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90" r:id="rId3"/>
    <p:sldId id="283" r:id="rId4"/>
    <p:sldId id="291" r:id="rId5"/>
    <p:sldId id="281" r:id="rId6"/>
    <p:sldId id="282" r:id="rId7"/>
    <p:sldId id="284" r:id="rId8"/>
    <p:sldId id="292" r:id="rId9"/>
    <p:sldId id="285" r:id="rId10"/>
    <p:sldId id="297" r:id="rId11"/>
    <p:sldId id="286" r:id="rId12"/>
    <p:sldId id="296" r:id="rId13"/>
    <p:sldId id="287" r:id="rId14"/>
    <p:sldId id="295" r:id="rId15"/>
    <p:sldId id="288" r:id="rId16"/>
    <p:sldId id="299" r:id="rId17"/>
    <p:sldId id="300" r:id="rId18"/>
    <p:sldId id="294" r:id="rId19"/>
    <p:sldId id="289" r:id="rId20"/>
    <p:sldId id="293" r:id="rId21"/>
    <p:sldId id="298" r:id="rId22"/>
    <p:sldId id="301" r:id="rId2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33CC"/>
    <a:srgbClr val="FFCCCC"/>
    <a:srgbClr val="FF99CC"/>
    <a:srgbClr val="FFCCFF"/>
    <a:srgbClr val="FF66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65" autoAdjust="0"/>
    <p:restoredTop sz="94660"/>
  </p:normalViewPr>
  <p:slideViewPr>
    <p:cSldViewPr snapToGrid="0">
      <p:cViewPr>
        <p:scale>
          <a:sx n="50" d="100"/>
          <a:sy n="50" d="100"/>
        </p:scale>
        <p:origin x="366" y="6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90001" cy="90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54FB59-B05B-4439-9FCF-90BE147C85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7E66231-87C8-4174-9C2D-9E72AD0803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11" indent="0" algn="ctr">
              <a:buNone/>
              <a:defRPr sz="2000"/>
            </a:lvl2pPr>
            <a:lvl3pPr marL="914423" indent="0" algn="ctr">
              <a:buNone/>
              <a:defRPr sz="1801"/>
            </a:lvl3pPr>
            <a:lvl4pPr marL="1371634" indent="0" algn="ctr">
              <a:buNone/>
              <a:defRPr sz="1600"/>
            </a:lvl4pPr>
            <a:lvl5pPr marL="1828846" indent="0" algn="ctr">
              <a:buNone/>
              <a:defRPr sz="1600"/>
            </a:lvl5pPr>
            <a:lvl6pPr marL="2286057" indent="0" algn="ctr">
              <a:buNone/>
              <a:defRPr sz="1600"/>
            </a:lvl6pPr>
            <a:lvl7pPr marL="2743269" indent="0" algn="ctr">
              <a:buNone/>
              <a:defRPr sz="1600"/>
            </a:lvl7pPr>
            <a:lvl8pPr marL="3200480" indent="0" algn="ctr">
              <a:buNone/>
              <a:defRPr sz="1600"/>
            </a:lvl8pPr>
            <a:lvl9pPr marL="3657691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82A121D-48ED-4A69-B2B2-CA1E3B92D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6B4AA0-1D79-4006-BE1F-3C25F290B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59BBE5D-68D7-4692-A079-DC019F4E8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0567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1849BA7-004A-43E8-BC94-1640BD44A9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7165026-935B-4D01-915A-69A2699A73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68A9B7E-D967-4F24-845E-4927EA2DA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12962BB-6CC1-4E21-97C5-F4AC0C727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D570013-D15D-4A05-9DC1-A2EDFD393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9066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E4B2FDC-FCB0-4B3B-8D17-2440E2E845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8E8532E-15BC-4591-8CC7-B41D7B62D5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D6D70F8-E51F-45CA-BF47-46A5C4189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DB0C747-34B9-4C2D-B2EE-D13E8B03E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ACA7A7B-6866-4F3A-BC24-80EFB376D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4767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A78E0D-455C-4A15-B40E-6D246C053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1DB85E0-7DF2-4C72-A09A-DB653F7792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91A12F4-1311-4CEB-B46B-4F29712E0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8BF2358-75B3-4449-92DC-652C2CDCB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A3F58C-D6E2-4A47-82E7-843C6A0A9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1509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15BEE7-4E09-47C7-8D57-B9398D40B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23C7BC0-53FD-4602-9793-2DC8DDC29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1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23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3pPr>
            <a:lvl4pPr marL="13716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5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3DC77F7-2934-4FE6-B8C8-FDD7B2BC8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8BE69BC-0E58-4B38-859E-BE8D84EC80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E2F8A05-F2E0-4227-BD8B-EA5286A74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3787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68BA1A-E540-4E66-A71F-D61EAEC5F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4FBA28D-1083-4948-9658-C53FB2785C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F231185-E45D-4343-83E5-EE3C72DDDD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1B50FDE-470A-4E9E-B6F6-49C12FE18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A5A648E-3AF9-4DC8-BB3F-8038D812D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96C7C09-2C15-468F-9AB1-5FA135BBAE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3281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14FE47-F812-4F0C-95A4-0E320B3ED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365127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D3E8940-931A-4FE8-9E70-695AE89841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1" indent="0">
              <a:buNone/>
              <a:defRPr sz="2000" b="1"/>
            </a:lvl2pPr>
            <a:lvl3pPr marL="914423" indent="0">
              <a:buNone/>
              <a:defRPr sz="1801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9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1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A952C31-77B9-482C-A6A8-17297D5651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5B422AA-AD0D-4BC8-BE02-6F1F9C45CD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1" indent="0">
              <a:buNone/>
              <a:defRPr sz="2000" b="1"/>
            </a:lvl2pPr>
            <a:lvl3pPr marL="914423" indent="0">
              <a:buNone/>
              <a:defRPr sz="1801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9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1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E113145-8473-4E1E-BDC4-7A65402E82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614ACC1-DEAC-47DE-B1D3-85DE1BC92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678EAF0-7C14-4308-8537-0381E1769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50AFFC7-E0A5-406F-96F0-3B39C1AA1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7934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5A7094-3EEC-48AC-84ED-726E24027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EAF5051-FA2D-4EDE-B050-EAD0ED2B57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D1DFC64-E095-48FA-8A3E-10A40AA11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42F8DA8-6002-4323-8BD8-EC357D590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6859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B76948B-FDFB-4EDE-83FF-362EA0637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65C7A62-4071-412D-B2D8-3D82EE1B9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D0F4CF8-5B80-4EF1-9C8B-5E80A13D9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9302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114787-AADC-4482-BBF9-6F3045729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4C5594F-ADDA-461C-AD35-6396C75D0F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A9B609B-B972-45BB-86AB-26374A2521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1" indent="0">
              <a:buNone/>
              <a:defRPr sz="1401"/>
            </a:lvl2pPr>
            <a:lvl3pPr marL="914423" indent="0">
              <a:buNone/>
              <a:defRPr sz="1200"/>
            </a:lvl3pPr>
            <a:lvl4pPr marL="1371634" indent="0">
              <a:buNone/>
              <a:defRPr sz="1001"/>
            </a:lvl4pPr>
            <a:lvl5pPr marL="1828846" indent="0">
              <a:buNone/>
              <a:defRPr sz="1001"/>
            </a:lvl5pPr>
            <a:lvl6pPr marL="2286057" indent="0">
              <a:buNone/>
              <a:defRPr sz="1001"/>
            </a:lvl6pPr>
            <a:lvl7pPr marL="2743269" indent="0">
              <a:buNone/>
              <a:defRPr sz="1001"/>
            </a:lvl7pPr>
            <a:lvl8pPr marL="3200480" indent="0">
              <a:buNone/>
              <a:defRPr sz="1001"/>
            </a:lvl8pPr>
            <a:lvl9pPr marL="3657691" indent="0">
              <a:buNone/>
              <a:defRPr sz="100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C48409D-2CC7-4D2E-B489-63D8D6D2E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1348FD5-52BD-440C-BE22-ECB8AC1CF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F8F3D58-274B-463F-B3E2-014A3A083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0673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6100B3-685E-4E81-92AB-9567B86BA7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F1A54C6-9E9B-4F91-B271-F4B6C39C4F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11" indent="0">
              <a:buNone/>
              <a:defRPr sz="2800"/>
            </a:lvl2pPr>
            <a:lvl3pPr marL="914423" indent="0">
              <a:buNone/>
              <a:defRPr sz="2400"/>
            </a:lvl3pPr>
            <a:lvl4pPr marL="1371634" indent="0">
              <a:buNone/>
              <a:defRPr sz="2000"/>
            </a:lvl4pPr>
            <a:lvl5pPr marL="1828846" indent="0">
              <a:buNone/>
              <a:defRPr sz="2000"/>
            </a:lvl5pPr>
            <a:lvl6pPr marL="2286057" indent="0">
              <a:buNone/>
              <a:defRPr sz="2000"/>
            </a:lvl6pPr>
            <a:lvl7pPr marL="2743269" indent="0">
              <a:buNone/>
              <a:defRPr sz="2000"/>
            </a:lvl7pPr>
            <a:lvl8pPr marL="3200480" indent="0">
              <a:buNone/>
              <a:defRPr sz="2000"/>
            </a:lvl8pPr>
            <a:lvl9pPr marL="3657691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2282BD9-DC9B-4466-A1C8-67AB1DDE41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1" indent="0">
              <a:buNone/>
              <a:defRPr sz="1401"/>
            </a:lvl2pPr>
            <a:lvl3pPr marL="914423" indent="0">
              <a:buNone/>
              <a:defRPr sz="1200"/>
            </a:lvl3pPr>
            <a:lvl4pPr marL="1371634" indent="0">
              <a:buNone/>
              <a:defRPr sz="1001"/>
            </a:lvl4pPr>
            <a:lvl5pPr marL="1828846" indent="0">
              <a:buNone/>
              <a:defRPr sz="1001"/>
            </a:lvl5pPr>
            <a:lvl6pPr marL="2286057" indent="0">
              <a:buNone/>
              <a:defRPr sz="1001"/>
            </a:lvl6pPr>
            <a:lvl7pPr marL="2743269" indent="0">
              <a:buNone/>
              <a:defRPr sz="1001"/>
            </a:lvl7pPr>
            <a:lvl8pPr marL="3200480" indent="0">
              <a:buNone/>
              <a:defRPr sz="1001"/>
            </a:lvl8pPr>
            <a:lvl9pPr marL="3657691" indent="0">
              <a:buNone/>
              <a:defRPr sz="100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D62A2BE-F7B0-4D8B-B79B-8F1CEB50F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99F1D10-7889-407A-9BB1-F1F35EDA9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FA05A04-A86D-48AA-B8D9-E40ACD5FA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8880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47B83C6-D64E-4208-AC98-D46C2DCBF0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D9C0BA7-C70B-48AB-AF43-A1ECCC13D9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1F8E22-C27C-4220-AE6C-CE8746CD25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440C7-9877-43FC-8FC5-078EDE65EC26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241CB08-4BC5-4EF1-A80C-368A7E79B4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C2D51CA-BCA7-4263-88F6-C94CAB55B5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470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23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6" indent="-228606" algn="l" defTabSz="914423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18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29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1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52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63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5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6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8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11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1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0608CC4-D8B4-4E7E-85F2-0688F37A455C}"/>
              </a:ext>
            </a:extLst>
          </p:cNvPr>
          <p:cNvGrpSpPr/>
          <p:nvPr/>
        </p:nvGrpSpPr>
        <p:grpSpPr>
          <a:xfrm>
            <a:off x="546098" y="541335"/>
            <a:ext cx="11099802" cy="6021898"/>
            <a:chOff x="1549401" y="1326183"/>
            <a:chExt cx="8504363" cy="5209912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7" name="フリーフォーム 4">
              <a:extLst>
                <a:ext uri="{FF2B5EF4-FFF2-40B4-BE49-F238E27FC236}">
                  <a16:creationId xmlns:a16="http://schemas.microsoft.com/office/drawing/2014/main" id="{E7982ED6-FE00-4FDA-BF75-9B4B18C295C7}"/>
                </a:ext>
              </a:extLst>
            </p:cNvPr>
            <p:cNvSpPr/>
            <p:nvPr/>
          </p:nvSpPr>
          <p:spPr bwMode="auto">
            <a:xfrm>
              <a:off x="4785667" y="5029095"/>
              <a:ext cx="998460" cy="848342"/>
            </a:xfrm>
            <a:custGeom>
              <a:avLst/>
              <a:gdLst>
                <a:gd name="connsiteX0" fmla="*/ 483394 w 1362075"/>
                <a:gd name="connsiteY0" fmla="*/ 116681 h 1157287"/>
                <a:gd name="connsiteX1" fmla="*/ 292894 w 1362075"/>
                <a:gd name="connsiteY1" fmla="*/ 247650 h 1157287"/>
                <a:gd name="connsiteX2" fmla="*/ 269081 w 1362075"/>
                <a:gd name="connsiteY2" fmla="*/ 340519 h 1157287"/>
                <a:gd name="connsiteX3" fmla="*/ 57150 w 1362075"/>
                <a:gd name="connsiteY3" fmla="*/ 400050 h 1157287"/>
                <a:gd name="connsiteX4" fmla="*/ 0 w 1362075"/>
                <a:gd name="connsiteY4" fmla="*/ 528637 h 1157287"/>
                <a:gd name="connsiteX5" fmla="*/ 28575 w 1362075"/>
                <a:gd name="connsiteY5" fmla="*/ 597694 h 1157287"/>
                <a:gd name="connsiteX6" fmla="*/ 4762 w 1362075"/>
                <a:gd name="connsiteY6" fmla="*/ 650081 h 1157287"/>
                <a:gd name="connsiteX7" fmla="*/ 66675 w 1362075"/>
                <a:gd name="connsiteY7" fmla="*/ 835819 h 1157287"/>
                <a:gd name="connsiteX8" fmla="*/ 57150 w 1362075"/>
                <a:gd name="connsiteY8" fmla="*/ 935831 h 1157287"/>
                <a:gd name="connsiteX9" fmla="*/ 138112 w 1362075"/>
                <a:gd name="connsiteY9" fmla="*/ 995362 h 1157287"/>
                <a:gd name="connsiteX10" fmla="*/ 221456 w 1362075"/>
                <a:gd name="connsiteY10" fmla="*/ 935831 h 1157287"/>
                <a:gd name="connsiteX11" fmla="*/ 319087 w 1362075"/>
                <a:gd name="connsiteY11" fmla="*/ 933450 h 1157287"/>
                <a:gd name="connsiteX12" fmla="*/ 416719 w 1362075"/>
                <a:gd name="connsiteY12" fmla="*/ 847725 h 1157287"/>
                <a:gd name="connsiteX13" fmla="*/ 464344 w 1362075"/>
                <a:gd name="connsiteY13" fmla="*/ 864394 h 1157287"/>
                <a:gd name="connsiteX14" fmla="*/ 545306 w 1362075"/>
                <a:gd name="connsiteY14" fmla="*/ 826294 h 1157287"/>
                <a:gd name="connsiteX15" fmla="*/ 695325 w 1362075"/>
                <a:gd name="connsiteY15" fmla="*/ 869156 h 1157287"/>
                <a:gd name="connsiteX16" fmla="*/ 750094 w 1362075"/>
                <a:gd name="connsiteY16" fmla="*/ 978694 h 1157287"/>
                <a:gd name="connsiteX17" fmla="*/ 833437 w 1362075"/>
                <a:gd name="connsiteY17" fmla="*/ 897731 h 1157287"/>
                <a:gd name="connsiteX18" fmla="*/ 800100 w 1362075"/>
                <a:gd name="connsiteY18" fmla="*/ 1002506 h 1157287"/>
                <a:gd name="connsiteX19" fmla="*/ 869156 w 1362075"/>
                <a:gd name="connsiteY19" fmla="*/ 1000125 h 1157287"/>
                <a:gd name="connsiteX20" fmla="*/ 895350 w 1362075"/>
                <a:gd name="connsiteY20" fmla="*/ 1062037 h 1157287"/>
                <a:gd name="connsiteX21" fmla="*/ 890587 w 1362075"/>
                <a:gd name="connsiteY21" fmla="*/ 1104900 h 1157287"/>
                <a:gd name="connsiteX22" fmla="*/ 1007269 w 1362075"/>
                <a:gd name="connsiteY22" fmla="*/ 1154906 h 1157287"/>
                <a:gd name="connsiteX23" fmla="*/ 1057275 w 1362075"/>
                <a:gd name="connsiteY23" fmla="*/ 1121569 h 1157287"/>
                <a:gd name="connsiteX24" fmla="*/ 1116806 w 1362075"/>
                <a:gd name="connsiteY24" fmla="*/ 1157287 h 1157287"/>
                <a:gd name="connsiteX25" fmla="*/ 1166812 w 1362075"/>
                <a:gd name="connsiteY25" fmla="*/ 1114425 h 1157287"/>
                <a:gd name="connsiteX26" fmla="*/ 1252537 w 1362075"/>
                <a:gd name="connsiteY26" fmla="*/ 1095375 h 1157287"/>
                <a:gd name="connsiteX27" fmla="*/ 1238250 w 1362075"/>
                <a:gd name="connsiteY27" fmla="*/ 1012031 h 1157287"/>
                <a:gd name="connsiteX28" fmla="*/ 1312069 w 1362075"/>
                <a:gd name="connsiteY28" fmla="*/ 873919 h 1157287"/>
                <a:gd name="connsiteX29" fmla="*/ 1362075 w 1362075"/>
                <a:gd name="connsiteY29" fmla="*/ 661987 h 1157287"/>
                <a:gd name="connsiteX30" fmla="*/ 1335881 w 1362075"/>
                <a:gd name="connsiteY30" fmla="*/ 564356 h 1157287"/>
                <a:gd name="connsiteX31" fmla="*/ 1216819 w 1362075"/>
                <a:gd name="connsiteY31" fmla="*/ 435769 h 1157287"/>
                <a:gd name="connsiteX32" fmla="*/ 1181100 w 1362075"/>
                <a:gd name="connsiteY32" fmla="*/ 357187 h 1157287"/>
                <a:gd name="connsiteX33" fmla="*/ 1102519 w 1362075"/>
                <a:gd name="connsiteY33" fmla="*/ 311944 h 1157287"/>
                <a:gd name="connsiteX34" fmla="*/ 1009650 w 1362075"/>
                <a:gd name="connsiteY34" fmla="*/ 0 h 1157287"/>
                <a:gd name="connsiteX35" fmla="*/ 914400 w 1362075"/>
                <a:gd name="connsiteY35" fmla="*/ 264319 h 1157287"/>
                <a:gd name="connsiteX36" fmla="*/ 757237 w 1362075"/>
                <a:gd name="connsiteY36" fmla="*/ 171450 h 1157287"/>
                <a:gd name="connsiteX37" fmla="*/ 821531 w 1362075"/>
                <a:gd name="connsiteY37" fmla="*/ 50006 h 1157287"/>
                <a:gd name="connsiteX38" fmla="*/ 661987 w 1362075"/>
                <a:gd name="connsiteY38" fmla="*/ 33337 h 1157287"/>
                <a:gd name="connsiteX39" fmla="*/ 597694 w 1362075"/>
                <a:gd name="connsiteY39" fmla="*/ 73819 h 1157287"/>
                <a:gd name="connsiteX40" fmla="*/ 554831 w 1362075"/>
                <a:gd name="connsiteY40" fmla="*/ 128587 h 1157287"/>
                <a:gd name="connsiteX41" fmla="*/ 602456 w 1362075"/>
                <a:gd name="connsiteY41" fmla="*/ 169069 h 1157287"/>
                <a:gd name="connsiteX42" fmla="*/ 521494 w 1362075"/>
                <a:gd name="connsiteY42" fmla="*/ 161925 h 1157287"/>
                <a:gd name="connsiteX43" fmla="*/ 483394 w 1362075"/>
                <a:gd name="connsiteY43" fmla="*/ 116681 h 1157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62075" h="1157287">
                  <a:moveTo>
                    <a:pt x="483394" y="116681"/>
                  </a:moveTo>
                  <a:lnTo>
                    <a:pt x="292894" y="247650"/>
                  </a:lnTo>
                  <a:lnTo>
                    <a:pt x="269081" y="340519"/>
                  </a:lnTo>
                  <a:lnTo>
                    <a:pt x="57150" y="400050"/>
                  </a:lnTo>
                  <a:lnTo>
                    <a:pt x="0" y="528637"/>
                  </a:lnTo>
                  <a:lnTo>
                    <a:pt x="28575" y="597694"/>
                  </a:lnTo>
                  <a:lnTo>
                    <a:pt x="4762" y="650081"/>
                  </a:lnTo>
                  <a:lnTo>
                    <a:pt x="66675" y="835819"/>
                  </a:lnTo>
                  <a:lnTo>
                    <a:pt x="57150" y="935831"/>
                  </a:lnTo>
                  <a:lnTo>
                    <a:pt x="138112" y="995362"/>
                  </a:lnTo>
                  <a:lnTo>
                    <a:pt x="221456" y="935831"/>
                  </a:lnTo>
                  <a:lnTo>
                    <a:pt x="319087" y="933450"/>
                  </a:lnTo>
                  <a:lnTo>
                    <a:pt x="416719" y="847725"/>
                  </a:lnTo>
                  <a:lnTo>
                    <a:pt x="464344" y="864394"/>
                  </a:lnTo>
                  <a:lnTo>
                    <a:pt x="545306" y="826294"/>
                  </a:lnTo>
                  <a:lnTo>
                    <a:pt x="695325" y="869156"/>
                  </a:lnTo>
                  <a:lnTo>
                    <a:pt x="750094" y="978694"/>
                  </a:lnTo>
                  <a:lnTo>
                    <a:pt x="833437" y="897731"/>
                  </a:lnTo>
                  <a:lnTo>
                    <a:pt x="800100" y="1002506"/>
                  </a:lnTo>
                  <a:lnTo>
                    <a:pt x="869156" y="1000125"/>
                  </a:lnTo>
                  <a:lnTo>
                    <a:pt x="895350" y="1062037"/>
                  </a:lnTo>
                  <a:lnTo>
                    <a:pt x="890587" y="1104900"/>
                  </a:lnTo>
                  <a:lnTo>
                    <a:pt x="1007269" y="1154906"/>
                  </a:lnTo>
                  <a:lnTo>
                    <a:pt x="1057275" y="1121569"/>
                  </a:lnTo>
                  <a:lnTo>
                    <a:pt x="1116806" y="1157287"/>
                  </a:lnTo>
                  <a:lnTo>
                    <a:pt x="1166812" y="1114425"/>
                  </a:lnTo>
                  <a:lnTo>
                    <a:pt x="1252537" y="1095375"/>
                  </a:lnTo>
                  <a:lnTo>
                    <a:pt x="1238250" y="1012031"/>
                  </a:lnTo>
                  <a:lnTo>
                    <a:pt x="1312069" y="873919"/>
                  </a:lnTo>
                  <a:lnTo>
                    <a:pt x="1362075" y="661987"/>
                  </a:lnTo>
                  <a:lnTo>
                    <a:pt x="1335881" y="564356"/>
                  </a:lnTo>
                  <a:lnTo>
                    <a:pt x="1216819" y="435769"/>
                  </a:lnTo>
                  <a:lnTo>
                    <a:pt x="1181100" y="357187"/>
                  </a:lnTo>
                  <a:lnTo>
                    <a:pt x="1102519" y="311944"/>
                  </a:lnTo>
                  <a:lnTo>
                    <a:pt x="1009650" y="0"/>
                  </a:lnTo>
                  <a:lnTo>
                    <a:pt x="914400" y="264319"/>
                  </a:lnTo>
                  <a:lnTo>
                    <a:pt x="757237" y="171450"/>
                  </a:lnTo>
                  <a:lnTo>
                    <a:pt x="821531" y="50006"/>
                  </a:lnTo>
                  <a:lnTo>
                    <a:pt x="661987" y="33337"/>
                  </a:lnTo>
                  <a:lnTo>
                    <a:pt x="597694" y="73819"/>
                  </a:lnTo>
                  <a:lnTo>
                    <a:pt x="554831" y="128587"/>
                  </a:lnTo>
                  <a:lnTo>
                    <a:pt x="602456" y="169069"/>
                  </a:lnTo>
                  <a:lnTo>
                    <a:pt x="521494" y="161925"/>
                  </a:lnTo>
                  <a:lnTo>
                    <a:pt x="483394" y="116681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" name="フリーフォーム 6">
              <a:extLst>
                <a:ext uri="{FF2B5EF4-FFF2-40B4-BE49-F238E27FC236}">
                  <a16:creationId xmlns:a16="http://schemas.microsoft.com/office/drawing/2014/main" id="{DD12973A-8A32-43A4-9EF9-0D9BEC313968}"/>
                </a:ext>
              </a:extLst>
            </p:cNvPr>
            <p:cNvSpPr/>
            <p:nvPr/>
          </p:nvSpPr>
          <p:spPr bwMode="auto">
            <a:xfrm>
              <a:off x="5559531" y="5936786"/>
              <a:ext cx="102406" cy="108225"/>
            </a:xfrm>
            <a:custGeom>
              <a:avLst/>
              <a:gdLst>
                <a:gd name="connsiteX0" fmla="*/ 0 w 140493"/>
                <a:gd name="connsiteY0" fmla="*/ 16669 h 147637"/>
                <a:gd name="connsiteX1" fmla="*/ 28575 w 140493"/>
                <a:gd name="connsiteY1" fmla="*/ 73819 h 147637"/>
                <a:gd name="connsiteX2" fmla="*/ 52387 w 140493"/>
                <a:gd name="connsiteY2" fmla="*/ 147637 h 147637"/>
                <a:gd name="connsiteX3" fmla="*/ 116681 w 140493"/>
                <a:gd name="connsiteY3" fmla="*/ 111919 h 147637"/>
                <a:gd name="connsiteX4" fmla="*/ 140493 w 140493"/>
                <a:gd name="connsiteY4" fmla="*/ 0 h 147637"/>
                <a:gd name="connsiteX5" fmla="*/ 64293 w 140493"/>
                <a:gd name="connsiteY5" fmla="*/ 26194 h 147637"/>
                <a:gd name="connsiteX6" fmla="*/ 0 w 140493"/>
                <a:gd name="connsiteY6" fmla="*/ 16669 h 14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493" h="147637">
                  <a:moveTo>
                    <a:pt x="0" y="16669"/>
                  </a:moveTo>
                  <a:lnTo>
                    <a:pt x="28575" y="73819"/>
                  </a:lnTo>
                  <a:lnTo>
                    <a:pt x="52387" y="147637"/>
                  </a:lnTo>
                  <a:lnTo>
                    <a:pt x="116681" y="111919"/>
                  </a:lnTo>
                  <a:lnTo>
                    <a:pt x="140493" y="0"/>
                  </a:lnTo>
                  <a:lnTo>
                    <a:pt x="64293" y="26194"/>
                  </a:lnTo>
                  <a:lnTo>
                    <a:pt x="0" y="16669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" name="フリーフォーム 7">
              <a:extLst>
                <a:ext uri="{FF2B5EF4-FFF2-40B4-BE49-F238E27FC236}">
                  <a16:creationId xmlns:a16="http://schemas.microsoft.com/office/drawing/2014/main" id="{DFADEF48-A689-4681-8CB7-C0890C990C96}"/>
                </a:ext>
              </a:extLst>
            </p:cNvPr>
            <p:cNvSpPr/>
            <p:nvPr/>
          </p:nvSpPr>
          <p:spPr bwMode="auto">
            <a:xfrm>
              <a:off x="6119273" y="5741283"/>
              <a:ext cx="333984" cy="457337"/>
            </a:xfrm>
            <a:custGeom>
              <a:avLst/>
              <a:gdLst>
                <a:gd name="connsiteX0" fmla="*/ 219075 w 454819"/>
                <a:gd name="connsiteY0" fmla="*/ 0 h 623887"/>
                <a:gd name="connsiteX1" fmla="*/ 285750 w 454819"/>
                <a:gd name="connsiteY1" fmla="*/ 78581 h 623887"/>
                <a:gd name="connsiteX2" fmla="*/ 307181 w 454819"/>
                <a:gd name="connsiteY2" fmla="*/ 188119 h 623887"/>
                <a:gd name="connsiteX3" fmla="*/ 230981 w 454819"/>
                <a:gd name="connsiteY3" fmla="*/ 228600 h 623887"/>
                <a:gd name="connsiteX4" fmla="*/ 176212 w 454819"/>
                <a:gd name="connsiteY4" fmla="*/ 397669 h 623887"/>
                <a:gd name="connsiteX5" fmla="*/ 61912 w 454819"/>
                <a:gd name="connsiteY5" fmla="*/ 471487 h 623887"/>
                <a:gd name="connsiteX6" fmla="*/ 0 w 454819"/>
                <a:gd name="connsiteY6" fmla="*/ 566737 h 623887"/>
                <a:gd name="connsiteX7" fmla="*/ 33337 w 454819"/>
                <a:gd name="connsiteY7" fmla="*/ 595312 h 623887"/>
                <a:gd name="connsiteX8" fmla="*/ 66675 w 454819"/>
                <a:gd name="connsiteY8" fmla="*/ 595312 h 623887"/>
                <a:gd name="connsiteX9" fmla="*/ 95250 w 454819"/>
                <a:gd name="connsiteY9" fmla="*/ 623887 h 623887"/>
                <a:gd name="connsiteX10" fmla="*/ 173831 w 454819"/>
                <a:gd name="connsiteY10" fmla="*/ 564356 h 623887"/>
                <a:gd name="connsiteX11" fmla="*/ 188119 w 454819"/>
                <a:gd name="connsiteY11" fmla="*/ 464344 h 623887"/>
                <a:gd name="connsiteX12" fmla="*/ 245269 w 454819"/>
                <a:gd name="connsiteY12" fmla="*/ 461962 h 623887"/>
                <a:gd name="connsiteX13" fmla="*/ 238125 w 454819"/>
                <a:gd name="connsiteY13" fmla="*/ 414337 h 623887"/>
                <a:gd name="connsiteX14" fmla="*/ 316706 w 454819"/>
                <a:gd name="connsiteY14" fmla="*/ 330994 h 623887"/>
                <a:gd name="connsiteX15" fmla="*/ 376237 w 454819"/>
                <a:gd name="connsiteY15" fmla="*/ 285750 h 623887"/>
                <a:gd name="connsiteX16" fmla="*/ 388144 w 454819"/>
                <a:gd name="connsiteY16" fmla="*/ 345281 h 623887"/>
                <a:gd name="connsiteX17" fmla="*/ 431006 w 454819"/>
                <a:gd name="connsiteY17" fmla="*/ 200025 h 623887"/>
                <a:gd name="connsiteX18" fmla="*/ 454819 w 454819"/>
                <a:gd name="connsiteY18" fmla="*/ 128587 h 623887"/>
                <a:gd name="connsiteX19" fmla="*/ 423862 w 454819"/>
                <a:gd name="connsiteY19" fmla="*/ 116681 h 623887"/>
                <a:gd name="connsiteX20" fmla="*/ 392906 w 454819"/>
                <a:gd name="connsiteY20" fmla="*/ 147637 h 623887"/>
                <a:gd name="connsiteX21" fmla="*/ 350044 w 454819"/>
                <a:gd name="connsiteY21" fmla="*/ 121444 h 623887"/>
                <a:gd name="connsiteX22" fmla="*/ 333375 w 454819"/>
                <a:gd name="connsiteY22" fmla="*/ 78581 h 623887"/>
                <a:gd name="connsiteX23" fmla="*/ 307181 w 454819"/>
                <a:gd name="connsiteY23" fmla="*/ 104775 h 623887"/>
                <a:gd name="connsiteX24" fmla="*/ 307181 w 454819"/>
                <a:gd name="connsiteY24" fmla="*/ 40481 h 623887"/>
                <a:gd name="connsiteX25" fmla="*/ 219075 w 454819"/>
                <a:gd name="connsiteY25" fmla="*/ 0 h 623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4819" h="623887">
                  <a:moveTo>
                    <a:pt x="219075" y="0"/>
                  </a:moveTo>
                  <a:lnTo>
                    <a:pt x="285750" y="78581"/>
                  </a:lnTo>
                  <a:lnTo>
                    <a:pt x="307181" y="188119"/>
                  </a:lnTo>
                  <a:lnTo>
                    <a:pt x="230981" y="228600"/>
                  </a:lnTo>
                  <a:lnTo>
                    <a:pt x="176212" y="397669"/>
                  </a:lnTo>
                  <a:lnTo>
                    <a:pt x="61912" y="471487"/>
                  </a:lnTo>
                  <a:lnTo>
                    <a:pt x="0" y="566737"/>
                  </a:lnTo>
                  <a:lnTo>
                    <a:pt x="33337" y="595312"/>
                  </a:lnTo>
                  <a:lnTo>
                    <a:pt x="66675" y="595312"/>
                  </a:lnTo>
                  <a:lnTo>
                    <a:pt x="95250" y="623887"/>
                  </a:lnTo>
                  <a:lnTo>
                    <a:pt x="173831" y="564356"/>
                  </a:lnTo>
                  <a:lnTo>
                    <a:pt x="188119" y="464344"/>
                  </a:lnTo>
                  <a:lnTo>
                    <a:pt x="245269" y="461962"/>
                  </a:lnTo>
                  <a:lnTo>
                    <a:pt x="238125" y="414337"/>
                  </a:lnTo>
                  <a:lnTo>
                    <a:pt x="316706" y="330994"/>
                  </a:lnTo>
                  <a:lnTo>
                    <a:pt x="376237" y="285750"/>
                  </a:lnTo>
                  <a:lnTo>
                    <a:pt x="388144" y="345281"/>
                  </a:lnTo>
                  <a:lnTo>
                    <a:pt x="431006" y="200025"/>
                  </a:lnTo>
                  <a:lnTo>
                    <a:pt x="454819" y="128587"/>
                  </a:lnTo>
                  <a:lnTo>
                    <a:pt x="423862" y="116681"/>
                  </a:lnTo>
                  <a:lnTo>
                    <a:pt x="392906" y="147637"/>
                  </a:lnTo>
                  <a:lnTo>
                    <a:pt x="350044" y="121444"/>
                  </a:lnTo>
                  <a:lnTo>
                    <a:pt x="333375" y="78581"/>
                  </a:lnTo>
                  <a:lnTo>
                    <a:pt x="307181" y="104775"/>
                  </a:lnTo>
                  <a:lnTo>
                    <a:pt x="307181" y="40481"/>
                  </a:lnTo>
                  <a:lnTo>
                    <a:pt x="2190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rPr>
                <a:t>　</a:t>
              </a:r>
            </a:p>
          </p:txBody>
        </p:sp>
        <p:sp>
          <p:nvSpPr>
            <p:cNvPr id="10" name="フリーフォーム 8">
              <a:extLst>
                <a:ext uri="{FF2B5EF4-FFF2-40B4-BE49-F238E27FC236}">
                  <a16:creationId xmlns:a16="http://schemas.microsoft.com/office/drawing/2014/main" id="{495A0A5B-BD39-4E8B-AE0E-7B25203D28DC}"/>
                </a:ext>
              </a:extLst>
            </p:cNvPr>
            <p:cNvSpPr/>
            <p:nvPr/>
          </p:nvSpPr>
          <p:spPr bwMode="auto">
            <a:xfrm>
              <a:off x="5504837" y="3010066"/>
              <a:ext cx="69822" cy="332820"/>
            </a:xfrm>
            <a:custGeom>
              <a:avLst/>
              <a:gdLst>
                <a:gd name="connsiteX0" fmla="*/ 26194 w 95250"/>
                <a:gd name="connsiteY0" fmla="*/ 0 h 454818"/>
                <a:gd name="connsiteX1" fmla="*/ 4762 w 95250"/>
                <a:gd name="connsiteY1" fmla="*/ 135731 h 454818"/>
                <a:gd name="connsiteX2" fmla="*/ 26194 w 95250"/>
                <a:gd name="connsiteY2" fmla="*/ 188118 h 454818"/>
                <a:gd name="connsiteX3" fmla="*/ 0 w 95250"/>
                <a:gd name="connsiteY3" fmla="*/ 333375 h 454818"/>
                <a:gd name="connsiteX4" fmla="*/ 2381 w 95250"/>
                <a:gd name="connsiteY4" fmla="*/ 454818 h 454818"/>
                <a:gd name="connsiteX5" fmla="*/ 35719 w 95250"/>
                <a:gd name="connsiteY5" fmla="*/ 442912 h 454818"/>
                <a:gd name="connsiteX6" fmla="*/ 66675 w 95250"/>
                <a:gd name="connsiteY6" fmla="*/ 450056 h 454818"/>
                <a:gd name="connsiteX7" fmla="*/ 26194 w 95250"/>
                <a:gd name="connsiteY7" fmla="*/ 364331 h 454818"/>
                <a:gd name="connsiteX8" fmla="*/ 45244 w 95250"/>
                <a:gd name="connsiteY8" fmla="*/ 288131 h 454818"/>
                <a:gd name="connsiteX9" fmla="*/ 95250 w 95250"/>
                <a:gd name="connsiteY9" fmla="*/ 292893 h 454818"/>
                <a:gd name="connsiteX10" fmla="*/ 59531 w 95250"/>
                <a:gd name="connsiteY10" fmla="*/ 173831 h 454818"/>
                <a:gd name="connsiteX11" fmla="*/ 47625 w 95250"/>
                <a:gd name="connsiteY11" fmla="*/ 107156 h 454818"/>
                <a:gd name="connsiteX12" fmla="*/ 52387 w 95250"/>
                <a:gd name="connsiteY12" fmla="*/ 85725 h 454818"/>
                <a:gd name="connsiteX13" fmla="*/ 26194 w 95250"/>
                <a:gd name="connsiteY13" fmla="*/ 0 h 45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0" h="454818">
                  <a:moveTo>
                    <a:pt x="26194" y="0"/>
                  </a:moveTo>
                  <a:lnTo>
                    <a:pt x="4762" y="135731"/>
                  </a:lnTo>
                  <a:lnTo>
                    <a:pt x="26194" y="188118"/>
                  </a:lnTo>
                  <a:lnTo>
                    <a:pt x="0" y="333375"/>
                  </a:lnTo>
                  <a:cubicBezTo>
                    <a:pt x="794" y="373856"/>
                    <a:pt x="1587" y="414337"/>
                    <a:pt x="2381" y="454818"/>
                  </a:cubicBezTo>
                  <a:lnTo>
                    <a:pt x="35719" y="442912"/>
                  </a:lnTo>
                  <a:lnTo>
                    <a:pt x="66675" y="450056"/>
                  </a:lnTo>
                  <a:lnTo>
                    <a:pt x="26194" y="364331"/>
                  </a:lnTo>
                  <a:lnTo>
                    <a:pt x="45244" y="288131"/>
                  </a:lnTo>
                  <a:lnTo>
                    <a:pt x="95250" y="292893"/>
                  </a:lnTo>
                  <a:lnTo>
                    <a:pt x="59531" y="173831"/>
                  </a:lnTo>
                  <a:lnTo>
                    <a:pt x="47625" y="107156"/>
                  </a:lnTo>
                  <a:lnTo>
                    <a:pt x="52387" y="85725"/>
                  </a:lnTo>
                  <a:lnTo>
                    <a:pt x="26194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" name="フリーフォーム 9">
              <a:extLst>
                <a:ext uri="{FF2B5EF4-FFF2-40B4-BE49-F238E27FC236}">
                  <a16:creationId xmlns:a16="http://schemas.microsoft.com/office/drawing/2014/main" id="{E09BF89C-D251-4E84-931C-EAB1FD6B8851}"/>
                </a:ext>
              </a:extLst>
            </p:cNvPr>
            <p:cNvSpPr/>
            <p:nvPr/>
          </p:nvSpPr>
          <p:spPr bwMode="auto">
            <a:xfrm>
              <a:off x="5451307" y="3370815"/>
              <a:ext cx="146627" cy="155937"/>
            </a:xfrm>
            <a:custGeom>
              <a:avLst/>
              <a:gdLst>
                <a:gd name="connsiteX0" fmla="*/ 73819 w 200025"/>
                <a:gd name="connsiteY0" fmla="*/ 0 h 211932"/>
                <a:gd name="connsiteX1" fmla="*/ 73819 w 200025"/>
                <a:gd name="connsiteY1" fmla="*/ 64294 h 211932"/>
                <a:gd name="connsiteX2" fmla="*/ 59531 w 200025"/>
                <a:gd name="connsiteY2" fmla="*/ 114300 h 211932"/>
                <a:gd name="connsiteX3" fmla="*/ 26194 w 200025"/>
                <a:gd name="connsiteY3" fmla="*/ 111919 h 211932"/>
                <a:gd name="connsiteX4" fmla="*/ 0 w 200025"/>
                <a:gd name="connsiteY4" fmla="*/ 152400 h 211932"/>
                <a:gd name="connsiteX5" fmla="*/ 16669 w 200025"/>
                <a:gd name="connsiteY5" fmla="*/ 211932 h 211932"/>
                <a:gd name="connsiteX6" fmla="*/ 52388 w 200025"/>
                <a:gd name="connsiteY6" fmla="*/ 183357 h 211932"/>
                <a:gd name="connsiteX7" fmla="*/ 33338 w 200025"/>
                <a:gd name="connsiteY7" fmla="*/ 154782 h 211932"/>
                <a:gd name="connsiteX8" fmla="*/ 73819 w 200025"/>
                <a:gd name="connsiteY8" fmla="*/ 152400 h 211932"/>
                <a:gd name="connsiteX9" fmla="*/ 128588 w 200025"/>
                <a:gd name="connsiteY9" fmla="*/ 185738 h 211932"/>
                <a:gd name="connsiteX10" fmla="*/ 145256 w 200025"/>
                <a:gd name="connsiteY10" fmla="*/ 140494 h 211932"/>
                <a:gd name="connsiteX11" fmla="*/ 200025 w 200025"/>
                <a:gd name="connsiteY11" fmla="*/ 116682 h 211932"/>
                <a:gd name="connsiteX12" fmla="*/ 192881 w 200025"/>
                <a:gd name="connsiteY12" fmla="*/ 90488 h 211932"/>
                <a:gd name="connsiteX13" fmla="*/ 142875 w 200025"/>
                <a:gd name="connsiteY13" fmla="*/ 59532 h 211932"/>
                <a:gd name="connsiteX14" fmla="*/ 73819 w 200025"/>
                <a:gd name="connsiteY14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0025" h="211932">
                  <a:moveTo>
                    <a:pt x="73819" y="0"/>
                  </a:moveTo>
                  <a:lnTo>
                    <a:pt x="73819" y="64294"/>
                  </a:lnTo>
                  <a:lnTo>
                    <a:pt x="59531" y="114300"/>
                  </a:lnTo>
                  <a:lnTo>
                    <a:pt x="26194" y="111919"/>
                  </a:lnTo>
                  <a:lnTo>
                    <a:pt x="0" y="152400"/>
                  </a:lnTo>
                  <a:lnTo>
                    <a:pt x="16669" y="211932"/>
                  </a:lnTo>
                  <a:lnTo>
                    <a:pt x="52388" y="183357"/>
                  </a:lnTo>
                  <a:lnTo>
                    <a:pt x="33338" y="154782"/>
                  </a:lnTo>
                  <a:lnTo>
                    <a:pt x="73819" y="152400"/>
                  </a:lnTo>
                  <a:lnTo>
                    <a:pt x="128588" y="185738"/>
                  </a:lnTo>
                  <a:lnTo>
                    <a:pt x="145256" y="140494"/>
                  </a:lnTo>
                  <a:lnTo>
                    <a:pt x="200025" y="116682"/>
                  </a:lnTo>
                  <a:lnTo>
                    <a:pt x="192881" y="90488"/>
                  </a:lnTo>
                  <a:lnTo>
                    <a:pt x="142875" y="59532"/>
                  </a:lnTo>
                  <a:lnTo>
                    <a:pt x="73819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" name="フリーフォーム 10">
              <a:extLst>
                <a:ext uri="{FF2B5EF4-FFF2-40B4-BE49-F238E27FC236}">
                  <a16:creationId xmlns:a16="http://schemas.microsoft.com/office/drawing/2014/main" id="{C8FBA8BB-0C16-4C5B-B626-161E99AD40C8}"/>
                </a:ext>
              </a:extLst>
            </p:cNvPr>
            <p:cNvSpPr/>
            <p:nvPr/>
          </p:nvSpPr>
          <p:spPr bwMode="auto">
            <a:xfrm>
              <a:off x="5246495" y="3548861"/>
              <a:ext cx="264162" cy="237396"/>
            </a:xfrm>
            <a:custGeom>
              <a:avLst/>
              <a:gdLst>
                <a:gd name="connsiteX0" fmla="*/ 307181 w 359569"/>
                <a:gd name="connsiteY0" fmla="*/ 0 h 323850"/>
                <a:gd name="connsiteX1" fmla="*/ 266700 w 359569"/>
                <a:gd name="connsiteY1" fmla="*/ 130969 h 323850"/>
                <a:gd name="connsiteX2" fmla="*/ 238125 w 359569"/>
                <a:gd name="connsiteY2" fmla="*/ 161925 h 323850"/>
                <a:gd name="connsiteX3" fmla="*/ 183356 w 359569"/>
                <a:gd name="connsiteY3" fmla="*/ 178594 h 323850"/>
                <a:gd name="connsiteX4" fmla="*/ 147637 w 359569"/>
                <a:gd name="connsiteY4" fmla="*/ 238125 h 323850"/>
                <a:gd name="connsiteX5" fmla="*/ 54769 w 359569"/>
                <a:gd name="connsiteY5" fmla="*/ 233362 h 323850"/>
                <a:gd name="connsiteX6" fmla="*/ 0 w 359569"/>
                <a:gd name="connsiteY6" fmla="*/ 285750 h 323850"/>
                <a:gd name="connsiteX7" fmla="*/ 42862 w 359569"/>
                <a:gd name="connsiteY7" fmla="*/ 297656 h 323850"/>
                <a:gd name="connsiteX8" fmla="*/ 109537 w 359569"/>
                <a:gd name="connsiteY8" fmla="*/ 269081 h 323850"/>
                <a:gd name="connsiteX9" fmla="*/ 154781 w 359569"/>
                <a:gd name="connsiteY9" fmla="*/ 285750 h 323850"/>
                <a:gd name="connsiteX10" fmla="*/ 154781 w 359569"/>
                <a:gd name="connsiteY10" fmla="*/ 323850 h 323850"/>
                <a:gd name="connsiteX11" fmla="*/ 190500 w 359569"/>
                <a:gd name="connsiteY11" fmla="*/ 273844 h 323850"/>
                <a:gd name="connsiteX12" fmla="*/ 226219 w 359569"/>
                <a:gd name="connsiteY12" fmla="*/ 280987 h 323850"/>
                <a:gd name="connsiteX13" fmla="*/ 269081 w 359569"/>
                <a:gd name="connsiteY13" fmla="*/ 259556 h 323850"/>
                <a:gd name="connsiteX14" fmla="*/ 304800 w 359569"/>
                <a:gd name="connsiteY14" fmla="*/ 271462 h 323850"/>
                <a:gd name="connsiteX15" fmla="*/ 326231 w 359569"/>
                <a:gd name="connsiteY15" fmla="*/ 219075 h 323850"/>
                <a:gd name="connsiteX16" fmla="*/ 319087 w 359569"/>
                <a:gd name="connsiteY16" fmla="*/ 183356 h 323850"/>
                <a:gd name="connsiteX17" fmla="*/ 350044 w 359569"/>
                <a:gd name="connsiteY17" fmla="*/ 123825 h 323850"/>
                <a:gd name="connsiteX18" fmla="*/ 359569 w 359569"/>
                <a:gd name="connsiteY18" fmla="*/ 57150 h 323850"/>
                <a:gd name="connsiteX19" fmla="*/ 359569 w 359569"/>
                <a:gd name="connsiteY19" fmla="*/ 2381 h 323850"/>
                <a:gd name="connsiteX20" fmla="*/ 307181 w 359569"/>
                <a:gd name="connsiteY20" fmla="*/ 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9569" h="323850">
                  <a:moveTo>
                    <a:pt x="307181" y="0"/>
                  </a:moveTo>
                  <a:lnTo>
                    <a:pt x="266700" y="130969"/>
                  </a:lnTo>
                  <a:lnTo>
                    <a:pt x="238125" y="161925"/>
                  </a:lnTo>
                  <a:lnTo>
                    <a:pt x="183356" y="178594"/>
                  </a:lnTo>
                  <a:lnTo>
                    <a:pt x="147637" y="238125"/>
                  </a:lnTo>
                  <a:lnTo>
                    <a:pt x="54769" y="233362"/>
                  </a:lnTo>
                  <a:lnTo>
                    <a:pt x="0" y="285750"/>
                  </a:lnTo>
                  <a:lnTo>
                    <a:pt x="42862" y="297656"/>
                  </a:lnTo>
                  <a:lnTo>
                    <a:pt x="109537" y="269081"/>
                  </a:lnTo>
                  <a:lnTo>
                    <a:pt x="154781" y="285750"/>
                  </a:lnTo>
                  <a:lnTo>
                    <a:pt x="154781" y="323850"/>
                  </a:lnTo>
                  <a:lnTo>
                    <a:pt x="190500" y="273844"/>
                  </a:lnTo>
                  <a:lnTo>
                    <a:pt x="226219" y="280987"/>
                  </a:lnTo>
                  <a:lnTo>
                    <a:pt x="269081" y="259556"/>
                  </a:lnTo>
                  <a:lnTo>
                    <a:pt x="304800" y="271462"/>
                  </a:lnTo>
                  <a:lnTo>
                    <a:pt x="326231" y="219075"/>
                  </a:lnTo>
                  <a:lnTo>
                    <a:pt x="319087" y="183356"/>
                  </a:lnTo>
                  <a:lnTo>
                    <a:pt x="350044" y="123825"/>
                  </a:lnTo>
                  <a:lnTo>
                    <a:pt x="359569" y="57150"/>
                  </a:lnTo>
                  <a:lnTo>
                    <a:pt x="359569" y="2381"/>
                  </a:lnTo>
                  <a:lnTo>
                    <a:pt x="307181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" name="フリーフォーム 11">
              <a:extLst>
                <a:ext uri="{FF2B5EF4-FFF2-40B4-BE49-F238E27FC236}">
                  <a16:creationId xmlns:a16="http://schemas.microsoft.com/office/drawing/2014/main" id="{4D7B493E-9601-4EEC-B131-7CC33EA7F1B8}"/>
                </a:ext>
              </a:extLst>
            </p:cNvPr>
            <p:cNvSpPr/>
            <p:nvPr/>
          </p:nvSpPr>
          <p:spPr bwMode="auto">
            <a:xfrm>
              <a:off x="5273260" y="3767638"/>
              <a:ext cx="50039" cy="52367"/>
            </a:xfrm>
            <a:custGeom>
              <a:avLst/>
              <a:gdLst>
                <a:gd name="connsiteX0" fmla="*/ 7143 w 69056"/>
                <a:gd name="connsiteY0" fmla="*/ 71438 h 71438"/>
                <a:gd name="connsiteX1" fmla="*/ 0 w 69056"/>
                <a:gd name="connsiteY1" fmla="*/ 21431 h 71438"/>
                <a:gd name="connsiteX2" fmla="*/ 61912 w 69056"/>
                <a:gd name="connsiteY2" fmla="*/ 0 h 71438"/>
                <a:gd name="connsiteX3" fmla="*/ 69056 w 69056"/>
                <a:gd name="connsiteY3" fmla="*/ 30956 h 71438"/>
                <a:gd name="connsiteX4" fmla="*/ 7143 w 69056"/>
                <a:gd name="connsiteY4" fmla="*/ 71438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056" h="71438">
                  <a:moveTo>
                    <a:pt x="7143" y="71438"/>
                  </a:moveTo>
                  <a:lnTo>
                    <a:pt x="0" y="21431"/>
                  </a:lnTo>
                  <a:lnTo>
                    <a:pt x="61912" y="0"/>
                  </a:lnTo>
                  <a:lnTo>
                    <a:pt x="69056" y="30956"/>
                  </a:lnTo>
                  <a:lnTo>
                    <a:pt x="7143" y="71438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" name="フリーフォーム 12">
              <a:extLst>
                <a:ext uri="{FF2B5EF4-FFF2-40B4-BE49-F238E27FC236}">
                  <a16:creationId xmlns:a16="http://schemas.microsoft.com/office/drawing/2014/main" id="{202A7F45-474F-446E-9E55-794D5CC07A16}"/>
                </a:ext>
              </a:extLst>
            </p:cNvPr>
            <p:cNvSpPr/>
            <p:nvPr/>
          </p:nvSpPr>
          <p:spPr bwMode="auto">
            <a:xfrm>
              <a:off x="5217402" y="3779275"/>
              <a:ext cx="36075" cy="89606"/>
            </a:xfrm>
            <a:custGeom>
              <a:avLst/>
              <a:gdLst>
                <a:gd name="connsiteX0" fmla="*/ 2381 w 50006"/>
                <a:gd name="connsiteY0" fmla="*/ 0 h 121444"/>
                <a:gd name="connsiteX1" fmla="*/ 50006 w 50006"/>
                <a:gd name="connsiteY1" fmla="*/ 40481 h 121444"/>
                <a:gd name="connsiteX2" fmla="*/ 30956 w 50006"/>
                <a:gd name="connsiteY2" fmla="*/ 121444 h 121444"/>
                <a:gd name="connsiteX3" fmla="*/ 0 w 50006"/>
                <a:gd name="connsiteY3" fmla="*/ 114300 h 121444"/>
                <a:gd name="connsiteX4" fmla="*/ 2381 w 50006"/>
                <a:gd name="connsiteY4" fmla="*/ 0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006" h="121444">
                  <a:moveTo>
                    <a:pt x="2381" y="0"/>
                  </a:moveTo>
                  <a:lnTo>
                    <a:pt x="50006" y="40481"/>
                  </a:lnTo>
                  <a:lnTo>
                    <a:pt x="30956" y="121444"/>
                  </a:lnTo>
                  <a:lnTo>
                    <a:pt x="0" y="114300"/>
                  </a:lnTo>
                  <a:cubicBezTo>
                    <a:pt x="794" y="76200"/>
                    <a:pt x="1587" y="38100"/>
                    <a:pt x="2381" y="0"/>
                  </a:cubicBez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" name="フリーフォーム 13">
              <a:extLst>
                <a:ext uri="{FF2B5EF4-FFF2-40B4-BE49-F238E27FC236}">
                  <a16:creationId xmlns:a16="http://schemas.microsoft.com/office/drawing/2014/main" id="{15C9B9E3-DFF4-4628-BD24-FFAFDDD1F4F9}"/>
                </a:ext>
              </a:extLst>
            </p:cNvPr>
            <p:cNvSpPr/>
            <p:nvPr/>
          </p:nvSpPr>
          <p:spPr bwMode="auto">
            <a:xfrm>
              <a:off x="5109177" y="3627993"/>
              <a:ext cx="87278" cy="130335"/>
            </a:xfrm>
            <a:custGeom>
              <a:avLst/>
              <a:gdLst>
                <a:gd name="connsiteX0" fmla="*/ 64294 w 119063"/>
                <a:gd name="connsiteY0" fmla="*/ 0 h 178594"/>
                <a:gd name="connsiteX1" fmla="*/ 4763 w 119063"/>
                <a:gd name="connsiteY1" fmla="*/ 64294 h 178594"/>
                <a:gd name="connsiteX2" fmla="*/ 0 w 119063"/>
                <a:gd name="connsiteY2" fmla="*/ 154781 h 178594"/>
                <a:gd name="connsiteX3" fmla="*/ 38100 w 119063"/>
                <a:gd name="connsiteY3" fmla="*/ 178594 h 178594"/>
                <a:gd name="connsiteX4" fmla="*/ 119063 w 119063"/>
                <a:gd name="connsiteY4" fmla="*/ 119063 h 178594"/>
                <a:gd name="connsiteX5" fmla="*/ 111919 w 119063"/>
                <a:gd name="connsiteY5" fmla="*/ 16669 h 178594"/>
                <a:gd name="connsiteX6" fmla="*/ 64294 w 119063"/>
                <a:gd name="connsiteY6" fmla="*/ 0 h 178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063" h="178594">
                  <a:moveTo>
                    <a:pt x="64294" y="0"/>
                  </a:moveTo>
                  <a:lnTo>
                    <a:pt x="4763" y="64294"/>
                  </a:lnTo>
                  <a:lnTo>
                    <a:pt x="0" y="154781"/>
                  </a:lnTo>
                  <a:lnTo>
                    <a:pt x="38100" y="178594"/>
                  </a:lnTo>
                  <a:lnTo>
                    <a:pt x="119063" y="119063"/>
                  </a:lnTo>
                  <a:lnTo>
                    <a:pt x="111919" y="16669"/>
                  </a:lnTo>
                  <a:lnTo>
                    <a:pt x="64294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" name="フリーフォーム 14">
              <a:extLst>
                <a:ext uri="{FF2B5EF4-FFF2-40B4-BE49-F238E27FC236}">
                  <a16:creationId xmlns:a16="http://schemas.microsoft.com/office/drawing/2014/main" id="{5219B2F8-A276-4B04-8C38-6C69B04F36E8}"/>
                </a:ext>
              </a:extLst>
            </p:cNvPr>
            <p:cNvSpPr/>
            <p:nvPr/>
          </p:nvSpPr>
          <p:spPr bwMode="auto">
            <a:xfrm>
              <a:off x="5075430" y="3468566"/>
              <a:ext cx="152445" cy="205976"/>
            </a:xfrm>
            <a:custGeom>
              <a:avLst/>
              <a:gdLst>
                <a:gd name="connsiteX0" fmla="*/ 119063 w 207169"/>
                <a:gd name="connsiteY0" fmla="*/ 214313 h 280988"/>
                <a:gd name="connsiteX1" fmla="*/ 88107 w 207169"/>
                <a:gd name="connsiteY1" fmla="*/ 166688 h 280988"/>
                <a:gd name="connsiteX2" fmla="*/ 161925 w 207169"/>
                <a:gd name="connsiteY2" fmla="*/ 121444 h 280988"/>
                <a:gd name="connsiteX3" fmla="*/ 207169 w 207169"/>
                <a:gd name="connsiteY3" fmla="*/ 0 h 280988"/>
                <a:gd name="connsiteX4" fmla="*/ 130969 w 207169"/>
                <a:gd name="connsiteY4" fmla="*/ 38100 h 280988"/>
                <a:gd name="connsiteX5" fmla="*/ 119063 w 207169"/>
                <a:gd name="connsiteY5" fmla="*/ 73819 h 280988"/>
                <a:gd name="connsiteX6" fmla="*/ 64294 w 207169"/>
                <a:gd name="connsiteY6" fmla="*/ 69057 h 280988"/>
                <a:gd name="connsiteX7" fmla="*/ 0 w 207169"/>
                <a:gd name="connsiteY7" fmla="*/ 152400 h 280988"/>
                <a:gd name="connsiteX8" fmla="*/ 45244 w 207169"/>
                <a:gd name="connsiteY8" fmla="*/ 164307 h 280988"/>
                <a:gd name="connsiteX9" fmla="*/ 23813 w 207169"/>
                <a:gd name="connsiteY9" fmla="*/ 223838 h 280988"/>
                <a:gd name="connsiteX10" fmla="*/ 52388 w 207169"/>
                <a:gd name="connsiteY10" fmla="*/ 280988 h 280988"/>
                <a:gd name="connsiteX11" fmla="*/ 119063 w 207169"/>
                <a:gd name="connsiteY11" fmla="*/ 214313 h 28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7169" h="280988">
                  <a:moveTo>
                    <a:pt x="119063" y="214313"/>
                  </a:moveTo>
                  <a:lnTo>
                    <a:pt x="88107" y="166688"/>
                  </a:lnTo>
                  <a:lnTo>
                    <a:pt x="161925" y="121444"/>
                  </a:lnTo>
                  <a:lnTo>
                    <a:pt x="207169" y="0"/>
                  </a:lnTo>
                  <a:lnTo>
                    <a:pt x="130969" y="38100"/>
                  </a:lnTo>
                  <a:lnTo>
                    <a:pt x="119063" y="73819"/>
                  </a:lnTo>
                  <a:lnTo>
                    <a:pt x="64294" y="69057"/>
                  </a:lnTo>
                  <a:lnTo>
                    <a:pt x="0" y="152400"/>
                  </a:lnTo>
                  <a:lnTo>
                    <a:pt x="45244" y="164307"/>
                  </a:lnTo>
                  <a:lnTo>
                    <a:pt x="23813" y="223838"/>
                  </a:lnTo>
                  <a:lnTo>
                    <a:pt x="52388" y="280988"/>
                  </a:lnTo>
                  <a:lnTo>
                    <a:pt x="119063" y="214313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" name="フリーフォーム 15">
              <a:extLst>
                <a:ext uri="{FF2B5EF4-FFF2-40B4-BE49-F238E27FC236}">
                  <a16:creationId xmlns:a16="http://schemas.microsoft.com/office/drawing/2014/main" id="{C78250D6-3BFC-4EA8-B37A-BEE3415974B3}"/>
                </a:ext>
              </a:extLst>
            </p:cNvPr>
            <p:cNvSpPr/>
            <p:nvPr/>
          </p:nvSpPr>
          <p:spPr bwMode="auto">
            <a:xfrm>
              <a:off x="3059891" y="5073316"/>
              <a:ext cx="182701" cy="388678"/>
            </a:xfrm>
            <a:custGeom>
              <a:avLst/>
              <a:gdLst>
                <a:gd name="connsiteX0" fmla="*/ 204787 w 250031"/>
                <a:gd name="connsiteY0" fmla="*/ 0 h 531019"/>
                <a:gd name="connsiteX1" fmla="*/ 152400 w 250031"/>
                <a:gd name="connsiteY1" fmla="*/ 95250 h 531019"/>
                <a:gd name="connsiteX2" fmla="*/ 23812 w 250031"/>
                <a:gd name="connsiteY2" fmla="*/ 169069 h 531019"/>
                <a:gd name="connsiteX3" fmla="*/ 11906 w 250031"/>
                <a:gd name="connsiteY3" fmla="*/ 219075 h 531019"/>
                <a:gd name="connsiteX4" fmla="*/ 28575 w 250031"/>
                <a:gd name="connsiteY4" fmla="*/ 330994 h 531019"/>
                <a:gd name="connsiteX5" fmla="*/ 0 w 250031"/>
                <a:gd name="connsiteY5" fmla="*/ 392906 h 531019"/>
                <a:gd name="connsiteX6" fmla="*/ 16668 w 250031"/>
                <a:gd name="connsiteY6" fmla="*/ 531019 h 531019"/>
                <a:gd name="connsiteX7" fmla="*/ 123825 w 250031"/>
                <a:gd name="connsiteY7" fmla="*/ 502444 h 531019"/>
                <a:gd name="connsiteX8" fmla="*/ 202406 w 250031"/>
                <a:gd name="connsiteY8" fmla="*/ 188119 h 531019"/>
                <a:gd name="connsiteX9" fmla="*/ 250031 w 250031"/>
                <a:gd name="connsiteY9" fmla="*/ 100013 h 531019"/>
                <a:gd name="connsiteX10" fmla="*/ 250031 w 250031"/>
                <a:gd name="connsiteY10" fmla="*/ 23813 h 531019"/>
                <a:gd name="connsiteX11" fmla="*/ 204787 w 250031"/>
                <a:gd name="connsiteY11" fmla="*/ 0 h 53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0031" h="531019">
                  <a:moveTo>
                    <a:pt x="204787" y="0"/>
                  </a:moveTo>
                  <a:lnTo>
                    <a:pt x="152400" y="95250"/>
                  </a:lnTo>
                  <a:lnTo>
                    <a:pt x="23812" y="169069"/>
                  </a:lnTo>
                  <a:lnTo>
                    <a:pt x="11906" y="219075"/>
                  </a:lnTo>
                  <a:lnTo>
                    <a:pt x="28575" y="330994"/>
                  </a:lnTo>
                  <a:lnTo>
                    <a:pt x="0" y="392906"/>
                  </a:lnTo>
                  <a:lnTo>
                    <a:pt x="16668" y="531019"/>
                  </a:lnTo>
                  <a:lnTo>
                    <a:pt x="123825" y="502444"/>
                  </a:lnTo>
                  <a:lnTo>
                    <a:pt x="202406" y="188119"/>
                  </a:lnTo>
                  <a:lnTo>
                    <a:pt x="250031" y="100013"/>
                  </a:lnTo>
                  <a:lnTo>
                    <a:pt x="250031" y="23813"/>
                  </a:lnTo>
                  <a:lnTo>
                    <a:pt x="204787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" name="フリーフォーム 18">
              <a:extLst>
                <a:ext uri="{FF2B5EF4-FFF2-40B4-BE49-F238E27FC236}">
                  <a16:creationId xmlns:a16="http://schemas.microsoft.com/office/drawing/2014/main" id="{346D65E1-CE56-421B-9A64-E2576A170BB7}"/>
                </a:ext>
              </a:extLst>
            </p:cNvPr>
            <p:cNvSpPr/>
            <p:nvPr/>
          </p:nvSpPr>
          <p:spPr bwMode="auto">
            <a:xfrm>
              <a:off x="8687573" y="1742790"/>
              <a:ext cx="715679" cy="880926"/>
            </a:xfrm>
            <a:custGeom>
              <a:avLst/>
              <a:gdLst>
                <a:gd name="connsiteX0" fmla="*/ 145256 w 976312"/>
                <a:gd name="connsiteY0" fmla="*/ 11906 h 1202531"/>
                <a:gd name="connsiteX1" fmla="*/ 95250 w 976312"/>
                <a:gd name="connsiteY1" fmla="*/ 0 h 1202531"/>
                <a:gd name="connsiteX2" fmla="*/ 9525 w 976312"/>
                <a:gd name="connsiteY2" fmla="*/ 157163 h 1202531"/>
                <a:gd name="connsiteX3" fmla="*/ 0 w 976312"/>
                <a:gd name="connsiteY3" fmla="*/ 300038 h 1202531"/>
                <a:gd name="connsiteX4" fmla="*/ 104775 w 976312"/>
                <a:gd name="connsiteY4" fmla="*/ 333375 h 1202531"/>
                <a:gd name="connsiteX5" fmla="*/ 42862 w 976312"/>
                <a:gd name="connsiteY5" fmla="*/ 357188 h 1202531"/>
                <a:gd name="connsiteX6" fmla="*/ 88106 w 976312"/>
                <a:gd name="connsiteY6" fmla="*/ 438150 h 1202531"/>
                <a:gd name="connsiteX7" fmla="*/ 135731 w 976312"/>
                <a:gd name="connsiteY7" fmla="*/ 404813 h 1202531"/>
                <a:gd name="connsiteX8" fmla="*/ 152400 w 976312"/>
                <a:gd name="connsiteY8" fmla="*/ 442913 h 1202531"/>
                <a:gd name="connsiteX9" fmla="*/ 280987 w 976312"/>
                <a:gd name="connsiteY9" fmla="*/ 457200 h 1202531"/>
                <a:gd name="connsiteX10" fmla="*/ 383381 w 976312"/>
                <a:gd name="connsiteY10" fmla="*/ 452438 h 1202531"/>
                <a:gd name="connsiteX11" fmla="*/ 307181 w 976312"/>
                <a:gd name="connsiteY11" fmla="*/ 371475 h 1202531"/>
                <a:gd name="connsiteX12" fmla="*/ 416718 w 976312"/>
                <a:gd name="connsiteY12" fmla="*/ 426244 h 1202531"/>
                <a:gd name="connsiteX13" fmla="*/ 578643 w 976312"/>
                <a:gd name="connsiteY13" fmla="*/ 633413 h 1202531"/>
                <a:gd name="connsiteX14" fmla="*/ 619125 w 976312"/>
                <a:gd name="connsiteY14" fmla="*/ 721519 h 1202531"/>
                <a:gd name="connsiteX15" fmla="*/ 526256 w 976312"/>
                <a:gd name="connsiteY15" fmla="*/ 831056 h 1202531"/>
                <a:gd name="connsiteX16" fmla="*/ 542925 w 976312"/>
                <a:gd name="connsiteY16" fmla="*/ 892969 h 1202531"/>
                <a:gd name="connsiteX17" fmla="*/ 445293 w 976312"/>
                <a:gd name="connsiteY17" fmla="*/ 902494 h 1202531"/>
                <a:gd name="connsiteX18" fmla="*/ 400050 w 976312"/>
                <a:gd name="connsiteY18" fmla="*/ 957263 h 1202531"/>
                <a:gd name="connsiteX19" fmla="*/ 414337 w 976312"/>
                <a:gd name="connsiteY19" fmla="*/ 1000125 h 1202531"/>
                <a:gd name="connsiteX20" fmla="*/ 535781 w 976312"/>
                <a:gd name="connsiteY20" fmla="*/ 988219 h 1202531"/>
                <a:gd name="connsiteX21" fmla="*/ 659606 w 976312"/>
                <a:gd name="connsiteY21" fmla="*/ 1143000 h 1202531"/>
                <a:gd name="connsiteX22" fmla="*/ 838200 w 976312"/>
                <a:gd name="connsiteY22" fmla="*/ 1202531 h 1202531"/>
                <a:gd name="connsiteX23" fmla="*/ 704850 w 976312"/>
                <a:gd name="connsiteY23" fmla="*/ 1026319 h 1202531"/>
                <a:gd name="connsiteX24" fmla="*/ 852487 w 976312"/>
                <a:gd name="connsiteY24" fmla="*/ 1119188 h 1202531"/>
                <a:gd name="connsiteX25" fmla="*/ 871537 w 976312"/>
                <a:gd name="connsiteY25" fmla="*/ 1088231 h 1202531"/>
                <a:gd name="connsiteX26" fmla="*/ 750093 w 976312"/>
                <a:gd name="connsiteY26" fmla="*/ 871538 h 1202531"/>
                <a:gd name="connsiteX27" fmla="*/ 790575 w 976312"/>
                <a:gd name="connsiteY27" fmla="*/ 790575 h 1202531"/>
                <a:gd name="connsiteX28" fmla="*/ 900112 w 976312"/>
                <a:gd name="connsiteY28" fmla="*/ 950119 h 1202531"/>
                <a:gd name="connsiteX29" fmla="*/ 976312 w 976312"/>
                <a:gd name="connsiteY29" fmla="*/ 785813 h 1202531"/>
                <a:gd name="connsiteX30" fmla="*/ 731043 w 976312"/>
                <a:gd name="connsiteY30" fmla="*/ 600075 h 1202531"/>
                <a:gd name="connsiteX31" fmla="*/ 740568 w 976312"/>
                <a:gd name="connsiteY31" fmla="*/ 554831 h 1202531"/>
                <a:gd name="connsiteX32" fmla="*/ 778668 w 976312"/>
                <a:gd name="connsiteY32" fmla="*/ 550069 h 1202531"/>
                <a:gd name="connsiteX33" fmla="*/ 762000 w 976312"/>
                <a:gd name="connsiteY33" fmla="*/ 423863 h 1202531"/>
                <a:gd name="connsiteX34" fmla="*/ 702468 w 976312"/>
                <a:gd name="connsiteY34" fmla="*/ 416719 h 1202531"/>
                <a:gd name="connsiteX35" fmla="*/ 700087 w 976312"/>
                <a:gd name="connsiteY35" fmla="*/ 361950 h 1202531"/>
                <a:gd name="connsiteX36" fmla="*/ 688181 w 976312"/>
                <a:gd name="connsiteY36" fmla="*/ 345281 h 1202531"/>
                <a:gd name="connsiteX37" fmla="*/ 657225 w 976312"/>
                <a:gd name="connsiteY37" fmla="*/ 323850 h 1202531"/>
                <a:gd name="connsiteX38" fmla="*/ 581025 w 976312"/>
                <a:gd name="connsiteY38" fmla="*/ 261938 h 1202531"/>
                <a:gd name="connsiteX39" fmla="*/ 550068 w 976312"/>
                <a:gd name="connsiteY39" fmla="*/ 261938 h 1202531"/>
                <a:gd name="connsiteX40" fmla="*/ 502443 w 976312"/>
                <a:gd name="connsiteY40" fmla="*/ 266700 h 1202531"/>
                <a:gd name="connsiteX41" fmla="*/ 507206 w 976312"/>
                <a:gd name="connsiteY41" fmla="*/ 211931 h 1202531"/>
                <a:gd name="connsiteX42" fmla="*/ 433387 w 976312"/>
                <a:gd name="connsiteY42" fmla="*/ 154781 h 1202531"/>
                <a:gd name="connsiteX43" fmla="*/ 361950 w 976312"/>
                <a:gd name="connsiteY43" fmla="*/ 157163 h 1202531"/>
                <a:gd name="connsiteX44" fmla="*/ 335756 w 976312"/>
                <a:gd name="connsiteY44" fmla="*/ 230981 h 1202531"/>
                <a:gd name="connsiteX45" fmla="*/ 328612 w 976312"/>
                <a:gd name="connsiteY45" fmla="*/ 147638 h 1202531"/>
                <a:gd name="connsiteX46" fmla="*/ 269081 w 976312"/>
                <a:gd name="connsiteY46" fmla="*/ 19050 h 1202531"/>
                <a:gd name="connsiteX47" fmla="*/ 207168 w 976312"/>
                <a:gd name="connsiteY47" fmla="*/ 19050 h 1202531"/>
                <a:gd name="connsiteX48" fmla="*/ 166687 w 976312"/>
                <a:gd name="connsiteY48" fmla="*/ 121444 h 1202531"/>
                <a:gd name="connsiteX49" fmla="*/ 171450 w 976312"/>
                <a:gd name="connsiteY49" fmla="*/ 304800 h 1202531"/>
                <a:gd name="connsiteX50" fmla="*/ 121443 w 976312"/>
                <a:gd name="connsiteY50" fmla="*/ 154781 h 1202531"/>
                <a:gd name="connsiteX51" fmla="*/ 145256 w 976312"/>
                <a:gd name="connsiteY51" fmla="*/ 11906 h 1202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976312" h="1202531">
                  <a:moveTo>
                    <a:pt x="145256" y="11906"/>
                  </a:moveTo>
                  <a:lnTo>
                    <a:pt x="95250" y="0"/>
                  </a:lnTo>
                  <a:lnTo>
                    <a:pt x="9525" y="157163"/>
                  </a:lnTo>
                  <a:lnTo>
                    <a:pt x="0" y="300038"/>
                  </a:lnTo>
                  <a:lnTo>
                    <a:pt x="104775" y="333375"/>
                  </a:lnTo>
                  <a:lnTo>
                    <a:pt x="42862" y="357188"/>
                  </a:lnTo>
                  <a:lnTo>
                    <a:pt x="88106" y="438150"/>
                  </a:lnTo>
                  <a:lnTo>
                    <a:pt x="135731" y="404813"/>
                  </a:lnTo>
                  <a:lnTo>
                    <a:pt x="152400" y="442913"/>
                  </a:lnTo>
                  <a:lnTo>
                    <a:pt x="280987" y="457200"/>
                  </a:lnTo>
                  <a:lnTo>
                    <a:pt x="383381" y="452438"/>
                  </a:lnTo>
                  <a:lnTo>
                    <a:pt x="307181" y="371475"/>
                  </a:lnTo>
                  <a:lnTo>
                    <a:pt x="416718" y="426244"/>
                  </a:lnTo>
                  <a:lnTo>
                    <a:pt x="578643" y="633413"/>
                  </a:lnTo>
                  <a:lnTo>
                    <a:pt x="619125" y="721519"/>
                  </a:lnTo>
                  <a:lnTo>
                    <a:pt x="526256" y="831056"/>
                  </a:lnTo>
                  <a:lnTo>
                    <a:pt x="542925" y="892969"/>
                  </a:lnTo>
                  <a:lnTo>
                    <a:pt x="445293" y="902494"/>
                  </a:lnTo>
                  <a:lnTo>
                    <a:pt x="400050" y="957263"/>
                  </a:lnTo>
                  <a:lnTo>
                    <a:pt x="414337" y="1000125"/>
                  </a:lnTo>
                  <a:lnTo>
                    <a:pt x="535781" y="988219"/>
                  </a:lnTo>
                  <a:lnTo>
                    <a:pt x="659606" y="1143000"/>
                  </a:lnTo>
                  <a:lnTo>
                    <a:pt x="838200" y="1202531"/>
                  </a:lnTo>
                  <a:lnTo>
                    <a:pt x="704850" y="1026319"/>
                  </a:lnTo>
                  <a:lnTo>
                    <a:pt x="852487" y="1119188"/>
                  </a:lnTo>
                  <a:lnTo>
                    <a:pt x="871537" y="1088231"/>
                  </a:lnTo>
                  <a:lnTo>
                    <a:pt x="750093" y="871538"/>
                  </a:lnTo>
                  <a:lnTo>
                    <a:pt x="790575" y="790575"/>
                  </a:lnTo>
                  <a:lnTo>
                    <a:pt x="900112" y="950119"/>
                  </a:lnTo>
                  <a:lnTo>
                    <a:pt x="976312" y="785813"/>
                  </a:lnTo>
                  <a:lnTo>
                    <a:pt x="731043" y="600075"/>
                  </a:lnTo>
                  <a:lnTo>
                    <a:pt x="740568" y="554831"/>
                  </a:lnTo>
                  <a:lnTo>
                    <a:pt x="778668" y="550069"/>
                  </a:lnTo>
                  <a:lnTo>
                    <a:pt x="762000" y="423863"/>
                  </a:lnTo>
                  <a:lnTo>
                    <a:pt x="702468" y="416719"/>
                  </a:lnTo>
                  <a:cubicBezTo>
                    <a:pt x="701674" y="398463"/>
                    <a:pt x="700881" y="380206"/>
                    <a:pt x="700087" y="361950"/>
                  </a:cubicBezTo>
                  <a:lnTo>
                    <a:pt x="688181" y="345281"/>
                  </a:lnTo>
                  <a:lnTo>
                    <a:pt x="657225" y="323850"/>
                  </a:lnTo>
                  <a:lnTo>
                    <a:pt x="581025" y="261938"/>
                  </a:lnTo>
                  <a:lnTo>
                    <a:pt x="550068" y="261938"/>
                  </a:lnTo>
                  <a:lnTo>
                    <a:pt x="502443" y="266700"/>
                  </a:lnTo>
                  <a:lnTo>
                    <a:pt x="507206" y="211931"/>
                  </a:lnTo>
                  <a:lnTo>
                    <a:pt x="433387" y="154781"/>
                  </a:lnTo>
                  <a:lnTo>
                    <a:pt x="361950" y="157163"/>
                  </a:lnTo>
                  <a:lnTo>
                    <a:pt x="335756" y="230981"/>
                  </a:lnTo>
                  <a:lnTo>
                    <a:pt x="328612" y="147638"/>
                  </a:lnTo>
                  <a:lnTo>
                    <a:pt x="269081" y="19050"/>
                  </a:lnTo>
                  <a:lnTo>
                    <a:pt x="207168" y="19050"/>
                  </a:lnTo>
                  <a:lnTo>
                    <a:pt x="166687" y="121444"/>
                  </a:lnTo>
                  <a:lnTo>
                    <a:pt x="171450" y="304800"/>
                  </a:lnTo>
                  <a:lnTo>
                    <a:pt x="121443" y="154781"/>
                  </a:lnTo>
                  <a:lnTo>
                    <a:pt x="145256" y="11906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" name="フリーフォーム 27">
              <a:extLst>
                <a:ext uri="{FF2B5EF4-FFF2-40B4-BE49-F238E27FC236}">
                  <a16:creationId xmlns:a16="http://schemas.microsoft.com/office/drawing/2014/main" id="{F12B7689-F85C-4FA2-BB74-B84BA0F1FDB4}"/>
                </a:ext>
              </a:extLst>
            </p:cNvPr>
            <p:cNvSpPr/>
            <p:nvPr/>
          </p:nvSpPr>
          <p:spPr bwMode="auto">
            <a:xfrm>
              <a:off x="2688669" y="1326183"/>
              <a:ext cx="4035732" cy="2201732"/>
            </a:xfrm>
            <a:custGeom>
              <a:avLst/>
              <a:gdLst>
                <a:gd name="connsiteX0" fmla="*/ 2533650 w 5505450"/>
                <a:gd name="connsiteY0" fmla="*/ 0 h 3003550"/>
                <a:gd name="connsiteX1" fmla="*/ 2667000 w 5505450"/>
                <a:gd name="connsiteY1" fmla="*/ 38100 h 3003550"/>
                <a:gd name="connsiteX2" fmla="*/ 2609850 w 5505450"/>
                <a:gd name="connsiteY2" fmla="*/ 120650 h 3003550"/>
                <a:gd name="connsiteX3" fmla="*/ 2813050 w 5505450"/>
                <a:gd name="connsiteY3" fmla="*/ 165100 h 3003550"/>
                <a:gd name="connsiteX4" fmla="*/ 2889250 w 5505450"/>
                <a:gd name="connsiteY4" fmla="*/ 393700 h 3003550"/>
                <a:gd name="connsiteX5" fmla="*/ 2647950 w 5505450"/>
                <a:gd name="connsiteY5" fmla="*/ 685800 h 3003550"/>
                <a:gd name="connsiteX6" fmla="*/ 2813050 w 5505450"/>
                <a:gd name="connsiteY6" fmla="*/ 590550 h 3003550"/>
                <a:gd name="connsiteX7" fmla="*/ 3073400 w 5505450"/>
                <a:gd name="connsiteY7" fmla="*/ 590550 h 3003550"/>
                <a:gd name="connsiteX8" fmla="*/ 3175000 w 5505450"/>
                <a:gd name="connsiteY8" fmla="*/ 698500 h 3003550"/>
                <a:gd name="connsiteX9" fmla="*/ 3257550 w 5505450"/>
                <a:gd name="connsiteY9" fmla="*/ 584200 h 3003550"/>
                <a:gd name="connsiteX10" fmla="*/ 3390900 w 5505450"/>
                <a:gd name="connsiteY10" fmla="*/ 641350 h 3003550"/>
                <a:gd name="connsiteX11" fmla="*/ 3454400 w 5505450"/>
                <a:gd name="connsiteY11" fmla="*/ 952500 h 3003550"/>
                <a:gd name="connsiteX12" fmla="*/ 3524250 w 5505450"/>
                <a:gd name="connsiteY12" fmla="*/ 825500 h 3003550"/>
                <a:gd name="connsiteX13" fmla="*/ 3740150 w 5505450"/>
                <a:gd name="connsiteY13" fmla="*/ 857250 h 3003550"/>
                <a:gd name="connsiteX14" fmla="*/ 3816350 w 5505450"/>
                <a:gd name="connsiteY14" fmla="*/ 717550 h 3003550"/>
                <a:gd name="connsiteX15" fmla="*/ 4140200 w 5505450"/>
                <a:gd name="connsiteY15" fmla="*/ 812800 h 3003550"/>
                <a:gd name="connsiteX16" fmla="*/ 4203700 w 5505450"/>
                <a:gd name="connsiteY16" fmla="*/ 946150 h 3003550"/>
                <a:gd name="connsiteX17" fmla="*/ 4337050 w 5505450"/>
                <a:gd name="connsiteY17" fmla="*/ 895350 h 3003550"/>
                <a:gd name="connsiteX18" fmla="*/ 4457700 w 5505450"/>
                <a:gd name="connsiteY18" fmla="*/ 958850 h 3003550"/>
                <a:gd name="connsiteX19" fmla="*/ 4451350 w 5505450"/>
                <a:gd name="connsiteY19" fmla="*/ 1155700 h 3003550"/>
                <a:gd name="connsiteX20" fmla="*/ 4514850 w 5505450"/>
                <a:gd name="connsiteY20" fmla="*/ 1079500 h 3003550"/>
                <a:gd name="connsiteX21" fmla="*/ 4730750 w 5505450"/>
                <a:gd name="connsiteY21" fmla="*/ 1066800 h 3003550"/>
                <a:gd name="connsiteX22" fmla="*/ 4762500 w 5505450"/>
                <a:gd name="connsiteY22" fmla="*/ 1149350 h 3003550"/>
                <a:gd name="connsiteX23" fmla="*/ 4845050 w 5505450"/>
                <a:gd name="connsiteY23" fmla="*/ 1143000 h 3003550"/>
                <a:gd name="connsiteX24" fmla="*/ 4813300 w 5505450"/>
                <a:gd name="connsiteY24" fmla="*/ 1041400 h 3003550"/>
                <a:gd name="connsiteX25" fmla="*/ 5022850 w 5505450"/>
                <a:gd name="connsiteY25" fmla="*/ 1060450 h 3003550"/>
                <a:gd name="connsiteX26" fmla="*/ 5314950 w 5505450"/>
                <a:gd name="connsiteY26" fmla="*/ 1295400 h 3003550"/>
                <a:gd name="connsiteX27" fmla="*/ 5429250 w 5505450"/>
                <a:gd name="connsiteY27" fmla="*/ 1358900 h 3003550"/>
                <a:gd name="connsiteX28" fmla="*/ 5505450 w 5505450"/>
                <a:gd name="connsiteY28" fmla="*/ 1447800 h 3003550"/>
                <a:gd name="connsiteX29" fmla="*/ 5397500 w 5505450"/>
                <a:gd name="connsiteY29" fmla="*/ 1587500 h 3003550"/>
                <a:gd name="connsiteX30" fmla="*/ 5245100 w 5505450"/>
                <a:gd name="connsiteY30" fmla="*/ 1492250 h 3003550"/>
                <a:gd name="connsiteX31" fmla="*/ 5187950 w 5505450"/>
                <a:gd name="connsiteY31" fmla="*/ 1409700 h 3003550"/>
                <a:gd name="connsiteX32" fmla="*/ 5162550 w 5505450"/>
                <a:gd name="connsiteY32" fmla="*/ 1524000 h 3003550"/>
                <a:gd name="connsiteX33" fmla="*/ 5073650 w 5505450"/>
                <a:gd name="connsiteY33" fmla="*/ 1574800 h 3003550"/>
                <a:gd name="connsiteX34" fmla="*/ 5149850 w 5505450"/>
                <a:gd name="connsiteY34" fmla="*/ 1720850 h 3003550"/>
                <a:gd name="connsiteX35" fmla="*/ 5003800 w 5505450"/>
                <a:gd name="connsiteY35" fmla="*/ 1758950 h 3003550"/>
                <a:gd name="connsiteX36" fmla="*/ 4813300 w 5505450"/>
                <a:gd name="connsiteY36" fmla="*/ 1962150 h 3003550"/>
                <a:gd name="connsiteX37" fmla="*/ 4749800 w 5505450"/>
                <a:gd name="connsiteY37" fmla="*/ 1911350 h 3003550"/>
                <a:gd name="connsiteX38" fmla="*/ 4610100 w 5505450"/>
                <a:gd name="connsiteY38" fmla="*/ 1924050 h 3003550"/>
                <a:gd name="connsiteX39" fmla="*/ 4489450 w 5505450"/>
                <a:gd name="connsiteY39" fmla="*/ 2082800 h 3003550"/>
                <a:gd name="connsiteX40" fmla="*/ 4533900 w 5505450"/>
                <a:gd name="connsiteY40" fmla="*/ 2120900 h 3003550"/>
                <a:gd name="connsiteX41" fmla="*/ 4349750 w 5505450"/>
                <a:gd name="connsiteY41" fmla="*/ 2514600 h 3003550"/>
                <a:gd name="connsiteX42" fmla="*/ 4292600 w 5505450"/>
                <a:gd name="connsiteY42" fmla="*/ 2165350 h 3003550"/>
                <a:gd name="connsiteX43" fmla="*/ 4356100 w 5505450"/>
                <a:gd name="connsiteY43" fmla="*/ 2057400 h 3003550"/>
                <a:gd name="connsiteX44" fmla="*/ 4527550 w 5505450"/>
                <a:gd name="connsiteY44" fmla="*/ 1905000 h 3003550"/>
                <a:gd name="connsiteX45" fmla="*/ 4597400 w 5505450"/>
                <a:gd name="connsiteY45" fmla="*/ 1720850 h 3003550"/>
                <a:gd name="connsiteX46" fmla="*/ 4559300 w 5505450"/>
                <a:gd name="connsiteY46" fmla="*/ 1727200 h 3003550"/>
                <a:gd name="connsiteX47" fmla="*/ 4476750 w 5505450"/>
                <a:gd name="connsiteY47" fmla="*/ 1873250 h 3003550"/>
                <a:gd name="connsiteX48" fmla="*/ 4445000 w 5505450"/>
                <a:gd name="connsiteY48" fmla="*/ 1758950 h 3003550"/>
                <a:gd name="connsiteX49" fmla="*/ 4362450 w 5505450"/>
                <a:gd name="connsiteY49" fmla="*/ 1797050 h 3003550"/>
                <a:gd name="connsiteX50" fmla="*/ 4241800 w 5505450"/>
                <a:gd name="connsiteY50" fmla="*/ 1955800 h 3003550"/>
                <a:gd name="connsiteX51" fmla="*/ 3892550 w 5505450"/>
                <a:gd name="connsiteY51" fmla="*/ 1930400 h 3003550"/>
                <a:gd name="connsiteX52" fmla="*/ 3632200 w 5505450"/>
                <a:gd name="connsiteY52" fmla="*/ 2241550 h 3003550"/>
                <a:gd name="connsiteX53" fmla="*/ 3733800 w 5505450"/>
                <a:gd name="connsiteY53" fmla="*/ 2343150 h 3003550"/>
                <a:gd name="connsiteX54" fmla="*/ 3784600 w 5505450"/>
                <a:gd name="connsiteY54" fmla="*/ 2311400 h 3003550"/>
                <a:gd name="connsiteX55" fmla="*/ 3784600 w 5505450"/>
                <a:gd name="connsiteY55" fmla="*/ 2609850 h 3003550"/>
                <a:gd name="connsiteX56" fmla="*/ 3594100 w 5505450"/>
                <a:gd name="connsiteY56" fmla="*/ 2965450 h 3003550"/>
                <a:gd name="connsiteX57" fmla="*/ 3479800 w 5505450"/>
                <a:gd name="connsiteY57" fmla="*/ 2940050 h 3003550"/>
                <a:gd name="connsiteX58" fmla="*/ 3486150 w 5505450"/>
                <a:gd name="connsiteY58" fmla="*/ 2825750 h 3003550"/>
                <a:gd name="connsiteX59" fmla="*/ 3587750 w 5505450"/>
                <a:gd name="connsiteY59" fmla="*/ 2794000 h 3003550"/>
                <a:gd name="connsiteX60" fmla="*/ 3613150 w 5505450"/>
                <a:gd name="connsiteY60" fmla="*/ 2616200 h 3003550"/>
                <a:gd name="connsiteX61" fmla="*/ 3492500 w 5505450"/>
                <a:gd name="connsiteY61" fmla="*/ 2673350 h 3003550"/>
                <a:gd name="connsiteX62" fmla="*/ 3390900 w 5505450"/>
                <a:gd name="connsiteY62" fmla="*/ 2571750 h 3003550"/>
                <a:gd name="connsiteX63" fmla="*/ 3289300 w 5505450"/>
                <a:gd name="connsiteY63" fmla="*/ 2362200 h 3003550"/>
                <a:gd name="connsiteX64" fmla="*/ 3175000 w 5505450"/>
                <a:gd name="connsiteY64" fmla="*/ 2330450 h 3003550"/>
                <a:gd name="connsiteX65" fmla="*/ 3105150 w 5505450"/>
                <a:gd name="connsiteY65" fmla="*/ 2387600 h 3003550"/>
                <a:gd name="connsiteX66" fmla="*/ 3117850 w 5505450"/>
                <a:gd name="connsiteY66" fmla="*/ 2457450 h 3003550"/>
                <a:gd name="connsiteX67" fmla="*/ 3067050 w 5505450"/>
                <a:gd name="connsiteY67" fmla="*/ 2552700 h 3003550"/>
                <a:gd name="connsiteX68" fmla="*/ 2914650 w 5505450"/>
                <a:gd name="connsiteY68" fmla="*/ 2520950 h 3003550"/>
                <a:gd name="connsiteX69" fmla="*/ 2768600 w 5505450"/>
                <a:gd name="connsiteY69" fmla="*/ 2603500 h 3003550"/>
                <a:gd name="connsiteX70" fmla="*/ 2692400 w 5505450"/>
                <a:gd name="connsiteY70" fmla="*/ 2520950 h 3003550"/>
                <a:gd name="connsiteX71" fmla="*/ 2533650 w 5505450"/>
                <a:gd name="connsiteY71" fmla="*/ 2520950 h 3003550"/>
                <a:gd name="connsiteX72" fmla="*/ 2482850 w 5505450"/>
                <a:gd name="connsiteY72" fmla="*/ 2470150 h 3003550"/>
                <a:gd name="connsiteX73" fmla="*/ 2387600 w 5505450"/>
                <a:gd name="connsiteY73" fmla="*/ 2425700 h 3003550"/>
                <a:gd name="connsiteX74" fmla="*/ 2374900 w 5505450"/>
                <a:gd name="connsiteY74" fmla="*/ 2476500 h 3003550"/>
                <a:gd name="connsiteX75" fmla="*/ 2368550 w 5505450"/>
                <a:gd name="connsiteY75" fmla="*/ 2552700 h 3003550"/>
                <a:gd name="connsiteX76" fmla="*/ 2279650 w 5505450"/>
                <a:gd name="connsiteY76" fmla="*/ 2552700 h 3003550"/>
                <a:gd name="connsiteX77" fmla="*/ 2178050 w 5505450"/>
                <a:gd name="connsiteY77" fmla="*/ 2489200 h 3003550"/>
                <a:gd name="connsiteX78" fmla="*/ 2006600 w 5505450"/>
                <a:gd name="connsiteY78" fmla="*/ 2616200 h 3003550"/>
                <a:gd name="connsiteX79" fmla="*/ 1885950 w 5505450"/>
                <a:gd name="connsiteY79" fmla="*/ 2482850 h 3003550"/>
                <a:gd name="connsiteX80" fmla="*/ 1746250 w 5505450"/>
                <a:gd name="connsiteY80" fmla="*/ 2508250 h 3003550"/>
                <a:gd name="connsiteX81" fmla="*/ 1625600 w 5505450"/>
                <a:gd name="connsiteY81" fmla="*/ 2279650 h 3003550"/>
                <a:gd name="connsiteX82" fmla="*/ 1581150 w 5505450"/>
                <a:gd name="connsiteY82" fmla="*/ 2349500 h 3003550"/>
                <a:gd name="connsiteX83" fmla="*/ 1485900 w 5505450"/>
                <a:gd name="connsiteY83" fmla="*/ 2298700 h 3003550"/>
                <a:gd name="connsiteX84" fmla="*/ 1397000 w 5505450"/>
                <a:gd name="connsiteY84" fmla="*/ 2216150 h 3003550"/>
                <a:gd name="connsiteX85" fmla="*/ 1111250 w 5505450"/>
                <a:gd name="connsiteY85" fmla="*/ 2317750 h 3003550"/>
                <a:gd name="connsiteX86" fmla="*/ 1111250 w 5505450"/>
                <a:gd name="connsiteY86" fmla="*/ 2470150 h 3003550"/>
                <a:gd name="connsiteX87" fmla="*/ 927100 w 5505450"/>
                <a:gd name="connsiteY87" fmla="*/ 2476500 h 3003550"/>
                <a:gd name="connsiteX88" fmla="*/ 812800 w 5505450"/>
                <a:gd name="connsiteY88" fmla="*/ 2419350 h 3003550"/>
                <a:gd name="connsiteX89" fmla="*/ 641350 w 5505450"/>
                <a:gd name="connsiteY89" fmla="*/ 2590800 h 3003550"/>
                <a:gd name="connsiteX90" fmla="*/ 711200 w 5505450"/>
                <a:gd name="connsiteY90" fmla="*/ 2743200 h 3003550"/>
                <a:gd name="connsiteX91" fmla="*/ 660400 w 5505450"/>
                <a:gd name="connsiteY91" fmla="*/ 2844800 h 3003550"/>
                <a:gd name="connsiteX92" fmla="*/ 685800 w 5505450"/>
                <a:gd name="connsiteY92" fmla="*/ 3003550 h 3003550"/>
                <a:gd name="connsiteX93" fmla="*/ 438150 w 5505450"/>
                <a:gd name="connsiteY93" fmla="*/ 2895600 h 3003550"/>
                <a:gd name="connsiteX94" fmla="*/ 342900 w 5505450"/>
                <a:gd name="connsiteY94" fmla="*/ 2863850 h 3003550"/>
                <a:gd name="connsiteX95" fmla="*/ 406400 w 5505450"/>
                <a:gd name="connsiteY95" fmla="*/ 2597150 h 3003550"/>
                <a:gd name="connsiteX96" fmla="*/ 241300 w 5505450"/>
                <a:gd name="connsiteY96" fmla="*/ 2482850 h 3003550"/>
                <a:gd name="connsiteX97" fmla="*/ 114300 w 5505450"/>
                <a:gd name="connsiteY97" fmla="*/ 2406650 h 3003550"/>
                <a:gd name="connsiteX98" fmla="*/ 152400 w 5505450"/>
                <a:gd name="connsiteY98" fmla="*/ 2336800 h 3003550"/>
                <a:gd name="connsiteX99" fmla="*/ 107950 w 5505450"/>
                <a:gd name="connsiteY99" fmla="*/ 2197100 h 3003550"/>
                <a:gd name="connsiteX100" fmla="*/ 0 w 5505450"/>
                <a:gd name="connsiteY100" fmla="*/ 2165350 h 3003550"/>
                <a:gd name="connsiteX101" fmla="*/ 6350 w 5505450"/>
                <a:gd name="connsiteY101" fmla="*/ 1936750 h 3003550"/>
                <a:gd name="connsiteX102" fmla="*/ 76200 w 5505450"/>
                <a:gd name="connsiteY102" fmla="*/ 1898650 h 3003550"/>
                <a:gd name="connsiteX103" fmla="*/ 19050 w 5505450"/>
                <a:gd name="connsiteY103" fmla="*/ 1854200 h 3003550"/>
                <a:gd name="connsiteX104" fmla="*/ 120650 w 5505450"/>
                <a:gd name="connsiteY104" fmla="*/ 1714500 h 3003550"/>
                <a:gd name="connsiteX105" fmla="*/ 63500 w 5505450"/>
                <a:gd name="connsiteY105" fmla="*/ 1663700 h 3003550"/>
                <a:gd name="connsiteX106" fmla="*/ 76200 w 5505450"/>
                <a:gd name="connsiteY106" fmla="*/ 1574800 h 3003550"/>
                <a:gd name="connsiteX107" fmla="*/ 31750 w 5505450"/>
                <a:gd name="connsiteY107" fmla="*/ 1504950 h 3003550"/>
                <a:gd name="connsiteX108" fmla="*/ 107950 w 5505450"/>
                <a:gd name="connsiteY108" fmla="*/ 1327150 h 3003550"/>
                <a:gd name="connsiteX109" fmla="*/ 25400 w 5505450"/>
                <a:gd name="connsiteY109" fmla="*/ 1206500 h 3003550"/>
                <a:gd name="connsiteX110" fmla="*/ 38100 w 5505450"/>
                <a:gd name="connsiteY110" fmla="*/ 1130300 h 3003550"/>
                <a:gd name="connsiteX111" fmla="*/ 139700 w 5505450"/>
                <a:gd name="connsiteY111" fmla="*/ 1054100 h 3003550"/>
                <a:gd name="connsiteX112" fmla="*/ 298450 w 5505450"/>
                <a:gd name="connsiteY112" fmla="*/ 1136650 h 3003550"/>
                <a:gd name="connsiteX113" fmla="*/ 469900 w 5505450"/>
                <a:gd name="connsiteY113" fmla="*/ 1301750 h 3003550"/>
                <a:gd name="connsiteX114" fmla="*/ 406400 w 5505450"/>
                <a:gd name="connsiteY114" fmla="*/ 1409700 h 3003550"/>
                <a:gd name="connsiteX115" fmla="*/ 215900 w 5505450"/>
                <a:gd name="connsiteY115" fmla="*/ 1390650 h 3003550"/>
                <a:gd name="connsiteX116" fmla="*/ 209550 w 5505450"/>
                <a:gd name="connsiteY116" fmla="*/ 1543050 h 3003550"/>
                <a:gd name="connsiteX117" fmla="*/ 317500 w 5505450"/>
                <a:gd name="connsiteY117" fmla="*/ 1631950 h 3003550"/>
                <a:gd name="connsiteX118" fmla="*/ 292100 w 5505450"/>
                <a:gd name="connsiteY118" fmla="*/ 1466850 h 3003550"/>
                <a:gd name="connsiteX119" fmla="*/ 438150 w 5505450"/>
                <a:gd name="connsiteY119" fmla="*/ 1568450 h 3003550"/>
                <a:gd name="connsiteX120" fmla="*/ 419100 w 5505450"/>
                <a:gd name="connsiteY120" fmla="*/ 1479550 h 3003550"/>
                <a:gd name="connsiteX121" fmla="*/ 495300 w 5505450"/>
                <a:gd name="connsiteY121" fmla="*/ 1358900 h 3003550"/>
                <a:gd name="connsiteX122" fmla="*/ 527050 w 5505450"/>
                <a:gd name="connsiteY122" fmla="*/ 1422400 h 3003550"/>
                <a:gd name="connsiteX123" fmla="*/ 577850 w 5505450"/>
                <a:gd name="connsiteY123" fmla="*/ 1339850 h 3003550"/>
                <a:gd name="connsiteX124" fmla="*/ 539750 w 5505450"/>
                <a:gd name="connsiteY124" fmla="*/ 1308100 h 3003550"/>
                <a:gd name="connsiteX125" fmla="*/ 520700 w 5505450"/>
                <a:gd name="connsiteY125" fmla="*/ 1174750 h 3003550"/>
                <a:gd name="connsiteX126" fmla="*/ 571500 w 5505450"/>
                <a:gd name="connsiteY126" fmla="*/ 1162050 h 3003550"/>
                <a:gd name="connsiteX127" fmla="*/ 628650 w 5505450"/>
                <a:gd name="connsiteY127" fmla="*/ 1206500 h 3003550"/>
                <a:gd name="connsiteX128" fmla="*/ 590550 w 5505450"/>
                <a:gd name="connsiteY128" fmla="*/ 1295400 h 3003550"/>
                <a:gd name="connsiteX129" fmla="*/ 622300 w 5505450"/>
                <a:gd name="connsiteY129" fmla="*/ 1346200 h 3003550"/>
                <a:gd name="connsiteX130" fmla="*/ 679450 w 5505450"/>
                <a:gd name="connsiteY130" fmla="*/ 1333500 h 3003550"/>
                <a:gd name="connsiteX131" fmla="*/ 679450 w 5505450"/>
                <a:gd name="connsiteY131" fmla="*/ 1263650 h 3003550"/>
                <a:gd name="connsiteX132" fmla="*/ 889000 w 5505450"/>
                <a:gd name="connsiteY132" fmla="*/ 1123950 h 3003550"/>
                <a:gd name="connsiteX133" fmla="*/ 895350 w 5505450"/>
                <a:gd name="connsiteY133" fmla="*/ 1206500 h 3003550"/>
                <a:gd name="connsiteX134" fmla="*/ 1035050 w 5505450"/>
                <a:gd name="connsiteY134" fmla="*/ 1143000 h 3003550"/>
                <a:gd name="connsiteX135" fmla="*/ 1054100 w 5505450"/>
                <a:gd name="connsiteY135" fmla="*/ 1212850 h 3003550"/>
                <a:gd name="connsiteX136" fmla="*/ 1123950 w 5505450"/>
                <a:gd name="connsiteY136" fmla="*/ 1130300 h 3003550"/>
                <a:gd name="connsiteX137" fmla="*/ 1003300 w 5505450"/>
                <a:gd name="connsiteY137" fmla="*/ 1022350 h 3003550"/>
                <a:gd name="connsiteX138" fmla="*/ 1079500 w 5505450"/>
                <a:gd name="connsiteY138" fmla="*/ 971550 h 3003550"/>
                <a:gd name="connsiteX139" fmla="*/ 1143000 w 5505450"/>
                <a:gd name="connsiteY139" fmla="*/ 1073150 h 3003550"/>
                <a:gd name="connsiteX140" fmla="*/ 1238250 w 5505450"/>
                <a:gd name="connsiteY140" fmla="*/ 1085850 h 3003550"/>
                <a:gd name="connsiteX141" fmla="*/ 1384300 w 5505450"/>
                <a:gd name="connsiteY141" fmla="*/ 1206500 h 3003550"/>
                <a:gd name="connsiteX142" fmla="*/ 1333500 w 5505450"/>
                <a:gd name="connsiteY142" fmla="*/ 1073150 h 3003550"/>
                <a:gd name="connsiteX143" fmla="*/ 1301750 w 5505450"/>
                <a:gd name="connsiteY143" fmla="*/ 971550 h 3003550"/>
                <a:gd name="connsiteX144" fmla="*/ 1346200 w 5505450"/>
                <a:gd name="connsiteY144" fmla="*/ 857250 h 3003550"/>
                <a:gd name="connsiteX145" fmla="*/ 1397000 w 5505450"/>
                <a:gd name="connsiteY145" fmla="*/ 679450 h 3003550"/>
                <a:gd name="connsiteX146" fmla="*/ 1504950 w 5505450"/>
                <a:gd name="connsiteY146" fmla="*/ 685800 h 3003550"/>
                <a:gd name="connsiteX147" fmla="*/ 1479550 w 5505450"/>
                <a:gd name="connsiteY147" fmla="*/ 895350 h 3003550"/>
                <a:gd name="connsiteX148" fmla="*/ 1511300 w 5505450"/>
                <a:gd name="connsiteY148" fmla="*/ 1244600 h 3003550"/>
                <a:gd name="connsiteX149" fmla="*/ 1447800 w 5505450"/>
                <a:gd name="connsiteY149" fmla="*/ 1377950 h 3003550"/>
                <a:gd name="connsiteX150" fmla="*/ 1498600 w 5505450"/>
                <a:gd name="connsiteY150" fmla="*/ 1397000 h 3003550"/>
                <a:gd name="connsiteX151" fmla="*/ 1587500 w 5505450"/>
                <a:gd name="connsiteY151" fmla="*/ 1193800 h 3003550"/>
                <a:gd name="connsiteX152" fmla="*/ 1536700 w 5505450"/>
                <a:gd name="connsiteY152" fmla="*/ 984250 h 3003550"/>
                <a:gd name="connsiteX153" fmla="*/ 1517650 w 5505450"/>
                <a:gd name="connsiteY153" fmla="*/ 844550 h 3003550"/>
                <a:gd name="connsiteX154" fmla="*/ 1600200 w 5505450"/>
                <a:gd name="connsiteY154" fmla="*/ 768350 h 3003550"/>
                <a:gd name="connsiteX155" fmla="*/ 1676400 w 5505450"/>
                <a:gd name="connsiteY155" fmla="*/ 920750 h 3003550"/>
                <a:gd name="connsiteX156" fmla="*/ 1638300 w 5505450"/>
                <a:gd name="connsiteY156" fmla="*/ 742950 h 3003550"/>
                <a:gd name="connsiteX157" fmla="*/ 1701800 w 5505450"/>
                <a:gd name="connsiteY157" fmla="*/ 717550 h 3003550"/>
                <a:gd name="connsiteX158" fmla="*/ 1822450 w 5505450"/>
                <a:gd name="connsiteY158" fmla="*/ 857250 h 3003550"/>
                <a:gd name="connsiteX159" fmla="*/ 1860550 w 5505450"/>
                <a:gd name="connsiteY159" fmla="*/ 819150 h 3003550"/>
                <a:gd name="connsiteX160" fmla="*/ 1797050 w 5505450"/>
                <a:gd name="connsiteY160" fmla="*/ 768350 h 3003550"/>
                <a:gd name="connsiteX161" fmla="*/ 1765300 w 5505450"/>
                <a:gd name="connsiteY161" fmla="*/ 641350 h 3003550"/>
                <a:gd name="connsiteX162" fmla="*/ 2000250 w 5505450"/>
                <a:gd name="connsiteY162" fmla="*/ 571500 h 3003550"/>
                <a:gd name="connsiteX163" fmla="*/ 1949450 w 5505450"/>
                <a:gd name="connsiteY163" fmla="*/ 476250 h 3003550"/>
                <a:gd name="connsiteX164" fmla="*/ 2076450 w 5505450"/>
                <a:gd name="connsiteY164" fmla="*/ 355600 h 3003550"/>
                <a:gd name="connsiteX165" fmla="*/ 2305050 w 5505450"/>
                <a:gd name="connsiteY165" fmla="*/ 228600 h 3003550"/>
                <a:gd name="connsiteX166" fmla="*/ 2387600 w 5505450"/>
                <a:gd name="connsiteY166" fmla="*/ 266700 h 3003550"/>
                <a:gd name="connsiteX167" fmla="*/ 2489200 w 5505450"/>
                <a:gd name="connsiteY167" fmla="*/ 177800 h 3003550"/>
                <a:gd name="connsiteX168" fmla="*/ 2425700 w 5505450"/>
                <a:gd name="connsiteY168" fmla="*/ 120650 h 3003550"/>
                <a:gd name="connsiteX169" fmla="*/ 2533650 w 5505450"/>
                <a:gd name="connsiteY169" fmla="*/ 0 h 300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5505450" h="3003550">
                  <a:moveTo>
                    <a:pt x="2533650" y="0"/>
                  </a:moveTo>
                  <a:lnTo>
                    <a:pt x="2667000" y="38100"/>
                  </a:lnTo>
                  <a:lnTo>
                    <a:pt x="2609850" y="120650"/>
                  </a:lnTo>
                  <a:lnTo>
                    <a:pt x="2813050" y="165100"/>
                  </a:lnTo>
                  <a:lnTo>
                    <a:pt x="2889250" y="393700"/>
                  </a:lnTo>
                  <a:lnTo>
                    <a:pt x="2647950" y="685800"/>
                  </a:lnTo>
                  <a:lnTo>
                    <a:pt x="2813050" y="590550"/>
                  </a:lnTo>
                  <a:lnTo>
                    <a:pt x="3073400" y="590550"/>
                  </a:lnTo>
                  <a:lnTo>
                    <a:pt x="3175000" y="698500"/>
                  </a:lnTo>
                  <a:lnTo>
                    <a:pt x="3257550" y="584200"/>
                  </a:lnTo>
                  <a:lnTo>
                    <a:pt x="3390900" y="641350"/>
                  </a:lnTo>
                  <a:lnTo>
                    <a:pt x="3454400" y="952500"/>
                  </a:lnTo>
                  <a:lnTo>
                    <a:pt x="3524250" y="825500"/>
                  </a:lnTo>
                  <a:lnTo>
                    <a:pt x="3740150" y="857250"/>
                  </a:lnTo>
                  <a:lnTo>
                    <a:pt x="3816350" y="717550"/>
                  </a:lnTo>
                  <a:lnTo>
                    <a:pt x="4140200" y="812800"/>
                  </a:lnTo>
                  <a:lnTo>
                    <a:pt x="4203700" y="946150"/>
                  </a:lnTo>
                  <a:lnTo>
                    <a:pt x="4337050" y="895350"/>
                  </a:lnTo>
                  <a:lnTo>
                    <a:pt x="4457700" y="958850"/>
                  </a:lnTo>
                  <a:lnTo>
                    <a:pt x="4451350" y="1155700"/>
                  </a:lnTo>
                  <a:lnTo>
                    <a:pt x="4514850" y="1079500"/>
                  </a:lnTo>
                  <a:lnTo>
                    <a:pt x="4730750" y="1066800"/>
                  </a:lnTo>
                  <a:lnTo>
                    <a:pt x="4762500" y="1149350"/>
                  </a:lnTo>
                  <a:lnTo>
                    <a:pt x="4845050" y="1143000"/>
                  </a:lnTo>
                  <a:lnTo>
                    <a:pt x="4813300" y="1041400"/>
                  </a:lnTo>
                  <a:lnTo>
                    <a:pt x="5022850" y="1060450"/>
                  </a:lnTo>
                  <a:lnTo>
                    <a:pt x="5314950" y="1295400"/>
                  </a:lnTo>
                  <a:lnTo>
                    <a:pt x="5429250" y="1358900"/>
                  </a:lnTo>
                  <a:lnTo>
                    <a:pt x="5505450" y="1447800"/>
                  </a:lnTo>
                  <a:lnTo>
                    <a:pt x="5397500" y="1587500"/>
                  </a:lnTo>
                  <a:lnTo>
                    <a:pt x="5245100" y="1492250"/>
                  </a:lnTo>
                  <a:lnTo>
                    <a:pt x="5187950" y="1409700"/>
                  </a:lnTo>
                  <a:lnTo>
                    <a:pt x="5162550" y="1524000"/>
                  </a:lnTo>
                  <a:lnTo>
                    <a:pt x="5073650" y="1574800"/>
                  </a:lnTo>
                  <a:lnTo>
                    <a:pt x="5149850" y="1720850"/>
                  </a:lnTo>
                  <a:lnTo>
                    <a:pt x="5003800" y="1758950"/>
                  </a:lnTo>
                  <a:lnTo>
                    <a:pt x="4813300" y="1962150"/>
                  </a:lnTo>
                  <a:lnTo>
                    <a:pt x="4749800" y="1911350"/>
                  </a:lnTo>
                  <a:lnTo>
                    <a:pt x="4610100" y="1924050"/>
                  </a:lnTo>
                  <a:lnTo>
                    <a:pt x="4489450" y="2082800"/>
                  </a:lnTo>
                  <a:lnTo>
                    <a:pt x="4533900" y="2120900"/>
                  </a:lnTo>
                  <a:lnTo>
                    <a:pt x="4349750" y="2514600"/>
                  </a:lnTo>
                  <a:lnTo>
                    <a:pt x="4292600" y="2165350"/>
                  </a:lnTo>
                  <a:lnTo>
                    <a:pt x="4356100" y="2057400"/>
                  </a:lnTo>
                  <a:lnTo>
                    <a:pt x="4527550" y="1905000"/>
                  </a:lnTo>
                  <a:lnTo>
                    <a:pt x="4597400" y="1720850"/>
                  </a:lnTo>
                  <a:lnTo>
                    <a:pt x="4559300" y="1727200"/>
                  </a:lnTo>
                  <a:lnTo>
                    <a:pt x="4476750" y="1873250"/>
                  </a:lnTo>
                  <a:lnTo>
                    <a:pt x="4445000" y="1758950"/>
                  </a:lnTo>
                  <a:lnTo>
                    <a:pt x="4362450" y="1797050"/>
                  </a:lnTo>
                  <a:lnTo>
                    <a:pt x="4241800" y="1955800"/>
                  </a:lnTo>
                  <a:lnTo>
                    <a:pt x="3892550" y="1930400"/>
                  </a:lnTo>
                  <a:lnTo>
                    <a:pt x="3632200" y="2241550"/>
                  </a:lnTo>
                  <a:lnTo>
                    <a:pt x="3733800" y="2343150"/>
                  </a:lnTo>
                  <a:lnTo>
                    <a:pt x="3784600" y="2311400"/>
                  </a:lnTo>
                  <a:lnTo>
                    <a:pt x="3784600" y="2609850"/>
                  </a:lnTo>
                  <a:lnTo>
                    <a:pt x="3594100" y="2965450"/>
                  </a:lnTo>
                  <a:lnTo>
                    <a:pt x="3479800" y="2940050"/>
                  </a:lnTo>
                  <a:lnTo>
                    <a:pt x="3486150" y="2825750"/>
                  </a:lnTo>
                  <a:lnTo>
                    <a:pt x="3587750" y="2794000"/>
                  </a:lnTo>
                  <a:lnTo>
                    <a:pt x="3613150" y="2616200"/>
                  </a:lnTo>
                  <a:lnTo>
                    <a:pt x="3492500" y="2673350"/>
                  </a:lnTo>
                  <a:lnTo>
                    <a:pt x="3390900" y="2571750"/>
                  </a:lnTo>
                  <a:lnTo>
                    <a:pt x="3289300" y="2362200"/>
                  </a:lnTo>
                  <a:lnTo>
                    <a:pt x="3175000" y="2330450"/>
                  </a:lnTo>
                  <a:lnTo>
                    <a:pt x="3105150" y="2387600"/>
                  </a:lnTo>
                  <a:lnTo>
                    <a:pt x="3117850" y="2457450"/>
                  </a:lnTo>
                  <a:lnTo>
                    <a:pt x="3067050" y="2552700"/>
                  </a:lnTo>
                  <a:lnTo>
                    <a:pt x="2914650" y="2520950"/>
                  </a:lnTo>
                  <a:lnTo>
                    <a:pt x="2768600" y="2603500"/>
                  </a:lnTo>
                  <a:lnTo>
                    <a:pt x="2692400" y="2520950"/>
                  </a:lnTo>
                  <a:lnTo>
                    <a:pt x="2533650" y="2520950"/>
                  </a:lnTo>
                  <a:lnTo>
                    <a:pt x="2482850" y="2470150"/>
                  </a:lnTo>
                  <a:lnTo>
                    <a:pt x="2387600" y="2425700"/>
                  </a:lnTo>
                  <a:lnTo>
                    <a:pt x="2374900" y="2476500"/>
                  </a:lnTo>
                  <a:lnTo>
                    <a:pt x="2368550" y="2552700"/>
                  </a:lnTo>
                  <a:lnTo>
                    <a:pt x="2279650" y="2552700"/>
                  </a:lnTo>
                  <a:lnTo>
                    <a:pt x="2178050" y="2489200"/>
                  </a:lnTo>
                  <a:lnTo>
                    <a:pt x="2006600" y="2616200"/>
                  </a:lnTo>
                  <a:lnTo>
                    <a:pt x="1885950" y="2482850"/>
                  </a:lnTo>
                  <a:lnTo>
                    <a:pt x="1746250" y="2508250"/>
                  </a:lnTo>
                  <a:lnTo>
                    <a:pt x="1625600" y="2279650"/>
                  </a:lnTo>
                  <a:lnTo>
                    <a:pt x="1581150" y="2349500"/>
                  </a:lnTo>
                  <a:lnTo>
                    <a:pt x="1485900" y="2298700"/>
                  </a:lnTo>
                  <a:lnTo>
                    <a:pt x="1397000" y="2216150"/>
                  </a:lnTo>
                  <a:lnTo>
                    <a:pt x="1111250" y="2317750"/>
                  </a:lnTo>
                  <a:lnTo>
                    <a:pt x="1111250" y="2470150"/>
                  </a:lnTo>
                  <a:lnTo>
                    <a:pt x="927100" y="2476500"/>
                  </a:lnTo>
                  <a:lnTo>
                    <a:pt x="812800" y="2419350"/>
                  </a:lnTo>
                  <a:lnTo>
                    <a:pt x="641350" y="2590800"/>
                  </a:lnTo>
                  <a:lnTo>
                    <a:pt x="711200" y="2743200"/>
                  </a:lnTo>
                  <a:lnTo>
                    <a:pt x="660400" y="2844800"/>
                  </a:lnTo>
                  <a:lnTo>
                    <a:pt x="685800" y="3003550"/>
                  </a:lnTo>
                  <a:lnTo>
                    <a:pt x="438150" y="2895600"/>
                  </a:lnTo>
                  <a:lnTo>
                    <a:pt x="342900" y="2863850"/>
                  </a:lnTo>
                  <a:lnTo>
                    <a:pt x="406400" y="2597150"/>
                  </a:lnTo>
                  <a:lnTo>
                    <a:pt x="241300" y="2482850"/>
                  </a:lnTo>
                  <a:lnTo>
                    <a:pt x="114300" y="2406650"/>
                  </a:lnTo>
                  <a:lnTo>
                    <a:pt x="152400" y="2336800"/>
                  </a:lnTo>
                  <a:lnTo>
                    <a:pt x="107950" y="2197100"/>
                  </a:lnTo>
                  <a:lnTo>
                    <a:pt x="0" y="2165350"/>
                  </a:lnTo>
                  <a:lnTo>
                    <a:pt x="6350" y="1936750"/>
                  </a:lnTo>
                  <a:lnTo>
                    <a:pt x="76200" y="1898650"/>
                  </a:lnTo>
                  <a:lnTo>
                    <a:pt x="19050" y="1854200"/>
                  </a:lnTo>
                  <a:lnTo>
                    <a:pt x="120650" y="1714500"/>
                  </a:lnTo>
                  <a:lnTo>
                    <a:pt x="63500" y="1663700"/>
                  </a:lnTo>
                  <a:lnTo>
                    <a:pt x="76200" y="1574800"/>
                  </a:lnTo>
                  <a:lnTo>
                    <a:pt x="31750" y="1504950"/>
                  </a:lnTo>
                  <a:lnTo>
                    <a:pt x="107950" y="1327150"/>
                  </a:lnTo>
                  <a:lnTo>
                    <a:pt x="25400" y="1206500"/>
                  </a:lnTo>
                  <a:lnTo>
                    <a:pt x="38100" y="1130300"/>
                  </a:lnTo>
                  <a:lnTo>
                    <a:pt x="139700" y="1054100"/>
                  </a:lnTo>
                  <a:lnTo>
                    <a:pt x="298450" y="1136650"/>
                  </a:lnTo>
                  <a:lnTo>
                    <a:pt x="469900" y="1301750"/>
                  </a:lnTo>
                  <a:lnTo>
                    <a:pt x="406400" y="1409700"/>
                  </a:lnTo>
                  <a:lnTo>
                    <a:pt x="215900" y="1390650"/>
                  </a:lnTo>
                  <a:lnTo>
                    <a:pt x="209550" y="1543050"/>
                  </a:lnTo>
                  <a:lnTo>
                    <a:pt x="317500" y="1631950"/>
                  </a:lnTo>
                  <a:lnTo>
                    <a:pt x="292100" y="1466850"/>
                  </a:lnTo>
                  <a:lnTo>
                    <a:pt x="438150" y="1568450"/>
                  </a:lnTo>
                  <a:lnTo>
                    <a:pt x="419100" y="1479550"/>
                  </a:lnTo>
                  <a:lnTo>
                    <a:pt x="495300" y="1358900"/>
                  </a:lnTo>
                  <a:lnTo>
                    <a:pt x="527050" y="1422400"/>
                  </a:lnTo>
                  <a:lnTo>
                    <a:pt x="577850" y="1339850"/>
                  </a:lnTo>
                  <a:lnTo>
                    <a:pt x="539750" y="1308100"/>
                  </a:lnTo>
                  <a:lnTo>
                    <a:pt x="520700" y="1174750"/>
                  </a:lnTo>
                  <a:lnTo>
                    <a:pt x="571500" y="1162050"/>
                  </a:lnTo>
                  <a:lnTo>
                    <a:pt x="628650" y="1206500"/>
                  </a:lnTo>
                  <a:lnTo>
                    <a:pt x="590550" y="1295400"/>
                  </a:lnTo>
                  <a:lnTo>
                    <a:pt x="622300" y="1346200"/>
                  </a:lnTo>
                  <a:lnTo>
                    <a:pt x="679450" y="1333500"/>
                  </a:lnTo>
                  <a:lnTo>
                    <a:pt x="679450" y="1263650"/>
                  </a:lnTo>
                  <a:lnTo>
                    <a:pt x="889000" y="1123950"/>
                  </a:lnTo>
                  <a:lnTo>
                    <a:pt x="895350" y="1206500"/>
                  </a:lnTo>
                  <a:lnTo>
                    <a:pt x="1035050" y="1143000"/>
                  </a:lnTo>
                  <a:lnTo>
                    <a:pt x="1054100" y="1212850"/>
                  </a:lnTo>
                  <a:lnTo>
                    <a:pt x="1123950" y="1130300"/>
                  </a:lnTo>
                  <a:lnTo>
                    <a:pt x="1003300" y="1022350"/>
                  </a:lnTo>
                  <a:lnTo>
                    <a:pt x="1079500" y="971550"/>
                  </a:lnTo>
                  <a:lnTo>
                    <a:pt x="1143000" y="1073150"/>
                  </a:lnTo>
                  <a:lnTo>
                    <a:pt x="1238250" y="1085850"/>
                  </a:lnTo>
                  <a:lnTo>
                    <a:pt x="1384300" y="1206500"/>
                  </a:lnTo>
                  <a:lnTo>
                    <a:pt x="1333500" y="1073150"/>
                  </a:lnTo>
                  <a:lnTo>
                    <a:pt x="1301750" y="971550"/>
                  </a:lnTo>
                  <a:lnTo>
                    <a:pt x="1346200" y="857250"/>
                  </a:lnTo>
                  <a:lnTo>
                    <a:pt x="1397000" y="679450"/>
                  </a:lnTo>
                  <a:lnTo>
                    <a:pt x="1504950" y="685800"/>
                  </a:lnTo>
                  <a:lnTo>
                    <a:pt x="1479550" y="895350"/>
                  </a:lnTo>
                  <a:lnTo>
                    <a:pt x="1511300" y="1244600"/>
                  </a:lnTo>
                  <a:lnTo>
                    <a:pt x="1447800" y="1377950"/>
                  </a:lnTo>
                  <a:lnTo>
                    <a:pt x="1498600" y="1397000"/>
                  </a:lnTo>
                  <a:lnTo>
                    <a:pt x="1587500" y="1193800"/>
                  </a:lnTo>
                  <a:lnTo>
                    <a:pt x="1536700" y="984250"/>
                  </a:lnTo>
                  <a:lnTo>
                    <a:pt x="1517650" y="844550"/>
                  </a:lnTo>
                  <a:lnTo>
                    <a:pt x="1600200" y="768350"/>
                  </a:lnTo>
                  <a:lnTo>
                    <a:pt x="1676400" y="920750"/>
                  </a:lnTo>
                  <a:lnTo>
                    <a:pt x="1638300" y="742950"/>
                  </a:lnTo>
                  <a:lnTo>
                    <a:pt x="1701800" y="717550"/>
                  </a:lnTo>
                  <a:lnTo>
                    <a:pt x="1822450" y="857250"/>
                  </a:lnTo>
                  <a:lnTo>
                    <a:pt x="1860550" y="819150"/>
                  </a:lnTo>
                  <a:lnTo>
                    <a:pt x="1797050" y="768350"/>
                  </a:lnTo>
                  <a:lnTo>
                    <a:pt x="1765300" y="641350"/>
                  </a:lnTo>
                  <a:lnTo>
                    <a:pt x="2000250" y="571500"/>
                  </a:lnTo>
                  <a:lnTo>
                    <a:pt x="1949450" y="476250"/>
                  </a:lnTo>
                  <a:lnTo>
                    <a:pt x="2076450" y="355600"/>
                  </a:lnTo>
                  <a:lnTo>
                    <a:pt x="2305050" y="228600"/>
                  </a:lnTo>
                  <a:lnTo>
                    <a:pt x="2387600" y="266700"/>
                  </a:lnTo>
                  <a:lnTo>
                    <a:pt x="2489200" y="177800"/>
                  </a:lnTo>
                  <a:lnTo>
                    <a:pt x="2425700" y="120650"/>
                  </a:lnTo>
                  <a:lnTo>
                    <a:pt x="253365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" name="フリーフォーム 28">
              <a:extLst>
                <a:ext uri="{FF2B5EF4-FFF2-40B4-BE49-F238E27FC236}">
                  <a16:creationId xmlns:a16="http://schemas.microsoft.com/office/drawing/2014/main" id="{89F60152-FD64-481E-BCE3-20891F22402F}"/>
                </a:ext>
              </a:extLst>
            </p:cNvPr>
            <p:cNvSpPr/>
            <p:nvPr/>
          </p:nvSpPr>
          <p:spPr bwMode="auto">
            <a:xfrm>
              <a:off x="4164248" y="3106653"/>
              <a:ext cx="805285" cy="416607"/>
            </a:xfrm>
            <a:custGeom>
              <a:avLst/>
              <a:gdLst>
                <a:gd name="connsiteX0" fmla="*/ 0 w 1098550"/>
                <a:gd name="connsiteY0" fmla="*/ 190500 h 568325"/>
                <a:gd name="connsiteX1" fmla="*/ 171450 w 1098550"/>
                <a:gd name="connsiteY1" fmla="*/ 60325 h 568325"/>
                <a:gd name="connsiteX2" fmla="*/ 250825 w 1098550"/>
                <a:gd name="connsiteY2" fmla="*/ 120650 h 568325"/>
                <a:gd name="connsiteX3" fmla="*/ 346075 w 1098550"/>
                <a:gd name="connsiteY3" fmla="*/ 127000 h 568325"/>
                <a:gd name="connsiteX4" fmla="*/ 361950 w 1098550"/>
                <a:gd name="connsiteY4" fmla="*/ 44450 h 568325"/>
                <a:gd name="connsiteX5" fmla="*/ 377825 w 1098550"/>
                <a:gd name="connsiteY5" fmla="*/ 0 h 568325"/>
                <a:gd name="connsiteX6" fmla="*/ 473075 w 1098550"/>
                <a:gd name="connsiteY6" fmla="*/ 47625 h 568325"/>
                <a:gd name="connsiteX7" fmla="*/ 527050 w 1098550"/>
                <a:gd name="connsiteY7" fmla="*/ 92075 h 568325"/>
                <a:gd name="connsiteX8" fmla="*/ 688975 w 1098550"/>
                <a:gd name="connsiteY8" fmla="*/ 101600 h 568325"/>
                <a:gd name="connsiteX9" fmla="*/ 752475 w 1098550"/>
                <a:gd name="connsiteY9" fmla="*/ 171450 h 568325"/>
                <a:gd name="connsiteX10" fmla="*/ 908050 w 1098550"/>
                <a:gd name="connsiteY10" fmla="*/ 95250 h 568325"/>
                <a:gd name="connsiteX11" fmla="*/ 984250 w 1098550"/>
                <a:gd name="connsiteY11" fmla="*/ 114300 h 568325"/>
                <a:gd name="connsiteX12" fmla="*/ 949325 w 1098550"/>
                <a:gd name="connsiteY12" fmla="*/ 241300 h 568325"/>
                <a:gd name="connsiteX13" fmla="*/ 993775 w 1098550"/>
                <a:gd name="connsiteY13" fmla="*/ 244475 h 568325"/>
                <a:gd name="connsiteX14" fmla="*/ 1031875 w 1098550"/>
                <a:gd name="connsiteY14" fmla="*/ 215900 h 568325"/>
                <a:gd name="connsiteX15" fmla="*/ 1098550 w 1098550"/>
                <a:gd name="connsiteY15" fmla="*/ 298450 h 568325"/>
                <a:gd name="connsiteX16" fmla="*/ 1012825 w 1098550"/>
                <a:gd name="connsiteY16" fmla="*/ 301625 h 568325"/>
                <a:gd name="connsiteX17" fmla="*/ 889000 w 1098550"/>
                <a:gd name="connsiteY17" fmla="*/ 400050 h 568325"/>
                <a:gd name="connsiteX18" fmla="*/ 819150 w 1098550"/>
                <a:gd name="connsiteY18" fmla="*/ 381000 h 568325"/>
                <a:gd name="connsiteX19" fmla="*/ 800100 w 1098550"/>
                <a:gd name="connsiteY19" fmla="*/ 419100 h 568325"/>
                <a:gd name="connsiteX20" fmla="*/ 838200 w 1098550"/>
                <a:gd name="connsiteY20" fmla="*/ 444500 h 568325"/>
                <a:gd name="connsiteX21" fmla="*/ 755650 w 1098550"/>
                <a:gd name="connsiteY21" fmla="*/ 523875 h 568325"/>
                <a:gd name="connsiteX22" fmla="*/ 692150 w 1098550"/>
                <a:gd name="connsiteY22" fmla="*/ 514350 h 568325"/>
                <a:gd name="connsiteX23" fmla="*/ 565150 w 1098550"/>
                <a:gd name="connsiteY23" fmla="*/ 568325 h 568325"/>
                <a:gd name="connsiteX24" fmla="*/ 434975 w 1098550"/>
                <a:gd name="connsiteY24" fmla="*/ 485775 h 568325"/>
                <a:gd name="connsiteX25" fmla="*/ 304800 w 1098550"/>
                <a:gd name="connsiteY25" fmla="*/ 517525 h 568325"/>
                <a:gd name="connsiteX26" fmla="*/ 263525 w 1098550"/>
                <a:gd name="connsiteY26" fmla="*/ 409575 h 568325"/>
                <a:gd name="connsiteX27" fmla="*/ 117475 w 1098550"/>
                <a:gd name="connsiteY27" fmla="*/ 377825 h 568325"/>
                <a:gd name="connsiteX28" fmla="*/ 117475 w 1098550"/>
                <a:gd name="connsiteY28" fmla="*/ 282575 h 568325"/>
                <a:gd name="connsiteX29" fmla="*/ 0 w 1098550"/>
                <a:gd name="connsiteY29" fmla="*/ 190500 h 56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98550" h="568325">
                  <a:moveTo>
                    <a:pt x="0" y="190500"/>
                  </a:moveTo>
                  <a:lnTo>
                    <a:pt x="171450" y="60325"/>
                  </a:lnTo>
                  <a:lnTo>
                    <a:pt x="250825" y="120650"/>
                  </a:lnTo>
                  <a:lnTo>
                    <a:pt x="346075" y="127000"/>
                  </a:lnTo>
                  <a:lnTo>
                    <a:pt x="361950" y="44450"/>
                  </a:lnTo>
                  <a:lnTo>
                    <a:pt x="377825" y="0"/>
                  </a:lnTo>
                  <a:lnTo>
                    <a:pt x="473075" y="47625"/>
                  </a:lnTo>
                  <a:lnTo>
                    <a:pt x="527050" y="92075"/>
                  </a:lnTo>
                  <a:lnTo>
                    <a:pt x="688975" y="101600"/>
                  </a:lnTo>
                  <a:lnTo>
                    <a:pt x="752475" y="171450"/>
                  </a:lnTo>
                  <a:lnTo>
                    <a:pt x="908050" y="95250"/>
                  </a:lnTo>
                  <a:lnTo>
                    <a:pt x="984250" y="114300"/>
                  </a:lnTo>
                  <a:lnTo>
                    <a:pt x="949325" y="241300"/>
                  </a:lnTo>
                  <a:lnTo>
                    <a:pt x="993775" y="244475"/>
                  </a:lnTo>
                  <a:lnTo>
                    <a:pt x="1031875" y="215900"/>
                  </a:lnTo>
                  <a:lnTo>
                    <a:pt x="1098550" y="298450"/>
                  </a:lnTo>
                  <a:lnTo>
                    <a:pt x="1012825" y="301625"/>
                  </a:lnTo>
                  <a:lnTo>
                    <a:pt x="889000" y="400050"/>
                  </a:lnTo>
                  <a:lnTo>
                    <a:pt x="819150" y="381000"/>
                  </a:lnTo>
                  <a:lnTo>
                    <a:pt x="800100" y="419100"/>
                  </a:lnTo>
                  <a:lnTo>
                    <a:pt x="838200" y="444500"/>
                  </a:lnTo>
                  <a:lnTo>
                    <a:pt x="755650" y="523875"/>
                  </a:lnTo>
                  <a:lnTo>
                    <a:pt x="692150" y="514350"/>
                  </a:lnTo>
                  <a:lnTo>
                    <a:pt x="565150" y="568325"/>
                  </a:lnTo>
                  <a:lnTo>
                    <a:pt x="434975" y="485775"/>
                  </a:lnTo>
                  <a:lnTo>
                    <a:pt x="304800" y="517525"/>
                  </a:lnTo>
                  <a:lnTo>
                    <a:pt x="263525" y="409575"/>
                  </a:lnTo>
                  <a:lnTo>
                    <a:pt x="117475" y="377825"/>
                  </a:lnTo>
                  <a:lnTo>
                    <a:pt x="117475" y="282575"/>
                  </a:lnTo>
                  <a:lnTo>
                    <a:pt x="0" y="19050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" name="フリーフォーム 29">
              <a:extLst>
                <a:ext uri="{FF2B5EF4-FFF2-40B4-BE49-F238E27FC236}">
                  <a16:creationId xmlns:a16="http://schemas.microsoft.com/office/drawing/2014/main" id="{1240BD38-BC60-49A6-9983-409D2E9B73D9}"/>
                </a:ext>
              </a:extLst>
            </p:cNvPr>
            <p:cNvSpPr/>
            <p:nvPr/>
          </p:nvSpPr>
          <p:spPr bwMode="auto">
            <a:xfrm>
              <a:off x="2509458" y="2080264"/>
              <a:ext cx="269979" cy="640038"/>
            </a:xfrm>
            <a:custGeom>
              <a:avLst/>
              <a:gdLst>
                <a:gd name="connsiteX0" fmla="*/ 282575 w 368300"/>
                <a:gd name="connsiteY0" fmla="*/ 92075 h 873125"/>
                <a:gd name="connsiteX1" fmla="*/ 260350 w 368300"/>
                <a:gd name="connsiteY1" fmla="*/ 184150 h 873125"/>
                <a:gd name="connsiteX2" fmla="*/ 352425 w 368300"/>
                <a:gd name="connsiteY2" fmla="*/ 301625 h 873125"/>
                <a:gd name="connsiteX3" fmla="*/ 276225 w 368300"/>
                <a:gd name="connsiteY3" fmla="*/ 482600 h 873125"/>
                <a:gd name="connsiteX4" fmla="*/ 311150 w 368300"/>
                <a:gd name="connsiteY4" fmla="*/ 536575 h 873125"/>
                <a:gd name="connsiteX5" fmla="*/ 311150 w 368300"/>
                <a:gd name="connsiteY5" fmla="*/ 628650 h 873125"/>
                <a:gd name="connsiteX6" fmla="*/ 368300 w 368300"/>
                <a:gd name="connsiteY6" fmla="*/ 698500 h 873125"/>
                <a:gd name="connsiteX7" fmla="*/ 266700 w 368300"/>
                <a:gd name="connsiteY7" fmla="*/ 822325 h 873125"/>
                <a:gd name="connsiteX8" fmla="*/ 82550 w 368300"/>
                <a:gd name="connsiteY8" fmla="*/ 873125 h 873125"/>
                <a:gd name="connsiteX9" fmla="*/ 9525 w 368300"/>
                <a:gd name="connsiteY9" fmla="*/ 828675 h 873125"/>
                <a:gd name="connsiteX10" fmla="*/ 0 w 368300"/>
                <a:gd name="connsiteY10" fmla="*/ 631825 h 873125"/>
                <a:gd name="connsiteX11" fmla="*/ 107950 w 368300"/>
                <a:gd name="connsiteY11" fmla="*/ 517525 h 873125"/>
                <a:gd name="connsiteX12" fmla="*/ 158750 w 368300"/>
                <a:gd name="connsiteY12" fmla="*/ 466725 h 873125"/>
                <a:gd name="connsiteX13" fmla="*/ 104775 w 368300"/>
                <a:gd name="connsiteY13" fmla="*/ 412750 h 873125"/>
                <a:gd name="connsiteX14" fmla="*/ 98425 w 368300"/>
                <a:gd name="connsiteY14" fmla="*/ 212725 h 873125"/>
                <a:gd name="connsiteX15" fmla="*/ 6350 w 368300"/>
                <a:gd name="connsiteY15" fmla="*/ 88900 h 873125"/>
                <a:gd name="connsiteX16" fmla="*/ 149225 w 368300"/>
                <a:gd name="connsiteY16" fmla="*/ 133350 h 873125"/>
                <a:gd name="connsiteX17" fmla="*/ 184150 w 368300"/>
                <a:gd name="connsiteY17" fmla="*/ 15875 h 873125"/>
                <a:gd name="connsiteX18" fmla="*/ 250825 w 368300"/>
                <a:gd name="connsiteY18" fmla="*/ 0 h 873125"/>
                <a:gd name="connsiteX19" fmla="*/ 282575 w 368300"/>
                <a:gd name="connsiteY19" fmla="*/ 92075 h 87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68300" h="873125">
                  <a:moveTo>
                    <a:pt x="282575" y="92075"/>
                  </a:moveTo>
                  <a:lnTo>
                    <a:pt x="260350" y="184150"/>
                  </a:lnTo>
                  <a:lnTo>
                    <a:pt x="352425" y="301625"/>
                  </a:lnTo>
                  <a:lnTo>
                    <a:pt x="276225" y="482600"/>
                  </a:lnTo>
                  <a:lnTo>
                    <a:pt x="311150" y="536575"/>
                  </a:lnTo>
                  <a:lnTo>
                    <a:pt x="311150" y="628650"/>
                  </a:lnTo>
                  <a:lnTo>
                    <a:pt x="368300" y="698500"/>
                  </a:lnTo>
                  <a:lnTo>
                    <a:pt x="266700" y="822325"/>
                  </a:lnTo>
                  <a:lnTo>
                    <a:pt x="82550" y="873125"/>
                  </a:lnTo>
                  <a:lnTo>
                    <a:pt x="9525" y="828675"/>
                  </a:lnTo>
                  <a:lnTo>
                    <a:pt x="0" y="631825"/>
                  </a:lnTo>
                  <a:lnTo>
                    <a:pt x="107950" y="517525"/>
                  </a:lnTo>
                  <a:lnTo>
                    <a:pt x="158750" y="466725"/>
                  </a:lnTo>
                  <a:lnTo>
                    <a:pt x="104775" y="412750"/>
                  </a:lnTo>
                  <a:lnTo>
                    <a:pt x="98425" y="212725"/>
                  </a:lnTo>
                  <a:lnTo>
                    <a:pt x="6350" y="88900"/>
                  </a:lnTo>
                  <a:lnTo>
                    <a:pt x="149225" y="133350"/>
                  </a:lnTo>
                  <a:lnTo>
                    <a:pt x="184150" y="15875"/>
                  </a:lnTo>
                  <a:lnTo>
                    <a:pt x="250825" y="0"/>
                  </a:lnTo>
                  <a:lnTo>
                    <a:pt x="282575" y="9207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" name="フリーフォーム 30">
              <a:extLst>
                <a:ext uri="{FF2B5EF4-FFF2-40B4-BE49-F238E27FC236}">
                  <a16:creationId xmlns:a16="http://schemas.microsoft.com/office/drawing/2014/main" id="{1525C857-6951-476E-B044-DDBBC1FD975D}"/>
                </a:ext>
              </a:extLst>
            </p:cNvPr>
            <p:cNvSpPr/>
            <p:nvPr/>
          </p:nvSpPr>
          <p:spPr bwMode="auto">
            <a:xfrm>
              <a:off x="2267407" y="2145432"/>
              <a:ext cx="318855" cy="791320"/>
            </a:xfrm>
            <a:custGeom>
              <a:avLst/>
              <a:gdLst>
                <a:gd name="connsiteX0" fmla="*/ 333375 w 434975"/>
                <a:gd name="connsiteY0" fmla="*/ 0 h 1079500"/>
                <a:gd name="connsiteX1" fmla="*/ 301625 w 434975"/>
                <a:gd name="connsiteY1" fmla="*/ 79375 h 1079500"/>
                <a:gd name="connsiteX2" fmla="*/ 257175 w 434975"/>
                <a:gd name="connsiteY2" fmla="*/ 79375 h 1079500"/>
                <a:gd name="connsiteX3" fmla="*/ 171450 w 434975"/>
                <a:gd name="connsiteY3" fmla="*/ 168275 h 1079500"/>
                <a:gd name="connsiteX4" fmla="*/ 136525 w 434975"/>
                <a:gd name="connsiteY4" fmla="*/ 295275 h 1079500"/>
                <a:gd name="connsiteX5" fmla="*/ 88900 w 434975"/>
                <a:gd name="connsiteY5" fmla="*/ 441325 h 1079500"/>
                <a:gd name="connsiteX6" fmla="*/ 41275 w 434975"/>
                <a:gd name="connsiteY6" fmla="*/ 485775 h 1079500"/>
                <a:gd name="connsiteX7" fmla="*/ 57150 w 434975"/>
                <a:gd name="connsiteY7" fmla="*/ 679450 h 1079500"/>
                <a:gd name="connsiteX8" fmla="*/ 92075 w 434975"/>
                <a:gd name="connsiteY8" fmla="*/ 723900 h 1079500"/>
                <a:gd name="connsiteX9" fmla="*/ 0 w 434975"/>
                <a:gd name="connsiteY9" fmla="*/ 854075 h 1079500"/>
                <a:gd name="connsiteX10" fmla="*/ 60325 w 434975"/>
                <a:gd name="connsiteY10" fmla="*/ 1009650 h 1079500"/>
                <a:gd name="connsiteX11" fmla="*/ 19050 w 434975"/>
                <a:gd name="connsiteY11" fmla="*/ 1079500 h 1079500"/>
                <a:gd name="connsiteX12" fmla="*/ 193675 w 434975"/>
                <a:gd name="connsiteY12" fmla="*/ 1031875 h 1079500"/>
                <a:gd name="connsiteX13" fmla="*/ 206375 w 434975"/>
                <a:gd name="connsiteY13" fmla="*/ 882650 h 1079500"/>
                <a:gd name="connsiteX14" fmla="*/ 269875 w 434975"/>
                <a:gd name="connsiteY14" fmla="*/ 800100 h 1079500"/>
                <a:gd name="connsiteX15" fmla="*/ 209550 w 434975"/>
                <a:gd name="connsiteY15" fmla="*/ 698500 h 1079500"/>
                <a:gd name="connsiteX16" fmla="*/ 247650 w 434975"/>
                <a:gd name="connsiteY16" fmla="*/ 539750 h 1079500"/>
                <a:gd name="connsiteX17" fmla="*/ 339725 w 434975"/>
                <a:gd name="connsiteY17" fmla="*/ 463550 h 1079500"/>
                <a:gd name="connsiteX18" fmla="*/ 327025 w 434975"/>
                <a:gd name="connsiteY18" fmla="*/ 358775 h 1079500"/>
                <a:gd name="connsiteX19" fmla="*/ 428625 w 434975"/>
                <a:gd name="connsiteY19" fmla="*/ 317500 h 1079500"/>
                <a:gd name="connsiteX20" fmla="*/ 434975 w 434975"/>
                <a:gd name="connsiteY20" fmla="*/ 120650 h 1079500"/>
                <a:gd name="connsiteX21" fmla="*/ 333375 w 434975"/>
                <a:gd name="connsiteY21" fmla="*/ 0 h 107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34975" h="1079500">
                  <a:moveTo>
                    <a:pt x="333375" y="0"/>
                  </a:moveTo>
                  <a:lnTo>
                    <a:pt x="301625" y="79375"/>
                  </a:lnTo>
                  <a:lnTo>
                    <a:pt x="257175" y="79375"/>
                  </a:lnTo>
                  <a:lnTo>
                    <a:pt x="171450" y="168275"/>
                  </a:lnTo>
                  <a:lnTo>
                    <a:pt x="136525" y="295275"/>
                  </a:lnTo>
                  <a:lnTo>
                    <a:pt x="88900" y="441325"/>
                  </a:lnTo>
                  <a:lnTo>
                    <a:pt x="41275" y="485775"/>
                  </a:lnTo>
                  <a:lnTo>
                    <a:pt x="57150" y="679450"/>
                  </a:lnTo>
                  <a:lnTo>
                    <a:pt x="92075" y="723900"/>
                  </a:lnTo>
                  <a:lnTo>
                    <a:pt x="0" y="854075"/>
                  </a:lnTo>
                  <a:lnTo>
                    <a:pt x="60325" y="1009650"/>
                  </a:lnTo>
                  <a:lnTo>
                    <a:pt x="19050" y="1079500"/>
                  </a:lnTo>
                  <a:lnTo>
                    <a:pt x="193675" y="1031875"/>
                  </a:lnTo>
                  <a:lnTo>
                    <a:pt x="206375" y="882650"/>
                  </a:lnTo>
                  <a:lnTo>
                    <a:pt x="269875" y="800100"/>
                  </a:lnTo>
                  <a:lnTo>
                    <a:pt x="209550" y="698500"/>
                  </a:lnTo>
                  <a:lnTo>
                    <a:pt x="247650" y="539750"/>
                  </a:lnTo>
                  <a:lnTo>
                    <a:pt x="339725" y="463550"/>
                  </a:lnTo>
                  <a:lnTo>
                    <a:pt x="327025" y="358775"/>
                  </a:lnTo>
                  <a:lnTo>
                    <a:pt x="428625" y="317500"/>
                  </a:lnTo>
                  <a:lnTo>
                    <a:pt x="434975" y="120650"/>
                  </a:lnTo>
                  <a:lnTo>
                    <a:pt x="3333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" name="フリーフォーム 1023">
              <a:extLst>
                <a:ext uri="{FF2B5EF4-FFF2-40B4-BE49-F238E27FC236}">
                  <a16:creationId xmlns:a16="http://schemas.microsoft.com/office/drawing/2014/main" id="{32870918-10A6-496A-A553-1077C1CE8493}"/>
                </a:ext>
              </a:extLst>
            </p:cNvPr>
            <p:cNvSpPr/>
            <p:nvPr/>
          </p:nvSpPr>
          <p:spPr bwMode="auto">
            <a:xfrm>
              <a:off x="2102161" y="1989495"/>
              <a:ext cx="665640" cy="840196"/>
            </a:xfrm>
            <a:custGeom>
              <a:avLst/>
              <a:gdLst>
                <a:gd name="connsiteX0" fmla="*/ 225425 w 908050"/>
                <a:gd name="connsiteY0" fmla="*/ 1054100 h 1146175"/>
                <a:gd name="connsiteX1" fmla="*/ 320675 w 908050"/>
                <a:gd name="connsiteY1" fmla="*/ 946150 h 1146175"/>
                <a:gd name="connsiteX2" fmla="*/ 273050 w 908050"/>
                <a:gd name="connsiteY2" fmla="*/ 895350 h 1146175"/>
                <a:gd name="connsiteX3" fmla="*/ 266700 w 908050"/>
                <a:gd name="connsiteY3" fmla="*/ 692150 h 1146175"/>
                <a:gd name="connsiteX4" fmla="*/ 320675 w 908050"/>
                <a:gd name="connsiteY4" fmla="*/ 657225 h 1146175"/>
                <a:gd name="connsiteX5" fmla="*/ 396875 w 908050"/>
                <a:gd name="connsiteY5" fmla="*/ 371475 h 1146175"/>
                <a:gd name="connsiteX6" fmla="*/ 485775 w 908050"/>
                <a:gd name="connsiteY6" fmla="*/ 295275 h 1146175"/>
                <a:gd name="connsiteX7" fmla="*/ 530225 w 908050"/>
                <a:gd name="connsiteY7" fmla="*/ 288925 h 1146175"/>
                <a:gd name="connsiteX8" fmla="*/ 565150 w 908050"/>
                <a:gd name="connsiteY8" fmla="*/ 212725 h 1146175"/>
                <a:gd name="connsiteX9" fmla="*/ 692150 w 908050"/>
                <a:gd name="connsiteY9" fmla="*/ 254000 h 1146175"/>
                <a:gd name="connsiteX10" fmla="*/ 749300 w 908050"/>
                <a:gd name="connsiteY10" fmla="*/ 142875 h 1146175"/>
                <a:gd name="connsiteX11" fmla="*/ 803275 w 908050"/>
                <a:gd name="connsiteY11" fmla="*/ 123825 h 1146175"/>
                <a:gd name="connsiteX12" fmla="*/ 847725 w 908050"/>
                <a:gd name="connsiteY12" fmla="*/ 225425 h 1146175"/>
                <a:gd name="connsiteX13" fmla="*/ 908050 w 908050"/>
                <a:gd name="connsiteY13" fmla="*/ 161925 h 1146175"/>
                <a:gd name="connsiteX14" fmla="*/ 860425 w 908050"/>
                <a:gd name="connsiteY14" fmla="*/ 133350 h 1146175"/>
                <a:gd name="connsiteX15" fmla="*/ 898525 w 908050"/>
                <a:gd name="connsiteY15" fmla="*/ 82550 h 1146175"/>
                <a:gd name="connsiteX16" fmla="*/ 793750 w 908050"/>
                <a:gd name="connsiteY16" fmla="*/ 3175 h 1146175"/>
                <a:gd name="connsiteX17" fmla="*/ 676275 w 908050"/>
                <a:gd name="connsiteY17" fmla="*/ 0 h 1146175"/>
                <a:gd name="connsiteX18" fmla="*/ 615950 w 908050"/>
                <a:gd name="connsiteY18" fmla="*/ 107950 h 1146175"/>
                <a:gd name="connsiteX19" fmla="*/ 495300 w 908050"/>
                <a:gd name="connsiteY19" fmla="*/ 107950 h 1146175"/>
                <a:gd name="connsiteX20" fmla="*/ 400050 w 908050"/>
                <a:gd name="connsiteY20" fmla="*/ 187325 h 1146175"/>
                <a:gd name="connsiteX21" fmla="*/ 288925 w 908050"/>
                <a:gd name="connsiteY21" fmla="*/ 346075 h 1146175"/>
                <a:gd name="connsiteX22" fmla="*/ 415925 w 908050"/>
                <a:gd name="connsiteY22" fmla="*/ 298450 h 1146175"/>
                <a:gd name="connsiteX23" fmla="*/ 317500 w 908050"/>
                <a:gd name="connsiteY23" fmla="*/ 434975 h 1146175"/>
                <a:gd name="connsiteX24" fmla="*/ 222250 w 908050"/>
                <a:gd name="connsiteY24" fmla="*/ 565150 h 1146175"/>
                <a:gd name="connsiteX25" fmla="*/ 206375 w 908050"/>
                <a:gd name="connsiteY25" fmla="*/ 695325 h 1146175"/>
                <a:gd name="connsiteX26" fmla="*/ 73025 w 908050"/>
                <a:gd name="connsiteY26" fmla="*/ 812800 h 1146175"/>
                <a:gd name="connsiteX27" fmla="*/ 0 w 908050"/>
                <a:gd name="connsiteY27" fmla="*/ 911225 h 1146175"/>
                <a:gd name="connsiteX28" fmla="*/ 38100 w 908050"/>
                <a:gd name="connsiteY28" fmla="*/ 1006475 h 1146175"/>
                <a:gd name="connsiteX29" fmla="*/ 31750 w 908050"/>
                <a:gd name="connsiteY29" fmla="*/ 1085850 h 1146175"/>
                <a:gd name="connsiteX30" fmla="*/ 92075 w 908050"/>
                <a:gd name="connsiteY30" fmla="*/ 1146175 h 1146175"/>
                <a:gd name="connsiteX31" fmla="*/ 225425 w 908050"/>
                <a:gd name="connsiteY31" fmla="*/ 1054100 h 1146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08050" h="1146175">
                  <a:moveTo>
                    <a:pt x="225425" y="1054100"/>
                  </a:moveTo>
                  <a:lnTo>
                    <a:pt x="320675" y="946150"/>
                  </a:lnTo>
                  <a:lnTo>
                    <a:pt x="273050" y="895350"/>
                  </a:lnTo>
                  <a:lnTo>
                    <a:pt x="266700" y="692150"/>
                  </a:lnTo>
                  <a:lnTo>
                    <a:pt x="320675" y="657225"/>
                  </a:lnTo>
                  <a:lnTo>
                    <a:pt x="396875" y="371475"/>
                  </a:lnTo>
                  <a:lnTo>
                    <a:pt x="485775" y="295275"/>
                  </a:lnTo>
                  <a:lnTo>
                    <a:pt x="530225" y="288925"/>
                  </a:lnTo>
                  <a:lnTo>
                    <a:pt x="565150" y="212725"/>
                  </a:lnTo>
                  <a:lnTo>
                    <a:pt x="692150" y="254000"/>
                  </a:lnTo>
                  <a:lnTo>
                    <a:pt x="749300" y="142875"/>
                  </a:lnTo>
                  <a:lnTo>
                    <a:pt x="803275" y="123825"/>
                  </a:lnTo>
                  <a:lnTo>
                    <a:pt x="847725" y="225425"/>
                  </a:lnTo>
                  <a:lnTo>
                    <a:pt x="908050" y="161925"/>
                  </a:lnTo>
                  <a:lnTo>
                    <a:pt x="860425" y="133350"/>
                  </a:lnTo>
                  <a:lnTo>
                    <a:pt x="898525" y="82550"/>
                  </a:lnTo>
                  <a:lnTo>
                    <a:pt x="793750" y="3175"/>
                  </a:lnTo>
                  <a:lnTo>
                    <a:pt x="676275" y="0"/>
                  </a:lnTo>
                  <a:lnTo>
                    <a:pt x="615950" y="107950"/>
                  </a:lnTo>
                  <a:lnTo>
                    <a:pt x="495300" y="107950"/>
                  </a:lnTo>
                  <a:lnTo>
                    <a:pt x="400050" y="187325"/>
                  </a:lnTo>
                  <a:lnTo>
                    <a:pt x="288925" y="346075"/>
                  </a:lnTo>
                  <a:lnTo>
                    <a:pt x="415925" y="298450"/>
                  </a:lnTo>
                  <a:lnTo>
                    <a:pt x="317500" y="434975"/>
                  </a:lnTo>
                  <a:lnTo>
                    <a:pt x="222250" y="565150"/>
                  </a:lnTo>
                  <a:lnTo>
                    <a:pt x="206375" y="695325"/>
                  </a:lnTo>
                  <a:lnTo>
                    <a:pt x="73025" y="812800"/>
                  </a:lnTo>
                  <a:lnTo>
                    <a:pt x="0" y="911225"/>
                  </a:lnTo>
                  <a:lnTo>
                    <a:pt x="38100" y="1006475"/>
                  </a:lnTo>
                  <a:lnTo>
                    <a:pt x="31750" y="1085850"/>
                  </a:lnTo>
                  <a:lnTo>
                    <a:pt x="92075" y="1146175"/>
                  </a:lnTo>
                  <a:lnTo>
                    <a:pt x="225425" y="105410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" name="フリーフォーム 1024">
              <a:extLst>
                <a:ext uri="{FF2B5EF4-FFF2-40B4-BE49-F238E27FC236}">
                  <a16:creationId xmlns:a16="http://schemas.microsoft.com/office/drawing/2014/main" id="{A89976F3-EE6D-4BB3-91B7-98F04675240D}"/>
                </a:ext>
              </a:extLst>
            </p:cNvPr>
            <p:cNvSpPr/>
            <p:nvPr/>
          </p:nvSpPr>
          <p:spPr bwMode="auto">
            <a:xfrm>
              <a:off x="1799597" y="2955371"/>
              <a:ext cx="53530" cy="67495"/>
            </a:xfrm>
            <a:custGeom>
              <a:avLst/>
              <a:gdLst>
                <a:gd name="connsiteX0" fmla="*/ 0 w 73025"/>
                <a:gd name="connsiteY0" fmla="*/ 63500 h 92075"/>
                <a:gd name="connsiteX1" fmla="*/ 3175 w 73025"/>
                <a:gd name="connsiteY1" fmla="*/ 0 h 92075"/>
                <a:gd name="connsiteX2" fmla="*/ 47625 w 73025"/>
                <a:gd name="connsiteY2" fmla="*/ 6350 h 92075"/>
                <a:gd name="connsiteX3" fmla="*/ 73025 w 73025"/>
                <a:gd name="connsiteY3" fmla="*/ 47625 h 92075"/>
                <a:gd name="connsiteX4" fmla="*/ 60325 w 73025"/>
                <a:gd name="connsiteY4" fmla="*/ 92075 h 92075"/>
                <a:gd name="connsiteX5" fmla="*/ 0 w 73025"/>
                <a:gd name="connsiteY5" fmla="*/ 63500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025" h="92075">
                  <a:moveTo>
                    <a:pt x="0" y="63500"/>
                  </a:moveTo>
                  <a:lnTo>
                    <a:pt x="3175" y="0"/>
                  </a:lnTo>
                  <a:lnTo>
                    <a:pt x="47625" y="6350"/>
                  </a:lnTo>
                  <a:lnTo>
                    <a:pt x="73025" y="47625"/>
                  </a:lnTo>
                  <a:lnTo>
                    <a:pt x="60325" y="92075"/>
                  </a:lnTo>
                  <a:lnTo>
                    <a:pt x="0" y="6350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" name="フリーフォーム 1026">
              <a:extLst>
                <a:ext uri="{FF2B5EF4-FFF2-40B4-BE49-F238E27FC236}">
                  <a16:creationId xmlns:a16="http://schemas.microsoft.com/office/drawing/2014/main" id="{2804E8C6-B543-4628-B1C3-492530645DC2}"/>
                </a:ext>
              </a:extLst>
            </p:cNvPr>
            <p:cNvSpPr/>
            <p:nvPr/>
          </p:nvSpPr>
          <p:spPr bwMode="auto">
            <a:xfrm>
              <a:off x="1732102" y="2997265"/>
              <a:ext cx="118698" cy="146627"/>
            </a:xfrm>
            <a:custGeom>
              <a:avLst/>
              <a:gdLst>
                <a:gd name="connsiteX0" fmla="*/ 85725 w 161925"/>
                <a:gd name="connsiteY0" fmla="*/ 0 h 200025"/>
                <a:gd name="connsiteX1" fmla="*/ 152400 w 161925"/>
                <a:gd name="connsiteY1" fmla="*/ 41275 h 200025"/>
                <a:gd name="connsiteX2" fmla="*/ 161925 w 161925"/>
                <a:gd name="connsiteY2" fmla="*/ 101600 h 200025"/>
                <a:gd name="connsiteX3" fmla="*/ 146050 w 161925"/>
                <a:gd name="connsiteY3" fmla="*/ 146050 h 200025"/>
                <a:gd name="connsiteX4" fmla="*/ 44450 w 161925"/>
                <a:gd name="connsiteY4" fmla="*/ 200025 h 200025"/>
                <a:gd name="connsiteX5" fmla="*/ 9525 w 161925"/>
                <a:gd name="connsiteY5" fmla="*/ 161925 h 200025"/>
                <a:gd name="connsiteX6" fmla="*/ 34925 w 161925"/>
                <a:gd name="connsiteY6" fmla="*/ 95250 h 200025"/>
                <a:gd name="connsiteX7" fmla="*/ 0 w 161925"/>
                <a:gd name="connsiteY7" fmla="*/ 53975 h 200025"/>
                <a:gd name="connsiteX8" fmla="*/ 12700 w 161925"/>
                <a:gd name="connsiteY8" fmla="*/ 3175 h 200025"/>
                <a:gd name="connsiteX9" fmla="*/ 85725 w 161925"/>
                <a:gd name="connsiteY9" fmla="*/ 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925" h="200025">
                  <a:moveTo>
                    <a:pt x="85725" y="0"/>
                  </a:moveTo>
                  <a:lnTo>
                    <a:pt x="152400" y="41275"/>
                  </a:lnTo>
                  <a:lnTo>
                    <a:pt x="161925" y="101600"/>
                  </a:lnTo>
                  <a:lnTo>
                    <a:pt x="146050" y="146050"/>
                  </a:lnTo>
                  <a:lnTo>
                    <a:pt x="44450" y="200025"/>
                  </a:lnTo>
                  <a:lnTo>
                    <a:pt x="9525" y="161925"/>
                  </a:lnTo>
                  <a:lnTo>
                    <a:pt x="34925" y="95250"/>
                  </a:lnTo>
                  <a:lnTo>
                    <a:pt x="0" y="53975"/>
                  </a:lnTo>
                  <a:lnTo>
                    <a:pt x="12700" y="3175"/>
                  </a:lnTo>
                  <a:lnTo>
                    <a:pt x="8572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" name="フリーフォーム 1027">
              <a:extLst>
                <a:ext uri="{FF2B5EF4-FFF2-40B4-BE49-F238E27FC236}">
                  <a16:creationId xmlns:a16="http://schemas.microsoft.com/office/drawing/2014/main" id="{BF0D809E-3DD8-489D-B93B-0691A49DB3A6}"/>
                </a:ext>
              </a:extLst>
            </p:cNvPr>
            <p:cNvSpPr/>
            <p:nvPr/>
          </p:nvSpPr>
          <p:spPr bwMode="auto">
            <a:xfrm>
              <a:off x="1839164" y="2787798"/>
              <a:ext cx="207140" cy="409625"/>
            </a:xfrm>
            <a:custGeom>
              <a:avLst/>
              <a:gdLst>
                <a:gd name="connsiteX0" fmla="*/ 104775 w 282575"/>
                <a:gd name="connsiteY0" fmla="*/ 0 h 558800"/>
                <a:gd name="connsiteX1" fmla="*/ 38100 w 282575"/>
                <a:gd name="connsiteY1" fmla="*/ 22225 h 558800"/>
                <a:gd name="connsiteX2" fmla="*/ 0 w 282575"/>
                <a:gd name="connsiteY2" fmla="*/ 146050 h 558800"/>
                <a:gd name="connsiteX3" fmla="*/ 0 w 282575"/>
                <a:gd name="connsiteY3" fmla="*/ 219075 h 558800"/>
                <a:gd name="connsiteX4" fmla="*/ 95250 w 282575"/>
                <a:gd name="connsiteY4" fmla="*/ 257175 h 558800"/>
                <a:gd name="connsiteX5" fmla="*/ 127000 w 282575"/>
                <a:gd name="connsiteY5" fmla="*/ 352425 h 558800"/>
                <a:gd name="connsiteX6" fmla="*/ 66675 w 282575"/>
                <a:gd name="connsiteY6" fmla="*/ 377825 h 558800"/>
                <a:gd name="connsiteX7" fmla="*/ 88900 w 282575"/>
                <a:gd name="connsiteY7" fmla="*/ 403225 h 558800"/>
                <a:gd name="connsiteX8" fmla="*/ 44450 w 282575"/>
                <a:gd name="connsiteY8" fmla="*/ 454025 h 558800"/>
                <a:gd name="connsiteX9" fmla="*/ 107950 w 282575"/>
                <a:gd name="connsiteY9" fmla="*/ 476250 h 558800"/>
                <a:gd name="connsiteX10" fmla="*/ 9525 w 282575"/>
                <a:gd name="connsiteY10" fmla="*/ 558800 h 558800"/>
                <a:gd name="connsiteX11" fmla="*/ 142875 w 282575"/>
                <a:gd name="connsiteY11" fmla="*/ 514350 h 558800"/>
                <a:gd name="connsiteX12" fmla="*/ 244475 w 282575"/>
                <a:gd name="connsiteY12" fmla="*/ 501650 h 558800"/>
                <a:gd name="connsiteX13" fmla="*/ 282575 w 282575"/>
                <a:gd name="connsiteY13" fmla="*/ 390525 h 558800"/>
                <a:gd name="connsiteX14" fmla="*/ 219075 w 282575"/>
                <a:gd name="connsiteY14" fmla="*/ 361950 h 558800"/>
                <a:gd name="connsiteX15" fmla="*/ 168275 w 282575"/>
                <a:gd name="connsiteY15" fmla="*/ 222250 h 558800"/>
                <a:gd name="connsiteX16" fmla="*/ 114300 w 282575"/>
                <a:gd name="connsiteY16" fmla="*/ 161925 h 558800"/>
                <a:gd name="connsiteX17" fmla="*/ 155575 w 282575"/>
                <a:gd name="connsiteY17" fmla="*/ 73025 h 558800"/>
                <a:gd name="connsiteX18" fmla="*/ 82550 w 282575"/>
                <a:gd name="connsiteY18" fmla="*/ 60325 h 558800"/>
                <a:gd name="connsiteX19" fmla="*/ 104775 w 282575"/>
                <a:gd name="connsiteY19" fmla="*/ 0 h 55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2575" h="558800">
                  <a:moveTo>
                    <a:pt x="104775" y="0"/>
                  </a:moveTo>
                  <a:lnTo>
                    <a:pt x="38100" y="22225"/>
                  </a:lnTo>
                  <a:lnTo>
                    <a:pt x="0" y="146050"/>
                  </a:lnTo>
                  <a:lnTo>
                    <a:pt x="0" y="219075"/>
                  </a:lnTo>
                  <a:lnTo>
                    <a:pt x="95250" y="257175"/>
                  </a:lnTo>
                  <a:lnTo>
                    <a:pt x="127000" y="352425"/>
                  </a:lnTo>
                  <a:lnTo>
                    <a:pt x="66675" y="377825"/>
                  </a:lnTo>
                  <a:lnTo>
                    <a:pt x="88900" y="403225"/>
                  </a:lnTo>
                  <a:lnTo>
                    <a:pt x="44450" y="454025"/>
                  </a:lnTo>
                  <a:lnTo>
                    <a:pt x="107950" y="476250"/>
                  </a:lnTo>
                  <a:lnTo>
                    <a:pt x="9525" y="558800"/>
                  </a:lnTo>
                  <a:lnTo>
                    <a:pt x="142875" y="514350"/>
                  </a:lnTo>
                  <a:lnTo>
                    <a:pt x="244475" y="501650"/>
                  </a:lnTo>
                  <a:lnTo>
                    <a:pt x="282575" y="390525"/>
                  </a:lnTo>
                  <a:lnTo>
                    <a:pt x="219075" y="361950"/>
                  </a:lnTo>
                  <a:lnTo>
                    <a:pt x="168275" y="222250"/>
                  </a:lnTo>
                  <a:lnTo>
                    <a:pt x="114300" y="161925"/>
                  </a:lnTo>
                  <a:lnTo>
                    <a:pt x="155575" y="73025"/>
                  </a:lnTo>
                  <a:lnTo>
                    <a:pt x="82550" y="60325"/>
                  </a:lnTo>
                  <a:lnTo>
                    <a:pt x="1047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" name="フリーフォーム 1028">
              <a:extLst>
                <a:ext uri="{FF2B5EF4-FFF2-40B4-BE49-F238E27FC236}">
                  <a16:creationId xmlns:a16="http://schemas.microsoft.com/office/drawing/2014/main" id="{29FF3589-A445-4FF8-9E80-2C8AA232563D}"/>
                </a:ext>
              </a:extLst>
            </p:cNvPr>
            <p:cNvSpPr/>
            <p:nvPr/>
          </p:nvSpPr>
          <p:spPr bwMode="auto">
            <a:xfrm>
              <a:off x="3745313" y="3460420"/>
              <a:ext cx="246705" cy="139645"/>
            </a:xfrm>
            <a:custGeom>
              <a:avLst/>
              <a:gdLst>
                <a:gd name="connsiteX0" fmla="*/ 336550 w 336550"/>
                <a:gd name="connsiteY0" fmla="*/ 41275 h 190500"/>
                <a:gd name="connsiteX1" fmla="*/ 260350 w 336550"/>
                <a:gd name="connsiteY1" fmla="*/ 3175 h 190500"/>
                <a:gd name="connsiteX2" fmla="*/ 117475 w 336550"/>
                <a:gd name="connsiteY2" fmla="*/ 0 h 190500"/>
                <a:gd name="connsiteX3" fmla="*/ 12700 w 336550"/>
                <a:gd name="connsiteY3" fmla="*/ 38100 h 190500"/>
                <a:gd name="connsiteX4" fmla="*/ 3175 w 336550"/>
                <a:gd name="connsiteY4" fmla="*/ 98425 h 190500"/>
                <a:gd name="connsiteX5" fmla="*/ 101600 w 336550"/>
                <a:gd name="connsiteY5" fmla="*/ 120650 h 190500"/>
                <a:gd name="connsiteX6" fmla="*/ 0 w 336550"/>
                <a:gd name="connsiteY6" fmla="*/ 171450 h 190500"/>
                <a:gd name="connsiteX7" fmla="*/ 104775 w 336550"/>
                <a:gd name="connsiteY7" fmla="*/ 190500 h 190500"/>
                <a:gd name="connsiteX8" fmla="*/ 161925 w 336550"/>
                <a:gd name="connsiteY8" fmla="*/ 136525 h 190500"/>
                <a:gd name="connsiteX9" fmla="*/ 273050 w 336550"/>
                <a:gd name="connsiteY9" fmla="*/ 98425 h 190500"/>
                <a:gd name="connsiteX10" fmla="*/ 336550 w 336550"/>
                <a:gd name="connsiteY10" fmla="*/ 41275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6550" h="190500">
                  <a:moveTo>
                    <a:pt x="336550" y="41275"/>
                  </a:moveTo>
                  <a:lnTo>
                    <a:pt x="260350" y="3175"/>
                  </a:lnTo>
                  <a:lnTo>
                    <a:pt x="117475" y="0"/>
                  </a:lnTo>
                  <a:lnTo>
                    <a:pt x="12700" y="38100"/>
                  </a:lnTo>
                  <a:lnTo>
                    <a:pt x="3175" y="98425"/>
                  </a:lnTo>
                  <a:lnTo>
                    <a:pt x="101600" y="120650"/>
                  </a:lnTo>
                  <a:lnTo>
                    <a:pt x="0" y="171450"/>
                  </a:lnTo>
                  <a:lnTo>
                    <a:pt x="104775" y="190500"/>
                  </a:lnTo>
                  <a:lnTo>
                    <a:pt x="161925" y="136525"/>
                  </a:lnTo>
                  <a:lnTo>
                    <a:pt x="273050" y="98425"/>
                  </a:lnTo>
                  <a:lnTo>
                    <a:pt x="336550" y="4127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" name="フリーフォーム 1029">
              <a:extLst>
                <a:ext uri="{FF2B5EF4-FFF2-40B4-BE49-F238E27FC236}">
                  <a16:creationId xmlns:a16="http://schemas.microsoft.com/office/drawing/2014/main" id="{933D7C89-DA72-4D51-B9E9-424C6E83B89C}"/>
                </a:ext>
              </a:extLst>
            </p:cNvPr>
            <p:cNvSpPr/>
            <p:nvPr/>
          </p:nvSpPr>
          <p:spPr bwMode="auto">
            <a:xfrm>
              <a:off x="3677818" y="3579118"/>
              <a:ext cx="165247" cy="109388"/>
            </a:xfrm>
            <a:custGeom>
              <a:avLst/>
              <a:gdLst>
                <a:gd name="connsiteX0" fmla="*/ 196850 w 225425"/>
                <a:gd name="connsiteY0" fmla="*/ 34925 h 149225"/>
                <a:gd name="connsiteX1" fmla="*/ 225425 w 225425"/>
                <a:gd name="connsiteY1" fmla="*/ 114300 h 149225"/>
                <a:gd name="connsiteX2" fmla="*/ 117475 w 225425"/>
                <a:gd name="connsiteY2" fmla="*/ 142875 h 149225"/>
                <a:gd name="connsiteX3" fmla="*/ 85725 w 225425"/>
                <a:gd name="connsiteY3" fmla="*/ 63500 h 149225"/>
                <a:gd name="connsiteX4" fmla="*/ 9525 w 225425"/>
                <a:gd name="connsiteY4" fmla="*/ 149225 h 149225"/>
                <a:gd name="connsiteX5" fmla="*/ 0 w 225425"/>
                <a:gd name="connsiteY5" fmla="*/ 12700 h 149225"/>
                <a:gd name="connsiteX6" fmla="*/ 38100 w 225425"/>
                <a:gd name="connsiteY6" fmla="*/ 0 h 149225"/>
                <a:gd name="connsiteX7" fmla="*/ 92075 w 225425"/>
                <a:gd name="connsiteY7" fmla="*/ 0 h 149225"/>
                <a:gd name="connsiteX8" fmla="*/ 196850 w 225425"/>
                <a:gd name="connsiteY8" fmla="*/ 349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5425" h="149225">
                  <a:moveTo>
                    <a:pt x="196850" y="34925"/>
                  </a:moveTo>
                  <a:lnTo>
                    <a:pt x="225425" y="114300"/>
                  </a:lnTo>
                  <a:lnTo>
                    <a:pt x="117475" y="142875"/>
                  </a:lnTo>
                  <a:lnTo>
                    <a:pt x="85725" y="63500"/>
                  </a:lnTo>
                  <a:lnTo>
                    <a:pt x="9525" y="149225"/>
                  </a:lnTo>
                  <a:lnTo>
                    <a:pt x="0" y="12700"/>
                  </a:lnTo>
                  <a:lnTo>
                    <a:pt x="38100" y="0"/>
                  </a:lnTo>
                  <a:lnTo>
                    <a:pt x="92075" y="0"/>
                  </a:lnTo>
                  <a:lnTo>
                    <a:pt x="196850" y="3492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" name="フリーフォーム 1030">
              <a:extLst>
                <a:ext uri="{FF2B5EF4-FFF2-40B4-BE49-F238E27FC236}">
                  <a16:creationId xmlns:a16="http://schemas.microsoft.com/office/drawing/2014/main" id="{09998EBD-89B5-4BE8-A3DF-2AC8828C159F}"/>
                </a:ext>
              </a:extLst>
            </p:cNvPr>
            <p:cNvSpPr/>
            <p:nvPr/>
          </p:nvSpPr>
          <p:spPr bwMode="auto">
            <a:xfrm>
              <a:off x="3379910" y="3367323"/>
              <a:ext cx="439881" cy="300236"/>
            </a:xfrm>
            <a:custGeom>
              <a:avLst/>
              <a:gdLst>
                <a:gd name="connsiteX0" fmla="*/ 492125 w 600075"/>
                <a:gd name="connsiteY0" fmla="*/ 212725 h 409575"/>
                <a:gd name="connsiteX1" fmla="*/ 600075 w 600075"/>
                <a:gd name="connsiteY1" fmla="*/ 247650 h 409575"/>
                <a:gd name="connsiteX2" fmla="*/ 523875 w 600075"/>
                <a:gd name="connsiteY2" fmla="*/ 301625 h 409575"/>
                <a:gd name="connsiteX3" fmla="*/ 454025 w 600075"/>
                <a:gd name="connsiteY3" fmla="*/ 285750 h 409575"/>
                <a:gd name="connsiteX4" fmla="*/ 412750 w 600075"/>
                <a:gd name="connsiteY4" fmla="*/ 304800 h 409575"/>
                <a:gd name="connsiteX5" fmla="*/ 406400 w 600075"/>
                <a:gd name="connsiteY5" fmla="*/ 409575 h 409575"/>
                <a:gd name="connsiteX6" fmla="*/ 361950 w 600075"/>
                <a:gd name="connsiteY6" fmla="*/ 396875 h 409575"/>
                <a:gd name="connsiteX7" fmla="*/ 212725 w 600075"/>
                <a:gd name="connsiteY7" fmla="*/ 257175 h 409575"/>
                <a:gd name="connsiteX8" fmla="*/ 111125 w 600075"/>
                <a:gd name="connsiteY8" fmla="*/ 149225 h 409575"/>
                <a:gd name="connsiteX9" fmla="*/ 69850 w 600075"/>
                <a:gd name="connsiteY9" fmla="*/ 165100 h 409575"/>
                <a:gd name="connsiteX10" fmla="*/ 0 w 600075"/>
                <a:gd name="connsiteY10" fmla="*/ 215900 h 409575"/>
                <a:gd name="connsiteX11" fmla="*/ 12700 w 600075"/>
                <a:gd name="connsiteY11" fmla="*/ 22225 h 409575"/>
                <a:gd name="connsiteX12" fmla="*/ 73025 w 600075"/>
                <a:gd name="connsiteY12" fmla="*/ 0 h 409575"/>
                <a:gd name="connsiteX13" fmla="*/ 238125 w 600075"/>
                <a:gd name="connsiteY13" fmla="*/ 107950 h 409575"/>
                <a:gd name="connsiteX14" fmla="*/ 327025 w 600075"/>
                <a:gd name="connsiteY14" fmla="*/ 107950 h 409575"/>
                <a:gd name="connsiteX15" fmla="*/ 365125 w 600075"/>
                <a:gd name="connsiteY15" fmla="*/ 222250 h 409575"/>
                <a:gd name="connsiteX16" fmla="*/ 415925 w 600075"/>
                <a:gd name="connsiteY16" fmla="*/ 241300 h 409575"/>
                <a:gd name="connsiteX17" fmla="*/ 492125 w 600075"/>
                <a:gd name="connsiteY17" fmla="*/ 2127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0075" h="409575">
                  <a:moveTo>
                    <a:pt x="492125" y="212725"/>
                  </a:moveTo>
                  <a:lnTo>
                    <a:pt x="600075" y="247650"/>
                  </a:lnTo>
                  <a:lnTo>
                    <a:pt x="523875" y="301625"/>
                  </a:lnTo>
                  <a:lnTo>
                    <a:pt x="454025" y="285750"/>
                  </a:lnTo>
                  <a:lnTo>
                    <a:pt x="412750" y="304800"/>
                  </a:lnTo>
                  <a:lnTo>
                    <a:pt x="406400" y="409575"/>
                  </a:lnTo>
                  <a:lnTo>
                    <a:pt x="361950" y="396875"/>
                  </a:lnTo>
                  <a:lnTo>
                    <a:pt x="212725" y="257175"/>
                  </a:lnTo>
                  <a:lnTo>
                    <a:pt x="111125" y="149225"/>
                  </a:lnTo>
                  <a:lnTo>
                    <a:pt x="69850" y="165100"/>
                  </a:lnTo>
                  <a:lnTo>
                    <a:pt x="0" y="215900"/>
                  </a:lnTo>
                  <a:lnTo>
                    <a:pt x="12700" y="22225"/>
                  </a:lnTo>
                  <a:lnTo>
                    <a:pt x="73025" y="0"/>
                  </a:lnTo>
                  <a:lnTo>
                    <a:pt x="238125" y="107950"/>
                  </a:lnTo>
                  <a:lnTo>
                    <a:pt x="327025" y="107950"/>
                  </a:lnTo>
                  <a:lnTo>
                    <a:pt x="365125" y="222250"/>
                  </a:lnTo>
                  <a:lnTo>
                    <a:pt x="415925" y="241300"/>
                  </a:lnTo>
                  <a:lnTo>
                    <a:pt x="492125" y="21272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" name="フリーフォーム 1031">
              <a:extLst>
                <a:ext uri="{FF2B5EF4-FFF2-40B4-BE49-F238E27FC236}">
                  <a16:creationId xmlns:a16="http://schemas.microsoft.com/office/drawing/2014/main" id="{FD656EBD-DB57-4DCF-A149-8298D8EFA0C6}"/>
                </a:ext>
              </a:extLst>
            </p:cNvPr>
            <p:cNvSpPr/>
            <p:nvPr/>
          </p:nvSpPr>
          <p:spPr bwMode="auto">
            <a:xfrm>
              <a:off x="3296123" y="3479039"/>
              <a:ext cx="337475" cy="258343"/>
            </a:xfrm>
            <a:custGeom>
              <a:avLst/>
              <a:gdLst>
                <a:gd name="connsiteX0" fmla="*/ 3175 w 460375"/>
                <a:gd name="connsiteY0" fmla="*/ 38100 h 352425"/>
                <a:gd name="connsiteX1" fmla="*/ 57150 w 460375"/>
                <a:gd name="connsiteY1" fmla="*/ 3175 h 352425"/>
                <a:gd name="connsiteX2" fmla="*/ 114300 w 460375"/>
                <a:gd name="connsiteY2" fmla="*/ 66675 h 352425"/>
                <a:gd name="connsiteX3" fmla="*/ 177800 w 460375"/>
                <a:gd name="connsiteY3" fmla="*/ 19050 h 352425"/>
                <a:gd name="connsiteX4" fmla="*/ 219075 w 460375"/>
                <a:gd name="connsiteY4" fmla="*/ 0 h 352425"/>
                <a:gd name="connsiteX5" fmla="*/ 346075 w 460375"/>
                <a:gd name="connsiteY5" fmla="*/ 133350 h 352425"/>
                <a:gd name="connsiteX6" fmla="*/ 460375 w 460375"/>
                <a:gd name="connsiteY6" fmla="*/ 231775 h 352425"/>
                <a:gd name="connsiteX7" fmla="*/ 339725 w 460375"/>
                <a:gd name="connsiteY7" fmla="*/ 352425 h 352425"/>
                <a:gd name="connsiteX8" fmla="*/ 288925 w 460375"/>
                <a:gd name="connsiteY8" fmla="*/ 339725 h 352425"/>
                <a:gd name="connsiteX9" fmla="*/ 285750 w 460375"/>
                <a:gd name="connsiteY9" fmla="*/ 285750 h 352425"/>
                <a:gd name="connsiteX10" fmla="*/ 146050 w 460375"/>
                <a:gd name="connsiteY10" fmla="*/ 190500 h 352425"/>
                <a:gd name="connsiteX11" fmla="*/ 60325 w 460375"/>
                <a:gd name="connsiteY11" fmla="*/ 254000 h 352425"/>
                <a:gd name="connsiteX12" fmla="*/ 0 w 460375"/>
                <a:gd name="connsiteY12" fmla="*/ 104775 h 352425"/>
                <a:gd name="connsiteX13" fmla="*/ 53975 w 460375"/>
                <a:gd name="connsiteY13" fmla="*/ 98425 h 352425"/>
                <a:gd name="connsiteX14" fmla="*/ 63500 w 460375"/>
                <a:gd name="connsiteY14" fmla="*/ 73025 h 352425"/>
                <a:gd name="connsiteX15" fmla="*/ 3175 w 460375"/>
                <a:gd name="connsiteY15" fmla="*/ 38100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0375" h="352425">
                  <a:moveTo>
                    <a:pt x="3175" y="38100"/>
                  </a:moveTo>
                  <a:lnTo>
                    <a:pt x="57150" y="3175"/>
                  </a:lnTo>
                  <a:lnTo>
                    <a:pt x="114300" y="66675"/>
                  </a:lnTo>
                  <a:lnTo>
                    <a:pt x="177800" y="19050"/>
                  </a:lnTo>
                  <a:lnTo>
                    <a:pt x="219075" y="0"/>
                  </a:lnTo>
                  <a:lnTo>
                    <a:pt x="346075" y="133350"/>
                  </a:lnTo>
                  <a:lnTo>
                    <a:pt x="460375" y="231775"/>
                  </a:lnTo>
                  <a:lnTo>
                    <a:pt x="339725" y="352425"/>
                  </a:lnTo>
                  <a:lnTo>
                    <a:pt x="288925" y="339725"/>
                  </a:lnTo>
                  <a:lnTo>
                    <a:pt x="285750" y="285750"/>
                  </a:lnTo>
                  <a:lnTo>
                    <a:pt x="146050" y="190500"/>
                  </a:lnTo>
                  <a:lnTo>
                    <a:pt x="60325" y="254000"/>
                  </a:lnTo>
                  <a:lnTo>
                    <a:pt x="0" y="104775"/>
                  </a:lnTo>
                  <a:lnTo>
                    <a:pt x="53975" y="98425"/>
                  </a:lnTo>
                  <a:lnTo>
                    <a:pt x="63500" y="73025"/>
                  </a:lnTo>
                  <a:lnTo>
                    <a:pt x="3175" y="3810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" name="フリーフォーム 1033">
              <a:extLst>
                <a:ext uri="{FF2B5EF4-FFF2-40B4-BE49-F238E27FC236}">
                  <a16:creationId xmlns:a16="http://schemas.microsoft.com/office/drawing/2014/main" id="{B5E5C535-6320-44FB-9777-3B4A951E5D13}"/>
                </a:ext>
              </a:extLst>
            </p:cNvPr>
            <p:cNvSpPr/>
            <p:nvPr/>
          </p:nvSpPr>
          <p:spPr bwMode="auto">
            <a:xfrm>
              <a:off x="3158806" y="2950716"/>
              <a:ext cx="998460" cy="595817"/>
            </a:xfrm>
            <a:custGeom>
              <a:avLst/>
              <a:gdLst>
                <a:gd name="connsiteX0" fmla="*/ 73025 w 1362075"/>
                <a:gd name="connsiteY0" fmla="*/ 523875 h 812800"/>
                <a:gd name="connsiteX1" fmla="*/ 0 w 1362075"/>
                <a:gd name="connsiteY1" fmla="*/ 387350 h 812800"/>
                <a:gd name="connsiteX2" fmla="*/ 165100 w 1362075"/>
                <a:gd name="connsiteY2" fmla="*/ 196850 h 812800"/>
                <a:gd name="connsiteX3" fmla="*/ 288925 w 1362075"/>
                <a:gd name="connsiteY3" fmla="*/ 266700 h 812800"/>
                <a:gd name="connsiteX4" fmla="*/ 469900 w 1362075"/>
                <a:gd name="connsiteY4" fmla="*/ 254000 h 812800"/>
                <a:gd name="connsiteX5" fmla="*/ 466725 w 1362075"/>
                <a:gd name="connsiteY5" fmla="*/ 98425 h 812800"/>
                <a:gd name="connsiteX6" fmla="*/ 762000 w 1362075"/>
                <a:gd name="connsiteY6" fmla="*/ 0 h 812800"/>
                <a:gd name="connsiteX7" fmla="*/ 844550 w 1362075"/>
                <a:gd name="connsiteY7" fmla="*/ 88900 h 812800"/>
                <a:gd name="connsiteX8" fmla="*/ 942975 w 1362075"/>
                <a:gd name="connsiteY8" fmla="*/ 139700 h 812800"/>
                <a:gd name="connsiteX9" fmla="*/ 977900 w 1362075"/>
                <a:gd name="connsiteY9" fmla="*/ 66675 h 812800"/>
                <a:gd name="connsiteX10" fmla="*/ 1098550 w 1362075"/>
                <a:gd name="connsiteY10" fmla="*/ 282575 h 812800"/>
                <a:gd name="connsiteX11" fmla="*/ 1250950 w 1362075"/>
                <a:gd name="connsiteY11" fmla="*/ 273050 h 812800"/>
                <a:gd name="connsiteX12" fmla="*/ 1362075 w 1362075"/>
                <a:gd name="connsiteY12" fmla="*/ 390525 h 812800"/>
                <a:gd name="connsiteX13" fmla="*/ 1320800 w 1362075"/>
                <a:gd name="connsiteY13" fmla="*/ 422275 h 812800"/>
                <a:gd name="connsiteX14" fmla="*/ 1308100 w 1362075"/>
                <a:gd name="connsiteY14" fmla="*/ 517525 h 812800"/>
                <a:gd name="connsiteX15" fmla="*/ 1222375 w 1362075"/>
                <a:gd name="connsiteY15" fmla="*/ 479425 h 812800"/>
                <a:gd name="connsiteX16" fmla="*/ 1216025 w 1362075"/>
                <a:gd name="connsiteY16" fmla="*/ 581025 h 812800"/>
                <a:gd name="connsiteX17" fmla="*/ 1123950 w 1362075"/>
                <a:gd name="connsiteY17" fmla="*/ 581025 h 812800"/>
                <a:gd name="connsiteX18" fmla="*/ 1139825 w 1362075"/>
                <a:gd name="connsiteY18" fmla="*/ 730250 h 812800"/>
                <a:gd name="connsiteX19" fmla="*/ 1063625 w 1362075"/>
                <a:gd name="connsiteY19" fmla="*/ 695325 h 812800"/>
                <a:gd name="connsiteX20" fmla="*/ 917575 w 1362075"/>
                <a:gd name="connsiteY20" fmla="*/ 701675 h 812800"/>
                <a:gd name="connsiteX21" fmla="*/ 812800 w 1362075"/>
                <a:gd name="connsiteY21" fmla="*/ 730250 h 812800"/>
                <a:gd name="connsiteX22" fmla="*/ 796925 w 1362075"/>
                <a:gd name="connsiteY22" fmla="*/ 784225 h 812800"/>
                <a:gd name="connsiteX23" fmla="*/ 708025 w 1362075"/>
                <a:gd name="connsiteY23" fmla="*/ 812800 h 812800"/>
                <a:gd name="connsiteX24" fmla="*/ 663575 w 1362075"/>
                <a:gd name="connsiteY24" fmla="*/ 800100 h 812800"/>
                <a:gd name="connsiteX25" fmla="*/ 631825 w 1362075"/>
                <a:gd name="connsiteY25" fmla="*/ 673100 h 812800"/>
                <a:gd name="connsiteX26" fmla="*/ 530225 w 1362075"/>
                <a:gd name="connsiteY26" fmla="*/ 676275 h 812800"/>
                <a:gd name="connsiteX27" fmla="*/ 381000 w 1362075"/>
                <a:gd name="connsiteY27" fmla="*/ 568325 h 812800"/>
                <a:gd name="connsiteX28" fmla="*/ 311150 w 1362075"/>
                <a:gd name="connsiteY28" fmla="*/ 603250 h 812800"/>
                <a:gd name="connsiteX29" fmla="*/ 298450 w 1362075"/>
                <a:gd name="connsiteY29" fmla="*/ 781050 h 812800"/>
                <a:gd name="connsiteX30" fmla="*/ 250825 w 1362075"/>
                <a:gd name="connsiteY30" fmla="*/ 730250 h 812800"/>
                <a:gd name="connsiteX31" fmla="*/ 203200 w 1362075"/>
                <a:gd name="connsiteY31" fmla="*/ 758825 h 812800"/>
                <a:gd name="connsiteX32" fmla="*/ 127000 w 1362075"/>
                <a:gd name="connsiteY32" fmla="*/ 628650 h 812800"/>
                <a:gd name="connsiteX33" fmla="*/ 155575 w 1362075"/>
                <a:gd name="connsiteY33" fmla="*/ 571500 h 812800"/>
                <a:gd name="connsiteX34" fmla="*/ 228600 w 1362075"/>
                <a:gd name="connsiteY34" fmla="*/ 596900 h 812800"/>
                <a:gd name="connsiteX35" fmla="*/ 222250 w 1362075"/>
                <a:gd name="connsiteY35" fmla="*/ 501650 h 812800"/>
                <a:gd name="connsiteX36" fmla="*/ 152400 w 1362075"/>
                <a:gd name="connsiteY36" fmla="*/ 488950 h 812800"/>
                <a:gd name="connsiteX37" fmla="*/ 73025 w 1362075"/>
                <a:gd name="connsiteY37" fmla="*/ 523875 h 8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62075" h="812800">
                  <a:moveTo>
                    <a:pt x="73025" y="523875"/>
                  </a:moveTo>
                  <a:lnTo>
                    <a:pt x="0" y="387350"/>
                  </a:lnTo>
                  <a:lnTo>
                    <a:pt x="165100" y="196850"/>
                  </a:lnTo>
                  <a:lnTo>
                    <a:pt x="288925" y="266700"/>
                  </a:lnTo>
                  <a:lnTo>
                    <a:pt x="469900" y="254000"/>
                  </a:lnTo>
                  <a:cubicBezTo>
                    <a:pt x="468842" y="202142"/>
                    <a:pt x="467783" y="150283"/>
                    <a:pt x="466725" y="98425"/>
                  </a:cubicBezTo>
                  <a:lnTo>
                    <a:pt x="762000" y="0"/>
                  </a:lnTo>
                  <a:lnTo>
                    <a:pt x="844550" y="88900"/>
                  </a:lnTo>
                  <a:lnTo>
                    <a:pt x="942975" y="139700"/>
                  </a:lnTo>
                  <a:lnTo>
                    <a:pt x="977900" y="66675"/>
                  </a:lnTo>
                  <a:lnTo>
                    <a:pt x="1098550" y="282575"/>
                  </a:lnTo>
                  <a:lnTo>
                    <a:pt x="1250950" y="273050"/>
                  </a:lnTo>
                  <a:lnTo>
                    <a:pt x="1362075" y="390525"/>
                  </a:lnTo>
                  <a:lnTo>
                    <a:pt x="1320800" y="422275"/>
                  </a:lnTo>
                  <a:lnTo>
                    <a:pt x="1308100" y="517525"/>
                  </a:lnTo>
                  <a:lnTo>
                    <a:pt x="1222375" y="479425"/>
                  </a:lnTo>
                  <a:lnTo>
                    <a:pt x="1216025" y="581025"/>
                  </a:lnTo>
                  <a:lnTo>
                    <a:pt x="1123950" y="581025"/>
                  </a:lnTo>
                  <a:lnTo>
                    <a:pt x="1139825" y="730250"/>
                  </a:lnTo>
                  <a:lnTo>
                    <a:pt x="1063625" y="695325"/>
                  </a:lnTo>
                  <a:lnTo>
                    <a:pt x="917575" y="701675"/>
                  </a:lnTo>
                  <a:lnTo>
                    <a:pt x="812800" y="730250"/>
                  </a:lnTo>
                  <a:lnTo>
                    <a:pt x="796925" y="784225"/>
                  </a:lnTo>
                  <a:lnTo>
                    <a:pt x="708025" y="812800"/>
                  </a:lnTo>
                  <a:lnTo>
                    <a:pt x="663575" y="800100"/>
                  </a:lnTo>
                  <a:lnTo>
                    <a:pt x="631825" y="673100"/>
                  </a:lnTo>
                  <a:lnTo>
                    <a:pt x="530225" y="676275"/>
                  </a:lnTo>
                  <a:lnTo>
                    <a:pt x="381000" y="568325"/>
                  </a:lnTo>
                  <a:lnTo>
                    <a:pt x="311150" y="603250"/>
                  </a:lnTo>
                  <a:lnTo>
                    <a:pt x="298450" y="781050"/>
                  </a:lnTo>
                  <a:lnTo>
                    <a:pt x="250825" y="730250"/>
                  </a:lnTo>
                  <a:lnTo>
                    <a:pt x="203200" y="758825"/>
                  </a:lnTo>
                  <a:lnTo>
                    <a:pt x="127000" y="628650"/>
                  </a:lnTo>
                  <a:lnTo>
                    <a:pt x="155575" y="571500"/>
                  </a:lnTo>
                  <a:lnTo>
                    <a:pt x="228600" y="596900"/>
                  </a:lnTo>
                  <a:lnTo>
                    <a:pt x="222250" y="501650"/>
                  </a:lnTo>
                  <a:lnTo>
                    <a:pt x="152400" y="488950"/>
                  </a:lnTo>
                  <a:lnTo>
                    <a:pt x="73025" y="52387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" name="フリーフォーム 1034">
              <a:extLst>
                <a:ext uri="{FF2B5EF4-FFF2-40B4-BE49-F238E27FC236}">
                  <a16:creationId xmlns:a16="http://schemas.microsoft.com/office/drawing/2014/main" id="{34688228-08DF-48D9-A002-095B7E0D6AA6}"/>
                </a:ext>
              </a:extLst>
            </p:cNvPr>
            <p:cNvSpPr/>
            <p:nvPr/>
          </p:nvSpPr>
          <p:spPr bwMode="auto">
            <a:xfrm>
              <a:off x="3251903" y="4037618"/>
              <a:ext cx="134990" cy="72150"/>
            </a:xfrm>
            <a:custGeom>
              <a:avLst/>
              <a:gdLst>
                <a:gd name="connsiteX0" fmla="*/ 0 w 184150"/>
                <a:gd name="connsiteY0" fmla="*/ 0 h 98425"/>
                <a:gd name="connsiteX1" fmla="*/ 184150 w 184150"/>
                <a:gd name="connsiteY1" fmla="*/ 9525 h 98425"/>
                <a:gd name="connsiteX2" fmla="*/ 142875 w 184150"/>
                <a:gd name="connsiteY2" fmla="*/ 98425 h 98425"/>
                <a:gd name="connsiteX3" fmla="*/ 41275 w 184150"/>
                <a:gd name="connsiteY3" fmla="*/ 63500 h 98425"/>
                <a:gd name="connsiteX4" fmla="*/ 0 w 184150"/>
                <a:gd name="connsiteY4" fmla="*/ 0 h 98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98425">
                  <a:moveTo>
                    <a:pt x="0" y="0"/>
                  </a:moveTo>
                  <a:lnTo>
                    <a:pt x="184150" y="9525"/>
                  </a:lnTo>
                  <a:lnTo>
                    <a:pt x="142875" y="98425"/>
                  </a:lnTo>
                  <a:lnTo>
                    <a:pt x="41275" y="6350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" name="フリーフォーム 1035">
              <a:extLst>
                <a:ext uri="{FF2B5EF4-FFF2-40B4-BE49-F238E27FC236}">
                  <a16:creationId xmlns:a16="http://schemas.microsoft.com/office/drawing/2014/main" id="{3887F92B-B01E-4E0D-98AF-F94BAC8B8A12}"/>
                </a:ext>
              </a:extLst>
            </p:cNvPr>
            <p:cNvSpPr/>
            <p:nvPr/>
          </p:nvSpPr>
          <p:spPr bwMode="auto">
            <a:xfrm>
              <a:off x="2870207" y="3835133"/>
              <a:ext cx="502721" cy="453845"/>
            </a:xfrm>
            <a:custGeom>
              <a:avLst/>
              <a:gdLst>
                <a:gd name="connsiteX0" fmla="*/ 660400 w 685800"/>
                <a:gd name="connsiteY0" fmla="*/ 381000 h 619125"/>
                <a:gd name="connsiteX1" fmla="*/ 685800 w 685800"/>
                <a:gd name="connsiteY1" fmla="*/ 428625 h 619125"/>
                <a:gd name="connsiteX2" fmla="*/ 676275 w 685800"/>
                <a:gd name="connsiteY2" fmla="*/ 492125 h 619125"/>
                <a:gd name="connsiteX3" fmla="*/ 561975 w 685800"/>
                <a:gd name="connsiteY3" fmla="*/ 539750 h 619125"/>
                <a:gd name="connsiteX4" fmla="*/ 469900 w 685800"/>
                <a:gd name="connsiteY4" fmla="*/ 542925 h 619125"/>
                <a:gd name="connsiteX5" fmla="*/ 406400 w 685800"/>
                <a:gd name="connsiteY5" fmla="*/ 609600 h 619125"/>
                <a:gd name="connsiteX6" fmla="*/ 279400 w 685800"/>
                <a:gd name="connsiteY6" fmla="*/ 584200 h 619125"/>
                <a:gd name="connsiteX7" fmla="*/ 257175 w 685800"/>
                <a:gd name="connsiteY7" fmla="*/ 619125 h 619125"/>
                <a:gd name="connsiteX8" fmla="*/ 123825 w 685800"/>
                <a:gd name="connsiteY8" fmla="*/ 428625 h 619125"/>
                <a:gd name="connsiteX9" fmla="*/ 114300 w 685800"/>
                <a:gd name="connsiteY9" fmla="*/ 311150 h 619125"/>
                <a:gd name="connsiteX10" fmla="*/ 0 w 685800"/>
                <a:gd name="connsiteY10" fmla="*/ 200025 h 619125"/>
                <a:gd name="connsiteX11" fmla="*/ 6350 w 685800"/>
                <a:gd name="connsiteY11" fmla="*/ 136525 h 619125"/>
                <a:gd name="connsiteX12" fmla="*/ 66675 w 685800"/>
                <a:gd name="connsiteY12" fmla="*/ 101600 h 619125"/>
                <a:gd name="connsiteX13" fmla="*/ 73025 w 685800"/>
                <a:gd name="connsiteY13" fmla="*/ 19050 h 619125"/>
                <a:gd name="connsiteX14" fmla="*/ 149225 w 685800"/>
                <a:gd name="connsiteY14" fmla="*/ 0 h 619125"/>
                <a:gd name="connsiteX15" fmla="*/ 330200 w 685800"/>
                <a:gd name="connsiteY15" fmla="*/ 117475 h 619125"/>
                <a:gd name="connsiteX16" fmla="*/ 409575 w 685800"/>
                <a:gd name="connsiteY16" fmla="*/ 98425 h 619125"/>
                <a:gd name="connsiteX17" fmla="*/ 511175 w 685800"/>
                <a:gd name="connsiteY17" fmla="*/ 276225 h 619125"/>
                <a:gd name="connsiteX18" fmla="*/ 565150 w 685800"/>
                <a:gd name="connsiteY18" fmla="*/ 342900 h 619125"/>
                <a:gd name="connsiteX19" fmla="*/ 660400 w 685800"/>
                <a:gd name="connsiteY19" fmla="*/ 381000 h 61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85800" h="619125">
                  <a:moveTo>
                    <a:pt x="660400" y="381000"/>
                  </a:moveTo>
                  <a:lnTo>
                    <a:pt x="685800" y="428625"/>
                  </a:lnTo>
                  <a:lnTo>
                    <a:pt x="676275" y="492125"/>
                  </a:lnTo>
                  <a:lnTo>
                    <a:pt x="561975" y="539750"/>
                  </a:lnTo>
                  <a:lnTo>
                    <a:pt x="469900" y="542925"/>
                  </a:lnTo>
                  <a:lnTo>
                    <a:pt x="406400" y="609600"/>
                  </a:lnTo>
                  <a:lnTo>
                    <a:pt x="279400" y="584200"/>
                  </a:lnTo>
                  <a:lnTo>
                    <a:pt x="257175" y="619125"/>
                  </a:lnTo>
                  <a:lnTo>
                    <a:pt x="123825" y="428625"/>
                  </a:lnTo>
                  <a:lnTo>
                    <a:pt x="114300" y="311150"/>
                  </a:lnTo>
                  <a:lnTo>
                    <a:pt x="0" y="200025"/>
                  </a:lnTo>
                  <a:lnTo>
                    <a:pt x="6350" y="136525"/>
                  </a:lnTo>
                  <a:lnTo>
                    <a:pt x="66675" y="101600"/>
                  </a:lnTo>
                  <a:lnTo>
                    <a:pt x="73025" y="19050"/>
                  </a:lnTo>
                  <a:lnTo>
                    <a:pt x="149225" y="0"/>
                  </a:lnTo>
                  <a:lnTo>
                    <a:pt x="330200" y="117475"/>
                  </a:lnTo>
                  <a:lnTo>
                    <a:pt x="409575" y="98425"/>
                  </a:lnTo>
                  <a:lnTo>
                    <a:pt x="511175" y="276225"/>
                  </a:lnTo>
                  <a:lnTo>
                    <a:pt x="565150" y="342900"/>
                  </a:lnTo>
                  <a:lnTo>
                    <a:pt x="660400" y="38100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4" name="フリーフォーム 1036">
              <a:extLst>
                <a:ext uri="{FF2B5EF4-FFF2-40B4-BE49-F238E27FC236}">
                  <a16:creationId xmlns:a16="http://schemas.microsoft.com/office/drawing/2014/main" id="{F6170F5B-0470-483F-A7DC-6BBDFD997121}"/>
                </a:ext>
              </a:extLst>
            </p:cNvPr>
            <p:cNvSpPr/>
            <p:nvPr/>
          </p:nvSpPr>
          <p:spPr bwMode="auto">
            <a:xfrm>
              <a:off x="3291468" y="4049255"/>
              <a:ext cx="193175" cy="246706"/>
            </a:xfrm>
            <a:custGeom>
              <a:avLst/>
              <a:gdLst>
                <a:gd name="connsiteX0" fmla="*/ 133350 w 263525"/>
                <a:gd name="connsiteY0" fmla="*/ 0 h 336550"/>
                <a:gd name="connsiteX1" fmla="*/ 171450 w 263525"/>
                <a:gd name="connsiteY1" fmla="*/ 50800 h 336550"/>
                <a:gd name="connsiteX2" fmla="*/ 263525 w 263525"/>
                <a:gd name="connsiteY2" fmla="*/ 107950 h 336550"/>
                <a:gd name="connsiteX3" fmla="*/ 142875 w 263525"/>
                <a:gd name="connsiteY3" fmla="*/ 285750 h 336550"/>
                <a:gd name="connsiteX4" fmla="*/ 19050 w 263525"/>
                <a:gd name="connsiteY4" fmla="*/ 336550 h 336550"/>
                <a:gd name="connsiteX5" fmla="*/ 0 w 263525"/>
                <a:gd name="connsiteY5" fmla="*/ 244475 h 336550"/>
                <a:gd name="connsiteX6" fmla="*/ 101600 w 263525"/>
                <a:gd name="connsiteY6" fmla="*/ 203200 h 336550"/>
                <a:gd name="connsiteX7" fmla="*/ 117475 w 263525"/>
                <a:gd name="connsiteY7" fmla="*/ 136525 h 336550"/>
                <a:gd name="connsiteX8" fmla="*/ 79375 w 263525"/>
                <a:gd name="connsiteY8" fmla="*/ 85725 h 336550"/>
                <a:gd name="connsiteX9" fmla="*/ 133350 w 263525"/>
                <a:gd name="connsiteY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3525" h="336550">
                  <a:moveTo>
                    <a:pt x="133350" y="0"/>
                  </a:moveTo>
                  <a:lnTo>
                    <a:pt x="171450" y="50800"/>
                  </a:lnTo>
                  <a:lnTo>
                    <a:pt x="263525" y="107950"/>
                  </a:lnTo>
                  <a:lnTo>
                    <a:pt x="142875" y="285750"/>
                  </a:lnTo>
                  <a:lnTo>
                    <a:pt x="19050" y="336550"/>
                  </a:lnTo>
                  <a:lnTo>
                    <a:pt x="0" y="244475"/>
                  </a:lnTo>
                  <a:lnTo>
                    <a:pt x="101600" y="203200"/>
                  </a:lnTo>
                  <a:lnTo>
                    <a:pt x="117475" y="136525"/>
                  </a:lnTo>
                  <a:lnTo>
                    <a:pt x="79375" y="85725"/>
                  </a:lnTo>
                  <a:lnTo>
                    <a:pt x="13335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" name="フリーフォーム 1037">
              <a:extLst>
                <a:ext uri="{FF2B5EF4-FFF2-40B4-BE49-F238E27FC236}">
                  <a16:creationId xmlns:a16="http://schemas.microsoft.com/office/drawing/2014/main" id="{C4185CB1-EBC6-464C-9CDE-C10FAAF70D25}"/>
                </a:ext>
              </a:extLst>
            </p:cNvPr>
            <p:cNvSpPr/>
            <p:nvPr/>
          </p:nvSpPr>
          <p:spPr bwMode="auto">
            <a:xfrm>
              <a:off x="3061054" y="4233120"/>
              <a:ext cx="242051" cy="165246"/>
            </a:xfrm>
            <a:custGeom>
              <a:avLst/>
              <a:gdLst>
                <a:gd name="connsiteX0" fmla="*/ 304800 w 330200"/>
                <a:gd name="connsiteY0" fmla="*/ 0 h 225425"/>
                <a:gd name="connsiteX1" fmla="*/ 219075 w 330200"/>
                <a:gd name="connsiteY1" fmla="*/ 0 h 225425"/>
                <a:gd name="connsiteX2" fmla="*/ 142875 w 330200"/>
                <a:gd name="connsiteY2" fmla="*/ 63500 h 225425"/>
                <a:gd name="connsiteX3" fmla="*/ 15875 w 330200"/>
                <a:gd name="connsiteY3" fmla="*/ 38100 h 225425"/>
                <a:gd name="connsiteX4" fmla="*/ 0 w 330200"/>
                <a:gd name="connsiteY4" fmla="*/ 79375 h 225425"/>
                <a:gd name="connsiteX5" fmla="*/ 15875 w 330200"/>
                <a:gd name="connsiteY5" fmla="*/ 225425 h 225425"/>
                <a:gd name="connsiteX6" fmla="*/ 234950 w 330200"/>
                <a:gd name="connsiteY6" fmla="*/ 165100 h 225425"/>
                <a:gd name="connsiteX7" fmla="*/ 285750 w 330200"/>
                <a:gd name="connsiteY7" fmla="*/ 127000 h 225425"/>
                <a:gd name="connsiteX8" fmla="*/ 330200 w 330200"/>
                <a:gd name="connsiteY8" fmla="*/ 95250 h 225425"/>
                <a:gd name="connsiteX9" fmla="*/ 304800 w 330200"/>
                <a:gd name="connsiteY9" fmla="*/ 0 h 22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0200" h="225425">
                  <a:moveTo>
                    <a:pt x="304800" y="0"/>
                  </a:moveTo>
                  <a:lnTo>
                    <a:pt x="219075" y="0"/>
                  </a:lnTo>
                  <a:lnTo>
                    <a:pt x="142875" y="63500"/>
                  </a:lnTo>
                  <a:lnTo>
                    <a:pt x="15875" y="38100"/>
                  </a:lnTo>
                  <a:lnTo>
                    <a:pt x="0" y="79375"/>
                  </a:lnTo>
                  <a:lnTo>
                    <a:pt x="15875" y="225425"/>
                  </a:lnTo>
                  <a:lnTo>
                    <a:pt x="234950" y="165100"/>
                  </a:lnTo>
                  <a:lnTo>
                    <a:pt x="285750" y="127000"/>
                  </a:lnTo>
                  <a:lnTo>
                    <a:pt x="330200" y="95250"/>
                  </a:lnTo>
                  <a:lnTo>
                    <a:pt x="30480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" name="フリーフォーム 1038">
              <a:extLst>
                <a:ext uri="{FF2B5EF4-FFF2-40B4-BE49-F238E27FC236}">
                  <a16:creationId xmlns:a16="http://schemas.microsoft.com/office/drawing/2014/main" id="{71A91686-4E74-4FAE-B407-76DCE7286771}"/>
                </a:ext>
              </a:extLst>
            </p:cNvPr>
            <p:cNvSpPr/>
            <p:nvPr/>
          </p:nvSpPr>
          <p:spPr bwMode="auto">
            <a:xfrm>
              <a:off x="3012179" y="3446455"/>
              <a:ext cx="134990" cy="83787"/>
            </a:xfrm>
            <a:custGeom>
              <a:avLst/>
              <a:gdLst>
                <a:gd name="connsiteX0" fmla="*/ 0 w 184150"/>
                <a:gd name="connsiteY0" fmla="*/ 0 h 114300"/>
                <a:gd name="connsiteX1" fmla="*/ 184150 w 184150"/>
                <a:gd name="connsiteY1" fmla="*/ 92075 h 114300"/>
                <a:gd name="connsiteX2" fmla="*/ 101600 w 184150"/>
                <a:gd name="connsiteY2" fmla="*/ 114300 h 114300"/>
                <a:gd name="connsiteX3" fmla="*/ 25400 w 184150"/>
                <a:gd name="connsiteY3" fmla="*/ 88900 h 114300"/>
                <a:gd name="connsiteX4" fmla="*/ 0 w 184150"/>
                <a:gd name="connsiteY4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114300">
                  <a:moveTo>
                    <a:pt x="0" y="0"/>
                  </a:moveTo>
                  <a:lnTo>
                    <a:pt x="184150" y="92075"/>
                  </a:lnTo>
                  <a:lnTo>
                    <a:pt x="101600" y="114300"/>
                  </a:lnTo>
                  <a:lnTo>
                    <a:pt x="25400" y="8890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" name="フリーフォーム 1039">
              <a:extLst>
                <a:ext uri="{FF2B5EF4-FFF2-40B4-BE49-F238E27FC236}">
                  <a16:creationId xmlns:a16="http://schemas.microsoft.com/office/drawing/2014/main" id="{A70F2723-759D-46EB-BC58-66A4160D80CF}"/>
                </a:ext>
              </a:extLst>
            </p:cNvPr>
            <p:cNvSpPr/>
            <p:nvPr/>
          </p:nvSpPr>
          <p:spPr bwMode="auto">
            <a:xfrm>
              <a:off x="2637466" y="3499986"/>
              <a:ext cx="465482" cy="214122"/>
            </a:xfrm>
            <a:custGeom>
              <a:avLst/>
              <a:gdLst>
                <a:gd name="connsiteX0" fmla="*/ 600075 w 635000"/>
                <a:gd name="connsiteY0" fmla="*/ 50800 h 292100"/>
                <a:gd name="connsiteX1" fmla="*/ 546100 w 635000"/>
                <a:gd name="connsiteY1" fmla="*/ 22225 h 292100"/>
                <a:gd name="connsiteX2" fmla="*/ 479425 w 635000"/>
                <a:gd name="connsiteY2" fmla="*/ 57150 h 292100"/>
                <a:gd name="connsiteX3" fmla="*/ 349250 w 635000"/>
                <a:gd name="connsiteY3" fmla="*/ 41275 h 292100"/>
                <a:gd name="connsiteX4" fmla="*/ 307975 w 635000"/>
                <a:gd name="connsiteY4" fmla="*/ 3175 h 292100"/>
                <a:gd name="connsiteX5" fmla="*/ 212725 w 635000"/>
                <a:gd name="connsiteY5" fmla="*/ 22225 h 292100"/>
                <a:gd name="connsiteX6" fmla="*/ 127000 w 635000"/>
                <a:gd name="connsiteY6" fmla="*/ 47625 h 292100"/>
                <a:gd name="connsiteX7" fmla="*/ 47625 w 635000"/>
                <a:gd name="connsiteY7" fmla="*/ 0 h 292100"/>
                <a:gd name="connsiteX8" fmla="*/ 9525 w 635000"/>
                <a:gd name="connsiteY8" fmla="*/ 60325 h 292100"/>
                <a:gd name="connsiteX9" fmla="*/ 107950 w 635000"/>
                <a:gd name="connsiteY9" fmla="*/ 73025 h 292100"/>
                <a:gd name="connsiteX10" fmla="*/ 0 w 635000"/>
                <a:gd name="connsiteY10" fmla="*/ 111125 h 292100"/>
                <a:gd name="connsiteX11" fmla="*/ 57150 w 635000"/>
                <a:gd name="connsiteY11" fmla="*/ 241300 h 292100"/>
                <a:gd name="connsiteX12" fmla="*/ 127000 w 635000"/>
                <a:gd name="connsiteY12" fmla="*/ 292100 h 292100"/>
                <a:gd name="connsiteX13" fmla="*/ 168275 w 635000"/>
                <a:gd name="connsiteY13" fmla="*/ 244475 h 292100"/>
                <a:gd name="connsiteX14" fmla="*/ 250825 w 635000"/>
                <a:gd name="connsiteY14" fmla="*/ 285750 h 292100"/>
                <a:gd name="connsiteX15" fmla="*/ 339725 w 635000"/>
                <a:gd name="connsiteY15" fmla="*/ 238125 h 292100"/>
                <a:gd name="connsiteX16" fmla="*/ 384175 w 635000"/>
                <a:gd name="connsiteY16" fmla="*/ 254000 h 292100"/>
                <a:gd name="connsiteX17" fmla="*/ 622300 w 635000"/>
                <a:gd name="connsiteY17" fmla="*/ 222250 h 292100"/>
                <a:gd name="connsiteX18" fmla="*/ 612775 w 635000"/>
                <a:gd name="connsiteY18" fmla="*/ 136525 h 292100"/>
                <a:gd name="connsiteX19" fmla="*/ 635000 w 635000"/>
                <a:gd name="connsiteY19" fmla="*/ 117475 h 292100"/>
                <a:gd name="connsiteX20" fmla="*/ 600075 w 635000"/>
                <a:gd name="connsiteY20" fmla="*/ 5080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35000" h="292100">
                  <a:moveTo>
                    <a:pt x="600075" y="50800"/>
                  </a:moveTo>
                  <a:lnTo>
                    <a:pt x="546100" y="22225"/>
                  </a:lnTo>
                  <a:lnTo>
                    <a:pt x="479425" y="57150"/>
                  </a:lnTo>
                  <a:lnTo>
                    <a:pt x="349250" y="41275"/>
                  </a:lnTo>
                  <a:lnTo>
                    <a:pt x="307975" y="3175"/>
                  </a:lnTo>
                  <a:lnTo>
                    <a:pt x="212725" y="22225"/>
                  </a:lnTo>
                  <a:lnTo>
                    <a:pt x="127000" y="47625"/>
                  </a:lnTo>
                  <a:lnTo>
                    <a:pt x="47625" y="0"/>
                  </a:lnTo>
                  <a:lnTo>
                    <a:pt x="9525" y="60325"/>
                  </a:lnTo>
                  <a:lnTo>
                    <a:pt x="107950" y="73025"/>
                  </a:lnTo>
                  <a:lnTo>
                    <a:pt x="0" y="111125"/>
                  </a:lnTo>
                  <a:lnTo>
                    <a:pt x="57150" y="241300"/>
                  </a:lnTo>
                  <a:lnTo>
                    <a:pt x="127000" y="292100"/>
                  </a:lnTo>
                  <a:lnTo>
                    <a:pt x="168275" y="244475"/>
                  </a:lnTo>
                  <a:lnTo>
                    <a:pt x="250825" y="285750"/>
                  </a:lnTo>
                  <a:lnTo>
                    <a:pt x="339725" y="238125"/>
                  </a:lnTo>
                  <a:lnTo>
                    <a:pt x="384175" y="254000"/>
                  </a:lnTo>
                  <a:lnTo>
                    <a:pt x="622300" y="222250"/>
                  </a:lnTo>
                  <a:lnTo>
                    <a:pt x="612775" y="136525"/>
                  </a:lnTo>
                  <a:lnTo>
                    <a:pt x="635000" y="117475"/>
                  </a:lnTo>
                  <a:lnTo>
                    <a:pt x="600075" y="5080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8" name="フリーフォーム 1040">
              <a:extLst>
                <a:ext uri="{FF2B5EF4-FFF2-40B4-BE49-F238E27FC236}">
                  <a16:creationId xmlns:a16="http://schemas.microsoft.com/office/drawing/2014/main" id="{040DB5B0-E187-4FEA-9103-50E5D4F2469F}"/>
                </a:ext>
              </a:extLst>
            </p:cNvPr>
            <p:cNvSpPr/>
            <p:nvPr/>
          </p:nvSpPr>
          <p:spPr bwMode="auto">
            <a:xfrm>
              <a:off x="3072692" y="3516278"/>
              <a:ext cx="86114" cy="97751"/>
            </a:xfrm>
            <a:custGeom>
              <a:avLst/>
              <a:gdLst>
                <a:gd name="connsiteX0" fmla="*/ 0 w 117475"/>
                <a:gd name="connsiteY0" fmla="*/ 19050 h 133350"/>
                <a:gd name="connsiteX1" fmla="*/ 57150 w 117475"/>
                <a:gd name="connsiteY1" fmla="*/ 0 h 133350"/>
                <a:gd name="connsiteX2" fmla="*/ 117475 w 117475"/>
                <a:gd name="connsiteY2" fmla="*/ 127000 h 133350"/>
                <a:gd name="connsiteX3" fmla="*/ 95250 w 117475"/>
                <a:gd name="connsiteY3" fmla="*/ 133350 h 133350"/>
                <a:gd name="connsiteX4" fmla="*/ 34925 w 117475"/>
                <a:gd name="connsiteY4" fmla="*/ 98425 h 133350"/>
                <a:gd name="connsiteX5" fmla="*/ 0 w 117475"/>
                <a:gd name="connsiteY5" fmla="*/ 190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75" h="133350">
                  <a:moveTo>
                    <a:pt x="0" y="19050"/>
                  </a:moveTo>
                  <a:lnTo>
                    <a:pt x="57150" y="0"/>
                  </a:lnTo>
                  <a:lnTo>
                    <a:pt x="117475" y="127000"/>
                  </a:lnTo>
                  <a:lnTo>
                    <a:pt x="95250" y="133350"/>
                  </a:lnTo>
                  <a:lnTo>
                    <a:pt x="34925" y="98425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9" name="フリーフォーム 1041">
              <a:extLst>
                <a:ext uri="{FF2B5EF4-FFF2-40B4-BE49-F238E27FC236}">
                  <a16:creationId xmlns:a16="http://schemas.microsoft.com/office/drawing/2014/main" id="{43F69035-53FE-4BAE-8284-9CBD920AF9DC}"/>
                </a:ext>
              </a:extLst>
            </p:cNvPr>
            <p:cNvSpPr/>
            <p:nvPr/>
          </p:nvSpPr>
          <p:spPr bwMode="auto">
            <a:xfrm>
              <a:off x="3112258" y="3499986"/>
              <a:ext cx="114043" cy="146627"/>
            </a:xfrm>
            <a:custGeom>
              <a:avLst/>
              <a:gdLst>
                <a:gd name="connsiteX0" fmla="*/ 0 w 155575"/>
                <a:gd name="connsiteY0" fmla="*/ 44450 h 200025"/>
                <a:gd name="connsiteX1" fmla="*/ 44450 w 155575"/>
                <a:gd name="connsiteY1" fmla="*/ 0 h 200025"/>
                <a:gd name="connsiteX2" fmla="*/ 101600 w 155575"/>
                <a:gd name="connsiteY2" fmla="*/ 41275 h 200025"/>
                <a:gd name="connsiteX3" fmla="*/ 155575 w 155575"/>
                <a:gd name="connsiteY3" fmla="*/ 63500 h 200025"/>
                <a:gd name="connsiteX4" fmla="*/ 136525 w 155575"/>
                <a:gd name="connsiteY4" fmla="*/ 200025 h 200025"/>
                <a:gd name="connsiteX5" fmla="*/ 95250 w 155575"/>
                <a:gd name="connsiteY5" fmla="*/ 120650 h 200025"/>
                <a:gd name="connsiteX6" fmla="*/ 69850 w 155575"/>
                <a:gd name="connsiteY6" fmla="*/ 149225 h 200025"/>
                <a:gd name="connsiteX7" fmla="*/ 0 w 155575"/>
                <a:gd name="connsiteY7" fmla="*/ 4445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575" h="200025">
                  <a:moveTo>
                    <a:pt x="0" y="44450"/>
                  </a:moveTo>
                  <a:lnTo>
                    <a:pt x="44450" y="0"/>
                  </a:lnTo>
                  <a:lnTo>
                    <a:pt x="101600" y="41275"/>
                  </a:lnTo>
                  <a:lnTo>
                    <a:pt x="155575" y="63500"/>
                  </a:lnTo>
                  <a:lnTo>
                    <a:pt x="136525" y="200025"/>
                  </a:lnTo>
                  <a:lnTo>
                    <a:pt x="95250" y="120650"/>
                  </a:lnTo>
                  <a:lnTo>
                    <a:pt x="69850" y="149225"/>
                  </a:lnTo>
                  <a:lnTo>
                    <a:pt x="0" y="444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0" name="フリーフォーム 1042">
              <a:extLst>
                <a:ext uri="{FF2B5EF4-FFF2-40B4-BE49-F238E27FC236}">
                  <a16:creationId xmlns:a16="http://schemas.microsoft.com/office/drawing/2014/main" id="{7539194F-AE66-4859-8CE6-9132BF6A88F4}"/>
                </a:ext>
              </a:extLst>
            </p:cNvPr>
            <p:cNvSpPr/>
            <p:nvPr/>
          </p:nvSpPr>
          <p:spPr bwMode="auto">
            <a:xfrm>
              <a:off x="2879516" y="3674542"/>
              <a:ext cx="153609" cy="153609"/>
            </a:xfrm>
            <a:custGeom>
              <a:avLst/>
              <a:gdLst>
                <a:gd name="connsiteX0" fmla="*/ 209550 w 209550"/>
                <a:gd name="connsiteY0" fmla="*/ 0 h 209550"/>
                <a:gd name="connsiteX1" fmla="*/ 66675 w 209550"/>
                <a:gd name="connsiteY1" fmla="*/ 19050 h 209550"/>
                <a:gd name="connsiteX2" fmla="*/ 3175 w 209550"/>
                <a:gd name="connsiteY2" fmla="*/ 47625 h 209550"/>
                <a:gd name="connsiteX3" fmla="*/ 0 w 209550"/>
                <a:gd name="connsiteY3" fmla="*/ 209550 h 209550"/>
                <a:gd name="connsiteX4" fmla="*/ 158750 w 209550"/>
                <a:gd name="connsiteY4" fmla="*/ 136525 h 209550"/>
                <a:gd name="connsiteX5" fmla="*/ 209550 w 209550"/>
                <a:gd name="connsiteY5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550" h="209550">
                  <a:moveTo>
                    <a:pt x="209550" y="0"/>
                  </a:moveTo>
                  <a:lnTo>
                    <a:pt x="66675" y="19050"/>
                  </a:lnTo>
                  <a:lnTo>
                    <a:pt x="3175" y="47625"/>
                  </a:lnTo>
                  <a:cubicBezTo>
                    <a:pt x="2117" y="101600"/>
                    <a:pt x="1058" y="155575"/>
                    <a:pt x="0" y="209550"/>
                  </a:cubicBezTo>
                  <a:lnTo>
                    <a:pt x="158750" y="136525"/>
                  </a:lnTo>
                  <a:lnTo>
                    <a:pt x="20955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1" name="フリーフォーム 1043">
              <a:extLst>
                <a:ext uri="{FF2B5EF4-FFF2-40B4-BE49-F238E27FC236}">
                  <a16:creationId xmlns:a16="http://schemas.microsoft.com/office/drawing/2014/main" id="{4FBE0840-1C3F-4306-B483-8205A2829561}"/>
                </a:ext>
              </a:extLst>
            </p:cNvPr>
            <p:cNvSpPr/>
            <p:nvPr/>
          </p:nvSpPr>
          <p:spPr bwMode="auto">
            <a:xfrm>
              <a:off x="2874861" y="3790912"/>
              <a:ext cx="102406" cy="151282"/>
            </a:xfrm>
            <a:custGeom>
              <a:avLst/>
              <a:gdLst>
                <a:gd name="connsiteX0" fmla="*/ 12700 w 139700"/>
                <a:gd name="connsiteY0" fmla="*/ 41275 h 206375"/>
                <a:gd name="connsiteX1" fmla="*/ 0 w 139700"/>
                <a:gd name="connsiteY1" fmla="*/ 206375 h 206375"/>
                <a:gd name="connsiteX2" fmla="*/ 57150 w 139700"/>
                <a:gd name="connsiteY2" fmla="*/ 158750 h 206375"/>
                <a:gd name="connsiteX3" fmla="*/ 69850 w 139700"/>
                <a:gd name="connsiteY3" fmla="*/ 85725 h 206375"/>
                <a:gd name="connsiteX4" fmla="*/ 139700 w 139700"/>
                <a:gd name="connsiteY4" fmla="*/ 66675 h 206375"/>
                <a:gd name="connsiteX5" fmla="*/ 139700 w 139700"/>
                <a:gd name="connsiteY5" fmla="*/ 0 h 206375"/>
                <a:gd name="connsiteX6" fmla="*/ 12700 w 139700"/>
                <a:gd name="connsiteY6" fmla="*/ 41275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9700" h="206375">
                  <a:moveTo>
                    <a:pt x="12700" y="41275"/>
                  </a:moveTo>
                  <a:lnTo>
                    <a:pt x="0" y="206375"/>
                  </a:lnTo>
                  <a:lnTo>
                    <a:pt x="57150" y="158750"/>
                  </a:lnTo>
                  <a:lnTo>
                    <a:pt x="69850" y="85725"/>
                  </a:lnTo>
                  <a:lnTo>
                    <a:pt x="139700" y="66675"/>
                  </a:lnTo>
                  <a:lnTo>
                    <a:pt x="139700" y="0"/>
                  </a:lnTo>
                  <a:lnTo>
                    <a:pt x="12700" y="4127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2" name="フリーフォーム 1044">
              <a:extLst>
                <a:ext uri="{FF2B5EF4-FFF2-40B4-BE49-F238E27FC236}">
                  <a16:creationId xmlns:a16="http://schemas.microsoft.com/office/drawing/2014/main" id="{F7E36D29-08E5-436A-B71B-4F259DA4DF58}"/>
                </a:ext>
              </a:extLst>
            </p:cNvPr>
            <p:cNvSpPr/>
            <p:nvPr/>
          </p:nvSpPr>
          <p:spPr bwMode="auto">
            <a:xfrm>
              <a:off x="2977267" y="3660577"/>
              <a:ext cx="228086" cy="265325"/>
            </a:xfrm>
            <a:custGeom>
              <a:avLst/>
              <a:gdLst>
                <a:gd name="connsiteX0" fmla="*/ 174625 w 311150"/>
                <a:gd name="connsiteY0" fmla="*/ 0 h 361950"/>
                <a:gd name="connsiteX1" fmla="*/ 228600 w 311150"/>
                <a:gd name="connsiteY1" fmla="*/ 76200 h 361950"/>
                <a:gd name="connsiteX2" fmla="*/ 222250 w 311150"/>
                <a:gd name="connsiteY2" fmla="*/ 152400 h 361950"/>
                <a:gd name="connsiteX3" fmla="*/ 257175 w 311150"/>
                <a:gd name="connsiteY3" fmla="*/ 209550 h 361950"/>
                <a:gd name="connsiteX4" fmla="*/ 311150 w 311150"/>
                <a:gd name="connsiteY4" fmla="*/ 336550 h 361950"/>
                <a:gd name="connsiteX5" fmla="*/ 266700 w 311150"/>
                <a:gd name="connsiteY5" fmla="*/ 336550 h 361950"/>
                <a:gd name="connsiteX6" fmla="*/ 193675 w 311150"/>
                <a:gd name="connsiteY6" fmla="*/ 361950 h 361950"/>
                <a:gd name="connsiteX7" fmla="*/ 3175 w 311150"/>
                <a:gd name="connsiteY7" fmla="*/ 241300 h 361950"/>
                <a:gd name="connsiteX8" fmla="*/ 0 w 311150"/>
                <a:gd name="connsiteY8" fmla="*/ 168275 h 361950"/>
                <a:gd name="connsiteX9" fmla="*/ 34925 w 311150"/>
                <a:gd name="connsiteY9" fmla="*/ 161925 h 361950"/>
                <a:gd name="connsiteX10" fmla="*/ 76200 w 311150"/>
                <a:gd name="connsiteY10" fmla="*/ 12700 h 361950"/>
                <a:gd name="connsiteX11" fmla="*/ 174625 w 311150"/>
                <a:gd name="connsiteY11" fmla="*/ 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150" h="361950">
                  <a:moveTo>
                    <a:pt x="174625" y="0"/>
                  </a:moveTo>
                  <a:lnTo>
                    <a:pt x="228600" y="76200"/>
                  </a:lnTo>
                  <a:lnTo>
                    <a:pt x="222250" y="152400"/>
                  </a:lnTo>
                  <a:lnTo>
                    <a:pt x="257175" y="209550"/>
                  </a:lnTo>
                  <a:lnTo>
                    <a:pt x="311150" y="336550"/>
                  </a:lnTo>
                  <a:lnTo>
                    <a:pt x="266700" y="336550"/>
                  </a:lnTo>
                  <a:lnTo>
                    <a:pt x="193675" y="361950"/>
                  </a:lnTo>
                  <a:lnTo>
                    <a:pt x="3175" y="241300"/>
                  </a:lnTo>
                  <a:lnTo>
                    <a:pt x="0" y="168275"/>
                  </a:lnTo>
                  <a:lnTo>
                    <a:pt x="34925" y="161925"/>
                  </a:lnTo>
                  <a:lnTo>
                    <a:pt x="76200" y="12700"/>
                  </a:lnTo>
                  <a:lnTo>
                    <a:pt x="17462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3" name="フリーフォーム 1045">
              <a:extLst>
                <a:ext uri="{FF2B5EF4-FFF2-40B4-BE49-F238E27FC236}">
                  <a16:creationId xmlns:a16="http://schemas.microsoft.com/office/drawing/2014/main" id="{8AA405E2-9667-417F-AF4B-EF405F6ABE3E}"/>
                </a:ext>
              </a:extLst>
            </p:cNvPr>
            <p:cNvSpPr/>
            <p:nvPr/>
          </p:nvSpPr>
          <p:spPr bwMode="auto">
            <a:xfrm>
              <a:off x="3091311" y="3586100"/>
              <a:ext cx="477119" cy="467810"/>
            </a:xfrm>
            <a:custGeom>
              <a:avLst/>
              <a:gdLst>
                <a:gd name="connsiteX0" fmla="*/ 3175 w 650875"/>
                <a:gd name="connsiteY0" fmla="*/ 0 h 638175"/>
                <a:gd name="connsiteX1" fmla="*/ 0 w 650875"/>
                <a:gd name="connsiteY1" fmla="*/ 104775 h 638175"/>
                <a:gd name="connsiteX2" fmla="*/ 28575 w 650875"/>
                <a:gd name="connsiteY2" fmla="*/ 107950 h 638175"/>
                <a:gd name="connsiteX3" fmla="*/ 66675 w 650875"/>
                <a:gd name="connsiteY3" fmla="*/ 177800 h 638175"/>
                <a:gd name="connsiteX4" fmla="*/ 69850 w 650875"/>
                <a:gd name="connsiteY4" fmla="*/ 241300 h 638175"/>
                <a:gd name="connsiteX5" fmla="*/ 146050 w 650875"/>
                <a:gd name="connsiteY5" fmla="*/ 419100 h 638175"/>
                <a:gd name="connsiteX6" fmla="*/ 193675 w 650875"/>
                <a:gd name="connsiteY6" fmla="*/ 428625 h 638175"/>
                <a:gd name="connsiteX7" fmla="*/ 234950 w 650875"/>
                <a:gd name="connsiteY7" fmla="*/ 508000 h 638175"/>
                <a:gd name="connsiteX8" fmla="*/ 371475 w 650875"/>
                <a:gd name="connsiteY8" fmla="*/ 571500 h 638175"/>
                <a:gd name="connsiteX9" fmla="*/ 412750 w 650875"/>
                <a:gd name="connsiteY9" fmla="*/ 539750 h 638175"/>
                <a:gd name="connsiteX10" fmla="*/ 447675 w 650875"/>
                <a:gd name="connsiteY10" fmla="*/ 603250 h 638175"/>
                <a:gd name="connsiteX11" fmla="*/ 587375 w 650875"/>
                <a:gd name="connsiteY11" fmla="*/ 638175 h 638175"/>
                <a:gd name="connsiteX12" fmla="*/ 615950 w 650875"/>
                <a:gd name="connsiteY12" fmla="*/ 574675 h 638175"/>
                <a:gd name="connsiteX13" fmla="*/ 650875 w 650875"/>
                <a:gd name="connsiteY13" fmla="*/ 539750 h 638175"/>
                <a:gd name="connsiteX14" fmla="*/ 600075 w 650875"/>
                <a:gd name="connsiteY14" fmla="*/ 438150 h 638175"/>
                <a:gd name="connsiteX15" fmla="*/ 549275 w 650875"/>
                <a:gd name="connsiteY15" fmla="*/ 419100 h 638175"/>
                <a:gd name="connsiteX16" fmla="*/ 581025 w 650875"/>
                <a:gd name="connsiteY16" fmla="*/ 384175 h 638175"/>
                <a:gd name="connsiteX17" fmla="*/ 542925 w 650875"/>
                <a:gd name="connsiteY17" fmla="*/ 327025 h 638175"/>
                <a:gd name="connsiteX18" fmla="*/ 558800 w 650875"/>
                <a:gd name="connsiteY18" fmla="*/ 200025 h 638175"/>
                <a:gd name="connsiteX19" fmla="*/ 568325 w 650875"/>
                <a:gd name="connsiteY19" fmla="*/ 149225 h 638175"/>
                <a:gd name="connsiteX20" fmla="*/ 415925 w 650875"/>
                <a:gd name="connsiteY20" fmla="*/ 50800 h 638175"/>
                <a:gd name="connsiteX21" fmla="*/ 361950 w 650875"/>
                <a:gd name="connsiteY21" fmla="*/ 101600 h 638175"/>
                <a:gd name="connsiteX22" fmla="*/ 250825 w 650875"/>
                <a:gd name="connsiteY22" fmla="*/ 133350 h 638175"/>
                <a:gd name="connsiteX23" fmla="*/ 200025 w 650875"/>
                <a:gd name="connsiteY23" fmla="*/ 107950 h 638175"/>
                <a:gd name="connsiteX24" fmla="*/ 174625 w 650875"/>
                <a:gd name="connsiteY24" fmla="*/ 92075 h 638175"/>
                <a:gd name="connsiteX25" fmla="*/ 130175 w 650875"/>
                <a:gd name="connsiteY25" fmla="*/ 9525 h 638175"/>
                <a:gd name="connsiteX26" fmla="*/ 88900 w 650875"/>
                <a:gd name="connsiteY26" fmla="*/ 34925 h 638175"/>
                <a:gd name="connsiteX27" fmla="*/ 3175 w 650875"/>
                <a:gd name="connsiteY27" fmla="*/ 0 h 638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50875" h="638175">
                  <a:moveTo>
                    <a:pt x="3175" y="0"/>
                  </a:moveTo>
                  <a:cubicBezTo>
                    <a:pt x="2117" y="34925"/>
                    <a:pt x="1058" y="69850"/>
                    <a:pt x="0" y="104775"/>
                  </a:cubicBezTo>
                  <a:lnTo>
                    <a:pt x="28575" y="107950"/>
                  </a:lnTo>
                  <a:lnTo>
                    <a:pt x="66675" y="177800"/>
                  </a:lnTo>
                  <a:lnTo>
                    <a:pt x="69850" y="241300"/>
                  </a:lnTo>
                  <a:lnTo>
                    <a:pt x="146050" y="419100"/>
                  </a:lnTo>
                  <a:lnTo>
                    <a:pt x="193675" y="428625"/>
                  </a:lnTo>
                  <a:lnTo>
                    <a:pt x="234950" y="508000"/>
                  </a:lnTo>
                  <a:lnTo>
                    <a:pt x="371475" y="571500"/>
                  </a:lnTo>
                  <a:lnTo>
                    <a:pt x="412750" y="539750"/>
                  </a:lnTo>
                  <a:lnTo>
                    <a:pt x="447675" y="603250"/>
                  </a:lnTo>
                  <a:lnTo>
                    <a:pt x="587375" y="638175"/>
                  </a:lnTo>
                  <a:lnTo>
                    <a:pt x="615950" y="574675"/>
                  </a:lnTo>
                  <a:lnTo>
                    <a:pt x="650875" y="539750"/>
                  </a:lnTo>
                  <a:lnTo>
                    <a:pt x="600075" y="438150"/>
                  </a:lnTo>
                  <a:lnTo>
                    <a:pt x="549275" y="419100"/>
                  </a:lnTo>
                  <a:lnTo>
                    <a:pt x="581025" y="384175"/>
                  </a:lnTo>
                  <a:lnTo>
                    <a:pt x="542925" y="327025"/>
                  </a:lnTo>
                  <a:lnTo>
                    <a:pt x="558800" y="200025"/>
                  </a:lnTo>
                  <a:lnTo>
                    <a:pt x="568325" y="149225"/>
                  </a:lnTo>
                  <a:lnTo>
                    <a:pt x="415925" y="50800"/>
                  </a:lnTo>
                  <a:lnTo>
                    <a:pt x="361950" y="101600"/>
                  </a:lnTo>
                  <a:lnTo>
                    <a:pt x="250825" y="133350"/>
                  </a:lnTo>
                  <a:lnTo>
                    <a:pt x="200025" y="107950"/>
                  </a:lnTo>
                  <a:lnTo>
                    <a:pt x="174625" y="92075"/>
                  </a:lnTo>
                  <a:lnTo>
                    <a:pt x="130175" y="9525"/>
                  </a:lnTo>
                  <a:lnTo>
                    <a:pt x="88900" y="34925"/>
                  </a:lnTo>
                  <a:lnTo>
                    <a:pt x="31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4" name="フリーフォーム 1046">
              <a:extLst>
                <a:ext uri="{FF2B5EF4-FFF2-40B4-BE49-F238E27FC236}">
                  <a16:creationId xmlns:a16="http://schemas.microsoft.com/office/drawing/2014/main" id="{27619B2F-5490-4432-B3D0-4F6B1AF56FA8}"/>
                </a:ext>
              </a:extLst>
            </p:cNvPr>
            <p:cNvSpPr/>
            <p:nvPr/>
          </p:nvSpPr>
          <p:spPr bwMode="auto">
            <a:xfrm>
              <a:off x="3493953" y="3637303"/>
              <a:ext cx="279290" cy="458500"/>
            </a:xfrm>
            <a:custGeom>
              <a:avLst/>
              <a:gdLst>
                <a:gd name="connsiteX0" fmla="*/ 184150 w 381000"/>
                <a:gd name="connsiteY0" fmla="*/ 28575 h 625475"/>
                <a:gd name="connsiteX1" fmla="*/ 238125 w 381000"/>
                <a:gd name="connsiteY1" fmla="*/ 44450 h 625475"/>
                <a:gd name="connsiteX2" fmla="*/ 254000 w 381000"/>
                <a:gd name="connsiteY2" fmla="*/ 73025 h 625475"/>
                <a:gd name="connsiteX3" fmla="*/ 330200 w 381000"/>
                <a:gd name="connsiteY3" fmla="*/ 0 h 625475"/>
                <a:gd name="connsiteX4" fmla="*/ 381000 w 381000"/>
                <a:gd name="connsiteY4" fmla="*/ 76200 h 625475"/>
                <a:gd name="connsiteX5" fmla="*/ 365125 w 381000"/>
                <a:gd name="connsiteY5" fmla="*/ 114300 h 625475"/>
                <a:gd name="connsiteX6" fmla="*/ 368300 w 381000"/>
                <a:gd name="connsiteY6" fmla="*/ 161925 h 625475"/>
                <a:gd name="connsiteX7" fmla="*/ 330200 w 381000"/>
                <a:gd name="connsiteY7" fmla="*/ 200025 h 625475"/>
                <a:gd name="connsiteX8" fmla="*/ 269875 w 381000"/>
                <a:gd name="connsiteY8" fmla="*/ 282575 h 625475"/>
                <a:gd name="connsiteX9" fmla="*/ 184150 w 381000"/>
                <a:gd name="connsiteY9" fmla="*/ 333375 h 625475"/>
                <a:gd name="connsiteX10" fmla="*/ 215900 w 381000"/>
                <a:gd name="connsiteY10" fmla="*/ 390525 h 625475"/>
                <a:gd name="connsiteX11" fmla="*/ 311150 w 381000"/>
                <a:gd name="connsiteY11" fmla="*/ 460375 h 625475"/>
                <a:gd name="connsiteX12" fmla="*/ 355600 w 381000"/>
                <a:gd name="connsiteY12" fmla="*/ 593725 h 625475"/>
                <a:gd name="connsiteX13" fmla="*/ 234950 w 381000"/>
                <a:gd name="connsiteY13" fmla="*/ 625475 h 625475"/>
                <a:gd name="connsiteX14" fmla="*/ 203200 w 381000"/>
                <a:gd name="connsiteY14" fmla="*/ 542925 h 625475"/>
                <a:gd name="connsiteX15" fmla="*/ 47625 w 381000"/>
                <a:gd name="connsiteY15" fmla="*/ 571500 h 625475"/>
                <a:gd name="connsiteX16" fmla="*/ 98425 w 381000"/>
                <a:gd name="connsiteY16" fmla="*/ 463550 h 625475"/>
                <a:gd name="connsiteX17" fmla="*/ 50800 w 381000"/>
                <a:gd name="connsiteY17" fmla="*/ 365125 h 625475"/>
                <a:gd name="connsiteX18" fmla="*/ 6350 w 381000"/>
                <a:gd name="connsiteY18" fmla="*/ 349250 h 625475"/>
                <a:gd name="connsiteX19" fmla="*/ 38100 w 381000"/>
                <a:gd name="connsiteY19" fmla="*/ 317500 h 625475"/>
                <a:gd name="connsiteX20" fmla="*/ 0 w 381000"/>
                <a:gd name="connsiteY20" fmla="*/ 260350 h 625475"/>
                <a:gd name="connsiteX21" fmla="*/ 15875 w 381000"/>
                <a:gd name="connsiteY21" fmla="*/ 123825 h 625475"/>
                <a:gd name="connsiteX22" fmla="*/ 69850 w 381000"/>
                <a:gd name="connsiteY22" fmla="*/ 133350 h 625475"/>
                <a:gd name="connsiteX23" fmla="*/ 184150 w 381000"/>
                <a:gd name="connsiteY23" fmla="*/ 28575 h 625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000" h="625475">
                  <a:moveTo>
                    <a:pt x="184150" y="28575"/>
                  </a:moveTo>
                  <a:lnTo>
                    <a:pt x="238125" y="44450"/>
                  </a:lnTo>
                  <a:lnTo>
                    <a:pt x="254000" y="73025"/>
                  </a:lnTo>
                  <a:lnTo>
                    <a:pt x="330200" y="0"/>
                  </a:lnTo>
                  <a:lnTo>
                    <a:pt x="381000" y="76200"/>
                  </a:lnTo>
                  <a:lnTo>
                    <a:pt x="365125" y="114300"/>
                  </a:lnTo>
                  <a:lnTo>
                    <a:pt x="368300" y="161925"/>
                  </a:lnTo>
                  <a:lnTo>
                    <a:pt x="330200" y="200025"/>
                  </a:lnTo>
                  <a:lnTo>
                    <a:pt x="269875" y="282575"/>
                  </a:lnTo>
                  <a:lnTo>
                    <a:pt x="184150" y="333375"/>
                  </a:lnTo>
                  <a:lnTo>
                    <a:pt x="215900" y="390525"/>
                  </a:lnTo>
                  <a:lnTo>
                    <a:pt x="311150" y="460375"/>
                  </a:lnTo>
                  <a:lnTo>
                    <a:pt x="355600" y="593725"/>
                  </a:lnTo>
                  <a:lnTo>
                    <a:pt x="234950" y="625475"/>
                  </a:lnTo>
                  <a:lnTo>
                    <a:pt x="203200" y="542925"/>
                  </a:lnTo>
                  <a:lnTo>
                    <a:pt x="47625" y="571500"/>
                  </a:lnTo>
                  <a:lnTo>
                    <a:pt x="98425" y="463550"/>
                  </a:lnTo>
                  <a:lnTo>
                    <a:pt x="50800" y="365125"/>
                  </a:lnTo>
                  <a:lnTo>
                    <a:pt x="6350" y="349250"/>
                  </a:lnTo>
                  <a:lnTo>
                    <a:pt x="38100" y="317500"/>
                  </a:lnTo>
                  <a:lnTo>
                    <a:pt x="0" y="260350"/>
                  </a:lnTo>
                  <a:lnTo>
                    <a:pt x="15875" y="123825"/>
                  </a:lnTo>
                  <a:lnTo>
                    <a:pt x="69850" y="133350"/>
                  </a:lnTo>
                  <a:lnTo>
                    <a:pt x="184150" y="2857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5" name="フリーフォーム 1047">
              <a:extLst>
                <a:ext uri="{FF2B5EF4-FFF2-40B4-BE49-F238E27FC236}">
                  <a16:creationId xmlns:a16="http://schemas.microsoft.com/office/drawing/2014/main" id="{CFD24CA8-6512-4624-863D-ECCEB946E0A0}"/>
                </a:ext>
              </a:extLst>
            </p:cNvPr>
            <p:cNvSpPr/>
            <p:nvPr/>
          </p:nvSpPr>
          <p:spPr bwMode="auto">
            <a:xfrm>
              <a:off x="3985037" y="3881681"/>
              <a:ext cx="195503" cy="132662"/>
            </a:xfrm>
            <a:custGeom>
              <a:avLst/>
              <a:gdLst>
                <a:gd name="connsiteX0" fmla="*/ 73025 w 266700"/>
                <a:gd name="connsiteY0" fmla="*/ 0 h 180975"/>
                <a:gd name="connsiteX1" fmla="*/ 12700 w 266700"/>
                <a:gd name="connsiteY1" fmla="*/ 15875 h 180975"/>
                <a:gd name="connsiteX2" fmla="*/ 0 w 266700"/>
                <a:gd name="connsiteY2" fmla="*/ 73025 h 180975"/>
                <a:gd name="connsiteX3" fmla="*/ 76200 w 266700"/>
                <a:gd name="connsiteY3" fmla="*/ 142875 h 180975"/>
                <a:gd name="connsiteX4" fmla="*/ 120650 w 266700"/>
                <a:gd name="connsiteY4" fmla="*/ 127000 h 180975"/>
                <a:gd name="connsiteX5" fmla="*/ 152400 w 266700"/>
                <a:gd name="connsiteY5" fmla="*/ 168275 h 180975"/>
                <a:gd name="connsiteX6" fmla="*/ 263525 w 266700"/>
                <a:gd name="connsiteY6" fmla="*/ 180975 h 180975"/>
                <a:gd name="connsiteX7" fmla="*/ 266700 w 266700"/>
                <a:gd name="connsiteY7" fmla="*/ 111125 h 180975"/>
                <a:gd name="connsiteX8" fmla="*/ 187325 w 266700"/>
                <a:gd name="connsiteY8" fmla="*/ 117475 h 180975"/>
                <a:gd name="connsiteX9" fmla="*/ 73025 w 266700"/>
                <a:gd name="connsiteY9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6700" h="180975">
                  <a:moveTo>
                    <a:pt x="73025" y="0"/>
                  </a:moveTo>
                  <a:lnTo>
                    <a:pt x="12700" y="15875"/>
                  </a:lnTo>
                  <a:lnTo>
                    <a:pt x="0" y="73025"/>
                  </a:lnTo>
                  <a:lnTo>
                    <a:pt x="76200" y="142875"/>
                  </a:lnTo>
                  <a:lnTo>
                    <a:pt x="120650" y="127000"/>
                  </a:lnTo>
                  <a:lnTo>
                    <a:pt x="152400" y="168275"/>
                  </a:lnTo>
                  <a:lnTo>
                    <a:pt x="263525" y="180975"/>
                  </a:lnTo>
                  <a:lnTo>
                    <a:pt x="266700" y="111125"/>
                  </a:lnTo>
                  <a:lnTo>
                    <a:pt x="187325" y="117475"/>
                  </a:lnTo>
                  <a:lnTo>
                    <a:pt x="7302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6" name="フリーフォーム 1048">
              <a:extLst>
                <a:ext uri="{FF2B5EF4-FFF2-40B4-BE49-F238E27FC236}">
                  <a16:creationId xmlns:a16="http://schemas.microsoft.com/office/drawing/2014/main" id="{6C88A450-EA61-4F10-8576-1CA0681A4410}"/>
                </a:ext>
              </a:extLst>
            </p:cNvPr>
            <p:cNvSpPr/>
            <p:nvPr/>
          </p:nvSpPr>
          <p:spPr bwMode="auto">
            <a:xfrm>
              <a:off x="4175885" y="4012016"/>
              <a:ext cx="97751" cy="139645"/>
            </a:xfrm>
            <a:custGeom>
              <a:avLst/>
              <a:gdLst>
                <a:gd name="connsiteX0" fmla="*/ 0 w 133350"/>
                <a:gd name="connsiteY0" fmla="*/ 0 h 190500"/>
                <a:gd name="connsiteX1" fmla="*/ 12700 w 133350"/>
                <a:gd name="connsiteY1" fmla="*/ 76200 h 190500"/>
                <a:gd name="connsiteX2" fmla="*/ 47625 w 133350"/>
                <a:gd name="connsiteY2" fmla="*/ 190500 h 190500"/>
                <a:gd name="connsiteX3" fmla="*/ 127000 w 133350"/>
                <a:gd name="connsiteY3" fmla="*/ 177800 h 190500"/>
                <a:gd name="connsiteX4" fmla="*/ 123825 w 133350"/>
                <a:gd name="connsiteY4" fmla="*/ 136525 h 190500"/>
                <a:gd name="connsiteX5" fmla="*/ 98425 w 133350"/>
                <a:gd name="connsiteY5" fmla="*/ 92075 h 190500"/>
                <a:gd name="connsiteX6" fmla="*/ 133350 w 133350"/>
                <a:gd name="connsiteY6" fmla="*/ 50800 h 190500"/>
                <a:gd name="connsiteX7" fmla="*/ 0 w 133350"/>
                <a:gd name="connsiteY7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350" h="190500">
                  <a:moveTo>
                    <a:pt x="0" y="0"/>
                  </a:moveTo>
                  <a:lnTo>
                    <a:pt x="12700" y="76200"/>
                  </a:lnTo>
                  <a:lnTo>
                    <a:pt x="47625" y="190500"/>
                  </a:lnTo>
                  <a:lnTo>
                    <a:pt x="127000" y="177800"/>
                  </a:lnTo>
                  <a:lnTo>
                    <a:pt x="123825" y="136525"/>
                  </a:lnTo>
                  <a:lnTo>
                    <a:pt x="98425" y="92075"/>
                  </a:lnTo>
                  <a:lnTo>
                    <a:pt x="133350" y="5080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7" name="フリーフォーム 1049">
              <a:extLst>
                <a:ext uri="{FF2B5EF4-FFF2-40B4-BE49-F238E27FC236}">
                  <a16:creationId xmlns:a16="http://schemas.microsoft.com/office/drawing/2014/main" id="{EEC2E1F7-FC88-4338-B4DD-25B8ACA1C868}"/>
                </a:ext>
              </a:extLst>
            </p:cNvPr>
            <p:cNvSpPr/>
            <p:nvPr/>
          </p:nvSpPr>
          <p:spPr bwMode="auto">
            <a:xfrm>
              <a:off x="4171230" y="3960813"/>
              <a:ext cx="93097" cy="51203"/>
            </a:xfrm>
            <a:custGeom>
              <a:avLst/>
              <a:gdLst>
                <a:gd name="connsiteX0" fmla="*/ 0 w 127000"/>
                <a:gd name="connsiteY0" fmla="*/ 69850 h 69850"/>
                <a:gd name="connsiteX1" fmla="*/ 15875 w 127000"/>
                <a:gd name="connsiteY1" fmla="*/ 6350 h 69850"/>
                <a:gd name="connsiteX2" fmla="*/ 107950 w 127000"/>
                <a:gd name="connsiteY2" fmla="*/ 0 h 69850"/>
                <a:gd name="connsiteX3" fmla="*/ 127000 w 127000"/>
                <a:gd name="connsiteY3" fmla="*/ 34925 h 69850"/>
                <a:gd name="connsiteX4" fmla="*/ 127000 w 127000"/>
                <a:gd name="connsiteY4" fmla="*/ 34925 h 69850"/>
                <a:gd name="connsiteX5" fmla="*/ 53975 w 127000"/>
                <a:gd name="connsiteY5" fmla="*/ 57150 h 69850"/>
                <a:gd name="connsiteX6" fmla="*/ 0 w 127000"/>
                <a:gd name="connsiteY6" fmla="*/ 69850 h 6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000" h="69850">
                  <a:moveTo>
                    <a:pt x="0" y="69850"/>
                  </a:moveTo>
                  <a:lnTo>
                    <a:pt x="15875" y="6350"/>
                  </a:lnTo>
                  <a:lnTo>
                    <a:pt x="107950" y="0"/>
                  </a:lnTo>
                  <a:lnTo>
                    <a:pt x="127000" y="34925"/>
                  </a:lnTo>
                  <a:lnTo>
                    <a:pt x="127000" y="34925"/>
                  </a:lnTo>
                  <a:lnTo>
                    <a:pt x="53975" y="57150"/>
                  </a:lnTo>
                  <a:lnTo>
                    <a:pt x="0" y="698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" name="フリーフォーム 1050">
              <a:extLst>
                <a:ext uri="{FF2B5EF4-FFF2-40B4-BE49-F238E27FC236}">
                  <a16:creationId xmlns:a16="http://schemas.microsoft.com/office/drawing/2014/main" id="{40D7AE47-A715-4615-AA54-168DBF4FFA9D}"/>
                </a:ext>
              </a:extLst>
            </p:cNvPr>
            <p:cNvSpPr/>
            <p:nvPr/>
          </p:nvSpPr>
          <p:spPr bwMode="auto">
            <a:xfrm>
              <a:off x="4264326" y="3949176"/>
              <a:ext cx="230414" cy="537632"/>
            </a:xfrm>
            <a:custGeom>
              <a:avLst/>
              <a:gdLst>
                <a:gd name="connsiteX0" fmla="*/ 0 w 314325"/>
                <a:gd name="connsiteY0" fmla="*/ 263525 h 733425"/>
                <a:gd name="connsiteX1" fmla="*/ 92075 w 314325"/>
                <a:gd name="connsiteY1" fmla="*/ 406400 h 733425"/>
                <a:gd name="connsiteX2" fmla="*/ 76200 w 314325"/>
                <a:gd name="connsiteY2" fmla="*/ 495300 h 733425"/>
                <a:gd name="connsiteX3" fmla="*/ 139700 w 314325"/>
                <a:gd name="connsiteY3" fmla="*/ 508000 h 733425"/>
                <a:gd name="connsiteX4" fmla="*/ 174625 w 314325"/>
                <a:gd name="connsiteY4" fmla="*/ 457200 h 733425"/>
                <a:gd name="connsiteX5" fmla="*/ 225425 w 314325"/>
                <a:gd name="connsiteY5" fmla="*/ 552450 h 733425"/>
                <a:gd name="connsiteX6" fmla="*/ 225425 w 314325"/>
                <a:gd name="connsiteY6" fmla="*/ 733425 h 733425"/>
                <a:gd name="connsiteX7" fmla="*/ 263525 w 314325"/>
                <a:gd name="connsiteY7" fmla="*/ 523875 h 733425"/>
                <a:gd name="connsiteX8" fmla="*/ 187325 w 314325"/>
                <a:gd name="connsiteY8" fmla="*/ 396875 h 733425"/>
                <a:gd name="connsiteX9" fmla="*/ 206375 w 314325"/>
                <a:gd name="connsiteY9" fmla="*/ 355600 h 733425"/>
                <a:gd name="connsiteX10" fmla="*/ 273050 w 314325"/>
                <a:gd name="connsiteY10" fmla="*/ 339725 h 733425"/>
                <a:gd name="connsiteX11" fmla="*/ 314325 w 314325"/>
                <a:gd name="connsiteY11" fmla="*/ 301625 h 733425"/>
                <a:gd name="connsiteX12" fmla="*/ 257175 w 314325"/>
                <a:gd name="connsiteY12" fmla="*/ 177800 h 733425"/>
                <a:gd name="connsiteX13" fmla="*/ 196850 w 314325"/>
                <a:gd name="connsiteY13" fmla="*/ 168275 h 733425"/>
                <a:gd name="connsiteX14" fmla="*/ 200025 w 314325"/>
                <a:gd name="connsiteY14" fmla="*/ 127000 h 733425"/>
                <a:gd name="connsiteX15" fmla="*/ 250825 w 314325"/>
                <a:gd name="connsiteY15" fmla="*/ 66675 h 733425"/>
                <a:gd name="connsiteX16" fmla="*/ 206375 w 314325"/>
                <a:gd name="connsiteY16" fmla="*/ 0 h 733425"/>
                <a:gd name="connsiteX17" fmla="*/ 171450 w 314325"/>
                <a:gd name="connsiteY17" fmla="*/ 9525 h 733425"/>
                <a:gd name="connsiteX18" fmla="*/ 165100 w 314325"/>
                <a:gd name="connsiteY18" fmla="*/ 41275 h 733425"/>
                <a:gd name="connsiteX19" fmla="*/ 114300 w 314325"/>
                <a:gd name="connsiteY19" fmla="*/ 73025 h 733425"/>
                <a:gd name="connsiteX20" fmla="*/ 111125 w 314325"/>
                <a:gd name="connsiteY20" fmla="*/ 171450 h 733425"/>
                <a:gd name="connsiteX21" fmla="*/ 66675 w 314325"/>
                <a:gd name="connsiteY21" fmla="*/ 171450 h 733425"/>
                <a:gd name="connsiteX22" fmla="*/ 47625 w 314325"/>
                <a:gd name="connsiteY22" fmla="*/ 279400 h 733425"/>
                <a:gd name="connsiteX23" fmla="*/ 22225 w 314325"/>
                <a:gd name="connsiteY23" fmla="*/ 196850 h 733425"/>
                <a:gd name="connsiteX24" fmla="*/ 0 w 314325"/>
                <a:gd name="connsiteY24" fmla="*/ 2635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14325" h="733425">
                  <a:moveTo>
                    <a:pt x="0" y="263525"/>
                  </a:moveTo>
                  <a:lnTo>
                    <a:pt x="92075" y="406400"/>
                  </a:lnTo>
                  <a:lnTo>
                    <a:pt x="76200" y="495300"/>
                  </a:lnTo>
                  <a:lnTo>
                    <a:pt x="139700" y="508000"/>
                  </a:lnTo>
                  <a:lnTo>
                    <a:pt x="174625" y="457200"/>
                  </a:lnTo>
                  <a:lnTo>
                    <a:pt x="225425" y="552450"/>
                  </a:lnTo>
                  <a:lnTo>
                    <a:pt x="225425" y="733425"/>
                  </a:lnTo>
                  <a:lnTo>
                    <a:pt x="263525" y="523875"/>
                  </a:lnTo>
                  <a:lnTo>
                    <a:pt x="187325" y="396875"/>
                  </a:lnTo>
                  <a:lnTo>
                    <a:pt x="206375" y="355600"/>
                  </a:lnTo>
                  <a:lnTo>
                    <a:pt x="273050" y="339725"/>
                  </a:lnTo>
                  <a:lnTo>
                    <a:pt x="314325" y="301625"/>
                  </a:lnTo>
                  <a:lnTo>
                    <a:pt x="257175" y="177800"/>
                  </a:lnTo>
                  <a:lnTo>
                    <a:pt x="196850" y="168275"/>
                  </a:lnTo>
                  <a:lnTo>
                    <a:pt x="200025" y="127000"/>
                  </a:lnTo>
                  <a:lnTo>
                    <a:pt x="250825" y="66675"/>
                  </a:lnTo>
                  <a:lnTo>
                    <a:pt x="206375" y="0"/>
                  </a:lnTo>
                  <a:lnTo>
                    <a:pt x="171450" y="9525"/>
                  </a:lnTo>
                  <a:lnTo>
                    <a:pt x="165100" y="41275"/>
                  </a:lnTo>
                  <a:lnTo>
                    <a:pt x="114300" y="73025"/>
                  </a:lnTo>
                  <a:lnTo>
                    <a:pt x="111125" y="171450"/>
                  </a:lnTo>
                  <a:lnTo>
                    <a:pt x="66675" y="171450"/>
                  </a:lnTo>
                  <a:lnTo>
                    <a:pt x="47625" y="279400"/>
                  </a:lnTo>
                  <a:lnTo>
                    <a:pt x="22225" y="196850"/>
                  </a:lnTo>
                  <a:lnTo>
                    <a:pt x="0" y="26352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" name="フリーフォーム 1051">
              <a:extLst>
                <a:ext uri="{FF2B5EF4-FFF2-40B4-BE49-F238E27FC236}">
                  <a16:creationId xmlns:a16="http://schemas.microsoft.com/office/drawing/2014/main" id="{72D545EF-C807-4B56-B434-AA40D6C3E881}"/>
                </a:ext>
              </a:extLst>
            </p:cNvPr>
            <p:cNvSpPr/>
            <p:nvPr/>
          </p:nvSpPr>
          <p:spPr bwMode="auto">
            <a:xfrm>
              <a:off x="3626616" y="3674542"/>
              <a:ext cx="584180" cy="849505"/>
            </a:xfrm>
            <a:custGeom>
              <a:avLst/>
              <a:gdLst>
                <a:gd name="connsiteX0" fmla="*/ 295275 w 796925"/>
                <a:gd name="connsiteY0" fmla="*/ 0 h 1158875"/>
                <a:gd name="connsiteX1" fmla="*/ 381000 w 796925"/>
                <a:gd name="connsiteY1" fmla="*/ 69850 h 1158875"/>
                <a:gd name="connsiteX2" fmla="*/ 447675 w 796925"/>
                <a:gd name="connsiteY2" fmla="*/ 76200 h 1158875"/>
                <a:gd name="connsiteX3" fmla="*/ 425450 w 796925"/>
                <a:gd name="connsiteY3" fmla="*/ 209550 h 1158875"/>
                <a:gd name="connsiteX4" fmla="*/ 504825 w 796925"/>
                <a:gd name="connsiteY4" fmla="*/ 298450 h 1158875"/>
                <a:gd name="connsiteX5" fmla="*/ 495300 w 796925"/>
                <a:gd name="connsiteY5" fmla="*/ 361950 h 1158875"/>
                <a:gd name="connsiteX6" fmla="*/ 565150 w 796925"/>
                <a:gd name="connsiteY6" fmla="*/ 425450 h 1158875"/>
                <a:gd name="connsiteX7" fmla="*/ 603250 w 796925"/>
                <a:gd name="connsiteY7" fmla="*/ 406400 h 1158875"/>
                <a:gd name="connsiteX8" fmla="*/ 635000 w 796925"/>
                <a:gd name="connsiteY8" fmla="*/ 444500 h 1158875"/>
                <a:gd name="connsiteX9" fmla="*/ 742950 w 796925"/>
                <a:gd name="connsiteY9" fmla="*/ 466725 h 1158875"/>
                <a:gd name="connsiteX10" fmla="*/ 765175 w 796925"/>
                <a:gd name="connsiteY10" fmla="*/ 511175 h 1158875"/>
                <a:gd name="connsiteX11" fmla="*/ 796925 w 796925"/>
                <a:gd name="connsiteY11" fmla="*/ 635000 h 1158875"/>
                <a:gd name="connsiteX12" fmla="*/ 727075 w 796925"/>
                <a:gd name="connsiteY12" fmla="*/ 635000 h 1158875"/>
                <a:gd name="connsiteX13" fmla="*/ 720725 w 796925"/>
                <a:gd name="connsiteY13" fmla="*/ 688975 h 1158875"/>
                <a:gd name="connsiteX14" fmla="*/ 574675 w 796925"/>
                <a:gd name="connsiteY14" fmla="*/ 806450 h 1158875"/>
                <a:gd name="connsiteX15" fmla="*/ 469900 w 796925"/>
                <a:gd name="connsiteY15" fmla="*/ 882650 h 1158875"/>
                <a:gd name="connsiteX16" fmla="*/ 469900 w 796925"/>
                <a:gd name="connsiteY16" fmla="*/ 965200 h 1158875"/>
                <a:gd name="connsiteX17" fmla="*/ 460375 w 796925"/>
                <a:gd name="connsiteY17" fmla="*/ 1060450 h 1158875"/>
                <a:gd name="connsiteX18" fmla="*/ 406400 w 796925"/>
                <a:gd name="connsiteY18" fmla="*/ 1158875 h 1158875"/>
                <a:gd name="connsiteX19" fmla="*/ 339725 w 796925"/>
                <a:gd name="connsiteY19" fmla="*/ 1111250 h 1158875"/>
                <a:gd name="connsiteX20" fmla="*/ 304800 w 796925"/>
                <a:gd name="connsiteY20" fmla="*/ 1006475 h 1158875"/>
                <a:gd name="connsiteX21" fmla="*/ 250825 w 796925"/>
                <a:gd name="connsiteY21" fmla="*/ 828675 h 1158875"/>
                <a:gd name="connsiteX22" fmla="*/ 247650 w 796925"/>
                <a:gd name="connsiteY22" fmla="*/ 663575 h 1158875"/>
                <a:gd name="connsiteX23" fmla="*/ 161925 w 796925"/>
                <a:gd name="connsiteY23" fmla="*/ 688975 h 1158875"/>
                <a:gd name="connsiteX24" fmla="*/ 101600 w 796925"/>
                <a:gd name="connsiteY24" fmla="*/ 638175 h 1158875"/>
                <a:gd name="connsiteX25" fmla="*/ 152400 w 796925"/>
                <a:gd name="connsiteY25" fmla="*/ 612775 h 1158875"/>
                <a:gd name="connsiteX26" fmla="*/ 88900 w 796925"/>
                <a:gd name="connsiteY26" fmla="*/ 603250 h 1158875"/>
                <a:gd name="connsiteX27" fmla="*/ 88900 w 796925"/>
                <a:gd name="connsiteY27" fmla="*/ 561975 h 1158875"/>
                <a:gd name="connsiteX28" fmla="*/ 165100 w 796925"/>
                <a:gd name="connsiteY28" fmla="*/ 546100 h 1158875"/>
                <a:gd name="connsiteX29" fmla="*/ 127000 w 796925"/>
                <a:gd name="connsiteY29" fmla="*/ 396875 h 1158875"/>
                <a:gd name="connsiteX30" fmla="*/ 38100 w 796925"/>
                <a:gd name="connsiteY30" fmla="*/ 349250 h 1158875"/>
                <a:gd name="connsiteX31" fmla="*/ 0 w 796925"/>
                <a:gd name="connsiteY31" fmla="*/ 292100 h 1158875"/>
                <a:gd name="connsiteX32" fmla="*/ 92075 w 796925"/>
                <a:gd name="connsiteY32" fmla="*/ 234950 h 1158875"/>
                <a:gd name="connsiteX33" fmla="*/ 146050 w 796925"/>
                <a:gd name="connsiteY33" fmla="*/ 133350 h 1158875"/>
                <a:gd name="connsiteX34" fmla="*/ 184150 w 796925"/>
                <a:gd name="connsiteY34" fmla="*/ 117475 h 1158875"/>
                <a:gd name="connsiteX35" fmla="*/ 190500 w 796925"/>
                <a:gd name="connsiteY35" fmla="*/ 60325 h 1158875"/>
                <a:gd name="connsiteX36" fmla="*/ 203200 w 796925"/>
                <a:gd name="connsiteY36" fmla="*/ 25400 h 1158875"/>
                <a:gd name="connsiteX37" fmla="*/ 184150 w 796925"/>
                <a:gd name="connsiteY37" fmla="*/ 6350 h 1158875"/>
                <a:gd name="connsiteX38" fmla="*/ 295275 w 796925"/>
                <a:gd name="connsiteY38" fmla="*/ 0 h 1158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796925" h="1158875">
                  <a:moveTo>
                    <a:pt x="295275" y="0"/>
                  </a:moveTo>
                  <a:lnTo>
                    <a:pt x="381000" y="69850"/>
                  </a:lnTo>
                  <a:lnTo>
                    <a:pt x="447675" y="76200"/>
                  </a:lnTo>
                  <a:lnTo>
                    <a:pt x="425450" y="209550"/>
                  </a:lnTo>
                  <a:lnTo>
                    <a:pt x="504825" y="298450"/>
                  </a:lnTo>
                  <a:lnTo>
                    <a:pt x="495300" y="361950"/>
                  </a:lnTo>
                  <a:lnTo>
                    <a:pt x="565150" y="425450"/>
                  </a:lnTo>
                  <a:lnTo>
                    <a:pt x="603250" y="406400"/>
                  </a:lnTo>
                  <a:lnTo>
                    <a:pt x="635000" y="444500"/>
                  </a:lnTo>
                  <a:lnTo>
                    <a:pt x="742950" y="466725"/>
                  </a:lnTo>
                  <a:lnTo>
                    <a:pt x="765175" y="511175"/>
                  </a:lnTo>
                  <a:lnTo>
                    <a:pt x="796925" y="635000"/>
                  </a:lnTo>
                  <a:lnTo>
                    <a:pt x="727075" y="635000"/>
                  </a:lnTo>
                  <a:lnTo>
                    <a:pt x="720725" y="688975"/>
                  </a:lnTo>
                  <a:lnTo>
                    <a:pt x="574675" y="806450"/>
                  </a:lnTo>
                  <a:lnTo>
                    <a:pt x="469900" y="882650"/>
                  </a:lnTo>
                  <a:lnTo>
                    <a:pt x="469900" y="965200"/>
                  </a:lnTo>
                  <a:lnTo>
                    <a:pt x="460375" y="1060450"/>
                  </a:lnTo>
                  <a:lnTo>
                    <a:pt x="406400" y="1158875"/>
                  </a:lnTo>
                  <a:lnTo>
                    <a:pt x="339725" y="1111250"/>
                  </a:lnTo>
                  <a:lnTo>
                    <a:pt x="304800" y="1006475"/>
                  </a:lnTo>
                  <a:lnTo>
                    <a:pt x="250825" y="828675"/>
                  </a:lnTo>
                  <a:cubicBezTo>
                    <a:pt x="249767" y="773642"/>
                    <a:pt x="248708" y="718608"/>
                    <a:pt x="247650" y="663575"/>
                  </a:cubicBezTo>
                  <a:lnTo>
                    <a:pt x="161925" y="688975"/>
                  </a:lnTo>
                  <a:lnTo>
                    <a:pt x="101600" y="638175"/>
                  </a:lnTo>
                  <a:lnTo>
                    <a:pt x="152400" y="612775"/>
                  </a:lnTo>
                  <a:lnTo>
                    <a:pt x="88900" y="603250"/>
                  </a:lnTo>
                  <a:lnTo>
                    <a:pt x="88900" y="561975"/>
                  </a:lnTo>
                  <a:lnTo>
                    <a:pt x="165100" y="546100"/>
                  </a:lnTo>
                  <a:lnTo>
                    <a:pt x="127000" y="396875"/>
                  </a:lnTo>
                  <a:lnTo>
                    <a:pt x="38100" y="349250"/>
                  </a:lnTo>
                  <a:lnTo>
                    <a:pt x="0" y="292100"/>
                  </a:lnTo>
                  <a:lnTo>
                    <a:pt x="92075" y="234950"/>
                  </a:lnTo>
                  <a:lnTo>
                    <a:pt x="146050" y="133350"/>
                  </a:lnTo>
                  <a:lnTo>
                    <a:pt x="184150" y="117475"/>
                  </a:lnTo>
                  <a:lnTo>
                    <a:pt x="190500" y="60325"/>
                  </a:lnTo>
                  <a:lnTo>
                    <a:pt x="203200" y="25400"/>
                  </a:lnTo>
                  <a:lnTo>
                    <a:pt x="184150" y="6350"/>
                  </a:lnTo>
                  <a:lnTo>
                    <a:pt x="2952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" name="フリーフォーム 1052">
              <a:extLst>
                <a:ext uri="{FF2B5EF4-FFF2-40B4-BE49-F238E27FC236}">
                  <a16:creationId xmlns:a16="http://schemas.microsoft.com/office/drawing/2014/main" id="{CB0A4784-E776-4A2F-AF25-D7EA395411DC}"/>
                </a:ext>
              </a:extLst>
            </p:cNvPr>
            <p:cNvSpPr/>
            <p:nvPr/>
          </p:nvSpPr>
          <p:spPr bwMode="auto">
            <a:xfrm>
              <a:off x="3966418" y="4475171"/>
              <a:ext cx="69822" cy="111716"/>
            </a:xfrm>
            <a:custGeom>
              <a:avLst/>
              <a:gdLst>
                <a:gd name="connsiteX0" fmla="*/ 19050 w 95250"/>
                <a:gd name="connsiteY0" fmla="*/ 0 h 152400"/>
                <a:gd name="connsiteX1" fmla="*/ 0 w 95250"/>
                <a:gd name="connsiteY1" fmla="*/ 50800 h 152400"/>
                <a:gd name="connsiteX2" fmla="*/ 25400 w 95250"/>
                <a:gd name="connsiteY2" fmla="*/ 152400 h 152400"/>
                <a:gd name="connsiteX3" fmla="*/ 95250 w 95250"/>
                <a:gd name="connsiteY3" fmla="*/ 101600 h 152400"/>
                <a:gd name="connsiteX4" fmla="*/ 60325 w 95250"/>
                <a:gd name="connsiteY4" fmla="*/ 38100 h 152400"/>
                <a:gd name="connsiteX5" fmla="*/ 19050 w 95250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" h="152400">
                  <a:moveTo>
                    <a:pt x="19050" y="0"/>
                  </a:moveTo>
                  <a:lnTo>
                    <a:pt x="0" y="50800"/>
                  </a:lnTo>
                  <a:lnTo>
                    <a:pt x="25400" y="152400"/>
                  </a:lnTo>
                  <a:lnTo>
                    <a:pt x="95250" y="101600"/>
                  </a:lnTo>
                  <a:lnTo>
                    <a:pt x="60325" y="38100"/>
                  </a:lnTo>
                  <a:lnTo>
                    <a:pt x="1905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1" name="フリーフォーム 1055">
              <a:extLst>
                <a:ext uri="{FF2B5EF4-FFF2-40B4-BE49-F238E27FC236}">
                  <a16:creationId xmlns:a16="http://schemas.microsoft.com/office/drawing/2014/main" id="{DFC32344-2B29-4B6D-B02B-85B35CEDF521}"/>
                </a:ext>
              </a:extLst>
            </p:cNvPr>
            <p:cNvSpPr/>
            <p:nvPr/>
          </p:nvSpPr>
          <p:spPr bwMode="auto">
            <a:xfrm>
              <a:off x="4406299" y="4198209"/>
              <a:ext cx="202485" cy="386350"/>
            </a:xfrm>
            <a:custGeom>
              <a:avLst/>
              <a:gdLst>
                <a:gd name="connsiteX0" fmla="*/ 95250 w 276225"/>
                <a:gd name="connsiteY0" fmla="*/ 0 h 527050"/>
                <a:gd name="connsiteX1" fmla="*/ 117475 w 276225"/>
                <a:gd name="connsiteY1" fmla="*/ 88900 h 527050"/>
                <a:gd name="connsiteX2" fmla="*/ 196850 w 276225"/>
                <a:gd name="connsiteY2" fmla="*/ 63500 h 527050"/>
                <a:gd name="connsiteX3" fmla="*/ 276225 w 276225"/>
                <a:gd name="connsiteY3" fmla="*/ 177800 h 527050"/>
                <a:gd name="connsiteX4" fmla="*/ 260350 w 276225"/>
                <a:gd name="connsiteY4" fmla="*/ 219075 h 527050"/>
                <a:gd name="connsiteX5" fmla="*/ 180975 w 276225"/>
                <a:gd name="connsiteY5" fmla="*/ 219075 h 527050"/>
                <a:gd name="connsiteX6" fmla="*/ 171450 w 276225"/>
                <a:gd name="connsiteY6" fmla="*/ 301625 h 527050"/>
                <a:gd name="connsiteX7" fmla="*/ 107950 w 276225"/>
                <a:gd name="connsiteY7" fmla="*/ 257175 h 527050"/>
                <a:gd name="connsiteX8" fmla="*/ 82550 w 276225"/>
                <a:gd name="connsiteY8" fmla="*/ 381000 h 527050"/>
                <a:gd name="connsiteX9" fmla="*/ 168275 w 276225"/>
                <a:gd name="connsiteY9" fmla="*/ 520700 h 527050"/>
                <a:gd name="connsiteX10" fmla="*/ 85725 w 276225"/>
                <a:gd name="connsiteY10" fmla="*/ 527050 h 527050"/>
                <a:gd name="connsiteX11" fmla="*/ 22225 w 276225"/>
                <a:gd name="connsiteY11" fmla="*/ 406400 h 527050"/>
                <a:gd name="connsiteX12" fmla="*/ 76200 w 276225"/>
                <a:gd name="connsiteY12" fmla="*/ 196850 h 527050"/>
                <a:gd name="connsiteX13" fmla="*/ 0 w 276225"/>
                <a:gd name="connsiteY13" fmla="*/ 57150 h 527050"/>
                <a:gd name="connsiteX14" fmla="*/ 12700 w 276225"/>
                <a:gd name="connsiteY14" fmla="*/ 19050 h 527050"/>
                <a:gd name="connsiteX15" fmla="*/ 95250 w 276225"/>
                <a:gd name="connsiteY15" fmla="*/ 0 h 52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6225" h="527050">
                  <a:moveTo>
                    <a:pt x="95250" y="0"/>
                  </a:moveTo>
                  <a:lnTo>
                    <a:pt x="117475" y="88900"/>
                  </a:lnTo>
                  <a:lnTo>
                    <a:pt x="196850" y="63500"/>
                  </a:lnTo>
                  <a:lnTo>
                    <a:pt x="276225" y="177800"/>
                  </a:lnTo>
                  <a:lnTo>
                    <a:pt x="260350" y="219075"/>
                  </a:lnTo>
                  <a:lnTo>
                    <a:pt x="180975" y="219075"/>
                  </a:lnTo>
                  <a:lnTo>
                    <a:pt x="171450" y="301625"/>
                  </a:lnTo>
                  <a:lnTo>
                    <a:pt x="107950" y="257175"/>
                  </a:lnTo>
                  <a:lnTo>
                    <a:pt x="82550" y="381000"/>
                  </a:lnTo>
                  <a:lnTo>
                    <a:pt x="168275" y="520700"/>
                  </a:lnTo>
                  <a:lnTo>
                    <a:pt x="85725" y="527050"/>
                  </a:lnTo>
                  <a:lnTo>
                    <a:pt x="22225" y="406400"/>
                  </a:lnTo>
                  <a:lnTo>
                    <a:pt x="76200" y="196850"/>
                  </a:lnTo>
                  <a:lnTo>
                    <a:pt x="0" y="57150"/>
                  </a:lnTo>
                  <a:lnTo>
                    <a:pt x="12700" y="19050"/>
                  </a:lnTo>
                  <a:lnTo>
                    <a:pt x="9525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" name="フリーフォーム 1056">
              <a:extLst>
                <a:ext uri="{FF2B5EF4-FFF2-40B4-BE49-F238E27FC236}">
                  <a16:creationId xmlns:a16="http://schemas.microsoft.com/office/drawing/2014/main" id="{FAEA3270-7D50-4F40-87A4-227E472AA1AF}"/>
                </a:ext>
              </a:extLst>
            </p:cNvPr>
            <p:cNvSpPr/>
            <p:nvPr/>
          </p:nvSpPr>
          <p:spPr bwMode="auto">
            <a:xfrm>
              <a:off x="4473794" y="4577577"/>
              <a:ext cx="97751" cy="137317"/>
            </a:xfrm>
            <a:custGeom>
              <a:avLst/>
              <a:gdLst>
                <a:gd name="connsiteX0" fmla="*/ 0 w 133350"/>
                <a:gd name="connsiteY0" fmla="*/ 15875 h 187325"/>
                <a:gd name="connsiteX1" fmla="*/ 31750 w 133350"/>
                <a:gd name="connsiteY1" fmla="*/ 111125 h 187325"/>
                <a:gd name="connsiteX2" fmla="*/ 133350 w 133350"/>
                <a:gd name="connsiteY2" fmla="*/ 187325 h 187325"/>
                <a:gd name="connsiteX3" fmla="*/ 123825 w 133350"/>
                <a:gd name="connsiteY3" fmla="*/ 28575 h 187325"/>
                <a:gd name="connsiteX4" fmla="*/ 79375 w 133350"/>
                <a:gd name="connsiteY4" fmla="*/ 0 h 187325"/>
                <a:gd name="connsiteX5" fmla="*/ 0 w 133350"/>
                <a:gd name="connsiteY5" fmla="*/ 15875 h 18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350" h="187325">
                  <a:moveTo>
                    <a:pt x="0" y="15875"/>
                  </a:moveTo>
                  <a:lnTo>
                    <a:pt x="31750" y="111125"/>
                  </a:lnTo>
                  <a:lnTo>
                    <a:pt x="133350" y="187325"/>
                  </a:lnTo>
                  <a:lnTo>
                    <a:pt x="123825" y="28575"/>
                  </a:lnTo>
                  <a:lnTo>
                    <a:pt x="79375" y="0"/>
                  </a:lnTo>
                  <a:lnTo>
                    <a:pt x="0" y="1587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3" name="フリーフォーム 1057">
              <a:extLst>
                <a:ext uri="{FF2B5EF4-FFF2-40B4-BE49-F238E27FC236}">
                  <a16:creationId xmlns:a16="http://schemas.microsoft.com/office/drawing/2014/main" id="{4EDAFB5E-0AD8-4D69-AF53-E39A84BF5889}"/>
                </a:ext>
              </a:extLst>
            </p:cNvPr>
            <p:cNvSpPr/>
            <p:nvPr/>
          </p:nvSpPr>
          <p:spPr bwMode="auto">
            <a:xfrm>
              <a:off x="4352769" y="4600852"/>
              <a:ext cx="265325" cy="300236"/>
            </a:xfrm>
            <a:custGeom>
              <a:avLst/>
              <a:gdLst>
                <a:gd name="connsiteX0" fmla="*/ 0 w 361950"/>
                <a:gd name="connsiteY0" fmla="*/ 9525 h 409575"/>
                <a:gd name="connsiteX1" fmla="*/ 76200 w 361950"/>
                <a:gd name="connsiteY1" fmla="*/ 0 h 409575"/>
                <a:gd name="connsiteX2" fmla="*/ 260350 w 361950"/>
                <a:gd name="connsiteY2" fmla="*/ 184150 h 409575"/>
                <a:gd name="connsiteX3" fmla="*/ 301625 w 361950"/>
                <a:gd name="connsiteY3" fmla="*/ 254000 h 409575"/>
                <a:gd name="connsiteX4" fmla="*/ 355600 w 361950"/>
                <a:gd name="connsiteY4" fmla="*/ 298450 h 409575"/>
                <a:gd name="connsiteX5" fmla="*/ 361950 w 361950"/>
                <a:gd name="connsiteY5" fmla="*/ 390525 h 409575"/>
                <a:gd name="connsiteX6" fmla="*/ 307975 w 361950"/>
                <a:gd name="connsiteY6" fmla="*/ 409575 h 409575"/>
                <a:gd name="connsiteX7" fmla="*/ 196850 w 361950"/>
                <a:gd name="connsiteY7" fmla="*/ 314325 h 409575"/>
                <a:gd name="connsiteX8" fmla="*/ 149225 w 361950"/>
                <a:gd name="connsiteY8" fmla="*/ 190500 h 409575"/>
                <a:gd name="connsiteX9" fmla="*/ 85725 w 361950"/>
                <a:gd name="connsiteY9" fmla="*/ 114300 h 409575"/>
                <a:gd name="connsiteX10" fmla="*/ 0 w 361950"/>
                <a:gd name="connsiteY10" fmla="*/ 95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1950" h="409575">
                  <a:moveTo>
                    <a:pt x="0" y="9525"/>
                  </a:moveTo>
                  <a:lnTo>
                    <a:pt x="76200" y="0"/>
                  </a:lnTo>
                  <a:lnTo>
                    <a:pt x="260350" y="184150"/>
                  </a:lnTo>
                  <a:lnTo>
                    <a:pt x="301625" y="254000"/>
                  </a:lnTo>
                  <a:lnTo>
                    <a:pt x="355600" y="298450"/>
                  </a:lnTo>
                  <a:lnTo>
                    <a:pt x="361950" y="390525"/>
                  </a:lnTo>
                  <a:lnTo>
                    <a:pt x="307975" y="409575"/>
                  </a:lnTo>
                  <a:lnTo>
                    <a:pt x="196850" y="314325"/>
                  </a:lnTo>
                  <a:lnTo>
                    <a:pt x="149225" y="190500"/>
                  </a:lnTo>
                  <a:lnTo>
                    <a:pt x="85725" y="114300"/>
                  </a:lnTo>
                  <a:lnTo>
                    <a:pt x="0" y="952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4" name="フリーフォーム 1058">
              <a:extLst>
                <a:ext uri="{FF2B5EF4-FFF2-40B4-BE49-F238E27FC236}">
                  <a16:creationId xmlns:a16="http://schemas.microsoft.com/office/drawing/2014/main" id="{AFA761C0-DE89-46CE-AA05-4ACBCF956456}"/>
                </a:ext>
              </a:extLst>
            </p:cNvPr>
            <p:cNvSpPr/>
            <p:nvPr/>
          </p:nvSpPr>
          <p:spPr bwMode="auto">
            <a:xfrm>
              <a:off x="4620420" y="4903415"/>
              <a:ext cx="423589" cy="83787"/>
            </a:xfrm>
            <a:custGeom>
              <a:avLst/>
              <a:gdLst>
                <a:gd name="connsiteX0" fmla="*/ 0 w 577850"/>
                <a:gd name="connsiteY0" fmla="*/ 34925 h 114300"/>
                <a:gd name="connsiteX1" fmla="*/ 38100 w 577850"/>
                <a:gd name="connsiteY1" fmla="*/ 0 h 114300"/>
                <a:gd name="connsiteX2" fmla="*/ 269875 w 577850"/>
                <a:gd name="connsiteY2" fmla="*/ 57150 h 114300"/>
                <a:gd name="connsiteX3" fmla="*/ 403225 w 577850"/>
                <a:gd name="connsiteY3" fmla="*/ 82550 h 114300"/>
                <a:gd name="connsiteX4" fmla="*/ 577850 w 577850"/>
                <a:gd name="connsiteY4" fmla="*/ 92075 h 114300"/>
                <a:gd name="connsiteX5" fmla="*/ 355600 w 577850"/>
                <a:gd name="connsiteY5" fmla="*/ 114300 h 114300"/>
                <a:gd name="connsiteX6" fmla="*/ 273050 w 577850"/>
                <a:gd name="connsiteY6" fmla="*/ 114300 h 114300"/>
                <a:gd name="connsiteX7" fmla="*/ 111125 w 577850"/>
                <a:gd name="connsiteY7" fmla="*/ 76200 h 114300"/>
                <a:gd name="connsiteX8" fmla="*/ 63500 w 577850"/>
                <a:gd name="connsiteY8" fmla="*/ 69850 h 114300"/>
                <a:gd name="connsiteX9" fmla="*/ 0 w 577850"/>
                <a:gd name="connsiteY9" fmla="*/ 34925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7850" h="114300">
                  <a:moveTo>
                    <a:pt x="0" y="34925"/>
                  </a:moveTo>
                  <a:lnTo>
                    <a:pt x="38100" y="0"/>
                  </a:lnTo>
                  <a:lnTo>
                    <a:pt x="269875" y="57150"/>
                  </a:lnTo>
                  <a:lnTo>
                    <a:pt x="403225" y="82550"/>
                  </a:lnTo>
                  <a:lnTo>
                    <a:pt x="577850" y="92075"/>
                  </a:lnTo>
                  <a:lnTo>
                    <a:pt x="355600" y="114300"/>
                  </a:lnTo>
                  <a:lnTo>
                    <a:pt x="273050" y="114300"/>
                  </a:lnTo>
                  <a:lnTo>
                    <a:pt x="111125" y="76200"/>
                  </a:lnTo>
                  <a:lnTo>
                    <a:pt x="63500" y="69850"/>
                  </a:lnTo>
                  <a:lnTo>
                    <a:pt x="0" y="3492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5" name="フリーフォーム 1059">
              <a:extLst>
                <a:ext uri="{FF2B5EF4-FFF2-40B4-BE49-F238E27FC236}">
                  <a16:creationId xmlns:a16="http://schemas.microsoft.com/office/drawing/2014/main" id="{D2619DA4-8C83-4239-A369-670D164BC84F}"/>
                </a:ext>
              </a:extLst>
            </p:cNvPr>
            <p:cNvSpPr/>
            <p:nvPr/>
          </p:nvSpPr>
          <p:spPr bwMode="auto">
            <a:xfrm>
              <a:off x="5023063" y="4970910"/>
              <a:ext cx="130335" cy="65168"/>
            </a:xfrm>
            <a:custGeom>
              <a:avLst/>
              <a:gdLst>
                <a:gd name="connsiteX0" fmla="*/ 177800 w 177800"/>
                <a:gd name="connsiteY0" fmla="*/ 0 h 88900"/>
                <a:gd name="connsiteX1" fmla="*/ 82550 w 177800"/>
                <a:gd name="connsiteY1" fmla="*/ 9525 h 88900"/>
                <a:gd name="connsiteX2" fmla="*/ 0 w 177800"/>
                <a:gd name="connsiteY2" fmla="*/ 88900 h 88900"/>
                <a:gd name="connsiteX3" fmla="*/ 120650 w 177800"/>
                <a:gd name="connsiteY3" fmla="*/ 44450 h 88900"/>
                <a:gd name="connsiteX4" fmla="*/ 177800 w 177800"/>
                <a:gd name="connsiteY4" fmla="*/ 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800" h="88900">
                  <a:moveTo>
                    <a:pt x="177800" y="0"/>
                  </a:moveTo>
                  <a:lnTo>
                    <a:pt x="82550" y="9525"/>
                  </a:lnTo>
                  <a:lnTo>
                    <a:pt x="0" y="88900"/>
                  </a:lnTo>
                  <a:lnTo>
                    <a:pt x="120650" y="44450"/>
                  </a:lnTo>
                  <a:lnTo>
                    <a:pt x="17780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6" name="フリーフォーム 1060">
              <a:extLst>
                <a:ext uri="{FF2B5EF4-FFF2-40B4-BE49-F238E27FC236}">
                  <a16:creationId xmlns:a16="http://schemas.microsoft.com/office/drawing/2014/main" id="{13D9A85B-D455-4DBC-B2DA-5D3914D75EC5}"/>
                </a:ext>
              </a:extLst>
            </p:cNvPr>
            <p:cNvSpPr/>
            <p:nvPr/>
          </p:nvSpPr>
          <p:spPr bwMode="auto">
            <a:xfrm>
              <a:off x="5486218" y="4826611"/>
              <a:ext cx="335147" cy="207140"/>
            </a:xfrm>
            <a:custGeom>
              <a:avLst/>
              <a:gdLst>
                <a:gd name="connsiteX0" fmla="*/ 15875 w 457200"/>
                <a:gd name="connsiteY0" fmla="*/ 0 h 282575"/>
                <a:gd name="connsiteX1" fmla="*/ 0 w 457200"/>
                <a:gd name="connsiteY1" fmla="*/ 228600 h 282575"/>
                <a:gd name="connsiteX2" fmla="*/ 85725 w 457200"/>
                <a:gd name="connsiteY2" fmla="*/ 234950 h 282575"/>
                <a:gd name="connsiteX3" fmla="*/ 111125 w 457200"/>
                <a:gd name="connsiteY3" fmla="*/ 196850 h 282575"/>
                <a:gd name="connsiteX4" fmla="*/ 196850 w 457200"/>
                <a:gd name="connsiteY4" fmla="*/ 200025 h 282575"/>
                <a:gd name="connsiteX5" fmla="*/ 231775 w 457200"/>
                <a:gd name="connsiteY5" fmla="*/ 263525 h 282575"/>
                <a:gd name="connsiteX6" fmla="*/ 339725 w 457200"/>
                <a:gd name="connsiteY6" fmla="*/ 282575 h 282575"/>
                <a:gd name="connsiteX7" fmla="*/ 266700 w 457200"/>
                <a:gd name="connsiteY7" fmla="*/ 184150 h 282575"/>
                <a:gd name="connsiteX8" fmla="*/ 457200 w 457200"/>
                <a:gd name="connsiteY8" fmla="*/ 200025 h 282575"/>
                <a:gd name="connsiteX9" fmla="*/ 288925 w 457200"/>
                <a:gd name="connsiteY9" fmla="*/ 114300 h 282575"/>
                <a:gd name="connsiteX10" fmla="*/ 247650 w 457200"/>
                <a:gd name="connsiteY10" fmla="*/ 60325 h 282575"/>
                <a:gd name="connsiteX11" fmla="*/ 180975 w 457200"/>
                <a:gd name="connsiteY11" fmla="*/ 92075 h 282575"/>
                <a:gd name="connsiteX12" fmla="*/ 136525 w 457200"/>
                <a:gd name="connsiteY12" fmla="*/ 22225 h 282575"/>
                <a:gd name="connsiteX13" fmla="*/ 15875 w 457200"/>
                <a:gd name="connsiteY13" fmla="*/ 0 h 282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7200" h="282575">
                  <a:moveTo>
                    <a:pt x="15875" y="0"/>
                  </a:moveTo>
                  <a:lnTo>
                    <a:pt x="0" y="228600"/>
                  </a:lnTo>
                  <a:lnTo>
                    <a:pt x="85725" y="234950"/>
                  </a:lnTo>
                  <a:lnTo>
                    <a:pt x="111125" y="196850"/>
                  </a:lnTo>
                  <a:lnTo>
                    <a:pt x="196850" y="200025"/>
                  </a:lnTo>
                  <a:lnTo>
                    <a:pt x="231775" y="263525"/>
                  </a:lnTo>
                  <a:lnTo>
                    <a:pt x="339725" y="282575"/>
                  </a:lnTo>
                  <a:lnTo>
                    <a:pt x="266700" y="184150"/>
                  </a:lnTo>
                  <a:lnTo>
                    <a:pt x="457200" y="200025"/>
                  </a:lnTo>
                  <a:lnTo>
                    <a:pt x="288925" y="114300"/>
                  </a:lnTo>
                  <a:lnTo>
                    <a:pt x="247650" y="60325"/>
                  </a:lnTo>
                  <a:lnTo>
                    <a:pt x="180975" y="92075"/>
                  </a:lnTo>
                  <a:lnTo>
                    <a:pt x="136525" y="22225"/>
                  </a:lnTo>
                  <a:lnTo>
                    <a:pt x="158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7" name="フリーフォーム 1061">
              <a:extLst>
                <a:ext uri="{FF2B5EF4-FFF2-40B4-BE49-F238E27FC236}">
                  <a16:creationId xmlns:a16="http://schemas.microsoft.com/office/drawing/2014/main" id="{34EB82C1-3CA8-4539-A88C-BBBA9B79126C}"/>
                </a:ext>
              </a:extLst>
            </p:cNvPr>
            <p:cNvSpPr/>
            <p:nvPr/>
          </p:nvSpPr>
          <p:spPr bwMode="auto">
            <a:xfrm>
              <a:off x="5237184" y="4754461"/>
              <a:ext cx="258342" cy="242051"/>
            </a:xfrm>
            <a:custGeom>
              <a:avLst/>
              <a:gdLst>
                <a:gd name="connsiteX0" fmla="*/ 352425 w 352425"/>
                <a:gd name="connsiteY0" fmla="*/ 95250 h 330200"/>
                <a:gd name="connsiteX1" fmla="*/ 212725 w 352425"/>
                <a:gd name="connsiteY1" fmla="*/ 25400 h 330200"/>
                <a:gd name="connsiteX2" fmla="*/ 152400 w 352425"/>
                <a:gd name="connsiteY2" fmla="*/ 104775 h 330200"/>
                <a:gd name="connsiteX3" fmla="*/ 66675 w 352425"/>
                <a:gd name="connsiteY3" fmla="*/ 0 h 330200"/>
                <a:gd name="connsiteX4" fmla="*/ 0 w 352425"/>
                <a:gd name="connsiteY4" fmla="*/ 19050 h 330200"/>
                <a:gd name="connsiteX5" fmla="*/ 76200 w 352425"/>
                <a:gd name="connsiteY5" fmla="*/ 133350 h 330200"/>
                <a:gd name="connsiteX6" fmla="*/ 244475 w 352425"/>
                <a:gd name="connsiteY6" fmla="*/ 184150 h 330200"/>
                <a:gd name="connsiteX7" fmla="*/ 269875 w 352425"/>
                <a:gd name="connsiteY7" fmla="*/ 276225 h 330200"/>
                <a:gd name="connsiteX8" fmla="*/ 342900 w 352425"/>
                <a:gd name="connsiteY8" fmla="*/ 330200 h 330200"/>
                <a:gd name="connsiteX9" fmla="*/ 352425 w 352425"/>
                <a:gd name="connsiteY9" fmla="*/ 9525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2425" h="330200">
                  <a:moveTo>
                    <a:pt x="352425" y="95250"/>
                  </a:moveTo>
                  <a:lnTo>
                    <a:pt x="212725" y="25400"/>
                  </a:lnTo>
                  <a:lnTo>
                    <a:pt x="152400" y="104775"/>
                  </a:lnTo>
                  <a:lnTo>
                    <a:pt x="66675" y="0"/>
                  </a:lnTo>
                  <a:lnTo>
                    <a:pt x="0" y="19050"/>
                  </a:lnTo>
                  <a:lnTo>
                    <a:pt x="76200" y="133350"/>
                  </a:lnTo>
                  <a:lnTo>
                    <a:pt x="244475" y="184150"/>
                  </a:lnTo>
                  <a:lnTo>
                    <a:pt x="269875" y="276225"/>
                  </a:lnTo>
                  <a:lnTo>
                    <a:pt x="342900" y="330200"/>
                  </a:lnTo>
                  <a:lnTo>
                    <a:pt x="352425" y="952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8" name="フリーフォーム 1062">
              <a:extLst>
                <a:ext uri="{FF2B5EF4-FFF2-40B4-BE49-F238E27FC236}">
                  <a16:creationId xmlns:a16="http://schemas.microsoft.com/office/drawing/2014/main" id="{97C8F262-9435-4F93-8039-964E1453466F}"/>
                </a:ext>
              </a:extLst>
            </p:cNvPr>
            <p:cNvSpPr/>
            <p:nvPr/>
          </p:nvSpPr>
          <p:spPr bwMode="auto">
            <a:xfrm>
              <a:off x="4967205" y="4035290"/>
              <a:ext cx="48876" cy="102406"/>
            </a:xfrm>
            <a:custGeom>
              <a:avLst/>
              <a:gdLst>
                <a:gd name="connsiteX0" fmla="*/ 22225 w 66675"/>
                <a:gd name="connsiteY0" fmla="*/ 139700 h 139700"/>
                <a:gd name="connsiteX1" fmla="*/ 0 w 66675"/>
                <a:gd name="connsiteY1" fmla="*/ 88900 h 139700"/>
                <a:gd name="connsiteX2" fmla="*/ 41275 w 66675"/>
                <a:gd name="connsiteY2" fmla="*/ 0 h 139700"/>
                <a:gd name="connsiteX3" fmla="*/ 66675 w 66675"/>
                <a:gd name="connsiteY3" fmla="*/ 6350 h 139700"/>
                <a:gd name="connsiteX4" fmla="*/ 47625 w 66675"/>
                <a:gd name="connsiteY4" fmla="*/ 79375 h 139700"/>
                <a:gd name="connsiteX5" fmla="*/ 22225 w 66675"/>
                <a:gd name="connsiteY5" fmla="*/ 139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675" h="139700">
                  <a:moveTo>
                    <a:pt x="22225" y="139700"/>
                  </a:moveTo>
                  <a:lnTo>
                    <a:pt x="0" y="88900"/>
                  </a:lnTo>
                  <a:lnTo>
                    <a:pt x="41275" y="0"/>
                  </a:lnTo>
                  <a:lnTo>
                    <a:pt x="66675" y="6350"/>
                  </a:lnTo>
                  <a:lnTo>
                    <a:pt x="47625" y="79375"/>
                  </a:lnTo>
                  <a:lnTo>
                    <a:pt x="22225" y="13970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9" name="フリーフォーム 1063">
              <a:extLst>
                <a:ext uri="{FF2B5EF4-FFF2-40B4-BE49-F238E27FC236}">
                  <a16:creationId xmlns:a16="http://schemas.microsoft.com/office/drawing/2014/main" id="{913EF6DE-F373-4E3C-ADA7-242E234C21C4}"/>
                </a:ext>
              </a:extLst>
            </p:cNvPr>
            <p:cNvSpPr/>
            <p:nvPr/>
          </p:nvSpPr>
          <p:spPr bwMode="auto">
            <a:xfrm>
              <a:off x="4960223" y="4240103"/>
              <a:ext cx="76804" cy="162919"/>
            </a:xfrm>
            <a:custGeom>
              <a:avLst/>
              <a:gdLst>
                <a:gd name="connsiteX0" fmla="*/ 73025 w 104775"/>
                <a:gd name="connsiteY0" fmla="*/ 0 h 222250"/>
                <a:gd name="connsiteX1" fmla="*/ 15875 w 104775"/>
                <a:gd name="connsiteY1" fmla="*/ 0 h 222250"/>
                <a:gd name="connsiteX2" fmla="*/ 0 w 104775"/>
                <a:gd name="connsiteY2" fmla="*/ 123825 h 222250"/>
                <a:gd name="connsiteX3" fmla="*/ 22225 w 104775"/>
                <a:gd name="connsiteY3" fmla="*/ 222250 h 222250"/>
                <a:gd name="connsiteX4" fmla="*/ 38100 w 104775"/>
                <a:gd name="connsiteY4" fmla="*/ 120650 h 222250"/>
                <a:gd name="connsiteX5" fmla="*/ 104775 w 104775"/>
                <a:gd name="connsiteY5" fmla="*/ 73025 h 222250"/>
                <a:gd name="connsiteX6" fmla="*/ 73025 w 104775"/>
                <a:gd name="connsiteY6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222250">
                  <a:moveTo>
                    <a:pt x="73025" y="0"/>
                  </a:moveTo>
                  <a:lnTo>
                    <a:pt x="15875" y="0"/>
                  </a:lnTo>
                  <a:lnTo>
                    <a:pt x="0" y="123825"/>
                  </a:lnTo>
                  <a:lnTo>
                    <a:pt x="22225" y="222250"/>
                  </a:lnTo>
                  <a:lnTo>
                    <a:pt x="38100" y="120650"/>
                  </a:lnTo>
                  <a:lnTo>
                    <a:pt x="104775" y="73025"/>
                  </a:lnTo>
                  <a:lnTo>
                    <a:pt x="7302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0" name="フリーフォーム 1064">
              <a:extLst>
                <a:ext uri="{FF2B5EF4-FFF2-40B4-BE49-F238E27FC236}">
                  <a16:creationId xmlns:a16="http://schemas.microsoft.com/office/drawing/2014/main" id="{8E6E23BD-C073-465D-8D80-CC9553B5C49C}"/>
                </a:ext>
              </a:extLst>
            </p:cNvPr>
            <p:cNvSpPr/>
            <p:nvPr/>
          </p:nvSpPr>
          <p:spPr bwMode="auto">
            <a:xfrm>
              <a:off x="5034700" y="4358801"/>
              <a:ext cx="83787" cy="111716"/>
            </a:xfrm>
            <a:custGeom>
              <a:avLst/>
              <a:gdLst>
                <a:gd name="connsiteX0" fmla="*/ 0 w 114300"/>
                <a:gd name="connsiteY0" fmla="*/ 0 h 152400"/>
                <a:gd name="connsiteX1" fmla="*/ 79375 w 114300"/>
                <a:gd name="connsiteY1" fmla="*/ 57150 h 152400"/>
                <a:gd name="connsiteX2" fmla="*/ 114300 w 114300"/>
                <a:gd name="connsiteY2" fmla="*/ 139700 h 152400"/>
                <a:gd name="connsiteX3" fmla="*/ 73025 w 114300"/>
                <a:gd name="connsiteY3" fmla="*/ 152400 h 152400"/>
                <a:gd name="connsiteX4" fmla="*/ 60325 w 114300"/>
                <a:gd name="connsiteY4" fmla="*/ 101600 h 152400"/>
                <a:gd name="connsiteX5" fmla="*/ 28575 w 114300"/>
                <a:gd name="connsiteY5" fmla="*/ 41275 h 152400"/>
                <a:gd name="connsiteX6" fmla="*/ 0 w 114300"/>
                <a:gd name="connsiteY6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152400">
                  <a:moveTo>
                    <a:pt x="0" y="0"/>
                  </a:moveTo>
                  <a:lnTo>
                    <a:pt x="79375" y="57150"/>
                  </a:lnTo>
                  <a:lnTo>
                    <a:pt x="114300" y="139700"/>
                  </a:lnTo>
                  <a:lnTo>
                    <a:pt x="73025" y="152400"/>
                  </a:lnTo>
                  <a:lnTo>
                    <a:pt x="60325" y="101600"/>
                  </a:lnTo>
                  <a:lnTo>
                    <a:pt x="28575" y="4127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1" name="フリーフォーム 1065">
              <a:extLst>
                <a:ext uri="{FF2B5EF4-FFF2-40B4-BE49-F238E27FC236}">
                  <a16:creationId xmlns:a16="http://schemas.microsoft.com/office/drawing/2014/main" id="{8B6F6CD4-B485-4F1F-B08C-519F263018B3}"/>
                </a:ext>
              </a:extLst>
            </p:cNvPr>
            <p:cNvSpPr/>
            <p:nvPr/>
          </p:nvSpPr>
          <p:spPr bwMode="auto">
            <a:xfrm>
              <a:off x="5002116" y="4426296"/>
              <a:ext cx="51203" cy="74477"/>
            </a:xfrm>
            <a:custGeom>
              <a:avLst/>
              <a:gdLst>
                <a:gd name="connsiteX0" fmla="*/ 0 w 69850"/>
                <a:gd name="connsiteY0" fmla="*/ 0 h 101600"/>
                <a:gd name="connsiteX1" fmla="*/ 31750 w 69850"/>
                <a:gd name="connsiteY1" fmla="*/ 101600 h 101600"/>
                <a:gd name="connsiteX2" fmla="*/ 69850 w 69850"/>
                <a:gd name="connsiteY2" fmla="*/ 79375 h 101600"/>
                <a:gd name="connsiteX3" fmla="*/ 66675 w 69850"/>
                <a:gd name="connsiteY3" fmla="*/ 31750 h 101600"/>
                <a:gd name="connsiteX4" fmla="*/ 0 w 69850"/>
                <a:gd name="connsiteY4" fmla="*/ 0 h 10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850" h="101600">
                  <a:moveTo>
                    <a:pt x="0" y="0"/>
                  </a:moveTo>
                  <a:lnTo>
                    <a:pt x="31750" y="101600"/>
                  </a:lnTo>
                  <a:lnTo>
                    <a:pt x="69850" y="79375"/>
                  </a:lnTo>
                  <a:lnTo>
                    <a:pt x="66675" y="3175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" name="フリーフォーム 1066">
              <a:extLst>
                <a:ext uri="{FF2B5EF4-FFF2-40B4-BE49-F238E27FC236}">
                  <a16:creationId xmlns:a16="http://schemas.microsoft.com/office/drawing/2014/main" id="{61CF3177-91F4-4061-91E8-C50639160971}"/>
                </a:ext>
              </a:extLst>
            </p:cNvPr>
            <p:cNvSpPr/>
            <p:nvPr/>
          </p:nvSpPr>
          <p:spPr bwMode="auto">
            <a:xfrm>
              <a:off x="4990479" y="4496118"/>
              <a:ext cx="141972" cy="97751"/>
            </a:xfrm>
            <a:custGeom>
              <a:avLst/>
              <a:gdLst>
                <a:gd name="connsiteX0" fmla="*/ 174625 w 193675"/>
                <a:gd name="connsiteY0" fmla="*/ 0 h 133350"/>
                <a:gd name="connsiteX1" fmla="*/ 193675 w 193675"/>
                <a:gd name="connsiteY1" fmla="*/ 82550 h 133350"/>
                <a:gd name="connsiteX2" fmla="*/ 168275 w 193675"/>
                <a:gd name="connsiteY2" fmla="*/ 133350 h 133350"/>
                <a:gd name="connsiteX3" fmla="*/ 98425 w 193675"/>
                <a:gd name="connsiteY3" fmla="*/ 117475 h 133350"/>
                <a:gd name="connsiteX4" fmla="*/ 104775 w 193675"/>
                <a:gd name="connsiteY4" fmla="*/ 63500 h 133350"/>
                <a:gd name="connsiteX5" fmla="*/ 0 w 193675"/>
                <a:gd name="connsiteY5" fmla="*/ 101600 h 133350"/>
                <a:gd name="connsiteX6" fmla="*/ 76200 w 193675"/>
                <a:gd name="connsiteY6" fmla="*/ 25400 h 133350"/>
                <a:gd name="connsiteX7" fmla="*/ 123825 w 193675"/>
                <a:gd name="connsiteY7" fmla="*/ 53975 h 133350"/>
                <a:gd name="connsiteX8" fmla="*/ 174625 w 193675"/>
                <a:gd name="connsiteY8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675" h="133350">
                  <a:moveTo>
                    <a:pt x="174625" y="0"/>
                  </a:moveTo>
                  <a:lnTo>
                    <a:pt x="193675" y="82550"/>
                  </a:lnTo>
                  <a:lnTo>
                    <a:pt x="168275" y="133350"/>
                  </a:lnTo>
                  <a:lnTo>
                    <a:pt x="98425" y="117475"/>
                  </a:lnTo>
                  <a:lnTo>
                    <a:pt x="104775" y="63500"/>
                  </a:lnTo>
                  <a:lnTo>
                    <a:pt x="0" y="101600"/>
                  </a:lnTo>
                  <a:lnTo>
                    <a:pt x="76200" y="25400"/>
                  </a:lnTo>
                  <a:lnTo>
                    <a:pt x="123825" y="53975"/>
                  </a:lnTo>
                  <a:lnTo>
                    <a:pt x="17462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" name="フリーフォーム 1067">
              <a:extLst>
                <a:ext uri="{FF2B5EF4-FFF2-40B4-BE49-F238E27FC236}">
                  <a16:creationId xmlns:a16="http://schemas.microsoft.com/office/drawing/2014/main" id="{C61893F5-5458-4C35-B1BA-83408E38F38D}"/>
                </a:ext>
              </a:extLst>
            </p:cNvPr>
            <p:cNvSpPr/>
            <p:nvPr/>
          </p:nvSpPr>
          <p:spPr bwMode="auto">
            <a:xfrm>
              <a:off x="4690243" y="4628781"/>
              <a:ext cx="346785" cy="279289"/>
            </a:xfrm>
            <a:custGeom>
              <a:avLst/>
              <a:gdLst>
                <a:gd name="connsiteX0" fmla="*/ 41275 w 473075"/>
                <a:gd name="connsiteY0" fmla="*/ 92075 h 381000"/>
                <a:gd name="connsiteX1" fmla="*/ 0 w 473075"/>
                <a:gd name="connsiteY1" fmla="*/ 142875 h 381000"/>
                <a:gd name="connsiteX2" fmla="*/ 53975 w 473075"/>
                <a:gd name="connsiteY2" fmla="*/ 241300 h 381000"/>
                <a:gd name="connsiteX3" fmla="*/ 60325 w 473075"/>
                <a:gd name="connsiteY3" fmla="*/ 292100 h 381000"/>
                <a:gd name="connsiteX4" fmla="*/ 203200 w 473075"/>
                <a:gd name="connsiteY4" fmla="*/ 317500 h 381000"/>
                <a:gd name="connsiteX5" fmla="*/ 282575 w 473075"/>
                <a:gd name="connsiteY5" fmla="*/ 381000 h 381000"/>
                <a:gd name="connsiteX6" fmla="*/ 466725 w 473075"/>
                <a:gd name="connsiteY6" fmla="*/ 342900 h 381000"/>
                <a:gd name="connsiteX7" fmla="*/ 473075 w 473075"/>
                <a:gd name="connsiteY7" fmla="*/ 276225 h 381000"/>
                <a:gd name="connsiteX8" fmla="*/ 444500 w 473075"/>
                <a:gd name="connsiteY8" fmla="*/ 231775 h 381000"/>
                <a:gd name="connsiteX9" fmla="*/ 377825 w 473075"/>
                <a:gd name="connsiteY9" fmla="*/ 168275 h 381000"/>
                <a:gd name="connsiteX10" fmla="*/ 346075 w 473075"/>
                <a:gd name="connsiteY10" fmla="*/ 266700 h 381000"/>
                <a:gd name="connsiteX11" fmla="*/ 285750 w 473075"/>
                <a:gd name="connsiteY11" fmla="*/ 231775 h 381000"/>
                <a:gd name="connsiteX12" fmla="*/ 250825 w 473075"/>
                <a:gd name="connsiteY12" fmla="*/ 276225 h 381000"/>
                <a:gd name="connsiteX13" fmla="*/ 231775 w 473075"/>
                <a:gd name="connsiteY13" fmla="*/ 196850 h 381000"/>
                <a:gd name="connsiteX14" fmla="*/ 301625 w 473075"/>
                <a:gd name="connsiteY14" fmla="*/ 174625 h 381000"/>
                <a:gd name="connsiteX15" fmla="*/ 323850 w 473075"/>
                <a:gd name="connsiteY15" fmla="*/ 133350 h 381000"/>
                <a:gd name="connsiteX16" fmla="*/ 298450 w 473075"/>
                <a:gd name="connsiteY16" fmla="*/ 3175 h 381000"/>
                <a:gd name="connsiteX17" fmla="*/ 254000 w 473075"/>
                <a:gd name="connsiteY17" fmla="*/ 0 h 381000"/>
                <a:gd name="connsiteX18" fmla="*/ 203200 w 473075"/>
                <a:gd name="connsiteY18" fmla="*/ 95250 h 381000"/>
                <a:gd name="connsiteX19" fmla="*/ 149225 w 473075"/>
                <a:gd name="connsiteY19" fmla="*/ 95250 h 381000"/>
                <a:gd name="connsiteX20" fmla="*/ 123825 w 473075"/>
                <a:gd name="connsiteY20" fmla="*/ 130175 h 381000"/>
                <a:gd name="connsiteX21" fmla="*/ 41275 w 473075"/>
                <a:gd name="connsiteY21" fmla="*/ 92075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73075" h="381000">
                  <a:moveTo>
                    <a:pt x="41275" y="92075"/>
                  </a:moveTo>
                  <a:lnTo>
                    <a:pt x="0" y="142875"/>
                  </a:lnTo>
                  <a:lnTo>
                    <a:pt x="53975" y="241300"/>
                  </a:lnTo>
                  <a:lnTo>
                    <a:pt x="60325" y="292100"/>
                  </a:lnTo>
                  <a:lnTo>
                    <a:pt x="203200" y="317500"/>
                  </a:lnTo>
                  <a:lnTo>
                    <a:pt x="282575" y="381000"/>
                  </a:lnTo>
                  <a:lnTo>
                    <a:pt x="466725" y="342900"/>
                  </a:lnTo>
                  <a:lnTo>
                    <a:pt x="473075" y="276225"/>
                  </a:lnTo>
                  <a:lnTo>
                    <a:pt x="444500" y="231775"/>
                  </a:lnTo>
                  <a:lnTo>
                    <a:pt x="377825" y="168275"/>
                  </a:lnTo>
                  <a:lnTo>
                    <a:pt x="346075" y="266700"/>
                  </a:lnTo>
                  <a:lnTo>
                    <a:pt x="285750" y="231775"/>
                  </a:lnTo>
                  <a:lnTo>
                    <a:pt x="250825" y="276225"/>
                  </a:lnTo>
                  <a:lnTo>
                    <a:pt x="231775" y="196850"/>
                  </a:lnTo>
                  <a:lnTo>
                    <a:pt x="301625" y="174625"/>
                  </a:lnTo>
                  <a:lnTo>
                    <a:pt x="323850" y="133350"/>
                  </a:lnTo>
                  <a:lnTo>
                    <a:pt x="298450" y="3175"/>
                  </a:lnTo>
                  <a:lnTo>
                    <a:pt x="254000" y="0"/>
                  </a:lnTo>
                  <a:lnTo>
                    <a:pt x="203200" y="95250"/>
                  </a:lnTo>
                  <a:lnTo>
                    <a:pt x="149225" y="95250"/>
                  </a:lnTo>
                  <a:lnTo>
                    <a:pt x="123825" y="130175"/>
                  </a:lnTo>
                  <a:lnTo>
                    <a:pt x="41275" y="9207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4" name="フリーフォーム 1069">
              <a:extLst>
                <a:ext uri="{FF2B5EF4-FFF2-40B4-BE49-F238E27FC236}">
                  <a16:creationId xmlns:a16="http://schemas.microsoft.com/office/drawing/2014/main" id="{E664667B-2FFF-4F62-97D3-CBEB0D84AD2F}"/>
                </a:ext>
              </a:extLst>
            </p:cNvPr>
            <p:cNvSpPr/>
            <p:nvPr/>
          </p:nvSpPr>
          <p:spPr bwMode="auto">
            <a:xfrm>
              <a:off x="4741446" y="4551976"/>
              <a:ext cx="195503" cy="172228"/>
            </a:xfrm>
            <a:custGeom>
              <a:avLst/>
              <a:gdLst>
                <a:gd name="connsiteX0" fmla="*/ 0 w 266700"/>
                <a:gd name="connsiteY0" fmla="*/ 212725 h 234950"/>
                <a:gd name="connsiteX1" fmla="*/ 60325 w 266700"/>
                <a:gd name="connsiteY1" fmla="*/ 234950 h 234950"/>
                <a:gd name="connsiteX2" fmla="*/ 66675 w 266700"/>
                <a:gd name="connsiteY2" fmla="*/ 203200 h 234950"/>
                <a:gd name="connsiteX3" fmla="*/ 142875 w 266700"/>
                <a:gd name="connsiteY3" fmla="*/ 206375 h 234950"/>
                <a:gd name="connsiteX4" fmla="*/ 184150 w 266700"/>
                <a:gd name="connsiteY4" fmla="*/ 104775 h 234950"/>
                <a:gd name="connsiteX5" fmla="*/ 225425 w 266700"/>
                <a:gd name="connsiteY5" fmla="*/ 114300 h 234950"/>
                <a:gd name="connsiteX6" fmla="*/ 266700 w 266700"/>
                <a:gd name="connsiteY6" fmla="*/ 79375 h 234950"/>
                <a:gd name="connsiteX7" fmla="*/ 215900 w 266700"/>
                <a:gd name="connsiteY7" fmla="*/ 0 h 234950"/>
                <a:gd name="connsiteX8" fmla="*/ 136525 w 266700"/>
                <a:gd name="connsiteY8" fmla="*/ 38100 h 234950"/>
                <a:gd name="connsiteX9" fmla="*/ 120650 w 266700"/>
                <a:gd name="connsiteY9" fmla="*/ 79375 h 234950"/>
                <a:gd name="connsiteX10" fmla="*/ 88900 w 266700"/>
                <a:gd name="connsiteY10" fmla="*/ 127000 h 234950"/>
                <a:gd name="connsiteX11" fmla="*/ 60325 w 266700"/>
                <a:gd name="connsiteY11" fmla="*/ 161925 h 234950"/>
                <a:gd name="connsiteX12" fmla="*/ 12700 w 266700"/>
                <a:gd name="connsiteY12" fmla="*/ 161925 h 234950"/>
                <a:gd name="connsiteX13" fmla="*/ 0 w 266700"/>
                <a:gd name="connsiteY13" fmla="*/ 212725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6700" h="234950">
                  <a:moveTo>
                    <a:pt x="0" y="212725"/>
                  </a:moveTo>
                  <a:lnTo>
                    <a:pt x="60325" y="234950"/>
                  </a:lnTo>
                  <a:lnTo>
                    <a:pt x="66675" y="203200"/>
                  </a:lnTo>
                  <a:lnTo>
                    <a:pt x="142875" y="206375"/>
                  </a:lnTo>
                  <a:lnTo>
                    <a:pt x="184150" y="104775"/>
                  </a:lnTo>
                  <a:lnTo>
                    <a:pt x="225425" y="114300"/>
                  </a:lnTo>
                  <a:lnTo>
                    <a:pt x="266700" y="79375"/>
                  </a:lnTo>
                  <a:lnTo>
                    <a:pt x="215900" y="0"/>
                  </a:lnTo>
                  <a:lnTo>
                    <a:pt x="136525" y="38100"/>
                  </a:lnTo>
                  <a:lnTo>
                    <a:pt x="120650" y="79375"/>
                  </a:lnTo>
                  <a:lnTo>
                    <a:pt x="88900" y="127000"/>
                  </a:lnTo>
                  <a:lnTo>
                    <a:pt x="60325" y="161925"/>
                  </a:lnTo>
                  <a:lnTo>
                    <a:pt x="12700" y="161925"/>
                  </a:lnTo>
                  <a:lnTo>
                    <a:pt x="0" y="21272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5" name="フリーフォーム 1071">
              <a:extLst>
                <a:ext uri="{FF2B5EF4-FFF2-40B4-BE49-F238E27FC236}">
                  <a16:creationId xmlns:a16="http://schemas.microsoft.com/office/drawing/2014/main" id="{CCB89FC8-F23D-4B24-9EFD-7872B8AB5C88}"/>
                </a:ext>
              </a:extLst>
            </p:cNvPr>
            <p:cNvSpPr/>
            <p:nvPr/>
          </p:nvSpPr>
          <p:spPr bwMode="auto">
            <a:xfrm>
              <a:off x="4476121" y="4126060"/>
              <a:ext cx="179210" cy="239723"/>
            </a:xfrm>
            <a:custGeom>
              <a:avLst/>
              <a:gdLst>
                <a:gd name="connsiteX0" fmla="*/ 66675 w 244475"/>
                <a:gd name="connsiteY0" fmla="*/ 0 h 327025"/>
                <a:gd name="connsiteX1" fmla="*/ 34925 w 244475"/>
                <a:gd name="connsiteY1" fmla="*/ 60325 h 327025"/>
                <a:gd name="connsiteX2" fmla="*/ 0 w 244475"/>
                <a:gd name="connsiteY2" fmla="*/ 88900 h 327025"/>
                <a:gd name="connsiteX3" fmla="*/ 28575 w 244475"/>
                <a:gd name="connsiteY3" fmla="*/ 193675 h 327025"/>
                <a:gd name="connsiteX4" fmla="*/ 92075 w 244475"/>
                <a:gd name="connsiteY4" fmla="*/ 168275 h 327025"/>
                <a:gd name="connsiteX5" fmla="*/ 193675 w 244475"/>
                <a:gd name="connsiteY5" fmla="*/ 276225 h 327025"/>
                <a:gd name="connsiteX6" fmla="*/ 184150 w 244475"/>
                <a:gd name="connsiteY6" fmla="*/ 327025 h 327025"/>
                <a:gd name="connsiteX7" fmla="*/ 241300 w 244475"/>
                <a:gd name="connsiteY7" fmla="*/ 301625 h 327025"/>
                <a:gd name="connsiteX8" fmla="*/ 244475 w 244475"/>
                <a:gd name="connsiteY8" fmla="*/ 263525 h 327025"/>
                <a:gd name="connsiteX9" fmla="*/ 136525 w 244475"/>
                <a:gd name="connsiteY9" fmla="*/ 142875 h 327025"/>
                <a:gd name="connsiteX10" fmla="*/ 165100 w 244475"/>
                <a:gd name="connsiteY10" fmla="*/ 79375 h 327025"/>
                <a:gd name="connsiteX11" fmla="*/ 92075 w 244475"/>
                <a:gd name="connsiteY11" fmla="*/ 53975 h 327025"/>
                <a:gd name="connsiteX12" fmla="*/ 66675 w 244475"/>
                <a:gd name="connsiteY12" fmla="*/ 0 h 32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4475" h="327025">
                  <a:moveTo>
                    <a:pt x="66675" y="0"/>
                  </a:moveTo>
                  <a:lnTo>
                    <a:pt x="34925" y="60325"/>
                  </a:lnTo>
                  <a:lnTo>
                    <a:pt x="0" y="88900"/>
                  </a:lnTo>
                  <a:lnTo>
                    <a:pt x="28575" y="193675"/>
                  </a:lnTo>
                  <a:lnTo>
                    <a:pt x="92075" y="168275"/>
                  </a:lnTo>
                  <a:lnTo>
                    <a:pt x="193675" y="276225"/>
                  </a:lnTo>
                  <a:lnTo>
                    <a:pt x="184150" y="327025"/>
                  </a:lnTo>
                  <a:lnTo>
                    <a:pt x="241300" y="301625"/>
                  </a:lnTo>
                  <a:lnTo>
                    <a:pt x="244475" y="263525"/>
                  </a:lnTo>
                  <a:lnTo>
                    <a:pt x="136525" y="142875"/>
                  </a:lnTo>
                  <a:lnTo>
                    <a:pt x="165100" y="79375"/>
                  </a:lnTo>
                  <a:lnTo>
                    <a:pt x="92075" y="53975"/>
                  </a:lnTo>
                  <a:lnTo>
                    <a:pt x="666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6" name="フリーフォーム 1072">
              <a:extLst>
                <a:ext uri="{FF2B5EF4-FFF2-40B4-BE49-F238E27FC236}">
                  <a16:creationId xmlns:a16="http://schemas.microsoft.com/office/drawing/2014/main" id="{7980C3C8-97EB-4F05-9F0C-B5D3A3E9F911}"/>
                </a:ext>
              </a:extLst>
            </p:cNvPr>
            <p:cNvSpPr/>
            <p:nvPr/>
          </p:nvSpPr>
          <p:spPr bwMode="auto">
            <a:xfrm>
              <a:off x="4518014" y="4093476"/>
              <a:ext cx="186193" cy="430571"/>
            </a:xfrm>
            <a:custGeom>
              <a:avLst/>
              <a:gdLst>
                <a:gd name="connsiteX0" fmla="*/ 0 w 254000"/>
                <a:gd name="connsiteY0" fmla="*/ 38100 h 587375"/>
                <a:gd name="connsiteX1" fmla="*/ 76200 w 254000"/>
                <a:gd name="connsiteY1" fmla="*/ 31750 h 587375"/>
                <a:gd name="connsiteX2" fmla="*/ 136525 w 254000"/>
                <a:gd name="connsiteY2" fmla="*/ 0 h 587375"/>
                <a:gd name="connsiteX3" fmla="*/ 219075 w 254000"/>
                <a:gd name="connsiteY3" fmla="*/ 76200 h 587375"/>
                <a:gd name="connsiteX4" fmla="*/ 149225 w 254000"/>
                <a:gd name="connsiteY4" fmla="*/ 165100 h 587375"/>
                <a:gd name="connsiteX5" fmla="*/ 254000 w 254000"/>
                <a:gd name="connsiteY5" fmla="*/ 346075 h 587375"/>
                <a:gd name="connsiteX6" fmla="*/ 254000 w 254000"/>
                <a:gd name="connsiteY6" fmla="*/ 466725 h 587375"/>
                <a:gd name="connsiteX7" fmla="*/ 104775 w 254000"/>
                <a:gd name="connsiteY7" fmla="*/ 587375 h 587375"/>
                <a:gd name="connsiteX8" fmla="*/ 95250 w 254000"/>
                <a:gd name="connsiteY8" fmla="*/ 514350 h 587375"/>
                <a:gd name="connsiteX9" fmla="*/ 193675 w 254000"/>
                <a:gd name="connsiteY9" fmla="*/ 441325 h 587375"/>
                <a:gd name="connsiteX10" fmla="*/ 190500 w 254000"/>
                <a:gd name="connsiteY10" fmla="*/ 349250 h 587375"/>
                <a:gd name="connsiteX11" fmla="*/ 190500 w 254000"/>
                <a:gd name="connsiteY11" fmla="*/ 307975 h 587375"/>
                <a:gd name="connsiteX12" fmla="*/ 82550 w 254000"/>
                <a:gd name="connsiteY12" fmla="*/ 190500 h 587375"/>
                <a:gd name="connsiteX13" fmla="*/ 104775 w 254000"/>
                <a:gd name="connsiteY13" fmla="*/ 127000 h 587375"/>
                <a:gd name="connsiteX14" fmla="*/ 41275 w 254000"/>
                <a:gd name="connsiteY14" fmla="*/ 101600 h 587375"/>
                <a:gd name="connsiteX15" fmla="*/ 0 w 254000"/>
                <a:gd name="connsiteY15" fmla="*/ 38100 h 58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4000" h="587375">
                  <a:moveTo>
                    <a:pt x="0" y="38100"/>
                  </a:moveTo>
                  <a:lnTo>
                    <a:pt x="76200" y="31750"/>
                  </a:lnTo>
                  <a:lnTo>
                    <a:pt x="136525" y="0"/>
                  </a:lnTo>
                  <a:lnTo>
                    <a:pt x="219075" y="76200"/>
                  </a:lnTo>
                  <a:lnTo>
                    <a:pt x="149225" y="165100"/>
                  </a:lnTo>
                  <a:lnTo>
                    <a:pt x="254000" y="346075"/>
                  </a:lnTo>
                  <a:lnTo>
                    <a:pt x="254000" y="466725"/>
                  </a:lnTo>
                  <a:lnTo>
                    <a:pt x="104775" y="587375"/>
                  </a:lnTo>
                  <a:lnTo>
                    <a:pt x="95250" y="514350"/>
                  </a:lnTo>
                  <a:lnTo>
                    <a:pt x="193675" y="441325"/>
                  </a:lnTo>
                  <a:lnTo>
                    <a:pt x="190500" y="349250"/>
                  </a:lnTo>
                  <a:lnTo>
                    <a:pt x="190500" y="307975"/>
                  </a:lnTo>
                  <a:lnTo>
                    <a:pt x="82550" y="190500"/>
                  </a:lnTo>
                  <a:lnTo>
                    <a:pt x="104775" y="127000"/>
                  </a:lnTo>
                  <a:lnTo>
                    <a:pt x="41275" y="101600"/>
                  </a:lnTo>
                  <a:lnTo>
                    <a:pt x="0" y="3810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7" name="フリーフォーム 1073">
              <a:extLst>
                <a:ext uri="{FF2B5EF4-FFF2-40B4-BE49-F238E27FC236}">
                  <a16:creationId xmlns:a16="http://schemas.microsoft.com/office/drawing/2014/main" id="{06565078-BAE3-40B3-AC2A-03653C60DDB3}"/>
                </a:ext>
              </a:extLst>
            </p:cNvPr>
            <p:cNvSpPr/>
            <p:nvPr/>
          </p:nvSpPr>
          <p:spPr bwMode="auto">
            <a:xfrm>
              <a:off x="4529651" y="4333199"/>
              <a:ext cx="137317" cy="132662"/>
            </a:xfrm>
            <a:custGeom>
              <a:avLst/>
              <a:gdLst>
                <a:gd name="connsiteX0" fmla="*/ 0 w 187325"/>
                <a:gd name="connsiteY0" fmla="*/ 120650 h 180975"/>
                <a:gd name="connsiteX1" fmla="*/ 73025 w 187325"/>
                <a:gd name="connsiteY1" fmla="*/ 180975 h 180975"/>
                <a:gd name="connsiteX2" fmla="*/ 180975 w 187325"/>
                <a:gd name="connsiteY2" fmla="*/ 117475 h 180975"/>
                <a:gd name="connsiteX3" fmla="*/ 187325 w 187325"/>
                <a:gd name="connsiteY3" fmla="*/ 19050 h 180975"/>
                <a:gd name="connsiteX4" fmla="*/ 107950 w 187325"/>
                <a:gd name="connsiteY4" fmla="*/ 50800 h 180975"/>
                <a:gd name="connsiteX5" fmla="*/ 111125 w 187325"/>
                <a:gd name="connsiteY5" fmla="*/ 0 h 180975"/>
                <a:gd name="connsiteX6" fmla="*/ 82550 w 187325"/>
                <a:gd name="connsiteY6" fmla="*/ 44450 h 180975"/>
                <a:gd name="connsiteX7" fmla="*/ 19050 w 187325"/>
                <a:gd name="connsiteY7" fmla="*/ 31750 h 180975"/>
                <a:gd name="connsiteX8" fmla="*/ 0 w 187325"/>
                <a:gd name="connsiteY8" fmla="*/ 12065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7325" h="180975">
                  <a:moveTo>
                    <a:pt x="0" y="120650"/>
                  </a:moveTo>
                  <a:lnTo>
                    <a:pt x="73025" y="180975"/>
                  </a:lnTo>
                  <a:lnTo>
                    <a:pt x="180975" y="117475"/>
                  </a:lnTo>
                  <a:lnTo>
                    <a:pt x="187325" y="19050"/>
                  </a:lnTo>
                  <a:lnTo>
                    <a:pt x="107950" y="50800"/>
                  </a:lnTo>
                  <a:lnTo>
                    <a:pt x="111125" y="0"/>
                  </a:lnTo>
                  <a:lnTo>
                    <a:pt x="82550" y="44450"/>
                  </a:lnTo>
                  <a:lnTo>
                    <a:pt x="19050" y="31750"/>
                  </a:lnTo>
                  <a:lnTo>
                    <a:pt x="0" y="1206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8" name="フリーフォーム 1074">
              <a:extLst>
                <a:ext uri="{FF2B5EF4-FFF2-40B4-BE49-F238E27FC236}">
                  <a16:creationId xmlns:a16="http://schemas.microsoft.com/office/drawing/2014/main" id="{6906B8AC-5100-4E92-BA31-9EF8466D3CF6}"/>
                </a:ext>
              </a:extLst>
            </p:cNvPr>
            <p:cNvSpPr/>
            <p:nvPr/>
          </p:nvSpPr>
          <p:spPr bwMode="auto">
            <a:xfrm>
              <a:off x="3824446" y="3039158"/>
              <a:ext cx="1512818" cy="1149742"/>
            </a:xfrm>
            <a:custGeom>
              <a:avLst/>
              <a:gdLst>
                <a:gd name="connsiteX0" fmla="*/ 1603375 w 2063750"/>
                <a:gd name="connsiteY0" fmla="*/ 768350 h 1568450"/>
                <a:gd name="connsiteX1" fmla="*/ 1704975 w 2063750"/>
                <a:gd name="connsiteY1" fmla="*/ 739775 h 1568450"/>
                <a:gd name="connsiteX2" fmla="*/ 1768475 w 2063750"/>
                <a:gd name="connsiteY2" fmla="*/ 660400 h 1568450"/>
                <a:gd name="connsiteX3" fmla="*/ 1828800 w 2063750"/>
                <a:gd name="connsiteY3" fmla="*/ 657225 h 1568450"/>
                <a:gd name="connsiteX4" fmla="*/ 1828800 w 2063750"/>
                <a:gd name="connsiteY4" fmla="*/ 619125 h 1568450"/>
                <a:gd name="connsiteX5" fmla="*/ 1930400 w 2063750"/>
                <a:gd name="connsiteY5" fmla="*/ 593725 h 1568450"/>
                <a:gd name="connsiteX6" fmla="*/ 1943100 w 2063750"/>
                <a:gd name="connsiteY6" fmla="*/ 479425 h 1568450"/>
                <a:gd name="connsiteX7" fmla="*/ 2038350 w 2063750"/>
                <a:gd name="connsiteY7" fmla="*/ 450850 h 1568450"/>
                <a:gd name="connsiteX8" fmla="*/ 2063750 w 2063750"/>
                <a:gd name="connsiteY8" fmla="*/ 282575 h 1568450"/>
                <a:gd name="connsiteX9" fmla="*/ 1943100 w 2063750"/>
                <a:gd name="connsiteY9" fmla="*/ 330200 h 1568450"/>
                <a:gd name="connsiteX10" fmla="*/ 1844675 w 2063750"/>
                <a:gd name="connsiteY10" fmla="*/ 228600 h 1568450"/>
                <a:gd name="connsiteX11" fmla="*/ 1736725 w 2063750"/>
                <a:gd name="connsiteY11" fmla="*/ 25400 h 1568450"/>
                <a:gd name="connsiteX12" fmla="*/ 1622425 w 2063750"/>
                <a:gd name="connsiteY12" fmla="*/ 0 h 1568450"/>
                <a:gd name="connsiteX13" fmla="*/ 1549400 w 2063750"/>
                <a:gd name="connsiteY13" fmla="*/ 57150 h 1568450"/>
                <a:gd name="connsiteX14" fmla="*/ 1568450 w 2063750"/>
                <a:gd name="connsiteY14" fmla="*/ 114300 h 1568450"/>
                <a:gd name="connsiteX15" fmla="*/ 1530350 w 2063750"/>
                <a:gd name="connsiteY15" fmla="*/ 215900 h 1568450"/>
                <a:gd name="connsiteX16" fmla="*/ 1454150 w 2063750"/>
                <a:gd name="connsiteY16" fmla="*/ 209550 h 1568450"/>
                <a:gd name="connsiteX17" fmla="*/ 1409700 w 2063750"/>
                <a:gd name="connsiteY17" fmla="*/ 333375 h 1568450"/>
                <a:gd name="connsiteX18" fmla="*/ 1447800 w 2063750"/>
                <a:gd name="connsiteY18" fmla="*/ 339725 h 1568450"/>
                <a:gd name="connsiteX19" fmla="*/ 1498600 w 2063750"/>
                <a:gd name="connsiteY19" fmla="*/ 311150 h 1568450"/>
                <a:gd name="connsiteX20" fmla="*/ 1568450 w 2063750"/>
                <a:gd name="connsiteY20" fmla="*/ 393700 h 1568450"/>
                <a:gd name="connsiteX21" fmla="*/ 1479550 w 2063750"/>
                <a:gd name="connsiteY21" fmla="*/ 393700 h 1568450"/>
                <a:gd name="connsiteX22" fmla="*/ 1343025 w 2063750"/>
                <a:gd name="connsiteY22" fmla="*/ 495300 h 1568450"/>
                <a:gd name="connsiteX23" fmla="*/ 1282700 w 2063750"/>
                <a:gd name="connsiteY23" fmla="*/ 479425 h 1568450"/>
                <a:gd name="connsiteX24" fmla="*/ 1273175 w 2063750"/>
                <a:gd name="connsiteY24" fmla="*/ 517525 h 1568450"/>
                <a:gd name="connsiteX25" fmla="*/ 1295400 w 2063750"/>
                <a:gd name="connsiteY25" fmla="*/ 539750 h 1568450"/>
                <a:gd name="connsiteX26" fmla="*/ 1222375 w 2063750"/>
                <a:gd name="connsiteY26" fmla="*/ 615950 h 1568450"/>
                <a:gd name="connsiteX27" fmla="*/ 1155700 w 2063750"/>
                <a:gd name="connsiteY27" fmla="*/ 600075 h 1568450"/>
                <a:gd name="connsiteX28" fmla="*/ 1025525 w 2063750"/>
                <a:gd name="connsiteY28" fmla="*/ 663575 h 1568450"/>
                <a:gd name="connsiteX29" fmla="*/ 904875 w 2063750"/>
                <a:gd name="connsiteY29" fmla="*/ 577850 h 1568450"/>
                <a:gd name="connsiteX30" fmla="*/ 765175 w 2063750"/>
                <a:gd name="connsiteY30" fmla="*/ 606425 h 1568450"/>
                <a:gd name="connsiteX31" fmla="*/ 733425 w 2063750"/>
                <a:gd name="connsiteY31" fmla="*/ 511175 h 1568450"/>
                <a:gd name="connsiteX32" fmla="*/ 587375 w 2063750"/>
                <a:gd name="connsiteY32" fmla="*/ 476250 h 1568450"/>
                <a:gd name="connsiteX33" fmla="*/ 571500 w 2063750"/>
                <a:gd name="connsiteY33" fmla="*/ 377825 h 1568450"/>
                <a:gd name="connsiteX34" fmla="*/ 460375 w 2063750"/>
                <a:gd name="connsiteY34" fmla="*/ 269875 h 1568450"/>
                <a:gd name="connsiteX35" fmla="*/ 409575 w 2063750"/>
                <a:gd name="connsiteY35" fmla="*/ 304800 h 1568450"/>
                <a:gd name="connsiteX36" fmla="*/ 396875 w 2063750"/>
                <a:gd name="connsiteY36" fmla="*/ 390525 h 1568450"/>
                <a:gd name="connsiteX37" fmla="*/ 314325 w 2063750"/>
                <a:gd name="connsiteY37" fmla="*/ 365125 h 1568450"/>
                <a:gd name="connsiteX38" fmla="*/ 304800 w 2063750"/>
                <a:gd name="connsiteY38" fmla="*/ 457200 h 1568450"/>
                <a:gd name="connsiteX39" fmla="*/ 219075 w 2063750"/>
                <a:gd name="connsiteY39" fmla="*/ 463550 h 1568450"/>
                <a:gd name="connsiteX40" fmla="*/ 225425 w 2063750"/>
                <a:gd name="connsiteY40" fmla="*/ 609600 h 1568450"/>
                <a:gd name="connsiteX41" fmla="*/ 168275 w 2063750"/>
                <a:gd name="connsiteY41" fmla="*/ 666750 h 1568450"/>
                <a:gd name="connsiteX42" fmla="*/ 53975 w 2063750"/>
                <a:gd name="connsiteY42" fmla="*/ 717550 h 1568450"/>
                <a:gd name="connsiteX43" fmla="*/ 0 w 2063750"/>
                <a:gd name="connsiteY43" fmla="*/ 762000 h 1568450"/>
                <a:gd name="connsiteX44" fmla="*/ 31750 w 2063750"/>
                <a:gd name="connsiteY44" fmla="*/ 866775 h 1568450"/>
                <a:gd name="connsiteX45" fmla="*/ 111125 w 2063750"/>
                <a:gd name="connsiteY45" fmla="*/ 936625 h 1568450"/>
                <a:gd name="connsiteX46" fmla="*/ 174625 w 2063750"/>
                <a:gd name="connsiteY46" fmla="*/ 939800 h 1568450"/>
                <a:gd name="connsiteX47" fmla="*/ 161925 w 2063750"/>
                <a:gd name="connsiteY47" fmla="*/ 1073150 h 1568450"/>
                <a:gd name="connsiteX48" fmla="*/ 244475 w 2063750"/>
                <a:gd name="connsiteY48" fmla="*/ 1171575 h 1568450"/>
                <a:gd name="connsiteX49" fmla="*/ 295275 w 2063750"/>
                <a:gd name="connsiteY49" fmla="*/ 1149350 h 1568450"/>
                <a:gd name="connsiteX50" fmla="*/ 415925 w 2063750"/>
                <a:gd name="connsiteY50" fmla="*/ 1273175 h 1568450"/>
                <a:gd name="connsiteX51" fmla="*/ 590550 w 2063750"/>
                <a:gd name="connsiteY51" fmla="*/ 1263650 h 1568450"/>
                <a:gd name="connsiteX52" fmla="*/ 609600 w 2063750"/>
                <a:gd name="connsiteY52" fmla="*/ 1295400 h 1568450"/>
                <a:gd name="connsiteX53" fmla="*/ 492125 w 2063750"/>
                <a:gd name="connsiteY53" fmla="*/ 1327150 h 1568450"/>
                <a:gd name="connsiteX54" fmla="*/ 603250 w 2063750"/>
                <a:gd name="connsiteY54" fmla="*/ 1377950 h 1568450"/>
                <a:gd name="connsiteX55" fmla="*/ 577850 w 2063750"/>
                <a:gd name="connsiteY55" fmla="*/ 1431925 h 1568450"/>
                <a:gd name="connsiteX56" fmla="*/ 600075 w 2063750"/>
                <a:gd name="connsiteY56" fmla="*/ 1463675 h 1568450"/>
                <a:gd name="connsiteX57" fmla="*/ 619125 w 2063750"/>
                <a:gd name="connsiteY57" fmla="*/ 1438275 h 1568450"/>
                <a:gd name="connsiteX58" fmla="*/ 644525 w 2063750"/>
                <a:gd name="connsiteY58" fmla="*/ 1524000 h 1568450"/>
                <a:gd name="connsiteX59" fmla="*/ 669925 w 2063750"/>
                <a:gd name="connsiteY59" fmla="*/ 1425575 h 1568450"/>
                <a:gd name="connsiteX60" fmla="*/ 708025 w 2063750"/>
                <a:gd name="connsiteY60" fmla="*/ 1412875 h 1568450"/>
                <a:gd name="connsiteX61" fmla="*/ 714375 w 2063750"/>
                <a:gd name="connsiteY61" fmla="*/ 1311275 h 1568450"/>
                <a:gd name="connsiteX62" fmla="*/ 762000 w 2063750"/>
                <a:gd name="connsiteY62" fmla="*/ 1282700 h 1568450"/>
                <a:gd name="connsiteX63" fmla="*/ 768350 w 2063750"/>
                <a:gd name="connsiteY63" fmla="*/ 1247775 h 1568450"/>
                <a:gd name="connsiteX64" fmla="*/ 793750 w 2063750"/>
                <a:gd name="connsiteY64" fmla="*/ 1241425 h 1568450"/>
                <a:gd name="connsiteX65" fmla="*/ 847725 w 2063750"/>
                <a:gd name="connsiteY65" fmla="*/ 1308100 h 1568450"/>
                <a:gd name="connsiteX66" fmla="*/ 800100 w 2063750"/>
                <a:gd name="connsiteY66" fmla="*/ 1371600 h 1568450"/>
                <a:gd name="connsiteX67" fmla="*/ 800100 w 2063750"/>
                <a:gd name="connsiteY67" fmla="*/ 1409700 h 1568450"/>
                <a:gd name="connsiteX68" fmla="*/ 850900 w 2063750"/>
                <a:gd name="connsiteY68" fmla="*/ 1422400 h 1568450"/>
                <a:gd name="connsiteX69" fmla="*/ 908050 w 2063750"/>
                <a:gd name="connsiteY69" fmla="*/ 1539875 h 1568450"/>
                <a:gd name="connsiteX70" fmla="*/ 952500 w 2063750"/>
                <a:gd name="connsiteY70" fmla="*/ 1501775 h 1568450"/>
                <a:gd name="connsiteX71" fmla="*/ 949325 w 2063750"/>
                <a:gd name="connsiteY71" fmla="*/ 1476375 h 1568450"/>
                <a:gd name="connsiteX72" fmla="*/ 1022350 w 2063750"/>
                <a:gd name="connsiteY72" fmla="*/ 1473200 h 1568450"/>
                <a:gd name="connsiteX73" fmla="*/ 1079500 w 2063750"/>
                <a:gd name="connsiteY73" fmla="*/ 1438275 h 1568450"/>
                <a:gd name="connsiteX74" fmla="*/ 1155700 w 2063750"/>
                <a:gd name="connsiteY74" fmla="*/ 1517650 h 1568450"/>
                <a:gd name="connsiteX75" fmla="*/ 1212850 w 2063750"/>
                <a:gd name="connsiteY75" fmla="*/ 1524000 h 1568450"/>
                <a:gd name="connsiteX76" fmla="*/ 1212850 w 2063750"/>
                <a:gd name="connsiteY76" fmla="*/ 1568450 h 1568450"/>
                <a:gd name="connsiteX77" fmla="*/ 1257300 w 2063750"/>
                <a:gd name="connsiteY77" fmla="*/ 1527175 h 1568450"/>
                <a:gd name="connsiteX78" fmla="*/ 1450975 w 2063750"/>
                <a:gd name="connsiteY78" fmla="*/ 1463675 h 1568450"/>
                <a:gd name="connsiteX79" fmla="*/ 1574800 w 2063750"/>
                <a:gd name="connsiteY79" fmla="*/ 1304925 h 1568450"/>
                <a:gd name="connsiteX80" fmla="*/ 1647825 w 2063750"/>
                <a:gd name="connsiteY80" fmla="*/ 1174750 h 1568450"/>
                <a:gd name="connsiteX81" fmla="*/ 1603375 w 2063750"/>
                <a:gd name="connsiteY81" fmla="*/ 1158875 h 1568450"/>
                <a:gd name="connsiteX82" fmla="*/ 1628775 w 2063750"/>
                <a:gd name="connsiteY82" fmla="*/ 1082675 h 1568450"/>
                <a:gd name="connsiteX83" fmla="*/ 1530350 w 2063750"/>
                <a:gd name="connsiteY83" fmla="*/ 946150 h 1568450"/>
                <a:gd name="connsiteX84" fmla="*/ 1663700 w 2063750"/>
                <a:gd name="connsiteY84" fmla="*/ 857250 h 1568450"/>
                <a:gd name="connsiteX85" fmla="*/ 1577975 w 2063750"/>
                <a:gd name="connsiteY85" fmla="*/ 835025 h 1568450"/>
                <a:gd name="connsiteX86" fmla="*/ 1533525 w 2063750"/>
                <a:gd name="connsiteY86" fmla="*/ 889000 h 1568450"/>
                <a:gd name="connsiteX87" fmla="*/ 1520825 w 2063750"/>
                <a:gd name="connsiteY87" fmla="*/ 819150 h 1568450"/>
                <a:gd name="connsiteX88" fmla="*/ 1473200 w 2063750"/>
                <a:gd name="connsiteY88" fmla="*/ 793750 h 1568450"/>
                <a:gd name="connsiteX89" fmla="*/ 1498600 w 2063750"/>
                <a:gd name="connsiteY89" fmla="*/ 755650 h 1568450"/>
                <a:gd name="connsiteX90" fmla="*/ 1533525 w 2063750"/>
                <a:gd name="connsiteY90" fmla="*/ 762000 h 1568450"/>
                <a:gd name="connsiteX91" fmla="*/ 1609725 w 2063750"/>
                <a:gd name="connsiteY91" fmla="*/ 679450 h 1568450"/>
                <a:gd name="connsiteX92" fmla="*/ 1635125 w 2063750"/>
                <a:gd name="connsiteY92" fmla="*/ 692150 h 1568450"/>
                <a:gd name="connsiteX93" fmla="*/ 1603375 w 2063750"/>
                <a:gd name="connsiteY93" fmla="*/ 768350 h 156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2063750" h="1568450">
                  <a:moveTo>
                    <a:pt x="1603375" y="768350"/>
                  </a:moveTo>
                  <a:lnTo>
                    <a:pt x="1704975" y="739775"/>
                  </a:lnTo>
                  <a:lnTo>
                    <a:pt x="1768475" y="660400"/>
                  </a:lnTo>
                  <a:lnTo>
                    <a:pt x="1828800" y="657225"/>
                  </a:lnTo>
                  <a:lnTo>
                    <a:pt x="1828800" y="619125"/>
                  </a:lnTo>
                  <a:lnTo>
                    <a:pt x="1930400" y="593725"/>
                  </a:lnTo>
                  <a:lnTo>
                    <a:pt x="1943100" y="479425"/>
                  </a:lnTo>
                  <a:lnTo>
                    <a:pt x="2038350" y="450850"/>
                  </a:lnTo>
                  <a:lnTo>
                    <a:pt x="2063750" y="282575"/>
                  </a:lnTo>
                  <a:lnTo>
                    <a:pt x="1943100" y="330200"/>
                  </a:lnTo>
                  <a:lnTo>
                    <a:pt x="1844675" y="228600"/>
                  </a:lnTo>
                  <a:lnTo>
                    <a:pt x="1736725" y="25400"/>
                  </a:lnTo>
                  <a:lnTo>
                    <a:pt x="1622425" y="0"/>
                  </a:lnTo>
                  <a:lnTo>
                    <a:pt x="1549400" y="57150"/>
                  </a:lnTo>
                  <a:lnTo>
                    <a:pt x="1568450" y="114300"/>
                  </a:lnTo>
                  <a:lnTo>
                    <a:pt x="1530350" y="215900"/>
                  </a:lnTo>
                  <a:lnTo>
                    <a:pt x="1454150" y="209550"/>
                  </a:lnTo>
                  <a:lnTo>
                    <a:pt x="1409700" y="333375"/>
                  </a:lnTo>
                  <a:lnTo>
                    <a:pt x="1447800" y="339725"/>
                  </a:lnTo>
                  <a:lnTo>
                    <a:pt x="1498600" y="311150"/>
                  </a:lnTo>
                  <a:lnTo>
                    <a:pt x="1568450" y="393700"/>
                  </a:lnTo>
                  <a:lnTo>
                    <a:pt x="1479550" y="393700"/>
                  </a:lnTo>
                  <a:lnTo>
                    <a:pt x="1343025" y="495300"/>
                  </a:lnTo>
                  <a:lnTo>
                    <a:pt x="1282700" y="479425"/>
                  </a:lnTo>
                  <a:lnTo>
                    <a:pt x="1273175" y="517525"/>
                  </a:lnTo>
                  <a:lnTo>
                    <a:pt x="1295400" y="539750"/>
                  </a:lnTo>
                  <a:lnTo>
                    <a:pt x="1222375" y="615950"/>
                  </a:lnTo>
                  <a:lnTo>
                    <a:pt x="1155700" y="600075"/>
                  </a:lnTo>
                  <a:lnTo>
                    <a:pt x="1025525" y="663575"/>
                  </a:lnTo>
                  <a:lnTo>
                    <a:pt x="904875" y="577850"/>
                  </a:lnTo>
                  <a:lnTo>
                    <a:pt x="765175" y="606425"/>
                  </a:lnTo>
                  <a:lnTo>
                    <a:pt x="733425" y="511175"/>
                  </a:lnTo>
                  <a:lnTo>
                    <a:pt x="587375" y="476250"/>
                  </a:lnTo>
                  <a:lnTo>
                    <a:pt x="571500" y="377825"/>
                  </a:lnTo>
                  <a:lnTo>
                    <a:pt x="460375" y="269875"/>
                  </a:lnTo>
                  <a:lnTo>
                    <a:pt x="409575" y="304800"/>
                  </a:lnTo>
                  <a:lnTo>
                    <a:pt x="396875" y="390525"/>
                  </a:lnTo>
                  <a:lnTo>
                    <a:pt x="314325" y="365125"/>
                  </a:lnTo>
                  <a:lnTo>
                    <a:pt x="304800" y="457200"/>
                  </a:lnTo>
                  <a:lnTo>
                    <a:pt x="219075" y="463550"/>
                  </a:lnTo>
                  <a:lnTo>
                    <a:pt x="225425" y="609600"/>
                  </a:lnTo>
                  <a:lnTo>
                    <a:pt x="168275" y="666750"/>
                  </a:lnTo>
                  <a:lnTo>
                    <a:pt x="53975" y="717550"/>
                  </a:lnTo>
                  <a:lnTo>
                    <a:pt x="0" y="762000"/>
                  </a:lnTo>
                  <a:lnTo>
                    <a:pt x="31750" y="866775"/>
                  </a:lnTo>
                  <a:lnTo>
                    <a:pt x="111125" y="936625"/>
                  </a:lnTo>
                  <a:lnTo>
                    <a:pt x="174625" y="939800"/>
                  </a:lnTo>
                  <a:lnTo>
                    <a:pt x="161925" y="1073150"/>
                  </a:lnTo>
                  <a:lnTo>
                    <a:pt x="244475" y="1171575"/>
                  </a:lnTo>
                  <a:lnTo>
                    <a:pt x="295275" y="1149350"/>
                  </a:lnTo>
                  <a:lnTo>
                    <a:pt x="415925" y="1273175"/>
                  </a:lnTo>
                  <a:lnTo>
                    <a:pt x="590550" y="1263650"/>
                  </a:lnTo>
                  <a:lnTo>
                    <a:pt x="609600" y="1295400"/>
                  </a:lnTo>
                  <a:lnTo>
                    <a:pt x="492125" y="1327150"/>
                  </a:lnTo>
                  <a:lnTo>
                    <a:pt x="603250" y="1377950"/>
                  </a:lnTo>
                  <a:lnTo>
                    <a:pt x="577850" y="1431925"/>
                  </a:lnTo>
                  <a:lnTo>
                    <a:pt x="600075" y="1463675"/>
                  </a:lnTo>
                  <a:lnTo>
                    <a:pt x="619125" y="1438275"/>
                  </a:lnTo>
                  <a:lnTo>
                    <a:pt x="644525" y="1524000"/>
                  </a:lnTo>
                  <a:lnTo>
                    <a:pt x="669925" y="1425575"/>
                  </a:lnTo>
                  <a:lnTo>
                    <a:pt x="708025" y="1412875"/>
                  </a:lnTo>
                  <a:lnTo>
                    <a:pt x="714375" y="1311275"/>
                  </a:lnTo>
                  <a:lnTo>
                    <a:pt x="762000" y="1282700"/>
                  </a:lnTo>
                  <a:lnTo>
                    <a:pt x="768350" y="1247775"/>
                  </a:lnTo>
                  <a:lnTo>
                    <a:pt x="793750" y="1241425"/>
                  </a:lnTo>
                  <a:lnTo>
                    <a:pt x="847725" y="1308100"/>
                  </a:lnTo>
                  <a:lnTo>
                    <a:pt x="800100" y="1371600"/>
                  </a:lnTo>
                  <a:lnTo>
                    <a:pt x="800100" y="1409700"/>
                  </a:lnTo>
                  <a:lnTo>
                    <a:pt x="850900" y="1422400"/>
                  </a:lnTo>
                  <a:lnTo>
                    <a:pt x="908050" y="1539875"/>
                  </a:lnTo>
                  <a:lnTo>
                    <a:pt x="952500" y="1501775"/>
                  </a:lnTo>
                  <a:lnTo>
                    <a:pt x="949325" y="1476375"/>
                  </a:lnTo>
                  <a:lnTo>
                    <a:pt x="1022350" y="1473200"/>
                  </a:lnTo>
                  <a:lnTo>
                    <a:pt x="1079500" y="1438275"/>
                  </a:lnTo>
                  <a:lnTo>
                    <a:pt x="1155700" y="1517650"/>
                  </a:lnTo>
                  <a:lnTo>
                    <a:pt x="1212850" y="1524000"/>
                  </a:lnTo>
                  <a:lnTo>
                    <a:pt x="1212850" y="1568450"/>
                  </a:lnTo>
                  <a:lnTo>
                    <a:pt x="1257300" y="1527175"/>
                  </a:lnTo>
                  <a:lnTo>
                    <a:pt x="1450975" y="1463675"/>
                  </a:lnTo>
                  <a:lnTo>
                    <a:pt x="1574800" y="1304925"/>
                  </a:lnTo>
                  <a:lnTo>
                    <a:pt x="1647825" y="1174750"/>
                  </a:lnTo>
                  <a:lnTo>
                    <a:pt x="1603375" y="1158875"/>
                  </a:lnTo>
                  <a:lnTo>
                    <a:pt x="1628775" y="1082675"/>
                  </a:lnTo>
                  <a:lnTo>
                    <a:pt x="1530350" y="946150"/>
                  </a:lnTo>
                  <a:lnTo>
                    <a:pt x="1663700" y="857250"/>
                  </a:lnTo>
                  <a:lnTo>
                    <a:pt x="1577975" y="835025"/>
                  </a:lnTo>
                  <a:lnTo>
                    <a:pt x="1533525" y="889000"/>
                  </a:lnTo>
                  <a:lnTo>
                    <a:pt x="1520825" y="819150"/>
                  </a:lnTo>
                  <a:lnTo>
                    <a:pt x="1473200" y="793750"/>
                  </a:lnTo>
                  <a:lnTo>
                    <a:pt x="1498600" y="755650"/>
                  </a:lnTo>
                  <a:lnTo>
                    <a:pt x="1533525" y="762000"/>
                  </a:lnTo>
                  <a:lnTo>
                    <a:pt x="1609725" y="679450"/>
                  </a:lnTo>
                  <a:lnTo>
                    <a:pt x="1635125" y="692150"/>
                  </a:lnTo>
                  <a:lnTo>
                    <a:pt x="1603375" y="7683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9" name="フリーフォーム 1075">
              <a:extLst>
                <a:ext uri="{FF2B5EF4-FFF2-40B4-BE49-F238E27FC236}">
                  <a16:creationId xmlns:a16="http://schemas.microsoft.com/office/drawing/2014/main" id="{CA3DA35D-EB30-4294-B987-73DF6FC2A1DB}"/>
                </a:ext>
              </a:extLst>
            </p:cNvPr>
            <p:cNvSpPr/>
            <p:nvPr/>
          </p:nvSpPr>
          <p:spPr bwMode="auto">
            <a:xfrm>
              <a:off x="2567643" y="2741249"/>
              <a:ext cx="130335" cy="121025"/>
            </a:xfrm>
            <a:custGeom>
              <a:avLst/>
              <a:gdLst>
                <a:gd name="connsiteX0" fmla="*/ 177800 w 177800"/>
                <a:gd name="connsiteY0" fmla="*/ 12700 h 165100"/>
                <a:gd name="connsiteX1" fmla="*/ 95250 w 177800"/>
                <a:gd name="connsiteY1" fmla="*/ 0 h 165100"/>
                <a:gd name="connsiteX2" fmla="*/ 6350 w 177800"/>
                <a:gd name="connsiteY2" fmla="*/ 19050 h 165100"/>
                <a:gd name="connsiteX3" fmla="*/ 0 w 177800"/>
                <a:gd name="connsiteY3" fmla="*/ 85725 h 165100"/>
                <a:gd name="connsiteX4" fmla="*/ 161925 w 177800"/>
                <a:gd name="connsiteY4" fmla="*/ 165100 h 165100"/>
                <a:gd name="connsiteX5" fmla="*/ 177800 w 177800"/>
                <a:gd name="connsiteY5" fmla="*/ 1270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7800" h="165100">
                  <a:moveTo>
                    <a:pt x="177800" y="12700"/>
                  </a:moveTo>
                  <a:lnTo>
                    <a:pt x="95250" y="0"/>
                  </a:lnTo>
                  <a:lnTo>
                    <a:pt x="6350" y="19050"/>
                  </a:lnTo>
                  <a:lnTo>
                    <a:pt x="0" y="85725"/>
                  </a:lnTo>
                  <a:lnTo>
                    <a:pt x="161925" y="165100"/>
                  </a:lnTo>
                  <a:lnTo>
                    <a:pt x="177800" y="1270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0" name="フリーフォーム 1076">
              <a:extLst>
                <a:ext uri="{FF2B5EF4-FFF2-40B4-BE49-F238E27FC236}">
                  <a16:creationId xmlns:a16="http://schemas.microsoft.com/office/drawing/2014/main" id="{FA409527-975B-4F1C-8AEE-FBF8DDF4C120}"/>
                </a:ext>
              </a:extLst>
            </p:cNvPr>
            <p:cNvSpPr/>
            <p:nvPr/>
          </p:nvSpPr>
          <p:spPr bwMode="auto">
            <a:xfrm>
              <a:off x="2516440" y="2827364"/>
              <a:ext cx="167573" cy="88442"/>
            </a:xfrm>
            <a:custGeom>
              <a:avLst/>
              <a:gdLst>
                <a:gd name="connsiteX0" fmla="*/ 228600 w 228600"/>
                <a:gd name="connsiteY0" fmla="*/ 44450 h 120650"/>
                <a:gd name="connsiteX1" fmla="*/ 225425 w 228600"/>
                <a:gd name="connsiteY1" fmla="*/ 120650 h 120650"/>
                <a:gd name="connsiteX2" fmla="*/ 114300 w 228600"/>
                <a:gd name="connsiteY2" fmla="*/ 101600 h 120650"/>
                <a:gd name="connsiteX3" fmla="*/ 0 w 228600"/>
                <a:gd name="connsiteY3" fmla="*/ 117475 h 120650"/>
                <a:gd name="connsiteX4" fmla="*/ 12700 w 228600"/>
                <a:gd name="connsiteY4" fmla="*/ 12700 h 120650"/>
                <a:gd name="connsiteX5" fmla="*/ 79375 w 228600"/>
                <a:gd name="connsiteY5" fmla="*/ 60325 h 120650"/>
                <a:gd name="connsiteX6" fmla="*/ 111125 w 228600"/>
                <a:gd name="connsiteY6" fmla="*/ 0 h 120650"/>
                <a:gd name="connsiteX7" fmla="*/ 228600 w 228600"/>
                <a:gd name="connsiteY7" fmla="*/ 44450 h 12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8600" h="120650">
                  <a:moveTo>
                    <a:pt x="228600" y="44450"/>
                  </a:moveTo>
                  <a:lnTo>
                    <a:pt x="225425" y="120650"/>
                  </a:lnTo>
                  <a:lnTo>
                    <a:pt x="114300" y="101600"/>
                  </a:lnTo>
                  <a:lnTo>
                    <a:pt x="0" y="117475"/>
                  </a:lnTo>
                  <a:lnTo>
                    <a:pt x="12700" y="12700"/>
                  </a:lnTo>
                  <a:lnTo>
                    <a:pt x="79375" y="60325"/>
                  </a:lnTo>
                  <a:lnTo>
                    <a:pt x="111125" y="0"/>
                  </a:lnTo>
                  <a:lnTo>
                    <a:pt x="228600" y="444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1" name="フリーフォーム 1077">
              <a:extLst>
                <a:ext uri="{FF2B5EF4-FFF2-40B4-BE49-F238E27FC236}">
                  <a16:creationId xmlns:a16="http://schemas.microsoft.com/office/drawing/2014/main" id="{E6130752-4D98-463C-AE88-0820B945CD2A}"/>
                </a:ext>
              </a:extLst>
            </p:cNvPr>
            <p:cNvSpPr/>
            <p:nvPr/>
          </p:nvSpPr>
          <p:spPr bwMode="auto">
            <a:xfrm>
              <a:off x="2579280" y="2915805"/>
              <a:ext cx="211795" cy="216449"/>
            </a:xfrm>
            <a:custGeom>
              <a:avLst/>
              <a:gdLst>
                <a:gd name="connsiteX0" fmla="*/ 76200 w 288925"/>
                <a:gd name="connsiteY0" fmla="*/ 3175 h 295275"/>
                <a:gd name="connsiteX1" fmla="*/ 107950 w 288925"/>
                <a:gd name="connsiteY1" fmla="*/ 73025 h 295275"/>
                <a:gd name="connsiteX2" fmla="*/ 76200 w 288925"/>
                <a:gd name="connsiteY2" fmla="*/ 136525 h 295275"/>
                <a:gd name="connsiteX3" fmla="*/ 0 w 288925"/>
                <a:gd name="connsiteY3" fmla="*/ 136525 h 295275"/>
                <a:gd name="connsiteX4" fmla="*/ 3175 w 288925"/>
                <a:gd name="connsiteY4" fmla="*/ 295275 h 295275"/>
                <a:gd name="connsiteX5" fmla="*/ 66675 w 288925"/>
                <a:gd name="connsiteY5" fmla="*/ 266700 h 295275"/>
                <a:gd name="connsiteX6" fmla="*/ 120650 w 288925"/>
                <a:gd name="connsiteY6" fmla="*/ 279400 h 295275"/>
                <a:gd name="connsiteX7" fmla="*/ 212725 w 288925"/>
                <a:gd name="connsiteY7" fmla="*/ 288925 h 295275"/>
                <a:gd name="connsiteX8" fmla="*/ 260350 w 288925"/>
                <a:gd name="connsiteY8" fmla="*/ 254000 h 295275"/>
                <a:gd name="connsiteX9" fmla="*/ 288925 w 288925"/>
                <a:gd name="connsiteY9" fmla="*/ 165100 h 295275"/>
                <a:gd name="connsiteX10" fmla="*/ 263525 w 288925"/>
                <a:gd name="connsiteY10" fmla="*/ 25400 h 295275"/>
                <a:gd name="connsiteX11" fmla="*/ 146050 w 288925"/>
                <a:gd name="connsiteY11" fmla="*/ 0 h 295275"/>
                <a:gd name="connsiteX12" fmla="*/ 76200 w 288925"/>
                <a:gd name="connsiteY12" fmla="*/ 3175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8925" h="295275">
                  <a:moveTo>
                    <a:pt x="76200" y="3175"/>
                  </a:moveTo>
                  <a:lnTo>
                    <a:pt x="107950" y="73025"/>
                  </a:lnTo>
                  <a:lnTo>
                    <a:pt x="76200" y="136525"/>
                  </a:lnTo>
                  <a:lnTo>
                    <a:pt x="0" y="136525"/>
                  </a:lnTo>
                  <a:cubicBezTo>
                    <a:pt x="1058" y="189442"/>
                    <a:pt x="2117" y="242358"/>
                    <a:pt x="3175" y="295275"/>
                  </a:cubicBezTo>
                  <a:lnTo>
                    <a:pt x="66675" y="266700"/>
                  </a:lnTo>
                  <a:lnTo>
                    <a:pt x="120650" y="279400"/>
                  </a:lnTo>
                  <a:lnTo>
                    <a:pt x="212725" y="288925"/>
                  </a:lnTo>
                  <a:lnTo>
                    <a:pt x="260350" y="254000"/>
                  </a:lnTo>
                  <a:lnTo>
                    <a:pt x="288925" y="165100"/>
                  </a:lnTo>
                  <a:lnTo>
                    <a:pt x="263525" y="25400"/>
                  </a:lnTo>
                  <a:lnTo>
                    <a:pt x="146050" y="0"/>
                  </a:lnTo>
                  <a:lnTo>
                    <a:pt x="76200" y="317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2" name="フリーフォーム 1078">
              <a:extLst>
                <a:ext uri="{FF2B5EF4-FFF2-40B4-BE49-F238E27FC236}">
                  <a16:creationId xmlns:a16="http://schemas.microsoft.com/office/drawing/2014/main" id="{AB978E54-8B34-4504-9335-5EB752FAF309}"/>
                </a:ext>
              </a:extLst>
            </p:cNvPr>
            <p:cNvSpPr/>
            <p:nvPr/>
          </p:nvSpPr>
          <p:spPr bwMode="auto">
            <a:xfrm>
              <a:off x="2544369" y="3092689"/>
              <a:ext cx="444535" cy="323510"/>
            </a:xfrm>
            <a:custGeom>
              <a:avLst/>
              <a:gdLst>
                <a:gd name="connsiteX0" fmla="*/ 50800 w 606425"/>
                <a:gd name="connsiteY0" fmla="*/ 53975 h 441325"/>
                <a:gd name="connsiteX1" fmla="*/ 0 w 606425"/>
                <a:gd name="connsiteY1" fmla="*/ 215900 h 441325"/>
                <a:gd name="connsiteX2" fmla="*/ 22225 w 606425"/>
                <a:gd name="connsiteY2" fmla="*/ 257175 h 441325"/>
                <a:gd name="connsiteX3" fmla="*/ 149225 w 606425"/>
                <a:gd name="connsiteY3" fmla="*/ 234950 h 441325"/>
                <a:gd name="connsiteX4" fmla="*/ 234950 w 606425"/>
                <a:gd name="connsiteY4" fmla="*/ 228600 h 441325"/>
                <a:gd name="connsiteX5" fmla="*/ 273050 w 606425"/>
                <a:gd name="connsiteY5" fmla="*/ 323850 h 441325"/>
                <a:gd name="connsiteX6" fmla="*/ 225425 w 606425"/>
                <a:gd name="connsiteY6" fmla="*/ 381000 h 441325"/>
                <a:gd name="connsiteX7" fmla="*/ 257175 w 606425"/>
                <a:gd name="connsiteY7" fmla="*/ 403225 h 441325"/>
                <a:gd name="connsiteX8" fmla="*/ 323850 w 606425"/>
                <a:gd name="connsiteY8" fmla="*/ 330200 h 441325"/>
                <a:gd name="connsiteX9" fmla="*/ 365125 w 606425"/>
                <a:gd name="connsiteY9" fmla="*/ 368300 h 441325"/>
                <a:gd name="connsiteX10" fmla="*/ 387350 w 606425"/>
                <a:gd name="connsiteY10" fmla="*/ 431800 h 441325"/>
                <a:gd name="connsiteX11" fmla="*/ 488950 w 606425"/>
                <a:gd name="connsiteY11" fmla="*/ 393700 h 441325"/>
                <a:gd name="connsiteX12" fmla="*/ 539750 w 606425"/>
                <a:gd name="connsiteY12" fmla="*/ 441325 h 441325"/>
                <a:gd name="connsiteX13" fmla="*/ 606425 w 606425"/>
                <a:gd name="connsiteY13" fmla="*/ 177800 h 441325"/>
                <a:gd name="connsiteX14" fmla="*/ 323850 w 606425"/>
                <a:gd name="connsiteY14" fmla="*/ 0 h 441325"/>
                <a:gd name="connsiteX15" fmla="*/ 266700 w 606425"/>
                <a:gd name="connsiteY15" fmla="*/ 44450 h 441325"/>
                <a:gd name="connsiteX16" fmla="*/ 114300 w 606425"/>
                <a:gd name="connsiteY16" fmla="*/ 28575 h 441325"/>
                <a:gd name="connsiteX17" fmla="*/ 50800 w 606425"/>
                <a:gd name="connsiteY17" fmla="*/ 53975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6425" h="441325">
                  <a:moveTo>
                    <a:pt x="50800" y="53975"/>
                  </a:moveTo>
                  <a:lnTo>
                    <a:pt x="0" y="215900"/>
                  </a:lnTo>
                  <a:lnTo>
                    <a:pt x="22225" y="257175"/>
                  </a:lnTo>
                  <a:lnTo>
                    <a:pt x="149225" y="234950"/>
                  </a:lnTo>
                  <a:lnTo>
                    <a:pt x="234950" y="228600"/>
                  </a:lnTo>
                  <a:lnTo>
                    <a:pt x="273050" y="323850"/>
                  </a:lnTo>
                  <a:lnTo>
                    <a:pt x="225425" y="381000"/>
                  </a:lnTo>
                  <a:lnTo>
                    <a:pt x="257175" y="403225"/>
                  </a:lnTo>
                  <a:lnTo>
                    <a:pt x="323850" y="330200"/>
                  </a:lnTo>
                  <a:lnTo>
                    <a:pt x="365125" y="368300"/>
                  </a:lnTo>
                  <a:lnTo>
                    <a:pt x="387350" y="431800"/>
                  </a:lnTo>
                  <a:lnTo>
                    <a:pt x="488950" y="393700"/>
                  </a:lnTo>
                  <a:lnTo>
                    <a:pt x="539750" y="441325"/>
                  </a:lnTo>
                  <a:lnTo>
                    <a:pt x="606425" y="177800"/>
                  </a:lnTo>
                  <a:lnTo>
                    <a:pt x="323850" y="0"/>
                  </a:lnTo>
                  <a:lnTo>
                    <a:pt x="266700" y="44450"/>
                  </a:lnTo>
                  <a:lnTo>
                    <a:pt x="114300" y="28575"/>
                  </a:lnTo>
                  <a:lnTo>
                    <a:pt x="50800" y="5397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3" name="フリーフォーム 1079">
              <a:extLst>
                <a:ext uri="{FF2B5EF4-FFF2-40B4-BE49-F238E27FC236}">
                  <a16:creationId xmlns:a16="http://schemas.microsoft.com/office/drawing/2014/main" id="{4B9C28D6-3FC9-4B00-9D8E-AAFF6EC23668}"/>
                </a:ext>
              </a:extLst>
            </p:cNvPr>
            <p:cNvSpPr/>
            <p:nvPr/>
          </p:nvSpPr>
          <p:spPr bwMode="auto">
            <a:xfrm>
              <a:off x="2339557" y="2906496"/>
              <a:ext cx="318855" cy="309546"/>
            </a:xfrm>
            <a:custGeom>
              <a:avLst/>
              <a:gdLst>
                <a:gd name="connsiteX0" fmla="*/ 238125 w 434975"/>
                <a:gd name="connsiteY0" fmla="*/ 12700 h 422275"/>
                <a:gd name="connsiteX1" fmla="*/ 168275 w 434975"/>
                <a:gd name="connsiteY1" fmla="*/ 31750 h 422275"/>
                <a:gd name="connsiteX2" fmla="*/ 171450 w 434975"/>
                <a:gd name="connsiteY2" fmla="*/ 101600 h 422275"/>
                <a:gd name="connsiteX3" fmla="*/ 31750 w 434975"/>
                <a:gd name="connsiteY3" fmla="*/ 139700 h 422275"/>
                <a:gd name="connsiteX4" fmla="*/ 0 w 434975"/>
                <a:gd name="connsiteY4" fmla="*/ 225425 h 422275"/>
                <a:gd name="connsiteX5" fmla="*/ 28575 w 434975"/>
                <a:gd name="connsiteY5" fmla="*/ 346075 h 422275"/>
                <a:gd name="connsiteX6" fmla="*/ 66675 w 434975"/>
                <a:gd name="connsiteY6" fmla="*/ 330200 h 422275"/>
                <a:gd name="connsiteX7" fmla="*/ 168275 w 434975"/>
                <a:gd name="connsiteY7" fmla="*/ 415925 h 422275"/>
                <a:gd name="connsiteX8" fmla="*/ 285750 w 434975"/>
                <a:gd name="connsiteY8" fmla="*/ 422275 h 422275"/>
                <a:gd name="connsiteX9" fmla="*/ 339725 w 434975"/>
                <a:gd name="connsiteY9" fmla="*/ 301625 h 422275"/>
                <a:gd name="connsiteX10" fmla="*/ 327025 w 434975"/>
                <a:gd name="connsiteY10" fmla="*/ 149225 h 422275"/>
                <a:gd name="connsiteX11" fmla="*/ 396875 w 434975"/>
                <a:gd name="connsiteY11" fmla="*/ 142875 h 422275"/>
                <a:gd name="connsiteX12" fmla="*/ 434975 w 434975"/>
                <a:gd name="connsiteY12" fmla="*/ 82550 h 422275"/>
                <a:gd name="connsiteX13" fmla="*/ 393700 w 434975"/>
                <a:gd name="connsiteY13" fmla="*/ 0 h 422275"/>
                <a:gd name="connsiteX14" fmla="*/ 358775 w 434975"/>
                <a:gd name="connsiteY14" fmla="*/ 0 h 422275"/>
                <a:gd name="connsiteX15" fmla="*/ 238125 w 434975"/>
                <a:gd name="connsiteY15" fmla="*/ 12700 h 422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34975" h="422275">
                  <a:moveTo>
                    <a:pt x="238125" y="12700"/>
                  </a:moveTo>
                  <a:lnTo>
                    <a:pt x="168275" y="31750"/>
                  </a:lnTo>
                  <a:lnTo>
                    <a:pt x="171450" y="101600"/>
                  </a:lnTo>
                  <a:lnTo>
                    <a:pt x="31750" y="139700"/>
                  </a:lnTo>
                  <a:lnTo>
                    <a:pt x="0" y="225425"/>
                  </a:lnTo>
                  <a:lnTo>
                    <a:pt x="28575" y="346075"/>
                  </a:lnTo>
                  <a:lnTo>
                    <a:pt x="66675" y="330200"/>
                  </a:lnTo>
                  <a:lnTo>
                    <a:pt x="168275" y="415925"/>
                  </a:lnTo>
                  <a:lnTo>
                    <a:pt x="285750" y="422275"/>
                  </a:lnTo>
                  <a:lnTo>
                    <a:pt x="339725" y="301625"/>
                  </a:lnTo>
                  <a:lnTo>
                    <a:pt x="327025" y="149225"/>
                  </a:lnTo>
                  <a:lnTo>
                    <a:pt x="396875" y="142875"/>
                  </a:lnTo>
                  <a:lnTo>
                    <a:pt x="434975" y="82550"/>
                  </a:lnTo>
                  <a:lnTo>
                    <a:pt x="393700" y="0"/>
                  </a:lnTo>
                  <a:lnTo>
                    <a:pt x="358775" y="0"/>
                  </a:lnTo>
                  <a:lnTo>
                    <a:pt x="238125" y="1270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4" name="フリーフォーム 1080">
              <a:extLst>
                <a:ext uri="{FF2B5EF4-FFF2-40B4-BE49-F238E27FC236}">
                  <a16:creationId xmlns:a16="http://schemas.microsoft.com/office/drawing/2014/main" id="{1122F43A-1DAE-4CF3-A3A2-E9F063D8E000}"/>
                </a:ext>
              </a:extLst>
            </p:cNvPr>
            <p:cNvSpPr/>
            <p:nvPr/>
          </p:nvSpPr>
          <p:spPr bwMode="auto">
            <a:xfrm>
              <a:off x="2195258" y="2832018"/>
              <a:ext cx="67495" cy="144300"/>
            </a:xfrm>
            <a:custGeom>
              <a:avLst/>
              <a:gdLst>
                <a:gd name="connsiteX0" fmla="*/ 63500 w 92075"/>
                <a:gd name="connsiteY0" fmla="*/ 177800 h 196850"/>
                <a:gd name="connsiteX1" fmla="*/ 6350 w 92075"/>
                <a:gd name="connsiteY1" fmla="*/ 196850 h 196850"/>
                <a:gd name="connsiteX2" fmla="*/ 0 w 92075"/>
                <a:gd name="connsiteY2" fmla="*/ 69850 h 196850"/>
                <a:gd name="connsiteX3" fmla="*/ 73025 w 92075"/>
                <a:gd name="connsiteY3" fmla="*/ 0 h 196850"/>
                <a:gd name="connsiteX4" fmla="*/ 92075 w 92075"/>
                <a:gd name="connsiteY4" fmla="*/ 66675 h 196850"/>
                <a:gd name="connsiteX5" fmla="*/ 63500 w 92075"/>
                <a:gd name="connsiteY5" fmla="*/ 177800 h 19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075" h="196850">
                  <a:moveTo>
                    <a:pt x="63500" y="177800"/>
                  </a:moveTo>
                  <a:lnTo>
                    <a:pt x="6350" y="196850"/>
                  </a:lnTo>
                  <a:lnTo>
                    <a:pt x="0" y="69850"/>
                  </a:lnTo>
                  <a:lnTo>
                    <a:pt x="73025" y="0"/>
                  </a:lnTo>
                  <a:lnTo>
                    <a:pt x="92075" y="66675"/>
                  </a:lnTo>
                  <a:lnTo>
                    <a:pt x="63500" y="17780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5" name="フリーフォーム 1081">
              <a:extLst>
                <a:ext uri="{FF2B5EF4-FFF2-40B4-BE49-F238E27FC236}">
                  <a16:creationId xmlns:a16="http://schemas.microsoft.com/office/drawing/2014/main" id="{4074A0B7-8593-47DE-B91A-6577F44D7CA5}"/>
                </a:ext>
              </a:extLst>
            </p:cNvPr>
            <p:cNvSpPr/>
            <p:nvPr/>
          </p:nvSpPr>
          <p:spPr bwMode="auto">
            <a:xfrm>
              <a:off x="2134745" y="2964681"/>
              <a:ext cx="228086" cy="330493"/>
            </a:xfrm>
            <a:custGeom>
              <a:avLst/>
              <a:gdLst>
                <a:gd name="connsiteX0" fmla="*/ 142875 w 311150"/>
                <a:gd name="connsiteY0" fmla="*/ 0 h 450850"/>
                <a:gd name="connsiteX1" fmla="*/ 79375 w 311150"/>
                <a:gd name="connsiteY1" fmla="*/ 28575 h 450850"/>
                <a:gd name="connsiteX2" fmla="*/ 107950 w 311150"/>
                <a:gd name="connsiteY2" fmla="*/ 92075 h 450850"/>
                <a:gd name="connsiteX3" fmla="*/ 44450 w 311150"/>
                <a:gd name="connsiteY3" fmla="*/ 114300 h 450850"/>
                <a:gd name="connsiteX4" fmla="*/ 47625 w 311150"/>
                <a:gd name="connsiteY4" fmla="*/ 250825 h 450850"/>
                <a:gd name="connsiteX5" fmla="*/ 0 w 311150"/>
                <a:gd name="connsiteY5" fmla="*/ 317500 h 450850"/>
                <a:gd name="connsiteX6" fmla="*/ 85725 w 311150"/>
                <a:gd name="connsiteY6" fmla="*/ 374650 h 450850"/>
                <a:gd name="connsiteX7" fmla="*/ 88900 w 311150"/>
                <a:gd name="connsiteY7" fmla="*/ 441325 h 450850"/>
                <a:gd name="connsiteX8" fmla="*/ 222250 w 311150"/>
                <a:gd name="connsiteY8" fmla="*/ 450850 h 450850"/>
                <a:gd name="connsiteX9" fmla="*/ 298450 w 311150"/>
                <a:gd name="connsiteY9" fmla="*/ 371475 h 450850"/>
                <a:gd name="connsiteX10" fmla="*/ 222250 w 311150"/>
                <a:gd name="connsiteY10" fmla="*/ 279400 h 450850"/>
                <a:gd name="connsiteX11" fmla="*/ 304800 w 311150"/>
                <a:gd name="connsiteY11" fmla="*/ 273050 h 450850"/>
                <a:gd name="connsiteX12" fmla="*/ 276225 w 311150"/>
                <a:gd name="connsiteY12" fmla="*/ 142875 h 450850"/>
                <a:gd name="connsiteX13" fmla="*/ 311150 w 311150"/>
                <a:gd name="connsiteY13" fmla="*/ 60325 h 450850"/>
                <a:gd name="connsiteX14" fmla="*/ 234950 w 311150"/>
                <a:gd name="connsiteY14" fmla="*/ 44450 h 450850"/>
                <a:gd name="connsiteX15" fmla="*/ 193675 w 311150"/>
                <a:gd name="connsiteY15" fmla="*/ 63500 h 450850"/>
                <a:gd name="connsiteX16" fmla="*/ 142875 w 311150"/>
                <a:gd name="connsiteY16" fmla="*/ 0 h 45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11150" h="450850">
                  <a:moveTo>
                    <a:pt x="142875" y="0"/>
                  </a:moveTo>
                  <a:lnTo>
                    <a:pt x="79375" y="28575"/>
                  </a:lnTo>
                  <a:lnTo>
                    <a:pt x="107950" y="92075"/>
                  </a:lnTo>
                  <a:lnTo>
                    <a:pt x="44450" y="114300"/>
                  </a:lnTo>
                  <a:cubicBezTo>
                    <a:pt x="45508" y="159808"/>
                    <a:pt x="46567" y="205317"/>
                    <a:pt x="47625" y="250825"/>
                  </a:cubicBezTo>
                  <a:lnTo>
                    <a:pt x="0" y="317500"/>
                  </a:lnTo>
                  <a:lnTo>
                    <a:pt x="85725" y="374650"/>
                  </a:lnTo>
                  <a:lnTo>
                    <a:pt x="88900" y="441325"/>
                  </a:lnTo>
                  <a:lnTo>
                    <a:pt x="222250" y="450850"/>
                  </a:lnTo>
                  <a:lnTo>
                    <a:pt x="298450" y="371475"/>
                  </a:lnTo>
                  <a:lnTo>
                    <a:pt x="222250" y="279400"/>
                  </a:lnTo>
                  <a:lnTo>
                    <a:pt x="304800" y="273050"/>
                  </a:lnTo>
                  <a:lnTo>
                    <a:pt x="276225" y="142875"/>
                  </a:lnTo>
                  <a:lnTo>
                    <a:pt x="311150" y="60325"/>
                  </a:lnTo>
                  <a:lnTo>
                    <a:pt x="234950" y="44450"/>
                  </a:lnTo>
                  <a:lnTo>
                    <a:pt x="193675" y="63500"/>
                  </a:lnTo>
                  <a:lnTo>
                    <a:pt x="1428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6" name="フリーフォーム 1082">
              <a:extLst>
                <a:ext uri="{FF2B5EF4-FFF2-40B4-BE49-F238E27FC236}">
                  <a16:creationId xmlns:a16="http://schemas.microsoft.com/office/drawing/2014/main" id="{4461DA55-C8F2-4044-9137-DDF858751264}"/>
                </a:ext>
              </a:extLst>
            </p:cNvPr>
            <p:cNvSpPr/>
            <p:nvPr/>
          </p:nvSpPr>
          <p:spPr bwMode="auto">
            <a:xfrm>
              <a:off x="2304646" y="3139237"/>
              <a:ext cx="151282" cy="109388"/>
            </a:xfrm>
            <a:custGeom>
              <a:avLst/>
              <a:gdLst>
                <a:gd name="connsiteX0" fmla="*/ 111125 w 206375"/>
                <a:gd name="connsiteY0" fmla="*/ 0 h 149225"/>
                <a:gd name="connsiteX1" fmla="*/ 69850 w 206375"/>
                <a:gd name="connsiteY1" fmla="*/ 41275 h 149225"/>
                <a:gd name="connsiteX2" fmla="*/ 0 w 206375"/>
                <a:gd name="connsiteY2" fmla="*/ 47625 h 149225"/>
                <a:gd name="connsiteX3" fmla="*/ 73025 w 206375"/>
                <a:gd name="connsiteY3" fmla="*/ 142875 h 149225"/>
                <a:gd name="connsiteX4" fmla="*/ 95250 w 206375"/>
                <a:gd name="connsiteY4" fmla="*/ 127000 h 149225"/>
                <a:gd name="connsiteX5" fmla="*/ 149225 w 206375"/>
                <a:gd name="connsiteY5" fmla="*/ 149225 h 149225"/>
                <a:gd name="connsiteX6" fmla="*/ 206375 w 206375"/>
                <a:gd name="connsiteY6" fmla="*/ 98425 h 149225"/>
                <a:gd name="connsiteX7" fmla="*/ 111125 w 206375"/>
                <a:gd name="connsiteY7" fmla="*/ 0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375" h="149225">
                  <a:moveTo>
                    <a:pt x="111125" y="0"/>
                  </a:moveTo>
                  <a:lnTo>
                    <a:pt x="69850" y="41275"/>
                  </a:lnTo>
                  <a:lnTo>
                    <a:pt x="0" y="47625"/>
                  </a:lnTo>
                  <a:lnTo>
                    <a:pt x="73025" y="142875"/>
                  </a:lnTo>
                  <a:lnTo>
                    <a:pt x="95250" y="127000"/>
                  </a:lnTo>
                  <a:lnTo>
                    <a:pt x="149225" y="149225"/>
                  </a:lnTo>
                  <a:lnTo>
                    <a:pt x="206375" y="98425"/>
                  </a:lnTo>
                  <a:lnTo>
                    <a:pt x="11112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7" name="フリーフォーム 1083">
              <a:extLst>
                <a:ext uri="{FF2B5EF4-FFF2-40B4-BE49-F238E27FC236}">
                  <a16:creationId xmlns:a16="http://schemas.microsoft.com/office/drawing/2014/main" id="{60C089B3-8391-4190-8E88-092C6ED3841D}"/>
                </a:ext>
              </a:extLst>
            </p:cNvPr>
            <p:cNvSpPr/>
            <p:nvPr/>
          </p:nvSpPr>
          <p:spPr bwMode="auto">
            <a:xfrm>
              <a:off x="2414034" y="3211387"/>
              <a:ext cx="144299" cy="65168"/>
            </a:xfrm>
            <a:custGeom>
              <a:avLst/>
              <a:gdLst>
                <a:gd name="connsiteX0" fmla="*/ 0 w 196850"/>
                <a:gd name="connsiteY0" fmla="*/ 57150 h 88900"/>
                <a:gd name="connsiteX1" fmla="*/ 73025 w 196850"/>
                <a:gd name="connsiteY1" fmla="*/ 88900 h 88900"/>
                <a:gd name="connsiteX2" fmla="*/ 117475 w 196850"/>
                <a:gd name="connsiteY2" fmla="*/ 66675 h 88900"/>
                <a:gd name="connsiteX3" fmla="*/ 177800 w 196850"/>
                <a:gd name="connsiteY3" fmla="*/ 63500 h 88900"/>
                <a:gd name="connsiteX4" fmla="*/ 196850 w 196850"/>
                <a:gd name="connsiteY4" fmla="*/ 0 h 88900"/>
                <a:gd name="connsiteX5" fmla="*/ 53975 w 196850"/>
                <a:gd name="connsiteY5" fmla="*/ 6350 h 88900"/>
                <a:gd name="connsiteX6" fmla="*/ 0 w 196850"/>
                <a:gd name="connsiteY6" fmla="*/ 5715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6850" h="88900">
                  <a:moveTo>
                    <a:pt x="0" y="57150"/>
                  </a:moveTo>
                  <a:lnTo>
                    <a:pt x="73025" y="88900"/>
                  </a:lnTo>
                  <a:lnTo>
                    <a:pt x="117475" y="66675"/>
                  </a:lnTo>
                  <a:lnTo>
                    <a:pt x="177800" y="63500"/>
                  </a:lnTo>
                  <a:lnTo>
                    <a:pt x="196850" y="0"/>
                  </a:lnTo>
                  <a:lnTo>
                    <a:pt x="53975" y="6350"/>
                  </a:lnTo>
                  <a:lnTo>
                    <a:pt x="0" y="571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8" name="フリーフォーム 1084">
              <a:extLst>
                <a:ext uri="{FF2B5EF4-FFF2-40B4-BE49-F238E27FC236}">
                  <a16:creationId xmlns:a16="http://schemas.microsoft.com/office/drawing/2014/main" id="{40315936-614E-4508-8E0C-20C612AEBA3E}"/>
                </a:ext>
              </a:extLst>
            </p:cNvPr>
            <p:cNvSpPr/>
            <p:nvPr/>
          </p:nvSpPr>
          <p:spPr bwMode="auto">
            <a:xfrm>
              <a:off x="2078887" y="3036831"/>
              <a:ext cx="88441" cy="114043"/>
            </a:xfrm>
            <a:custGeom>
              <a:avLst/>
              <a:gdLst>
                <a:gd name="connsiteX0" fmla="*/ 120650 w 120650"/>
                <a:gd name="connsiteY0" fmla="*/ 155575 h 155575"/>
                <a:gd name="connsiteX1" fmla="*/ 0 w 120650"/>
                <a:gd name="connsiteY1" fmla="*/ 114300 h 155575"/>
                <a:gd name="connsiteX2" fmla="*/ 79375 w 120650"/>
                <a:gd name="connsiteY2" fmla="*/ 0 h 155575"/>
                <a:gd name="connsiteX3" fmla="*/ 120650 w 120650"/>
                <a:gd name="connsiteY3" fmla="*/ 12700 h 155575"/>
                <a:gd name="connsiteX4" fmla="*/ 120650 w 120650"/>
                <a:gd name="connsiteY4" fmla="*/ 155575 h 15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50" h="155575">
                  <a:moveTo>
                    <a:pt x="120650" y="155575"/>
                  </a:moveTo>
                  <a:lnTo>
                    <a:pt x="0" y="114300"/>
                  </a:lnTo>
                  <a:lnTo>
                    <a:pt x="79375" y="0"/>
                  </a:lnTo>
                  <a:lnTo>
                    <a:pt x="120650" y="12700"/>
                  </a:lnTo>
                  <a:lnTo>
                    <a:pt x="120650" y="15557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9" name="フリーフォーム 1085">
              <a:extLst>
                <a:ext uri="{FF2B5EF4-FFF2-40B4-BE49-F238E27FC236}">
                  <a16:creationId xmlns:a16="http://schemas.microsoft.com/office/drawing/2014/main" id="{A671847B-243A-4F0C-B856-657C78C08573}"/>
                </a:ext>
              </a:extLst>
            </p:cNvPr>
            <p:cNvSpPr/>
            <p:nvPr/>
          </p:nvSpPr>
          <p:spPr bwMode="auto">
            <a:xfrm>
              <a:off x="2050958" y="3118290"/>
              <a:ext cx="116371" cy="86114"/>
            </a:xfrm>
            <a:custGeom>
              <a:avLst/>
              <a:gdLst>
                <a:gd name="connsiteX0" fmla="*/ 41275 w 158750"/>
                <a:gd name="connsiteY0" fmla="*/ 0 h 117475"/>
                <a:gd name="connsiteX1" fmla="*/ 0 w 158750"/>
                <a:gd name="connsiteY1" fmla="*/ 57150 h 117475"/>
                <a:gd name="connsiteX2" fmla="*/ 104775 w 158750"/>
                <a:gd name="connsiteY2" fmla="*/ 117475 h 117475"/>
                <a:gd name="connsiteX3" fmla="*/ 158750 w 158750"/>
                <a:gd name="connsiteY3" fmla="*/ 50800 h 117475"/>
                <a:gd name="connsiteX4" fmla="*/ 41275 w 158750"/>
                <a:gd name="connsiteY4" fmla="*/ 0 h 11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750" h="117475">
                  <a:moveTo>
                    <a:pt x="41275" y="0"/>
                  </a:moveTo>
                  <a:lnTo>
                    <a:pt x="0" y="57150"/>
                  </a:lnTo>
                  <a:lnTo>
                    <a:pt x="104775" y="117475"/>
                  </a:lnTo>
                  <a:lnTo>
                    <a:pt x="158750" y="50800"/>
                  </a:lnTo>
                  <a:lnTo>
                    <a:pt x="412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0" name="フリーフォーム 1086">
              <a:extLst>
                <a:ext uri="{FF2B5EF4-FFF2-40B4-BE49-F238E27FC236}">
                  <a16:creationId xmlns:a16="http://schemas.microsoft.com/office/drawing/2014/main" id="{A0780691-C91D-4D2C-9DB8-A2CA066D1417}"/>
                </a:ext>
              </a:extLst>
            </p:cNvPr>
            <p:cNvSpPr/>
            <p:nvPr/>
          </p:nvSpPr>
          <p:spPr bwMode="auto">
            <a:xfrm>
              <a:off x="1871747" y="3153201"/>
              <a:ext cx="384023" cy="323510"/>
            </a:xfrm>
            <a:custGeom>
              <a:avLst/>
              <a:gdLst>
                <a:gd name="connsiteX0" fmla="*/ 247650 w 523875"/>
                <a:gd name="connsiteY0" fmla="*/ 0 h 441325"/>
                <a:gd name="connsiteX1" fmla="*/ 371475 w 523875"/>
                <a:gd name="connsiteY1" fmla="*/ 66675 h 441325"/>
                <a:gd name="connsiteX2" fmla="*/ 438150 w 523875"/>
                <a:gd name="connsiteY2" fmla="*/ 123825 h 441325"/>
                <a:gd name="connsiteX3" fmla="*/ 438150 w 523875"/>
                <a:gd name="connsiteY3" fmla="*/ 187325 h 441325"/>
                <a:gd name="connsiteX4" fmla="*/ 523875 w 523875"/>
                <a:gd name="connsiteY4" fmla="*/ 244475 h 441325"/>
                <a:gd name="connsiteX5" fmla="*/ 406400 w 523875"/>
                <a:gd name="connsiteY5" fmla="*/ 288925 h 441325"/>
                <a:gd name="connsiteX6" fmla="*/ 434975 w 523875"/>
                <a:gd name="connsiteY6" fmla="*/ 412750 h 441325"/>
                <a:gd name="connsiteX7" fmla="*/ 285750 w 523875"/>
                <a:gd name="connsiteY7" fmla="*/ 400050 h 441325"/>
                <a:gd name="connsiteX8" fmla="*/ 257175 w 523875"/>
                <a:gd name="connsiteY8" fmla="*/ 441325 h 441325"/>
                <a:gd name="connsiteX9" fmla="*/ 114300 w 523875"/>
                <a:gd name="connsiteY9" fmla="*/ 406400 h 441325"/>
                <a:gd name="connsiteX10" fmla="*/ 114300 w 523875"/>
                <a:gd name="connsiteY10" fmla="*/ 238125 h 441325"/>
                <a:gd name="connsiteX11" fmla="*/ 0 w 523875"/>
                <a:gd name="connsiteY11" fmla="*/ 127000 h 441325"/>
                <a:gd name="connsiteX12" fmla="*/ 111125 w 523875"/>
                <a:gd name="connsiteY12" fmla="*/ 123825 h 441325"/>
                <a:gd name="connsiteX13" fmla="*/ 107950 w 523875"/>
                <a:gd name="connsiteY13" fmla="*/ 73025 h 441325"/>
                <a:gd name="connsiteX14" fmla="*/ 161925 w 523875"/>
                <a:gd name="connsiteY14" fmla="*/ 95250 h 441325"/>
                <a:gd name="connsiteX15" fmla="*/ 247650 w 523875"/>
                <a:gd name="connsiteY15" fmla="*/ 0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3875" h="441325">
                  <a:moveTo>
                    <a:pt x="247650" y="0"/>
                  </a:moveTo>
                  <a:lnTo>
                    <a:pt x="371475" y="66675"/>
                  </a:lnTo>
                  <a:lnTo>
                    <a:pt x="438150" y="123825"/>
                  </a:lnTo>
                  <a:lnTo>
                    <a:pt x="438150" y="187325"/>
                  </a:lnTo>
                  <a:lnTo>
                    <a:pt x="523875" y="244475"/>
                  </a:lnTo>
                  <a:lnTo>
                    <a:pt x="406400" y="288925"/>
                  </a:lnTo>
                  <a:lnTo>
                    <a:pt x="434975" y="412750"/>
                  </a:lnTo>
                  <a:lnTo>
                    <a:pt x="285750" y="400050"/>
                  </a:lnTo>
                  <a:lnTo>
                    <a:pt x="257175" y="441325"/>
                  </a:lnTo>
                  <a:lnTo>
                    <a:pt x="114300" y="406400"/>
                  </a:lnTo>
                  <a:lnTo>
                    <a:pt x="114300" y="238125"/>
                  </a:lnTo>
                  <a:lnTo>
                    <a:pt x="0" y="127000"/>
                  </a:lnTo>
                  <a:lnTo>
                    <a:pt x="111125" y="123825"/>
                  </a:lnTo>
                  <a:lnTo>
                    <a:pt x="107950" y="73025"/>
                  </a:lnTo>
                  <a:lnTo>
                    <a:pt x="161925" y="95250"/>
                  </a:lnTo>
                  <a:lnTo>
                    <a:pt x="24765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1" name="フリーフォーム 1087">
              <a:extLst>
                <a:ext uri="{FF2B5EF4-FFF2-40B4-BE49-F238E27FC236}">
                  <a16:creationId xmlns:a16="http://schemas.microsoft.com/office/drawing/2014/main" id="{F1BCE92D-A9EC-4039-87EA-96FF8AD633A9}"/>
                </a:ext>
              </a:extLst>
            </p:cNvPr>
            <p:cNvSpPr/>
            <p:nvPr/>
          </p:nvSpPr>
          <p:spPr bwMode="auto">
            <a:xfrm>
              <a:off x="1773996" y="3425509"/>
              <a:ext cx="304891" cy="281617"/>
            </a:xfrm>
            <a:custGeom>
              <a:avLst/>
              <a:gdLst>
                <a:gd name="connsiteX0" fmla="*/ 244475 w 415925"/>
                <a:gd name="connsiteY0" fmla="*/ 38100 h 384175"/>
                <a:gd name="connsiteX1" fmla="*/ 384175 w 415925"/>
                <a:gd name="connsiteY1" fmla="*/ 73025 h 384175"/>
                <a:gd name="connsiteX2" fmla="*/ 415925 w 415925"/>
                <a:gd name="connsiteY2" fmla="*/ 111125 h 384175"/>
                <a:gd name="connsiteX3" fmla="*/ 314325 w 415925"/>
                <a:gd name="connsiteY3" fmla="*/ 196850 h 384175"/>
                <a:gd name="connsiteX4" fmla="*/ 304800 w 415925"/>
                <a:gd name="connsiteY4" fmla="*/ 266700 h 384175"/>
                <a:gd name="connsiteX5" fmla="*/ 238125 w 415925"/>
                <a:gd name="connsiteY5" fmla="*/ 342900 h 384175"/>
                <a:gd name="connsiteX6" fmla="*/ 104775 w 415925"/>
                <a:gd name="connsiteY6" fmla="*/ 384175 h 384175"/>
                <a:gd name="connsiteX7" fmla="*/ 50800 w 415925"/>
                <a:gd name="connsiteY7" fmla="*/ 317500 h 384175"/>
                <a:gd name="connsiteX8" fmla="*/ 73025 w 415925"/>
                <a:gd name="connsiteY8" fmla="*/ 107950 h 384175"/>
                <a:gd name="connsiteX9" fmla="*/ 0 w 415925"/>
                <a:gd name="connsiteY9" fmla="*/ 34925 h 384175"/>
                <a:gd name="connsiteX10" fmla="*/ 28575 w 415925"/>
                <a:gd name="connsiteY10" fmla="*/ 0 h 384175"/>
                <a:gd name="connsiteX11" fmla="*/ 161925 w 415925"/>
                <a:gd name="connsiteY11" fmla="*/ 41275 h 384175"/>
                <a:gd name="connsiteX12" fmla="*/ 244475 w 415925"/>
                <a:gd name="connsiteY12" fmla="*/ 38100 h 38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5925" h="384175">
                  <a:moveTo>
                    <a:pt x="244475" y="38100"/>
                  </a:moveTo>
                  <a:lnTo>
                    <a:pt x="384175" y="73025"/>
                  </a:lnTo>
                  <a:lnTo>
                    <a:pt x="415925" y="111125"/>
                  </a:lnTo>
                  <a:lnTo>
                    <a:pt x="314325" y="196850"/>
                  </a:lnTo>
                  <a:lnTo>
                    <a:pt x="304800" y="266700"/>
                  </a:lnTo>
                  <a:lnTo>
                    <a:pt x="238125" y="342900"/>
                  </a:lnTo>
                  <a:lnTo>
                    <a:pt x="104775" y="384175"/>
                  </a:lnTo>
                  <a:lnTo>
                    <a:pt x="50800" y="317500"/>
                  </a:lnTo>
                  <a:lnTo>
                    <a:pt x="73025" y="107950"/>
                  </a:lnTo>
                  <a:lnTo>
                    <a:pt x="0" y="34925"/>
                  </a:lnTo>
                  <a:lnTo>
                    <a:pt x="28575" y="0"/>
                  </a:lnTo>
                  <a:lnTo>
                    <a:pt x="161925" y="41275"/>
                  </a:lnTo>
                  <a:lnTo>
                    <a:pt x="244475" y="3810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2" name="フリーフォーム 1088">
              <a:extLst>
                <a:ext uri="{FF2B5EF4-FFF2-40B4-BE49-F238E27FC236}">
                  <a16:creationId xmlns:a16="http://schemas.microsoft.com/office/drawing/2014/main" id="{18AA2CFD-D6AE-4376-834A-190B82B8544D}"/>
                </a:ext>
              </a:extLst>
            </p:cNvPr>
            <p:cNvSpPr/>
            <p:nvPr/>
          </p:nvSpPr>
          <p:spPr bwMode="auto">
            <a:xfrm>
              <a:off x="1764686" y="3453437"/>
              <a:ext cx="62840" cy="232741"/>
            </a:xfrm>
            <a:custGeom>
              <a:avLst/>
              <a:gdLst>
                <a:gd name="connsiteX0" fmla="*/ 12700 w 85725"/>
                <a:gd name="connsiteY0" fmla="*/ 0 h 317500"/>
                <a:gd name="connsiteX1" fmla="*/ 85725 w 85725"/>
                <a:gd name="connsiteY1" fmla="*/ 69850 h 317500"/>
                <a:gd name="connsiteX2" fmla="*/ 63500 w 85725"/>
                <a:gd name="connsiteY2" fmla="*/ 276225 h 317500"/>
                <a:gd name="connsiteX3" fmla="*/ 25400 w 85725"/>
                <a:gd name="connsiteY3" fmla="*/ 317500 h 317500"/>
                <a:gd name="connsiteX4" fmla="*/ 0 w 85725"/>
                <a:gd name="connsiteY4" fmla="*/ 193675 h 317500"/>
                <a:gd name="connsiteX5" fmla="*/ 31750 w 85725"/>
                <a:gd name="connsiteY5" fmla="*/ 98425 h 317500"/>
                <a:gd name="connsiteX6" fmla="*/ 12700 w 85725"/>
                <a:gd name="connsiteY6" fmla="*/ 0 h 31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317500">
                  <a:moveTo>
                    <a:pt x="12700" y="0"/>
                  </a:moveTo>
                  <a:lnTo>
                    <a:pt x="85725" y="69850"/>
                  </a:lnTo>
                  <a:lnTo>
                    <a:pt x="63500" y="276225"/>
                  </a:lnTo>
                  <a:lnTo>
                    <a:pt x="25400" y="317500"/>
                  </a:lnTo>
                  <a:lnTo>
                    <a:pt x="0" y="193675"/>
                  </a:lnTo>
                  <a:lnTo>
                    <a:pt x="31750" y="98425"/>
                  </a:lnTo>
                  <a:lnTo>
                    <a:pt x="1270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3" name="フリーフォーム 1089">
              <a:extLst>
                <a:ext uri="{FF2B5EF4-FFF2-40B4-BE49-F238E27FC236}">
                  <a16:creationId xmlns:a16="http://schemas.microsoft.com/office/drawing/2014/main" id="{075EC7CF-F97D-4EC1-87FC-8D59D75D041F}"/>
                </a:ext>
              </a:extLst>
            </p:cNvPr>
            <p:cNvSpPr/>
            <p:nvPr/>
          </p:nvSpPr>
          <p:spPr bwMode="auto">
            <a:xfrm>
              <a:off x="2663067" y="3260262"/>
              <a:ext cx="76804" cy="121025"/>
            </a:xfrm>
            <a:custGeom>
              <a:avLst/>
              <a:gdLst>
                <a:gd name="connsiteX0" fmla="*/ 0 w 104775"/>
                <a:gd name="connsiteY0" fmla="*/ 6350 h 165100"/>
                <a:gd name="connsiteX1" fmla="*/ 41275 w 104775"/>
                <a:gd name="connsiteY1" fmla="*/ 76200 h 165100"/>
                <a:gd name="connsiteX2" fmla="*/ 57150 w 104775"/>
                <a:gd name="connsiteY2" fmla="*/ 165100 h 165100"/>
                <a:gd name="connsiteX3" fmla="*/ 104775 w 104775"/>
                <a:gd name="connsiteY3" fmla="*/ 101600 h 165100"/>
                <a:gd name="connsiteX4" fmla="*/ 79375 w 104775"/>
                <a:gd name="connsiteY4" fmla="*/ 0 h 165100"/>
                <a:gd name="connsiteX5" fmla="*/ 0 w 104775"/>
                <a:gd name="connsiteY5" fmla="*/ 635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75" h="165100">
                  <a:moveTo>
                    <a:pt x="0" y="6350"/>
                  </a:moveTo>
                  <a:lnTo>
                    <a:pt x="41275" y="76200"/>
                  </a:lnTo>
                  <a:lnTo>
                    <a:pt x="57150" y="165100"/>
                  </a:lnTo>
                  <a:lnTo>
                    <a:pt x="104775" y="101600"/>
                  </a:lnTo>
                  <a:lnTo>
                    <a:pt x="79375" y="0"/>
                  </a:lnTo>
                  <a:lnTo>
                    <a:pt x="0" y="63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4" name="フリーフォーム 1090">
              <a:extLst>
                <a:ext uri="{FF2B5EF4-FFF2-40B4-BE49-F238E27FC236}">
                  <a16:creationId xmlns:a16="http://schemas.microsoft.com/office/drawing/2014/main" id="{BAAE29CA-716D-46CD-93E0-61F5461C1AC0}"/>
                </a:ext>
              </a:extLst>
            </p:cNvPr>
            <p:cNvSpPr/>
            <p:nvPr/>
          </p:nvSpPr>
          <p:spPr bwMode="auto">
            <a:xfrm>
              <a:off x="2504803" y="3267245"/>
              <a:ext cx="223432" cy="169901"/>
            </a:xfrm>
            <a:custGeom>
              <a:avLst/>
              <a:gdLst>
                <a:gd name="connsiteX0" fmla="*/ 69850 w 304800"/>
                <a:gd name="connsiteY0" fmla="*/ 31750 h 231775"/>
                <a:gd name="connsiteX1" fmla="*/ 200025 w 304800"/>
                <a:gd name="connsiteY1" fmla="*/ 0 h 231775"/>
                <a:gd name="connsiteX2" fmla="*/ 263525 w 304800"/>
                <a:gd name="connsiteY2" fmla="*/ 73025 h 231775"/>
                <a:gd name="connsiteX3" fmla="*/ 273050 w 304800"/>
                <a:gd name="connsiteY3" fmla="*/ 152400 h 231775"/>
                <a:gd name="connsiteX4" fmla="*/ 304800 w 304800"/>
                <a:gd name="connsiteY4" fmla="*/ 171450 h 231775"/>
                <a:gd name="connsiteX5" fmla="*/ 276225 w 304800"/>
                <a:gd name="connsiteY5" fmla="*/ 231775 h 231775"/>
                <a:gd name="connsiteX6" fmla="*/ 228600 w 304800"/>
                <a:gd name="connsiteY6" fmla="*/ 212725 h 231775"/>
                <a:gd name="connsiteX7" fmla="*/ 180975 w 304800"/>
                <a:gd name="connsiteY7" fmla="*/ 231775 h 231775"/>
                <a:gd name="connsiteX8" fmla="*/ 95250 w 304800"/>
                <a:gd name="connsiteY8" fmla="*/ 228600 h 231775"/>
                <a:gd name="connsiteX9" fmla="*/ 0 w 304800"/>
                <a:gd name="connsiteY9" fmla="*/ 117475 h 231775"/>
                <a:gd name="connsiteX10" fmla="*/ 69850 w 304800"/>
                <a:gd name="connsiteY10" fmla="*/ 31750 h 231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231775">
                  <a:moveTo>
                    <a:pt x="69850" y="31750"/>
                  </a:moveTo>
                  <a:lnTo>
                    <a:pt x="200025" y="0"/>
                  </a:lnTo>
                  <a:lnTo>
                    <a:pt x="263525" y="73025"/>
                  </a:lnTo>
                  <a:lnTo>
                    <a:pt x="273050" y="152400"/>
                  </a:lnTo>
                  <a:lnTo>
                    <a:pt x="304800" y="171450"/>
                  </a:lnTo>
                  <a:lnTo>
                    <a:pt x="276225" y="231775"/>
                  </a:lnTo>
                  <a:lnTo>
                    <a:pt x="228600" y="212725"/>
                  </a:lnTo>
                  <a:lnTo>
                    <a:pt x="180975" y="231775"/>
                  </a:lnTo>
                  <a:lnTo>
                    <a:pt x="95250" y="228600"/>
                  </a:lnTo>
                  <a:lnTo>
                    <a:pt x="0" y="117475"/>
                  </a:lnTo>
                  <a:lnTo>
                    <a:pt x="69850" y="317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5" name="フリーフォーム 1091">
              <a:extLst>
                <a:ext uri="{FF2B5EF4-FFF2-40B4-BE49-F238E27FC236}">
                  <a16:creationId xmlns:a16="http://schemas.microsoft.com/office/drawing/2014/main" id="{D0798155-BF4E-4328-A1EC-A4DB75520195}"/>
                </a:ext>
              </a:extLst>
            </p:cNvPr>
            <p:cNvSpPr/>
            <p:nvPr/>
          </p:nvSpPr>
          <p:spPr bwMode="auto">
            <a:xfrm>
              <a:off x="2546697" y="3423181"/>
              <a:ext cx="174556" cy="102406"/>
            </a:xfrm>
            <a:custGeom>
              <a:avLst/>
              <a:gdLst>
                <a:gd name="connsiteX0" fmla="*/ 41275 w 238125"/>
                <a:gd name="connsiteY0" fmla="*/ 12700 h 139700"/>
                <a:gd name="connsiteX1" fmla="*/ 0 w 238125"/>
                <a:gd name="connsiteY1" fmla="*/ 95250 h 139700"/>
                <a:gd name="connsiteX2" fmla="*/ 41275 w 238125"/>
                <a:gd name="connsiteY2" fmla="*/ 139700 h 139700"/>
                <a:gd name="connsiteX3" fmla="*/ 171450 w 238125"/>
                <a:gd name="connsiteY3" fmla="*/ 111125 h 139700"/>
                <a:gd name="connsiteX4" fmla="*/ 238125 w 238125"/>
                <a:gd name="connsiteY4" fmla="*/ 22225 h 139700"/>
                <a:gd name="connsiteX5" fmla="*/ 174625 w 238125"/>
                <a:gd name="connsiteY5" fmla="*/ 0 h 139700"/>
                <a:gd name="connsiteX6" fmla="*/ 142875 w 238125"/>
                <a:gd name="connsiteY6" fmla="*/ 25400 h 139700"/>
                <a:gd name="connsiteX7" fmla="*/ 41275 w 238125"/>
                <a:gd name="connsiteY7" fmla="*/ 12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125" h="139700">
                  <a:moveTo>
                    <a:pt x="41275" y="12700"/>
                  </a:moveTo>
                  <a:lnTo>
                    <a:pt x="0" y="95250"/>
                  </a:lnTo>
                  <a:lnTo>
                    <a:pt x="41275" y="139700"/>
                  </a:lnTo>
                  <a:lnTo>
                    <a:pt x="171450" y="111125"/>
                  </a:lnTo>
                  <a:lnTo>
                    <a:pt x="238125" y="22225"/>
                  </a:lnTo>
                  <a:lnTo>
                    <a:pt x="174625" y="0"/>
                  </a:lnTo>
                  <a:lnTo>
                    <a:pt x="142875" y="25400"/>
                  </a:lnTo>
                  <a:lnTo>
                    <a:pt x="41275" y="1270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6" name="フリーフォーム 1092">
              <a:extLst>
                <a:ext uri="{FF2B5EF4-FFF2-40B4-BE49-F238E27FC236}">
                  <a16:creationId xmlns:a16="http://schemas.microsoft.com/office/drawing/2014/main" id="{7A67CB0E-EDEC-4911-BBA0-60ECCEE449FB}"/>
                </a:ext>
              </a:extLst>
            </p:cNvPr>
            <p:cNvSpPr/>
            <p:nvPr/>
          </p:nvSpPr>
          <p:spPr bwMode="auto">
            <a:xfrm>
              <a:off x="2490839" y="3527915"/>
              <a:ext cx="132662" cy="176883"/>
            </a:xfrm>
            <a:custGeom>
              <a:avLst/>
              <a:gdLst>
                <a:gd name="connsiteX0" fmla="*/ 117475 w 180975"/>
                <a:gd name="connsiteY0" fmla="*/ 0 h 241300"/>
                <a:gd name="connsiteX1" fmla="*/ 25400 w 180975"/>
                <a:gd name="connsiteY1" fmla="*/ 41275 h 241300"/>
                <a:gd name="connsiteX2" fmla="*/ 0 w 180975"/>
                <a:gd name="connsiteY2" fmla="*/ 88900 h 241300"/>
                <a:gd name="connsiteX3" fmla="*/ 60325 w 180975"/>
                <a:gd name="connsiteY3" fmla="*/ 149225 h 241300"/>
                <a:gd name="connsiteX4" fmla="*/ 44450 w 180975"/>
                <a:gd name="connsiteY4" fmla="*/ 184150 h 241300"/>
                <a:gd name="connsiteX5" fmla="*/ 117475 w 180975"/>
                <a:gd name="connsiteY5" fmla="*/ 241300 h 241300"/>
                <a:gd name="connsiteX6" fmla="*/ 107950 w 180975"/>
                <a:gd name="connsiteY6" fmla="*/ 158750 h 241300"/>
                <a:gd name="connsiteX7" fmla="*/ 180975 w 180975"/>
                <a:gd name="connsiteY7" fmla="*/ 168275 h 241300"/>
                <a:gd name="connsiteX8" fmla="*/ 88900 w 180975"/>
                <a:gd name="connsiteY8" fmla="*/ 73025 h 241300"/>
                <a:gd name="connsiteX9" fmla="*/ 117475 w 180975"/>
                <a:gd name="connsiteY9" fmla="*/ 0 h 24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975" h="241300">
                  <a:moveTo>
                    <a:pt x="117475" y="0"/>
                  </a:moveTo>
                  <a:lnTo>
                    <a:pt x="25400" y="41275"/>
                  </a:lnTo>
                  <a:lnTo>
                    <a:pt x="0" y="88900"/>
                  </a:lnTo>
                  <a:lnTo>
                    <a:pt x="60325" y="149225"/>
                  </a:lnTo>
                  <a:lnTo>
                    <a:pt x="44450" y="184150"/>
                  </a:lnTo>
                  <a:lnTo>
                    <a:pt x="117475" y="241300"/>
                  </a:lnTo>
                  <a:lnTo>
                    <a:pt x="107950" y="158750"/>
                  </a:lnTo>
                  <a:lnTo>
                    <a:pt x="180975" y="168275"/>
                  </a:lnTo>
                  <a:lnTo>
                    <a:pt x="88900" y="73025"/>
                  </a:lnTo>
                  <a:lnTo>
                    <a:pt x="1174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7" name="フリーフォーム 1094">
              <a:extLst>
                <a:ext uri="{FF2B5EF4-FFF2-40B4-BE49-F238E27FC236}">
                  <a16:creationId xmlns:a16="http://schemas.microsoft.com/office/drawing/2014/main" id="{C5CCA5C6-A8BB-4F25-87CD-9BC2F7C2E93E}"/>
                </a:ext>
              </a:extLst>
            </p:cNvPr>
            <p:cNvSpPr/>
            <p:nvPr/>
          </p:nvSpPr>
          <p:spPr bwMode="auto">
            <a:xfrm>
              <a:off x="2561825" y="3506968"/>
              <a:ext cx="104734" cy="62840"/>
            </a:xfrm>
            <a:custGeom>
              <a:avLst/>
              <a:gdLst>
                <a:gd name="connsiteX0" fmla="*/ 142875 w 142875"/>
                <a:gd name="connsiteY0" fmla="*/ 0 h 85725"/>
                <a:gd name="connsiteX1" fmla="*/ 35719 w 142875"/>
                <a:gd name="connsiteY1" fmla="*/ 28575 h 85725"/>
                <a:gd name="connsiteX2" fmla="*/ 21432 w 142875"/>
                <a:gd name="connsiteY2" fmla="*/ 30956 h 85725"/>
                <a:gd name="connsiteX3" fmla="*/ 0 w 142875"/>
                <a:gd name="connsiteY3" fmla="*/ 83344 h 85725"/>
                <a:gd name="connsiteX4" fmla="*/ 45244 w 142875"/>
                <a:gd name="connsiteY4" fmla="*/ 85725 h 85725"/>
                <a:gd name="connsiteX5" fmla="*/ 59532 w 142875"/>
                <a:gd name="connsiteY5" fmla="*/ 59531 h 85725"/>
                <a:gd name="connsiteX6" fmla="*/ 116682 w 142875"/>
                <a:gd name="connsiteY6" fmla="*/ 47625 h 85725"/>
                <a:gd name="connsiteX7" fmla="*/ 142875 w 142875"/>
                <a:gd name="connsiteY7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5" h="85725">
                  <a:moveTo>
                    <a:pt x="142875" y="0"/>
                  </a:moveTo>
                  <a:lnTo>
                    <a:pt x="35719" y="28575"/>
                  </a:lnTo>
                  <a:lnTo>
                    <a:pt x="21432" y="30956"/>
                  </a:lnTo>
                  <a:lnTo>
                    <a:pt x="0" y="83344"/>
                  </a:lnTo>
                  <a:lnTo>
                    <a:pt x="45244" y="85725"/>
                  </a:lnTo>
                  <a:lnTo>
                    <a:pt x="59532" y="59531"/>
                  </a:lnTo>
                  <a:lnTo>
                    <a:pt x="116682" y="47625"/>
                  </a:lnTo>
                  <a:lnTo>
                    <a:pt x="1428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8" name="フリーフォーム 1097">
              <a:extLst>
                <a:ext uri="{FF2B5EF4-FFF2-40B4-BE49-F238E27FC236}">
                  <a16:creationId xmlns:a16="http://schemas.microsoft.com/office/drawing/2014/main" id="{20A61695-BAF7-42D0-98FB-39E3BD62DC28}"/>
                </a:ext>
              </a:extLst>
            </p:cNvPr>
            <p:cNvSpPr/>
            <p:nvPr/>
          </p:nvSpPr>
          <p:spPr bwMode="auto">
            <a:xfrm>
              <a:off x="2177802" y="3321939"/>
              <a:ext cx="267653" cy="352603"/>
            </a:xfrm>
            <a:custGeom>
              <a:avLst/>
              <a:gdLst>
                <a:gd name="connsiteX0" fmla="*/ 7144 w 364332"/>
                <a:gd name="connsiteY0" fmla="*/ 169069 h 481013"/>
                <a:gd name="connsiteX1" fmla="*/ 102394 w 364332"/>
                <a:gd name="connsiteY1" fmla="*/ 185738 h 481013"/>
                <a:gd name="connsiteX2" fmla="*/ 164307 w 364332"/>
                <a:gd name="connsiteY2" fmla="*/ 252413 h 481013"/>
                <a:gd name="connsiteX3" fmla="*/ 280988 w 364332"/>
                <a:gd name="connsiteY3" fmla="*/ 352425 h 481013"/>
                <a:gd name="connsiteX4" fmla="*/ 297657 w 364332"/>
                <a:gd name="connsiteY4" fmla="*/ 395288 h 481013"/>
                <a:gd name="connsiteX5" fmla="*/ 264319 w 364332"/>
                <a:gd name="connsiteY5" fmla="*/ 435769 h 481013"/>
                <a:gd name="connsiteX6" fmla="*/ 192882 w 364332"/>
                <a:gd name="connsiteY6" fmla="*/ 440532 h 481013"/>
                <a:gd name="connsiteX7" fmla="*/ 242888 w 364332"/>
                <a:gd name="connsiteY7" fmla="*/ 481013 h 481013"/>
                <a:gd name="connsiteX8" fmla="*/ 342900 w 364332"/>
                <a:gd name="connsiteY8" fmla="*/ 397669 h 481013"/>
                <a:gd name="connsiteX9" fmla="*/ 316707 w 364332"/>
                <a:gd name="connsiteY9" fmla="*/ 333375 h 481013"/>
                <a:gd name="connsiteX10" fmla="*/ 364332 w 364332"/>
                <a:gd name="connsiteY10" fmla="*/ 345282 h 481013"/>
                <a:gd name="connsiteX11" fmla="*/ 357188 w 364332"/>
                <a:gd name="connsiteY11" fmla="*/ 304800 h 481013"/>
                <a:gd name="connsiteX12" fmla="*/ 223838 w 364332"/>
                <a:gd name="connsiteY12" fmla="*/ 211932 h 481013"/>
                <a:gd name="connsiteX13" fmla="*/ 171450 w 364332"/>
                <a:gd name="connsiteY13" fmla="*/ 88107 h 481013"/>
                <a:gd name="connsiteX14" fmla="*/ 242888 w 364332"/>
                <a:gd name="connsiteY14" fmla="*/ 61913 h 481013"/>
                <a:gd name="connsiteX15" fmla="*/ 290513 w 364332"/>
                <a:gd name="connsiteY15" fmla="*/ 7144 h 481013"/>
                <a:gd name="connsiteX16" fmla="*/ 266700 w 364332"/>
                <a:gd name="connsiteY16" fmla="*/ 7144 h 481013"/>
                <a:gd name="connsiteX17" fmla="*/ 200025 w 364332"/>
                <a:gd name="connsiteY17" fmla="*/ 16669 h 481013"/>
                <a:gd name="connsiteX18" fmla="*/ 157163 w 364332"/>
                <a:gd name="connsiteY18" fmla="*/ 0 h 481013"/>
                <a:gd name="connsiteX19" fmla="*/ 97632 w 364332"/>
                <a:gd name="connsiteY19" fmla="*/ 7144 h 481013"/>
                <a:gd name="connsiteX20" fmla="*/ 0 w 364332"/>
                <a:gd name="connsiteY20" fmla="*/ 59532 h 481013"/>
                <a:gd name="connsiteX21" fmla="*/ 7144 w 364332"/>
                <a:gd name="connsiteY21" fmla="*/ 169069 h 481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4332" h="481013">
                  <a:moveTo>
                    <a:pt x="7144" y="169069"/>
                  </a:moveTo>
                  <a:lnTo>
                    <a:pt x="102394" y="185738"/>
                  </a:lnTo>
                  <a:lnTo>
                    <a:pt x="164307" y="252413"/>
                  </a:lnTo>
                  <a:lnTo>
                    <a:pt x="280988" y="352425"/>
                  </a:lnTo>
                  <a:lnTo>
                    <a:pt x="297657" y="395288"/>
                  </a:lnTo>
                  <a:lnTo>
                    <a:pt x="264319" y="435769"/>
                  </a:lnTo>
                  <a:lnTo>
                    <a:pt x="192882" y="440532"/>
                  </a:lnTo>
                  <a:lnTo>
                    <a:pt x="242888" y="481013"/>
                  </a:lnTo>
                  <a:lnTo>
                    <a:pt x="342900" y="397669"/>
                  </a:lnTo>
                  <a:lnTo>
                    <a:pt x="316707" y="333375"/>
                  </a:lnTo>
                  <a:lnTo>
                    <a:pt x="364332" y="345282"/>
                  </a:lnTo>
                  <a:lnTo>
                    <a:pt x="357188" y="304800"/>
                  </a:lnTo>
                  <a:lnTo>
                    <a:pt x="223838" y="211932"/>
                  </a:lnTo>
                  <a:lnTo>
                    <a:pt x="171450" y="88107"/>
                  </a:lnTo>
                  <a:lnTo>
                    <a:pt x="242888" y="61913"/>
                  </a:lnTo>
                  <a:lnTo>
                    <a:pt x="290513" y="7144"/>
                  </a:lnTo>
                  <a:lnTo>
                    <a:pt x="266700" y="7144"/>
                  </a:lnTo>
                  <a:lnTo>
                    <a:pt x="200025" y="16669"/>
                  </a:lnTo>
                  <a:lnTo>
                    <a:pt x="157163" y="0"/>
                  </a:lnTo>
                  <a:lnTo>
                    <a:pt x="97632" y="7144"/>
                  </a:lnTo>
                  <a:lnTo>
                    <a:pt x="0" y="59532"/>
                  </a:lnTo>
                  <a:lnTo>
                    <a:pt x="7144" y="169069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9" name="フリーフォーム 1100">
              <a:extLst>
                <a:ext uri="{FF2B5EF4-FFF2-40B4-BE49-F238E27FC236}">
                  <a16:creationId xmlns:a16="http://schemas.microsoft.com/office/drawing/2014/main" id="{E0B14270-AFFE-4A69-A0BC-838534F3807E}"/>
                </a:ext>
              </a:extLst>
            </p:cNvPr>
            <p:cNvSpPr/>
            <p:nvPr/>
          </p:nvSpPr>
          <p:spPr bwMode="auto">
            <a:xfrm>
              <a:off x="2191767" y="3285864"/>
              <a:ext cx="110551" cy="55858"/>
            </a:xfrm>
            <a:custGeom>
              <a:avLst/>
              <a:gdLst>
                <a:gd name="connsiteX0" fmla="*/ 142875 w 150019"/>
                <a:gd name="connsiteY0" fmla="*/ 0 h 76200"/>
                <a:gd name="connsiteX1" fmla="*/ 0 w 150019"/>
                <a:gd name="connsiteY1" fmla="*/ 2381 h 76200"/>
                <a:gd name="connsiteX2" fmla="*/ 92869 w 150019"/>
                <a:gd name="connsiteY2" fmla="*/ 76200 h 76200"/>
                <a:gd name="connsiteX3" fmla="*/ 150019 w 150019"/>
                <a:gd name="connsiteY3" fmla="*/ 57150 h 76200"/>
                <a:gd name="connsiteX4" fmla="*/ 142875 w 150019"/>
                <a:gd name="connsiteY4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019" h="76200">
                  <a:moveTo>
                    <a:pt x="142875" y="0"/>
                  </a:moveTo>
                  <a:lnTo>
                    <a:pt x="0" y="2381"/>
                  </a:lnTo>
                  <a:lnTo>
                    <a:pt x="92869" y="76200"/>
                  </a:lnTo>
                  <a:lnTo>
                    <a:pt x="150019" y="57150"/>
                  </a:lnTo>
                  <a:lnTo>
                    <a:pt x="1428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0" name="フリーフォーム 1101">
              <a:extLst>
                <a:ext uri="{FF2B5EF4-FFF2-40B4-BE49-F238E27FC236}">
                  <a16:creationId xmlns:a16="http://schemas.microsoft.com/office/drawing/2014/main" id="{1EFDFC57-0696-425D-8638-E8303972717A}"/>
                </a:ext>
              </a:extLst>
            </p:cNvPr>
            <p:cNvSpPr/>
            <p:nvPr/>
          </p:nvSpPr>
          <p:spPr bwMode="auto">
            <a:xfrm>
              <a:off x="2298828" y="3231170"/>
              <a:ext cx="130335" cy="101242"/>
            </a:xfrm>
            <a:custGeom>
              <a:avLst/>
              <a:gdLst>
                <a:gd name="connsiteX0" fmla="*/ 14287 w 178593"/>
                <a:gd name="connsiteY0" fmla="*/ 133350 h 138113"/>
                <a:gd name="connsiteX1" fmla="*/ 0 w 178593"/>
                <a:gd name="connsiteY1" fmla="*/ 71438 h 138113"/>
                <a:gd name="connsiteX2" fmla="*/ 78581 w 178593"/>
                <a:gd name="connsiteY2" fmla="*/ 0 h 138113"/>
                <a:gd name="connsiteX3" fmla="*/ 123825 w 178593"/>
                <a:gd name="connsiteY3" fmla="*/ 0 h 138113"/>
                <a:gd name="connsiteX4" fmla="*/ 178593 w 178593"/>
                <a:gd name="connsiteY4" fmla="*/ 45244 h 138113"/>
                <a:gd name="connsiteX5" fmla="*/ 130968 w 178593"/>
                <a:gd name="connsiteY5" fmla="*/ 138113 h 138113"/>
                <a:gd name="connsiteX6" fmla="*/ 14287 w 178593"/>
                <a:gd name="connsiteY6" fmla="*/ 133350 h 13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593" h="138113">
                  <a:moveTo>
                    <a:pt x="14287" y="133350"/>
                  </a:moveTo>
                  <a:lnTo>
                    <a:pt x="0" y="71438"/>
                  </a:lnTo>
                  <a:lnTo>
                    <a:pt x="78581" y="0"/>
                  </a:lnTo>
                  <a:lnTo>
                    <a:pt x="123825" y="0"/>
                  </a:lnTo>
                  <a:lnTo>
                    <a:pt x="178593" y="45244"/>
                  </a:lnTo>
                  <a:lnTo>
                    <a:pt x="130968" y="138113"/>
                  </a:lnTo>
                  <a:lnTo>
                    <a:pt x="14287" y="1333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1" name="フリーフォーム 1102">
              <a:extLst>
                <a:ext uri="{FF2B5EF4-FFF2-40B4-BE49-F238E27FC236}">
                  <a16:creationId xmlns:a16="http://schemas.microsoft.com/office/drawing/2014/main" id="{FD29ACBE-1E55-4DB3-B77B-40F44E10EF4A}"/>
                </a:ext>
              </a:extLst>
            </p:cNvPr>
            <p:cNvSpPr/>
            <p:nvPr/>
          </p:nvSpPr>
          <p:spPr bwMode="auto">
            <a:xfrm>
              <a:off x="2403561" y="3257935"/>
              <a:ext cx="172228" cy="94261"/>
            </a:xfrm>
            <a:custGeom>
              <a:avLst/>
              <a:gdLst>
                <a:gd name="connsiteX0" fmla="*/ 28575 w 235743"/>
                <a:gd name="connsiteY0" fmla="*/ 7144 h 128588"/>
                <a:gd name="connsiteX1" fmla="*/ 95250 w 235743"/>
                <a:gd name="connsiteY1" fmla="*/ 33338 h 128588"/>
                <a:gd name="connsiteX2" fmla="*/ 150018 w 235743"/>
                <a:gd name="connsiteY2" fmla="*/ 7144 h 128588"/>
                <a:gd name="connsiteX3" fmla="*/ 195262 w 235743"/>
                <a:gd name="connsiteY3" fmla="*/ 0 h 128588"/>
                <a:gd name="connsiteX4" fmla="*/ 235743 w 235743"/>
                <a:gd name="connsiteY4" fmla="*/ 35719 h 128588"/>
                <a:gd name="connsiteX5" fmla="*/ 152400 w 235743"/>
                <a:gd name="connsiteY5" fmla="*/ 123825 h 128588"/>
                <a:gd name="connsiteX6" fmla="*/ 54768 w 235743"/>
                <a:gd name="connsiteY6" fmla="*/ 128588 h 128588"/>
                <a:gd name="connsiteX7" fmla="*/ 0 w 235743"/>
                <a:gd name="connsiteY7" fmla="*/ 100013 h 128588"/>
                <a:gd name="connsiteX8" fmla="*/ 28575 w 235743"/>
                <a:gd name="connsiteY8" fmla="*/ 7144 h 128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5743" h="128588">
                  <a:moveTo>
                    <a:pt x="28575" y="7144"/>
                  </a:moveTo>
                  <a:lnTo>
                    <a:pt x="95250" y="33338"/>
                  </a:lnTo>
                  <a:lnTo>
                    <a:pt x="150018" y="7144"/>
                  </a:lnTo>
                  <a:lnTo>
                    <a:pt x="195262" y="0"/>
                  </a:lnTo>
                  <a:lnTo>
                    <a:pt x="235743" y="35719"/>
                  </a:lnTo>
                  <a:lnTo>
                    <a:pt x="152400" y="123825"/>
                  </a:lnTo>
                  <a:lnTo>
                    <a:pt x="54768" y="128588"/>
                  </a:lnTo>
                  <a:lnTo>
                    <a:pt x="0" y="100013"/>
                  </a:lnTo>
                  <a:lnTo>
                    <a:pt x="28575" y="7144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2" name="フリーフォーム 1103">
              <a:extLst>
                <a:ext uri="{FF2B5EF4-FFF2-40B4-BE49-F238E27FC236}">
                  <a16:creationId xmlns:a16="http://schemas.microsoft.com/office/drawing/2014/main" id="{D8F17E3E-AD19-464B-927D-24018C20F179}"/>
                </a:ext>
              </a:extLst>
            </p:cNvPr>
            <p:cNvSpPr/>
            <p:nvPr/>
          </p:nvSpPr>
          <p:spPr bwMode="auto">
            <a:xfrm>
              <a:off x="2504803" y="3488349"/>
              <a:ext cx="70987" cy="67495"/>
            </a:xfrm>
            <a:custGeom>
              <a:avLst/>
              <a:gdLst>
                <a:gd name="connsiteX0" fmla="*/ 66675 w 97631"/>
                <a:gd name="connsiteY0" fmla="*/ 0 h 92869"/>
                <a:gd name="connsiteX1" fmla="*/ 0 w 97631"/>
                <a:gd name="connsiteY1" fmla="*/ 19050 h 92869"/>
                <a:gd name="connsiteX2" fmla="*/ 4763 w 97631"/>
                <a:gd name="connsiteY2" fmla="*/ 92869 h 92869"/>
                <a:gd name="connsiteX3" fmla="*/ 97631 w 97631"/>
                <a:gd name="connsiteY3" fmla="*/ 50006 h 92869"/>
                <a:gd name="connsiteX4" fmla="*/ 66675 w 97631"/>
                <a:gd name="connsiteY4" fmla="*/ 0 h 92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631" h="92869">
                  <a:moveTo>
                    <a:pt x="66675" y="0"/>
                  </a:moveTo>
                  <a:lnTo>
                    <a:pt x="0" y="19050"/>
                  </a:lnTo>
                  <a:lnTo>
                    <a:pt x="4763" y="92869"/>
                  </a:lnTo>
                  <a:lnTo>
                    <a:pt x="97631" y="50006"/>
                  </a:lnTo>
                  <a:lnTo>
                    <a:pt x="666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3" name="フリーフォーム 1104">
              <a:extLst>
                <a:ext uri="{FF2B5EF4-FFF2-40B4-BE49-F238E27FC236}">
                  <a16:creationId xmlns:a16="http://schemas.microsoft.com/office/drawing/2014/main" id="{D89E8401-6FF3-4437-B02E-E846A0B7898C}"/>
                </a:ext>
              </a:extLst>
            </p:cNvPr>
            <p:cNvSpPr/>
            <p:nvPr/>
          </p:nvSpPr>
          <p:spPr bwMode="auto">
            <a:xfrm>
              <a:off x="2471056" y="3342886"/>
              <a:ext cx="103569" cy="155937"/>
            </a:xfrm>
            <a:custGeom>
              <a:avLst/>
              <a:gdLst>
                <a:gd name="connsiteX0" fmla="*/ 33338 w 140494"/>
                <a:gd name="connsiteY0" fmla="*/ 0 h 211932"/>
                <a:gd name="connsiteX1" fmla="*/ 140494 w 140494"/>
                <a:gd name="connsiteY1" fmla="*/ 128588 h 211932"/>
                <a:gd name="connsiteX2" fmla="*/ 102394 w 140494"/>
                <a:gd name="connsiteY2" fmla="*/ 197644 h 211932"/>
                <a:gd name="connsiteX3" fmla="*/ 47625 w 140494"/>
                <a:gd name="connsiteY3" fmla="*/ 211932 h 211932"/>
                <a:gd name="connsiteX4" fmla="*/ 0 w 140494"/>
                <a:gd name="connsiteY4" fmla="*/ 133350 h 211932"/>
                <a:gd name="connsiteX5" fmla="*/ 33338 w 140494"/>
                <a:gd name="connsiteY5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494" h="211932">
                  <a:moveTo>
                    <a:pt x="33338" y="0"/>
                  </a:moveTo>
                  <a:lnTo>
                    <a:pt x="140494" y="128588"/>
                  </a:lnTo>
                  <a:lnTo>
                    <a:pt x="102394" y="197644"/>
                  </a:lnTo>
                  <a:lnTo>
                    <a:pt x="47625" y="211932"/>
                  </a:lnTo>
                  <a:lnTo>
                    <a:pt x="0" y="133350"/>
                  </a:lnTo>
                  <a:lnTo>
                    <a:pt x="33338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4" name="フリーフォーム 1105">
              <a:extLst>
                <a:ext uri="{FF2B5EF4-FFF2-40B4-BE49-F238E27FC236}">
                  <a16:creationId xmlns:a16="http://schemas.microsoft.com/office/drawing/2014/main" id="{888D5AA6-226C-4AE6-ADEA-6EE46705B1C1}"/>
                </a:ext>
              </a:extLst>
            </p:cNvPr>
            <p:cNvSpPr/>
            <p:nvPr/>
          </p:nvSpPr>
          <p:spPr bwMode="auto">
            <a:xfrm>
              <a:off x="2358176" y="3334739"/>
              <a:ext cx="146627" cy="64004"/>
            </a:xfrm>
            <a:custGeom>
              <a:avLst/>
              <a:gdLst>
                <a:gd name="connsiteX0" fmla="*/ 200025 w 200025"/>
                <a:gd name="connsiteY0" fmla="*/ 19050 h 88106"/>
                <a:gd name="connsiteX1" fmla="*/ 119063 w 200025"/>
                <a:gd name="connsiteY1" fmla="*/ 28575 h 88106"/>
                <a:gd name="connsiteX2" fmla="*/ 50006 w 200025"/>
                <a:gd name="connsiteY2" fmla="*/ 0 h 88106"/>
                <a:gd name="connsiteX3" fmla="*/ 0 w 200025"/>
                <a:gd name="connsiteY3" fmla="*/ 35719 h 88106"/>
                <a:gd name="connsiteX4" fmla="*/ 26194 w 200025"/>
                <a:gd name="connsiteY4" fmla="*/ 64294 h 88106"/>
                <a:gd name="connsiteX5" fmla="*/ 166688 w 200025"/>
                <a:gd name="connsiteY5" fmla="*/ 88106 h 88106"/>
                <a:gd name="connsiteX6" fmla="*/ 200025 w 200025"/>
                <a:gd name="connsiteY6" fmla="*/ 19050 h 88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025" h="88106">
                  <a:moveTo>
                    <a:pt x="200025" y="19050"/>
                  </a:moveTo>
                  <a:lnTo>
                    <a:pt x="119063" y="28575"/>
                  </a:lnTo>
                  <a:lnTo>
                    <a:pt x="50006" y="0"/>
                  </a:lnTo>
                  <a:lnTo>
                    <a:pt x="0" y="35719"/>
                  </a:lnTo>
                  <a:lnTo>
                    <a:pt x="26194" y="64294"/>
                  </a:lnTo>
                  <a:lnTo>
                    <a:pt x="166688" y="88106"/>
                  </a:lnTo>
                  <a:lnTo>
                    <a:pt x="200025" y="190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5" name="フリーフォーム 1106">
              <a:extLst>
                <a:ext uri="{FF2B5EF4-FFF2-40B4-BE49-F238E27FC236}">
                  <a16:creationId xmlns:a16="http://schemas.microsoft.com/office/drawing/2014/main" id="{5D3EF35B-AC95-44F5-83E4-F21B41F16350}"/>
                </a:ext>
              </a:extLst>
            </p:cNvPr>
            <p:cNvSpPr/>
            <p:nvPr/>
          </p:nvSpPr>
          <p:spPr bwMode="auto">
            <a:xfrm>
              <a:off x="2345376" y="3370815"/>
              <a:ext cx="148954" cy="139645"/>
            </a:xfrm>
            <a:custGeom>
              <a:avLst/>
              <a:gdLst>
                <a:gd name="connsiteX0" fmla="*/ 0 w 202407"/>
                <a:gd name="connsiteY0" fmla="*/ 0 h 190500"/>
                <a:gd name="connsiteX1" fmla="*/ 11907 w 202407"/>
                <a:gd name="connsiteY1" fmla="*/ 71438 h 190500"/>
                <a:gd name="connsiteX2" fmla="*/ 138113 w 202407"/>
                <a:gd name="connsiteY2" fmla="*/ 130969 h 190500"/>
                <a:gd name="connsiteX3" fmla="*/ 173832 w 202407"/>
                <a:gd name="connsiteY3" fmla="*/ 190500 h 190500"/>
                <a:gd name="connsiteX4" fmla="*/ 202407 w 202407"/>
                <a:gd name="connsiteY4" fmla="*/ 157163 h 190500"/>
                <a:gd name="connsiteX5" fmla="*/ 166688 w 202407"/>
                <a:gd name="connsiteY5" fmla="*/ 100013 h 190500"/>
                <a:gd name="connsiteX6" fmla="*/ 188119 w 202407"/>
                <a:gd name="connsiteY6" fmla="*/ 33338 h 190500"/>
                <a:gd name="connsiteX7" fmla="*/ 50007 w 202407"/>
                <a:gd name="connsiteY7" fmla="*/ 23813 h 190500"/>
                <a:gd name="connsiteX8" fmla="*/ 0 w 202407"/>
                <a:gd name="connsiteY8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407" h="190500">
                  <a:moveTo>
                    <a:pt x="0" y="0"/>
                  </a:moveTo>
                  <a:lnTo>
                    <a:pt x="11907" y="71438"/>
                  </a:lnTo>
                  <a:lnTo>
                    <a:pt x="138113" y="130969"/>
                  </a:lnTo>
                  <a:lnTo>
                    <a:pt x="173832" y="190500"/>
                  </a:lnTo>
                  <a:lnTo>
                    <a:pt x="202407" y="157163"/>
                  </a:lnTo>
                  <a:lnTo>
                    <a:pt x="166688" y="100013"/>
                  </a:lnTo>
                  <a:lnTo>
                    <a:pt x="188119" y="33338"/>
                  </a:lnTo>
                  <a:lnTo>
                    <a:pt x="50007" y="2381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6" name="フリーフォーム 1109">
              <a:extLst>
                <a:ext uri="{FF2B5EF4-FFF2-40B4-BE49-F238E27FC236}">
                  <a16:creationId xmlns:a16="http://schemas.microsoft.com/office/drawing/2014/main" id="{C2767494-99D8-4647-A4E8-FEF13B68F08D}"/>
                </a:ext>
              </a:extLst>
            </p:cNvPr>
            <p:cNvSpPr/>
            <p:nvPr/>
          </p:nvSpPr>
          <p:spPr bwMode="auto">
            <a:xfrm>
              <a:off x="2459419" y="3488349"/>
              <a:ext cx="45384" cy="111716"/>
            </a:xfrm>
            <a:custGeom>
              <a:avLst/>
              <a:gdLst>
                <a:gd name="connsiteX0" fmla="*/ 52387 w 61912"/>
                <a:gd name="connsiteY0" fmla="*/ 0 h 152400"/>
                <a:gd name="connsiteX1" fmla="*/ 0 w 61912"/>
                <a:gd name="connsiteY1" fmla="*/ 40481 h 152400"/>
                <a:gd name="connsiteX2" fmla="*/ 16668 w 61912"/>
                <a:gd name="connsiteY2" fmla="*/ 107156 h 152400"/>
                <a:gd name="connsiteX3" fmla="*/ 42862 w 61912"/>
                <a:gd name="connsiteY3" fmla="*/ 152400 h 152400"/>
                <a:gd name="connsiteX4" fmla="*/ 61912 w 61912"/>
                <a:gd name="connsiteY4" fmla="*/ 107156 h 152400"/>
                <a:gd name="connsiteX5" fmla="*/ 52387 w 61912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2" h="152400">
                  <a:moveTo>
                    <a:pt x="52387" y="0"/>
                  </a:moveTo>
                  <a:lnTo>
                    <a:pt x="0" y="40481"/>
                  </a:lnTo>
                  <a:lnTo>
                    <a:pt x="16668" y="107156"/>
                  </a:lnTo>
                  <a:lnTo>
                    <a:pt x="42862" y="152400"/>
                  </a:lnTo>
                  <a:lnTo>
                    <a:pt x="61912" y="107156"/>
                  </a:lnTo>
                  <a:lnTo>
                    <a:pt x="52387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7" name="フリーフォーム 1110">
              <a:extLst>
                <a:ext uri="{FF2B5EF4-FFF2-40B4-BE49-F238E27FC236}">
                  <a16:creationId xmlns:a16="http://schemas.microsoft.com/office/drawing/2014/main" id="{82EDAE36-7ED4-45A8-9AE4-B598BD30B3D1}"/>
                </a:ext>
              </a:extLst>
            </p:cNvPr>
            <p:cNvSpPr/>
            <p:nvPr/>
          </p:nvSpPr>
          <p:spPr bwMode="auto">
            <a:xfrm>
              <a:off x="2596737" y="3820005"/>
              <a:ext cx="306054" cy="314201"/>
            </a:xfrm>
            <a:custGeom>
              <a:avLst/>
              <a:gdLst>
                <a:gd name="connsiteX0" fmla="*/ 369094 w 416719"/>
                <a:gd name="connsiteY0" fmla="*/ 219075 h 428625"/>
                <a:gd name="connsiteX1" fmla="*/ 392907 w 416719"/>
                <a:gd name="connsiteY1" fmla="*/ 0 h 428625"/>
                <a:gd name="connsiteX2" fmla="*/ 326232 w 416719"/>
                <a:gd name="connsiteY2" fmla="*/ 66675 h 428625"/>
                <a:gd name="connsiteX3" fmla="*/ 228600 w 416719"/>
                <a:gd name="connsiteY3" fmla="*/ 47625 h 428625"/>
                <a:gd name="connsiteX4" fmla="*/ 154782 w 416719"/>
                <a:gd name="connsiteY4" fmla="*/ 76200 h 428625"/>
                <a:gd name="connsiteX5" fmla="*/ 35719 w 416719"/>
                <a:gd name="connsiteY5" fmla="*/ 35718 h 428625"/>
                <a:gd name="connsiteX6" fmla="*/ 0 w 416719"/>
                <a:gd name="connsiteY6" fmla="*/ 100012 h 428625"/>
                <a:gd name="connsiteX7" fmla="*/ 26194 w 416719"/>
                <a:gd name="connsiteY7" fmla="*/ 428625 h 428625"/>
                <a:gd name="connsiteX8" fmla="*/ 416719 w 416719"/>
                <a:gd name="connsiteY8" fmla="*/ 426243 h 428625"/>
                <a:gd name="connsiteX9" fmla="*/ 352425 w 416719"/>
                <a:gd name="connsiteY9" fmla="*/ 302418 h 428625"/>
                <a:gd name="connsiteX10" fmla="*/ 369094 w 416719"/>
                <a:gd name="connsiteY10" fmla="*/ 219075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6719" h="428625">
                  <a:moveTo>
                    <a:pt x="369094" y="219075"/>
                  </a:moveTo>
                  <a:lnTo>
                    <a:pt x="392907" y="0"/>
                  </a:lnTo>
                  <a:lnTo>
                    <a:pt x="326232" y="66675"/>
                  </a:lnTo>
                  <a:lnTo>
                    <a:pt x="228600" y="47625"/>
                  </a:lnTo>
                  <a:lnTo>
                    <a:pt x="154782" y="76200"/>
                  </a:lnTo>
                  <a:lnTo>
                    <a:pt x="35719" y="35718"/>
                  </a:lnTo>
                  <a:lnTo>
                    <a:pt x="0" y="100012"/>
                  </a:lnTo>
                  <a:lnTo>
                    <a:pt x="26194" y="428625"/>
                  </a:lnTo>
                  <a:lnTo>
                    <a:pt x="416719" y="426243"/>
                  </a:lnTo>
                  <a:lnTo>
                    <a:pt x="352425" y="302418"/>
                  </a:lnTo>
                  <a:lnTo>
                    <a:pt x="369094" y="21907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8" name="フリーフォーム 1111">
              <a:extLst>
                <a:ext uri="{FF2B5EF4-FFF2-40B4-BE49-F238E27FC236}">
                  <a16:creationId xmlns:a16="http://schemas.microsoft.com/office/drawing/2014/main" id="{AA6DBC0E-3FA0-43D7-9BFD-6811BB0D2E0E}"/>
                </a:ext>
              </a:extLst>
            </p:cNvPr>
            <p:cNvSpPr/>
            <p:nvPr/>
          </p:nvSpPr>
          <p:spPr bwMode="auto">
            <a:xfrm>
              <a:off x="2232496" y="3807204"/>
              <a:ext cx="395660" cy="401479"/>
            </a:xfrm>
            <a:custGeom>
              <a:avLst/>
              <a:gdLst>
                <a:gd name="connsiteX0" fmla="*/ 540544 w 540544"/>
                <a:gd name="connsiteY0" fmla="*/ 50006 h 547687"/>
                <a:gd name="connsiteX1" fmla="*/ 421481 w 540544"/>
                <a:gd name="connsiteY1" fmla="*/ 0 h 547687"/>
                <a:gd name="connsiteX2" fmla="*/ 357188 w 540544"/>
                <a:gd name="connsiteY2" fmla="*/ 9525 h 547687"/>
                <a:gd name="connsiteX3" fmla="*/ 359569 w 540544"/>
                <a:gd name="connsiteY3" fmla="*/ 83344 h 547687"/>
                <a:gd name="connsiteX4" fmla="*/ 338138 w 540544"/>
                <a:gd name="connsiteY4" fmla="*/ 123825 h 547687"/>
                <a:gd name="connsiteX5" fmla="*/ 204788 w 540544"/>
                <a:gd name="connsiteY5" fmla="*/ 71437 h 547687"/>
                <a:gd name="connsiteX6" fmla="*/ 190500 w 540544"/>
                <a:gd name="connsiteY6" fmla="*/ 28575 h 547687"/>
                <a:gd name="connsiteX7" fmla="*/ 100013 w 540544"/>
                <a:gd name="connsiteY7" fmla="*/ 7144 h 547687"/>
                <a:gd name="connsiteX8" fmla="*/ 28575 w 540544"/>
                <a:gd name="connsiteY8" fmla="*/ 64294 h 547687"/>
                <a:gd name="connsiteX9" fmla="*/ 0 w 540544"/>
                <a:gd name="connsiteY9" fmla="*/ 135731 h 547687"/>
                <a:gd name="connsiteX10" fmla="*/ 16669 w 540544"/>
                <a:gd name="connsiteY10" fmla="*/ 352425 h 547687"/>
                <a:gd name="connsiteX11" fmla="*/ 188119 w 540544"/>
                <a:gd name="connsiteY11" fmla="*/ 428625 h 547687"/>
                <a:gd name="connsiteX12" fmla="*/ 233363 w 540544"/>
                <a:gd name="connsiteY12" fmla="*/ 397669 h 547687"/>
                <a:gd name="connsiteX13" fmla="*/ 478631 w 540544"/>
                <a:gd name="connsiteY13" fmla="*/ 547687 h 547687"/>
                <a:gd name="connsiteX14" fmla="*/ 516731 w 540544"/>
                <a:gd name="connsiteY14" fmla="*/ 526256 h 547687"/>
                <a:gd name="connsiteX15" fmla="*/ 526256 w 540544"/>
                <a:gd name="connsiteY15" fmla="*/ 440531 h 547687"/>
                <a:gd name="connsiteX16" fmla="*/ 497681 w 540544"/>
                <a:gd name="connsiteY16" fmla="*/ 133350 h 547687"/>
                <a:gd name="connsiteX17" fmla="*/ 540544 w 540544"/>
                <a:gd name="connsiteY17" fmla="*/ 50006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40544" h="547687">
                  <a:moveTo>
                    <a:pt x="540544" y="50006"/>
                  </a:moveTo>
                  <a:lnTo>
                    <a:pt x="421481" y="0"/>
                  </a:lnTo>
                  <a:lnTo>
                    <a:pt x="357188" y="9525"/>
                  </a:lnTo>
                  <a:cubicBezTo>
                    <a:pt x="357982" y="34131"/>
                    <a:pt x="358775" y="58738"/>
                    <a:pt x="359569" y="83344"/>
                  </a:cubicBezTo>
                  <a:lnTo>
                    <a:pt x="338138" y="123825"/>
                  </a:lnTo>
                  <a:lnTo>
                    <a:pt x="204788" y="71437"/>
                  </a:lnTo>
                  <a:lnTo>
                    <a:pt x="190500" y="28575"/>
                  </a:lnTo>
                  <a:lnTo>
                    <a:pt x="100013" y="7144"/>
                  </a:lnTo>
                  <a:lnTo>
                    <a:pt x="28575" y="64294"/>
                  </a:lnTo>
                  <a:lnTo>
                    <a:pt x="0" y="135731"/>
                  </a:lnTo>
                  <a:lnTo>
                    <a:pt x="16669" y="352425"/>
                  </a:lnTo>
                  <a:lnTo>
                    <a:pt x="188119" y="428625"/>
                  </a:lnTo>
                  <a:lnTo>
                    <a:pt x="233363" y="397669"/>
                  </a:lnTo>
                  <a:lnTo>
                    <a:pt x="478631" y="547687"/>
                  </a:lnTo>
                  <a:lnTo>
                    <a:pt x="516731" y="526256"/>
                  </a:lnTo>
                  <a:lnTo>
                    <a:pt x="526256" y="440531"/>
                  </a:lnTo>
                  <a:lnTo>
                    <a:pt x="497681" y="133350"/>
                  </a:lnTo>
                  <a:lnTo>
                    <a:pt x="540544" y="50006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9" name="フリーフォーム 1112">
              <a:extLst>
                <a:ext uri="{FF2B5EF4-FFF2-40B4-BE49-F238E27FC236}">
                  <a16:creationId xmlns:a16="http://schemas.microsoft.com/office/drawing/2014/main" id="{C9C7A58E-9913-49EA-BCBC-DB13B9596343}"/>
                </a:ext>
              </a:extLst>
            </p:cNvPr>
            <p:cNvSpPr/>
            <p:nvPr/>
          </p:nvSpPr>
          <p:spPr bwMode="auto">
            <a:xfrm>
              <a:off x="2170820" y="3646613"/>
              <a:ext cx="129171" cy="260670"/>
            </a:xfrm>
            <a:custGeom>
              <a:avLst/>
              <a:gdLst>
                <a:gd name="connsiteX0" fmla="*/ 45244 w 176213"/>
                <a:gd name="connsiteY0" fmla="*/ 47625 h 354806"/>
                <a:gd name="connsiteX1" fmla="*/ 42863 w 176213"/>
                <a:gd name="connsiteY1" fmla="*/ 135731 h 354806"/>
                <a:gd name="connsiteX2" fmla="*/ 0 w 176213"/>
                <a:gd name="connsiteY2" fmla="*/ 188119 h 354806"/>
                <a:gd name="connsiteX3" fmla="*/ 92869 w 176213"/>
                <a:gd name="connsiteY3" fmla="*/ 354806 h 354806"/>
                <a:gd name="connsiteX4" fmla="*/ 116682 w 176213"/>
                <a:gd name="connsiteY4" fmla="*/ 278606 h 354806"/>
                <a:gd name="connsiteX5" fmla="*/ 176213 w 176213"/>
                <a:gd name="connsiteY5" fmla="*/ 228600 h 354806"/>
                <a:gd name="connsiteX6" fmla="*/ 92869 w 176213"/>
                <a:gd name="connsiteY6" fmla="*/ 169069 h 354806"/>
                <a:gd name="connsiteX7" fmla="*/ 128588 w 176213"/>
                <a:gd name="connsiteY7" fmla="*/ 130969 h 354806"/>
                <a:gd name="connsiteX8" fmla="*/ 119063 w 176213"/>
                <a:gd name="connsiteY8" fmla="*/ 35719 h 354806"/>
                <a:gd name="connsiteX9" fmla="*/ 71438 w 176213"/>
                <a:gd name="connsiteY9" fmla="*/ 0 h 354806"/>
                <a:gd name="connsiteX10" fmla="*/ 45244 w 176213"/>
                <a:gd name="connsiteY10" fmla="*/ 47625 h 35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213" h="354806">
                  <a:moveTo>
                    <a:pt x="45244" y="47625"/>
                  </a:moveTo>
                  <a:cubicBezTo>
                    <a:pt x="44450" y="76994"/>
                    <a:pt x="43657" y="106362"/>
                    <a:pt x="42863" y="135731"/>
                  </a:cubicBezTo>
                  <a:lnTo>
                    <a:pt x="0" y="188119"/>
                  </a:lnTo>
                  <a:lnTo>
                    <a:pt x="92869" y="354806"/>
                  </a:lnTo>
                  <a:lnTo>
                    <a:pt x="116682" y="278606"/>
                  </a:lnTo>
                  <a:lnTo>
                    <a:pt x="176213" y="228600"/>
                  </a:lnTo>
                  <a:lnTo>
                    <a:pt x="92869" y="169069"/>
                  </a:lnTo>
                  <a:lnTo>
                    <a:pt x="128588" y="130969"/>
                  </a:lnTo>
                  <a:lnTo>
                    <a:pt x="119063" y="35719"/>
                  </a:lnTo>
                  <a:lnTo>
                    <a:pt x="71438" y="0"/>
                  </a:lnTo>
                  <a:lnTo>
                    <a:pt x="45244" y="4762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0" name="フリーフォーム 1113">
              <a:extLst>
                <a:ext uri="{FF2B5EF4-FFF2-40B4-BE49-F238E27FC236}">
                  <a16:creationId xmlns:a16="http://schemas.microsoft.com/office/drawing/2014/main" id="{63B42F87-C097-42C5-9F8A-EAA14976741D}"/>
                </a:ext>
              </a:extLst>
            </p:cNvPr>
            <p:cNvSpPr/>
            <p:nvPr/>
          </p:nvSpPr>
          <p:spPr bwMode="auto">
            <a:xfrm>
              <a:off x="1778651" y="3669887"/>
              <a:ext cx="528323" cy="549269"/>
            </a:xfrm>
            <a:custGeom>
              <a:avLst/>
              <a:gdLst>
                <a:gd name="connsiteX0" fmla="*/ 590550 w 721519"/>
                <a:gd name="connsiteY0" fmla="*/ 14288 h 750094"/>
                <a:gd name="connsiteX1" fmla="*/ 485775 w 721519"/>
                <a:gd name="connsiteY1" fmla="*/ 0 h 750094"/>
                <a:gd name="connsiteX2" fmla="*/ 350044 w 721519"/>
                <a:gd name="connsiteY2" fmla="*/ 26194 h 750094"/>
                <a:gd name="connsiteX3" fmla="*/ 204788 w 721519"/>
                <a:gd name="connsiteY3" fmla="*/ 78581 h 750094"/>
                <a:gd name="connsiteX4" fmla="*/ 261938 w 721519"/>
                <a:gd name="connsiteY4" fmla="*/ 219075 h 750094"/>
                <a:gd name="connsiteX5" fmla="*/ 178594 w 721519"/>
                <a:gd name="connsiteY5" fmla="*/ 240506 h 750094"/>
                <a:gd name="connsiteX6" fmla="*/ 171450 w 721519"/>
                <a:gd name="connsiteY6" fmla="*/ 278606 h 750094"/>
                <a:gd name="connsiteX7" fmla="*/ 107156 w 721519"/>
                <a:gd name="connsiteY7" fmla="*/ 333375 h 750094"/>
                <a:gd name="connsiteX8" fmla="*/ 0 w 721519"/>
                <a:gd name="connsiteY8" fmla="*/ 340519 h 750094"/>
                <a:gd name="connsiteX9" fmla="*/ 2381 w 721519"/>
                <a:gd name="connsiteY9" fmla="*/ 433388 h 750094"/>
                <a:gd name="connsiteX10" fmla="*/ 300038 w 721519"/>
                <a:gd name="connsiteY10" fmla="*/ 642938 h 750094"/>
                <a:gd name="connsiteX11" fmla="*/ 428625 w 721519"/>
                <a:gd name="connsiteY11" fmla="*/ 750094 h 750094"/>
                <a:gd name="connsiteX12" fmla="*/ 595313 w 721519"/>
                <a:gd name="connsiteY12" fmla="*/ 666750 h 750094"/>
                <a:gd name="connsiteX13" fmla="*/ 721519 w 721519"/>
                <a:gd name="connsiteY13" fmla="*/ 569119 h 750094"/>
                <a:gd name="connsiteX14" fmla="*/ 638175 w 721519"/>
                <a:gd name="connsiteY14" fmla="*/ 538163 h 750094"/>
                <a:gd name="connsiteX15" fmla="*/ 619125 w 721519"/>
                <a:gd name="connsiteY15" fmla="*/ 316706 h 750094"/>
                <a:gd name="connsiteX16" fmla="*/ 538163 w 721519"/>
                <a:gd name="connsiteY16" fmla="*/ 154781 h 750094"/>
                <a:gd name="connsiteX17" fmla="*/ 578644 w 721519"/>
                <a:gd name="connsiteY17" fmla="*/ 107156 h 750094"/>
                <a:gd name="connsiteX18" fmla="*/ 590550 w 721519"/>
                <a:gd name="connsiteY18" fmla="*/ 14288 h 750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21519" h="750094">
                  <a:moveTo>
                    <a:pt x="590550" y="14288"/>
                  </a:moveTo>
                  <a:lnTo>
                    <a:pt x="485775" y="0"/>
                  </a:lnTo>
                  <a:lnTo>
                    <a:pt x="350044" y="26194"/>
                  </a:lnTo>
                  <a:lnTo>
                    <a:pt x="204788" y="78581"/>
                  </a:lnTo>
                  <a:lnTo>
                    <a:pt x="261938" y="219075"/>
                  </a:lnTo>
                  <a:lnTo>
                    <a:pt x="178594" y="240506"/>
                  </a:lnTo>
                  <a:lnTo>
                    <a:pt x="171450" y="278606"/>
                  </a:lnTo>
                  <a:lnTo>
                    <a:pt x="107156" y="333375"/>
                  </a:lnTo>
                  <a:lnTo>
                    <a:pt x="0" y="340519"/>
                  </a:lnTo>
                  <a:cubicBezTo>
                    <a:pt x="794" y="371475"/>
                    <a:pt x="1587" y="402432"/>
                    <a:pt x="2381" y="433388"/>
                  </a:cubicBezTo>
                  <a:lnTo>
                    <a:pt x="300038" y="642938"/>
                  </a:lnTo>
                  <a:lnTo>
                    <a:pt x="428625" y="750094"/>
                  </a:lnTo>
                  <a:lnTo>
                    <a:pt x="595313" y="666750"/>
                  </a:lnTo>
                  <a:lnTo>
                    <a:pt x="721519" y="569119"/>
                  </a:lnTo>
                  <a:lnTo>
                    <a:pt x="638175" y="538163"/>
                  </a:lnTo>
                  <a:lnTo>
                    <a:pt x="619125" y="316706"/>
                  </a:lnTo>
                  <a:lnTo>
                    <a:pt x="538163" y="154781"/>
                  </a:lnTo>
                  <a:lnTo>
                    <a:pt x="578644" y="107156"/>
                  </a:lnTo>
                  <a:lnTo>
                    <a:pt x="590550" y="14288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1" name="フリーフォーム 1114">
              <a:extLst>
                <a:ext uri="{FF2B5EF4-FFF2-40B4-BE49-F238E27FC236}">
                  <a16:creationId xmlns:a16="http://schemas.microsoft.com/office/drawing/2014/main" id="{4B8187DD-5D85-4A8B-9A86-2EA35160038B}"/>
                </a:ext>
              </a:extLst>
            </p:cNvPr>
            <p:cNvSpPr/>
            <p:nvPr/>
          </p:nvSpPr>
          <p:spPr bwMode="auto">
            <a:xfrm>
              <a:off x="1566856" y="3715272"/>
              <a:ext cx="407297" cy="439881"/>
            </a:xfrm>
            <a:custGeom>
              <a:avLst/>
              <a:gdLst>
                <a:gd name="connsiteX0" fmla="*/ 495300 w 554831"/>
                <a:gd name="connsiteY0" fmla="*/ 21431 h 600075"/>
                <a:gd name="connsiteX1" fmla="*/ 554831 w 554831"/>
                <a:gd name="connsiteY1" fmla="*/ 171450 h 600075"/>
                <a:gd name="connsiteX2" fmla="*/ 469106 w 554831"/>
                <a:gd name="connsiteY2" fmla="*/ 176212 h 600075"/>
                <a:gd name="connsiteX3" fmla="*/ 469106 w 554831"/>
                <a:gd name="connsiteY3" fmla="*/ 221456 h 600075"/>
                <a:gd name="connsiteX4" fmla="*/ 390525 w 554831"/>
                <a:gd name="connsiteY4" fmla="*/ 276225 h 600075"/>
                <a:gd name="connsiteX5" fmla="*/ 288131 w 554831"/>
                <a:gd name="connsiteY5" fmla="*/ 283368 h 600075"/>
                <a:gd name="connsiteX6" fmla="*/ 290512 w 554831"/>
                <a:gd name="connsiteY6" fmla="*/ 426243 h 600075"/>
                <a:gd name="connsiteX7" fmla="*/ 176212 w 554831"/>
                <a:gd name="connsiteY7" fmla="*/ 426243 h 600075"/>
                <a:gd name="connsiteX8" fmla="*/ 178594 w 554831"/>
                <a:gd name="connsiteY8" fmla="*/ 511968 h 600075"/>
                <a:gd name="connsiteX9" fmla="*/ 147637 w 554831"/>
                <a:gd name="connsiteY9" fmla="*/ 547687 h 600075"/>
                <a:gd name="connsiteX10" fmla="*/ 157162 w 554831"/>
                <a:gd name="connsiteY10" fmla="*/ 595312 h 600075"/>
                <a:gd name="connsiteX11" fmla="*/ 0 w 554831"/>
                <a:gd name="connsiteY11" fmla="*/ 600075 h 600075"/>
                <a:gd name="connsiteX12" fmla="*/ 64294 w 554831"/>
                <a:gd name="connsiteY12" fmla="*/ 476250 h 600075"/>
                <a:gd name="connsiteX13" fmla="*/ 80962 w 554831"/>
                <a:gd name="connsiteY13" fmla="*/ 464343 h 600075"/>
                <a:gd name="connsiteX14" fmla="*/ 88106 w 554831"/>
                <a:gd name="connsiteY14" fmla="*/ 421481 h 600075"/>
                <a:gd name="connsiteX15" fmla="*/ 264319 w 554831"/>
                <a:gd name="connsiteY15" fmla="*/ 240506 h 600075"/>
                <a:gd name="connsiteX16" fmla="*/ 264319 w 554831"/>
                <a:gd name="connsiteY16" fmla="*/ 188118 h 600075"/>
                <a:gd name="connsiteX17" fmla="*/ 295275 w 554831"/>
                <a:gd name="connsiteY17" fmla="*/ 92868 h 600075"/>
                <a:gd name="connsiteX18" fmla="*/ 366712 w 554831"/>
                <a:gd name="connsiteY18" fmla="*/ 80962 h 600075"/>
                <a:gd name="connsiteX19" fmla="*/ 385762 w 554831"/>
                <a:gd name="connsiteY19" fmla="*/ 0 h 600075"/>
                <a:gd name="connsiteX20" fmla="*/ 435769 w 554831"/>
                <a:gd name="connsiteY20" fmla="*/ 33337 h 600075"/>
                <a:gd name="connsiteX21" fmla="*/ 495300 w 554831"/>
                <a:gd name="connsiteY21" fmla="*/ 2143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54831" h="600075">
                  <a:moveTo>
                    <a:pt x="495300" y="21431"/>
                  </a:moveTo>
                  <a:lnTo>
                    <a:pt x="554831" y="171450"/>
                  </a:lnTo>
                  <a:lnTo>
                    <a:pt x="469106" y="176212"/>
                  </a:lnTo>
                  <a:lnTo>
                    <a:pt x="469106" y="221456"/>
                  </a:lnTo>
                  <a:lnTo>
                    <a:pt x="390525" y="276225"/>
                  </a:lnTo>
                  <a:lnTo>
                    <a:pt x="288131" y="283368"/>
                  </a:lnTo>
                  <a:cubicBezTo>
                    <a:pt x="288925" y="330993"/>
                    <a:pt x="289718" y="378618"/>
                    <a:pt x="290512" y="426243"/>
                  </a:cubicBezTo>
                  <a:lnTo>
                    <a:pt x="176212" y="426243"/>
                  </a:lnTo>
                  <a:lnTo>
                    <a:pt x="178594" y="511968"/>
                  </a:lnTo>
                  <a:lnTo>
                    <a:pt x="147637" y="547687"/>
                  </a:lnTo>
                  <a:lnTo>
                    <a:pt x="157162" y="595312"/>
                  </a:lnTo>
                  <a:lnTo>
                    <a:pt x="0" y="600075"/>
                  </a:lnTo>
                  <a:lnTo>
                    <a:pt x="64294" y="476250"/>
                  </a:lnTo>
                  <a:lnTo>
                    <a:pt x="80962" y="464343"/>
                  </a:lnTo>
                  <a:lnTo>
                    <a:pt x="88106" y="421481"/>
                  </a:lnTo>
                  <a:lnTo>
                    <a:pt x="264319" y="240506"/>
                  </a:lnTo>
                  <a:lnTo>
                    <a:pt x="264319" y="188118"/>
                  </a:lnTo>
                  <a:lnTo>
                    <a:pt x="295275" y="92868"/>
                  </a:lnTo>
                  <a:lnTo>
                    <a:pt x="366712" y="80962"/>
                  </a:lnTo>
                  <a:lnTo>
                    <a:pt x="385762" y="0"/>
                  </a:lnTo>
                  <a:lnTo>
                    <a:pt x="435769" y="33337"/>
                  </a:lnTo>
                  <a:lnTo>
                    <a:pt x="495300" y="21431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2" name="フリーフォーム 1115">
              <a:extLst>
                <a:ext uri="{FF2B5EF4-FFF2-40B4-BE49-F238E27FC236}">
                  <a16:creationId xmlns:a16="http://schemas.microsoft.com/office/drawing/2014/main" id="{685F146A-8C4C-4230-A790-CB4409F66EBF}"/>
                </a:ext>
              </a:extLst>
            </p:cNvPr>
            <p:cNvSpPr/>
            <p:nvPr/>
          </p:nvSpPr>
          <p:spPr bwMode="auto">
            <a:xfrm>
              <a:off x="1569183" y="3991070"/>
              <a:ext cx="300236" cy="357258"/>
            </a:xfrm>
            <a:custGeom>
              <a:avLst/>
              <a:gdLst>
                <a:gd name="connsiteX0" fmla="*/ 290513 w 409575"/>
                <a:gd name="connsiteY0" fmla="*/ 0 h 488156"/>
                <a:gd name="connsiteX1" fmla="*/ 409575 w 409575"/>
                <a:gd name="connsiteY1" fmla="*/ 80963 h 488156"/>
                <a:gd name="connsiteX2" fmla="*/ 357188 w 409575"/>
                <a:gd name="connsiteY2" fmla="*/ 90488 h 488156"/>
                <a:gd name="connsiteX3" fmla="*/ 371475 w 409575"/>
                <a:gd name="connsiteY3" fmla="*/ 202406 h 488156"/>
                <a:gd name="connsiteX4" fmla="*/ 395288 w 409575"/>
                <a:gd name="connsiteY4" fmla="*/ 442913 h 488156"/>
                <a:gd name="connsiteX5" fmla="*/ 300038 w 409575"/>
                <a:gd name="connsiteY5" fmla="*/ 442913 h 488156"/>
                <a:gd name="connsiteX6" fmla="*/ 216694 w 409575"/>
                <a:gd name="connsiteY6" fmla="*/ 469106 h 488156"/>
                <a:gd name="connsiteX7" fmla="*/ 197644 w 409575"/>
                <a:gd name="connsiteY7" fmla="*/ 450056 h 488156"/>
                <a:gd name="connsiteX8" fmla="*/ 164306 w 409575"/>
                <a:gd name="connsiteY8" fmla="*/ 488156 h 488156"/>
                <a:gd name="connsiteX9" fmla="*/ 100013 w 409575"/>
                <a:gd name="connsiteY9" fmla="*/ 395288 h 488156"/>
                <a:gd name="connsiteX10" fmla="*/ 33338 w 409575"/>
                <a:gd name="connsiteY10" fmla="*/ 416719 h 488156"/>
                <a:gd name="connsiteX11" fmla="*/ 33338 w 409575"/>
                <a:gd name="connsiteY11" fmla="*/ 304800 h 488156"/>
                <a:gd name="connsiteX12" fmla="*/ 0 w 409575"/>
                <a:gd name="connsiteY12" fmla="*/ 228600 h 488156"/>
                <a:gd name="connsiteX13" fmla="*/ 161925 w 409575"/>
                <a:gd name="connsiteY13" fmla="*/ 216694 h 488156"/>
                <a:gd name="connsiteX14" fmla="*/ 142875 w 409575"/>
                <a:gd name="connsiteY14" fmla="*/ 180975 h 488156"/>
                <a:gd name="connsiteX15" fmla="*/ 173831 w 409575"/>
                <a:gd name="connsiteY15" fmla="*/ 133350 h 488156"/>
                <a:gd name="connsiteX16" fmla="*/ 171450 w 409575"/>
                <a:gd name="connsiteY16" fmla="*/ 57150 h 488156"/>
                <a:gd name="connsiteX17" fmla="*/ 292894 w 409575"/>
                <a:gd name="connsiteY17" fmla="*/ 50006 h 488156"/>
                <a:gd name="connsiteX18" fmla="*/ 290513 w 409575"/>
                <a:gd name="connsiteY18" fmla="*/ 0 h 488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09575" h="488156">
                  <a:moveTo>
                    <a:pt x="290513" y="0"/>
                  </a:moveTo>
                  <a:lnTo>
                    <a:pt x="409575" y="80963"/>
                  </a:lnTo>
                  <a:lnTo>
                    <a:pt x="357188" y="90488"/>
                  </a:lnTo>
                  <a:lnTo>
                    <a:pt x="371475" y="202406"/>
                  </a:lnTo>
                  <a:lnTo>
                    <a:pt x="395288" y="442913"/>
                  </a:lnTo>
                  <a:lnTo>
                    <a:pt x="300038" y="442913"/>
                  </a:lnTo>
                  <a:lnTo>
                    <a:pt x="216694" y="469106"/>
                  </a:lnTo>
                  <a:lnTo>
                    <a:pt x="197644" y="450056"/>
                  </a:lnTo>
                  <a:lnTo>
                    <a:pt x="164306" y="488156"/>
                  </a:lnTo>
                  <a:lnTo>
                    <a:pt x="100013" y="395288"/>
                  </a:lnTo>
                  <a:lnTo>
                    <a:pt x="33338" y="416719"/>
                  </a:lnTo>
                  <a:lnTo>
                    <a:pt x="33338" y="304800"/>
                  </a:lnTo>
                  <a:lnTo>
                    <a:pt x="0" y="228600"/>
                  </a:lnTo>
                  <a:lnTo>
                    <a:pt x="161925" y="216694"/>
                  </a:lnTo>
                  <a:lnTo>
                    <a:pt x="142875" y="180975"/>
                  </a:lnTo>
                  <a:lnTo>
                    <a:pt x="173831" y="133350"/>
                  </a:lnTo>
                  <a:cubicBezTo>
                    <a:pt x="173037" y="107950"/>
                    <a:pt x="172244" y="82550"/>
                    <a:pt x="171450" y="57150"/>
                  </a:cubicBezTo>
                  <a:lnTo>
                    <a:pt x="292894" y="50006"/>
                  </a:lnTo>
                  <a:lnTo>
                    <a:pt x="290513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3" name="フリーフォーム 1116">
              <a:extLst>
                <a:ext uri="{FF2B5EF4-FFF2-40B4-BE49-F238E27FC236}">
                  <a16:creationId xmlns:a16="http://schemas.microsoft.com/office/drawing/2014/main" id="{D579EAAB-0077-4E49-851B-8F458411591E}"/>
                </a:ext>
              </a:extLst>
            </p:cNvPr>
            <p:cNvSpPr/>
            <p:nvPr/>
          </p:nvSpPr>
          <p:spPr bwMode="auto">
            <a:xfrm>
              <a:off x="1691373" y="4048092"/>
              <a:ext cx="402642" cy="422425"/>
            </a:xfrm>
            <a:custGeom>
              <a:avLst/>
              <a:gdLst>
                <a:gd name="connsiteX0" fmla="*/ 235743 w 550068"/>
                <a:gd name="connsiteY0" fmla="*/ 0 h 576263"/>
                <a:gd name="connsiteX1" fmla="*/ 190500 w 550068"/>
                <a:gd name="connsiteY1" fmla="*/ 21432 h 576263"/>
                <a:gd name="connsiteX2" fmla="*/ 230981 w 550068"/>
                <a:gd name="connsiteY2" fmla="*/ 364332 h 576263"/>
                <a:gd name="connsiteX3" fmla="*/ 133350 w 550068"/>
                <a:gd name="connsiteY3" fmla="*/ 369094 h 576263"/>
                <a:gd name="connsiteX4" fmla="*/ 47625 w 550068"/>
                <a:gd name="connsiteY4" fmla="*/ 395288 h 576263"/>
                <a:gd name="connsiteX5" fmla="*/ 19050 w 550068"/>
                <a:gd name="connsiteY5" fmla="*/ 376238 h 576263"/>
                <a:gd name="connsiteX6" fmla="*/ 0 w 550068"/>
                <a:gd name="connsiteY6" fmla="*/ 411957 h 576263"/>
                <a:gd name="connsiteX7" fmla="*/ 40481 w 550068"/>
                <a:gd name="connsiteY7" fmla="*/ 511969 h 576263"/>
                <a:gd name="connsiteX8" fmla="*/ 78581 w 550068"/>
                <a:gd name="connsiteY8" fmla="*/ 514350 h 576263"/>
                <a:gd name="connsiteX9" fmla="*/ 119062 w 550068"/>
                <a:gd name="connsiteY9" fmla="*/ 492919 h 576263"/>
                <a:gd name="connsiteX10" fmla="*/ 150018 w 550068"/>
                <a:gd name="connsiteY10" fmla="*/ 576263 h 576263"/>
                <a:gd name="connsiteX11" fmla="*/ 197643 w 550068"/>
                <a:gd name="connsiteY11" fmla="*/ 559594 h 576263"/>
                <a:gd name="connsiteX12" fmla="*/ 230981 w 550068"/>
                <a:gd name="connsiteY12" fmla="*/ 569119 h 576263"/>
                <a:gd name="connsiteX13" fmla="*/ 238125 w 550068"/>
                <a:gd name="connsiteY13" fmla="*/ 509588 h 576263"/>
                <a:gd name="connsiteX14" fmla="*/ 283368 w 550068"/>
                <a:gd name="connsiteY14" fmla="*/ 447675 h 576263"/>
                <a:gd name="connsiteX15" fmla="*/ 409575 w 550068"/>
                <a:gd name="connsiteY15" fmla="*/ 390525 h 576263"/>
                <a:gd name="connsiteX16" fmla="*/ 547687 w 550068"/>
                <a:gd name="connsiteY16" fmla="*/ 361950 h 576263"/>
                <a:gd name="connsiteX17" fmla="*/ 550068 w 550068"/>
                <a:gd name="connsiteY17" fmla="*/ 228600 h 576263"/>
                <a:gd name="connsiteX18" fmla="*/ 388143 w 550068"/>
                <a:gd name="connsiteY18" fmla="*/ 107157 h 576263"/>
                <a:gd name="connsiteX19" fmla="*/ 235743 w 550068"/>
                <a:gd name="connsiteY19" fmla="*/ 0 h 576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50068" h="576263">
                  <a:moveTo>
                    <a:pt x="235743" y="0"/>
                  </a:moveTo>
                  <a:lnTo>
                    <a:pt x="190500" y="21432"/>
                  </a:lnTo>
                  <a:lnTo>
                    <a:pt x="230981" y="364332"/>
                  </a:lnTo>
                  <a:lnTo>
                    <a:pt x="133350" y="369094"/>
                  </a:lnTo>
                  <a:lnTo>
                    <a:pt x="47625" y="395288"/>
                  </a:lnTo>
                  <a:lnTo>
                    <a:pt x="19050" y="376238"/>
                  </a:lnTo>
                  <a:lnTo>
                    <a:pt x="0" y="411957"/>
                  </a:lnTo>
                  <a:lnTo>
                    <a:pt x="40481" y="511969"/>
                  </a:lnTo>
                  <a:lnTo>
                    <a:pt x="78581" y="514350"/>
                  </a:lnTo>
                  <a:lnTo>
                    <a:pt x="119062" y="492919"/>
                  </a:lnTo>
                  <a:lnTo>
                    <a:pt x="150018" y="576263"/>
                  </a:lnTo>
                  <a:lnTo>
                    <a:pt x="197643" y="559594"/>
                  </a:lnTo>
                  <a:lnTo>
                    <a:pt x="230981" y="569119"/>
                  </a:lnTo>
                  <a:lnTo>
                    <a:pt x="238125" y="509588"/>
                  </a:lnTo>
                  <a:lnTo>
                    <a:pt x="283368" y="447675"/>
                  </a:lnTo>
                  <a:lnTo>
                    <a:pt x="409575" y="390525"/>
                  </a:lnTo>
                  <a:lnTo>
                    <a:pt x="547687" y="361950"/>
                  </a:lnTo>
                  <a:cubicBezTo>
                    <a:pt x="548481" y="317500"/>
                    <a:pt x="549274" y="273050"/>
                    <a:pt x="550068" y="228600"/>
                  </a:cubicBezTo>
                  <a:lnTo>
                    <a:pt x="388143" y="107157"/>
                  </a:lnTo>
                  <a:lnTo>
                    <a:pt x="235743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4" name="フリーフォーム 1117">
              <a:extLst>
                <a:ext uri="{FF2B5EF4-FFF2-40B4-BE49-F238E27FC236}">
                  <a16:creationId xmlns:a16="http://schemas.microsoft.com/office/drawing/2014/main" id="{62435DA3-D4DF-43B3-A16F-17E23BD54656}"/>
                </a:ext>
              </a:extLst>
            </p:cNvPr>
            <p:cNvSpPr/>
            <p:nvPr/>
          </p:nvSpPr>
          <p:spPr bwMode="auto">
            <a:xfrm>
              <a:off x="1549401" y="4281996"/>
              <a:ext cx="160591" cy="129172"/>
            </a:xfrm>
            <a:custGeom>
              <a:avLst/>
              <a:gdLst>
                <a:gd name="connsiteX0" fmla="*/ 52388 w 219075"/>
                <a:gd name="connsiteY0" fmla="*/ 14287 h 176212"/>
                <a:gd name="connsiteX1" fmla="*/ 0 w 219075"/>
                <a:gd name="connsiteY1" fmla="*/ 76200 h 176212"/>
                <a:gd name="connsiteX2" fmla="*/ 40482 w 219075"/>
                <a:gd name="connsiteY2" fmla="*/ 100012 h 176212"/>
                <a:gd name="connsiteX3" fmla="*/ 35719 w 219075"/>
                <a:gd name="connsiteY3" fmla="*/ 176212 h 176212"/>
                <a:gd name="connsiteX4" fmla="*/ 150019 w 219075"/>
                <a:gd name="connsiteY4" fmla="*/ 154781 h 176212"/>
                <a:gd name="connsiteX5" fmla="*/ 219075 w 219075"/>
                <a:gd name="connsiteY5" fmla="*/ 164306 h 176212"/>
                <a:gd name="connsiteX6" fmla="*/ 195263 w 219075"/>
                <a:gd name="connsiteY6" fmla="*/ 90487 h 176212"/>
                <a:gd name="connsiteX7" fmla="*/ 119063 w 219075"/>
                <a:gd name="connsiteY7" fmla="*/ 0 h 176212"/>
                <a:gd name="connsiteX8" fmla="*/ 52388 w 219075"/>
                <a:gd name="connsiteY8" fmla="*/ 14287 h 176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176212">
                  <a:moveTo>
                    <a:pt x="52388" y="14287"/>
                  </a:moveTo>
                  <a:lnTo>
                    <a:pt x="0" y="76200"/>
                  </a:lnTo>
                  <a:lnTo>
                    <a:pt x="40482" y="100012"/>
                  </a:lnTo>
                  <a:lnTo>
                    <a:pt x="35719" y="176212"/>
                  </a:lnTo>
                  <a:lnTo>
                    <a:pt x="150019" y="154781"/>
                  </a:lnTo>
                  <a:lnTo>
                    <a:pt x="219075" y="164306"/>
                  </a:lnTo>
                  <a:lnTo>
                    <a:pt x="195263" y="90487"/>
                  </a:lnTo>
                  <a:lnTo>
                    <a:pt x="119063" y="0"/>
                  </a:lnTo>
                  <a:lnTo>
                    <a:pt x="52388" y="14287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5" name="フリーフォーム 1118">
              <a:extLst>
                <a:ext uri="{FF2B5EF4-FFF2-40B4-BE49-F238E27FC236}">
                  <a16:creationId xmlns:a16="http://schemas.microsoft.com/office/drawing/2014/main" id="{F0D6394A-7AD6-4852-9636-C0C22FD1A022}"/>
                </a:ext>
              </a:extLst>
            </p:cNvPr>
            <p:cNvSpPr/>
            <p:nvPr/>
          </p:nvSpPr>
          <p:spPr bwMode="auto">
            <a:xfrm>
              <a:off x="1635515" y="4393712"/>
              <a:ext cx="165247" cy="148954"/>
            </a:xfrm>
            <a:custGeom>
              <a:avLst/>
              <a:gdLst>
                <a:gd name="connsiteX0" fmla="*/ 102393 w 226218"/>
                <a:gd name="connsiteY0" fmla="*/ 9525 h 202406"/>
                <a:gd name="connsiteX1" fmla="*/ 30956 w 226218"/>
                <a:gd name="connsiteY1" fmla="*/ 0 h 202406"/>
                <a:gd name="connsiteX2" fmla="*/ 23812 w 226218"/>
                <a:gd name="connsiteY2" fmla="*/ 50006 h 202406"/>
                <a:gd name="connsiteX3" fmla="*/ 0 w 226218"/>
                <a:gd name="connsiteY3" fmla="*/ 83344 h 202406"/>
                <a:gd name="connsiteX4" fmla="*/ 35718 w 226218"/>
                <a:gd name="connsiteY4" fmla="*/ 147637 h 202406"/>
                <a:gd name="connsiteX5" fmla="*/ 80962 w 226218"/>
                <a:gd name="connsiteY5" fmla="*/ 111919 h 202406"/>
                <a:gd name="connsiteX6" fmla="*/ 126206 w 226218"/>
                <a:gd name="connsiteY6" fmla="*/ 126206 h 202406"/>
                <a:gd name="connsiteX7" fmla="*/ 197643 w 226218"/>
                <a:gd name="connsiteY7" fmla="*/ 202406 h 202406"/>
                <a:gd name="connsiteX8" fmla="*/ 226218 w 226218"/>
                <a:gd name="connsiteY8" fmla="*/ 161925 h 202406"/>
                <a:gd name="connsiteX9" fmla="*/ 226218 w 226218"/>
                <a:gd name="connsiteY9" fmla="*/ 92869 h 202406"/>
                <a:gd name="connsiteX10" fmla="*/ 188118 w 226218"/>
                <a:gd name="connsiteY10" fmla="*/ 28575 h 202406"/>
                <a:gd name="connsiteX11" fmla="*/ 159543 w 226218"/>
                <a:gd name="connsiteY11" fmla="*/ 50006 h 202406"/>
                <a:gd name="connsiteX12" fmla="*/ 102393 w 226218"/>
                <a:gd name="connsiteY12" fmla="*/ 9525 h 20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218" h="202406">
                  <a:moveTo>
                    <a:pt x="102393" y="9525"/>
                  </a:moveTo>
                  <a:lnTo>
                    <a:pt x="30956" y="0"/>
                  </a:lnTo>
                  <a:lnTo>
                    <a:pt x="23812" y="50006"/>
                  </a:lnTo>
                  <a:lnTo>
                    <a:pt x="0" y="83344"/>
                  </a:lnTo>
                  <a:lnTo>
                    <a:pt x="35718" y="147637"/>
                  </a:lnTo>
                  <a:lnTo>
                    <a:pt x="80962" y="111919"/>
                  </a:lnTo>
                  <a:lnTo>
                    <a:pt x="126206" y="126206"/>
                  </a:lnTo>
                  <a:lnTo>
                    <a:pt x="197643" y="202406"/>
                  </a:lnTo>
                  <a:lnTo>
                    <a:pt x="226218" y="161925"/>
                  </a:lnTo>
                  <a:lnTo>
                    <a:pt x="226218" y="92869"/>
                  </a:lnTo>
                  <a:lnTo>
                    <a:pt x="188118" y="28575"/>
                  </a:lnTo>
                  <a:lnTo>
                    <a:pt x="159543" y="50006"/>
                  </a:lnTo>
                  <a:lnTo>
                    <a:pt x="102393" y="952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6" name="フリーフォーム 1119">
              <a:extLst>
                <a:ext uri="{FF2B5EF4-FFF2-40B4-BE49-F238E27FC236}">
                  <a16:creationId xmlns:a16="http://schemas.microsoft.com/office/drawing/2014/main" id="{2716C30D-5CB0-45F9-A469-0FCB1F7F6B37}"/>
                </a:ext>
              </a:extLst>
            </p:cNvPr>
            <p:cNvSpPr/>
            <p:nvPr/>
          </p:nvSpPr>
          <p:spPr bwMode="auto">
            <a:xfrm>
              <a:off x="1573839" y="4397203"/>
              <a:ext cx="80296" cy="58185"/>
            </a:xfrm>
            <a:custGeom>
              <a:avLst/>
              <a:gdLst>
                <a:gd name="connsiteX0" fmla="*/ 109537 w 109537"/>
                <a:gd name="connsiteY0" fmla="*/ 0 h 78582"/>
                <a:gd name="connsiteX1" fmla="*/ 0 w 109537"/>
                <a:gd name="connsiteY1" fmla="*/ 23813 h 78582"/>
                <a:gd name="connsiteX2" fmla="*/ 88106 w 109537"/>
                <a:gd name="connsiteY2" fmla="*/ 78582 h 78582"/>
                <a:gd name="connsiteX3" fmla="*/ 109537 w 109537"/>
                <a:gd name="connsiteY3" fmla="*/ 0 h 7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537" h="78582">
                  <a:moveTo>
                    <a:pt x="109537" y="0"/>
                  </a:moveTo>
                  <a:lnTo>
                    <a:pt x="0" y="23813"/>
                  </a:lnTo>
                  <a:lnTo>
                    <a:pt x="88106" y="78582"/>
                  </a:lnTo>
                  <a:lnTo>
                    <a:pt x="109537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7" name="フリーフォーム 1120">
              <a:extLst>
                <a:ext uri="{FF2B5EF4-FFF2-40B4-BE49-F238E27FC236}">
                  <a16:creationId xmlns:a16="http://schemas.microsoft.com/office/drawing/2014/main" id="{DB43D7ED-2E67-4E76-A293-BC449D218F1A}"/>
                </a:ext>
              </a:extLst>
            </p:cNvPr>
            <p:cNvSpPr/>
            <p:nvPr/>
          </p:nvSpPr>
          <p:spPr bwMode="auto">
            <a:xfrm>
              <a:off x="1656462" y="4480990"/>
              <a:ext cx="88441" cy="89605"/>
            </a:xfrm>
            <a:custGeom>
              <a:avLst/>
              <a:gdLst>
                <a:gd name="connsiteX0" fmla="*/ 0 w 121443"/>
                <a:gd name="connsiteY0" fmla="*/ 33338 h 121444"/>
                <a:gd name="connsiteX1" fmla="*/ 47625 w 121443"/>
                <a:gd name="connsiteY1" fmla="*/ 2382 h 121444"/>
                <a:gd name="connsiteX2" fmla="*/ 88106 w 121443"/>
                <a:gd name="connsiteY2" fmla="*/ 0 h 121444"/>
                <a:gd name="connsiteX3" fmla="*/ 121443 w 121443"/>
                <a:gd name="connsiteY3" fmla="*/ 47625 h 121444"/>
                <a:gd name="connsiteX4" fmla="*/ 69056 w 121443"/>
                <a:gd name="connsiteY4" fmla="*/ 121444 h 121444"/>
                <a:gd name="connsiteX5" fmla="*/ 0 w 121443"/>
                <a:gd name="connsiteY5" fmla="*/ 33338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443" h="121444">
                  <a:moveTo>
                    <a:pt x="0" y="33338"/>
                  </a:moveTo>
                  <a:lnTo>
                    <a:pt x="47625" y="2382"/>
                  </a:lnTo>
                  <a:lnTo>
                    <a:pt x="88106" y="0"/>
                  </a:lnTo>
                  <a:lnTo>
                    <a:pt x="121443" y="47625"/>
                  </a:lnTo>
                  <a:lnTo>
                    <a:pt x="69056" y="121444"/>
                  </a:lnTo>
                  <a:lnTo>
                    <a:pt x="0" y="33338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8" name="フリーフォーム 1121">
              <a:extLst>
                <a:ext uri="{FF2B5EF4-FFF2-40B4-BE49-F238E27FC236}">
                  <a16:creationId xmlns:a16="http://schemas.microsoft.com/office/drawing/2014/main" id="{E5AEEEA8-6DD4-4A8D-A286-33132AA0462D}"/>
                </a:ext>
              </a:extLst>
            </p:cNvPr>
            <p:cNvSpPr/>
            <p:nvPr/>
          </p:nvSpPr>
          <p:spPr bwMode="auto">
            <a:xfrm>
              <a:off x="1712320" y="4514737"/>
              <a:ext cx="95424" cy="126844"/>
            </a:xfrm>
            <a:custGeom>
              <a:avLst/>
              <a:gdLst>
                <a:gd name="connsiteX0" fmla="*/ 0 w 130968"/>
                <a:gd name="connsiteY0" fmla="*/ 73819 h 173831"/>
                <a:gd name="connsiteX1" fmla="*/ 50006 w 130968"/>
                <a:gd name="connsiteY1" fmla="*/ 0 h 173831"/>
                <a:gd name="connsiteX2" fmla="*/ 104775 w 130968"/>
                <a:gd name="connsiteY2" fmla="*/ 45244 h 173831"/>
                <a:gd name="connsiteX3" fmla="*/ 95250 w 130968"/>
                <a:gd name="connsiteY3" fmla="*/ 80963 h 173831"/>
                <a:gd name="connsiteX4" fmla="*/ 130968 w 130968"/>
                <a:gd name="connsiteY4" fmla="*/ 114300 h 173831"/>
                <a:gd name="connsiteX5" fmla="*/ 123825 w 130968"/>
                <a:gd name="connsiteY5" fmla="*/ 173831 h 173831"/>
                <a:gd name="connsiteX6" fmla="*/ 0 w 130968"/>
                <a:gd name="connsiteY6" fmla="*/ 73819 h 173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968" h="173831">
                  <a:moveTo>
                    <a:pt x="0" y="73819"/>
                  </a:moveTo>
                  <a:lnTo>
                    <a:pt x="50006" y="0"/>
                  </a:lnTo>
                  <a:lnTo>
                    <a:pt x="104775" y="45244"/>
                  </a:lnTo>
                  <a:lnTo>
                    <a:pt x="95250" y="80963"/>
                  </a:lnTo>
                  <a:lnTo>
                    <a:pt x="130968" y="114300"/>
                  </a:lnTo>
                  <a:lnTo>
                    <a:pt x="123825" y="173831"/>
                  </a:lnTo>
                  <a:lnTo>
                    <a:pt x="0" y="73819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9" name="フリーフォーム 1122">
              <a:extLst>
                <a:ext uri="{FF2B5EF4-FFF2-40B4-BE49-F238E27FC236}">
                  <a16:creationId xmlns:a16="http://schemas.microsoft.com/office/drawing/2014/main" id="{E77C6F3E-7630-40A8-8094-7E6BD736E586}"/>
                </a:ext>
              </a:extLst>
            </p:cNvPr>
            <p:cNvSpPr/>
            <p:nvPr/>
          </p:nvSpPr>
          <p:spPr bwMode="auto">
            <a:xfrm>
              <a:off x="1778651" y="4456552"/>
              <a:ext cx="150118" cy="183866"/>
            </a:xfrm>
            <a:custGeom>
              <a:avLst/>
              <a:gdLst>
                <a:gd name="connsiteX0" fmla="*/ 28575 w 204788"/>
                <a:gd name="connsiteY0" fmla="*/ 250031 h 250031"/>
                <a:gd name="connsiteX1" fmla="*/ 42863 w 204788"/>
                <a:gd name="connsiteY1" fmla="*/ 185737 h 250031"/>
                <a:gd name="connsiteX2" fmla="*/ 9525 w 204788"/>
                <a:gd name="connsiteY2" fmla="*/ 159544 h 250031"/>
                <a:gd name="connsiteX3" fmla="*/ 14288 w 204788"/>
                <a:gd name="connsiteY3" fmla="*/ 130969 h 250031"/>
                <a:gd name="connsiteX4" fmla="*/ 0 w 204788"/>
                <a:gd name="connsiteY4" fmla="*/ 116681 h 250031"/>
                <a:gd name="connsiteX5" fmla="*/ 28575 w 204788"/>
                <a:gd name="connsiteY5" fmla="*/ 85725 h 250031"/>
                <a:gd name="connsiteX6" fmla="*/ 33338 w 204788"/>
                <a:gd name="connsiteY6" fmla="*/ 21431 h 250031"/>
                <a:gd name="connsiteX7" fmla="*/ 78581 w 204788"/>
                <a:gd name="connsiteY7" fmla="*/ 0 h 250031"/>
                <a:gd name="connsiteX8" fmla="*/ 116681 w 204788"/>
                <a:gd name="connsiteY8" fmla="*/ 19050 h 250031"/>
                <a:gd name="connsiteX9" fmla="*/ 200025 w 204788"/>
                <a:gd name="connsiteY9" fmla="*/ 38100 h 250031"/>
                <a:gd name="connsiteX10" fmla="*/ 204788 w 204788"/>
                <a:gd name="connsiteY10" fmla="*/ 102394 h 250031"/>
                <a:gd name="connsiteX11" fmla="*/ 190500 w 204788"/>
                <a:gd name="connsiteY11" fmla="*/ 138112 h 250031"/>
                <a:gd name="connsiteX12" fmla="*/ 200025 w 204788"/>
                <a:gd name="connsiteY12" fmla="*/ 211931 h 250031"/>
                <a:gd name="connsiteX13" fmla="*/ 145256 w 204788"/>
                <a:gd name="connsiteY13" fmla="*/ 195262 h 250031"/>
                <a:gd name="connsiteX14" fmla="*/ 28575 w 204788"/>
                <a:gd name="connsiteY14" fmla="*/ 250031 h 250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4788" h="250031">
                  <a:moveTo>
                    <a:pt x="28575" y="250031"/>
                  </a:moveTo>
                  <a:lnTo>
                    <a:pt x="42863" y="185737"/>
                  </a:lnTo>
                  <a:lnTo>
                    <a:pt x="9525" y="159544"/>
                  </a:lnTo>
                  <a:lnTo>
                    <a:pt x="14288" y="130969"/>
                  </a:lnTo>
                  <a:lnTo>
                    <a:pt x="0" y="116681"/>
                  </a:lnTo>
                  <a:lnTo>
                    <a:pt x="28575" y="85725"/>
                  </a:lnTo>
                  <a:lnTo>
                    <a:pt x="33338" y="21431"/>
                  </a:lnTo>
                  <a:lnTo>
                    <a:pt x="78581" y="0"/>
                  </a:lnTo>
                  <a:lnTo>
                    <a:pt x="116681" y="19050"/>
                  </a:lnTo>
                  <a:lnTo>
                    <a:pt x="200025" y="38100"/>
                  </a:lnTo>
                  <a:lnTo>
                    <a:pt x="204788" y="102394"/>
                  </a:lnTo>
                  <a:lnTo>
                    <a:pt x="190500" y="138112"/>
                  </a:lnTo>
                  <a:lnTo>
                    <a:pt x="200025" y="211931"/>
                  </a:lnTo>
                  <a:lnTo>
                    <a:pt x="145256" y="195262"/>
                  </a:lnTo>
                  <a:lnTo>
                    <a:pt x="28575" y="250031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0" name="フリーフォーム 1123">
              <a:extLst>
                <a:ext uri="{FF2B5EF4-FFF2-40B4-BE49-F238E27FC236}">
                  <a16:creationId xmlns:a16="http://schemas.microsoft.com/office/drawing/2014/main" id="{C2E7B6E8-D7F4-41B9-BA1D-BA1545C9DB25}"/>
                </a:ext>
              </a:extLst>
            </p:cNvPr>
            <p:cNvSpPr/>
            <p:nvPr/>
          </p:nvSpPr>
          <p:spPr bwMode="auto">
            <a:xfrm>
              <a:off x="1867092" y="4330872"/>
              <a:ext cx="201321" cy="153609"/>
            </a:xfrm>
            <a:custGeom>
              <a:avLst/>
              <a:gdLst>
                <a:gd name="connsiteX0" fmla="*/ 176212 w 273844"/>
                <a:gd name="connsiteY0" fmla="*/ 0 h 209550"/>
                <a:gd name="connsiteX1" fmla="*/ 45244 w 273844"/>
                <a:gd name="connsiteY1" fmla="*/ 71437 h 209550"/>
                <a:gd name="connsiteX2" fmla="*/ 7144 w 273844"/>
                <a:gd name="connsiteY2" fmla="*/ 126206 h 209550"/>
                <a:gd name="connsiteX3" fmla="*/ 0 w 273844"/>
                <a:gd name="connsiteY3" fmla="*/ 192881 h 209550"/>
                <a:gd name="connsiteX4" fmla="*/ 76200 w 273844"/>
                <a:gd name="connsiteY4" fmla="*/ 209550 h 209550"/>
                <a:gd name="connsiteX5" fmla="*/ 88106 w 273844"/>
                <a:gd name="connsiteY5" fmla="*/ 161925 h 209550"/>
                <a:gd name="connsiteX6" fmla="*/ 204787 w 273844"/>
                <a:gd name="connsiteY6" fmla="*/ 157162 h 209550"/>
                <a:gd name="connsiteX7" fmla="*/ 273844 w 273844"/>
                <a:gd name="connsiteY7" fmla="*/ 116681 h 209550"/>
                <a:gd name="connsiteX8" fmla="*/ 197644 w 273844"/>
                <a:gd name="connsiteY8" fmla="*/ 66675 h 209550"/>
                <a:gd name="connsiteX9" fmla="*/ 176212 w 273844"/>
                <a:gd name="connsiteY9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3844" h="209550">
                  <a:moveTo>
                    <a:pt x="176212" y="0"/>
                  </a:moveTo>
                  <a:lnTo>
                    <a:pt x="45244" y="71437"/>
                  </a:lnTo>
                  <a:lnTo>
                    <a:pt x="7144" y="126206"/>
                  </a:lnTo>
                  <a:lnTo>
                    <a:pt x="0" y="192881"/>
                  </a:lnTo>
                  <a:lnTo>
                    <a:pt x="76200" y="209550"/>
                  </a:lnTo>
                  <a:lnTo>
                    <a:pt x="88106" y="161925"/>
                  </a:lnTo>
                  <a:lnTo>
                    <a:pt x="204787" y="157162"/>
                  </a:lnTo>
                  <a:lnTo>
                    <a:pt x="273844" y="116681"/>
                  </a:lnTo>
                  <a:lnTo>
                    <a:pt x="197644" y="66675"/>
                  </a:lnTo>
                  <a:lnTo>
                    <a:pt x="176212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1" name="フリーフォーム 1124">
              <a:extLst>
                <a:ext uri="{FF2B5EF4-FFF2-40B4-BE49-F238E27FC236}">
                  <a16:creationId xmlns:a16="http://schemas.microsoft.com/office/drawing/2014/main" id="{109381C6-1169-4E92-BD5E-1622E698CC52}"/>
                </a:ext>
              </a:extLst>
            </p:cNvPr>
            <p:cNvSpPr/>
            <p:nvPr/>
          </p:nvSpPr>
          <p:spPr bwMode="auto">
            <a:xfrm>
              <a:off x="2002083" y="4099295"/>
              <a:ext cx="399151" cy="325838"/>
            </a:xfrm>
            <a:custGeom>
              <a:avLst/>
              <a:gdLst>
                <a:gd name="connsiteX0" fmla="*/ 407194 w 545306"/>
                <a:gd name="connsiteY0" fmla="*/ 0 h 445293"/>
                <a:gd name="connsiteX1" fmla="*/ 511969 w 545306"/>
                <a:gd name="connsiteY1" fmla="*/ 26193 h 445293"/>
                <a:gd name="connsiteX2" fmla="*/ 502444 w 545306"/>
                <a:gd name="connsiteY2" fmla="*/ 111918 h 445293"/>
                <a:gd name="connsiteX3" fmla="*/ 545306 w 545306"/>
                <a:gd name="connsiteY3" fmla="*/ 135731 h 445293"/>
                <a:gd name="connsiteX4" fmla="*/ 504825 w 545306"/>
                <a:gd name="connsiteY4" fmla="*/ 271462 h 445293"/>
                <a:gd name="connsiteX5" fmla="*/ 438150 w 545306"/>
                <a:gd name="connsiteY5" fmla="*/ 323850 h 445293"/>
                <a:gd name="connsiteX6" fmla="*/ 440531 w 545306"/>
                <a:gd name="connsiteY6" fmla="*/ 392906 h 445293"/>
                <a:gd name="connsiteX7" fmla="*/ 340519 w 545306"/>
                <a:gd name="connsiteY7" fmla="*/ 392906 h 445293"/>
                <a:gd name="connsiteX8" fmla="*/ 285750 w 545306"/>
                <a:gd name="connsiteY8" fmla="*/ 409575 h 445293"/>
                <a:gd name="connsiteX9" fmla="*/ 250031 w 545306"/>
                <a:gd name="connsiteY9" fmla="*/ 383381 h 445293"/>
                <a:gd name="connsiteX10" fmla="*/ 235744 w 545306"/>
                <a:gd name="connsiteY10" fmla="*/ 400050 h 445293"/>
                <a:gd name="connsiteX11" fmla="*/ 178594 w 545306"/>
                <a:gd name="connsiteY11" fmla="*/ 373856 h 445293"/>
                <a:gd name="connsiteX12" fmla="*/ 128588 w 545306"/>
                <a:gd name="connsiteY12" fmla="*/ 381000 h 445293"/>
                <a:gd name="connsiteX13" fmla="*/ 126206 w 545306"/>
                <a:gd name="connsiteY13" fmla="*/ 445293 h 445293"/>
                <a:gd name="connsiteX14" fmla="*/ 92869 w 545306"/>
                <a:gd name="connsiteY14" fmla="*/ 435768 h 445293"/>
                <a:gd name="connsiteX15" fmla="*/ 14288 w 545306"/>
                <a:gd name="connsiteY15" fmla="*/ 395287 h 445293"/>
                <a:gd name="connsiteX16" fmla="*/ 0 w 545306"/>
                <a:gd name="connsiteY16" fmla="*/ 321468 h 445293"/>
                <a:gd name="connsiteX17" fmla="*/ 119063 w 545306"/>
                <a:gd name="connsiteY17" fmla="*/ 290512 h 445293"/>
                <a:gd name="connsiteX18" fmla="*/ 130969 w 545306"/>
                <a:gd name="connsiteY18" fmla="*/ 159543 h 445293"/>
                <a:gd name="connsiteX19" fmla="*/ 309563 w 545306"/>
                <a:gd name="connsiteY19" fmla="*/ 71437 h 445293"/>
                <a:gd name="connsiteX20" fmla="*/ 407194 w 545306"/>
                <a:gd name="connsiteY20" fmla="*/ 0 h 445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45306" h="445293">
                  <a:moveTo>
                    <a:pt x="407194" y="0"/>
                  </a:moveTo>
                  <a:lnTo>
                    <a:pt x="511969" y="26193"/>
                  </a:lnTo>
                  <a:lnTo>
                    <a:pt x="502444" y="111918"/>
                  </a:lnTo>
                  <a:lnTo>
                    <a:pt x="545306" y="135731"/>
                  </a:lnTo>
                  <a:lnTo>
                    <a:pt x="504825" y="271462"/>
                  </a:lnTo>
                  <a:lnTo>
                    <a:pt x="438150" y="323850"/>
                  </a:lnTo>
                  <a:cubicBezTo>
                    <a:pt x="438944" y="346869"/>
                    <a:pt x="439737" y="369887"/>
                    <a:pt x="440531" y="392906"/>
                  </a:cubicBezTo>
                  <a:lnTo>
                    <a:pt x="340519" y="392906"/>
                  </a:lnTo>
                  <a:lnTo>
                    <a:pt x="285750" y="409575"/>
                  </a:lnTo>
                  <a:lnTo>
                    <a:pt x="250031" y="383381"/>
                  </a:lnTo>
                  <a:lnTo>
                    <a:pt x="235744" y="400050"/>
                  </a:lnTo>
                  <a:lnTo>
                    <a:pt x="178594" y="373856"/>
                  </a:lnTo>
                  <a:lnTo>
                    <a:pt x="128588" y="381000"/>
                  </a:lnTo>
                  <a:lnTo>
                    <a:pt x="126206" y="445293"/>
                  </a:lnTo>
                  <a:lnTo>
                    <a:pt x="92869" y="435768"/>
                  </a:lnTo>
                  <a:lnTo>
                    <a:pt x="14288" y="395287"/>
                  </a:lnTo>
                  <a:lnTo>
                    <a:pt x="0" y="321468"/>
                  </a:lnTo>
                  <a:lnTo>
                    <a:pt x="119063" y="290512"/>
                  </a:lnTo>
                  <a:lnTo>
                    <a:pt x="130969" y="159543"/>
                  </a:lnTo>
                  <a:lnTo>
                    <a:pt x="309563" y="71437"/>
                  </a:lnTo>
                  <a:lnTo>
                    <a:pt x="407194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2" name="フリーフォーム 1125">
              <a:extLst>
                <a:ext uri="{FF2B5EF4-FFF2-40B4-BE49-F238E27FC236}">
                  <a16:creationId xmlns:a16="http://schemas.microsoft.com/office/drawing/2014/main" id="{F69A1D91-DFDB-4444-9B87-069C1CBD0400}"/>
                </a:ext>
              </a:extLst>
            </p:cNvPr>
            <p:cNvSpPr/>
            <p:nvPr/>
          </p:nvSpPr>
          <p:spPr bwMode="auto">
            <a:xfrm>
              <a:off x="1915968" y="4448406"/>
              <a:ext cx="110552" cy="165246"/>
            </a:xfrm>
            <a:custGeom>
              <a:avLst/>
              <a:gdLst>
                <a:gd name="connsiteX0" fmla="*/ 19050 w 150019"/>
                <a:gd name="connsiteY0" fmla="*/ 221456 h 226218"/>
                <a:gd name="connsiteX1" fmla="*/ 0 w 150019"/>
                <a:gd name="connsiteY1" fmla="*/ 150018 h 226218"/>
                <a:gd name="connsiteX2" fmla="*/ 19050 w 150019"/>
                <a:gd name="connsiteY2" fmla="*/ 123825 h 226218"/>
                <a:gd name="connsiteX3" fmla="*/ 19050 w 150019"/>
                <a:gd name="connsiteY3" fmla="*/ 54768 h 226218"/>
                <a:gd name="connsiteX4" fmla="*/ 21431 w 150019"/>
                <a:gd name="connsiteY4" fmla="*/ 0 h 226218"/>
                <a:gd name="connsiteX5" fmla="*/ 133350 w 150019"/>
                <a:gd name="connsiteY5" fmla="*/ 7143 h 226218"/>
                <a:gd name="connsiteX6" fmla="*/ 126206 w 150019"/>
                <a:gd name="connsiteY6" fmla="*/ 116681 h 226218"/>
                <a:gd name="connsiteX7" fmla="*/ 150019 w 150019"/>
                <a:gd name="connsiteY7" fmla="*/ 183356 h 226218"/>
                <a:gd name="connsiteX8" fmla="*/ 100012 w 150019"/>
                <a:gd name="connsiteY8" fmla="*/ 226218 h 226218"/>
                <a:gd name="connsiteX9" fmla="*/ 19050 w 150019"/>
                <a:gd name="connsiteY9" fmla="*/ 221456 h 226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0019" h="226218">
                  <a:moveTo>
                    <a:pt x="19050" y="221456"/>
                  </a:moveTo>
                  <a:lnTo>
                    <a:pt x="0" y="150018"/>
                  </a:lnTo>
                  <a:lnTo>
                    <a:pt x="19050" y="123825"/>
                  </a:lnTo>
                  <a:lnTo>
                    <a:pt x="19050" y="54768"/>
                  </a:lnTo>
                  <a:lnTo>
                    <a:pt x="21431" y="0"/>
                  </a:lnTo>
                  <a:lnTo>
                    <a:pt x="133350" y="7143"/>
                  </a:lnTo>
                  <a:lnTo>
                    <a:pt x="126206" y="116681"/>
                  </a:lnTo>
                  <a:lnTo>
                    <a:pt x="150019" y="183356"/>
                  </a:lnTo>
                  <a:lnTo>
                    <a:pt x="100012" y="226218"/>
                  </a:lnTo>
                  <a:lnTo>
                    <a:pt x="19050" y="221456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3" name="フリーフォーム 1126">
              <a:extLst>
                <a:ext uri="{FF2B5EF4-FFF2-40B4-BE49-F238E27FC236}">
                  <a16:creationId xmlns:a16="http://schemas.microsoft.com/office/drawing/2014/main" id="{7910FCD7-1BB6-41D6-B9A8-B700BCF0C424}"/>
                </a:ext>
              </a:extLst>
            </p:cNvPr>
            <p:cNvSpPr/>
            <p:nvPr/>
          </p:nvSpPr>
          <p:spPr bwMode="auto">
            <a:xfrm>
              <a:off x="2002083" y="4451897"/>
              <a:ext cx="45385" cy="136154"/>
            </a:xfrm>
            <a:custGeom>
              <a:avLst/>
              <a:gdLst>
                <a:gd name="connsiteX0" fmla="*/ 23813 w 61913"/>
                <a:gd name="connsiteY0" fmla="*/ 0 h 185738"/>
                <a:gd name="connsiteX1" fmla="*/ 57150 w 61913"/>
                <a:gd name="connsiteY1" fmla="*/ 38100 h 185738"/>
                <a:gd name="connsiteX2" fmla="*/ 61913 w 61913"/>
                <a:gd name="connsiteY2" fmla="*/ 176213 h 185738"/>
                <a:gd name="connsiteX3" fmla="*/ 40481 w 61913"/>
                <a:gd name="connsiteY3" fmla="*/ 185738 h 185738"/>
                <a:gd name="connsiteX4" fmla="*/ 0 w 61913"/>
                <a:gd name="connsiteY4" fmla="*/ 107156 h 185738"/>
                <a:gd name="connsiteX5" fmla="*/ 23813 w 61913"/>
                <a:gd name="connsiteY5" fmla="*/ 0 h 185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3" h="185738">
                  <a:moveTo>
                    <a:pt x="23813" y="0"/>
                  </a:moveTo>
                  <a:lnTo>
                    <a:pt x="57150" y="38100"/>
                  </a:lnTo>
                  <a:lnTo>
                    <a:pt x="61913" y="176213"/>
                  </a:lnTo>
                  <a:lnTo>
                    <a:pt x="40481" y="185738"/>
                  </a:lnTo>
                  <a:lnTo>
                    <a:pt x="0" y="107156"/>
                  </a:lnTo>
                  <a:lnTo>
                    <a:pt x="23813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4" name="フリーフォーム 1128">
              <a:extLst>
                <a:ext uri="{FF2B5EF4-FFF2-40B4-BE49-F238E27FC236}">
                  <a16:creationId xmlns:a16="http://schemas.microsoft.com/office/drawing/2014/main" id="{1DE66E0C-C248-413E-B68C-5F7CF53C6327}"/>
                </a:ext>
              </a:extLst>
            </p:cNvPr>
            <p:cNvSpPr/>
            <p:nvPr/>
          </p:nvSpPr>
          <p:spPr bwMode="auto">
            <a:xfrm>
              <a:off x="2020702" y="4421641"/>
              <a:ext cx="79132" cy="164083"/>
            </a:xfrm>
            <a:custGeom>
              <a:avLst/>
              <a:gdLst>
                <a:gd name="connsiteX0" fmla="*/ 107156 w 107156"/>
                <a:gd name="connsiteY0" fmla="*/ 9525 h 223837"/>
                <a:gd name="connsiteX1" fmla="*/ 73819 w 107156"/>
                <a:gd name="connsiteY1" fmla="*/ 97631 h 223837"/>
                <a:gd name="connsiteX2" fmla="*/ 78581 w 107156"/>
                <a:gd name="connsiteY2" fmla="*/ 216694 h 223837"/>
                <a:gd name="connsiteX3" fmla="*/ 33337 w 107156"/>
                <a:gd name="connsiteY3" fmla="*/ 223837 h 223837"/>
                <a:gd name="connsiteX4" fmla="*/ 35719 w 107156"/>
                <a:gd name="connsiteY4" fmla="*/ 80962 h 223837"/>
                <a:gd name="connsiteX5" fmla="*/ 0 w 107156"/>
                <a:gd name="connsiteY5" fmla="*/ 35719 h 223837"/>
                <a:gd name="connsiteX6" fmla="*/ 40481 w 107156"/>
                <a:gd name="connsiteY6" fmla="*/ 0 h 223837"/>
                <a:gd name="connsiteX7" fmla="*/ 107156 w 107156"/>
                <a:gd name="connsiteY7" fmla="*/ 9525 h 223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156" h="223837">
                  <a:moveTo>
                    <a:pt x="107156" y="9525"/>
                  </a:moveTo>
                  <a:lnTo>
                    <a:pt x="73819" y="97631"/>
                  </a:lnTo>
                  <a:lnTo>
                    <a:pt x="78581" y="216694"/>
                  </a:lnTo>
                  <a:lnTo>
                    <a:pt x="33337" y="223837"/>
                  </a:lnTo>
                  <a:lnTo>
                    <a:pt x="35719" y="80962"/>
                  </a:lnTo>
                  <a:lnTo>
                    <a:pt x="0" y="35719"/>
                  </a:lnTo>
                  <a:lnTo>
                    <a:pt x="40481" y="0"/>
                  </a:lnTo>
                  <a:lnTo>
                    <a:pt x="107156" y="952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5" name="フリーフォーム 1129">
              <a:extLst>
                <a:ext uri="{FF2B5EF4-FFF2-40B4-BE49-F238E27FC236}">
                  <a16:creationId xmlns:a16="http://schemas.microsoft.com/office/drawing/2014/main" id="{6DCF6096-EA44-44ED-BE88-B30228103DC6}"/>
                </a:ext>
              </a:extLst>
            </p:cNvPr>
            <p:cNvSpPr/>
            <p:nvPr/>
          </p:nvSpPr>
          <p:spPr bwMode="auto">
            <a:xfrm>
              <a:off x="2073068" y="4364620"/>
              <a:ext cx="292090" cy="261833"/>
            </a:xfrm>
            <a:custGeom>
              <a:avLst/>
              <a:gdLst>
                <a:gd name="connsiteX0" fmla="*/ 340519 w 397669"/>
                <a:gd name="connsiteY0" fmla="*/ 28575 h 357187"/>
                <a:gd name="connsiteX1" fmla="*/ 397669 w 397669"/>
                <a:gd name="connsiteY1" fmla="*/ 90487 h 357187"/>
                <a:gd name="connsiteX2" fmla="*/ 316707 w 397669"/>
                <a:gd name="connsiteY2" fmla="*/ 171450 h 357187"/>
                <a:gd name="connsiteX3" fmla="*/ 295275 w 397669"/>
                <a:gd name="connsiteY3" fmla="*/ 285750 h 357187"/>
                <a:gd name="connsiteX4" fmla="*/ 238125 w 397669"/>
                <a:gd name="connsiteY4" fmla="*/ 264318 h 357187"/>
                <a:gd name="connsiteX5" fmla="*/ 200025 w 397669"/>
                <a:gd name="connsiteY5" fmla="*/ 307181 h 357187"/>
                <a:gd name="connsiteX6" fmla="*/ 202407 w 397669"/>
                <a:gd name="connsiteY6" fmla="*/ 357187 h 357187"/>
                <a:gd name="connsiteX7" fmla="*/ 78582 w 397669"/>
                <a:gd name="connsiteY7" fmla="*/ 354806 h 357187"/>
                <a:gd name="connsiteX8" fmla="*/ 57150 w 397669"/>
                <a:gd name="connsiteY8" fmla="*/ 295275 h 357187"/>
                <a:gd name="connsiteX9" fmla="*/ 9525 w 397669"/>
                <a:gd name="connsiteY9" fmla="*/ 295275 h 357187"/>
                <a:gd name="connsiteX10" fmla="*/ 0 w 397669"/>
                <a:gd name="connsiteY10" fmla="*/ 173831 h 357187"/>
                <a:gd name="connsiteX11" fmla="*/ 38100 w 397669"/>
                <a:gd name="connsiteY11" fmla="*/ 80962 h 357187"/>
                <a:gd name="connsiteX12" fmla="*/ 33338 w 397669"/>
                <a:gd name="connsiteY12" fmla="*/ 23812 h 357187"/>
                <a:gd name="connsiteX13" fmla="*/ 83344 w 397669"/>
                <a:gd name="connsiteY13" fmla="*/ 0 h 357187"/>
                <a:gd name="connsiteX14" fmla="*/ 138113 w 397669"/>
                <a:gd name="connsiteY14" fmla="*/ 33337 h 357187"/>
                <a:gd name="connsiteX15" fmla="*/ 150019 w 397669"/>
                <a:gd name="connsiteY15" fmla="*/ 19050 h 357187"/>
                <a:gd name="connsiteX16" fmla="*/ 204788 w 397669"/>
                <a:gd name="connsiteY16" fmla="*/ 59531 h 357187"/>
                <a:gd name="connsiteX17" fmla="*/ 235744 w 397669"/>
                <a:gd name="connsiteY17" fmla="*/ 30956 h 357187"/>
                <a:gd name="connsiteX18" fmla="*/ 340519 w 397669"/>
                <a:gd name="connsiteY18" fmla="*/ 28575 h 357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97669" h="357187">
                  <a:moveTo>
                    <a:pt x="340519" y="28575"/>
                  </a:moveTo>
                  <a:lnTo>
                    <a:pt x="397669" y="90487"/>
                  </a:lnTo>
                  <a:lnTo>
                    <a:pt x="316707" y="171450"/>
                  </a:lnTo>
                  <a:lnTo>
                    <a:pt x="295275" y="285750"/>
                  </a:lnTo>
                  <a:lnTo>
                    <a:pt x="238125" y="264318"/>
                  </a:lnTo>
                  <a:lnTo>
                    <a:pt x="200025" y="307181"/>
                  </a:lnTo>
                  <a:lnTo>
                    <a:pt x="202407" y="357187"/>
                  </a:lnTo>
                  <a:lnTo>
                    <a:pt x="78582" y="354806"/>
                  </a:lnTo>
                  <a:lnTo>
                    <a:pt x="57150" y="295275"/>
                  </a:lnTo>
                  <a:lnTo>
                    <a:pt x="9525" y="295275"/>
                  </a:lnTo>
                  <a:lnTo>
                    <a:pt x="0" y="173831"/>
                  </a:lnTo>
                  <a:lnTo>
                    <a:pt x="38100" y="80962"/>
                  </a:lnTo>
                  <a:lnTo>
                    <a:pt x="33338" y="23812"/>
                  </a:lnTo>
                  <a:lnTo>
                    <a:pt x="83344" y="0"/>
                  </a:lnTo>
                  <a:lnTo>
                    <a:pt x="138113" y="33337"/>
                  </a:lnTo>
                  <a:lnTo>
                    <a:pt x="150019" y="19050"/>
                  </a:lnTo>
                  <a:lnTo>
                    <a:pt x="204788" y="59531"/>
                  </a:lnTo>
                  <a:lnTo>
                    <a:pt x="235744" y="30956"/>
                  </a:lnTo>
                  <a:lnTo>
                    <a:pt x="340519" y="2857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6" name="フリーフォーム 1130">
              <a:extLst>
                <a:ext uri="{FF2B5EF4-FFF2-40B4-BE49-F238E27FC236}">
                  <a16:creationId xmlns:a16="http://schemas.microsoft.com/office/drawing/2014/main" id="{DC8C4AF5-E1CC-4FBF-BE99-B9EE3901A381}"/>
                </a:ext>
              </a:extLst>
            </p:cNvPr>
            <p:cNvSpPr/>
            <p:nvPr/>
          </p:nvSpPr>
          <p:spPr bwMode="auto">
            <a:xfrm>
              <a:off x="2324429" y="4100458"/>
              <a:ext cx="267653" cy="439881"/>
            </a:xfrm>
            <a:custGeom>
              <a:avLst/>
              <a:gdLst>
                <a:gd name="connsiteX0" fmla="*/ 347663 w 364332"/>
                <a:gd name="connsiteY0" fmla="*/ 154781 h 600075"/>
                <a:gd name="connsiteX1" fmla="*/ 111919 w 364332"/>
                <a:gd name="connsiteY1" fmla="*/ 0 h 600075"/>
                <a:gd name="connsiteX2" fmla="*/ 64294 w 364332"/>
                <a:gd name="connsiteY2" fmla="*/ 16669 h 600075"/>
                <a:gd name="connsiteX3" fmla="*/ 64294 w 364332"/>
                <a:gd name="connsiteY3" fmla="*/ 116681 h 600075"/>
                <a:gd name="connsiteX4" fmla="*/ 102394 w 364332"/>
                <a:gd name="connsiteY4" fmla="*/ 140494 h 600075"/>
                <a:gd name="connsiteX5" fmla="*/ 61913 w 364332"/>
                <a:gd name="connsiteY5" fmla="*/ 273844 h 600075"/>
                <a:gd name="connsiteX6" fmla="*/ 0 w 364332"/>
                <a:gd name="connsiteY6" fmla="*/ 328612 h 600075"/>
                <a:gd name="connsiteX7" fmla="*/ 0 w 364332"/>
                <a:gd name="connsiteY7" fmla="*/ 397669 h 600075"/>
                <a:gd name="connsiteX8" fmla="*/ 61913 w 364332"/>
                <a:gd name="connsiteY8" fmla="*/ 452437 h 600075"/>
                <a:gd name="connsiteX9" fmla="*/ 54769 w 364332"/>
                <a:gd name="connsiteY9" fmla="*/ 552450 h 600075"/>
                <a:gd name="connsiteX10" fmla="*/ 69057 w 364332"/>
                <a:gd name="connsiteY10" fmla="*/ 600075 h 600075"/>
                <a:gd name="connsiteX11" fmla="*/ 180975 w 364332"/>
                <a:gd name="connsiteY11" fmla="*/ 578644 h 600075"/>
                <a:gd name="connsiteX12" fmla="*/ 226219 w 364332"/>
                <a:gd name="connsiteY12" fmla="*/ 538162 h 600075"/>
                <a:gd name="connsiteX13" fmla="*/ 300038 w 364332"/>
                <a:gd name="connsiteY13" fmla="*/ 464344 h 600075"/>
                <a:gd name="connsiteX14" fmla="*/ 288132 w 364332"/>
                <a:gd name="connsiteY14" fmla="*/ 392906 h 600075"/>
                <a:gd name="connsiteX15" fmla="*/ 364332 w 364332"/>
                <a:gd name="connsiteY15" fmla="*/ 269081 h 600075"/>
                <a:gd name="connsiteX16" fmla="*/ 347663 w 364332"/>
                <a:gd name="connsiteY16" fmla="*/ 15478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4332" h="600075">
                  <a:moveTo>
                    <a:pt x="347663" y="154781"/>
                  </a:moveTo>
                  <a:lnTo>
                    <a:pt x="111919" y="0"/>
                  </a:lnTo>
                  <a:lnTo>
                    <a:pt x="64294" y="16669"/>
                  </a:lnTo>
                  <a:lnTo>
                    <a:pt x="64294" y="116681"/>
                  </a:lnTo>
                  <a:lnTo>
                    <a:pt x="102394" y="140494"/>
                  </a:lnTo>
                  <a:lnTo>
                    <a:pt x="61913" y="273844"/>
                  </a:lnTo>
                  <a:lnTo>
                    <a:pt x="0" y="328612"/>
                  </a:lnTo>
                  <a:lnTo>
                    <a:pt x="0" y="397669"/>
                  </a:lnTo>
                  <a:lnTo>
                    <a:pt x="61913" y="452437"/>
                  </a:lnTo>
                  <a:lnTo>
                    <a:pt x="54769" y="552450"/>
                  </a:lnTo>
                  <a:lnTo>
                    <a:pt x="69057" y="600075"/>
                  </a:lnTo>
                  <a:lnTo>
                    <a:pt x="180975" y="578644"/>
                  </a:lnTo>
                  <a:lnTo>
                    <a:pt x="226219" y="538162"/>
                  </a:lnTo>
                  <a:lnTo>
                    <a:pt x="300038" y="464344"/>
                  </a:lnTo>
                  <a:lnTo>
                    <a:pt x="288132" y="392906"/>
                  </a:lnTo>
                  <a:lnTo>
                    <a:pt x="364332" y="269081"/>
                  </a:lnTo>
                  <a:lnTo>
                    <a:pt x="347663" y="154781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7" name="フリーフォーム 1131">
              <a:extLst>
                <a:ext uri="{FF2B5EF4-FFF2-40B4-BE49-F238E27FC236}">
                  <a16:creationId xmlns:a16="http://schemas.microsoft.com/office/drawing/2014/main" id="{19030767-A45D-43CE-8528-994C109F0464}"/>
                </a:ext>
              </a:extLst>
            </p:cNvPr>
            <p:cNvSpPr/>
            <p:nvPr/>
          </p:nvSpPr>
          <p:spPr bwMode="auto">
            <a:xfrm>
              <a:off x="2539715" y="4128387"/>
              <a:ext cx="413116" cy="515522"/>
            </a:xfrm>
            <a:custGeom>
              <a:avLst/>
              <a:gdLst>
                <a:gd name="connsiteX0" fmla="*/ 111919 w 564356"/>
                <a:gd name="connsiteY0" fmla="*/ 0 h 702469"/>
                <a:gd name="connsiteX1" fmla="*/ 504825 w 564356"/>
                <a:gd name="connsiteY1" fmla="*/ 7144 h 702469"/>
                <a:gd name="connsiteX2" fmla="*/ 516731 w 564356"/>
                <a:gd name="connsiteY2" fmla="*/ 128587 h 702469"/>
                <a:gd name="connsiteX3" fmla="*/ 564356 w 564356"/>
                <a:gd name="connsiteY3" fmla="*/ 173831 h 702469"/>
                <a:gd name="connsiteX4" fmla="*/ 509588 w 564356"/>
                <a:gd name="connsiteY4" fmla="*/ 226219 h 702469"/>
                <a:gd name="connsiteX5" fmla="*/ 452438 w 564356"/>
                <a:gd name="connsiteY5" fmla="*/ 359569 h 702469"/>
                <a:gd name="connsiteX6" fmla="*/ 402431 w 564356"/>
                <a:gd name="connsiteY6" fmla="*/ 476250 h 702469"/>
                <a:gd name="connsiteX7" fmla="*/ 397669 w 564356"/>
                <a:gd name="connsiteY7" fmla="*/ 533400 h 702469"/>
                <a:gd name="connsiteX8" fmla="*/ 464344 w 564356"/>
                <a:gd name="connsiteY8" fmla="*/ 666750 h 702469"/>
                <a:gd name="connsiteX9" fmla="*/ 297656 w 564356"/>
                <a:gd name="connsiteY9" fmla="*/ 702469 h 702469"/>
                <a:gd name="connsiteX10" fmla="*/ 259556 w 564356"/>
                <a:gd name="connsiteY10" fmla="*/ 688181 h 702469"/>
                <a:gd name="connsiteX11" fmla="*/ 188119 w 564356"/>
                <a:gd name="connsiteY11" fmla="*/ 688181 h 702469"/>
                <a:gd name="connsiteX12" fmla="*/ 128588 w 564356"/>
                <a:gd name="connsiteY12" fmla="*/ 559594 h 702469"/>
                <a:gd name="connsiteX13" fmla="*/ 69056 w 564356"/>
                <a:gd name="connsiteY13" fmla="*/ 526256 h 702469"/>
                <a:gd name="connsiteX14" fmla="*/ 52388 w 564356"/>
                <a:gd name="connsiteY14" fmla="*/ 492919 h 702469"/>
                <a:gd name="connsiteX15" fmla="*/ 9525 w 564356"/>
                <a:gd name="connsiteY15" fmla="*/ 421481 h 702469"/>
                <a:gd name="connsiteX16" fmla="*/ 0 w 564356"/>
                <a:gd name="connsiteY16" fmla="*/ 338137 h 702469"/>
                <a:gd name="connsiteX17" fmla="*/ 69056 w 564356"/>
                <a:gd name="connsiteY17" fmla="*/ 233362 h 702469"/>
                <a:gd name="connsiteX18" fmla="*/ 61913 w 564356"/>
                <a:gd name="connsiteY18" fmla="*/ 109537 h 702469"/>
                <a:gd name="connsiteX19" fmla="*/ 97631 w 564356"/>
                <a:gd name="connsiteY19" fmla="*/ 78581 h 702469"/>
                <a:gd name="connsiteX20" fmla="*/ 111919 w 564356"/>
                <a:gd name="connsiteY20" fmla="*/ 0 h 702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64356" h="702469">
                  <a:moveTo>
                    <a:pt x="111919" y="0"/>
                  </a:moveTo>
                  <a:lnTo>
                    <a:pt x="504825" y="7144"/>
                  </a:lnTo>
                  <a:lnTo>
                    <a:pt x="516731" y="128587"/>
                  </a:lnTo>
                  <a:lnTo>
                    <a:pt x="564356" y="173831"/>
                  </a:lnTo>
                  <a:lnTo>
                    <a:pt x="509588" y="226219"/>
                  </a:lnTo>
                  <a:lnTo>
                    <a:pt x="452438" y="359569"/>
                  </a:lnTo>
                  <a:lnTo>
                    <a:pt x="402431" y="476250"/>
                  </a:lnTo>
                  <a:lnTo>
                    <a:pt x="397669" y="533400"/>
                  </a:lnTo>
                  <a:lnTo>
                    <a:pt x="464344" y="666750"/>
                  </a:lnTo>
                  <a:lnTo>
                    <a:pt x="297656" y="702469"/>
                  </a:lnTo>
                  <a:lnTo>
                    <a:pt x="259556" y="688181"/>
                  </a:lnTo>
                  <a:lnTo>
                    <a:pt x="188119" y="688181"/>
                  </a:lnTo>
                  <a:lnTo>
                    <a:pt x="128588" y="559594"/>
                  </a:lnTo>
                  <a:lnTo>
                    <a:pt x="69056" y="526256"/>
                  </a:lnTo>
                  <a:lnTo>
                    <a:pt x="52388" y="492919"/>
                  </a:lnTo>
                  <a:lnTo>
                    <a:pt x="9525" y="421481"/>
                  </a:lnTo>
                  <a:lnTo>
                    <a:pt x="0" y="338137"/>
                  </a:lnTo>
                  <a:lnTo>
                    <a:pt x="69056" y="233362"/>
                  </a:lnTo>
                  <a:lnTo>
                    <a:pt x="61913" y="109537"/>
                  </a:lnTo>
                  <a:lnTo>
                    <a:pt x="97631" y="78581"/>
                  </a:lnTo>
                  <a:lnTo>
                    <a:pt x="111919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8" name="フリーフォーム 1132">
              <a:extLst>
                <a:ext uri="{FF2B5EF4-FFF2-40B4-BE49-F238E27FC236}">
                  <a16:creationId xmlns:a16="http://schemas.microsoft.com/office/drawing/2014/main" id="{00E6A823-6118-4C49-B8BC-5A870C01B336}"/>
                </a:ext>
              </a:extLst>
            </p:cNvPr>
            <p:cNvSpPr/>
            <p:nvPr/>
          </p:nvSpPr>
          <p:spPr bwMode="auto">
            <a:xfrm>
              <a:off x="2222023" y="4421641"/>
              <a:ext cx="164082" cy="272307"/>
            </a:xfrm>
            <a:custGeom>
              <a:avLst/>
              <a:gdLst>
                <a:gd name="connsiteX0" fmla="*/ 200025 w 223837"/>
                <a:gd name="connsiteY0" fmla="*/ 0 h 371475"/>
                <a:gd name="connsiteX1" fmla="*/ 111918 w 223837"/>
                <a:gd name="connsiteY1" fmla="*/ 111919 h 371475"/>
                <a:gd name="connsiteX2" fmla="*/ 97631 w 223837"/>
                <a:gd name="connsiteY2" fmla="*/ 197644 h 371475"/>
                <a:gd name="connsiteX3" fmla="*/ 42862 w 223837"/>
                <a:gd name="connsiteY3" fmla="*/ 180975 h 371475"/>
                <a:gd name="connsiteX4" fmla="*/ 7143 w 223837"/>
                <a:gd name="connsiteY4" fmla="*/ 228600 h 371475"/>
                <a:gd name="connsiteX5" fmla="*/ 0 w 223837"/>
                <a:gd name="connsiteY5" fmla="*/ 276225 h 371475"/>
                <a:gd name="connsiteX6" fmla="*/ 28575 w 223837"/>
                <a:gd name="connsiteY6" fmla="*/ 350044 h 371475"/>
                <a:gd name="connsiteX7" fmla="*/ 223837 w 223837"/>
                <a:gd name="connsiteY7" fmla="*/ 371475 h 371475"/>
                <a:gd name="connsiteX8" fmla="*/ 183356 w 223837"/>
                <a:gd name="connsiteY8" fmla="*/ 226219 h 371475"/>
                <a:gd name="connsiteX9" fmla="*/ 211931 w 223837"/>
                <a:gd name="connsiteY9" fmla="*/ 164306 h 371475"/>
                <a:gd name="connsiteX10" fmla="*/ 192881 w 223837"/>
                <a:gd name="connsiteY10" fmla="*/ 100012 h 371475"/>
                <a:gd name="connsiteX11" fmla="*/ 200025 w 223837"/>
                <a:gd name="connsiteY11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3837" h="371475">
                  <a:moveTo>
                    <a:pt x="200025" y="0"/>
                  </a:moveTo>
                  <a:lnTo>
                    <a:pt x="111918" y="111919"/>
                  </a:lnTo>
                  <a:lnTo>
                    <a:pt x="97631" y="197644"/>
                  </a:lnTo>
                  <a:lnTo>
                    <a:pt x="42862" y="180975"/>
                  </a:lnTo>
                  <a:lnTo>
                    <a:pt x="7143" y="228600"/>
                  </a:lnTo>
                  <a:lnTo>
                    <a:pt x="0" y="276225"/>
                  </a:lnTo>
                  <a:lnTo>
                    <a:pt x="28575" y="350044"/>
                  </a:lnTo>
                  <a:lnTo>
                    <a:pt x="223837" y="371475"/>
                  </a:lnTo>
                  <a:lnTo>
                    <a:pt x="183356" y="226219"/>
                  </a:lnTo>
                  <a:lnTo>
                    <a:pt x="211931" y="164306"/>
                  </a:lnTo>
                  <a:lnTo>
                    <a:pt x="192881" y="100012"/>
                  </a:lnTo>
                  <a:lnTo>
                    <a:pt x="20002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9" name="フリーフォーム 1133">
              <a:extLst>
                <a:ext uri="{FF2B5EF4-FFF2-40B4-BE49-F238E27FC236}">
                  <a16:creationId xmlns:a16="http://schemas.microsoft.com/office/drawing/2014/main" id="{C0E4B34A-23D3-4EC2-BB7C-1590FED33722}"/>
                </a:ext>
              </a:extLst>
            </p:cNvPr>
            <p:cNvSpPr/>
            <p:nvPr/>
          </p:nvSpPr>
          <p:spPr bwMode="auto">
            <a:xfrm>
              <a:off x="2895809" y="4254067"/>
              <a:ext cx="153609" cy="159428"/>
            </a:xfrm>
            <a:custGeom>
              <a:avLst/>
              <a:gdLst>
                <a:gd name="connsiteX0" fmla="*/ 76200 w 209550"/>
                <a:gd name="connsiteY0" fmla="*/ 0 h 216694"/>
                <a:gd name="connsiteX1" fmla="*/ 28575 w 209550"/>
                <a:gd name="connsiteY1" fmla="*/ 57150 h 216694"/>
                <a:gd name="connsiteX2" fmla="*/ 0 w 209550"/>
                <a:gd name="connsiteY2" fmla="*/ 145256 h 216694"/>
                <a:gd name="connsiteX3" fmla="*/ 116681 w 209550"/>
                <a:gd name="connsiteY3" fmla="*/ 130969 h 216694"/>
                <a:gd name="connsiteX4" fmla="*/ 190500 w 209550"/>
                <a:gd name="connsiteY4" fmla="*/ 216694 h 216694"/>
                <a:gd name="connsiteX5" fmla="*/ 209550 w 209550"/>
                <a:gd name="connsiteY5" fmla="*/ 185737 h 216694"/>
                <a:gd name="connsiteX6" fmla="*/ 133350 w 209550"/>
                <a:gd name="connsiteY6" fmla="*/ 92869 h 216694"/>
                <a:gd name="connsiteX7" fmla="*/ 97631 w 209550"/>
                <a:gd name="connsiteY7" fmla="*/ 85725 h 216694"/>
                <a:gd name="connsiteX8" fmla="*/ 76200 w 209550"/>
                <a:gd name="connsiteY8" fmla="*/ 0 h 21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9550" h="216694">
                  <a:moveTo>
                    <a:pt x="76200" y="0"/>
                  </a:moveTo>
                  <a:lnTo>
                    <a:pt x="28575" y="57150"/>
                  </a:lnTo>
                  <a:lnTo>
                    <a:pt x="0" y="145256"/>
                  </a:lnTo>
                  <a:lnTo>
                    <a:pt x="116681" y="130969"/>
                  </a:lnTo>
                  <a:lnTo>
                    <a:pt x="190500" y="216694"/>
                  </a:lnTo>
                  <a:lnTo>
                    <a:pt x="209550" y="185737"/>
                  </a:lnTo>
                  <a:lnTo>
                    <a:pt x="133350" y="92869"/>
                  </a:lnTo>
                  <a:lnTo>
                    <a:pt x="97631" y="85725"/>
                  </a:lnTo>
                  <a:lnTo>
                    <a:pt x="7620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0" name="フリーフォーム 1134">
              <a:extLst>
                <a:ext uri="{FF2B5EF4-FFF2-40B4-BE49-F238E27FC236}">
                  <a16:creationId xmlns:a16="http://schemas.microsoft.com/office/drawing/2014/main" id="{E4231139-E026-4269-B102-1F842CF089E8}"/>
                </a:ext>
              </a:extLst>
            </p:cNvPr>
            <p:cNvSpPr/>
            <p:nvPr/>
          </p:nvSpPr>
          <p:spPr bwMode="auto">
            <a:xfrm>
              <a:off x="2830641" y="4355310"/>
              <a:ext cx="345621" cy="302564"/>
            </a:xfrm>
            <a:custGeom>
              <a:avLst/>
              <a:gdLst>
                <a:gd name="connsiteX0" fmla="*/ 266700 w 471487"/>
                <a:gd name="connsiteY0" fmla="*/ 78582 h 411957"/>
                <a:gd name="connsiteX1" fmla="*/ 290512 w 471487"/>
                <a:gd name="connsiteY1" fmla="*/ 145257 h 411957"/>
                <a:gd name="connsiteX2" fmla="*/ 471487 w 471487"/>
                <a:gd name="connsiteY2" fmla="*/ 250032 h 411957"/>
                <a:gd name="connsiteX3" fmla="*/ 266700 w 471487"/>
                <a:gd name="connsiteY3" fmla="*/ 378619 h 411957"/>
                <a:gd name="connsiteX4" fmla="*/ 230981 w 471487"/>
                <a:gd name="connsiteY4" fmla="*/ 369094 h 411957"/>
                <a:gd name="connsiteX5" fmla="*/ 192881 w 471487"/>
                <a:gd name="connsiteY5" fmla="*/ 411957 h 411957"/>
                <a:gd name="connsiteX6" fmla="*/ 71437 w 471487"/>
                <a:gd name="connsiteY6" fmla="*/ 357188 h 411957"/>
                <a:gd name="connsiteX7" fmla="*/ 0 w 471487"/>
                <a:gd name="connsiteY7" fmla="*/ 228600 h 411957"/>
                <a:gd name="connsiteX8" fmla="*/ 7144 w 471487"/>
                <a:gd name="connsiteY8" fmla="*/ 154782 h 411957"/>
                <a:gd name="connsiteX9" fmla="*/ 73819 w 471487"/>
                <a:gd name="connsiteY9" fmla="*/ 2382 h 411957"/>
                <a:gd name="connsiteX10" fmla="*/ 207169 w 471487"/>
                <a:gd name="connsiteY10" fmla="*/ 0 h 411957"/>
                <a:gd name="connsiteX11" fmla="*/ 266700 w 471487"/>
                <a:gd name="connsiteY11" fmla="*/ 78582 h 411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1487" h="411957">
                  <a:moveTo>
                    <a:pt x="266700" y="78582"/>
                  </a:moveTo>
                  <a:lnTo>
                    <a:pt x="290512" y="145257"/>
                  </a:lnTo>
                  <a:lnTo>
                    <a:pt x="471487" y="250032"/>
                  </a:lnTo>
                  <a:lnTo>
                    <a:pt x="266700" y="378619"/>
                  </a:lnTo>
                  <a:lnTo>
                    <a:pt x="230981" y="369094"/>
                  </a:lnTo>
                  <a:lnTo>
                    <a:pt x="192881" y="411957"/>
                  </a:lnTo>
                  <a:lnTo>
                    <a:pt x="71437" y="357188"/>
                  </a:lnTo>
                  <a:lnTo>
                    <a:pt x="0" y="228600"/>
                  </a:lnTo>
                  <a:lnTo>
                    <a:pt x="7144" y="154782"/>
                  </a:lnTo>
                  <a:lnTo>
                    <a:pt x="73819" y="2382"/>
                  </a:lnTo>
                  <a:lnTo>
                    <a:pt x="207169" y="0"/>
                  </a:lnTo>
                  <a:lnTo>
                    <a:pt x="266700" y="78582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1" name="フリーフォーム 1136">
              <a:extLst>
                <a:ext uri="{FF2B5EF4-FFF2-40B4-BE49-F238E27FC236}">
                  <a16:creationId xmlns:a16="http://schemas.microsoft.com/office/drawing/2014/main" id="{D497EAC4-1720-487D-8651-CB01A1128ECE}"/>
                </a:ext>
              </a:extLst>
            </p:cNvPr>
            <p:cNvSpPr/>
            <p:nvPr/>
          </p:nvSpPr>
          <p:spPr bwMode="auto">
            <a:xfrm>
              <a:off x="3000542" y="4389057"/>
              <a:ext cx="259507" cy="385187"/>
            </a:xfrm>
            <a:custGeom>
              <a:avLst/>
              <a:gdLst>
                <a:gd name="connsiteX0" fmla="*/ 66675 w 354806"/>
                <a:gd name="connsiteY0" fmla="*/ 0 h 526256"/>
                <a:gd name="connsiteX1" fmla="*/ 28575 w 354806"/>
                <a:gd name="connsiteY1" fmla="*/ 54769 h 526256"/>
                <a:gd name="connsiteX2" fmla="*/ 64294 w 354806"/>
                <a:gd name="connsiteY2" fmla="*/ 107156 h 526256"/>
                <a:gd name="connsiteX3" fmla="*/ 247650 w 354806"/>
                <a:gd name="connsiteY3" fmla="*/ 209550 h 526256"/>
                <a:gd name="connsiteX4" fmla="*/ 45244 w 354806"/>
                <a:gd name="connsiteY4" fmla="*/ 333375 h 526256"/>
                <a:gd name="connsiteX5" fmla="*/ 0 w 354806"/>
                <a:gd name="connsiteY5" fmla="*/ 404813 h 526256"/>
                <a:gd name="connsiteX6" fmla="*/ 57150 w 354806"/>
                <a:gd name="connsiteY6" fmla="*/ 526256 h 526256"/>
                <a:gd name="connsiteX7" fmla="*/ 133350 w 354806"/>
                <a:gd name="connsiteY7" fmla="*/ 433388 h 526256"/>
                <a:gd name="connsiteX8" fmla="*/ 247650 w 354806"/>
                <a:gd name="connsiteY8" fmla="*/ 321469 h 526256"/>
                <a:gd name="connsiteX9" fmla="*/ 338138 w 354806"/>
                <a:gd name="connsiteY9" fmla="*/ 145256 h 526256"/>
                <a:gd name="connsiteX10" fmla="*/ 354806 w 354806"/>
                <a:gd name="connsiteY10" fmla="*/ 50006 h 526256"/>
                <a:gd name="connsiteX11" fmla="*/ 230981 w 354806"/>
                <a:gd name="connsiteY11" fmla="*/ 73819 h 526256"/>
                <a:gd name="connsiteX12" fmla="*/ 152400 w 354806"/>
                <a:gd name="connsiteY12" fmla="*/ 85725 h 526256"/>
                <a:gd name="connsiteX13" fmla="*/ 88106 w 354806"/>
                <a:gd name="connsiteY13" fmla="*/ 52388 h 526256"/>
                <a:gd name="connsiteX14" fmla="*/ 66675 w 354806"/>
                <a:gd name="connsiteY14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4806" h="526256">
                  <a:moveTo>
                    <a:pt x="66675" y="0"/>
                  </a:moveTo>
                  <a:lnTo>
                    <a:pt x="28575" y="54769"/>
                  </a:lnTo>
                  <a:lnTo>
                    <a:pt x="64294" y="107156"/>
                  </a:lnTo>
                  <a:lnTo>
                    <a:pt x="247650" y="209550"/>
                  </a:lnTo>
                  <a:lnTo>
                    <a:pt x="45244" y="333375"/>
                  </a:lnTo>
                  <a:lnTo>
                    <a:pt x="0" y="404813"/>
                  </a:lnTo>
                  <a:lnTo>
                    <a:pt x="57150" y="526256"/>
                  </a:lnTo>
                  <a:lnTo>
                    <a:pt x="133350" y="433388"/>
                  </a:lnTo>
                  <a:lnTo>
                    <a:pt x="247650" y="321469"/>
                  </a:lnTo>
                  <a:lnTo>
                    <a:pt x="338138" y="145256"/>
                  </a:lnTo>
                  <a:lnTo>
                    <a:pt x="354806" y="50006"/>
                  </a:lnTo>
                  <a:lnTo>
                    <a:pt x="230981" y="73819"/>
                  </a:lnTo>
                  <a:lnTo>
                    <a:pt x="152400" y="85725"/>
                  </a:lnTo>
                  <a:lnTo>
                    <a:pt x="88106" y="52388"/>
                  </a:lnTo>
                  <a:lnTo>
                    <a:pt x="666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2" name="フリーフォーム 1137">
              <a:extLst>
                <a:ext uri="{FF2B5EF4-FFF2-40B4-BE49-F238E27FC236}">
                  <a16:creationId xmlns:a16="http://schemas.microsoft.com/office/drawing/2014/main" id="{F7BBE1AB-0549-492F-9738-E3AE6DC6EB5F}"/>
                </a:ext>
              </a:extLst>
            </p:cNvPr>
            <p:cNvSpPr/>
            <p:nvPr/>
          </p:nvSpPr>
          <p:spPr bwMode="auto">
            <a:xfrm>
              <a:off x="2837623" y="4612489"/>
              <a:ext cx="209467" cy="256015"/>
            </a:xfrm>
            <a:custGeom>
              <a:avLst/>
              <a:gdLst>
                <a:gd name="connsiteX0" fmla="*/ 54769 w 285750"/>
                <a:gd name="connsiteY0" fmla="*/ 0 h 350044"/>
                <a:gd name="connsiteX1" fmla="*/ 0 w 285750"/>
                <a:gd name="connsiteY1" fmla="*/ 23813 h 350044"/>
                <a:gd name="connsiteX2" fmla="*/ 33337 w 285750"/>
                <a:gd name="connsiteY2" fmla="*/ 142875 h 350044"/>
                <a:gd name="connsiteX3" fmla="*/ 16669 w 285750"/>
                <a:gd name="connsiteY3" fmla="*/ 216694 h 350044"/>
                <a:gd name="connsiteX4" fmla="*/ 176212 w 285750"/>
                <a:gd name="connsiteY4" fmla="*/ 350044 h 350044"/>
                <a:gd name="connsiteX5" fmla="*/ 214312 w 285750"/>
                <a:gd name="connsiteY5" fmla="*/ 276225 h 350044"/>
                <a:gd name="connsiteX6" fmla="*/ 285750 w 285750"/>
                <a:gd name="connsiteY6" fmla="*/ 223838 h 350044"/>
                <a:gd name="connsiteX7" fmla="*/ 226219 w 285750"/>
                <a:gd name="connsiteY7" fmla="*/ 97631 h 350044"/>
                <a:gd name="connsiteX8" fmla="*/ 266700 w 285750"/>
                <a:gd name="connsiteY8" fmla="*/ 26194 h 350044"/>
                <a:gd name="connsiteX9" fmla="*/ 228600 w 285750"/>
                <a:gd name="connsiteY9" fmla="*/ 21431 h 350044"/>
                <a:gd name="connsiteX10" fmla="*/ 185737 w 285750"/>
                <a:gd name="connsiteY10" fmla="*/ 64294 h 350044"/>
                <a:gd name="connsiteX11" fmla="*/ 54769 w 285750"/>
                <a:gd name="connsiteY11" fmla="*/ 0 h 350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750" h="350044">
                  <a:moveTo>
                    <a:pt x="54769" y="0"/>
                  </a:moveTo>
                  <a:lnTo>
                    <a:pt x="0" y="23813"/>
                  </a:lnTo>
                  <a:lnTo>
                    <a:pt x="33337" y="142875"/>
                  </a:lnTo>
                  <a:lnTo>
                    <a:pt x="16669" y="216694"/>
                  </a:lnTo>
                  <a:lnTo>
                    <a:pt x="176212" y="350044"/>
                  </a:lnTo>
                  <a:lnTo>
                    <a:pt x="214312" y="276225"/>
                  </a:lnTo>
                  <a:lnTo>
                    <a:pt x="285750" y="223838"/>
                  </a:lnTo>
                  <a:lnTo>
                    <a:pt x="226219" y="97631"/>
                  </a:lnTo>
                  <a:lnTo>
                    <a:pt x="266700" y="26194"/>
                  </a:lnTo>
                  <a:lnTo>
                    <a:pt x="228600" y="21431"/>
                  </a:lnTo>
                  <a:lnTo>
                    <a:pt x="185737" y="64294"/>
                  </a:lnTo>
                  <a:lnTo>
                    <a:pt x="54769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3" name="フリーフォーム 1139">
              <a:extLst>
                <a:ext uri="{FF2B5EF4-FFF2-40B4-BE49-F238E27FC236}">
                  <a16:creationId xmlns:a16="http://schemas.microsoft.com/office/drawing/2014/main" id="{A8A1BF08-C154-4DA4-B887-9B29841FB3A0}"/>
                </a:ext>
              </a:extLst>
            </p:cNvPr>
            <p:cNvSpPr/>
            <p:nvPr/>
          </p:nvSpPr>
          <p:spPr bwMode="auto">
            <a:xfrm>
              <a:off x="2358176" y="4437933"/>
              <a:ext cx="307218" cy="249033"/>
            </a:xfrm>
            <a:custGeom>
              <a:avLst/>
              <a:gdLst>
                <a:gd name="connsiteX0" fmla="*/ 257175 w 419100"/>
                <a:gd name="connsiteY0" fmla="*/ 0 h 340519"/>
                <a:gd name="connsiteX1" fmla="*/ 311944 w 419100"/>
                <a:gd name="connsiteY1" fmla="*/ 95250 h 340519"/>
                <a:gd name="connsiteX2" fmla="*/ 381000 w 419100"/>
                <a:gd name="connsiteY2" fmla="*/ 138113 h 340519"/>
                <a:gd name="connsiteX3" fmla="*/ 419100 w 419100"/>
                <a:gd name="connsiteY3" fmla="*/ 235744 h 340519"/>
                <a:gd name="connsiteX4" fmla="*/ 359569 w 419100"/>
                <a:gd name="connsiteY4" fmla="*/ 221456 h 340519"/>
                <a:gd name="connsiteX5" fmla="*/ 238125 w 419100"/>
                <a:gd name="connsiteY5" fmla="*/ 259556 h 340519"/>
                <a:gd name="connsiteX6" fmla="*/ 164306 w 419100"/>
                <a:gd name="connsiteY6" fmla="*/ 214313 h 340519"/>
                <a:gd name="connsiteX7" fmla="*/ 59531 w 419100"/>
                <a:gd name="connsiteY7" fmla="*/ 302419 h 340519"/>
                <a:gd name="connsiteX8" fmla="*/ 35719 w 419100"/>
                <a:gd name="connsiteY8" fmla="*/ 340519 h 340519"/>
                <a:gd name="connsiteX9" fmla="*/ 0 w 419100"/>
                <a:gd name="connsiteY9" fmla="*/ 197644 h 340519"/>
                <a:gd name="connsiteX10" fmla="*/ 28575 w 419100"/>
                <a:gd name="connsiteY10" fmla="*/ 145256 h 340519"/>
                <a:gd name="connsiteX11" fmla="*/ 145256 w 419100"/>
                <a:gd name="connsiteY11" fmla="*/ 114300 h 340519"/>
                <a:gd name="connsiteX12" fmla="*/ 257175 w 419100"/>
                <a:gd name="connsiteY12" fmla="*/ 0 h 340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100" h="340519">
                  <a:moveTo>
                    <a:pt x="257175" y="0"/>
                  </a:moveTo>
                  <a:lnTo>
                    <a:pt x="311944" y="95250"/>
                  </a:lnTo>
                  <a:lnTo>
                    <a:pt x="381000" y="138113"/>
                  </a:lnTo>
                  <a:lnTo>
                    <a:pt x="419100" y="235744"/>
                  </a:lnTo>
                  <a:lnTo>
                    <a:pt x="359569" y="221456"/>
                  </a:lnTo>
                  <a:lnTo>
                    <a:pt x="238125" y="259556"/>
                  </a:lnTo>
                  <a:lnTo>
                    <a:pt x="164306" y="214313"/>
                  </a:lnTo>
                  <a:lnTo>
                    <a:pt x="59531" y="302419"/>
                  </a:lnTo>
                  <a:lnTo>
                    <a:pt x="35719" y="340519"/>
                  </a:lnTo>
                  <a:lnTo>
                    <a:pt x="0" y="197644"/>
                  </a:lnTo>
                  <a:lnTo>
                    <a:pt x="28575" y="145256"/>
                  </a:lnTo>
                  <a:lnTo>
                    <a:pt x="145256" y="114300"/>
                  </a:lnTo>
                  <a:lnTo>
                    <a:pt x="2571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4" name="フリーフォーム 1140">
              <a:extLst>
                <a:ext uri="{FF2B5EF4-FFF2-40B4-BE49-F238E27FC236}">
                  <a16:creationId xmlns:a16="http://schemas.microsoft.com/office/drawing/2014/main" id="{200AC05D-0D00-48BF-845A-B5E4FD8E2B38}"/>
                </a:ext>
              </a:extLst>
            </p:cNvPr>
            <p:cNvSpPr/>
            <p:nvPr/>
          </p:nvSpPr>
          <p:spPr bwMode="auto">
            <a:xfrm>
              <a:off x="2225514" y="4676493"/>
              <a:ext cx="55858" cy="47712"/>
            </a:xfrm>
            <a:custGeom>
              <a:avLst/>
              <a:gdLst>
                <a:gd name="connsiteX0" fmla="*/ 26194 w 76200"/>
                <a:gd name="connsiteY0" fmla="*/ 0 h 64294"/>
                <a:gd name="connsiteX1" fmla="*/ 76200 w 76200"/>
                <a:gd name="connsiteY1" fmla="*/ 7144 h 64294"/>
                <a:gd name="connsiteX2" fmla="*/ 61913 w 76200"/>
                <a:gd name="connsiteY2" fmla="*/ 64294 h 64294"/>
                <a:gd name="connsiteX3" fmla="*/ 0 w 76200"/>
                <a:gd name="connsiteY3" fmla="*/ 54769 h 64294"/>
                <a:gd name="connsiteX4" fmla="*/ 26194 w 76200"/>
                <a:gd name="connsiteY4" fmla="*/ 0 h 6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64294">
                  <a:moveTo>
                    <a:pt x="26194" y="0"/>
                  </a:moveTo>
                  <a:lnTo>
                    <a:pt x="76200" y="7144"/>
                  </a:lnTo>
                  <a:lnTo>
                    <a:pt x="61913" y="64294"/>
                  </a:lnTo>
                  <a:lnTo>
                    <a:pt x="0" y="54769"/>
                  </a:lnTo>
                  <a:lnTo>
                    <a:pt x="26194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5" name="フリーフォーム 1141">
              <a:extLst>
                <a:ext uri="{FF2B5EF4-FFF2-40B4-BE49-F238E27FC236}">
                  <a16:creationId xmlns:a16="http://schemas.microsoft.com/office/drawing/2014/main" id="{B866D6B9-9A43-44AE-BFE4-8EE1ED44076F}"/>
                </a:ext>
              </a:extLst>
            </p:cNvPr>
            <p:cNvSpPr/>
            <p:nvPr/>
          </p:nvSpPr>
          <p:spPr bwMode="auto">
            <a:xfrm>
              <a:off x="2204567" y="4676493"/>
              <a:ext cx="153609" cy="178047"/>
            </a:xfrm>
            <a:custGeom>
              <a:avLst/>
              <a:gdLst>
                <a:gd name="connsiteX0" fmla="*/ 109538 w 209550"/>
                <a:gd name="connsiteY0" fmla="*/ 0 h 242888"/>
                <a:gd name="connsiteX1" fmla="*/ 176213 w 209550"/>
                <a:gd name="connsiteY1" fmla="*/ 26194 h 242888"/>
                <a:gd name="connsiteX2" fmla="*/ 209550 w 209550"/>
                <a:gd name="connsiteY2" fmla="*/ 71438 h 242888"/>
                <a:gd name="connsiteX3" fmla="*/ 200025 w 209550"/>
                <a:gd name="connsiteY3" fmla="*/ 176213 h 242888"/>
                <a:gd name="connsiteX4" fmla="*/ 116681 w 209550"/>
                <a:gd name="connsiteY4" fmla="*/ 173832 h 242888"/>
                <a:gd name="connsiteX5" fmla="*/ 95250 w 209550"/>
                <a:gd name="connsiteY5" fmla="*/ 242888 h 242888"/>
                <a:gd name="connsiteX6" fmla="*/ 0 w 209550"/>
                <a:gd name="connsiteY6" fmla="*/ 140494 h 242888"/>
                <a:gd name="connsiteX7" fmla="*/ 40481 w 209550"/>
                <a:gd name="connsiteY7" fmla="*/ 57150 h 242888"/>
                <a:gd name="connsiteX8" fmla="*/ 97631 w 209550"/>
                <a:gd name="connsiteY8" fmla="*/ 59532 h 242888"/>
                <a:gd name="connsiteX9" fmla="*/ 109538 w 209550"/>
                <a:gd name="connsiteY9" fmla="*/ 0 h 242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242888">
                  <a:moveTo>
                    <a:pt x="109538" y="0"/>
                  </a:moveTo>
                  <a:lnTo>
                    <a:pt x="176213" y="26194"/>
                  </a:lnTo>
                  <a:lnTo>
                    <a:pt x="209550" y="71438"/>
                  </a:lnTo>
                  <a:lnTo>
                    <a:pt x="200025" y="176213"/>
                  </a:lnTo>
                  <a:lnTo>
                    <a:pt x="116681" y="173832"/>
                  </a:lnTo>
                  <a:lnTo>
                    <a:pt x="95250" y="242888"/>
                  </a:lnTo>
                  <a:lnTo>
                    <a:pt x="0" y="140494"/>
                  </a:lnTo>
                  <a:lnTo>
                    <a:pt x="40481" y="57150"/>
                  </a:lnTo>
                  <a:lnTo>
                    <a:pt x="97631" y="59532"/>
                  </a:lnTo>
                  <a:lnTo>
                    <a:pt x="109538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6" name="フリーフォーム 1142">
              <a:extLst>
                <a:ext uri="{FF2B5EF4-FFF2-40B4-BE49-F238E27FC236}">
                  <a16:creationId xmlns:a16="http://schemas.microsoft.com/office/drawing/2014/main" id="{CE531F38-9909-46B8-A0D2-5E3A2BE99468}"/>
                </a:ext>
              </a:extLst>
            </p:cNvPr>
            <p:cNvSpPr/>
            <p:nvPr/>
          </p:nvSpPr>
          <p:spPr bwMode="auto">
            <a:xfrm>
              <a:off x="2270899" y="4605506"/>
              <a:ext cx="200158" cy="283944"/>
            </a:xfrm>
            <a:custGeom>
              <a:avLst/>
              <a:gdLst>
                <a:gd name="connsiteX0" fmla="*/ 273843 w 273843"/>
                <a:gd name="connsiteY0" fmla="*/ 0 h 388144"/>
                <a:gd name="connsiteX1" fmla="*/ 223837 w 273843"/>
                <a:gd name="connsiteY1" fmla="*/ 188119 h 388144"/>
                <a:gd name="connsiteX2" fmla="*/ 235743 w 273843"/>
                <a:gd name="connsiteY2" fmla="*/ 257175 h 388144"/>
                <a:gd name="connsiteX3" fmla="*/ 178593 w 273843"/>
                <a:gd name="connsiteY3" fmla="*/ 261938 h 388144"/>
                <a:gd name="connsiteX4" fmla="*/ 154781 w 273843"/>
                <a:gd name="connsiteY4" fmla="*/ 328613 h 388144"/>
                <a:gd name="connsiteX5" fmla="*/ 114300 w 273843"/>
                <a:gd name="connsiteY5" fmla="*/ 354806 h 388144"/>
                <a:gd name="connsiteX6" fmla="*/ 30956 w 273843"/>
                <a:gd name="connsiteY6" fmla="*/ 388144 h 388144"/>
                <a:gd name="connsiteX7" fmla="*/ 0 w 273843"/>
                <a:gd name="connsiteY7" fmla="*/ 335756 h 388144"/>
                <a:gd name="connsiteX8" fmla="*/ 23812 w 273843"/>
                <a:gd name="connsiteY8" fmla="*/ 266700 h 388144"/>
                <a:gd name="connsiteX9" fmla="*/ 111918 w 273843"/>
                <a:gd name="connsiteY9" fmla="*/ 273844 h 388144"/>
                <a:gd name="connsiteX10" fmla="*/ 116681 w 273843"/>
                <a:gd name="connsiteY10" fmla="*/ 164306 h 388144"/>
                <a:gd name="connsiteX11" fmla="*/ 76200 w 273843"/>
                <a:gd name="connsiteY11" fmla="*/ 107156 h 388144"/>
                <a:gd name="connsiteX12" fmla="*/ 154781 w 273843"/>
                <a:gd name="connsiteY12" fmla="*/ 114300 h 388144"/>
                <a:gd name="connsiteX13" fmla="*/ 178593 w 273843"/>
                <a:gd name="connsiteY13" fmla="*/ 71438 h 388144"/>
                <a:gd name="connsiteX14" fmla="*/ 273843 w 273843"/>
                <a:gd name="connsiteY14" fmla="*/ 0 h 388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843" h="388144">
                  <a:moveTo>
                    <a:pt x="273843" y="0"/>
                  </a:moveTo>
                  <a:lnTo>
                    <a:pt x="223837" y="188119"/>
                  </a:lnTo>
                  <a:lnTo>
                    <a:pt x="235743" y="257175"/>
                  </a:lnTo>
                  <a:lnTo>
                    <a:pt x="178593" y="261938"/>
                  </a:lnTo>
                  <a:lnTo>
                    <a:pt x="154781" y="328613"/>
                  </a:lnTo>
                  <a:lnTo>
                    <a:pt x="114300" y="354806"/>
                  </a:lnTo>
                  <a:lnTo>
                    <a:pt x="30956" y="388144"/>
                  </a:lnTo>
                  <a:lnTo>
                    <a:pt x="0" y="335756"/>
                  </a:lnTo>
                  <a:lnTo>
                    <a:pt x="23812" y="266700"/>
                  </a:lnTo>
                  <a:lnTo>
                    <a:pt x="111918" y="273844"/>
                  </a:lnTo>
                  <a:lnTo>
                    <a:pt x="116681" y="164306"/>
                  </a:lnTo>
                  <a:lnTo>
                    <a:pt x="76200" y="107156"/>
                  </a:lnTo>
                  <a:lnTo>
                    <a:pt x="154781" y="114300"/>
                  </a:lnTo>
                  <a:lnTo>
                    <a:pt x="178593" y="71438"/>
                  </a:lnTo>
                  <a:lnTo>
                    <a:pt x="273843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7" name="フリーフォーム 1143">
              <a:extLst>
                <a:ext uri="{FF2B5EF4-FFF2-40B4-BE49-F238E27FC236}">
                  <a16:creationId xmlns:a16="http://schemas.microsoft.com/office/drawing/2014/main" id="{E871C46F-DE09-4664-86CA-6ECC136B9461}"/>
                </a:ext>
              </a:extLst>
            </p:cNvPr>
            <p:cNvSpPr/>
            <p:nvPr/>
          </p:nvSpPr>
          <p:spPr bwMode="auto">
            <a:xfrm>
              <a:off x="2288354" y="4595033"/>
              <a:ext cx="474792" cy="514358"/>
            </a:xfrm>
            <a:custGeom>
              <a:avLst/>
              <a:gdLst>
                <a:gd name="connsiteX0" fmla="*/ 511969 w 647700"/>
                <a:gd name="connsiteY0" fmla="*/ 23812 h 702468"/>
                <a:gd name="connsiteX1" fmla="*/ 611981 w 647700"/>
                <a:gd name="connsiteY1" fmla="*/ 59531 h 702468"/>
                <a:gd name="connsiteX2" fmla="*/ 647700 w 647700"/>
                <a:gd name="connsiteY2" fmla="*/ 109537 h 702468"/>
                <a:gd name="connsiteX3" fmla="*/ 602456 w 647700"/>
                <a:gd name="connsiteY3" fmla="*/ 183356 h 702468"/>
                <a:gd name="connsiteX4" fmla="*/ 578644 w 647700"/>
                <a:gd name="connsiteY4" fmla="*/ 371475 h 702468"/>
                <a:gd name="connsiteX5" fmla="*/ 621506 w 647700"/>
                <a:gd name="connsiteY5" fmla="*/ 500062 h 702468"/>
                <a:gd name="connsiteX6" fmla="*/ 561975 w 647700"/>
                <a:gd name="connsiteY6" fmla="*/ 552450 h 702468"/>
                <a:gd name="connsiteX7" fmla="*/ 561975 w 647700"/>
                <a:gd name="connsiteY7" fmla="*/ 619125 h 702468"/>
                <a:gd name="connsiteX8" fmla="*/ 592931 w 647700"/>
                <a:gd name="connsiteY8" fmla="*/ 685800 h 702468"/>
                <a:gd name="connsiteX9" fmla="*/ 578644 w 647700"/>
                <a:gd name="connsiteY9" fmla="*/ 702468 h 702468"/>
                <a:gd name="connsiteX10" fmla="*/ 507206 w 647700"/>
                <a:gd name="connsiteY10" fmla="*/ 631031 h 702468"/>
                <a:gd name="connsiteX11" fmla="*/ 476250 w 647700"/>
                <a:gd name="connsiteY11" fmla="*/ 638175 h 702468"/>
                <a:gd name="connsiteX12" fmla="*/ 397669 w 647700"/>
                <a:gd name="connsiteY12" fmla="*/ 595312 h 702468"/>
                <a:gd name="connsiteX13" fmla="*/ 366713 w 647700"/>
                <a:gd name="connsiteY13" fmla="*/ 595312 h 702468"/>
                <a:gd name="connsiteX14" fmla="*/ 323850 w 647700"/>
                <a:gd name="connsiteY14" fmla="*/ 464343 h 702468"/>
                <a:gd name="connsiteX15" fmla="*/ 245269 w 647700"/>
                <a:gd name="connsiteY15" fmla="*/ 466725 h 702468"/>
                <a:gd name="connsiteX16" fmla="*/ 235744 w 647700"/>
                <a:gd name="connsiteY16" fmla="*/ 509587 h 702468"/>
                <a:gd name="connsiteX17" fmla="*/ 207169 w 647700"/>
                <a:gd name="connsiteY17" fmla="*/ 511968 h 702468"/>
                <a:gd name="connsiteX18" fmla="*/ 166688 w 647700"/>
                <a:gd name="connsiteY18" fmla="*/ 419100 h 702468"/>
                <a:gd name="connsiteX19" fmla="*/ 0 w 647700"/>
                <a:gd name="connsiteY19" fmla="*/ 407193 h 702468"/>
                <a:gd name="connsiteX20" fmla="*/ 126206 w 647700"/>
                <a:gd name="connsiteY20" fmla="*/ 359568 h 702468"/>
                <a:gd name="connsiteX21" fmla="*/ 147638 w 647700"/>
                <a:gd name="connsiteY21" fmla="*/ 285750 h 702468"/>
                <a:gd name="connsiteX22" fmla="*/ 216694 w 647700"/>
                <a:gd name="connsiteY22" fmla="*/ 269081 h 702468"/>
                <a:gd name="connsiteX23" fmla="*/ 200025 w 647700"/>
                <a:gd name="connsiteY23" fmla="*/ 200025 h 702468"/>
                <a:gd name="connsiteX24" fmla="*/ 259556 w 647700"/>
                <a:gd name="connsiteY24" fmla="*/ 0 h 702468"/>
                <a:gd name="connsiteX25" fmla="*/ 335756 w 647700"/>
                <a:gd name="connsiteY25" fmla="*/ 42862 h 702468"/>
                <a:gd name="connsiteX26" fmla="*/ 445294 w 647700"/>
                <a:gd name="connsiteY26" fmla="*/ 7143 h 702468"/>
                <a:gd name="connsiteX27" fmla="*/ 511969 w 647700"/>
                <a:gd name="connsiteY27" fmla="*/ 23812 h 702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47700" h="702468">
                  <a:moveTo>
                    <a:pt x="511969" y="23812"/>
                  </a:moveTo>
                  <a:lnTo>
                    <a:pt x="611981" y="59531"/>
                  </a:lnTo>
                  <a:lnTo>
                    <a:pt x="647700" y="109537"/>
                  </a:lnTo>
                  <a:lnTo>
                    <a:pt x="602456" y="183356"/>
                  </a:lnTo>
                  <a:lnTo>
                    <a:pt x="578644" y="371475"/>
                  </a:lnTo>
                  <a:lnTo>
                    <a:pt x="621506" y="500062"/>
                  </a:lnTo>
                  <a:lnTo>
                    <a:pt x="561975" y="552450"/>
                  </a:lnTo>
                  <a:lnTo>
                    <a:pt x="561975" y="619125"/>
                  </a:lnTo>
                  <a:lnTo>
                    <a:pt x="592931" y="685800"/>
                  </a:lnTo>
                  <a:lnTo>
                    <a:pt x="578644" y="702468"/>
                  </a:lnTo>
                  <a:lnTo>
                    <a:pt x="507206" y="631031"/>
                  </a:lnTo>
                  <a:lnTo>
                    <a:pt x="476250" y="638175"/>
                  </a:lnTo>
                  <a:lnTo>
                    <a:pt x="397669" y="595312"/>
                  </a:lnTo>
                  <a:lnTo>
                    <a:pt x="366713" y="595312"/>
                  </a:lnTo>
                  <a:lnTo>
                    <a:pt x="323850" y="464343"/>
                  </a:lnTo>
                  <a:lnTo>
                    <a:pt x="245269" y="466725"/>
                  </a:lnTo>
                  <a:lnTo>
                    <a:pt x="235744" y="509587"/>
                  </a:lnTo>
                  <a:lnTo>
                    <a:pt x="207169" y="511968"/>
                  </a:lnTo>
                  <a:lnTo>
                    <a:pt x="166688" y="419100"/>
                  </a:lnTo>
                  <a:lnTo>
                    <a:pt x="0" y="407193"/>
                  </a:lnTo>
                  <a:lnTo>
                    <a:pt x="126206" y="359568"/>
                  </a:lnTo>
                  <a:lnTo>
                    <a:pt x="147638" y="285750"/>
                  </a:lnTo>
                  <a:lnTo>
                    <a:pt x="216694" y="269081"/>
                  </a:lnTo>
                  <a:lnTo>
                    <a:pt x="200025" y="200025"/>
                  </a:lnTo>
                  <a:lnTo>
                    <a:pt x="259556" y="0"/>
                  </a:lnTo>
                  <a:lnTo>
                    <a:pt x="335756" y="42862"/>
                  </a:lnTo>
                  <a:lnTo>
                    <a:pt x="445294" y="7143"/>
                  </a:lnTo>
                  <a:lnTo>
                    <a:pt x="511969" y="23812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8" name="フリーフォーム 1144">
              <a:extLst>
                <a:ext uri="{FF2B5EF4-FFF2-40B4-BE49-F238E27FC236}">
                  <a16:creationId xmlns:a16="http://schemas.microsoft.com/office/drawing/2014/main" id="{1ACA25D4-AEE3-4AD6-B1F5-A2C2298FD6B3}"/>
                </a:ext>
              </a:extLst>
            </p:cNvPr>
            <p:cNvSpPr/>
            <p:nvPr/>
          </p:nvSpPr>
          <p:spPr bwMode="auto">
            <a:xfrm>
              <a:off x="2714270" y="4626453"/>
              <a:ext cx="273471" cy="432899"/>
            </a:xfrm>
            <a:custGeom>
              <a:avLst/>
              <a:gdLst>
                <a:gd name="connsiteX0" fmla="*/ 161925 w 373856"/>
                <a:gd name="connsiteY0" fmla="*/ 0 h 590550"/>
                <a:gd name="connsiteX1" fmla="*/ 88106 w 373856"/>
                <a:gd name="connsiteY1" fmla="*/ 23813 h 590550"/>
                <a:gd name="connsiteX2" fmla="*/ 40481 w 373856"/>
                <a:gd name="connsiteY2" fmla="*/ 23813 h 590550"/>
                <a:gd name="connsiteX3" fmla="*/ 61913 w 373856"/>
                <a:gd name="connsiteY3" fmla="*/ 78581 h 590550"/>
                <a:gd name="connsiteX4" fmla="*/ 21431 w 373856"/>
                <a:gd name="connsiteY4" fmla="*/ 147638 h 590550"/>
                <a:gd name="connsiteX5" fmla="*/ 0 w 373856"/>
                <a:gd name="connsiteY5" fmla="*/ 330994 h 590550"/>
                <a:gd name="connsiteX6" fmla="*/ 33338 w 373856"/>
                <a:gd name="connsiteY6" fmla="*/ 473869 h 590550"/>
                <a:gd name="connsiteX7" fmla="*/ 152400 w 373856"/>
                <a:gd name="connsiteY7" fmla="*/ 500063 h 590550"/>
                <a:gd name="connsiteX8" fmla="*/ 211931 w 373856"/>
                <a:gd name="connsiteY8" fmla="*/ 588169 h 590550"/>
                <a:gd name="connsiteX9" fmla="*/ 316706 w 373856"/>
                <a:gd name="connsiteY9" fmla="*/ 590550 h 590550"/>
                <a:gd name="connsiteX10" fmla="*/ 373856 w 373856"/>
                <a:gd name="connsiteY10" fmla="*/ 559594 h 590550"/>
                <a:gd name="connsiteX11" fmla="*/ 330994 w 373856"/>
                <a:gd name="connsiteY11" fmla="*/ 411956 h 590550"/>
                <a:gd name="connsiteX12" fmla="*/ 347663 w 373856"/>
                <a:gd name="connsiteY12" fmla="*/ 323850 h 590550"/>
                <a:gd name="connsiteX13" fmla="*/ 180975 w 373856"/>
                <a:gd name="connsiteY13" fmla="*/ 202406 h 590550"/>
                <a:gd name="connsiteX14" fmla="*/ 200025 w 373856"/>
                <a:gd name="connsiteY14" fmla="*/ 123825 h 590550"/>
                <a:gd name="connsiteX15" fmla="*/ 161925 w 373856"/>
                <a:gd name="connsiteY15" fmla="*/ 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3856" h="590550">
                  <a:moveTo>
                    <a:pt x="161925" y="0"/>
                  </a:moveTo>
                  <a:lnTo>
                    <a:pt x="88106" y="23813"/>
                  </a:lnTo>
                  <a:lnTo>
                    <a:pt x="40481" y="23813"/>
                  </a:lnTo>
                  <a:lnTo>
                    <a:pt x="61913" y="78581"/>
                  </a:lnTo>
                  <a:lnTo>
                    <a:pt x="21431" y="147638"/>
                  </a:lnTo>
                  <a:lnTo>
                    <a:pt x="0" y="330994"/>
                  </a:lnTo>
                  <a:lnTo>
                    <a:pt x="33338" y="473869"/>
                  </a:lnTo>
                  <a:lnTo>
                    <a:pt x="152400" y="500063"/>
                  </a:lnTo>
                  <a:lnTo>
                    <a:pt x="211931" y="588169"/>
                  </a:lnTo>
                  <a:lnTo>
                    <a:pt x="316706" y="590550"/>
                  </a:lnTo>
                  <a:lnTo>
                    <a:pt x="373856" y="559594"/>
                  </a:lnTo>
                  <a:lnTo>
                    <a:pt x="330994" y="411956"/>
                  </a:lnTo>
                  <a:lnTo>
                    <a:pt x="347663" y="323850"/>
                  </a:lnTo>
                  <a:lnTo>
                    <a:pt x="180975" y="202406"/>
                  </a:lnTo>
                  <a:lnTo>
                    <a:pt x="200025" y="123825"/>
                  </a:lnTo>
                  <a:lnTo>
                    <a:pt x="16192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9" name="フリーフォーム 1145">
              <a:extLst>
                <a:ext uri="{FF2B5EF4-FFF2-40B4-BE49-F238E27FC236}">
                  <a16:creationId xmlns:a16="http://schemas.microsoft.com/office/drawing/2014/main" id="{24A8E544-04FB-4F6A-B05C-0E3E5EF8FB37}"/>
                </a:ext>
              </a:extLst>
            </p:cNvPr>
            <p:cNvSpPr/>
            <p:nvPr/>
          </p:nvSpPr>
          <p:spPr bwMode="auto">
            <a:xfrm>
              <a:off x="2260425" y="4895270"/>
              <a:ext cx="338638" cy="342130"/>
            </a:xfrm>
            <a:custGeom>
              <a:avLst/>
              <a:gdLst>
                <a:gd name="connsiteX0" fmla="*/ 50006 w 461963"/>
                <a:gd name="connsiteY0" fmla="*/ 0 h 466725"/>
                <a:gd name="connsiteX1" fmla="*/ 211931 w 461963"/>
                <a:gd name="connsiteY1" fmla="*/ 9525 h 466725"/>
                <a:gd name="connsiteX2" fmla="*/ 242888 w 461963"/>
                <a:gd name="connsiteY2" fmla="*/ 111918 h 466725"/>
                <a:gd name="connsiteX3" fmla="*/ 266700 w 461963"/>
                <a:gd name="connsiteY3" fmla="*/ 111918 h 466725"/>
                <a:gd name="connsiteX4" fmla="*/ 283369 w 461963"/>
                <a:gd name="connsiteY4" fmla="*/ 54768 h 466725"/>
                <a:gd name="connsiteX5" fmla="*/ 369094 w 461963"/>
                <a:gd name="connsiteY5" fmla="*/ 66675 h 466725"/>
                <a:gd name="connsiteX6" fmla="*/ 411956 w 461963"/>
                <a:gd name="connsiteY6" fmla="*/ 188118 h 466725"/>
                <a:gd name="connsiteX7" fmla="*/ 438150 w 461963"/>
                <a:gd name="connsiteY7" fmla="*/ 188118 h 466725"/>
                <a:gd name="connsiteX8" fmla="*/ 461963 w 461963"/>
                <a:gd name="connsiteY8" fmla="*/ 223837 h 466725"/>
                <a:gd name="connsiteX9" fmla="*/ 452438 w 461963"/>
                <a:gd name="connsiteY9" fmla="*/ 273843 h 466725"/>
                <a:gd name="connsiteX10" fmla="*/ 395288 w 461963"/>
                <a:gd name="connsiteY10" fmla="*/ 273843 h 466725"/>
                <a:gd name="connsiteX11" fmla="*/ 359569 w 461963"/>
                <a:gd name="connsiteY11" fmla="*/ 378618 h 466725"/>
                <a:gd name="connsiteX12" fmla="*/ 414338 w 461963"/>
                <a:gd name="connsiteY12" fmla="*/ 454818 h 466725"/>
                <a:gd name="connsiteX13" fmla="*/ 240506 w 461963"/>
                <a:gd name="connsiteY13" fmla="*/ 466725 h 466725"/>
                <a:gd name="connsiteX14" fmla="*/ 207169 w 461963"/>
                <a:gd name="connsiteY14" fmla="*/ 452437 h 466725"/>
                <a:gd name="connsiteX15" fmla="*/ 19050 w 461963"/>
                <a:gd name="connsiteY15" fmla="*/ 438150 h 466725"/>
                <a:gd name="connsiteX16" fmla="*/ 0 w 461963"/>
                <a:gd name="connsiteY16" fmla="*/ 381000 h 466725"/>
                <a:gd name="connsiteX17" fmla="*/ 90488 w 461963"/>
                <a:gd name="connsiteY17" fmla="*/ 261937 h 466725"/>
                <a:gd name="connsiteX18" fmla="*/ 92869 w 461963"/>
                <a:gd name="connsiteY18" fmla="*/ 135731 h 466725"/>
                <a:gd name="connsiteX19" fmla="*/ 88106 w 461963"/>
                <a:gd name="connsiteY19" fmla="*/ 66675 h 466725"/>
                <a:gd name="connsiteX20" fmla="*/ 50006 w 461963"/>
                <a:gd name="connsiteY20" fmla="*/ 0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61963" h="466725">
                  <a:moveTo>
                    <a:pt x="50006" y="0"/>
                  </a:moveTo>
                  <a:lnTo>
                    <a:pt x="211931" y="9525"/>
                  </a:lnTo>
                  <a:lnTo>
                    <a:pt x="242888" y="111918"/>
                  </a:lnTo>
                  <a:lnTo>
                    <a:pt x="266700" y="111918"/>
                  </a:lnTo>
                  <a:lnTo>
                    <a:pt x="283369" y="54768"/>
                  </a:lnTo>
                  <a:lnTo>
                    <a:pt x="369094" y="66675"/>
                  </a:lnTo>
                  <a:lnTo>
                    <a:pt x="411956" y="188118"/>
                  </a:lnTo>
                  <a:lnTo>
                    <a:pt x="438150" y="188118"/>
                  </a:lnTo>
                  <a:lnTo>
                    <a:pt x="461963" y="223837"/>
                  </a:lnTo>
                  <a:lnTo>
                    <a:pt x="452438" y="273843"/>
                  </a:lnTo>
                  <a:lnTo>
                    <a:pt x="395288" y="273843"/>
                  </a:lnTo>
                  <a:lnTo>
                    <a:pt x="359569" y="378618"/>
                  </a:lnTo>
                  <a:lnTo>
                    <a:pt x="414338" y="454818"/>
                  </a:lnTo>
                  <a:lnTo>
                    <a:pt x="240506" y="466725"/>
                  </a:lnTo>
                  <a:lnTo>
                    <a:pt x="207169" y="452437"/>
                  </a:lnTo>
                  <a:lnTo>
                    <a:pt x="19050" y="438150"/>
                  </a:lnTo>
                  <a:lnTo>
                    <a:pt x="0" y="381000"/>
                  </a:lnTo>
                  <a:lnTo>
                    <a:pt x="90488" y="261937"/>
                  </a:lnTo>
                  <a:cubicBezTo>
                    <a:pt x="91282" y="219868"/>
                    <a:pt x="92075" y="177800"/>
                    <a:pt x="92869" y="135731"/>
                  </a:cubicBezTo>
                  <a:lnTo>
                    <a:pt x="88106" y="66675"/>
                  </a:lnTo>
                  <a:lnTo>
                    <a:pt x="50006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0" name="フリーフォーム 1146">
              <a:extLst>
                <a:ext uri="{FF2B5EF4-FFF2-40B4-BE49-F238E27FC236}">
                  <a16:creationId xmlns:a16="http://schemas.microsoft.com/office/drawing/2014/main" id="{6A91FCA5-8C90-4285-84F3-E95151C83DD7}"/>
                </a:ext>
              </a:extLst>
            </p:cNvPr>
            <p:cNvSpPr/>
            <p:nvPr/>
          </p:nvSpPr>
          <p:spPr bwMode="auto">
            <a:xfrm>
              <a:off x="2272062" y="5212961"/>
              <a:ext cx="421261" cy="339802"/>
            </a:xfrm>
            <a:custGeom>
              <a:avLst/>
              <a:gdLst>
                <a:gd name="connsiteX0" fmla="*/ 390525 w 573881"/>
                <a:gd name="connsiteY0" fmla="*/ 23813 h 464344"/>
                <a:gd name="connsiteX1" fmla="*/ 459581 w 573881"/>
                <a:gd name="connsiteY1" fmla="*/ 30956 h 464344"/>
                <a:gd name="connsiteX2" fmla="*/ 528637 w 573881"/>
                <a:gd name="connsiteY2" fmla="*/ 133350 h 464344"/>
                <a:gd name="connsiteX3" fmla="*/ 573881 w 573881"/>
                <a:gd name="connsiteY3" fmla="*/ 195263 h 464344"/>
                <a:gd name="connsiteX4" fmla="*/ 550069 w 573881"/>
                <a:gd name="connsiteY4" fmla="*/ 250031 h 464344"/>
                <a:gd name="connsiteX5" fmla="*/ 469106 w 573881"/>
                <a:gd name="connsiteY5" fmla="*/ 311944 h 464344"/>
                <a:gd name="connsiteX6" fmla="*/ 378619 w 573881"/>
                <a:gd name="connsiteY6" fmla="*/ 321469 h 464344"/>
                <a:gd name="connsiteX7" fmla="*/ 323850 w 573881"/>
                <a:gd name="connsiteY7" fmla="*/ 390525 h 464344"/>
                <a:gd name="connsiteX8" fmla="*/ 288131 w 573881"/>
                <a:gd name="connsiteY8" fmla="*/ 357188 h 464344"/>
                <a:gd name="connsiteX9" fmla="*/ 273844 w 573881"/>
                <a:gd name="connsiteY9" fmla="*/ 457200 h 464344"/>
                <a:gd name="connsiteX10" fmla="*/ 214312 w 573881"/>
                <a:gd name="connsiteY10" fmla="*/ 464344 h 464344"/>
                <a:gd name="connsiteX11" fmla="*/ 176212 w 573881"/>
                <a:gd name="connsiteY11" fmla="*/ 431006 h 464344"/>
                <a:gd name="connsiteX12" fmla="*/ 147637 w 573881"/>
                <a:gd name="connsiteY12" fmla="*/ 442913 h 464344"/>
                <a:gd name="connsiteX13" fmla="*/ 95250 w 573881"/>
                <a:gd name="connsiteY13" fmla="*/ 328613 h 464344"/>
                <a:gd name="connsiteX14" fmla="*/ 97631 w 573881"/>
                <a:gd name="connsiteY14" fmla="*/ 197644 h 464344"/>
                <a:gd name="connsiteX15" fmla="*/ 30956 w 573881"/>
                <a:gd name="connsiteY15" fmla="*/ 92869 h 464344"/>
                <a:gd name="connsiteX16" fmla="*/ 0 w 573881"/>
                <a:gd name="connsiteY16" fmla="*/ 0 h 464344"/>
                <a:gd name="connsiteX17" fmla="*/ 202406 w 573881"/>
                <a:gd name="connsiteY17" fmla="*/ 23813 h 464344"/>
                <a:gd name="connsiteX18" fmla="*/ 235744 w 573881"/>
                <a:gd name="connsiteY18" fmla="*/ 40481 h 464344"/>
                <a:gd name="connsiteX19" fmla="*/ 390525 w 573881"/>
                <a:gd name="connsiteY19" fmla="*/ 23813 h 464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73881" h="464344">
                  <a:moveTo>
                    <a:pt x="390525" y="23813"/>
                  </a:moveTo>
                  <a:lnTo>
                    <a:pt x="459581" y="30956"/>
                  </a:lnTo>
                  <a:lnTo>
                    <a:pt x="528637" y="133350"/>
                  </a:lnTo>
                  <a:lnTo>
                    <a:pt x="573881" y="195263"/>
                  </a:lnTo>
                  <a:lnTo>
                    <a:pt x="550069" y="250031"/>
                  </a:lnTo>
                  <a:lnTo>
                    <a:pt x="469106" y="311944"/>
                  </a:lnTo>
                  <a:lnTo>
                    <a:pt x="378619" y="321469"/>
                  </a:lnTo>
                  <a:lnTo>
                    <a:pt x="323850" y="390525"/>
                  </a:lnTo>
                  <a:lnTo>
                    <a:pt x="288131" y="357188"/>
                  </a:lnTo>
                  <a:lnTo>
                    <a:pt x="273844" y="457200"/>
                  </a:lnTo>
                  <a:lnTo>
                    <a:pt x="214312" y="464344"/>
                  </a:lnTo>
                  <a:lnTo>
                    <a:pt x="176212" y="431006"/>
                  </a:lnTo>
                  <a:lnTo>
                    <a:pt x="147637" y="442913"/>
                  </a:lnTo>
                  <a:lnTo>
                    <a:pt x="95250" y="328613"/>
                  </a:lnTo>
                  <a:cubicBezTo>
                    <a:pt x="96044" y="284957"/>
                    <a:pt x="96837" y="241300"/>
                    <a:pt x="97631" y="197644"/>
                  </a:cubicBezTo>
                  <a:lnTo>
                    <a:pt x="30956" y="92869"/>
                  </a:lnTo>
                  <a:lnTo>
                    <a:pt x="0" y="0"/>
                  </a:lnTo>
                  <a:lnTo>
                    <a:pt x="202406" y="23813"/>
                  </a:lnTo>
                  <a:lnTo>
                    <a:pt x="235744" y="40481"/>
                  </a:lnTo>
                  <a:lnTo>
                    <a:pt x="390525" y="23813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1" name="フリーフォーム 1147">
              <a:extLst>
                <a:ext uri="{FF2B5EF4-FFF2-40B4-BE49-F238E27FC236}">
                  <a16:creationId xmlns:a16="http://schemas.microsoft.com/office/drawing/2014/main" id="{5CEDDFAC-497A-4FF9-8C26-2E1112E17D23}"/>
                </a:ext>
              </a:extLst>
            </p:cNvPr>
            <p:cNvSpPr/>
            <p:nvPr/>
          </p:nvSpPr>
          <p:spPr bwMode="auto">
            <a:xfrm>
              <a:off x="2805039" y="4987202"/>
              <a:ext cx="69822" cy="216449"/>
            </a:xfrm>
            <a:custGeom>
              <a:avLst/>
              <a:gdLst>
                <a:gd name="connsiteX0" fmla="*/ 14288 w 95250"/>
                <a:gd name="connsiteY0" fmla="*/ 0 h 295275"/>
                <a:gd name="connsiteX1" fmla="*/ 14288 w 95250"/>
                <a:gd name="connsiteY1" fmla="*/ 76200 h 295275"/>
                <a:gd name="connsiteX2" fmla="*/ 30956 w 95250"/>
                <a:gd name="connsiteY2" fmla="*/ 133350 h 295275"/>
                <a:gd name="connsiteX3" fmla="*/ 0 w 95250"/>
                <a:gd name="connsiteY3" fmla="*/ 188119 h 295275"/>
                <a:gd name="connsiteX4" fmla="*/ 42863 w 95250"/>
                <a:gd name="connsiteY4" fmla="*/ 211931 h 295275"/>
                <a:gd name="connsiteX5" fmla="*/ 47625 w 95250"/>
                <a:gd name="connsiteY5" fmla="*/ 266700 h 295275"/>
                <a:gd name="connsiteX6" fmla="*/ 85725 w 95250"/>
                <a:gd name="connsiteY6" fmla="*/ 295275 h 295275"/>
                <a:gd name="connsiteX7" fmla="*/ 95250 w 95250"/>
                <a:gd name="connsiteY7" fmla="*/ 207169 h 295275"/>
                <a:gd name="connsiteX8" fmla="*/ 61913 w 95250"/>
                <a:gd name="connsiteY8" fmla="*/ 164306 h 295275"/>
                <a:gd name="connsiteX9" fmla="*/ 88106 w 95250"/>
                <a:gd name="connsiteY9" fmla="*/ 92869 h 295275"/>
                <a:gd name="connsiteX10" fmla="*/ 14288 w 95250"/>
                <a:gd name="connsiteY10" fmla="*/ 0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250" h="295275">
                  <a:moveTo>
                    <a:pt x="14288" y="0"/>
                  </a:moveTo>
                  <a:lnTo>
                    <a:pt x="14288" y="76200"/>
                  </a:lnTo>
                  <a:lnTo>
                    <a:pt x="30956" y="133350"/>
                  </a:lnTo>
                  <a:lnTo>
                    <a:pt x="0" y="188119"/>
                  </a:lnTo>
                  <a:lnTo>
                    <a:pt x="42863" y="211931"/>
                  </a:lnTo>
                  <a:lnTo>
                    <a:pt x="47625" y="266700"/>
                  </a:lnTo>
                  <a:lnTo>
                    <a:pt x="85725" y="295275"/>
                  </a:lnTo>
                  <a:lnTo>
                    <a:pt x="95250" y="207169"/>
                  </a:lnTo>
                  <a:lnTo>
                    <a:pt x="61913" y="164306"/>
                  </a:lnTo>
                  <a:lnTo>
                    <a:pt x="88106" y="92869"/>
                  </a:lnTo>
                  <a:lnTo>
                    <a:pt x="14288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2" name="フリーフォーム 1148">
              <a:extLst>
                <a:ext uri="{FF2B5EF4-FFF2-40B4-BE49-F238E27FC236}">
                  <a16:creationId xmlns:a16="http://schemas.microsoft.com/office/drawing/2014/main" id="{4D8C41A9-7146-4FD2-970C-CE8697F08A6A}"/>
                </a:ext>
              </a:extLst>
            </p:cNvPr>
            <p:cNvSpPr/>
            <p:nvPr/>
          </p:nvSpPr>
          <p:spPr bwMode="auto">
            <a:xfrm>
              <a:off x="2523422" y="4969747"/>
              <a:ext cx="307218" cy="272307"/>
            </a:xfrm>
            <a:custGeom>
              <a:avLst/>
              <a:gdLst>
                <a:gd name="connsiteX0" fmla="*/ 395287 w 419100"/>
                <a:gd name="connsiteY0" fmla="*/ 28575 h 371475"/>
                <a:gd name="connsiteX1" fmla="*/ 285750 w 419100"/>
                <a:gd name="connsiteY1" fmla="*/ 0 h 371475"/>
                <a:gd name="connsiteX2" fmla="*/ 233362 w 419100"/>
                <a:gd name="connsiteY2" fmla="*/ 50007 h 371475"/>
                <a:gd name="connsiteX3" fmla="*/ 247650 w 419100"/>
                <a:gd name="connsiteY3" fmla="*/ 104775 h 371475"/>
                <a:gd name="connsiteX4" fmla="*/ 278606 w 419100"/>
                <a:gd name="connsiteY4" fmla="*/ 180975 h 371475"/>
                <a:gd name="connsiteX5" fmla="*/ 257175 w 419100"/>
                <a:gd name="connsiteY5" fmla="*/ 207169 h 371475"/>
                <a:gd name="connsiteX6" fmla="*/ 185737 w 419100"/>
                <a:gd name="connsiteY6" fmla="*/ 116682 h 371475"/>
                <a:gd name="connsiteX7" fmla="*/ 157162 w 419100"/>
                <a:gd name="connsiteY7" fmla="*/ 130969 h 371475"/>
                <a:gd name="connsiteX8" fmla="*/ 83344 w 419100"/>
                <a:gd name="connsiteY8" fmla="*/ 97632 h 371475"/>
                <a:gd name="connsiteX9" fmla="*/ 100012 w 419100"/>
                <a:gd name="connsiteY9" fmla="*/ 135732 h 371475"/>
                <a:gd name="connsiteX10" fmla="*/ 88106 w 419100"/>
                <a:gd name="connsiteY10" fmla="*/ 178594 h 371475"/>
                <a:gd name="connsiteX11" fmla="*/ 33337 w 419100"/>
                <a:gd name="connsiteY11" fmla="*/ 178594 h 371475"/>
                <a:gd name="connsiteX12" fmla="*/ 0 w 419100"/>
                <a:gd name="connsiteY12" fmla="*/ 283369 h 371475"/>
                <a:gd name="connsiteX13" fmla="*/ 52387 w 419100"/>
                <a:gd name="connsiteY13" fmla="*/ 359569 h 371475"/>
                <a:gd name="connsiteX14" fmla="*/ 119062 w 419100"/>
                <a:gd name="connsiteY14" fmla="*/ 371475 h 371475"/>
                <a:gd name="connsiteX15" fmla="*/ 185737 w 419100"/>
                <a:gd name="connsiteY15" fmla="*/ 354807 h 371475"/>
                <a:gd name="connsiteX16" fmla="*/ 261937 w 419100"/>
                <a:gd name="connsiteY16" fmla="*/ 266700 h 371475"/>
                <a:gd name="connsiteX17" fmla="*/ 378619 w 419100"/>
                <a:gd name="connsiteY17" fmla="*/ 216694 h 371475"/>
                <a:gd name="connsiteX18" fmla="*/ 419100 w 419100"/>
                <a:gd name="connsiteY18" fmla="*/ 157163 h 371475"/>
                <a:gd name="connsiteX19" fmla="*/ 395287 w 419100"/>
                <a:gd name="connsiteY19" fmla="*/ 95250 h 371475"/>
                <a:gd name="connsiteX20" fmla="*/ 395287 w 419100"/>
                <a:gd name="connsiteY20" fmla="*/ 28575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19100" h="371475">
                  <a:moveTo>
                    <a:pt x="395287" y="28575"/>
                  </a:moveTo>
                  <a:lnTo>
                    <a:pt x="285750" y="0"/>
                  </a:lnTo>
                  <a:lnTo>
                    <a:pt x="233362" y="50007"/>
                  </a:lnTo>
                  <a:lnTo>
                    <a:pt x="247650" y="104775"/>
                  </a:lnTo>
                  <a:lnTo>
                    <a:pt x="278606" y="180975"/>
                  </a:lnTo>
                  <a:lnTo>
                    <a:pt x="257175" y="207169"/>
                  </a:lnTo>
                  <a:lnTo>
                    <a:pt x="185737" y="116682"/>
                  </a:lnTo>
                  <a:lnTo>
                    <a:pt x="157162" y="130969"/>
                  </a:lnTo>
                  <a:lnTo>
                    <a:pt x="83344" y="97632"/>
                  </a:lnTo>
                  <a:lnTo>
                    <a:pt x="100012" y="135732"/>
                  </a:lnTo>
                  <a:lnTo>
                    <a:pt x="88106" y="178594"/>
                  </a:lnTo>
                  <a:lnTo>
                    <a:pt x="33337" y="178594"/>
                  </a:lnTo>
                  <a:lnTo>
                    <a:pt x="0" y="283369"/>
                  </a:lnTo>
                  <a:lnTo>
                    <a:pt x="52387" y="359569"/>
                  </a:lnTo>
                  <a:lnTo>
                    <a:pt x="119062" y="371475"/>
                  </a:lnTo>
                  <a:lnTo>
                    <a:pt x="185737" y="354807"/>
                  </a:lnTo>
                  <a:lnTo>
                    <a:pt x="261937" y="266700"/>
                  </a:lnTo>
                  <a:lnTo>
                    <a:pt x="378619" y="216694"/>
                  </a:lnTo>
                  <a:lnTo>
                    <a:pt x="419100" y="157163"/>
                  </a:lnTo>
                  <a:lnTo>
                    <a:pt x="395287" y="95250"/>
                  </a:lnTo>
                  <a:lnTo>
                    <a:pt x="395287" y="2857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3" name="フリーフォーム 1149">
              <a:extLst>
                <a:ext uri="{FF2B5EF4-FFF2-40B4-BE49-F238E27FC236}">
                  <a16:creationId xmlns:a16="http://schemas.microsoft.com/office/drawing/2014/main" id="{1833B518-0A3F-4079-B82D-4D6B3C689A22}"/>
                </a:ext>
              </a:extLst>
            </p:cNvPr>
            <p:cNvSpPr/>
            <p:nvPr/>
          </p:nvSpPr>
          <p:spPr bwMode="auto">
            <a:xfrm>
              <a:off x="2728235" y="5034914"/>
              <a:ext cx="280454" cy="465482"/>
            </a:xfrm>
            <a:custGeom>
              <a:avLst/>
              <a:gdLst>
                <a:gd name="connsiteX0" fmla="*/ 92869 w 383381"/>
                <a:gd name="connsiteY0" fmla="*/ 126206 h 635793"/>
                <a:gd name="connsiteX1" fmla="*/ 145256 w 383381"/>
                <a:gd name="connsiteY1" fmla="*/ 150018 h 635793"/>
                <a:gd name="connsiteX2" fmla="*/ 147638 w 383381"/>
                <a:gd name="connsiteY2" fmla="*/ 216693 h 635793"/>
                <a:gd name="connsiteX3" fmla="*/ 192881 w 383381"/>
                <a:gd name="connsiteY3" fmla="*/ 230981 h 635793"/>
                <a:gd name="connsiteX4" fmla="*/ 202406 w 383381"/>
                <a:gd name="connsiteY4" fmla="*/ 140493 h 635793"/>
                <a:gd name="connsiteX5" fmla="*/ 164306 w 383381"/>
                <a:gd name="connsiteY5" fmla="*/ 88106 h 635793"/>
                <a:gd name="connsiteX6" fmla="*/ 192881 w 383381"/>
                <a:gd name="connsiteY6" fmla="*/ 33337 h 635793"/>
                <a:gd name="connsiteX7" fmla="*/ 288131 w 383381"/>
                <a:gd name="connsiteY7" fmla="*/ 30956 h 635793"/>
                <a:gd name="connsiteX8" fmla="*/ 350044 w 383381"/>
                <a:gd name="connsiteY8" fmla="*/ 0 h 635793"/>
                <a:gd name="connsiteX9" fmla="*/ 383381 w 383381"/>
                <a:gd name="connsiteY9" fmla="*/ 114300 h 635793"/>
                <a:gd name="connsiteX10" fmla="*/ 373856 w 383381"/>
                <a:gd name="connsiteY10" fmla="*/ 166687 h 635793"/>
                <a:gd name="connsiteX11" fmla="*/ 342900 w 383381"/>
                <a:gd name="connsiteY11" fmla="*/ 180975 h 635793"/>
                <a:gd name="connsiteX12" fmla="*/ 316706 w 383381"/>
                <a:gd name="connsiteY12" fmla="*/ 221456 h 635793"/>
                <a:gd name="connsiteX13" fmla="*/ 230981 w 383381"/>
                <a:gd name="connsiteY13" fmla="*/ 266700 h 635793"/>
                <a:gd name="connsiteX14" fmla="*/ 145256 w 383381"/>
                <a:gd name="connsiteY14" fmla="*/ 352425 h 635793"/>
                <a:gd name="connsiteX15" fmla="*/ 171450 w 383381"/>
                <a:gd name="connsiteY15" fmla="*/ 426243 h 635793"/>
                <a:gd name="connsiteX16" fmla="*/ 183356 w 383381"/>
                <a:gd name="connsiteY16" fmla="*/ 531018 h 635793"/>
                <a:gd name="connsiteX17" fmla="*/ 90488 w 383381"/>
                <a:gd name="connsiteY17" fmla="*/ 576262 h 635793"/>
                <a:gd name="connsiteX18" fmla="*/ 92869 w 383381"/>
                <a:gd name="connsiteY18" fmla="*/ 635793 h 635793"/>
                <a:gd name="connsiteX19" fmla="*/ 54769 w 383381"/>
                <a:gd name="connsiteY19" fmla="*/ 614362 h 635793"/>
                <a:gd name="connsiteX20" fmla="*/ 33338 w 383381"/>
                <a:gd name="connsiteY20" fmla="*/ 445293 h 635793"/>
                <a:gd name="connsiteX21" fmla="*/ 95250 w 383381"/>
                <a:gd name="connsiteY21" fmla="*/ 392906 h 635793"/>
                <a:gd name="connsiteX22" fmla="*/ 104775 w 383381"/>
                <a:gd name="connsiteY22" fmla="*/ 235743 h 635793"/>
                <a:gd name="connsiteX23" fmla="*/ 50006 w 383381"/>
                <a:gd name="connsiteY23" fmla="*/ 204787 h 635793"/>
                <a:gd name="connsiteX24" fmla="*/ 0 w 383381"/>
                <a:gd name="connsiteY24" fmla="*/ 169068 h 635793"/>
                <a:gd name="connsiteX25" fmla="*/ 92869 w 383381"/>
                <a:gd name="connsiteY25" fmla="*/ 126206 h 635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3381" h="635793">
                  <a:moveTo>
                    <a:pt x="92869" y="126206"/>
                  </a:moveTo>
                  <a:lnTo>
                    <a:pt x="145256" y="150018"/>
                  </a:lnTo>
                  <a:lnTo>
                    <a:pt x="147638" y="216693"/>
                  </a:lnTo>
                  <a:lnTo>
                    <a:pt x="192881" y="230981"/>
                  </a:lnTo>
                  <a:lnTo>
                    <a:pt x="202406" y="140493"/>
                  </a:lnTo>
                  <a:lnTo>
                    <a:pt x="164306" y="88106"/>
                  </a:lnTo>
                  <a:lnTo>
                    <a:pt x="192881" y="33337"/>
                  </a:lnTo>
                  <a:lnTo>
                    <a:pt x="288131" y="30956"/>
                  </a:lnTo>
                  <a:lnTo>
                    <a:pt x="350044" y="0"/>
                  </a:lnTo>
                  <a:lnTo>
                    <a:pt x="383381" y="114300"/>
                  </a:lnTo>
                  <a:lnTo>
                    <a:pt x="373856" y="166687"/>
                  </a:lnTo>
                  <a:lnTo>
                    <a:pt x="342900" y="180975"/>
                  </a:lnTo>
                  <a:lnTo>
                    <a:pt x="316706" y="221456"/>
                  </a:lnTo>
                  <a:lnTo>
                    <a:pt x="230981" y="266700"/>
                  </a:lnTo>
                  <a:lnTo>
                    <a:pt x="145256" y="352425"/>
                  </a:lnTo>
                  <a:lnTo>
                    <a:pt x="171450" y="426243"/>
                  </a:lnTo>
                  <a:lnTo>
                    <a:pt x="183356" y="531018"/>
                  </a:lnTo>
                  <a:lnTo>
                    <a:pt x="90488" y="576262"/>
                  </a:lnTo>
                  <a:cubicBezTo>
                    <a:pt x="91282" y="596106"/>
                    <a:pt x="92075" y="615949"/>
                    <a:pt x="92869" y="635793"/>
                  </a:cubicBezTo>
                  <a:lnTo>
                    <a:pt x="54769" y="614362"/>
                  </a:lnTo>
                  <a:lnTo>
                    <a:pt x="33338" y="445293"/>
                  </a:lnTo>
                  <a:lnTo>
                    <a:pt x="95250" y="392906"/>
                  </a:lnTo>
                  <a:lnTo>
                    <a:pt x="104775" y="235743"/>
                  </a:lnTo>
                  <a:lnTo>
                    <a:pt x="50006" y="204787"/>
                  </a:lnTo>
                  <a:lnTo>
                    <a:pt x="0" y="169068"/>
                  </a:lnTo>
                  <a:lnTo>
                    <a:pt x="92869" y="126206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4" name="フリーフォーム 1150">
              <a:extLst>
                <a:ext uri="{FF2B5EF4-FFF2-40B4-BE49-F238E27FC236}">
                  <a16:creationId xmlns:a16="http://schemas.microsoft.com/office/drawing/2014/main" id="{1BEDB221-66CD-4E39-84DC-1BEEF818C93D}"/>
                </a:ext>
              </a:extLst>
            </p:cNvPr>
            <p:cNvSpPr/>
            <p:nvPr/>
          </p:nvSpPr>
          <p:spPr bwMode="auto">
            <a:xfrm>
              <a:off x="2379123" y="5160595"/>
              <a:ext cx="427081" cy="569052"/>
            </a:xfrm>
            <a:custGeom>
              <a:avLst/>
              <a:gdLst>
                <a:gd name="connsiteX0" fmla="*/ 0 w 583406"/>
                <a:gd name="connsiteY0" fmla="*/ 514350 h 776287"/>
                <a:gd name="connsiteX1" fmla="*/ 50006 w 583406"/>
                <a:gd name="connsiteY1" fmla="*/ 626268 h 776287"/>
                <a:gd name="connsiteX2" fmla="*/ 109538 w 583406"/>
                <a:gd name="connsiteY2" fmla="*/ 714375 h 776287"/>
                <a:gd name="connsiteX3" fmla="*/ 142875 w 583406"/>
                <a:gd name="connsiteY3" fmla="*/ 769143 h 776287"/>
                <a:gd name="connsiteX4" fmla="*/ 169069 w 583406"/>
                <a:gd name="connsiteY4" fmla="*/ 766762 h 776287"/>
                <a:gd name="connsiteX5" fmla="*/ 185738 w 583406"/>
                <a:gd name="connsiteY5" fmla="*/ 764381 h 776287"/>
                <a:gd name="connsiteX6" fmla="*/ 233363 w 583406"/>
                <a:gd name="connsiteY6" fmla="*/ 764381 h 776287"/>
                <a:gd name="connsiteX7" fmla="*/ 314325 w 583406"/>
                <a:gd name="connsiteY7" fmla="*/ 776287 h 776287"/>
                <a:gd name="connsiteX8" fmla="*/ 397669 w 583406"/>
                <a:gd name="connsiteY8" fmla="*/ 721518 h 776287"/>
                <a:gd name="connsiteX9" fmla="*/ 483394 w 583406"/>
                <a:gd name="connsiteY9" fmla="*/ 654843 h 776287"/>
                <a:gd name="connsiteX10" fmla="*/ 523875 w 583406"/>
                <a:gd name="connsiteY10" fmla="*/ 545306 h 776287"/>
                <a:gd name="connsiteX11" fmla="*/ 569119 w 583406"/>
                <a:gd name="connsiteY11" fmla="*/ 519112 h 776287"/>
                <a:gd name="connsiteX12" fmla="*/ 578644 w 583406"/>
                <a:gd name="connsiteY12" fmla="*/ 461962 h 776287"/>
                <a:gd name="connsiteX13" fmla="*/ 533400 w 583406"/>
                <a:gd name="connsiteY13" fmla="*/ 450056 h 776287"/>
                <a:gd name="connsiteX14" fmla="*/ 514350 w 583406"/>
                <a:gd name="connsiteY14" fmla="*/ 273843 h 776287"/>
                <a:gd name="connsiteX15" fmla="*/ 569119 w 583406"/>
                <a:gd name="connsiteY15" fmla="*/ 219075 h 776287"/>
                <a:gd name="connsiteX16" fmla="*/ 583406 w 583406"/>
                <a:gd name="connsiteY16" fmla="*/ 69056 h 776287"/>
                <a:gd name="connsiteX17" fmla="*/ 478631 w 583406"/>
                <a:gd name="connsiteY17" fmla="*/ 0 h 776287"/>
                <a:gd name="connsiteX18" fmla="*/ 457200 w 583406"/>
                <a:gd name="connsiteY18" fmla="*/ 0 h 776287"/>
                <a:gd name="connsiteX19" fmla="*/ 402431 w 583406"/>
                <a:gd name="connsiteY19" fmla="*/ 95250 h 776287"/>
                <a:gd name="connsiteX20" fmla="*/ 319088 w 583406"/>
                <a:gd name="connsiteY20" fmla="*/ 111918 h 776287"/>
                <a:gd name="connsiteX21" fmla="*/ 433388 w 583406"/>
                <a:gd name="connsiteY21" fmla="*/ 273843 h 776287"/>
                <a:gd name="connsiteX22" fmla="*/ 400050 w 583406"/>
                <a:gd name="connsiteY22" fmla="*/ 330993 h 776287"/>
                <a:gd name="connsiteX23" fmla="*/ 326231 w 583406"/>
                <a:gd name="connsiteY23" fmla="*/ 378618 h 776287"/>
                <a:gd name="connsiteX24" fmla="*/ 235744 w 583406"/>
                <a:gd name="connsiteY24" fmla="*/ 395287 h 776287"/>
                <a:gd name="connsiteX25" fmla="*/ 173831 w 583406"/>
                <a:gd name="connsiteY25" fmla="*/ 469106 h 776287"/>
                <a:gd name="connsiteX26" fmla="*/ 142875 w 583406"/>
                <a:gd name="connsiteY26" fmla="*/ 431006 h 776287"/>
                <a:gd name="connsiteX27" fmla="*/ 126206 w 583406"/>
                <a:gd name="connsiteY27" fmla="*/ 523875 h 776287"/>
                <a:gd name="connsiteX28" fmla="*/ 69056 w 583406"/>
                <a:gd name="connsiteY28" fmla="*/ 531018 h 776287"/>
                <a:gd name="connsiteX29" fmla="*/ 0 w 583406"/>
                <a:gd name="connsiteY29" fmla="*/ 514350 h 77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83406" h="776287">
                  <a:moveTo>
                    <a:pt x="0" y="514350"/>
                  </a:moveTo>
                  <a:lnTo>
                    <a:pt x="50006" y="626268"/>
                  </a:lnTo>
                  <a:lnTo>
                    <a:pt x="109538" y="714375"/>
                  </a:lnTo>
                  <a:lnTo>
                    <a:pt x="142875" y="769143"/>
                  </a:lnTo>
                  <a:cubicBezTo>
                    <a:pt x="151606" y="768349"/>
                    <a:pt x="160355" y="767730"/>
                    <a:pt x="169069" y="766762"/>
                  </a:cubicBezTo>
                  <a:cubicBezTo>
                    <a:pt x="174647" y="766142"/>
                    <a:pt x="180129" y="764589"/>
                    <a:pt x="185738" y="764381"/>
                  </a:cubicBezTo>
                  <a:cubicBezTo>
                    <a:pt x="201602" y="763794"/>
                    <a:pt x="217488" y="764381"/>
                    <a:pt x="233363" y="764381"/>
                  </a:cubicBezTo>
                  <a:lnTo>
                    <a:pt x="314325" y="776287"/>
                  </a:lnTo>
                  <a:lnTo>
                    <a:pt x="397669" y="721518"/>
                  </a:lnTo>
                  <a:lnTo>
                    <a:pt x="483394" y="654843"/>
                  </a:lnTo>
                  <a:lnTo>
                    <a:pt x="523875" y="545306"/>
                  </a:lnTo>
                  <a:lnTo>
                    <a:pt x="569119" y="519112"/>
                  </a:lnTo>
                  <a:lnTo>
                    <a:pt x="578644" y="461962"/>
                  </a:lnTo>
                  <a:lnTo>
                    <a:pt x="533400" y="450056"/>
                  </a:lnTo>
                  <a:lnTo>
                    <a:pt x="514350" y="273843"/>
                  </a:lnTo>
                  <a:lnTo>
                    <a:pt x="569119" y="219075"/>
                  </a:lnTo>
                  <a:lnTo>
                    <a:pt x="583406" y="69056"/>
                  </a:lnTo>
                  <a:lnTo>
                    <a:pt x="478631" y="0"/>
                  </a:lnTo>
                  <a:lnTo>
                    <a:pt x="457200" y="0"/>
                  </a:lnTo>
                  <a:lnTo>
                    <a:pt x="402431" y="95250"/>
                  </a:lnTo>
                  <a:lnTo>
                    <a:pt x="319088" y="111918"/>
                  </a:lnTo>
                  <a:lnTo>
                    <a:pt x="433388" y="273843"/>
                  </a:lnTo>
                  <a:lnTo>
                    <a:pt x="400050" y="330993"/>
                  </a:lnTo>
                  <a:lnTo>
                    <a:pt x="326231" y="378618"/>
                  </a:lnTo>
                  <a:lnTo>
                    <a:pt x="235744" y="395287"/>
                  </a:lnTo>
                  <a:lnTo>
                    <a:pt x="173831" y="469106"/>
                  </a:lnTo>
                  <a:lnTo>
                    <a:pt x="142875" y="431006"/>
                  </a:lnTo>
                  <a:lnTo>
                    <a:pt x="126206" y="523875"/>
                  </a:lnTo>
                  <a:lnTo>
                    <a:pt x="69056" y="531018"/>
                  </a:lnTo>
                  <a:lnTo>
                    <a:pt x="0" y="5143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5" name="フリーフォーム 1170">
              <a:extLst>
                <a:ext uri="{FF2B5EF4-FFF2-40B4-BE49-F238E27FC236}">
                  <a16:creationId xmlns:a16="http://schemas.microsoft.com/office/drawing/2014/main" id="{F786DFA8-4454-4B6C-B095-95B9F8189093}"/>
                </a:ext>
              </a:extLst>
            </p:cNvPr>
            <p:cNvSpPr/>
            <p:nvPr/>
          </p:nvSpPr>
          <p:spPr bwMode="auto">
            <a:xfrm>
              <a:off x="6777931" y="1983677"/>
              <a:ext cx="932129" cy="998460"/>
            </a:xfrm>
            <a:custGeom>
              <a:avLst/>
              <a:gdLst>
                <a:gd name="connsiteX0" fmla="*/ 895350 w 1271588"/>
                <a:gd name="connsiteY0" fmla="*/ 171450 h 1362075"/>
                <a:gd name="connsiteX1" fmla="*/ 890588 w 1271588"/>
                <a:gd name="connsiteY1" fmla="*/ 957262 h 1362075"/>
                <a:gd name="connsiteX2" fmla="*/ 947738 w 1271588"/>
                <a:gd name="connsiteY2" fmla="*/ 976312 h 1362075"/>
                <a:gd name="connsiteX3" fmla="*/ 962025 w 1271588"/>
                <a:gd name="connsiteY3" fmla="*/ 1033462 h 1362075"/>
                <a:gd name="connsiteX4" fmla="*/ 1028700 w 1271588"/>
                <a:gd name="connsiteY4" fmla="*/ 1019175 h 1362075"/>
                <a:gd name="connsiteX5" fmla="*/ 1200150 w 1271588"/>
                <a:gd name="connsiteY5" fmla="*/ 1247775 h 1362075"/>
                <a:gd name="connsiteX6" fmla="*/ 1271588 w 1271588"/>
                <a:gd name="connsiteY6" fmla="*/ 1309687 h 1362075"/>
                <a:gd name="connsiteX7" fmla="*/ 1190625 w 1271588"/>
                <a:gd name="connsiteY7" fmla="*/ 1362075 h 1362075"/>
                <a:gd name="connsiteX8" fmla="*/ 1123950 w 1271588"/>
                <a:gd name="connsiteY8" fmla="*/ 1333500 h 1362075"/>
                <a:gd name="connsiteX9" fmla="*/ 1028700 w 1271588"/>
                <a:gd name="connsiteY9" fmla="*/ 1128712 h 1362075"/>
                <a:gd name="connsiteX10" fmla="*/ 871538 w 1271588"/>
                <a:gd name="connsiteY10" fmla="*/ 1028700 h 1362075"/>
                <a:gd name="connsiteX11" fmla="*/ 833438 w 1271588"/>
                <a:gd name="connsiteY11" fmla="*/ 1047750 h 1362075"/>
                <a:gd name="connsiteX12" fmla="*/ 714375 w 1271588"/>
                <a:gd name="connsiteY12" fmla="*/ 962025 h 1362075"/>
                <a:gd name="connsiteX13" fmla="*/ 695325 w 1271588"/>
                <a:gd name="connsiteY13" fmla="*/ 1090612 h 1362075"/>
                <a:gd name="connsiteX14" fmla="*/ 576263 w 1271588"/>
                <a:gd name="connsiteY14" fmla="*/ 1109662 h 1362075"/>
                <a:gd name="connsiteX15" fmla="*/ 600075 w 1271588"/>
                <a:gd name="connsiteY15" fmla="*/ 957262 h 1362075"/>
                <a:gd name="connsiteX16" fmla="*/ 447675 w 1271588"/>
                <a:gd name="connsiteY16" fmla="*/ 1104900 h 1362075"/>
                <a:gd name="connsiteX17" fmla="*/ 528638 w 1271588"/>
                <a:gd name="connsiteY17" fmla="*/ 1176337 h 1362075"/>
                <a:gd name="connsiteX18" fmla="*/ 323850 w 1271588"/>
                <a:gd name="connsiteY18" fmla="*/ 1309687 h 1362075"/>
                <a:gd name="connsiteX19" fmla="*/ 328613 w 1271588"/>
                <a:gd name="connsiteY19" fmla="*/ 1181100 h 1362075"/>
                <a:gd name="connsiteX20" fmla="*/ 219075 w 1271588"/>
                <a:gd name="connsiteY20" fmla="*/ 1138237 h 1362075"/>
                <a:gd name="connsiteX21" fmla="*/ 228600 w 1271588"/>
                <a:gd name="connsiteY21" fmla="*/ 1023937 h 1362075"/>
                <a:gd name="connsiteX22" fmla="*/ 119063 w 1271588"/>
                <a:gd name="connsiteY22" fmla="*/ 1047750 h 1362075"/>
                <a:gd name="connsiteX23" fmla="*/ 9525 w 1271588"/>
                <a:gd name="connsiteY23" fmla="*/ 909637 h 1362075"/>
                <a:gd name="connsiteX24" fmla="*/ 95250 w 1271588"/>
                <a:gd name="connsiteY24" fmla="*/ 819150 h 1362075"/>
                <a:gd name="connsiteX25" fmla="*/ 261938 w 1271588"/>
                <a:gd name="connsiteY25" fmla="*/ 738187 h 1362075"/>
                <a:gd name="connsiteX26" fmla="*/ 233363 w 1271588"/>
                <a:gd name="connsiteY26" fmla="*/ 623887 h 1362075"/>
                <a:gd name="connsiteX27" fmla="*/ 100013 w 1271588"/>
                <a:gd name="connsiteY27" fmla="*/ 690562 h 1362075"/>
                <a:gd name="connsiteX28" fmla="*/ 28575 w 1271588"/>
                <a:gd name="connsiteY28" fmla="*/ 638175 h 1362075"/>
                <a:gd name="connsiteX29" fmla="*/ 0 w 1271588"/>
                <a:gd name="connsiteY29" fmla="*/ 571500 h 1362075"/>
                <a:gd name="connsiteX30" fmla="*/ 95250 w 1271588"/>
                <a:gd name="connsiteY30" fmla="*/ 504825 h 1362075"/>
                <a:gd name="connsiteX31" fmla="*/ 195263 w 1271588"/>
                <a:gd name="connsiteY31" fmla="*/ 523875 h 1362075"/>
                <a:gd name="connsiteX32" fmla="*/ 242888 w 1271588"/>
                <a:gd name="connsiteY32" fmla="*/ 452437 h 1362075"/>
                <a:gd name="connsiteX33" fmla="*/ 42863 w 1271588"/>
                <a:gd name="connsiteY33" fmla="*/ 319087 h 1362075"/>
                <a:gd name="connsiteX34" fmla="*/ 52388 w 1271588"/>
                <a:gd name="connsiteY34" fmla="*/ 223837 h 1362075"/>
                <a:gd name="connsiteX35" fmla="*/ 109538 w 1271588"/>
                <a:gd name="connsiteY35" fmla="*/ 228600 h 1362075"/>
                <a:gd name="connsiteX36" fmla="*/ 195263 w 1271588"/>
                <a:gd name="connsiteY36" fmla="*/ 114300 h 1362075"/>
                <a:gd name="connsiteX37" fmla="*/ 347663 w 1271588"/>
                <a:gd name="connsiteY37" fmla="*/ 0 h 1362075"/>
                <a:gd name="connsiteX38" fmla="*/ 547688 w 1271588"/>
                <a:gd name="connsiteY38" fmla="*/ 47625 h 1362075"/>
                <a:gd name="connsiteX39" fmla="*/ 866775 w 1271588"/>
                <a:gd name="connsiteY39" fmla="*/ 100012 h 1362075"/>
                <a:gd name="connsiteX40" fmla="*/ 895350 w 1271588"/>
                <a:gd name="connsiteY40" fmla="*/ 171450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271588" h="1362075">
                  <a:moveTo>
                    <a:pt x="895350" y="171450"/>
                  </a:moveTo>
                  <a:cubicBezTo>
                    <a:pt x="893763" y="433387"/>
                    <a:pt x="892175" y="695325"/>
                    <a:pt x="890588" y="957262"/>
                  </a:cubicBezTo>
                  <a:lnTo>
                    <a:pt x="947738" y="976312"/>
                  </a:lnTo>
                  <a:lnTo>
                    <a:pt x="962025" y="1033462"/>
                  </a:lnTo>
                  <a:lnTo>
                    <a:pt x="1028700" y="1019175"/>
                  </a:lnTo>
                  <a:lnTo>
                    <a:pt x="1200150" y="1247775"/>
                  </a:lnTo>
                  <a:lnTo>
                    <a:pt x="1271588" y="1309687"/>
                  </a:lnTo>
                  <a:lnTo>
                    <a:pt x="1190625" y="1362075"/>
                  </a:lnTo>
                  <a:lnTo>
                    <a:pt x="1123950" y="1333500"/>
                  </a:lnTo>
                  <a:lnTo>
                    <a:pt x="1028700" y="1128712"/>
                  </a:lnTo>
                  <a:lnTo>
                    <a:pt x="871538" y="1028700"/>
                  </a:lnTo>
                  <a:lnTo>
                    <a:pt x="833438" y="1047750"/>
                  </a:lnTo>
                  <a:lnTo>
                    <a:pt x="714375" y="962025"/>
                  </a:lnTo>
                  <a:lnTo>
                    <a:pt x="695325" y="1090612"/>
                  </a:lnTo>
                  <a:lnTo>
                    <a:pt x="576263" y="1109662"/>
                  </a:lnTo>
                  <a:lnTo>
                    <a:pt x="600075" y="957262"/>
                  </a:lnTo>
                  <a:lnTo>
                    <a:pt x="447675" y="1104900"/>
                  </a:lnTo>
                  <a:lnTo>
                    <a:pt x="528638" y="1176337"/>
                  </a:lnTo>
                  <a:lnTo>
                    <a:pt x="323850" y="1309687"/>
                  </a:lnTo>
                  <a:lnTo>
                    <a:pt x="328613" y="1181100"/>
                  </a:lnTo>
                  <a:lnTo>
                    <a:pt x="219075" y="1138237"/>
                  </a:lnTo>
                  <a:lnTo>
                    <a:pt x="228600" y="1023937"/>
                  </a:lnTo>
                  <a:lnTo>
                    <a:pt x="119063" y="1047750"/>
                  </a:lnTo>
                  <a:lnTo>
                    <a:pt x="9525" y="909637"/>
                  </a:lnTo>
                  <a:lnTo>
                    <a:pt x="95250" y="819150"/>
                  </a:lnTo>
                  <a:lnTo>
                    <a:pt x="261938" y="738187"/>
                  </a:lnTo>
                  <a:lnTo>
                    <a:pt x="233363" y="623887"/>
                  </a:lnTo>
                  <a:lnTo>
                    <a:pt x="100013" y="690562"/>
                  </a:lnTo>
                  <a:lnTo>
                    <a:pt x="28575" y="638175"/>
                  </a:lnTo>
                  <a:lnTo>
                    <a:pt x="0" y="571500"/>
                  </a:lnTo>
                  <a:lnTo>
                    <a:pt x="95250" y="504825"/>
                  </a:lnTo>
                  <a:lnTo>
                    <a:pt x="195263" y="523875"/>
                  </a:lnTo>
                  <a:lnTo>
                    <a:pt x="242888" y="452437"/>
                  </a:lnTo>
                  <a:lnTo>
                    <a:pt x="42863" y="319087"/>
                  </a:lnTo>
                  <a:lnTo>
                    <a:pt x="52388" y="223837"/>
                  </a:lnTo>
                  <a:lnTo>
                    <a:pt x="109538" y="228600"/>
                  </a:lnTo>
                  <a:lnTo>
                    <a:pt x="195263" y="114300"/>
                  </a:lnTo>
                  <a:lnTo>
                    <a:pt x="347663" y="0"/>
                  </a:lnTo>
                  <a:lnTo>
                    <a:pt x="547688" y="47625"/>
                  </a:lnTo>
                  <a:lnTo>
                    <a:pt x="866775" y="100012"/>
                  </a:lnTo>
                  <a:lnTo>
                    <a:pt x="895350" y="1714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6" name="フリーフォーム 1171">
              <a:extLst>
                <a:ext uri="{FF2B5EF4-FFF2-40B4-BE49-F238E27FC236}">
                  <a16:creationId xmlns:a16="http://schemas.microsoft.com/office/drawing/2014/main" id="{F251FAB8-0735-4DC4-8603-6085B0848F43}"/>
                </a:ext>
              </a:extLst>
            </p:cNvPr>
            <p:cNvSpPr/>
            <p:nvPr/>
          </p:nvSpPr>
          <p:spPr bwMode="auto">
            <a:xfrm>
              <a:off x="7430771" y="1952257"/>
              <a:ext cx="2108635" cy="1543074"/>
            </a:xfrm>
            <a:custGeom>
              <a:avLst/>
              <a:gdLst>
                <a:gd name="connsiteX0" fmla="*/ 14287 w 2876550"/>
                <a:gd name="connsiteY0" fmla="*/ 214313 h 2105025"/>
                <a:gd name="connsiteX1" fmla="*/ 0 w 2876550"/>
                <a:gd name="connsiteY1" fmla="*/ 1009650 h 2105025"/>
                <a:gd name="connsiteX2" fmla="*/ 57150 w 2876550"/>
                <a:gd name="connsiteY2" fmla="*/ 1028700 h 2105025"/>
                <a:gd name="connsiteX3" fmla="*/ 90487 w 2876550"/>
                <a:gd name="connsiteY3" fmla="*/ 1085850 h 2105025"/>
                <a:gd name="connsiteX4" fmla="*/ 147637 w 2876550"/>
                <a:gd name="connsiteY4" fmla="*/ 1062038 h 2105025"/>
                <a:gd name="connsiteX5" fmla="*/ 319087 w 2876550"/>
                <a:gd name="connsiteY5" fmla="*/ 1314450 h 2105025"/>
                <a:gd name="connsiteX6" fmla="*/ 395287 w 2876550"/>
                <a:gd name="connsiteY6" fmla="*/ 1362075 h 2105025"/>
                <a:gd name="connsiteX7" fmla="*/ 371475 w 2876550"/>
                <a:gd name="connsiteY7" fmla="*/ 1519238 h 2105025"/>
                <a:gd name="connsiteX8" fmla="*/ 485775 w 2876550"/>
                <a:gd name="connsiteY8" fmla="*/ 1566863 h 2105025"/>
                <a:gd name="connsiteX9" fmla="*/ 442912 w 2876550"/>
                <a:gd name="connsiteY9" fmla="*/ 1690688 h 2105025"/>
                <a:gd name="connsiteX10" fmla="*/ 585787 w 2876550"/>
                <a:gd name="connsiteY10" fmla="*/ 1800225 h 2105025"/>
                <a:gd name="connsiteX11" fmla="*/ 647700 w 2876550"/>
                <a:gd name="connsiteY11" fmla="*/ 1757363 h 2105025"/>
                <a:gd name="connsiteX12" fmla="*/ 1557337 w 2876550"/>
                <a:gd name="connsiteY12" fmla="*/ 1728788 h 2105025"/>
                <a:gd name="connsiteX13" fmla="*/ 1671637 w 2876550"/>
                <a:gd name="connsiteY13" fmla="*/ 1804988 h 2105025"/>
                <a:gd name="connsiteX14" fmla="*/ 1795462 w 2876550"/>
                <a:gd name="connsiteY14" fmla="*/ 1790700 h 2105025"/>
                <a:gd name="connsiteX15" fmla="*/ 1852612 w 2876550"/>
                <a:gd name="connsiteY15" fmla="*/ 1800225 h 2105025"/>
                <a:gd name="connsiteX16" fmla="*/ 1905000 w 2876550"/>
                <a:gd name="connsiteY16" fmla="*/ 1838325 h 2105025"/>
                <a:gd name="connsiteX17" fmla="*/ 1909762 w 2876550"/>
                <a:gd name="connsiteY17" fmla="*/ 1881188 h 2105025"/>
                <a:gd name="connsiteX18" fmla="*/ 2047875 w 2876550"/>
                <a:gd name="connsiteY18" fmla="*/ 1885950 h 2105025"/>
                <a:gd name="connsiteX19" fmla="*/ 2066925 w 2876550"/>
                <a:gd name="connsiteY19" fmla="*/ 1966913 h 2105025"/>
                <a:gd name="connsiteX20" fmla="*/ 2024062 w 2876550"/>
                <a:gd name="connsiteY20" fmla="*/ 1990725 h 2105025"/>
                <a:gd name="connsiteX21" fmla="*/ 1981200 w 2876550"/>
                <a:gd name="connsiteY21" fmla="*/ 2105025 h 2105025"/>
                <a:gd name="connsiteX22" fmla="*/ 2057400 w 2876550"/>
                <a:gd name="connsiteY22" fmla="*/ 2085975 h 2105025"/>
                <a:gd name="connsiteX23" fmla="*/ 2076450 w 2876550"/>
                <a:gd name="connsiteY23" fmla="*/ 2038350 h 2105025"/>
                <a:gd name="connsiteX24" fmla="*/ 2181225 w 2876550"/>
                <a:gd name="connsiteY24" fmla="*/ 2014538 h 2105025"/>
                <a:gd name="connsiteX25" fmla="*/ 2190750 w 2876550"/>
                <a:gd name="connsiteY25" fmla="*/ 1981200 h 2105025"/>
                <a:gd name="connsiteX26" fmla="*/ 2352675 w 2876550"/>
                <a:gd name="connsiteY26" fmla="*/ 1952625 h 2105025"/>
                <a:gd name="connsiteX27" fmla="*/ 2438400 w 2876550"/>
                <a:gd name="connsiteY27" fmla="*/ 1866900 h 2105025"/>
                <a:gd name="connsiteX28" fmla="*/ 2500312 w 2876550"/>
                <a:gd name="connsiteY28" fmla="*/ 1933575 h 2105025"/>
                <a:gd name="connsiteX29" fmla="*/ 2562225 w 2876550"/>
                <a:gd name="connsiteY29" fmla="*/ 1966913 h 2105025"/>
                <a:gd name="connsiteX30" fmla="*/ 2509837 w 2876550"/>
                <a:gd name="connsiteY30" fmla="*/ 2033588 h 2105025"/>
                <a:gd name="connsiteX31" fmla="*/ 2743200 w 2876550"/>
                <a:gd name="connsiteY31" fmla="*/ 1928813 h 2105025"/>
                <a:gd name="connsiteX32" fmla="*/ 2709862 w 2876550"/>
                <a:gd name="connsiteY32" fmla="*/ 1871663 h 2105025"/>
                <a:gd name="connsiteX33" fmla="*/ 2600325 w 2876550"/>
                <a:gd name="connsiteY33" fmla="*/ 1909763 h 2105025"/>
                <a:gd name="connsiteX34" fmla="*/ 2566987 w 2876550"/>
                <a:gd name="connsiteY34" fmla="*/ 1852613 h 2105025"/>
                <a:gd name="connsiteX35" fmla="*/ 2566987 w 2876550"/>
                <a:gd name="connsiteY35" fmla="*/ 1762125 h 2105025"/>
                <a:gd name="connsiteX36" fmla="*/ 2495550 w 2876550"/>
                <a:gd name="connsiteY36" fmla="*/ 1747838 h 2105025"/>
                <a:gd name="connsiteX37" fmla="*/ 2357437 w 2876550"/>
                <a:gd name="connsiteY37" fmla="*/ 1857375 h 2105025"/>
                <a:gd name="connsiteX38" fmla="*/ 2419350 w 2876550"/>
                <a:gd name="connsiteY38" fmla="*/ 1747838 h 2105025"/>
                <a:gd name="connsiteX39" fmla="*/ 2509837 w 2876550"/>
                <a:gd name="connsiteY39" fmla="*/ 1685925 h 2105025"/>
                <a:gd name="connsiteX40" fmla="*/ 2724150 w 2876550"/>
                <a:gd name="connsiteY40" fmla="*/ 1662113 h 2105025"/>
                <a:gd name="connsiteX41" fmla="*/ 2838450 w 2876550"/>
                <a:gd name="connsiteY41" fmla="*/ 1566863 h 2105025"/>
                <a:gd name="connsiteX42" fmla="*/ 2876550 w 2876550"/>
                <a:gd name="connsiteY42" fmla="*/ 1481138 h 2105025"/>
                <a:gd name="connsiteX43" fmla="*/ 2705100 w 2876550"/>
                <a:gd name="connsiteY43" fmla="*/ 1333500 h 2105025"/>
                <a:gd name="connsiteX44" fmla="*/ 2657475 w 2876550"/>
                <a:gd name="connsiteY44" fmla="*/ 1209675 h 2105025"/>
                <a:gd name="connsiteX45" fmla="*/ 2586037 w 2876550"/>
                <a:gd name="connsiteY45" fmla="*/ 1019175 h 2105025"/>
                <a:gd name="connsiteX46" fmla="*/ 2476500 w 2876550"/>
                <a:gd name="connsiteY46" fmla="*/ 1157288 h 2105025"/>
                <a:gd name="connsiteX47" fmla="*/ 2395537 w 2876550"/>
                <a:gd name="connsiteY47" fmla="*/ 1090613 h 2105025"/>
                <a:gd name="connsiteX48" fmla="*/ 2395537 w 2876550"/>
                <a:gd name="connsiteY48" fmla="*/ 1009650 h 2105025"/>
                <a:gd name="connsiteX49" fmla="*/ 2276475 w 2876550"/>
                <a:gd name="connsiteY49" fmla="*/ 842963 h 2105025"/>
                <a:gd name="connsiteX50" fmla="*/ 2190750 w 2876550"/>
                <a:gd name="connsiteY50" fmla="*/ 857250 h 2105025"/>
                <a:gd name="connsiteX51" fmla="*/ 2095500 w 2876550"/>
                <a:gd name="connsiteY51" fmla="*/ 838200 h 2105025"/>
                <a:gd name="connsiteX52" fmla="*/ 2114550 w 2876550"/>
                <a:gd name="connsiteY52" fmla="*/ 981075 h 2105025"/>
                <a:gd name="connsiteX53" fmla="*/ 2128837 w 2876550"/>
                <a:gd name="connsiteY53" fmla="*/ 1047750 h 2105025"/>
                <a:gd name="connsiteX54" fmla="*/ 2105025 w 2876550"/>
                <a:gd name="connsiteY54" fmla="*/ 1147763 h 2105025"/>
                <a:gd name="connsiteX55" fmla="*/ 2152650 w 2876550"/>
                <a:gd name="connsiteY55" fmla="*/ 1228725 h 2105025"/>
                <a:gd name="connsiteX56" fmla="*/ 2157412 w 2876550"/>
                <a:gd name="connsiteY56" fmla="*/ 1357313 h 2105025"/>
                <a:gd name="connsiteX57" fmla="*/ 2081212 w 2876550"/>
                <a:gd name="connsiteY57" fmla="*/ 1400175 h 2105025"/>
                <a:gd name="connsiteX58" fmla="*/ 2085975 w 2876550"/>
                <a:gd name="connsiteY58" fmla="*/ 1576388 h 2105025"/>
                <a:gd name="connsiteX59" fmla="*/ 2057400 w 2876550"/>
                <a:gd name="connsiteY59" fmla="*/ 1628775 h 2105025"/>
                <a:gd name="connsiteX60" fmla="*/ 1985962 w 2876550"/>
                <a:gd name="connsiteY60" fmla="*/ 1509713 h 2105025"/>
                <a:gd name="connsiteX61" fmla="*/ 1985962 w 2876550"/>
                <a:gd name="connsiteY61" fmla="*/ 1338263 h 2105025"/>
                <a:gd name="connsiteX62" fmla="*/ 1809750 w 2876550"/>
                <a:gd name="connsiteY62" fmla="*/ 1309688 h 2105025"/>
                <a:gd name="connsiteX63" fmla="*/ 1714500 w 2876550"/>
                <a:gd name="connsiteY63" fmla="*/ 1214438 h 2105025"/>
                <a:gd name="connsiteX64" fmla="*/ 1647825 w 2876550"/>
                <a:gd name="connsiteY64" fmla="*/ 1243013 h 2105025"/>
                <a:gd name="connsiteX65" fmla="*/ 1619250 w 2876550"/>
                <a:gd name="connsiteY65" fmla="*/ 1133475 h 2105025"/>
                <a:gd name="connsiteX66" fmla="*/ 1552575 w 2876550"/>
                <a:gd name="connsiteY66" fmla="*/ 1090613 h 2105025"/>
                <a:gd name="connsiteX67" fmla="*/ 1609725 w 2876550"/>
                <a:gd name="connsiteY67" fmla="*/ 900113 h 2105025"/>
                <a:gd name="connsiteX68" fmla="*/ 1681162 w 2876550"/>
                <a:gd name="connsiteY68" fmla="*/ 819150 h 2105025"/>
                <a:gd name="connsiteX69" fmla="*/ 1728787 w 2876550"/>
                <a:gd name="connsiteY69" fmla="*/ 742950 h 2105025"/>
                <a:gd name="connsiteX70" fmla="*/ 1785937 w 2876550"/>
                <a:gd name="connsiteY70" fmla="*/ 723900 h 2105025"/>
                <a:gd name="connsiteX71" fmla="*/ 1843087 w 2876550"/>
                <a:gd name="connsiteY71" fmla="*/ 609600 h 2105025"/>
                <a:gd name="connsiteX72" fmla="*/ 1833562 w 2876550"/>
                <a:gd name="connsiteY72" fmla="*/ 752475 h 2105025"/>
                <a:gd name="connsiteX73" fmla="*/ 1852612 w 2876550"/>
                <a:gd name="connsiteY73" fmla="*/ 790575 h 2105025"/>
                <a:gd name="connsiteX74" fmla="*/ 1885950 w 2876550"/>
                <a:gd name="connsiteY74" fmla="*/ 809625 h 2105025"/>
                <a:gd name="connsiteX75" fmla="*/ 1914525 w 2876550"/>
                <a:gd name="connsiteY75" fmla="*/ 742950 h 2105025"/>
                <a:gd name="connsiteX76" fmla="*/ 2033587 w 2876550"/>
                <a:gd name="connsiteY76" fmla="*/ 790575 h 2105025"/>
                <a:gd name="connsiteX77" fmla="*/ 2057400 w 2876550"/>
                <a:gd name="connsiteY77" fmla="*/ 742950 h 2105025"/>
                <a:gd name="connsiteX78" fmla="*/ 1905000 w 2876550"/>
                <a:gd name="connsiteY78" fmla="*/ 614363 h 2105025"/>
                <a:gd name="connsiteX79" fmla="*/ 1900237 w 2876550"/>
                <a:gd name="connsiteY79" fmla="*/ 528638 h 2105025"/>
                <a:gd name="connsiteX80" fmla="*/ 1990725 w 2876550"/>
                <a:gd name="connsiteY80" fmla="*/ 500063 h 2105025"/>
                <a:gd name="connsiteX81" fmla="*/ 2019300 w 2876550"/>
                <a:gd name="connsiteY81" fmla="*/ 447675 h 2105025"/>
                <a:gd name="connsiteX82" fmla="*/ 1966912 w 2876550"/>
                <a:gd name="connsiteY82" fmla="*/ 338138 h 2105025"/>
                <a:gd name="connsiteX83" fmla="*/ 2033587 w 2876550"/>
                <a:gd name="connsiteY83" fmla="*/ 285750 h 2105025"/>
                <a:gd name="connsiteX84" fmla="*/ 1933575 w 2876550"/>
                <a:gd name="connsiteY84" fmla="*/ 214313 h 2105025"/>
                <a:gd name="connsiteX85" fmla="*/ 1876425 w 2876550"/>
                <a:gd name="connsiteY85" fmla="*/ 219075 h 2105025"/>
                <a:gd name="connsiteX86" fmla="*/ 1881187 w 2876550"/>
                <a:gd name="connsiteY86" fmla="*/ 280988 h 2105025"/>
                <a:gd name="connsiteX87" fmla="*/ 1828800 w 2876550"/>
                <a:gd name="connsiteY87" fmla="*/ 428625 h 2105025"/>
                <a:gd name="connsiteX88" fmla="*/ 1776412 w 2876550"/>
                <a:gd name="connsiteY88" fmla="*/ 395288 h 2105025"/>
                <a:gd name="connsiteX89" fmla="*/ 1785937 w 2876550"/>
                <a:gd name="connsiteY89" fmla="*/ 309563 h 2105025"/>
                <a:gd name="connsiteX90" fmla="*/ 1738312 w 2876550"/>
                <a:gd name="connsiteY90" fmla="*/ 252413 h 2105025"/>
                <a:gd name="connsiteX91" fmla="*/ 1719262 w 2876550"/>
                <a:gd name="connsiteY91" fmla="*/ 314325 h 2105025"/>
                <a:gd name="connsiteX92" fmla="*/ 1714500 w 2876550"/>
                <a:gd name="connsiteY92" fmla="*/ 228600 h 2105025"/>
                <a:gd name="connsiteX93" fmla="*/ 1633537 w 2876550"/>
                <a:gd name="connsiteY93" fmla="*/ 209550 h 2105025"/>
                <a:gd name="connsiteX94" fmla="*/ 1647825 w 2876550"/>
                <a:gd name="connsiteY94" fmla="*/ 133350 h 2105025"/>
                <a:gd name="connsiteX95" fmla="*/ 1628775 w 2876550"/>
                <a:gd name="connsiteY95" fmla="*/ 0 h 2105025"/>
                <a:gd name="connsiteX96" fmla="*/ 1519237 w 2876550"/>
                <a:gd name="connsiteY96" fmla="*/ 0 h 2105025"/>
                <a:gd name="connsiteX97" fmla="*/ 1490662 w 2876550"/>
                <a:gd name="connsiteY97" fmla="*/ 61913 h 2105025"/>
                <a:gd name="connsiteX98" fmla="*/ 1504950 w 2876550"/>
                <a:gd name="connsiteY98" fmla="*/ 123825 h 2105025"/>
                <a:gd name="connsiteX99" fmla="*/ 1514475 w 2876550"/>
                <a:gd name="connsiteY99" fmla="*/ 204788 h 2105025"/>
                <a:gd name="connsiteX100" fmla="*/ 1562100 w 2876550"/>
                <a:gd name="connsiteY100" fmla="*/ 247650 h 2105025"/>
                <a:gd name="connsiteX101" fmla="*/ 1614487 w 2876550"/>
                <a:gd name="connsiteY101" fmla="*/ 300038 h 2105025"/>
                <a:gd name="connsiteX102" fmla="*/ 1576387 w 2876550"/>
                <a:gd name="connsiteY102" fmla="*/ 366713 h 2105025"/>
                <a:gd name="connsiteX103" fmla="*/ 1528762 w 2876550"/>
                <a:gd name="connsiteY103" fmla="*/ 400050 h 2105025"/>
                <a:gd name="connsiteX104" fmla="*/ 1500187 w 2876550"/>
                <a:gd name="connsiteY104" fmla="*/ 319088 h 2105025"/>
                <a:gd name="connsiteX105" fmla="*/ 1533525 w 2876550"/>
                <a:gd name="connsiteY105" fmla="*/ 276225 h 2105025"/>
                <a:gd name="connsiteX106" fmla="*/ 1447800 w 2876550"/>
                <a:gd name="connsiteY106" fmla="*/ 176213 h 2105025"/>
                <a:gd name="connsiteX107" fmla="*/ 1395412 w 2876550"/>
                <a:gd name="connsiteY107" fmla="*/ 247650 h 2105025"/>
                <a:gd name="connsiteX108" fmla="*/ 1443037 w 2876550"/>
                <a:gd name="connsiteY108" fmla="*/ 304800 h 2105025"/>
                <a:gd name="connsiteX109" fmla="*/ 1462087 w 2876550"/>
                <a:gd name="connsiteY109" fmla="*/ 390525 h 2105025"/>
                <a:gd name="connsiteX110" fmla="*/ 1395412 w 2876550"/>
                <a:gd name="connsiteY110" fmla="*/ 423863 h 2105025"/>
                <a:gd name="connsiteX111" fmla="*/ 1281112 w 2876550"/>
                <a:gd name="connsiteY111" fmla="*/ 385763 h 2105025"/>
                <a:gd name="connsiteX112" fmla="*/ 1219200 w 2876550"/>
                <a:gd name="connsiteY112" fmla="*/ 361950 h 2105025"/>
                <a:gd name="connsiteX113" fmla="*/ 1109662 w 2876550"/>
                <a:gd name="connsiteY113" fmla="*/ 385763 h 2105025"/>
                <a:gd name="connsiteX114" fmla="*/ 1114425 w 2876550"/>
                <a:gd name="connsiteY114" fmla="*/ 490538 h 2105025"/>
                <a:gd name="connsiteX115" fmla="*/ 1057275 w 2876550"/>
                <a:gd name="connsiteY115" fmla="*/ 390525 h 2105025"/>
                <a:gd name="connsiteX116" fmla="*/ 871537 w 2876550"/>
                <a:gd name="connsiteY116" fmla="*/ 400050 h 2105025"/>
                <a:gd name="connsiteX117" fmla="*/ 900112 w 2876550"/>
                <a:gd name="connsiteY117" fmla="*/ 347663 h 2105025"/>
                <a:gd name="connsiteX118" fmla="*/ 842962 w 2876550"/>
                <a:gd name="connsiteY118" fmla="*/ 314325 h 2105025"/>
                <a:gd name="connsiteX119" fmla="*/ 742950 w 2876550"/>
                <a:gd name="connsiteY119" fmla="*/ 309563 h 2105025"/>
                <a:gd name="connsiteX120" fmla="*/ 642937 w 2876550"/>
                <a:gd name="connsiteY120" fmla="*/ 214313 h 2105025"/>
                <a:gd name="connsiteX121" fmla="*/ 533400 w 2876550"/>
                <a:gd name="connsiteY121" fmla="*/ 228600 h 2105025"/>
                <a:gd name="connsiteX122" fmla="*/ 471487 w 2876550"/>
                <a:gd name="connsiteY122" fmla="*/ 128588 h 2105025"/>
                <a:gd name="connsiteX123" fmla="*/ 414337 w 2876550"/>
                <a:gd name="connsiteY123" fmla="*/ 195263 h 2105025"/>
                <a:gd name="connsiteX124" fmla="*/ 304800 w 2876550"/>
                <a:gd name="connsiteY124" fmla="*/ 238125 h 2105025"/>
                <a:gd name="connsiteX125" fmla="*/ 276225 w 2876550"/>
                <a:gd name="connsiteY125" fmla="*/ 314325 h 2105025"/>
                <a:gd name="connsiteX126" fmla="*/ 309562 w 2876550"/>
                <a:gd name="connsiteY126" fmla="*/ 200025 h 2105025"/>
                <a:gd name="connsiteX127" fmla="*/ 419100 w 2876550"/>
                <a:gd name="connsiteY127" fmla="*/ 161925 h 2105025"/>
                <a:gd name="connsiteX128" fmla="*/ 366712 w 2876550"/>
                <a:gd name="connsiteY128" fmla="*/ 142875 h 2105025"/>
                <a:gd name="connsiteX129" fmla="*/ 238125 w 2876550"/>
                <a:gd name="connsiteY129" fmla="*/ 214313 h 2105025"/>
                <a:gd name="connsiteX130" fmla="*/ 185737 w 2876550"/>
                <a:gd name="connsiteY130" fmla="*/ 271463 h 2105025"/>
                <a:gd name="connsiteX131" fmla="*/ 214312 w 2876550"/>
                <a:gd name="connsiteY131" fmla="*/ 347663 h 2105025"/>
                <a:gd name="connsiteX132" fmla="*/ 152400 w 2876550"/>
                <a:gd name="connsiteY132" fmla="*/ 290513 h 2105025"/>
                <a:gd name="connsiteX133" fmla="*/ 14287 w 2876550"/>
                <a:gd name="connsiteY133" fmla="*/ 214313 h 2105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2876550" h="2105025">
                  <a:moveTo>
                    <a:pt x="14287" y="214313"/>
                  </a:moveTo>
                  <a:lnTo>
                    <a:pt x="0" y="1009650"/>
                  </a:lnTo>
                  <a:lnTo>
                    <a:pt x="57150" y="1028700"/>
                  </a:lnTo>
                  <a:lnTo>
                    <a:pt x="90487" y="1085850"/>
                  </a:lnTo>
                  <a:lnTo>
                    <a:pt x="147637" y="1062038"/>
                  </a:lnTo>
                  <a:lnTo>
                    <a:pt x="319087" y="1314450"/>
                  </a:lnTo>
                  <a:lnTo>
                    <a:pt x="395287" y="1362075"/>
                  </a:lnTo>
                  <a:lnTo>
                    <a:pt x="371475" y="1519238"/>
                  </a:lnTo>
                  <a:lnTo>
                    <a:pt x="485775" y="1566863"/>
                  </a:lnTo>
                  <a:lnTo>
                    <a:pt x="442912" y="1690688"/>
                  </a:lnTo>
                  <a:lnTo>
                    <a:pt x="585787" y="1800225"/>
                  </a:lnTo>
                  <a:lnTo>
                    <a:pt x="647700" y="1757363"/>
                  </a:lnTo>
                  <a:lnTo>
                    <a:pt x="1557337" y="1728788"/>
                  </a:lnTo>
                  <a:lnTo>
                    <a:pt x="1671637" y="1804988"/>
                  </a:lnTo>
                  <a:lnTo>
                    <a:pt x="1795462" y="1790700"/>
                  </a:lnTo>
                  <a:lnTo>
                    <a:pt x="1852612" y="1800225"/>
                  </a:lnTo>
                  <a:lnTo>
                    <a:pt x="1905000" y="1838325"/>
                  </a:lnTo>
                  <a:lnTo>
                    <a:pt x="1909762" y="1881188"/>
                  </a:lnTo>
                  <a:lnTo>
                    <a:pt x="2047875" y="1885950"/>
                  </a:lnTo>
                  <a:lnTo>
                    <a:pt x="2066925" y="1966913"/>
                  </a:lnTo>
                  <a:lnTo>
                    <a:pt x="2024062" y="1990725"/>
                  </a:lnTo>
                  <a:lnTo>
                    <a:pt x="1981200" y="2105025"/>
                  </a:lnTo>
                  <a:lnTo>
                    <a:pt x="2057400" y="2085975"/>
                  </a:lnTo>
                  <a:lnTo>
                    <a:pt x="2076450" y="2038350"/>
                  </a:lnTo>
                  <a:lnTo>
                    <a:pt x="2181225" y="2014538"/>
                  </a:lnTo>
                  <a:lnTo>
                    <a:pt x="2190750" y="1981200"/>
                  </a:lnTo>
                  <a:lnTo>
                    <a:pt x="2352675" y="1952625"/>
                  </a:lnTo>
                  <a:lnTo>
                    <a:pt x="2438400" y="1866900"/>
                  </a:lnTo>
                  <a:lnTo>
                    <a:pt x="2500312" y="1933575"/>
                  </a:lnTo>
                  <a:lnTo>
                    <a:pt x="2562225" y="1966913"/>
                  </a:lnTo>
                  <a:lnTo>
                    <a:pt x="2509837" y="2033588"/>
                  </a:lnTo>
                  <a:lnTo>
                    <a:pt x="2743200" y="1928813"/>
                  </a:lnTo>
                  <a:lnTo>
                    <a:pt x="2709862" y="1871663"/>
                  </a:lnTo>
                  <a:lnTo>
                    <a:pt x="2600325" y="1909763"/>
                  </a:lnTo>
                  <a:lnTo>
                    <a:pt x="2566987" y="1852613"/>
                  </a:lnTo>
                  <a:lnTo>
                    <a:pt x="2566987" y="1762125"/>
                  </a:lnTo>
                  <a:lnTo>
                    <a:pt x="2495550" y="1747838"/>
                  </a:lnTo>
                  <a:lnTo>
                    <a:pt x="2357437" y="1857375"/>
                  </a:lnTo>
                  <a:lnTo>
                    <a:pt x="2419350" y="1747838"/>
                  </a:lnTo>
                  <a:lnTo>
                    <a:pt x="2509837" y="1685925"/>
                  </a:lnTo>
                  <a:lnTo>
                    <a:pt x="2724150" y="1662113"/>
                  </a:lnTo>
                  <a:lnTo>
                    <a:pt x="2838450" y="1566863"/>
                  </a:lnTo>
                  <a:lnTo>
                    <a:pt x="2876550" y="1481138"/>
                  </a:lnTo>
                  <a:lnTo>
                    <a:pt x="2705100" y="1333500"/>
                  </a:lnTo>
                  <a:lnTo>
                    <a:pt x="2657475" y="1209675"/>
                  </a:lnTo>
                  <a:lnTo>
                    <a:pt x="2586037" y="1019175"/>
                  </a:lnTo>
                  <a:lnTo>
                    <a:pt x="2476500" y="1157288"/>
                  </a:lnTo>
                  <a:lnTo>
                    <a:pt x="2395537" y="1090613"/>
                  </a:lnTo>
                  <a:lnTo>
                    <a:pt x="2395537" y="1009650"/>
                  </a:lnTo>
                  <a:lnTo>
                    <a:pt x="2276475" y="842963"/>
                  </a:lnTo>
                  <a:lnTo>
                    <a:pt x="2190750" y="857250"/>
                  </a:lnTo>
                  <a:lnTo>
                    <a:pt x="2095500" y="838200"/>
                  </a:lnTo>
                  <a:lnTo>
                    <a:pt x="2114550" y="981075"/>
                  </a:lnTo>
                  <a:lnTo>
                    <a:pt x="2128837" y="1047750"/>
                  </a:lnTo>
                  <a:lnTo>
                    <a:pt x="2105025" y="1147763"/>
                  </a:lnTo>
                  <a:lnTo>
                    <a:pt x="2152650" y="1228725"/>
                  </a:lnTo>
                  <a:lnTo>
                    <a:pt x="2157412" y="1357313"/>
                  </a:lnTo>
                  <a:lnTo>
                    <a:pt x="2081212" y="1400175"/>
                  </a:lnTo>
                  <a:lnTo>
                    <a:pt x="2085975" y="1576388"/>
                  </a:lnTo>
                  <a:lnTo>
                    <a:pt x="2057400" y="1628775"/>
                  </a:lnTo>
                  <a:lnTo>
                    <a:pt x="1985962" y="1509713"/>
                  </a:lnTo>
                  <a:lnTo>
                    <a:pt x="1985962" y="1338263"/>
                  </a:lnTo>
                  <a:lnTo>
                    <a:pt x="1809750" y="1309688"/>
                  </a:lnTo>
                  <a:lnTo>
                    <a:pt x="1714500" y="1214438"/>
                  </a:lnTo>
                  <a:lnTo>
                    <a:pt x="1647825" y="1243013"/>
                  </a:lnTo>
                  <a:lnTo>
                    <a:pt x="1619250" y="1133475"/>
                  </a:lnTo>
                  <a:lnTo>
                    <a:pt x="1552575" y="1090613"/>
                  </a:lnTo>
                  <a:lnTo>
                    <a:pt x="1609725" y="900113"/>
                  </a:lnTo>
                  <a:lnTo>
                    <a:pt x="1681162" y="819150"/>
                  </a:lnTo>
                  <a:lnTo>
                    <a:pt x="1728787" y="742950"/>
                  </a:lnTo>
                  <a:lnTo>
                    <a:pt x="1785937" y="723900"/>
                  </a:lnTo>
                  <a:lnTo>
                    <a:pt x="1843087" y="609600"/>
                  </a:lnTo>
                  <a:lnTo>
                    <a:pt x="1833562" y="752475"/>
                  </a:lnTo>
                  <a:lnTo>
                    <a:pt x="1852612" y="790575"/>
                  </a:lnTo>
                  <a:lnTo>
                    <a:pt x="1885950" y="809625"/>
                  </a:lnTo>
                  <a:lnTo>
                    <a:pt x="1914525" y="742950"/>
                  </a:lnTo>
                  <a:lnTo>
                    <a:pt x="2033587" y="790575"/>
                  </a:lnTo>
                  <a:lnTo>
                    <a:pt x="2057400" y="742950"/>
                  </a:lnTo>
                  <a:lnTo>
                    <a:pt x="1905000" y="614363"/>
                  </a:lnTo>
                  <a:lnTo>
                    <a:pt x="1900237" y="528638"/>
                  </a:lnTo>
                  <a:lnTo>
                    <a:pt x="1990725" y="500063"/>
                  </a:lnTo>
                  <a:lnTo>
                    <a:pt x="2019300" y="447675"/>
                  </a:lnTo>
                  <a:lnTo>
                    <a:pt x="1966912" y="338138"/>
                  </a:lnTo>
                  <a:lnTo>
                    <a:pt x="2033587" y="285750"/>
                  </a:lnTo>
                  <a:lnTo>
                    <a:pt x="1933575" y="214313"/>
                  </a:lnTo>
                  <a:lnTo>
                    <a:pt x="1876425" y="219075"/>
                  </a:lnTo>
                  <a:lnTo>
                    <a:pt x="1881187" y="280988"/>
                  </a:lnTo>
                  <a:lnTo>
                    <a:pt x="1828800" y="428625"/>
                  </a:lnTo>
                  <a:lnTo>
                    <a:pt x="1776412" y="395288"/>
                  </a:lnTo>
                  <a:lnTo>
                    <a:pt x="1785937" y="309563"/>
                  </a:lnTo>
                  <a:lnTo>
                    <a:pt x="1738312" y="252413"/>
                  </a:lnTo>
                  <a:lnTo>
                    <a:pt x="1719262" y="314325"/>
                  </a:lnTo>
                  <a:lnTo>
                    <a:pt x="1714500" y="228600"/>
                  </a:lnTo>
                  <a:lnTo>
                    <a:pt x="1633537" y="209550"/>
                  </a:lnTo>
                  <a:lnTo>
                    <a:pt x="1647825" y="133350"/>
                  </a:lnTo>
                  <a:lnTo>
                    <a:pt x="1628775" y="0"/>
                  </a:lnTo>
                  <a:lnTo>
                    <a:pt x="1519237" y="0"/>
                  </a:lnTo>
                  <a:lnTo>
                    <a:pt x="1490662" y="61913"/>
                  </a:lnTo>
                  <a:lnTo>
                    <a:pt x="1504950" y="123825"/>
                  </a:lnTo>
                  <a:lnTo>
                    <a:pt x="1514475" y="204788"/>
                  </a:lnTo>
                  <a:lnTo>
                    <a:pt x="1562100" y="247650"/>
                  </a:lnTo>
                  <a:lnTo>
                    <a:pt x="1614487" y="300038"/>
                  </a:lnTo>
                  <a:lnTo>
                    <a:pt x="1576387" y="366713"/>
                  </a:lnTo>
                  <a:lnTo>
                    <a:pt x="1528762" y="400050"/>
                  </a:lnTo>
                  <a:lnTo>
                    <a:pt x="1500187" y="319088"/>
                  </a:lnTo>
                  <a:lnTo>
                    <a:pt x="1533525" y="276225"/>
                  </a:lnTo>
                  <a:lnTo>
                    <a:pt x="1447800" y="176213"/>
                  </a:lnTo>
                  <a:lnTo>
                    <a:pt x="1395412" y="247650"/>
                  </a:lnTo>
                  <a:lnTo>
                    <a:pt x="1443037" y="304800"/>
                  </a:lnTo>
                  <a:lnTo>
                    <a:pt x="1462087" y="390525"/>
                  </a:lnTo>
                  <a:lnTo>
                    <a:pt x="1395412" y="423863"/>
                  </a:lnTo>
                  <a:lnTo>
                    <a:pt x="1281112" y="385763"/>
                  </a:lnTo>
                  <a:lnTo>
                    <a:pt x="1219200" y="361950"/>
                  </a:lnTo>
                  <a:lnTo>
                    <a:pt x="1109662" y="385763"/>
                  </a:lnTo>
                  <a:lnTo>
                    <a:pt x="1114425" y="490538"/>
                  </a:lnTo>
                  <a:lnTo>
                    <a:pt x="1057275" y="390525"/>
                  </a:lnTo>
                  <a:lnTo>
                    <a:pt x="871537" y="400050"/>
                  </a:lnTo>
                  <a:lnTo>
                    <a:pt x="900112" y="347663"/>
                  </a:lnTo>
                  <a:lnTo>
                    <a:pt x="842962" y="314325"/>
                  </a:lnTo>
                  <a:lnTo>
                    <a:pt x="742950" y="309563"/>
                  </a:lnTo>
                  <a:lnTo>
                    <a:pt x="642937" y="214313"/>
                  </a:lnTo>
                  <a:lnTo>
                    <a:pt x="533400" y="228600"/>
                  </a:lnTo>
                  <a:lnTo>
                    <a:pt x="471487" y="128588"/>
                  </a:lnTo>
                  <a:lnTo>
                    <a:pt x="414337" y="195263"/>
                  </a:lnTo>
                  <a:lnTo>
                    <a:pt x="304800" y="238125"/>
                  </a:lnTo>
                  <a:lnTo>
                    <a:pt x="276225" y="314325"/>
                  </a:lnTo>
                  <a:lnTo>
                    <a:pt x="309562" y="200025"/>
                  </a:lnTo>
                  <a:lnTo>
                    <a:pt x="419100" y="161925"/>
                  </a:lnTo>
                  <a:lnTo>
                    <a:pt x="366712" y="142875"/>
                  </a:lnTo>
                  <a:lnTo>
                    <a:pt x="238125" y="214313"/>
                  </a:lnTo>
                  <a:lnTo>
                    <a:pt x="185737" y="271463"/>
                  </a:lnTo>
                  <a:lnTo>
                    <a:pt x="214312" y="347663"/>
                  </a:lnTo>
                  <a:lnTo>
                    <a:pt x="152400" y="290513"/>
                  </a:lnTo>
                  <a:lnTo>
                    <a:pt x="14287" y="214313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7" name="フリーフォーム 1172">
              <a:extLst>
                <a:ext uri="{FF2B5EF4-FFF2-40B4-BE49-F238E27FC236}">
                  <a16:creationId xmlns:a16="http://schemas.microsoft.com/office/drawing/2014/main" id="{3E3593DF-085D-4051-94E0-61EEBD5077A6}"/>
                </a:ext>
              </a:extLst>
            </p:cNvPr>
            <p:cNvSpPr/>
            <p:nvPr/>
          </p:nvSpPr>
          <p:spPr bwMode="auto">
            <a:xfrm>
              <a:off x="9459110" y="3125272"/>
              <a:ext cx="160591" cy="198994"/>
            </a:xfrm>
            <a:custGeom>
              <a:avLst/>
              <a:gdLst>
                <a:gd name="connsiteX0" fmla="*/ 95250 w 219075"/>
                <a:gd name="connsiteY0" fmla="*/ 0 h 271463"/>
                <a:gd name="connsiteX1" fmla="*/ 23813 w 219075"/>
                <a:gd name="connsiteY1" fmla="*/ 104775 h 271463"/>
                <a:gd name="connsiteX2" fmla="*/ 0 w 219075"/>
                <a:gd name="connsiteY2" fmla="*/ 204788 h 271463"/>
                <a:gd name="connsiteX3" fmla="*/ 90488 w 219075"/>
                <a:gd name="connsiteY3" fmla="*/ 223838 h 271463"/>
                <a:gd name="connsiteX4" fmla="*/ 185738 w 219075"/>
                <a:gd name="connsiteY4" fmla="*/ 271463 h 271463"/>
                <a:gd name="connsiteX5" fmla="*/ 219075 w 219075"/>
                <a:gd name="connsiteY5" fmla="*/ 204788 h 271463"/>
                <a:gd name="connsiteX6" fmla="*/ 147638 w 219075"/>
                <a:gd name="connsiteY6" fmla="*/ 142875 h 271463"/>
                <a:gd name="connsiteX7" fmla="*/ 61913 w 219075"/>
                <a:gd name="connsiteY7" fmla="*/ 100013 h 271463"/>
                <a:gd name="connsiteX8" fmla="*/ 95250 w 219075"/>
                <a:gd name="connsiteY8" fmla="*/ 0 h 271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271463">
                  <a:moveTo>
                    <a:pt x="95250" y="0"/>
                  </a:moveTo>
                  <a:lnTo>
                    <a:pt x="23813" y="104775"/>
                  </a:lnTo>
                  <a:lnTo>
                    <a:pt x="0" y="204788"/>
                  </a:lnTo>
                  <a:lnTo>
                    <a:pt x="90488" y="223838"/>
                  </a:lnTo>
                  <a:lnTo>
                    <a:pt x="185738" y="271463"/>
                  </a:lnTo>
                  <a:lnTo>
                    <a:pt x="219075" y="204788"/>
                  </a:lnTo>
                  <a:lnTo>
                    <a:pt x="147638" y="142875"/>
                  </a:lnTo>
                  <a:lnTo>
                    <a:pt x="61913" y="100013"/>
                  </a:lnTo>
                  <a:lnTo>
                    <a:pt x="9525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8" name="フリーフォーム 1173">
              <a:extLst>
                <a:ext uri="{FF2B5EF4-FFF2-40B4-BE49-F238E27FC236}">
                  <a16:creationId xmlns:a16="http://schemas.microsoft.com/office/drawing/2014/main" id="{55EE6EF0-067C-4B1B-8124-C3D33D1212B0}"/>
                </a:ext>
              </a:extLst>
            </p:cNvPr>
            <p:cNvSpPr/>
            <p:nvPr/>
          </p:nvSpPr>
          <p:spPr bwMode="auto">
            <a:xfrm>
              <a:off x="7828758" y="3216041"/>
              <a:ext cx="1459287" cy="823904"/>
            </a:xfrm>
            <a:custGeom>
              <a:avLst/>
              <a:gdLst>
                <a:gd name="connsiteX0" fmla="*/ 28575 w 1990725"/>
                <a:gd name="connsiteY0" fmla="*/ 76200 h 1123950"/>
                <a:gd name="connsiteX1" fmla="*/ 114300 w 1990725"/>
                <a:gd name="connsiteY1" fmla="*/ 33338 h 1123950"/>
                <a:gd name="connsiteX2" fmla="*/ 1019175 w 1990725"/>
                <a:gd name="connsiteY2" fmla="*/ 0 h 1123950"/>
                <a:gd name="connsiteX3" fmla="*/ 1171575 w 1990725"/>
                <a:gd name="connsiteY3" fmla="*/ 95250 h 1123950"/>
                <a:gd name="connsiteX4" fmla="*/ 1123950 w 1990725"/>
                <a:gd name="connsiteY4" fmla="*/ 171450 h 1123950"/>
                <a:gd name="connsiteX5" fmla="*/ 1181100 w 1990725"/>
                <a:gd name="connsiteY5" fmla="*/ 185738 h 1123950"/>
                <a:gd name="connsiteX6" fmla="*/ 1209675 w 1990725"/>
                <a:gd name="connsiteY6" fmla="*/ 133350 h 1123950"/>
                <a:gd name="connsiteX7" fmla="*/ 1328737 w 1990725"/>
                <a:gd name="connsiteY7" fmla="*/ 180975 h 1123950"/>
                <a:gd name="connsiteX8" fmla="*/ 1419225 w 1990725"/>
                <a:gd name="connsiteY8" fmla="*/ 242888 h 1123950"/>
                <a:gd name="connsiteX9" fmla="*/ 1414462 w 1990725"/>
                <a:gd name="connsiteY9" fmla="*/ 361950 h 1123950"/>
                <a:gd name="connsiteX10" fmla="*/ 1428750 w 1990725"/>
                <a:gd name="connsiteY10" fmla="*/ 404813 h 1123950"/>
                <a:gd name="connsiteX11" fmla="*/ 1519237 w 1990725"/>
                <a:gd name="connsiteY11" fmla="*/ 342900 h 1123950"/>
                <a:gd name="connsiteX12" fmla="*/ 1552575 w 1990725"/>
                <a:gd name="connsiteY12" fmla="*/ 295275 h 1123950"/>
                <a:gd name="connsiteX13" fmla="*/ 1619250 w 1990725"/>
                <a:gd name="connsiteY13" fmla="*/ 300038 h 1123950"/>
                <a:gd name="connsiteX14" fmla="*/ 1647825 w 1990725"/>
                <a:gd name="connsiteY14" fmla="*/ 261938 h 1123950"/>
                <a:gd name="connsiteX15" fmla="*/ 1819275 w 1990725"/>
                <a:gd name="connsiteY15" fmla="*/ 242888 h 1123950"/>
                <a:gd name="connsiteX16" fmla="*/ 1895475 w 1990725"/>
                <a:gd name="connsiteY16" fmla="*/ 142875 h 1123950"/>
                <a:gd name="connsiteX17" fmla="*/ 1990725 w 1990725"/>
                <a:gd name="connsiteY17" fmla="*/ 228600 h 1123950"/>
                <a:gd name="connsiteX18" fmla="*/ 1833562 w 1990725"/>
                <a:gd name="connsiteY18" fmla="*/ 323850 h 1123950"/>
                <a:gd name="connsiteX19" fmla="*/ 1833562 w 1990725"/>
                <a:gd name="connsiteY19" fmla="*/ 419100 h 1123950"/>
                <a:gd name="connsiteX20" fmla="*/ 1728787 w 1990725"/>
                <a:gd name="connsiteY20" fmla="*/ 438150 h 1123950"/>
                <a:gd name="connsiteX21" fmla="*/ 1628775 w 1990725"/>
                <a:gd name="connsiteY21" fmla="*/ 600075 h 1123950"/>
                <a:gd name="connsiteX22" fmla="*/ 1643062 w 1990725"/>
                <a:gd name="connsiteY22" fmla="*/ 700088 h 1123950"/>
                <a:gd name="connsiteX23" fmla="*/ 1509712 w 1990725"/>
                <a:gd name="connsiteY23" fmla="*/ 819150 h 1123950"/>
                <a:gd name="connsiteX24" fmla="*/ 1452562 w 1990725"/>
                <a:gd name="connsiteY24" fmla="*/ 900113 h 1123950"/>
                <a:gd name="connsiteX25" fmla="*/ 1538287 w 1990725"/>
                <a:gd name="connsiteY25" fmla="*/ 1085850 h 1123950"/>
                <a:gd name="connsiteX26" fmla="*/ 1495425 w 1990725"/>
                <a:gd name="connsiteY26" fmla="*/ 1123950 h 1123950"/>
                <a:gd name="connsiteX27" fmla="*/ 1390650 w 1990725"/>
                <a:gd name="connsiteY27" fmla="*/ 957263 h 1123950"/>
                <a:gd name="connsiteX28" fmla="*/ 1328737 w 1990725"/>
                <a:gd name="connsiteY28" fmla="*/ 928688 h 1123950"/>
                <a:gd name="connsiteX29" fmla="*/ 1190625 w 1990725"/>
                <a:gd name="connsiteY29" fmla="*/ 909638 h 1123950"/>
                <a:gd name="connsiteX30" fmla="*/ 1104900 w 1990725"/>
                <a:gd name="connsiteY30" fmla="*/ 971550 h 1123950"/>
                <a:gd name="connsiteX31" fmla="*/ 1028700 w 1990725"/>
                <a:gd name="connsiteY31" fmla="*/ 957263 h 1123950"/>
                <a:gd name="connsiteX32" fmla="*/ 947737 w 1990725"/>
                <a:gd name="connsiteY32" fmla="*/ 1095375 h 1123950"/>
                <a:gd name="connsiteX33" fmla="*/ 852487 w 1990725"/>
                <a:gd name="connsiteY33" fmla="*/ 1062038 h 1123950"/>
                <a:gd name="connsiteX34" fmla="*/ 795337 w 1990725"/>
                <a:gd name="connsiteY34" fmla="*/ 938213 h 1123950"/>
                <a:gd name="connsiteX35" fmla="*/ 728662 w 1990725"/>
                <a:gd name="connsiteY35" fmla="*/ 976313 h 1123950"/>
                <a:gd name="connsiteX36" fmla="*/ 590550 w 1990725"/>
                <a:gd name="connsiteY36" fmla="*/ 857250 h 1123950"/>
                <a:gd name="connsiteX37" fmla="*/ 423862 w 1990725"/>
                <a:gd name="connsiteY37" fmla="*/ 862013 h 1123950"/>
                <a:gd name="connsiteX38" fmla="*/ 333375 w 1990725"/>
                <a:gd name="connsiteY38" fmla="*/ 819150 h 1123950"/>
                <a:gd name="connsiteX39" fmla="*/ 261937 w 1990725"/>
                <a:gd name="connsiteY39" fmla="*/ 823913 h 1123950"/>
                <a:gd name="connsiteX40" fmla="*/ 219075 w 1990725"/>
                <a:gd name="connsiteY40" fmla="*/ 766763 h 1123950"/>
                <a:gd name="connsiteX41" fmla="*/ 100012 w 1990725"/>
                <a:gd name="connsiteY41" fmla="*/ 704850 h 1123950"/>
                <a:gd name="connsiteX42" fmla="*/ 28575 w 1990725"/>
                <a:gd name="connsiteY42" fmla="*/ 447675 h 1123950"/>
                <a:gd name="connsiteX43" fmla="*/ 0 w 1990725"/>
                <a:gd name="connsiteY43" fmla="*/ 195263 h 1123950"/>
                <a:gd name="connsiteX44" fmla="*/ 28575 w 1990725"/>
                <a:gd name="connsiteY44" fmla="*/ 7620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990725" h="1123950">
                  <a:moveTo>
                    <a:pt x="28575" y="76200"/>
                  </a:moveTo>
                  <a:lnTo>
                    <a:pt x="114300" y="33338"/>
                  </a:lnTo>
                  <a:lnTo>
                    <a:pt x="1019175" y="0"/>
                  </a:lnTo>
                  <a:lnTo>
                    <a:pt x="1171575" y="95250"/>
                  </a:lnTo>
                  <a:lnTo>
                    <a:pt x="1123950" y="171450"/>
                  </a:lnTo>
                  <a:lnTo>
                    <a:pt x="1181100" y="185738"/>
                  </a:lnTo>
                  <a:lnTo>
                    <a:pt x="1209675" y="133350"/>
                  </a:lnTo>
                  <a:lnTo>
                    <a:pt x="1328737" y="180975"/>
                  </a:lnTo>
                  <a:lnTo>
                    <a:pt x="1419225" y="242888"/>
                  </a:lnTo>
                  <a:lnTo>
                    <a:pt x="1414462" y="361950"/>
                  </a:lnTo>
                  <a:lnTo>
                    <a:pt x="1428750" y="404813"/>
                  </a:lnTo>
                  <a:lnTo>
                    <a:pt x="1519237" y="342900"/>
                  </a:lnTo>
                  <a:lnTo>
                    <a:pt x="1552575" y="295275"/>
                  </a:lnTo>
                  <a:lnTo>
                    <a:pt x="1619250" y="300038"/>
                  </a:lnTo>
                  <a:lnTo>
                    <a:pt x="1647825" y="261938"/>
                  </a:lnTo>
                  <a:lnTo>
                    <a:pt x="1819275" y="242888"/>
                  </a:lnTo>
                  <a:lnTo>
                    <a:pt x="1895475" y="142875"/>
                  </a:lnTo>
                  <a:lnTo>
                    <a:pt x="1990725" y="228600"/>
                  </a:lnTo>
                  <a:lnTo>
                    <a:pt x="1833562" y="323850"/>
                  </a:lnTo>
                  <a:lnTo>
                    <a:pt x="1833562" y="419100"/>
                  </a:lnTo>
                  <a:lnTo>
                    <a:pt x="1728787" y="438150"/>
                  </a:lnTo>
                  <a:lnTo>
                    <a:pt x="1628775" y="600075"/>
                  </a:lnTo>
                  <a:lnTo>
                    <a:pt x="1643062" y="700088"/>
                  </a:lnTo>
                  <a:lnTo>
                    <a:pt x="1509712" y="819150"/>
                  </a:lnTo>
                  <a:lnTo>
                    <a:pt x="1452562" y="900113"/>
                  </a:lnTo>
                  <a:lnTo>
                    <a:pt x="1538287" y="1085850"/>
                  </a:lnTo>
                  <a:lnTo>
                    <a:pt x="1495425" y="1123950"/>
                  </a:lnTo>
                  <a:lnTo>
                    <a:pt x="1390650" y="957263"/>
                  </a:lnTo>
                  <a:lnTo>
                    <a:pt x="1328737" y="928688"/>
                  </a:lnTo>
                  <a:lnTo>
                    <a:pt x="1190625" y="909638"/>
                  </a:lnTo>
                  <a:lnTo>
                    <a:pt x="1104900" y="971550"/>
                  </a:lnTo>
                  <a:lnTo>
                    <a:pt x="1028700" y="957263"/>
                  </a:lnTo>
                  <a:lnTo>
                    <a:pt x="947737" y="1095375"/>
                  </a:lnTo>
                  <a:lnTo>
                    <a:pt x="852487" y="1062038"/>
                  </a:lnTo>
                  <a:lnTo>
                    <a:pt x="795337" y="938213"/>
                  </a:lnTo>
                  <a:lnTo>
                    <a:pt x="728662" y="976313"/>
                  </a:lnTo>
                  <a:lnTo>
                    <a:pt x="590550" y="857250"/>
                  </a:lnTo>
                  <a:lnTo>
                    <a:pt x="423862" y="862013"/>
                  </a:lnTo>
                  <a:lnTo>
                    <a:pt x="333375" y="819150"/>
                  </a:lnTo>
                  <a:lnTo>
                    <a:pt x="261937" y="823913"/>
                  </a:lnTo>
                  <a:lnTo>
                    <a:pt x="219075" y="766763"/>
                  </a:lnTo>
                  <a:lnTo>
                    <a:pt x="100012" y="704850"/>
                  </a:lnTo>
                  <a:lnTo>
                    <a:pt x="28575" y="447675"/>
                  </a:lnTo>
                  <a:lnTo>
                    <a:pt x="0" y="195263"/>
                  </a:lnTo>
                  <a:lnTo>
                    <a:pt x="28575" y="7620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9" name="フリーフォーム 1174">
              <a:extLst>
                <a:ext uri="{FF2B5EF4-FFF2-40B4-BE49-F238E27FC236}">
                  <a16:creationId xmlns:a16="http://schemas.microsoft.com/office/drawing/2014/main" id="{FB322DE8-632F-43C3-8F6F-1F421D51FE81}"/>
                </a:ext>
              </a:extLst>
            </p:cNvPr>
            <p:cNvSpPr/>
            <p:nvPr/>
          </p:nvSpPr>
          <p:spPr bwMode="auto">
            <a:xfrm>
              <a:off x="6718583" y="2919297"/>
              <a:ext cx="233905" cy="143135"/>
            </a:xfrm>
            <a:custGeom>
              <a:avLst/>
              <a:gdLst>
                <a:gd name="connsiteX0" fmla="*/ 319087 w 319087"/>
                <a:gd name="connsiteY0" fmla="*/ 0 h 195262"/>
                <a:gd name="connsiteX1" fmla="*/ 228600 w 319087"/>
                <a:gd name="connsiteY1" fmla="*/ 14287 h 195262"/>
                <a:gd name="connsiteX2" fmla="*/ 0 w 319087"/>
                <a:gd name="connsiteY2" fmla="*/ 195262 h 195262"/>
                <a:gd name="connsiteX3" fmla="*/ 271462 w 319087"/>
                <a:gd name="connsiteY3" fmla="*/ 42862 h 195262"/>
                <a:gd name="connsiteX4" fmla="*/ 319087 w 319087"/>
                <a:gd name="connsiteY4" fmla="*/ 0 h 19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87" h="195262">
                  <a:moveTo>
                    <a:pt x="319087" y="0"/>
                  </a:moveTo>
                  <a:lnTo>
                    <a:pt x="228600" y="14287"/>
                  </a:lnTo>
                  <a:lnTo>
                    <a:pt x="0" y="195262"/>
                  </a:lnTo>
                  <a:lnTo>
                    <a:pt x="271462" y="42862"/>
                  </a:lnTo>
                  <a:lnTo>
                    <a:pt x="319087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0" name="フリーフォーム 1175">
              <a:extLst>
                <a:ext uri="{FF2B5EF4-FFF2-40B4-BE49-F238E27FC236}">
                  <a16:creationId xmlns:a16="http://schemas.microsoft.com/office/drawing/2014/main" id="{EC13A7AA-7813-4E1C-A5A5-2EAA6F695BD3}"/>
                </a:ext>
              </a:extLst>
            </p:cNvPr>
            <p:cNvSpPr/>
            <p:nvPr/>
          </p:nvSpPr>
          <p:spPr bwMode="auto">
            <a:xfrm>
              <a:off x="8031243" y="3813023"/>
              <a:ext cx="736626" cy="527158"/>
            </a:xfrm>
            <a:custGeom>
              <a:avLst/>
              <a:gdLst>
                <a:gd name="connsiteX0" fmla="*/ 0 w 1004887"/>
                <a:gd name="connsiteY0" fmla="*/ 0 h 719137"/>
                <a:gd name="connsiteX1" fmla="*/ 33337 w 1004887"/>
                <a:gd name="connsiteY1" fmla="*/ 142875 h 719137"/>
                <a:gd name="connsiteX2" fmla="*/ 80962 w 1004887"/>
                <a:gd name="connsiteY2" fmla="*/ 176212 h 719137"/>
                <a:gd name="connsiteX3" fmla="*/ 57150 w 1004887"/>
                <a:gd name="connsiteY3" fmla="*/ 238125 h 719137"/>
                <a:gd name="connsiteX4" fmla="*/ 238125 w 1004887"/>
                <a:gd name="connsiteY4" fmla="*/ 395287 h 719137"/>
                <a:gd name="connsiteX5" fmla="*/ 166687 w 1004887"/>
                <a:gd name="connsiteY5" fmla="*/ 257175 h 719137"/>
                <a:gd name="connsiteX6" fmla="*/ 61912 w 1004887"/>
                <a:gd name="connsiteY6" fmla="*/ 47625 h 719137"/>
                <a:gd name="connsiteX7" fmla="*/ 109537 w 1004887"/>
                <a:gd name="connsiteY7" fmla="*/ 76200 h 719137"/>
                <a:gd name="connsiteX8" fmla="*/ 195262 w 1004887"/>
                <a:gd name="connsiteY8" fmla="*/ 200025 h 719137"/>
                <a:gd name="connsiteX9" fmla="*/ 314325 w 1004887"/>
                <a:gd name="connsiteY9" fmla="*/ 361950 h 719137"/>
                <a:gd name="connsiteX10" fmla="*/ 438150 w 1004887"/>
                <a:gd name="connsiteY10" fmla="*/ 523875 h 719137"/>
                <a:gd name="connsiteX11" fmla="*/ 495300 w 1004887"/>
                <a:gd name="connsiteY11" fmla="*/ 614362 h 719137"/>
                <a:gd name="connsiteX12" fmla="*/ 704850 w 1004887"/>
                <a:gd name="connsiteY12" fmla="*/ 685800 h 719137"/>
                <a:gd name="connsiteX13" fmla="*/ 752475 w 1004887"/>
                <a:gd name="connsiteY13" fmla="*/ 647700 h 719137"/>
                <a:gd name="connsiteX14" fmla="*/ 790575 w 1004887"/>
                <a:gd name="connsiteY14" fmla="*/ 719137 h 719137"/>
                <a:gd name="connsiteX15" fmla="*/ 857250 w 1004887"/>
                <a:gd name="connsiteY15" fmla="*/ 695325 h 719137"/>
                <a:gd name="connsiteX16" fmla="*/ 862012 w 1004887"/>
                <a:gd name="connsiteY16" fmla="*/ 628650 h 719137"/>
                <a:gd name="connsiteX17" fmla="*/ 923925 w 1004887"/>
                <a:gd name="connsiteY17" fmla="*/ 590550 h 719137"/>
                <a:gd name="connsiteX18" fmla="*/ 957262 w 1004887"/>
                <a:gd name="connsiteY18" fmla="*/ 647700 h 719137"/>
                <a:gd name="connsiteX19" fmla="*/ 1004887 w 1004887"/>
                <a:gd name="connsiteY19" fmla="*/ 457200 h 719137"/>
                <a:gd name="connsiteX20" fmla="*/ 914400 w 1004887"/>
                <a:gd name="connsiteY20" fmla="*/ 457200 h 719137"/>
                <a:gd name="connsiteX21" fmla="*/ 885825 w 1004887"/>
                <a:gd name="connsiteY21" fmla="*/ 509587 h 719137"/>
                <a:gd name="connsiteX22" fmla="*/ 790575 w 1004887"/>
                <a:gd name="connsiteY22" fmla="*/ 581025 h 719137"/>
                <a:gd name="connsiteX23" fmla="*/ 695325 w 1004887"/>
                <a:gd name="connsiteY23" fmla="*/ 547687 h 719137"/>
                <a:gd name="connsiteX24" fmla="*/ 633412 w 1004887"/>
                <a:gd name="connsiteY24" fmla="*/ 361950 h 719137"/>
                <a:gd name="connsiteX25" fmla="*/ 671512 w 1004887"/>
                <a:gd name="connsiteY25" fmla="*/ 271462 h 719137"/>
                <a:gd name="connsiteX26" fmla="*/ 576262 w 1004887"/>
                <a:gd name="connsiteY26" fmla="*/ 261937 h 719137"/>
                <a:gd name="connsiteX27" fmla="*/ 528637 w 1004887"/>
                <a:gd name="connsiteY27" fmla="*/ 128587 h 719137"/>
                <a:gd name="connsiteX28" fmla="*/ 447675 w 1004887"/>
                <a:gd name="connsiteY28" fmla="*/ 161925 h 719137"/>
                <a:gd name="connsiteX29" fmla="*/ 323850 w 1004887"/>
                <a:gd name="connsiteY29" fmla="*/ 47625 h 719137"/>
                <a:gd name="connsiteX30" fmla="*/ 161925 w 1004887"/>
                <a:gd name="connsiteY30" fmla="*/ 47625 h 719137"/>
                <a:gd name="connsiteX31" fmla="*/ 80962 w 1004887"/>
                <a:gd name="connsiteY31" fmla="*/ 9525 h 719137"/>
                <a:gd name="connsiteX32" fmla="*/ 0 w 1004887"/>
                <a:gd name="connsiteY32" fmla="*/ 0 h 719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04887" h="719137">
                  <a:moveTo>
                    <a:pt x="0" y="0"/>
                  </a:moveTo>
                  <a:lnTo>
                    <a:pt x="33337" y="142875"/>
                  </a:lnTo>
                  <a:lnTo>
                    <a:pt x="80962" y="176212"/>
                  </a:lnTo>
                  <a:lnTo>
                    <a:pt x="57150" y="238125"/>
                  </a:lnTo>
                  <a:lnTo>
                    <a:pt x="238125" y="395287"/>
                  </a:lnTo>
                  <a:lnTo>
                    <a:pt x="166687" y="257175"/>
                  </a:lnTo>
                  <a:lnTo>
                    <a:pt x="61912" y="47625"/>
                  </a:lnTo>
                  <a:lnTo>
                    <a:pt x="109537" y="76200"/>
                  </a:lnTo>
                  <a:lnTo>
                    <a:pt x="195262" y="200025"/>
                  </a:lnTo>
                  <a:lnTo>
                    <a:pt x="314325" y="361950"/>
                  </a:lnTo>
                  <a:lnTo>
                    <a:pt x="438150" y="523875"/>
                  </a:lnTo>
                  <a:lnTo>
                    <a:pt x="495300" y="614362"/>
                  </a:lnTo>
                  <a:lnTo>
                    <a:pt x="704850" y="685800"/>
                  </a:lnTo>
                  <a:lnTo>
                    <a:pt x="752475" y="647700"/>
                  </a:lnTo>
                  <a:lnTo>
                    <a:pt x="790575" y="719137"/>
                  </a:lnTo>
                  <a:lnTo>
                    <a:pt x="857250" y="695325"/>
                  </a:lnTo>
                  <a:lnTo>
                    <a:pt x="862012" y="628650"/>
                  </a:lnTo>
                  <a:lnTo>
                    <a:pt x="923925" y="590550"/>
                  </a:lnTo>
                  <a:lnTo>
                    <a:pt x="957262" y="647700"/>
                  </a:lnTo>
                  <a:lnTo>
                    <a:pt x="1004887" y="457200"/>
                  </a:lnTo>
                  <a:lnTo>
                    <a:pt x="914400" y="457200"/>
                  </a:lnTo>
                  <a:lnTo>
                    <a:pt x="885825" y="509587"/>
                  </a:lnTo>
                  <a:lnTo>
                    <a:pt x="790575" y="581025"/>
                  </a:lnTo>
                  <a:lnTo>
                    <a:pt x="695325" y="547687"/>
                  </a:lnTo>
                  <a:lnTo>
                    <a:pt x="633412" y="361950"/>
                  </a:lnTo>
                  <a:lnTo>
                    <a:pt x="671512" y="271462"/>
                  </a:lnTo>
                  <a:lnTo>
                    <a:pt x="576262" y="261937"/>
                  </a:lnTo>
                  <a:lnTo>
                    <a:pt x="528637" y="128587"/>
                  </a:lnTo>
                  <a:lnTo>
                    <a:pt x="447675" y="161925"/>
                  </a:lnTo>
                  <a:lnTo>
                    <a:pt x="323850" y="47625"/>
                  </a:lnTo>
                  <a:lnTo>
                    <a:pt x="161925" y="47625"/>
                  </a:lnTo>
                  <a:lnTo>
                    <a:pt x="80962" y="952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1" name="フリーフォーム 1177">
              <a:extLst>
                <a:ext uri="{FF2B5EF4-FFF2-40B4-BE49-F238E27FC236}">
                  <a16:creationId xmlns:a16="http://schemas.microsoft.com/office/drawing/2014/main" id="{D79CAC05-E594-4216-9782-94AAE8CF2B45}"/>
                </a:ext>
              </a:extLst>
            </p:cNvPr>
            <p:cNvSpPr/>
            <p:nvPr/>
          </p:nvSpPr>
          <p:spPr bwMode="auto">
            <a:xfrm>
              <a:off x="8624733" y="4245922"/>
              <a:ext cx="105897" cy="132662"/>
            </a:xfrm>
            <a:custGeom>
              <a:avLst/>
              <a:gdLst>
                <a:gd name="connsiteX0" fmla="*/ 114300 w 145256"/>
                <a:gd name="connsiteY0" fmla="*/ 0 h 180975"/>
                <a:gd name="connsiteX1" fmla="*/ 47625 w 145256"/>
                <a:gd name="connsiteY1" fmla="*/ 38100 h 180975"/>
                <a:gd name="connsiteX2" fmla="*/ 52387 w 145256"/>
                <a:gd name="connsiteY2" fmla="*/ 104775 h 180975"/>
                <a:gd name="connsiteX3" fmla="*/ 0 w 145256"/>
                <a:gd name="connsiteY3" fmla="*/ 128587 h 180975"/>
                <a:gd name="connsiteX4" fmla="*/ 88106 w 145256"/>
                <a:gd name="connsiteY4" fmla="*/ 180975 h 180975"/>
                <a:gd name="connsiteX5" fmla="*/ 142875 w 145256"/>
                <a:gd name="connsiteY5" fmla="*/ 111918 h 180975"/>
                <a:gd name="connsiteX6" fmla="*/ 145256 w 145256"/>
                <a:gd name="connsiteY6" fmla="*/ 57150 h 180975"/>
                <a:gd name="connsiteX7" fmla="*/ 114300 w 145256"/>
                <a:gd name="connsiteY7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56" h="180975">
                  <a:moveTo>
                    <a:pt x="114300" y="0"/>
                  </a:moveTo>
                  <a:lnTo>
                    <a:pt x="47625" y="38100"/>
                  </a:lnTo>
                  <a:lnTo>
                    <a:pt x="52387" y="104775"/>
                  </a:lnTo>
                  <a:lnTo>
                    <a:pt x="0" y="128587"/>
                  </a:lnTo>
                  <a:lnTo>
                    <a:pt x="88106" y="180975"/>
                  </a:lnTo>
                  <a:lnTo>
                    <a:pt x="142875" y="111918"/>
                  </a:lnTo>
                  <a:lnTo>
                    <a:pt x="145256" y="57150"/>
                  </a:lnTo>
                  <a:lnTo>
                    <a:pt x="11430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2" name="フリーフォーム 1178">
              <a:extLst>
                <a:ext uri="{FF2B5EF4-FFF2-40B4-BE49-F238E27FC236}">
                  <a16:creationId xmlns:a16="http://schemas.microsoft.com/office/drawing/2014/main" id="{A83BDB01-69E0-4433-BAF1-56AF9CE7ABE0}"/>
                </a:ext>
              </a:extLst>
            </p:cNvPr>
            <p:cNvSpPr/>
            <p:nvPr/>
          </p:nvSpPr>
          <p:spPr bwMode="auto">
            <a:xfrm>
              <a:off x="8827218" y="4100458"/>
              <a:ext cx="252524" cy="96588"/>
            </a:xfrm>
            <a:custGeom>
              <a:avLst/>
              <a:gdLst>
                <a:gd name="connsiteX0" fmla="*/ 345281 w 345281"/>
                <a:gd name="connsiteY0" fmla="*/ 119062 h 130969"/>
                <a:gd name="connsiteX1" fmla="*/ 173831 w 345281"/>
                <a:gd name="connsiteY1" fmla="*/ 0 h 130969"/>
                <a:gd name="connsiteX2" fmla="*/ 11906 w 345281"/>
                <a:gd name="connsiteY2" fmla="*/ 14287 h 130969"/>
                <a:gd name="connsiteX3" fmla="*/ 0 w 345281"/>
                <a:gd name="connsiteY3" fmla="*/ 50006 h 130969"/>
                <a:gd name="connsiteX4" fmla="*/ 111918 w 345281"/>
                <a:gd name="connsiteY4" fmla="*/ 47625 h 130969"/>
                <a:gd name="connsiteX5" fmla="*/ 235743 w 345281"/>
                <a:gd name="connsiteY5" fmla="*/ 104775 h 130969"/>
                <a:gd name="connsiteX6" fmla="*/ 235743 w 345281"/>
                <a:gd name="connsiteY6" fmla="*/ 130969 h 130969"/>
                <a:gd name="connsiteX7" fmla="*/ 345281 w 345281"/>
                <a:gd name="connsiteY7" fmla="*/ 119062 h 130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5281" h="130969">
                  <a:moveTo>
                    <a:pt x="345281" y="119062"/>
                  </a:moveTo>
                  <a:lnTo>
                    <a:pt x="173831" y="0"/>
                  </a:lnTo>
                  <a:lnTo>
                    <a:pt x="11906" y="14287"/>
                  </a:lnTo>
                  <a:lnTo>
                    <a:pt x="0" y="50006"/>
                  </a:lnTo>
                  <a:lnTo>
                    <a:pt x="111918" y="47625"/>
                  </a:lnTo>
                  <a:lnTo>
                    <a:pt x="235743" y="104775"/>
                  </a:lnTo>
                  <a:lnTo>
                    <a:pt x="235743" y="130969"/>
                  </a:lnTo>
                  <a:lnTo>
                    <a:pt x="345281" y="119062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3" name="フリーフォーム 1179">
              <a:extLst>
                <a:ext uri="{FF2B5EF4-FFF2-40B4-BE49-F238E27FC236}">
                  <a16:creationId xmlns:a16="http://schemas.microsoft.com/office/drawing/2014/main" id="{795697B1-7E9A-44CF-8C0E-A1B9B1B97563}"/>
                </a:ext>
              </a:extLst>
            </p:cNvPr>
            <p:cNvSpPr/>
            <p:nvPr/>
          </p:nvSpPr>
          <p:spPr bwMode="auto">
            <a:xfrm>
              <a:off x="9064614" y="4204028"/>
              <a:ext cx="90769" cy="52366"/>
            </a:xfrm>
            <a:custGeom>
              <a:avLst/>
              <a:gdLst>
                <a:gd name="connsiteX0" fmla="*/ 97631 w 123825"/>
                <a:gd name="connsiteY0" fmla="*/ 0 h 71437"/>
                <a:gd name="connsiteX1" fmla="*/ 123825 w 123825"/>
                <a:gd name="connsiteY1" fmla="*/ 38100 h 71437"/>
                <a:gd name="connsiteX2" fmla="*/ 97631 w 123825"/>
                <a:gd name="connsiteY2" fmla="*/ 71437 h 71437"/>
                <a:gd name="connsiteX3" fmla="*/ 0 w 123825"/>
                <a:gd name="connsiteY3" fmla="*/ 54768 h 71437"/>
                <a:gd name="connsiteX4" fmla="*/ 97631 w 123825"/>
                <a:gd name="connsiteY4" fmla="*/ 0 h 7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25" h="71437">
                  <a:moveTo>
                    <a:pt x="97631" y="0"/>
                  </a:moveTo>
                  <a:lnTo>
                    <a:pt x="123825" y="38100"/>
                  </a:lnTo>
                  <a:lnTo>
                    <a:pt x="97631" y="71437"/>
                  </a:lnTo>
                  <a:lnTo>
                    <a:pt x="0" y="54768"/>
                  </a:lnTo>
                  <a:lnTo>
                    <a:pt x="97631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4" name="フリーフォーム 1180">
              <a:extLst>
                <a:ext uri="{FF2B5EF4-FFF2-40B4-BE49-F238E27FC236}">
                  <a16:creationId xmlns:a16="http://schemas.microsoft.com/office/drawing/2014/main" id="{F6CC77B3-0F06-479D-BA8D-581120E469DA}"/>
                </a:ext>
              </a:extLst>
            </p:cNvPr>
            <p:cNvSpPr/>
            <p:nvPr/>
          </p:nvSpPr>
          <p:spPr bwMode="auto">
            <a:xfrm>
              <a:off x="9134436" y="4197046"/>
              <a:ext cx="104734" cy="55858"/>
            </a:xfrm>
            <a:custGeom>
              <a:avLst/>
              <a:gdLst>
                <a:gd name="connsiteX0" fmla="*/ 0 w 142875"/>
                <a:gd name="connsiteY0" fmla="*/ 11906 h 76200"/>
                <a:gd name="connsiteX1" fmla="*/ 40481 w 142875"/>
                <a:gd name="connsiteY1" fmla="*/ 59531 h 76200"/>
                <a:gd name="connsiteX2" fmla="*/ 130968 w 142875"/>
                <a:gd name="connsiteY2" fmla="*/ 76200 h 76200"/>
                <a:gd name="connsiteX3" fmla="*/ 142875 w 142875"/>
                <a:gd name="connsiteY3" fmla="*/ 35718 h 76200"/>
                <a:gd name="connsiteX4" fmla="*/ 50006 w 142875"/>
                <a:gd name="connsiteY4" fmla="*/ 0 h 76200"/>
                <a:gd name="connsiteX5" fmla="*/ 0 w 142875"/>
                <a:gd name="connsiteY5" fmla="*/ 11906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875" h="76200">
                  <a:moveTo>
                    <a:pt x="0" y="11906"/>
                  </a:moveTo>
                  <a:lnTo>
                    <a:pt x="40481" y="59531"/>
                  </a:lnTo>
                  <a:lnTo>
                    <a:pt x="130968" y="76200"/>
                  </a:lnTo>
                  <a:lnTo>
                    <a:pt x="142875" y="35718"/>
                  </a:lnTo>
                  <a:lnTo>
                    <a:pt x="50006" y="0"/>
                  </a:lnTo>
                  <a:lnTo>
                    <a:pt x="0" y="11906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5" name="フリーフォーム 1184">
              <a:extLst>
                <a:ext uri="{FF2B5EF4-FFF2-40B4-BE49-F238E27FC236}">
                  <a16:creationId xmlns:a16="http://schemas.microsoft.com/office/drawing/2014/main" id="{DB0B97EA-D325-4083-8283-9F7D36205E2C}"/>
                </a:ext>
              </a:extLst>
            </p:cNvPr>
            <p:cNvSpPr/>
            <p:nvPr/>
          </p:nvSpPr>
          <p:spPr bwMode="auto">
            <a:xfrm>
              <a:off x="9242660" y="4226138"/>
              <a:ext cx="53530" cy="30256"/>
            </a:xfrm>
            <a:custGeom>
              <a:avLst/>
              <a:gdLst>
                <a:gd name="connsiteX0" fmla="*/ 0 w 73819"/>
                <a:gd name="connsiteY0" fmla="*/ 40481 h 40481"/>
                <a:gd name="connsiteX1" fmla="*/ 26194 w 73819"/>
                <a:gd name="connsiteY1" fmla="*/ 0 h 40481"/>
                <a:gd name="connsiteX2" fmla="*/ 73819 w 73819"/>
                <a:gd name="connsiteY2" fmla="*/ 21431 h 40481"/>
                <a:gd name="connsiteX3" fmla="*/ 61913 w 73819"/>
                <a:gd name="connsiteY3" fmla="*/ 40481 h 40481"/>
                <a:gd name="connsiteX4" fmla="*/ 0 w 73819"/>
                <a:gd name="connsiteY4" fmla="*/ 40481 h 40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819" h="40481">
                  <a:moveTo>
                    <a:pt x="0" y="40481"/>
                  </a:moveTo>
                  <a:lnTo>
                    <a:pt x="26194" y="0"/>
                  </a:lnTo>
                  <a:lnTo>
                    <a:pt x="73819" y="21431"/>
                  </a:lnTo>
                  <a:lnTo>
                    <a:pt x="61913" y="40481"/>
                  </a:lnTo>
                  <a:lnTo>
                    <a:pt x="0" y="40481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6" name="フリーフォーム 1185">
              <a:extLst>
                <a:ext uri="{FF2B5EF4-FFF2-40B4-BE49-F238E27FC236}">
                  <a16:creationId xmlns:a16="http://schemas.microsoft.com/office/drawing/2014/main" id="{73D85726-AA35-492F-96B1-98EE45EB1661}"/>
                </a:ext>
              </a:extLst>
            </p:cNvPr>
            <p:cNvSpPr/>
            <p:nvPr/>
          </p:nvSpPr>
          <p:spPr bwMode="auto">
            <a:xfrm>
              <a:off x="8720157" y="4305270"/>
              <a:ext cx="132662" cy="91933"/>
            </a:xfrm>
            <a:custGeom>
              <a:avLst/>
              <a:gdLst>
                <a:gd name="connsiteX0" fmla="*/ 16669 w 180975"/>
                <a:gd name="connsiteY0" fmla="*/ 19050 h 126206"/>
                <a:gd name="connsiteX1" fmla="*/ 126207 w 180975"/>
                <a:gd name="connsiteY1" fmla="*/ 0 h 126206"/>
                <a:gd name="connsiteX2" fmla="*/ 180975 w 180975"/>
                <a:gd name="connsiteY2" fmla="*/ 35719 h 126206"/>
                <a:gd name="connsiteX3" fmla="*/ 47625 w 180975"/>
                <a:gd name="connsiteY3" fmla="*/ 126206 h 126206"/>
                <a:gd name="connsiteX4" fmla="*/ 28575 w 180975"/>
                <a:gd name="connsiteY4" fmla="*/ 88106 h 126206"/>
                <a:gd name="connsiteX5" fmla="*/ 0 w 180975"/>
                <a:gd name="connsiteY5" fmla="*/ 66675 h 126206"/>
                <a:gd name="connsiteX6" fmla="*/ 16669 w 180975"/>
                <a:gd name="connsiteY6" fmla="*/ 19050 h 126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0975" h="126206">
                  <a:moveTo>
                    <a:pt x="16669" y="19050"/>
                  </a:moveTo>
                  <a:lnTo>
                    <a:pt x="126207" y="0"/>
                  </a:lnTo>
                  <a:lnTo>
                    <a:pt x="180975" y="35719"/>
                  </a:lnTo>
                  <a:lnTo>
                    <a:pt x="47625" y="126206"/>
                  </a:lnTo>
                  <a:lnTo>
                    <a:pt x="28575" y="88106"/>
                  </a:lnTo>
                  <a:lnTo>
                    <a:pt x="0" y="66675"/>
                  </a:lnTo>
                  <a:lnTo>
                    <a:pt x="16669" y="190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7" name="フリーフォーム 1186">
              <a:extLst>
                <a:ext uri="{FF2B5EF4-FFF2-40B4-BE49-F238E27FC236}">
                  <a16:creationId xmlns:a16="http://schemas.microsoft.com/office/drawing/2014/main" id="{CE908AE7-83CE-4A68-AA25-0887390AF9BB}"/>
                </a:ext>
              </a:extLst>
            </p:cNvPr>
            <p:cNvSpPr/>
            <p:nvPr/>
          </p:nvSpPr>
          <p:spPr bwMode="auto">
            <a:xfrm>
              <a:off x="8685246" y="4344836"/>
              <a:ext cx="79132" cy="59349"/>
            </a:xfrm>
            <a:custGeom>
              <a:avLst/>
              <a:gdLst>
                <a:gd name="connsiteX0" fmla="*/ 28575 w 107157"/>
                <a:gd name="connsiteY0" fmla="*/ 0 h 80962"/>
                <a:gd name="connsiteX1" fmla="*/ 107157 w 107157"/>
                <a:gd name="connsiteY1" fmla="*/ 73819 h 80962"/>
                <a:gd name="connsiteX2" fmla="*/ 69057 w 107157"/>
                <a:gd name="connsiteY2" fmla="*/ 80962 h 80962"/>
                <a:gd name="connsiteX3" fmla="*/ 0 w 107157"/>
                <a:gd name="connsiteY3" fmla="*/ 50006 h 80962"/>
                <a:gd name="connsiteX4" fmla="*/ 28575 w 107157"/>
                <a:gd name="connsiteY4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157" h="80962">
                  <a:moveTo>
                    <a:pt x="28575" y="0"/>
                  </a:moveTo>
                  <a:lnTo>
                    <a:pt x="107157" y="73819"/>
                  </a:lnTo>
                  <a:lnTo>
                    <a:pt x="69057" y="80962"/>
                  </a:lnTo>
                  <a:lnTo>
                    <a:pt x="0" y="50006"/>
                  </a:lnTo>
                  <a:lnTo>
                    <a:pt x="285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8" name="フリーフォーム 1187">
              <a:extLst>
                <a:ext uri="{FF2B5EF4-FFF2-40B4-BE49-F238E27FC236}">
                  <a16:creationId xmlns:a16="http://schemas.microsoft.com/office/drawing/2014/main" id="{95C93AF5-8A2F-4E83-8829-330658AA93B7}"/>
                </a:ext>
              </a:extLst>
            </p:cNvPr>
            <p:cNvSpPr/>
            <p:nvPr/>
          </p:nvSpPr>
          <p:spPr bwMode="auto">
            <a:xfrm>
              <a:off x="8750413" y="4330872"/>
              <a:ext cx="101242" cy="122189"/>
            </a:xfrm>
            <a:custGeom>
              <a:avLst/>
              <a:gdLst>
                <a:gd name="connsiteX0" fmla="*/ 138112 w 138112"/>
                <a:gd name="connsiteY0" fmla="*/ 0 h 166687"/>
                <a:gd name="connsiteX1" fmla="*/ 0 w 138112"/>
                <a:gd name="connsiteY1" fmla="*/ 102394 h 166687"/>
                <a:gd name="connsiteX2" fmla="*/ 69056 w 138112"/>
                <a:gd name="connsiteY2" fmla="*/ 166687 h 166687"/>
                <a:gd name="connsiteX3" fmla="*/ 133350 w 138112"/>
                <a:gd name="connsiteY3" fmla="*/ 159544 h 166687"/>
                <a:gd name="connsiteX4" fmla="*/ 138112 w 138112"/>
                <a:gd name="connsiteY4" fmla="*/ 0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166687">
                  <a:moveTo>
                    <a:pt x="138112" y="0"/>
                  </a:moveTo>
                  <a:lnTo>
                    <a:pt x="0" y="102394"/>
                  </a:lnTo>
                  <a:lnTo>
                    <a:pt x="69056" y="166687"/>
                  </a:lnTo>
                  <a:lnTo>
                    <a:pt x="133350" y="159544"/>
                  </a:lnTo>
                  <a:lnTo>
                    <a:pt x="138112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9" name="フリーフォーム 1188">
              <a:extLst>
                <a:ext uri="{FF2B5EF4-FFF2-40B4-BE49-F238E27FC236}">
                  <a16:creationId xmlns:a16="http://schemas.microsoft.com/office/drawing/2014/main" id="{0469A245-0D7E-4099-A600-44E055FBF618}"/>
                </a:ext>
              </a:extLst>
            </p:cNvPr>
            <p:cNvSpPr/>
            <p:nvPr/>
          </p:nvSpPr>
          <p:spPr bwMode="auto">
            <a:xfrm>
              <a:off x="8782997" y="4449570"/>
              <a:ext cx="93097" cy="73314"/>
            </a:xfrm>
            <a:custGeom>
              <a:avLst/>
              <a:gdLst>
                <a:gd name="connsiteX0" fmla="*/ 88107 w 126207"/>
                <a:gd name="connsiteY0" fmla="*/ 0 h 100012"/>
                <a:gd name="connsiteX1" fmla="*/ 26194 w 126207"/>
                <a:gd name="connsiteY1" fmla="*/ 7144 h 100012"/>
                <a:gd name="connsiteX2" fmla="*/ 0 w 126207"/>
                <a:gd name="connsiteY2" fmla="*/ 40481 h 100012"/>
                <a:gd name="connsiteX3" fmla="*/ 116682 w 126207"/>
                <a:gd name="connsiteY3" fmla="*/ 100012 h 100012"/>
                <a:gd name="connsiteX4" fmla="*/ 126207 w 126207"/>
                <a:gd name="connsiteY4" fmla="*/ 50006 h 100012"/>
                <a:gd name="connsiteX5" fmla="*/ 88107 w 126207"/>
                <a:gd name="connsiteY5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6207" h="100012">
                  <a:moveTo>
                    <a:pt x="88107" y="0"/>
                  </a:moveTo>
                  <a:lnTo>
                    <a:pt x="26194" y="7144"/>
                  </a:lnTo>
                  <a:lnTo>
                    <a:pt x="0" y="40481"/>
                  </a:lnTo>
                  <a:lnTo>
                    <a:pt x="116682" y="100012"/>
                  </a:lnTo>
                  <a:lnTo>
                    <a:pt x="126207" y="50006"/>
                  </a:lnTo>
                  <a:lnTo>
                    <a:pt x="88107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0" name="フリーフォーム 1189">
              <a:extLst>
                <a:ext uri="{FF2B5EF4-FFF2-40B4-BE49-F238E27FC236}">
                  <a16:creationId xmlns:a16="http://schemas.microsoft.com/office/drawing/2014/main" id="{346407A8-26C8-4570-B6D0-DA834EE27BDE}"/>
                </a:ext>
              </a:extLst>
            </p:cNvPr>
            <p:cNvSpPr/>
            <p:nvPr/>
          </p:nvSpPr>
          <p:spPr bwMode="auto">
            <a:xfrm>
              <a:off x="8872602" y="4480990"/>
              <a:ext cx="151282" cy="76805"/>
            </a:xfrm>
            <a:custGeom>
              <a:avLst/>
              <a:gdLst>
                <a:gd name="connsiteX0" fmla="*/ 0 w 207169"/>
                <a:gd name="connsiteY0" fmla="*/ 9525 h 104775"/>
                <a:gd name="connsiteX1" fmla="*/ 45244 w 207169"/>
                <a:gd name="connsiteY1" fmla="*/ 40482 h 104775"/>
                <a:gd name="connsiteX2" fmla="*/ 97631 w 207169"/>
                <a:gd name="connsiteY2" fmla="*/ 0 h 104775"/>
                <a:gd name="connsiteX3" fmla="*/ 147638 w 207169"/>
                <a:gd name="connsiteY3" fmla="*/ 4763 h 104775"/>
                <a:gd name="connsiteX4" fmla="*/ 207169 w 207169"/>
                <a:gd name="connsiteY4" fmla="*/ 59532 h 104775"/>
                <a:gd name="connsiteX5" fmla="*/ 159544 w 207169"/>
                <a:gd name="connsiteY5" fmla="*/ 104775 h 104775"/>
                <a:gd name="connsiteX6" fmla="*/ 138113 w 207169"/>
                <a:gd name="connsiteY6" fmla="*/ 47625 h 104775"/>
                <a:gd name="connsiteX7" fmla="*/ 104775 w 207169"/>
                <a:gd name="connsiteY7" fmla="*/ 40482 h 104775"/>
                <a:gd name="connsiteX8" fmla="*/ 80963 w 207169"/>
                <a:gd name="connsiteY8" fmla="*/ 54769 h 104775"/>
                <a:gd name="connsiteX9" fmla="*/ 97631 w 207169"/>
                <a:gd name="connsiteY9" fmla="*/ 88107 h 104775"/>
                <a:gd name="connsiteX10" fmla="*/ 73819 w 207169"/>
                <a:gd name="connsiteY10" fmla="*/ 102394 h 104775"/>
                <a:gd name="connsiteX11" fmla="*/ 2381 w 207169"/>
                <a:gd name="connsiteY11" fmla="*/ 61913 h 104775"/>
                <a:gd name="connsiteX12" fmla="*/ 0 w 207169"/>
                <a:gd name="connsiteY12" fmla="*/ 952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7169" h="104775">
                  <a:moveTo>
                    <a:pt x="0" y="9525"/>
                  </a:moveTo>
                  <a:lnTo>
                    <a:pt x="45244" y="40482"/>
                  </a:lnTo>
                  <a:lnTo>
                    <a:pt x="97631" y="0"/>
                  </a:lnTo>
                  <a:lnTo>
                    <a:pt x="147638" y="4763"/>
                  </a:lnTo>
                  <a:lnTo>
                    <a:pt x="207169" y="59532"/>
                  </a:lnTo>
                  <a:lnTo>
                    <a:pt x="159544" y="104775"/>
                  </a:lnTo>
                  <a:lnTo>
                    <a:pt x="138113" y="47625"/>
                  </a:lnTo>
                  <a:lnTo>
                    <a:pt x="104775" y="40482"/>
                  </a:lnTo>
                  <a:lnTo>
                    <a:pt x="80963" y="54769"/>
                  </a:lnTo>
                  <a:lnTo>
                    <a:pt x="97631" y="88107"/>
                  </a:lnTo>
                  <a:lnTo>
                    <a:pt x="73819" y="102394"/>
                  </a:lnTo>
                  <a:lnTo>
                    <a:pt x="2381" y="61913"/>
                  </a:lnTo>
                  <a:lnTo>
                    <a:pt x="0" y="952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1" name="フリーフォーム 1190">
              <a:extLst>
                <a:ext uri="{FF2B5EF4-FFF2-40B4-BE49-F238E27FC236}">
                  <a16:creationId xmlns:a16="http://schemas.microsoft.com/office/drawing/2014/main" id="{9D8C4E1F-62A4-40DD-8920-7D1683B23B40}"/>
                </a:ext>
              </a:extLst>
            </p:cNvPr>
            <p:cNvSpPr/>
            <p:nvPr/>
          </p:nvSpPr>
          <p:spPr bwMode="auto">
            <a:xfrm>
              <a:off x="8956389" y="4420478"/>
              <a:ext cx="294418" cy="401478"/>
            </a:xfrm>
            <a:custGeom>
              <a:avLst/>
              <a:gdLst>
                <a:gd name="connsiteX0" fmla="*/ 59531 w 402431"/>
                <a:gd name="connsiteY0" fmla="*/ 185737 h 547687"/>
                <a:gd name="connsiteX1" fmla="*/ 90488 w 402431"/>
                <a:gd name="connsiteY1" fmla="*/ 142875 h 547687"/>
                <a:gd name="connsiteX2" fmla="*/ 80963 w 402431"/>
                <a:gd name="connsiteY2" fmla="*/ 128587 h 547687"/>
                <a:gd name="connsiteX3" fmla="*/ 121444 w 402431"/>
                <a:gd name="connsiteY3" fmla="*/ 33337 h 547687"/>
                <a:gd name="connsiteX4" fmla="*/ 245269 w 402431"/>
                <a:gd name="connsiteY4" fmla="*/ 0 h 547687"/>
                <a:gd name="connsiteX5" fmla="*/ 202406 w 402431"/>
                <a:gd name="connsiteY5" fmla="*/ 97631 h 547687"/>
                <a:gd name="connsiteX6" fmla="*/ 230981 w 402431"/>
                <a:gd name="connsiteY6" fmla="*/ 171450 h 547687"/>
                <a:gd name="connsiteX7" fmla="*/ 400050 w 402431"/>
                <a:gd name="connsiteY7" fmla="*/ 221456 h 547687"/>
                <a:gd name="connsiteX8" fmla="*/ 397669 w 402431"/>
                <a:gd name="connsiteY8" fmla="*/ 345281 h 547687"/>
                <a:gd name="connsiteX9" fmla="*/ 402431 w 402431"/>
                <a:gd name="connsiteY9" fmla="*/ 385762 h 547687"/>
                <a:gd name="connsiteX10" fmla="*/ 330994 w 402431"/>
                <a:gd name="connsiteY10" fmla="*/ 371475 h 547687"/>
                <a:gd name="connsiteX11" fmla="*/ 309563 w 402431"/>
                <a:gd name="connsiteY11" fmla="*/ 428625 h 547687"/>
                <a:gd name="connsiteX12" fmla="*/ 333375 w 402431"/>
                <a:gd name="connsiteY12" fmla="*/ 497681 h 547687"/>
                <a:gd name="connsiteX13" fmla="*/ 280988 w 402431"/>
                <a:gd name="connsiteY13" fmla="*/ 547687 h 547687"/>
                <a:gd name="connsiteX14" fmla="*/ 202406 w 402431"/>
                <a:gd name="connsiteY14" fmla="*/ 526256 h 547687"/>
                <a:gd name="connsiteX15" fmla="*/ 135731 w 402431"/>
                <a:gd name="connsiteY15" fmla="*/ 438150 h 547687"/>
                <a:gd name="connsiteX16" fmla="*/ 42863 w 402431"/>
                <a:gd name="connsiteY16" fmla="*/ 426243 h 547687"/>
                <a:gd name="connsiteX17" fmla="*/ 0 w 402431"/>
                <a:gd name="connsiteY17" fmla="*/ 376237 h 547687"/>
                <a:gd name="connsiteX18" fmla="*/ 80963 w 402431"/>
                <a:gd name="connsiteY18" fmla="*/ 295275 h 547687"/>
                <a:gd name="connsiteX19" fmla="*/ 59531 w 402431"/>
                <a:gd name="connsiteY19" fmla="*/ 185737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2431" h="547687">
                  <a:moveTo>
                    <a:pt x="59531" y="185737"/>
                  </a:moveTo>
                  <a:lnTo>
                    <a:pt x="90488" y="142875"/>
                  </a:lnTo>
                  <a:lnTo>
                    <a:pt x="80963" y="128587"/>
                  </a:lnTo>
                  <a:lnTo>
                    <a:pt x="121444" y="33337"/>
                  </a:lnTo>
                  <a:lnTo>
                    <a:pt x="245269" y="0"/>
                  </a:lnTo>
                  <a:lnTo>
                    <a:pt x="202406" y="97631"/>
                  </a:lnTo>
                  <a:lnTo>
                    <a:pt x="230981" y="171450"/>
                  </a:lnTo>
                  <a:lnTo>
                    <a:pt x="400050" y="221456"/>
                  </a:lnTo>
                  <a:cubicBezTo>
                    <a:pt x="399256" y="262731"/>
                    <a:pt x="398463" y="304006"/>
                    <a:pt x="397669" y="345281"/>
                  </a:cubicBezTo>
                  <a:lnTo>
                    <a:pt x="402431" y="385762"/>
                  </a:lnTo>
                  <a:lnTo>
                    <a:pt x="330994" y="371475"/>
                  </a:lnTo>
                  <a:lnTo>
                    <a:pt x="309563" y="428625"/>
                  </a:lnTo>
                  <a:lnTo>
                    <a:pt x="333375" y="497681"/>
                  </a:lnTo>
                  <a:lnTo>
                    <a:pt x="280988" y="547687"/>
                  </a:lnTo>
                  <a:lnTo>
                    <a:pt x="202406" y="526256"/>
                  </a:lnTo>
                  <a:lnTo>
                    <a:pt x="135731" y="438150"/>
                  </a:lnTo>
                  <a:lnTo>
                    <a:pt x="42863" y="426243"/>
                  </a:lnTo>
                  <a:lnTo>
                    <a:pt x="0" y="376237"/>
                  </a:lnTo>
                  <a:lnTo>
                    <a:pt x="80963" y="295275"/>
                  </a:lnTo>
                  <a:lnTo>
                    <a:pt x="59531" y="185737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2" name="フリーフォーム 1191">
              <a:extLst>
                <a:ext uri="{FF2B5EF4-FFF2-40B4-BE49-F238E27FC236}">
                  <a16:creationId xmlns:a16="http://schemas.microsoft.com/office/drawing/2014/main" id="{176A3115-CFE6-4CF0-9114-6AA1031302D6}"/>
                </a:ext>
              </a:extLst>
            </p:cNvPr>
            <p:cNvSpPr/>
            <p:nvPr/>
          </p:nvSpPr>
          <p:spPr bwMode="auto">
            <a:xfrm>
              <a:off x="8905186" y="4697440"/>
              <a:ext cx="157100" cy="187356"/>
            </a:xfrm>
            <a:custGeom>
              <a:avLst/>
              <a:gdLst>
                <a:gd name="connsiteX0" fmla="*/ 69056 w 214312"/>
                <a:gd name="connsiteY0" fmla="*/ 0 h 254794"/>
                <a:gd name="connsiteX1" fmla="*/ 40481 w 214312"/>
                <a:gd name="connsiteY1" fmla="*/ 45244 h 254794"/>
                <a:gd name="connsiteX2" fmla="*/ 0 w 214312"/>
                <a:gd name="connsiteY2" fmla="*/ 138113 h 254794"/>
                <a:gd name="connsiteX3" fmla="*/ 33337 w 214312"/>
                <a:gd name="connsiteY3" fmla="*/ 173832 h 254794"/>
                <a:gd name="connsiteX4" fmla="*/ 28575 w 214312"/>
                <a:gd name="connsiteY4" fmla="*/ 230982 h 254794"/>
                <a:gd name="connsiteX5" fmla="*/ 76200 w 214312"/>
                <a:gd name="connsiteY5" fmla="*/ 254794 h 254794"/>
                <a:gd name="connsiteX6" fmla="*/ 114300 w 214312"/>
                <a:gd name="connsiteY6" fmla="*/ 178594 h 254794"/>
                <a:gd name="connsiteX7" fmla="*/ 200025 w 214312"/>
                <a:gd name="connsiteY7" fmla="*/ 128588 h 254794"/>
                <a:gd name="connsiteX8" fmla="*/ 214312 w 214312"/>
                <a:gd name="connsiteY8" fmla="*/ 54769 h 254794"/>
                <a:gd name="connsiteX9" fmla="*/ 126206 w 214312"/>
                <a:gd name="connsiteY9" fmla="*/ 59532 h 254794"/>
                <a:gd name="connsiteX10" fmla="*/ 69056 w 214312"/>
                <a:gd name="connsiteY10" fmla="*/ 0 h 254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12" h="254794">
                  <a:moveTo>
                    <a:pt x="69056" y="0"/>
                  </a:moveTo>
                  <a:lnTo>
                    <a:pt x="40481" y="45244"/>
                  </a:lnTo>
                  <a:lnTo>
                    <a:pt x="0" y="138113"/>
                  </a:lnTo>
                  <a:lnTo>
                    <a:pt x="33337" y="173832"/>
                  </a:lnTo>
                  <a:lnTo>
                    <a:pt x="28575" y="230982"/>
                  </a:lnTo>
                  <a:lnTo>
                    <a:pt x="76200" y="254794"/>
                  </a:lnTo>
                  <a:lnTo>
                    <a:pt x="114300" y="178594"/>
                  </a:lnTo>
                  <a:lnTo>
                    <a:pt x="200025" y="128588"/>
                  </a:lnTo>
                  <a:lnTo>
                    <a:pt x="214312" y="54769"/>
                  </a:lnTo>
                  <a:lnTo>
                    <a:pt x="126206" y="59532"/>
                  </a:lnTo>
                  <a:lnTo>
                    <a:pt x="69056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3" name="フリーフォーム 1192">
              <a:extLst>
                <a:ext uri="{FF2B5EF4-FFF2-40B4-BE49-F238E27FC236}">
                  <a16:creationId xmlns:a16="http://schemas.microsoft.com/office/drawing/2014/main" id="{BC0C5A68-E744-49FD-9A2E-AC21F30EBE1E}"/>
                </a:ext>
              </a:extLst>
            </p:cNvPr>
            <p:cNvSpPr/>
            <p:nvPr/>
          </p:nvSpPr>
          <p:spPr bwMode="auto">
            <a:xfrm>
              <a:off x="8905186" y="4756788"/>
              <a:ext cx="314201" cy="484102"/>
            </a:xfrm>
            <a:custGeom>
              <a:avLst/>
              <a:gdLst>
                <a:gd name="connsiteX0" fmla="*/ 38100 w 428625"/>
                <a:gd name="connsiteY0" fmla="*/ 140494 h 659606"/>
                <a:gd name="connsiteX1" fmla="*/ 0 w 428625"/>
                <a:gd name="connsiteY1" fmla="*/ 190500 h 659606"/>
                <a:gd name="connsiteX2" fmla="*/ 4762 w 428625"/>
                <a:gd name="connsiteY2" fmla="*/ 228600 h 659606"/>
                <a:gd name="connsiteX3" fmla="*/ 47625 w 428625"/>
                <a:gd name="connsiteY3" fmla="*/ 230981 h 659606"/>
                <a:gd name="connsiteX4" fmla="*/ 111919 w 428625"/>
                <a:gd name="connsiteY4" fmla="*/ 402431 h 659606"/>
                <a:gd name="connsiteX5" fmla="*/ 180975 w 428625"/>
                <a:gd name="connsiteY5" fmla="*/ 554831 h 659606"/>
                <a:gd name="connsiteX6" fmla="*/ 352425 w 428625"/>
                <a:gd name="connsiteY6" fmla="*/ 659606 h 659606"/>
                <a:gd name="connsiteX7" fmla="*/ 381000 w 428625"/>
                <a:gd name="connsiteY7" fmla="*/ 635794 h 659606"/>
                <a:gd name="connsiteX8" fmla="*/ 428625 w 428625"/>
                <a:gd name="connsiteY8" fmla="*/ 464344 h 659606"/>
                <a:gd name="connsiteX9" fmla="*/ 400050 w 428625"/>
                <a:gd name="connsiteY9" fmla="*/ 385762 h 659606"/>
                <a:gd name="connsiteX10" fmla="*/ 345281 w 428625"/>
                <a:gd name="connsiteY10" fmla="*/ 328612 h 659606"/>
                <a:gd name="connsiteX11" fmla="*/ 297656 w 428625"/>
                <a:gd name="connsiteY11" fmla="*/ 338137 h 659606"/>
                <a:gd name="connsiteX12" fmla="*/ 254794 w 428625"/>
                <a:gd name="connsiteY12" fmla="*/ 266700 h 659606"/>
                <a:gd name="connsiteX13" fmla="*/ 290512 w 428625"/>
                <a:gd name="connsiteY13" fmla="*/ 157162 h 659606"/>
                <a:gd name="connsiteX14" fmla="*/ 364331 w 428625"/>
                <a:gd name="connsiteY14" fmla="*/ 133350 h 659606"/>
                <a:gd name="connsiteX15" fmla="*/ 354806 w 428625"/>
                <a:gd name="connsiteY15" fmla="*/ 83344 h 659606"/>
                <a:gd name="connsiteX16" fmla="*/ 273844 w 428625"/>
                <a:gd name="connsiteY16" fmla="*/ 73819 h 659606"/>
                <a:gd name="connsiteX17" fmla="*/ 216694 w 428625"/>
                <a:gd name="connsiteY17" fmla="*/ 0 h 659606"/>
                <a:gd name="connsiteX18" fmla="*/ 195262 w 428625"/>
                <a:gd name="connsiteY18" fmla="*/ 42862 h 659606"/>
                <a:gd name="connsiteX19" fmla="*/ 114300 w 428625"/>
                <a:gd name="connsiteY19" fmla="*/ 97631 h 659606"/>
                <a:gd name="connsiteX20" fmla="*/ 80962 w 428625"/>
                <a:gd name="connsiteY20" fmla="*/ 173831 h 659606"/>
                <a:gd name="connsiteX21" fmla="*/ 38100 w 428625"/>
                <a:gd name="connsiteY21" fmla="*/ 140494 h 659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28625" h="659606">
                  <a:moveTo>
                    <a:pt x="38100" y="140494"/>
                  </a:moveTo>
                  <a:lnTo>
                    <a:pt x="0" y="190500"/>
                  </a:lnTo>
                  <a:lnTo>
                    <a:pt x="4762" y="228600"/>
                  </a:lnTo>
                  <a:lnTo>
                    <a:pt x="47625" y="230981"/>
                  </a:lnTo>
                  <a:lnTo>
                    <a:pt x="111919" y="402431"/>
                  </a:lnTo>
                  <a:lnTo>
                    <a:pt x="180975" y="554831"/>
                  </a:lnTo>
                  <a:lnTo>
                    <a:pt x="352425" y="659606"/>
                  </a:lnTo>
                  <a:lnTo>
                    <a:pt x="381000" y="635794"/>
                  </a:lnTo>
                  <a:lnTo>
                    <a:pt x="428625" y="464344"/>
                  </a:lnTo>
                  <a:lnTo>
                    <a:pt x="400050" y="385762"/>
                  </a:lnTo>
                  <a:lnTo>
                    <a:pt x="345281" y="328612"/>
                  </a:lnTo>
                  <a:lnTo>
                    <a:pt x="297656" y="338137"/>
                  </a:lnTo>
                  <a:lnTo>
                    <a:pt x="254794" y="266700"/>
                  </a:lnTo>
                  <a:lnTo>
                    <a:pt x="290512" y="157162"/>
                  </a:lnTo>
                  <a:lnTo>
                    <a:pt x="364331" y="133350"/>
                  </a:lnTo>
                  <a:lnTo>
                    <a:pt x="354806" y="83344"/>
                  </a:lnTo>
                  <a:lnTo>
                    <a:pt x="273844" y="73819"/>
                  </a:lnTo>
                  <a:lnTo>
                    <a:pt x="216694" y="0"/>
                  </a:lnTo>
                  <a:lnTo>
                    <a:pt x="195262" y="42862"/>
                  </a:lnTo>
                  <a:lnTo>
                    <a:pt x="114300" y="97631"/>
                  </a:lnTo>
                  <a:lnTo>
                    <a:pt x="80962" y="173831"/>
                  </a:lnTo>
                  <a:lnTo>
                    <a:pt x="38100" y="140494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4" name="フリーフォーム 1193">
              <a:extLst>
                <a:ext uri="{FF2B5EF4-FFF2-40B4-BE49-F238E27FC236}">
                  <a16:creationId xmlns:a16="http://schemas.microsoft.com/office/drawing/2014/main" id="{375BA536-16F2-462D-824F-94C9E6F7D610}"/>
                </a:ext>
              </a:extLst>
            </p:cNvPr>
            <p:cNvSpPr/>
            <p:nvPr/>
          </p:nvSpPr>
          <p:spPr bwMode="auto">
            <a:xfrm>
              <a:off x="9106507" y="4421641"/>
              <a:ext cx="317691" cy="306055"/>
            </a:xfrm>
            <a:custGeom>
              <a:avLst/>
              <a:gdLst>
                <a:gd name="connsiteX0" fmla="*/ 45243 w 433387"/>
                <a:gd name="connsiteY0" fmla="*/ 0 h 416719"/>
                <a:gd name="connsiteX1" fmla="*/ 166687 w 433387"/>
                <a:gd name="connsiteY1" fmla="*/ 26194 h 416719"/>
                <a:gd name="connsiteX2" fmla="*/ 183356 w 433387"/>
                <a:gd name="connsiteY2" fmla="*/ 71437 h 416719"/>
                <a:gd name="connsiteX3" fmla="*/ 321468 w 433387"/>
                <a:gd name="connsiteY3" fmla="*/ 64294 h 416719"/>
                <a:gd name="connsiteX4" fmla="*/ 378618 w 433387"/>
                <a:gd name="connsiteY4" fmla="*/ 78581 h 416719"/>
                <a:gd name="connsiteX5" fmla="*/ 433387 w 433387"/>
                <a:gd name="connsiteY5" fmla="*/ 145256 h 416719"/>
                <a:gd name="connsiteX6" fmla="*/ 392906 w 433387"/>
                <a:gd name="connsiteY6" fmla="*/ 190500 h 416719"/>
                <a:gd name="connsiteX7" fmla="*/ 421481 w 433387"/>
                <a:gd name="connsiteY7" fmla="*/ 254794 h 416719"/>
                <a:gd name="connsiteX8" fmla="*/ 333375 w 433387"/>
                <a:gd name="connsiteY8" fmla="*/ 309562 h 416719"/>
                <a:gd name="connsiteX9" fmla="*/ 292893 w 433387"/>
                <a:gd name="connsiteY9" fmla="*/ 280987 h 416719"/>
                <a:gd name="connsiteX10" fmla="*/ 314325 w 433387"/>
                <a:gd name="connsiteY10" fmla="*/ 369094 h 416719"/>
                <a:gd name="connsiteX11" fmla="*/ 254793 w 433387"/>
                <a:gd name="connsiteY11" fmla="*/ 416719 h 416719"/>
                <a:gd name="connsiteX12" fmla="*/ 190500 w 433387"/>
                <a:gd name="connsiteY12" fmla="*/ 381000 h 416719"/>
                <a:gd name="connsiteX13" fmla="*/ 195262 w 433387"/>
                <a:gd name="connsiteY13" fmla="*/ 221456 h 416719"/>
                <a:gd name="connsiteX14" fmla="*/ 23812 w 433387"/>
                <a:gd name="connsiteY14" fmla="*/ 169069 h 416719"/>
                <a:gd name="connsiteX15" fmla="*/ 0 w 433387"/>
                <a:gd name="connsiteY15" fmla="*/ 104775 h 416719"/>
                <a:gd name="connsiteX16" fmla="*/ 45243 w 433387"/>
                <a:gd name="connsiteY16" fmla="*/ 0 h 416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3387" h="416719">
                  <a:moveTo>
                    <a:pt x="45243" y="0"/>
                  </a:moveTo>
                  <a:lnTo>
                    <a:pt x="166687" y="26194"/>
                  </a:lnTo>
                  <a:lnTo>
                    <a:pt x="183356" y="71437"/>
                  </a:lnTo>
                  <a:lnTo>
                    <a:pt x="321468" y="64294"/>
                  </a:lnTo>
                  <a:lnTo>
                    <a:pt x="378618" y="78581"/>
                  </a:lnTo>
                  <a:lnTo>
                    <a:pt x="433387" y="145256"/>
                  </a:lnTo>
                  <a:lnTo>
                    <a:pt x="392906" y="190500"/>
                  </a:lnTo>
                  <a:lnTo>
                    <a:pt x="421481" y="254794"/>
                  </a:lnTo>
                  <a:lnTo>
                    <a:pt x="333375" y="309562"/>
                  </a:lnTo>
                  <a:lnTo>
                    <a:pt x="292893" y="280987"/>
                  </a:lnTo>
                  <a:lnTo>
                    <a:pt x="314325" y="369094"/>
                  </a:lnTo>
                  <a:lnTo>
                    <a:pt x="254793" y="416719"/>
                  </a:lnTo>
                  <a:lnTo>
                    <a:pt x="190500" y="381000"/>
                  </a:lnTo>
                  <a:lnTo>
                    <a:pt x="195262" y="221456"/>
                  </a:lnTo>
                  <a:lnTo>
                    <a:pt x="23812" y="169069"/>
                  </a:lnTo>
                  <a:lnTo>
                    <a:pt x="0" y="104775"/>
                  </a:lnTo>
                  <a:lnTo>
                    <a:pt x="45243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5" name="フリーフォーム 1194">
              <a:extLst>
                <a:ext uri="{FF2B5EF4-FFF2-40B4-BE49-F238E27FC236}">
                  <a16:creationId xmlns:a16="http://schemas.microsoft.com/office/drawing/2014/main" id="{0500349A-4944-408F-9646-0A04CDC579ED}"/>
                </a:ext>
              </a:extLst>
            </p:cNvPr>
            <p:cNvSpPr/>
            <p:nvPr/>
          </p:nvSpPr>
          <p:spPr bwMode="auto">
            <a:xfrm>
              <a:off x="9399761" y="4526374"/>
              <a:ext cx="115207" cy="176883"/>
            </a:xfrm>
            <a:custGeom>
              <a:avLst/>
              <a:gdLst>
                <a:gd name="connsiteX0" fmla="*/ 40481 w 157162"/>
                <a:gd name="connsiteY0" fmla="*/ 0 h 240506"/>
                <a:gd name="connsiteX1" fmla="*/ 0 w 157162"/>
                <a:gd name="connsiteY1" fmla="*/ 42862 h 240506"/>
                <a:gd name="connsiteX2" fmla="*/ 28575 w 157162"/>
                <a:gd name="connsiteY2" fmla="*/ 119062 h 240506"/>
                <a:gd name="connsiteX3" fmla="*/ 57150 w 157162"/>
                <a:gd name="connsiteY3" fmla="*/ 138112 h 240506"/>
                <a:gd name="connsiteX4" fmla="*/ 42862 w 157162"/>
                <a:gd name="connsiteY4" fmla="*/ 180975 h 240506"/>
                <a:gd name="connsiteX5" fmla="*/ 71437 w 157162"/>
                <a:gd name="connsiteY5" fmla="*/ 240506 h 240506"/>
                <a:gd name="connsiteX6" fmla="*/ 157162 w 157162"/>
                <a:gd name="connsiteY6" fmla="*/ 233362 h 240506"/>
                <a:gd name="connsiteX7" fmla="*/ 111918 w 157162"/>
                <a:gd name="connsiteY7" fmla="*/ 138112 h 240506"/>
                <a:gd name="connsiteX8" fmla="*/ 145256 w 157162"/>
                <a:gd name="connsiteY8" fmla="*/ 80962 h 240506"/>
                <a:gd name="connsiteX9" fmla="*/ 40481 w 157162"/>
                <a:gd name="connsiteY9" fmla="*/ 0 h 240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162" h="240506">
                  <a:moveTo>
                    <a:pt x="40481" y="0"/>
                  </a:moveTo>
                  <a:lnTo>
                    <a:pt x="0" y="42862"/>
                  </a:lnTo>
                  <a:lnTo>
                    <a:pt x="28575" y="119062"/>
                  </a:lnTo>
                  <a:lnTo>
                    <a:pt x="57150" y="138112"/>
                  </a:lnTo>
                  <a:lnTo>
                    <a:pt x="42862" y="180975"/>
                  </a:lnTo>
                  <a:lnTo>
                    <a:pt x="71437" y="240506"/>
                  </a:lnTo>
                  <a:lnTo>
                    <a:pt x="157162" y="233362"/>
                  </a:lnTo>
                  <a:lnTo>
                    <a:pt x="111918" y="138112"/>
                  </a:lnTo>
                  <a:lnTo>
                    <a:pt x="145256" y="80962"/>
                  </a:lnTo>
                  <a:lnTo>
                    <a:pt x="40481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6" name="フリーフォーム 1195">
              <a:extLst>
                <a:ext uri="{FF2B5EF4-FFF2-40B4-BE49-F238E27FC236}">
                  <a16:creationId xmlns:a16="http://schemas.microsoft.com/office/drawing/2014/main" id="{1549F71C-13E9-4116-84A9-806B03BA70E1}"/>
                </a:ext>
              </a:extLst>
            </p:cNvPr>
            <p:cNvSpPr/>
            <p:nvPr/>
          </p:nvSpPr>
          <p:spPr bwMode="auto">
            <a:xfrm>
              <a:off x="9481220" y="4582232"/>
              <a:ext cx="103569" cy="122189"/>
            </a:xfrm>
            <a:custGeom>
              <a:avLst/>
              <a:gdLst>
                <a:gd name="connsiteX0" fmla="*/ 42863 w 140494"/>
                <a:gd name="connsiteY0" fmla="*/ 166687 h 166687"/>
                <a:gd name="connsiteX1" fmla="*/ 0 w 140494"/>
                <a:gd name="connsiteY1" fmla="*/ 57150 h 166687"/>
                <a:gd name="connsiteX2" fmla="*/ 42863 w 140494"/>
                <a:gd name="connsiteY2" fmla="*/ 0 h 166687"/>
                <a:gd name="connsiteX3" fmla="*/ 119063 w 140494"/>
                <a:gd name="connsiteY3" fmla="*/ 0 h 166687"/>
                <a:gd name="connsiteX4" fmla="*/ 140494 w 140494"/>
                <a:gd name="connsiteY4" fmla="*/ 19050 h 166687"/>
                <a:gd name="connsiteX5" fmla="*/ 123825 w 140494"/>
                <a:gd name="connsiteY5" fmla="*/ 45244 h 166687"/>
                <a:gd name="connsiteX6" fmla="*/ 138113 w 140494"/>
                <a:gd name="connsiteY6" fmla="*/ 126206 h 166687"/>
                <a:gd name="connsiteX7" fmla="*/ 76200 w 140494"/>
                <a:gd name="connsiteY7" fmla="*/ 126206 h 166687"/>
                <a:gd name="connsiteX8" fmla="*/ 42863 w 140494"/>
                <a:gd name="connsiteY8" fmla="*/ 166687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0494" h="166687">
                  <a:moveTo>
                    <a:pt x="42863" y="166687"/>
                  </a:moveTo>
                  <a:lnTo>
                    <a:pt x="0" y="57150"/>
                  </a:lnTo>
                  <a:lnTo>
                    <a:pt x="42863" y="0"/>
                  </a:lnTo>
                  <a:lnTo>
                    <a:pt x="119063" y="0"/>
                  </a:lnTo>
                  <a:lnTo>
                    <a:pt x="140494" y="19050"/>
                  </a:lnTo>
                  <a:lnTo>
                    <a:pt x="123825" y="45244"/>
                  </a:lnTo>
                  <a:lnTo>
                    <a:pt x="138113" y="126206"/>
                  </a:lnTo>
                  <a:lnTo>
                    <a:pt x="76200" y="126206"/>
                  </a:lnTo>
                  <a:lnTo>
                    <a:pt x="42863" y="166687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7" name="フリーフォーム 1197">
              <a:extLst>
                <a:ext uri="{FF2B5EF4-FFF2-40B4-BE49-F238E27FC236}">
                  <a16:creationId xmlns:a16="http://schemas.microsoft.com/office/drawing/2014/main" id="{938DC696-C55B-46B4-835A-C8E0E5825892}"/>
                </a:ext>
              </a:extLst>
            </p:cNvPr>
            <p:cNvSpPr/>
            <p:nvPr/>
          </p:nvSpPr>
          <p:spPr bwMode="auto">
            <a:xfrm>
              <a:off x="9565007" y="4595033"/>
              <a:ext cx="82623" cy="90769"/>
            </a:xfrm>
            <a:custGeom>
              <a:avLst/>
              <a:gdLst>
                <a:gd name="connsiteX0" fmla="*/ 23813 w 111919"/>
                <a:gd name="connsiteY0" fmla="*/ 0 h 123825"/>
                <a:gd name="connsiteX1" fmla="*/ 0 w 111919"/>
                <a:gd name="connsiteY1" fmla="*/ 47625 h 123825"/>
                <a:gd name="connsiteX2" fmla="*/ 28575 w 111919"/>
                <a:gd name="connsiteY2" fmla="*/ 123825 h 123825"/>
                <a:gd name="connsiteX3" fmla="*/ 69057 w 111919"/>
                <a:gd name="connsiteY3" fmla="*/ 123825 h 123825"/>
                <a:gd name="connsiteX4" fmla="*/ 111919 w 111919"/>
                <a:gd name="connsiteY4" fmla="*/ 52387 h 123825"/>
                <a:gd name="connsiteX5" fmla="*/ 23813 w 111919"/>
                <a:gd name="connsiteY5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1919" h="123825">
                  <a:moveTo>
                    <a:pt x="23813" y="0"/>
                  </a:moveTo>
                  <a:lnTo>
                    <a:pt x="0" y="47625"/>
                  </a:lnTo>
                  <a:lnTo>
                    <a:pt x="28575" y="123825"/>
                  </a:lnTo>
                  <a:lnTo>
                    <a:pt x="69057" y="123825"/>
                  </a:lnTo>
                  <a:lnTo>
                    <a:pt x="111919" y="52387"/>
                  </a:lnTo>
                  <a:lnTo>
                    <a:pt x="23813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8" name="フリーフォーム 1199">
              <a:extLst>
                <a:ext uri="{FF2B5EF4-FFF2-40B4-BE49-F238E27FC236}">
                  <a16:creationId xmlns:a16="http://schemas.microsoft.com/office/drawing/2014/main" id="{7EB9B937-76B7-4EEC-A7D6-689C9F1AC6E7}"/>
                </a:ext>
              </a:extLst>
            </p:cNvPr>
            <p:cNvSpPr/>
            <p:nvPr/>
          </p:nvSpPr>
          <p:spPr bwMode="auto">
            <a:xfrm>
              <a:off x="9043667" y="5223435"/>
              <a:ext cx="188521" cy="1310333"/>
            </a:xfrm>
            <a:custGeom>
              <a:avLst/>
              <a:gdLst>
                <a:gd name="connsiteX0" fmla="*/ 178593 w 257175"/>
                <a:gd name="connsiteY0" fmla="*/ 0 h 1788318"/>
                <a:gd name="connsiteX1" fmla="*/ 230981 w 257175"/>
                <a:gd name="connsiteY1" fmla="*/ 59531 h 1788318"/>
                <a:gd name="connsiteX2" fmla="*/ 228600 w 257175"/>
                <a:gd name="connsiteY2" fmla="*/ 107156 h 1788318"/>
                <a:gd name="connsiteX3" fmla="*/ 257175 w 257175"/>
                <a:gd name="connsiteY3" fmla="*/ 207168 h 1788318"/>
                <a:gd name="connsiteX4" fmla="*/ 257175 w 257175"/>
                <a:gd name="connsiteY4" fmla="*/ 278606 h 1788318"/>
                <a:gd name="connsiteX5" fmla="*/ 202406 w 257175"/>
                <a:gd name="connsiteY5" fmla="*/ 314325 h 1788318"/>
                <a:gd name="connsiteX6" fmla="*/ 185737 w 257175"/>
                <a:gd name="connsiteY6" fmla="*/ 519112 h 1788318"/>
                <a:gd name="connsiteX7" fmla="*/ 171450 w 257175"/>
                <a:gd name="connsiteY7" fmla="*/ 564356 h 1788318"/>
                <a:gd name="connsiteX8" fmla="*/ 185737 w 257175"/>
                <a:gd name="connsiteY8" fmla="*/ 688181 h 1788318"/>
                <a:gd name="connsiteX9" fmla="*/ 109537 w 257175"/>
                <a:gd name="connsiteY9" fmla="*/ 845343 h 1788318"/>
                <a:gd name="connsiteX10" fmla="*/ 104775 w 257175"/>
                <a:gd name="connsiteY10" fmla="*/ 1059656 h 1788318"/>
                <a:gd name="connsiteX11" fmla="*/ 130968 w 257175"/>
                <a:gd name="connsiteY11" fmla="*/ 1183481 h 1788318"/>
                <a:gd name="connsiteX12" fmla="*/ 100012 w 257175"/>
                <a:gd name="connsiteY12" fmla="*/ 1323975 h 1788318"/>
                <a:gd name="connsiteX13" fmla="*/ 88106 w 257175"/>
                <a:gd name="connsiteY13" fmla="*/ 1400175 h 1788318"/>
                <a:gd name="connsiteX14" fmla="*/ 69056 w 257175"/>
                <a:gd name="connsiteY14" fmla="*/ 1464468 h 1788318"/>
                <a:gd name="connsiteX15" fmla="*/ 92868 w 257175"/>
                <a:gd name="connsiteY15" fmla="*/ 1566862 h 1788318"/>
                <a:gd name="connsiteX16" fmla="*/ 145256 w 257175"/>
                <a:gd name="connsiteY16" fmla="*/ 1578768 h 1788318"/>
                <a:gd name="connsiteX17" fmla="*/ 183356 w 257175"/>
                <a:gd name="connsiteY17" fmla="*/ 1593056 h 1788318"/>
                <a:gd name="connsiteX18" fmla="*/ 207168 w 257175"/>
                <a:gd name="connsiteY18" fmla="*/ 1788318 h 1788318"/>
                <a:gd name="connsiteX19" fmla="*/ 69056 w 257175"/>
                <a:gd name="connsiteY19" fmla="*/ 1662112 h 1788318"/>
                <a:gd name="connsiteX20" fmla="*/ 73818 w 257175"/>
                <a:gd name="connsiteY20" fmla="*/ 1604962 h 1788318"/>
                <a:gd name="connsiteX21" fmla="*/ 42862 w 257175"/>
                <a:gd name="connsiteY21" fmla="*/ 1559718 h 1788318"/>
                <a:gd name="connsiteX22" fmla="*/ 4762 w 257175"/>
                <a:gd name="connsiteY22" fmla="*/ 1497806 h 1788318"/>
                <a:gd name="connsiteX23" fmla="*/ 7143 w 257175"/>
                <a:gd name="connsiteY23" fmla="*/ 1362075 h 1788318"/>
                <a:gd name="connsiteX24" fmla="*/ 54768 w 257175"/>
                <a:gd name="connsiteY24" fmla="*/ 1404937 h 1788318"/>
                <a:gd name="connsiteX25" fmla="*/ 69056 w 257175"/>
                <a:gd name="connsiteY25" fmla="*/ 1340643 h 1788318"/>
                <a:gd name="connsiteX26" fmla="*/ 21431 w 257175"/>
                <a:gd name="connsiteY26" fmla="*/ 1314450 h 1788318"/>
                <a:gd name="connsiteX27" fmla="*/ 50006 w 257175"/>
                <a:gd name="connsiteY27" fmla="*/ 1295400 h 1788318"/>
                <a:gd name="connsiteX28" fmla="*/ 0 w 257175"/>
                <a:gd name="connsiteY28" fmla="*/ 1288256 h 1788318"/>
                <a:gd name="connsiteX29" fmla="*/ 38100 w 257175"/>
                <a:gd name="connsiteY29" fmla="*/ 1233487 h 1788318"/>
                <a:gd name="connsiteX30" fmla="*/ 83343 w 257175"/>
                <a:gd name="connsiteY30" fmla="*/ 1276350 h 1788318"/>
                <a:gd name="connsiteX31" fmla="*/ 88106 w 257175"/>
                <a:gd name="connsiteY31" fmla="*/ 1254918 h 1788318"/>
                <a:gd name="connsiteX32" fmla="*/ 85725 w 257175"/>
                <a:gd name="connsiteY32" fmla="*/ 1090612 h 1788318"/>
                <a:gd name="connsiteX33" fmla="*/ 73818 w 257175"/>
                <a:gd name="connsiteY33" fmla="*/ 1019175 h 1788318"/>
                <a:gd name="connsiteX34" fmla="*/ 28575 w 257175"/>
                <a:gd name="connsiteY34" fmla="*/ 1107281 h 1788318"/>
                <a:gd name="connsiteX35" fmla="*/ 30956 w 257175"/>
                <a:gd name="connsiteY35" fmla="*/ 997743 h 1788318"/>
                <a:gd name="connsiteX36" fmla="*/ 40481 w 257175"/>
                <a:gd name="connsiteY36" fmla="*/ 916781 h 1788318"/>
                <a:gd name="connsiteX37" fmla="*/ 40481 w 257175"/>
                <a:gd name="connsiteY37" fmla="*/ 828675 h 1788318"/>
                <a:gd name="connsiteX38" fmla="*/ 116681 w 257175"/>
                <a:gd name="connsiteY38" fmla="*/ 592931 h 1788318"/>
                <a:gd name="connsiteX39" fmla="*/ 83343 w 257175"/>
                <a:gd name="connsiteY39" fmla="*/ 521493 h 1788318"/>
                <a:gd name="connsiteX40" fmla="*/ 147637 w 257175"/>
                <a:gd name="connsiteY40" fmla="*/ 285750 h 1788318"/>
                <a:gd name="connsiteX41" fmla="*/ 142875 w 257175"/>
                <a:gd name="connsiteY41" fmla="*/ 176212 h 1788318"/>
                <a:gd name="connsiteX42" fmla="*/ 159543 w 257175"/>
                <a:gd name="connsiteY42" fmla="*/ 64293 h 1788318"/>
                <a:gd name="connsiteX43" fmla="*/ 178593 w 257175"/>
                <a:gd name="connsiteY43" fmla="*/ 0 h 1788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57175" h="1788318">
                  <a:moveTo>
                    <a:pt x="178593" y="0"/>
                  </a:moveTo>
                  <a:lnTo>
                    <a:pt x="230981" y="59531"/>
                  </a:lnTo>
                  <a:lnTo>
                    <a:pt x="228600" y="107156"/>
                  </a:lnTo>
                  <a:lnTo>
                    <a:pt x="257175" y="207168"/>
                  </a:lnTo>
                  <a:lnTo>
                    <a:pt x="257175" y="278606"/>
                  </a:lnTo>
                  <a:lnTo>
                    <a:pt x="202406" y="314325"/>
                  </a:lnTo>
                  <a:lnTo>
                    <a:pt x="185737" y="519112"/>
                  </a:lnTo>
                  <a:lnTo>
                    <a:pt x="171450" y="564356"/>
                  </a:lnTo>
                  <a:lnTo>
                    <a:pt x="185737" y="688181"/>
                  </a:lnTo>
                  <a:lnTo>
                    <a:pt x="109537" y="845343"/>
                  </a:lnTo>
                  <a:lnTo>
                    <a:pt x="104775" y="1059656"/>
                  </a:lnTo>
                  <a:lnTo>
                    <a:pt x="130968" y="1183481"/>
                  </a:lnTo>
                  <a:lnTo>
                    <a:pt x="100012" y="1323975"/>
                  </a:lnTo>
                  <a:lnTo>
                    <a:pt x="88106" y="1400175"/>
                  </a:lnTo>
                  <a:lnTo>
                    <a:pt x="69056" y="1464468"/>
                  </a:lnTo>
                  <a:lnTo>
                    <a:pt x="92868" y="1566862"/>
                  </a:lnTo>
                  <a:lnTo>
                    <a:pt x="145256" y="1578768"/>
                  </a:lnTo>
                  <a:lnTo>
                    <a:pt x="183356" y="1593056"/>
                  </a:lnTo>
                  <a:lnTo>
                    <a:pt x="207168" y="1788318"/>
                  </a:lnTo>
                  <a:lnTo>
                    <a:pt x="69056" y="1662112"/>
                  </a:lnTo>
                  <a:lnTo>
                    <a:pt x="73818" y="1604962"/>
                  </a:lnTo>
                  <a:lnTo>
                    <a:pt x="42862" y="1559718"/>
                  </a:lnTo>
                  <a:lnTo>
                    <a:pt x="4762" y="1497806"/>
                  </a:lnTo>
                  <a:cubicBezTo>
                    <a:pt x="5556" y="1452562"/>
                    <a:pt x="6349" y="1407319"/>
                    <a:pt x="7143" y="1362075"/>
                  </a:cubicBezTo>
                  <a:lnTo>
                    <a:pt x="54768" y="1404937"/>
                  </a:lnTo>
                  <a:lnTo>
                    <a:pt x="69056" y="1340643"/>
                  </a:lnTo>
                  <a:lnTo>
                    <a:pt x="21431" y="1314450"/>
                  </a:lnTo>
                  <a:lnTo>
                    <a:pt x="50006" y="1295400"/>
                  </a:lnTo>
                  <a:lnTo>
                    <a:pt x="0" y="1288256"/>
                  </a:lnTo>
                  <a:lnTo>
                    <a:pt x="38100" y="1233487"/>
                  </a:lnTo>
                  <a:lnTo>
                    <a:pt x="83343" y="1276350"/>
                  </a:lnTo>
                  <a:lnTo>
                    <a:pt x="88106" y="1254918"/>
                  </a:lnTo>
                  <a:cubicBezTo>
                    <a:pt x="87312" y="1200149"/>
                    <a:pt x="86519" y="1145381"/>
                    <a:pt x="85725" y="1090612"/>
                  </a:cubicBezTo>
                  <a:lnTo>
                    <a:pt x="73818" y="1019175"/>
                  </a:lnTo>
                  <a:lnTo>
                    <a:pt x="28575" y="1107281"/>
                  </a:lnTo>
                  <a:cubicBezTo>
                    <a:pt x="29369" y="1070768"/>
                    <a:pt x="30162" y="1034256"/>
                    <a:pt x="30956" y="997743"/>
                  </a:cubicBezTo>
                  <a:lnTo>
                    <a:pt x="40481" y="916781"/>
                  </a:lnTo>
                  <a:lnTo>
                    <a:pt x="40481" y="828675"/>
                  </a:lnTo>
                  <a:lnTo>
                    <a:pt x="116681" y="592931"/>
                  </a:lnTo>
                  <a:lnTo>
                    <a:pt x="83343" y="521493"/>
                  </a:lnTo>
                  <a:lnTo>
                    <a:pt x="147637" y="285750"/>
                  </a:lnTo>
                  <a:lnTo>
                    <a:pt x="142875" y="176212"/>
                  </a:lnTo>
                  <a:lnTo>
                    <a:pt x="159543" y="64293"/>
                  </a:lnTo>
                  <a:lnTo>
                    <a:pt x="178593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9" name="フリーフォーム 1200">
              <a:extLst>
                <a:ext uri="{FF2B5EF4-FFF2-40B4-BE49-F238E27FC236}">
                  <a16:creationId xmlns:a16="http://schemas.microsoft.com/office/drawing/2014/main" id="{E024EDC2-EDBA-4ADF-AFDD-2D7BB6B212BF}"/>
                </a:ext>
              </a:extLst>
            </p:cNvPr>
            <p:cNvSpPr/>
            <p:nvPr/>
          </p:nvSpPr>
          <p:spPr bwMode="auto">
            <a:xfrm>
              <a:off x="9096034" y="5350278"/>
              <a:ext cx="468974" cy="1185817"/>
            </a:xfrm>
            <a:custGeom>
              <a:avLst/>
              <a:gdLst>
                <a:gd name="connsiteX0" fmla="*/ 259556 w 640556"/>
                <a:gd name="connsiteY0" fmla="*/ 1585912 h 1616869"/>
                <a:gd name="connsiteX1" fmla="*/ 138113 w 640556"/>
                <a:gd name="connsiteY1" fmla="*/ 1616869 h 1616869"/>
                <a:gd name="connsiteX2" fmla="*/ 116681 w 640556"/>
                <a:gd name="connsiteY2" fmla="*/ 1419225 h 1616869"/>
                <a:gd name="connsiteX3" fmla="*/ 16669 w 640556"/>
                <a:gd name="connsiteY3" fmla="*/ 1390650 h 1616869"/>
                <a:gd name="connsiteX4" fmla="*/ 0 w 640556"/>
                <a:gd name="connsiteY4" fmla="*/ 1283494 h 1616869"/>
                <a:gd name="connsiteX5" fmla="*/ 30956 w 640556"/>
                <a:gd name="connsiteY5" fmla="*/ 1173956 h 1616869"/>
                <a:gd name="connsiteX6" fmla="*/ 59531 w 640556"/>
                <a:gd name="connsiteY6" fmla="*/ 1007269 h 1616869"/>
                <a:gd name="connsiteX7" fmla="*/ 26194 w 640556"/>
                <a:gd name="connsiteY7" fmla="*/ 852487 h 1616869"/>
                <a:gd name="connsiteX8" fmla="*/ 35719 w 640556"/>
                <a:gd name="connsiteY8" fmla="*/ 659606 h 1616869"/>
                <a:gd name="connsiteX9" fmla="*/ 119063 w 640556"/>
                <a:gd name="connsiteY9" fmla="*/ 504825 h 1616869"/>
                <a:gd name="connsiteX10" fmla="*/ 102394 w 640556"/>
                <a:gd name="connsiteY10" fmla="*/ 395287 h 1616869"/>
                <a:gd name="connsiteX11" fmla="*/ 126206 w 640556"/>
                <a:gd name="connsiteY11" fmla="*/ 126206 h 1616869"/>
                <a:gd name="connsiteX12" fmla="*/ 188119 w 640556"/>
                <a:gd name="connsiteY12" fmla="*/ 102394 h 1616869"/>
                <a:gd name="connsiteX13" fmla="*/ 180975 w 640556"/>
                <a:gd name="connsiteY13" fmla="*/ 33337 h 1616869"/>
                <a:gd name="connsiteX14" fmla="*/ 226219 w 640556"/>
                <a:gd name="connsiteY14" fmla="*/ 0 h 1616869"/>
                <a:gd name="connsiteX15" fmla="*/ 292894 w 640556"/>
                <a:gd name="connsiteY15" fmla="*/ 23812 h 1616869"/>
                <a:gd name="connsiteX16" fmla="*/ 340519 w 640556"/>
                <a:gd name="connsiteY16" fmla="*/ 9525 h 1616869"/>
                <a:gd name="connsiteX17" fmla="*/ 433388 w 640556"/>
                <a:gd name="connsiteY17" fmla="*/ 83344 h 1616869"/>
                <a:gd name="connsiteX18" fmla="*/ 502444 w 640556"/>
                <a:gd name="connsiteY18" fmla="*/ 119062 h 1616869"/>
                <a:gd name="connsiteX19" fmla="*/ 504825 w 640556"/>
                <a:gd name="connsiteY19" fmla="*/ 197644 h 1616869"/>
                <a:gd name="connsiteX20" fmla="*/ 552450 w 640556"/>
                <a:gd name="connsiteY20" fmla="*/ 221456 h 1616869"/>
                <a:gd name="connsiteX21" fmla="*/ 633413 w 640556"/>
                <a:gd name="connsiteY21" fmla="*/ 152400 h 1616869"/>
                <a:gd name="connsiteX22" fmla="*/ 640556 w 640556"/>
                <a:gd name="connsiteY22" fmla="*/ 188119 h 1616869"/>
                <a:gd name="connsiteX23" fmla="*/ 595313 w 640556"/>
                <a:gd name="connsiteY23" fmla="*/ 259556 h 1616869"/>
                <a:gd name="connsiteX24" fmla="*/ 542925 w 640556"/>
                <a:gd name="connsiteY24" fmla="*/ 311944 h 1616869"/>
                <a:gd name="connsiteX25" fmla="*/ 492919 w 640556"/>
                <a:gd name="connsiteY25" fmla="*/ 423862 h 1616869"/>
                <a:gd name="connsiteX26" fmla="*/ 478631 w 640556"/>
                <a:gd name="connsiteY26" fmla="*/ 497681 h 1616869"/>
                <a:gd name="connsiteX27" fmla="*/ 528638 w 640556"/>
                <a:gd name="connsiteY27" fmla="*/ 576262 h 1616869"/>
                <a:gd name="connsiteX28" fmla="*/ 545306 w 640556"/>
                <a:gd name="connsiteY28" fmla="*/ 633412 h 1616869"/>
                <a:gd name="connsiteX29" fmla="*/ 447675 w 640556"/>
                <a:gd name="connsiteY29" fmla="*/ 745331 h 1616869"/>
                <a:gd name="connsiteX30" fmla="*/ 366713 w 640556"/>
                <a:gd name="connsiteY30" fmla="*/ 695325 h 1616869"/>
                <a:gd name="connsiteX31" fmla="*/ 359569 w 640556"/>
                <a:gd name="connsiteY31" fmla="*/ 764381 h 1616869"/>
                <a:gd name="connsiteX32" fmla="*/ 371475 w 640556"/>
                <a:gd name="connsiteY32" fmla="*/ 816769 h 1616869"/>
                <a:gd name="connsiteX33" fmla="*/ 316706 w 640556"/>
                <a:gd name="connsiteY33" fmla="*/ 826294 h 1616869"/>
                <a:gd name="connsiteX34" fmla="*/ 266700 w 640556"/>
                <a:gd name="connsiteY34" fmla="*/ 800100 h 1616869"/>
                <a:gd name="connsiteX35" fmla="*/ 273844 w 640556"/>
                <a:gd name="connsiteY35" fmla="*/ 892969 h 1616869"/>
                <a:gd name="connsiteX36" fmla="*/ 269081 w 640556"/>
                <a:gd name="connsiteY36" fmla="*/ 969169 h 1616869"/>
                <a:gd name="connsiteX37" fmla="*/ 242888 w 640556"/>
                <a:gd name="connsiteY37" fmla="*/ 1042987 h 1616869"/>
                <a:gd name="connsiteX38" fmla="*/ 197644 w 640556"/>
                <a:gd name="connsiteY38" fmla="*/ 1045369 h 1616869"/>
                <a:gd name="connsiteX39" fmla="*/ 190500 w 640556"/>
                <a:gd name="connsiteY39" fmla="*/ 1095375 h 1616869"/>
                <a:gd name="connsiteX40" fmla="*/ 245269 w 640556"/>
                <a:gd name="connsiteY40" fmla="*/ 1152525 h 1616869"/>
                <a:gd name="connsiteX41" fmla="*/ 223838 w 640556"/>
                <a:gd name="connsiteY41" fmla="*/ 1214437 h 1616869"/>
                <a:gd name="connsiteX42" fmla="*/ 171450 w 640556"/>
                <a:gd name="connsiteY42" fmla="*/ 1271587 h 1616869"/>
                <a:gd name="connsiteX43" fmla="*/ 138113 w 640556"/>
                <a:gd name="connsiteY43" fmla="*/ 1333500 h 1616869"/>
                <a:gd name="connsiteX44" fmla="*/ 133350 w 640556"/>
                <a:gd name="connsiteY44" fmla="*/ 1431131 h 1616869"/>
                <a:gd name="connsiteX45" fmla="*/ 192881 w 640556"/>
                <a:gd name="connsiteY45" fmla="*/ 1533525 h 1616869"/>
                <a:gd name="connsiteX46" fmla="*/ 259556 w 640556"/>
                <a:gd name="connsiteY46" fmla="*/ 1585912 h 1616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40556" h="1616869">
                  <a:moveTo>
                    <a:pt x="259556" y="1585912"/>
                  </a:moveTo>
                  <a:lnTo>
                    <a:pt x="138113" y="1616869"/>
                  </a:lnTo>
                  <a:lnTo>
                    <a:pt x="116681" y="1419225"/>
                  </a:lnTo>
                  <a:lnTo>
                    <a:pt x="16669" y="1390650"/>
                  </a:lnTo>
                  <a:lnTo>
                    <a:pt x="0" y="1283494"/>
                  </a:lnTo>
                  <a:lnTo>
                    <a:pt x="30956" y="1173956"/>
                  </a:lnTo>
                  <a:lnTo>
                    <a:pt x="59531" y="1007269"/>
                  </a:lnTo>
                  <a:lnTo>
                    <a:pt x="26194" y="852487"/>
                  </a:lnTo>
                  <a:lnTo>
                    <a:pt x="35719" y="659606"/>
                  </a:lnTo>
                  <a:lnTo>
                    <a:pt x="119063" y="504825"/>
                  </a:lnTo>
                  <a:lnTo>
                    <a:pt x="102394" y="395287"/>
                  </a:lnTo>
                  <a:lnTo>
                    <a:pt x="126206" y="126206"/>
                  </a:lnTo>
                  <a:lnTo>
                    <a:pt x="188119" y="102394"/>
                  </a:lnTo>
                  <a:lnTo>
                    <a:pt x="180975" y="33337"/>
                  </a:lnTo>
                  <a:lnTo>
                    <a:pt x="226219" y="0"/>
                  </a:lnTo>
                  <a:lnTo>
                    <a:pt x="292894" y="23812"/>
                  </a:lnTo>
                  <a:lnTo>
                    <a:pt x="340519" y="9525"/>
                  </a:lnTo>
                  <a:lnTo>
                    <a:pt x="433388" y="83344"/>
                  </a:lnTo>
                  <a:lnTo>
                    <a:pt x="502444" y="119062"/>
                  </a:lnTo>
                  <a:cubicBezTo>
                    <a:pt x="503238" y="145256"/>
                    <a:pt x="504031" y="171450"/>
                    <a:pt x="504825" y="197644"/>
                  </a:cubicBezTo>
                  <a:lnTo>
                    <a:pt x="552450" y="221456"/>
                  </a:lnTo>
                  <a:lnTo>
                    <a:pt x="633413" y="152400"/>
                  </a:lnTo>
                  <a:lnTo>
                    <a:pt x="640556" y="188119"/>
                  </a:lnTo>
                  <a:lnTo>
                    <a:pt x="595313" y="259556"/>
                  </a:lnTo>
                  <a:lnTo>
                    <a:pt x="542925" y="311944"/>
                  </a:lnTo>
                  <a:lnTo>
                    <a:pt x="492919" y="423862"/>
                  </a:lnTo>
                  <a:lnTo>
                    <a:pt x="478631" y="497681"/>
                  </a:lnTo>
                  <a:lnTo>
                    <a:pt x="528638" y="576262"/>
                  </a:lnTo>
                  <a:lnTo>
                    <a:pt x="545306" y="633412"/>
                  </a:lnTo>
                  <a:lnTo>
                    <a:pt x="447675" y="745331"/>
                  </a:lnTo>
                  <a:lnTo>
                    <a:pt x="366713" y="695325"/>
                  </a:lnTo>
                  <a:lnTo>
                    <a:pt x="359569" y="764381"/>
                  </a:lnTo>
                  <a:lnTo>
                    <a:pt x="371475" y="816769"/>
                  </a:lnTo>
                  <a:lnTo>
                    <a:pt x="316706" y="826294"/>
                  </a:lnTo>
                  <a:lnTo>
                    <a:pt x="266700" y="800100"/>
                  </a:lnTo>
                  <a:lnTo>
                    <a:pt x="273844" y="892969"/>
                  </a:lnTo>
                  <a:lnTo>
                    <a:pt x="269081" y="969169"/>
                  </a:lnTo>
                  <a:lnTo>
                    <a:pt x="242888" y="1042987"/>
                  </a:lnTo>
                  <a:lnTo>
                    <a:pt x="197644" y="1045369"/>
                  </a:lnTo>
                  <a:lnTo>
                    <a:pt x="190500" y="1095375"/>
                  </a:lnTo>
                  <a:lnTo>
                    <a:pt x="245269" y="1152525"/>
                  </a:lnTo>
                  <a:lnTo>
                    <a:pt x="223838" y="1214437"/>
                  </a:lnTo>
                  <a:lnTo>
                    <a:pt x="171450" y="1271587"/>
                  </a:lnTo>
                  <a:lnTo>
                    <a:pt x="138113" y="1333500"/>
                  </a:lnTo>
                  <a:lnTo>
                    <a:pt x="133350" y="1431131"/>
                  </a:lnTo>
                  <a:lnTo>
                    <a:pt x="192881" y="1533525"/>
                  </a:lnTo>
                  <a:lnTo>
                    <a:pt x="259556" y="1585912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0" name="フリーフォーム 1201">
              <a:extLst>
                <a:ext uri="{FF2B5EF4-FFF2-40B4-BE49-F238E27FC236}">
                  <a16:creationId xmlns:a16="http://schemas.microsoft.com/office/drawing/2014/main" id="{C2531148-0288-4B0D-A2D1-43681B3F2898}"/>
                </a:ext>
              </a:extLst>
            </p:cNvPr>
            <p:cNvSpPr/>
            <p:nvPr/>
          </p:nvSpPr>
          <p:spPr bwMode="auto">
            <a:xfrm>
              <a:off x="9184475" y="5003494"/>
              <a:ext cx="309546" cy="367731"/>
            </a:xfrm>
            <a:custGeom>
              <a:avLst/>
              <a:gdLst>
                <a:gd name="connsiteX0" fmla="*/ 23812 w 421481"/>
                <a:gd name="connsiteY0" fmla="*/ 54769 h 502444"/>
                <a:gd name="connsiteX1" fmla="*/ 57150 w 421481"/>
                <a:gd name="connsiteY1" fmla="*/ 145256 h 502444"/>
                <a:gd name="connsiteX2" fmla="*/ 0 w 421481"/>
                <a:gd name="connsiteY2" fmla="*/ 314325 h 502444"/>
                <a:gd name="connsiteX3" fmla="*/ 42862 w 421481"/>
                <a:gd name="connsiteY3" fmla="*/ 381000 h 502444"/>
                <a:gd name="connsiteX4" fmla="*/ 40481 w 421481"/>
                <a:gd name="connsiteY4" fmla="*/ 423863 h 502444"/>
                <a:gd name="connsiteX5" fmla="*/ 71437 w 421481"/>
                <a:gd name="connsiteY5" fmla="*/ 502444 h 502444"/>
                <a:gd name="connsiteX6" fmla="*/ 95250 w 421481"/>
                <a:gd name="connsiteY6" fmla="*/ 485775 h 502444"/>
                <a:gd name="connsiteX7" fmla="*/ 188119 w 421481"/>
                <a:gd name="connsiteY7" fmla="*/ 500063 h 502444"/>
                <a:gd name="connsiteX8" fmla="*/ 233362 w 421481"/>
                <a:gd name="connsiteY8" fmla="*/ 485775 h 502444"/>
                <a:gd name="connsiteX9" fmla="*/ 273844 w 421481"/>
                <a:gd name="connsiteY9" fmla="*/ 364331 h 502444"/>
                <a:gd name="connsiteX10" fmla="*/ 373856 w 421481"/>
                <a:gd name="connsiteY10" fmla="*/ 390525 h 502444"/>
                <a:gd name="connsiteX11" fmla="*/ 421481 w 421481"/>
                <a:gd name="connsiteY11" fmla="*/ 323850 h 502444"/>
                <a:gd name="connsiteX12" fmla="*/ 319087 w 421481"/>
                <a:gd name="connsiteY12" fmla="*/ 211931 h 502444"/>
                <a:gd name="connsiteX13" fmla="*/ 321469 w 421481"/>
                <a:gd name="connsiteY13" fmla="*/ 154781 h 502444"/>
                <a:gd name="connsiteX14" fmla="*/ 173831 w 421481"/>
                <a:gd name="connsiteY14" fmla="*/ 90488 h 502444"/>
                <a:gd name="connsiteX15" fmla="*/ 169069 w 421481"/>
                <a:gd name="connsiteY15" fmla="*/ 14288 h 502444"/>
                <a:gd name="connsiteX16" fmla="*/ 126206 w 421481"/>
                <a:gd name="connsiteY16" fmla="*/ 0 h 502444"/>
                <a:gd name="connsiteX17" fmla="*/ 83344 w 421481"/>
                <a:gd name="connsiteY17" fmla="*/ 38100 h 502444"/>
                <a:gd name="connsiteX18" fmla="*/ 23812 w 421481"/>
                <a:gd name="connsiteY18" fmla="*/ 54769 h 502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21481" h="502444">
                  <a:moveTo>
                    <a:pt x="23812" y="54769"/>
                  </a:moveTo>
                  <a:lnTo>
                    <a:pt x="57150" y="145256"/>
                  </a:lnTo>
                  <a:lnTo>
                    <a:pt x="0" y="314325"/>
                  </a:lnTo>
                  <a:lnTo>
                    <a:pt x="42862" y="381000"/>
                  </a:lnTo>
                  <a:lnTo>
                    <a:pt x="40481" y="423863"/>
                  </a:lnTo>
                  <a:lnTo>
                    <a:pt x="71437" y="502444"/>
                  </a:lnTo>
                  <a:lnTo>
                    <a:pt x="95250" y="485775"/>
                  </a:lnTo>
                  <a:lnTo>
                    <a:pt x="188119" y="500063"/>
                  </a:lnTo>
                  <a:lnTo>
                    <a:pt x="233362" y="485775"/>
                  </a:lnTo>
                  <a:lnTo>
                    <a:pt x="273844" y="364331"/>
                  </a:lnTo>
                  <a:lnTo>
                    <a:pt x="373856" y="390525"/>
                  </a:lnTo>
                  <a:lnTo>
                    <a:pt x="421481" y="323850"/>
                  </a:lnTo>
                  <a:lnTo>
                    <a:pt x="319087" y="211931"/>
                  </a:lnTo>
                  <a:lnTo>
                    <a:pt x="321469" y="154781"/>
                  </a:lnTo>
                  <a:lnTo>
                    <a:pt x="173831" y="90488"/>
                  </a:lnTo>
                  <a:lnTo>
                    <a:pt x="169069" y="14288"/>
                  </a:lnTo>
                  <a:lnTo>
                    <a:pt x="126206" y="0"/>
                  </a:lnTo>
                  <a:lnTo>
                    <a:pt x="83344" y="38100"/>
                  </a:lnTo>
                  <a:lnTo>
                    <a:pt x="23812" y="54769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1" name="フリーフォーム 1202">
              <a:extLst>
                <a:ext uri="{FF2B5EF4-FFF2-40B4-BE49-F238E27FC236}">
                  <a16:creationId xmlns:a16="http://schemas.microsoft.com/office/drawing/2014/main" id="{C0CCEE74-A861-44C5-A192-56847E3EE62B}"/>
                </a:ext>
              </a:extLst>
            </p:cNvPr>
            <p:cNvSpPr/>
            <p:nvPr/>
          </p:nvSpPr>
          <p:spPr bwMode="auto">
            <a:xfrm>
              <a:off x="9352049" y="5276965"/>
              <a:ext cx="211795" cy="237396"/>
            </a:xfrm>
            <a:custGeom>
              <a:avLst/>
              <a:gdLst>
                <a:gd name="connsiteX0" fmla="*/ 140494 w 288131"/>
                <a:gd name="connsiteY0" fmla="*/ 19050 h 323850"/>
                <a:gd name="connsiteX1" fmla="*/ 159544 w 288131"/>
                <a:gd name="connsiteY1" fmla="*/ 100013 h 323850"/>
                <a:gd name="connsiteX2" fmla="*/ 219075 w 288131"/>
                <a:gd name="connsiteY2" fmla="*/ 107157 h 323850"/>
                <a:gd name="connsiteX3" fmla="*/ 250031 w 288131"/>
                <a:gd name="connsiteY3" fmla="*/ 173832 h 323850"/>
                <a:gd name="connsiteX4" fmla="*/ 288131 w 288131"/>
                <a:gd name="connsiteY4" fmla="*/ 190500 h 323850"/>
                <a:gd name="connsiteX5" fmla="*/ 278606 w 288131"/>
                <a:gd name="connsiteY5" fmla="*/ 259557 h 323850"/>
                <a:gd name="connsiteX6" fmla="*/ 204787 w 288131"/>
                <a:gd name="connsiteY6" fmla="*/ 323850 h 323850"/>
                <a:gd name="connsiteX7" fmla="*/ 154781 w 288131"/>
                <a:gd name="connsiteY7" fmla="*/ 307182 h 323850"/>
                <a:gd name="connsiteX8" fmla="*/ 152400 w 288131"/>
                <a:gd name="connsiteY8" fmla="*/ 226219 h 323850"/>
                <a:gd name="connsiteX9" fmla="*/ 0 w 288131"/>
                <a:gd name="connsiteY9" fmla="*/ 121444 h 323850"/>
                <a:gd name="connsiteX10" fmla="*/ 42862 w 288131"/>
                <a:gd name="connsiteY10" fmla="*/ 0 h 323850"/>
                <a:gd name="connsiteX11" fmla="*/ 140494 w 288131"/>
                <a:gd name="connsiteY11" fmla="*/ 1905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8131" h="323850">
                  <a:moveTo>
                    <a:pt x="140494" y="19050"/>
                  </a:moveTo>
                  <a:lnTo>
                    <a:pt x="159544" y="100013"/>
                  </a:lnTo>
                  <a:lnTo>
                    <a:pt x="219075" y="107157"/>
                  </a:lnTo>
                  <a:lnTo>
                    <a:pt x="250031" y="173832"/>
                  </a:lnTo>
                  <a:lnTo>
                    <a:pt x="288131" y="190500"/>
                  </a:lnTo>
                  <a:lnTo>
                    <a:pt x="278606" y="259557"/>
                  </a:lnTo>
                  <a:lnTo>
                    <a:pt x="204787" y="323850"/>
                  </a:lnTo>
                  <a:lnTo>
                    <a:pt x="154781" y="307182"/>
                  </a:lnTo>
                  <a:cubicBezTo>
                    <a:pt x="153987" y="280194"/>
                    <a:pt x="153194" y="253207"/>
                    <a:pt x="152400" y="226219"/>
                  </a:cubicBezTo>
                  <a:lnTo>
                    <a:pt x="0" y="121444"/>
                  </a:lnTo>
                  <a:lnTo>
                    <a:pt x="42862" y="0"/>
                  </a:lnTo>
                  <a:lnTo>
                    <a:pt x="140494" y="190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2" name="フリーフォーム 1203">
              <a:extLst>
                <a:ext uri="{FF2B5EF4-FFF2-40B4-BE49-F238E27FC236}">
                  <a16:creationId xmlns:a16="http://schemas.microsoft.com/office/drawing/2014/main" id="{8B3886F3-F089-4C32-B8CC-BB36A2E63379}"/>
                </a:ext>
              </a:extLst>
            </p:cNvPr>
            <p:cNvSpPr/>
            <p:nvPr/>
          </p:nvSpPr>
          <p:spPr bwMode="auto">
            <a:xfrm>
              <a:off x="9452128" y="5590002"/>
              <a:ext cx="139645" cy="160591"/>
            </a:xfrm>
            <a:custGeom>
              <a:avLst/>
              <a:gdLst>
                <a:gd name="connsiteX0" fmla="*/ 42863 w 190500"/>
                <a:gd name="connsiteY0" fmla="*/ 0 h 219075"/>
                <a:gd name="connsiteX1" fmla="*/ 90488 w 190500"/>
                <a:gd name="connsiteY1" fmla="*/ 35719 h 219075"/>
                <a:gd name="connsiteX2" fmla="*/ 128588 w 190500"/>
                <a:gd name="connsiteY2" fmla="*/ 69056 h 219075"/>
                <a:gd name="connsiteX3" fmla="*/ 159544 w 190500"/>
                <a:gd name="connsiteY3" fmla="*/ 76200 h 219075"/>
                <a:gd name="connsiteX4" fmla="*/ 173831 w 190500"/>
                <a:gd name="connsiteY4" fmla="*/ 121444 h 219075"/>
                <a:gd name="connsiteX5" fmla="*/ 190500 w 190500"/>
                <a:gd name="connsiteY5" fmla="*/ 157163 h 219075"/>
                <a:gd name="connsiteX6" fmla="*/ 157163 w 190500"/>
                <a:gd name="connsiteY6" fmla="*/ 219075 h 219075"/>
                <a:gd name="connsiteX7" fmla="*/ 83344 w 190500"/>
                <a:gd name="connsiteY7" fmla="*/ 211931 h 219075"/>
                <a:gd name="connsiteX8" fmla="*/ 0 w 190500"/>
                <a:gd name="connsiteY8" fmla="*/ 178594 h 219075"/>
                <a:gd name="connsiteX9" fmla="*/ 2381 w 190500"/>
                <a:gd name="connsiteY9" fmla="*/ 102394 h 219075"/>
                <a:gd name="connsiteX10" fmla="*/ 42863 w 190500"/>
                <a:gd name="connsiteY10" fmla="*/ 0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0500" h="219075">
                  <a:moveTo>
                    <a:pt x="42863" y="0"/>
                  </a:moveTo>
                  <a:lnTo>
                    <a:pt x="90488" y="35719"/>
                  </a:lnTo>
                  <a:lnTo>
                    <a:pt x="128588" y="69056"/>
                  </a:lnTo>
                  <a:lnTo>
                    <a:pt x="159544" y="76200"/>
                  </a:lnTo>
                  <a:lnTo>
                    <a:pt x="173831" y="121444"/>
                  </a:lnTo>
                  <a:lnTo>
                    <a:pt x="190500" y="157163"/>
                  </a:lnTo>
                  <a:lnTo>
                    <a:pt x="157163" y="219075"/>
                  </a:lnTo>
                  <a:lnTo>
                    <a:pt x="83344" y="211931"/>
                  </a:lnTo>
                  <a:lnTo>
                    <a:pt x="0" y="178594"/>
                  </a:lnTo>
                  <a:cubicBezTo>
                    <a:pt x="794" y="153194"/>
                    <a:pt x="1587" y="127794"/>
                    <a:pt x="2381" y="102394"/>
                  </a:cubicBezTo>
                  <a:lnTo>
                    <a:pt x="42863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3" name="フリーフォーム 1204">
              <a:extLst>
                <a:ext uri="{FF2B5EF4-FFF2-40B4-BE49-F238E27FC236}">
                  <a16:creationId xmlns:a16="http://schemas.microsoft.com/office/drawing/2014/main" id="{92F292F9-3A44-4DE9-87E6-91686C3E97BD}"/>
                </a:ext>
              </a:extLst>
            </p:cNvPr>
            <p:cNvSpPr/>
            <p:nvPr/>
          </p:nvSpPr>
          <p:spPr bwMode="auto">
            <a:xfrm>
              <a:off x="9093706" y="4613653"/>
              <a:ext cx="960058" cy="1091556"/>
            </a:xfrm>
            <a:custGeom>
              <a:avLst/>
              <a:gdLst>
                <a:gd name="connsiteX0" fmla="*/ 671512 w 1309687"/>
                <a:gd name="connsiteY0" fmla="*/ 1488282 h 1488282"/>
                <a:gd name="connsiteX1" fmla="*/ 702469 w 1309687"/>
                <a:gd name="connsiteY1" fmla="*/ 1409700 h 1488282"/>
                <a:gd name="connsiteX2" fmla="*/ 766762 w 1309687"/>
                <a:gd name="connsiteY2" fmla="*/ 1362075 h 1488282"/>
                <a:gd name="connsiteX3" fmla="*/ 785812 w 1309687"/>
                <a:gd name="connsiteY3" fmla="*/ 1281113 h 1488282"/>
                <a:gd name="connsiteX4" fmla="*/ 845344 w 1309687"/>
                <a:gd name="connsiteY4" fmla="*/ 1252538 h 1488282"/>
                <a:gd name="connsiteX5" fmla="*/ 838200 w 1309687"/>
                <a:gd name="connsiteY5" fmla="*/ 1116807 h 1488282"/>
                <a:gd name="connsiteX6" fmla="*/ 859631 w 1309687"/>
                <a:gd name="connsiteY6" fmla="*/ 1102519 h 1488282"/>
                <a:gd name="connsiteX7" fmla="*/ 1000125 w 1309687"/>
                <a:gd name="connsiteY7" fmla="*/ 1038225 h 1488282"/>
                <a:gd name="connsiteX8" fmla="*/ 1071562 w 1309687"/>
                <a:gd name="connsiteY8" fmla="*/ 1050132 h 1488282"/>
                <a:gd name="connsiteX9" fmla="*/ 1109662 w 1309687"/>
                <a:gd name="connsiteY9" fmla="*/ 892969 h 1488282"/>
                <a:gd name="connsiteX10" fmla="*/ 1183481 w 1309687"/>
                <a:gd name="connsiteY10" fmla="*/ 652463 h 1488282"/>
                <a:gd name="connsiteX11" fmla="*/ 1309687 w 1309687"/>
                <a:gd name="connsiteY11" fmla="*/ 490538 h 1488282"/>
                <a:gd name="connsiteX12" fmla="*/ 1304925 w 1309687"/>
                <a:gd name="connsiteY12" fmla="*/ 369094 h 1488282"/>
                <a:gd name="connsiteX13" fmla="*/ 1190625 w 1309687"/>
                <a:gd name="connsiteY13" fmla="*/ 345282 h 1488282"/>
                <a:gd name="connsiteX14" fmla="*/ 1147762 w 1309687"/>
                <a:gd name="connsiteY14" fmla="*/ 278607 h 1488282"/>
                <a:gd name="connsiteX15" fmla="*/ 1066800 w 1309687"/>
                <a:gd name="connsiteY15" fmla="*/ 285750 h 1488282"/>
                <a:gd name="connsiteX16" fmla="*/ 1021556 w 1309687"/>
                <a:gd name="connsiteY16" fmla="*/ 264319 h 1488282"/>
                <a:gd name="connsiteX17" fmla="*/ 983456 w 1309687"/>
                <a:gd name="connsiteY17" fmla="*/ 288132 h 1488282"/>
                <a:gd name="connsiteX18" fmla="*/ 985837 w 1309687"/>
                <a:gd name="connsiteY18" fmla="*/ 240507 h 1488282"/>
                <a:gd name="connsiteX19" fmla="*/ 864394 w 1309687"/>
                <a:gd name="connsiteY19" fmla="*/ 200025 h 1488282"/>
                <a:gd name="connsiteX20" fmla="*/ 847725 w 1309687"/>
                <a:gd name="connsiteY20" fmla="*/ 238125 h 1488282"/>
                <a:gd name="connsiteX21" fmla="*/ 847725 w 1309687"/>
                <a:gd name="connsiteY21" fmla="*/ 195263 h 1488282"/>
                <a:gd name="connsiteX22" fmla="*/ 807244 w 1309687"/>
                <a:gd name="connsiteY22" fmla="*/ 183357 h 1488282"/>
                <a:gd name="connsiteX23" fmla="*/ 738187 w 1309687"/>
                <a:gd name="connsiteY23" fmla="*/ 219075 h 1488282"/>
                <a:gd name="connsiteX24" fmla="*/ 800100 w 1309687"/>
                <a:gd name="connsiteY24" fmla="*/ 130969 h 1488282"/>
                <a:gd name="connsiteX25" fmla="*/ 776287 w 1309687"/>
                <a:gd name="connsiteY25" fmla="*/ 90488 h 1488282"/>
                <a:gd name="connsiteX26" fmla="*/ 759619 w 1309687"/>
                <a:gd name="connsiteY26" fmla="*/ 26194 h 1488282"/>
                <a:gd name="connsiteX27" fmla="*/ 721519 w 1309687"/>
                <a:gd name="connsiteY27" fmla="*/ 100013 h 1488282"/>
                <a:gd name="connsiteX28" fmla="*/ 666750 w 1309687"/>
                <a:gd name="connsiteY28" fmla="*/ 95250 h 1488282"/>
                <a:gd name="connsiteX29" fmla="*/ 664369 w 1309687"/>
                <a:gd name="connsiteY29" fmla="*/ 83344 h 1488282"/>
                <a:gd name="connsiteX30" fmla="*/ 611981 w 1309687"/>
                <a:gd name="connsiteY30" fmla="*/ 83344 h 1488282"/>
                <a:gd name="connsiteX31" fmla="*/ 573881 w 1309687"/>
                <a:gd name="connsiteY31" fmla="*/ 114300 h 1488282"/>
                <a:gd name="connsiteX32" fmla="*/ 492919 w 1309687"/>
                <a:gd name="connsiteY32" fmla="*/ 123825 h 1488282"/>
                <a:gd name="connsiteX33" fmla="*/ 457200 w 1309687"/>
                <a:gd name="connsiteY33" fmla="*/ 71438 h 1488282"/>
                <a:gd name="connsiteX34" fmla="*/ 471487 w 1309687"/>
                <a:gd name="connsiteY34" fmla="*/ 11907 h 1488282"/>
                <a:gd name="connsiteX35" fmla="*/ 438150 w 1309687"/>
                <a:gd name="connsiteY35" fmla="*/ 0 h 1488282"/>
                <a:gd name="connsiteX36" fmla="*/ 361950 w 1309687"/>
                <a:gd name="connsiteY36" fmla="*/ 47625 h 1488282"/>
                <a:gd name="connsiteX37" fmla="*/ 309562 w 1309687"/>
                <a:gd name="connsiteY37" fmla="*/ 26194 h 1488282"/>
                <a:gd name="connsiteX38" fmla="*/ 330994 w 1309687"/>
                <a:gd name="connsiteY38" fmla="*/ 100013 h 1488282"/>
                <a:gd name="connsiteX39" fmla="*/ 278606 w 1309687"/>
                <a:gd name="connsiteY39" fmla="*/ 152400 h 1488282"/>
                <a:gd name="connsiteX40" fmla="*/ 211931 w 1309687"/>
                <a:gd name="connsiteY40" fmla="*/ 116682 h 1488282"/>
                <a:gd name="connsiteX41" fmla="*/ 145256 w 1309687"/>
                <a:gd name="connsiteY41" fmla="*/ 111919 h 1488282"/>
                <a:gd name="connsiteX42" fmla="*/ 128587 w 1309687"/>
                <a:gd name="connsiteY42" fmla="*/ 169069 h 1488282"/>
                <a:gd name="connsiteX43" fmla="*/ 140494 w 1309687"/>
                <a:gd name="connsiteY43" fmla="*/ 235744 h 1488282"/>
                <a:gd name="connsiteX44" fmla="*/ 107156 w 1309687"/>
                <a:gd name="connsiteY44" fmla="*/ 280988 h 1488282"/>
                <a:gd name="connsiteX45" fmla="*/ 104775 w 1309687"/>
                <a:gd name="connsiteY45" fmla="*/ 326232 h 1488282"/>
                <a:gd name="connsiteX46" fmla="*/ 30956 w 1309687"/>
                <a:gd name="connsiteY46" fmla="*/ 357188 h 1488282"/>
                <a:gd name="connsiteX47" fmla="*/ 0 w 1309687"/>
                <a:gd name="connsiteY47" fmla="*/ 466725 h 1488282"/>
                <a:gd name="connsiteX48" fmla="*/ 45244 w 1309687"/>
                <a:gd name="connsiteY48" fmla="*/ 538163 h 1488282"/>
                <a:gd name="connsiteX49" fmla="*/ 90487 w 1309687"/>
                <a:gd name="connsiteY49" fmla="*/ 528638 h 1488282"/>
                <a:gd name="connsiteX50" fmla="*/ 152400 w 1309687"/>
                <a:gd name="connsiteY50" fmla="*/ 590550 h 1488282"/>
                <a:gd name="connsiteX51" fmla="*/ 219075 w 1309687"/>
                <a:gd name="connsiteY51" fmla="*/ 559594 h 1488282"/>
                <a:gd name="connsiteX52" fmla="*/ 250031 w 1309687"/>
                <a:gd name="connsiteY52" fmla="*/ 535782 h 1488282"/>
                <a:gd name="connsiteX53" fmla="*/ 297656 w 1309687"/>
                <a:gd name="connsiteY53" fmla="*/ 552450 h 1488282"/>
                <a:gd name="connsiteX54" fmla="*/ 295275 w 1309687"/>
                <a:gd name="connsiteY54" fmla="*/ 631032 h 1488282"/>
                <a:gd name="connsiteX55" fmla="*/ 442912 w 1309687"/>
                <a:gd name="connsiteY55" fmla="*/ 685800 h 1488282"/>
                <a:gd name="connsiteX56" fmla="*/ 445294 w 1309687"/>
                <a:gd name="connsiteY56" fmla="*/ 740569 h 1488282"/>
                <a:gd name="connsiteX57" fmla="*/ 547687 w 1309687"/>
                <a:gd name="connsiteY57" fmla="*/ 854869 h 1488282"/>
                <a:gd name="connsiteX58" fmla="*/ 492919 w 1309687"/>
                <a:gd name="connsiteY58" fmla="*/ 923925 h 1488282"/>
                <a:gd name="connsiteX59" fmla="*/ 519112 w 1309687"/>
                <a:gd name="connsiteY59" fmla="*/ 1012032 h 1488282"/>
                <a:gd name="connsiteX60" fmla="*/ 576262 w 1309687"/>
                <a:gd name="connsiteY60" fmla="*/ 1016794 h 1488282"/>
                <a:gd name="connsiteX61" fmla="*/ 602456 w 1309687"/>
                <a:gd name="connsiteY61" fmla="*/ 1083469 h 1488282"/>
                <a:gd name="connsiteX62" fmla="*/ 652462 w 1309687"/>
                <a:gd name="connsiteY62" fmla="*/ 1104900 h 1488282"/>
                <a:gd name="connsiteX63" fmla="*/ 631031 w 1309687"/>
                <a:gd name="connsiteY63" fmla="*/ 1171575 h 1488282"/>
                <a:gd name="connsiteX64" fmla="*/ 642937 w 1309687"/>
                <a:gd name="connsiteY64" fmla="*/ 1193007 h 1488282"/>
                <a:gd name="connsiteX65" fmla="*/ 592931 w 1309687"/>
                <a:gd name="connsiteY65" fmla="*/ 1271588 h 1488282"/>
                <a:gd name="connsiteX66" fmla="*/ 538162 w 1309687"/>
                <a:gd name="connsiteY66" fmla="*/ 1326357 h 1488282"/>
                <a:gd name="connsiteX67" fmla="*/ 621506 w 1309687"/>
                <a:gd name="connsiteY67" fmla="*/ 1409700 h 1488282"/>
                <a:gd name="connsiteX68" fmla="*/ 642937 w 1309687"/>
                <a:gd name="connsiteY68" fmla="*/ 1409700 h 1488282"/>
                <a:gd name="connsiteX69" fmla="*/ 671512 w 1309687"/>
                <a:gd name="connsiteY69" fmla="*/ 1488282 h 1488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309687" h="1488282">
                  <a:moveTo>
                    <a:pt x="671512" y="1488282"/>
                  </a:moveTo>
                  <a:lnTo>
                    <a:pt x="702469" y="1409700"/>
                  </a:lnTo>
                  <a:lnTo>
                    <a:pt x="766762" y="1362075"/>
                  </a:lnTo>
                  <a:lnTo>
                    <a:pt x="785812" y="1281113"/>
                  </a:lnTo>
                  <a:lnTo>
                    <a:pt x="845344" y="1252538"/>
                  </a:lnTo>
                  <a:lnTo>
                    <a:pt x="838200" y="1116807"/>
                  </a:lnTo>
                  <a:lnTo>
                    <a:pt x="859631" y="1102519"/>
                  </a:lnTo>
                  <a:lnTo>
                    <a:pt x="1000125" y="1038225"/>
                  </a:lnTo>
                  <a:lnTo>
                    <a:pt x="1071562" y="1050132"/>
                  </a:lnTo>
                  <a:lnTo>
                    <a:pt x="1109662" y="892969"/>
                  </a:lnTo>
                  <a:lnTo>
                    <a:pt x="1183481" y="652463"/>
                  </a:lnTo>
                  <a:lnTo>
                    <a:pt x="1309687" y="490538"/>
                  </a:lnTo>
                  <a:lnTo>
                    <a:pt x="1304925" y="369094"/>
                  </a:lnTo>
                  <a:lnTo>
                    <a:pt x="1190625" y="345282"/>
                  </a:lnTo>
                  <a:lnTo>
                    <a:pt x="1147762" y="278607"/>
                  </a:lnTo>
                  <a:lnTo>
                    <a:pt x="1066800" y="285750"/>
                  </a:lnTo>
                  <a:lnTo>
                    <a:pt x="1021556" y="264319"/>
                  </a:lnTo>
                  <a:lnTo>
                    <a:pt x="983456" y="288132"/>
                  </a:lnTo>
                  <a:lnTo>
                    <a:pt x="985837" y="240507"/>
                  </a:lnTo>
                  <a:lnTo>
                    <a:pt x="864394" y="200025"/>
                  </a:lnTo>
                  <a:lnTo>
                    <a:pt x="847725" y="238125"/>
                  </a:lnTo>
                  <a:lnTo>
                    <a:pt x="847725" y="195263"/>
                  </a:lnTo>
                  <a:lnTo>
                    <a:pt x="807244" y="183357"/>
                  </a:lnTo>
                  <a:lnTo>
                    <a:pt x="738187" y="219075"/>
                  </a:lnTo>
                  <a:lnTo>
                    <a:pt x="800100" y="130969"/>
                  </a:lnTo>
                  <a:lnTo>
                    <a:pt x="776287" y="90488"/>
                  </a:lnTo>
                  <a:lnTo>
                    <a:pt x="759619" y="26194"/>
                  </a:lnTo>
                  <a:lnTo>
                    <a:pt x="721519" y="100013"/>
                  </a:lnTo>
                  <a:lnTo>
                    <a:pt x="666750" y="95250"/>
                  </a:lnTo>
                  <a:lnTo>
                    <a:pt x="664369" y="83344"/>
                  </a:lnTo>
                  <a:lnTo>
                    <a:pt x="611981" y="83344"/>
                  </a:lnTo>
                  <a:lnTo>
                    <a:pt x="573881" y="114300"/>
                  </a:lnTo>
                  <a:lnTo>
                    <a:pt x="492919" y="123825"/>
                  </a:lnTo>
                  <a:lnTo>
                    <a:pt x="457200" y="71438"/>
                  </a:lnTo>
                  <a:lnTo>
                    <a:pt x="471487" y="11907"/>
                  </a:lnTo>
                  <a:lnTo>
                    <a:pt x="438150" y="0"/>
                  </a:lnTo>
                  <a:lnTo>
                    <a:pt x="361950" y="47625"/>
                  </a:lnTo>
                  <a:lnTo>
                    <a:pt x="309562" y="26194"/>
                  </a:lnTo>
                  <a:lnTo>
                    <a:pt x="330994" y="100013"/>
                  </a:lnTo>
                  <a:lnTo>
                    <a:pt x="278606" y="152400"/>
                  </a:lnTo>
                  <a:lnTo>
                    <a:pt x="211931" y="116682"/>
                  </a:lnTo>
                  <a:lnTo>
                    <a:pt x="145256" y="111919"/>
                  </a:lnTo>
                  <a:lnTo>
                    <a:pt x="128587" y="169069"/>
                  </a:lnTo>
                  <a:lnTo>
                    <a:pt x="140494" y="235744"/>
                  </a:lnTo>
                  <a:lnTo>
                    <a:pt x="107156" y="280988"/>
                  </a:lnTo>
                  <a:lnTo>
                    <a:pt x="104775" y="326232"/>
                  </a:lnTo>
                  <a:lnTo>
                    <a:pt x="30956" y="357188"/>
                  </a:lnTo>
                  <a:lnTo>
                    <a:pt x="0" y="466725"/>
                  </a:lnTo>
                  <a:lnTo>
                    <a:pt x="45244" y="538163"/>
                  </a:lnTo>
                  <a:lnTo>
                    <a:pt x="90487" y="528638"/>
                  </a:lnTo>
                  <a:lnTo>
                    <a:pt x="152400" y="590550"/>
                  </a:lnTo>
                  <a:lnTo>
                    <a:pt x="219075" y="559594"/>
                  </a:lnTo>
                  <a:lnTo>
                    <a:pt x="250031" y="535782"/>
                  </a:lnTo>
                  <a:lnTo>
                    <a:pt x="297656" y="552450"/>
                  </a:lnTo>
                  <a:cubicBezTo>
                    <a:pt x="296862" y="578644"/>
                    <a:pt x="296069" y="604838"/>
                    <a:pt x="295275" y="631032"/>
                  </a:cubicBezTo>
                  <a:lnTo>
                    <a:pt x="442912" y="685800"/>
                  </a:lnTo>
                  <a:lnTo>
                    <a:pt x="445294" y="740569"/>
                  </a:lnTo>
                  <a:lnTo>
                    <a:pt x="547687" y="854869"/>
                  </a:lnTo>
                  <a:lnTo>
                    <a:pt x="492919" y="923925"/>
                  </a:lnTo>
                  <a:lnTo>
                    <a:pt x="519112" y="1012032"/>
                  </a:lnTo>
                  <a:lnTo>
                    <a:pt x="576262" y="1016794"/>
                  </a:lnTo>
                  <a:lnTo>
                    <a:pt x="602456" y="1083469"/>
                  </a:lnTo>
                  <a:lnTo>
                    <a:pt x="652462" y="1104900"/>
                  </a:lnTo>
                  <a:lnTo>
                    <a:pt x="631031" y="1171575"/>
                  </a:lnTo>
                  <a:lnTo>
                    <a:pt x="642937" y="1193007"/>
                  </a:lnTo>
                  <a:lnTo>
                    <a:pt x="592931" y="1271588"/>
                  </a:lnTo>
                  <a:lnTo>
                    <a:pt x="538162" y="1326357"/>
                  </a:lnTo>
                  <a:lnTo>
                    <a:pt x="621506" y="1409700"/>
                  </a:lnTo>
                  <a:lnTo>
                    <a:pt x="642937" y="1409700"/>
                  </a:lnTo>
                  <a:lnTo>
                    <a:pt x="671512" y="1488282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11BF9A-7A35-4559-9E17-F3C81A602E85}"/>
              </a:ext>
            </a:extLst>
          </p:cNvPr>
          <p:cNvSpPr txBox="1"/>
          <p:nvPr/>
        </p:nvSpPr>
        <p:spPr>
          <a:xfrm>
            <a:off x="1883354" y="2361838"/>
            <a:ext cx="839204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000" b="1" dirty="0">
                <a:ln w="1905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世界の国旗クイズ</a:t>
            </a:r>
            <a:endParaRPr kumimoji="1" lang="ja-JP" altLang="en-US" sz="8000" b="1" dirty="0">
              <a:ln w="19050">
                <a:solidFill>
                  <a:schemeClr val="tx1"/>
                </a:solidFill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FA8B404-38C0-4C30-A690-4D28B7A638D7}"/>
              </a:ext>
            </a:extLst>
          </p:cNvPr>
          <p:cNvSpPr txBox="1"/>
          <p:nvPr/>
        </p:nvSpPr>
        <p:spPr>
          <a:xfrm>
            <a:off x="4063441" y="3552284"/>
            <a:ext cx="403187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～中東編～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52501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11BF9A-7A35-4559-9E17-F3C81A602E85}"/>
              </a:ext>
            </a:extLst>
          </p:cNvPr>
          <p:cNvSpPr txBox="1"/>
          <p:nvPr/>
        </p:nvSpPr>
        <p:spPr>
          <a:xfrm>
            <a:off x="0" y="621938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問題⑤どの国の国旗でしょうか？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65" name="テキスト ボックス 664">
            <a:extLst>
              <a:ext uri="{FF2B5EF4-FFF2-40B4-BE49-F238E27FC236}">
                <a16:creationId xmlns:a16="http://schemas.microsoft.com/office/drawing/2014/main" id="{9C76426E-13F3-4FC0-B5D5-9DAA7DEEE28C}"/>
              </a:ext>
            </a:extLst>
          </p:cNvPr>
          <p:cNvSpPr txBox="1"/>
          <p:nvPr/>
        </p:nvSpPr>
        <p:spPr>
          <a:xfrm>
            <a:off x="0" y="567629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ヒント：首都はマスカットです。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円: 塗りつぶしなし 9">
            <a:extLst>
              <a:ext uri="{FF2B5EF4-FFF2-40B4-BE49-F238E27FC236}">
                <a16:creationId xmlns:a16="http://schemas.microsoft.com/office/drawing/2014/main" id="{CE9FD741-C107-4DD6-B3FE-6EF9477FA80A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1" name="円: 塗りつぶしなし 10">
            <a:extLst>
              <a:ext uri="{FF2B5EF4-FFF2-40B4-BE49-F238E27FC236}">
                <a16:creationId xmlns:a16="http://schemas.microsoft.com/office/drawing/2014/main" id="{7306E8E7-6945-431E-A40D-0C4515F28282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9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2" name="円: 塗りつぶしなし 11">
            <a:extLst>
              <a:ext uri="{FF2B5EF4-FFF2-40B4-BE49-F238E27FC236}">
                <a16:creationId xmlns:a16="http://schemas.microsoft.com/office/drawing/2014/main" id="{946F060B-A0EB-44B3-A641-0123844ECE6C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8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3" name="円: 塗りつぶしなし 12">
            <a:extLst>
              <a:ext uri="{FF2B5EF4-FFF2-40B4-BE49-F238E27FC236}">
                <a16:creationId xmlns:a16="http://schemas.microsoft.com/office/drawing/2014/main" id="{1AF7EA33-FF3F-4E10-AB82-A8C51A29C75B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7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4" name="円: 塗りつぶしなし 13">
            <a:extLst>
              <a:ext uri="{FF2B5EF4-FFF2-40B4-BE49-F238E27FC236}">
                <a16:creationId xmlns:a16="http://schemas.microsoft.com/office/drawing/2014/main" id="{C1D8AAA6-B09C-447C-A6B2-B36ABBFF5B49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6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5" name="円: 塗りつぶしなし 14">
            <a:extLst>
              <a:ext uri="{FF2B5EF4-FFF2-40B4-BE49-F238E27FC236}">
                <a16:creationId xmlns:a16="http://schemas.microsoft.com/office/drawing/2014/main" id="{441C917E-55B0-4FA4-A3EE-0AF288425A7B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5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6" name="円: 塗りつぶしなし 15">
            <a:extLst>
              <a:ext uri="{FF2B5EF4-FFF2-40B4-BE49-F238E27FC236}">
                <a16:creationId xmlns:a16="http://schemas.microsoft.com/office/drawing/2014/main" id="{A6407B16-A6B1-45BA-AAD1-D1DC8159984B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4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7" name="円: 塗りつぶしなし 16">
            <a:extLst>
              <a:ext uri="{FF2B5EF4-FFF2-40B4-BE49-F238E27FC236}">
                <a16:creationId xmlns:a16="http://schemas.microsoft.com/office/drawing/2014/main" id="{7F0EB5FD-E1BC-435F-AF9A-D09BDF03312D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3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8" name="円: 塗りつぶしなし 17">
            <a:extLst>
              <a:ext uri="{FF2B5EF4-FFF2-40B4-BE49-F238E27FC236}">
                <a16:creationId xmlns:a16="http://schemas.microsoft.com/office/drawing/2014/main" id="{06979715-A1EA-4FE0-B573-A91D62E6A9B1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2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9" name="円: 塗りつぶしなし 18">
            <a:extLst>
              <a:ext uri="{FF2B5EF4-FFF2-40B4-BE49-F238E27FC236}">
                <a16:creationId xmlns:a16="http://schemas.microsoft.com/office/drawing/2014/main" id="{5FD943D1-5667-4C37-8F1F-5866B3792C11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0" name="円: 塗りつぶしなし 19">
            <a:extLst>
              <a:ext uri="{FF2B5EF4-FFF2-40B4-BE49-F238E27FC236}">
                <a16:creationId xmlns:a16="http://schemas.microsoft.com/office/drawing/2014/main" id="{2E358C38-ED63-4DD4-B1DB-923E9C6F55A9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B52AB1C7-7044-46AA-9822-A4B2F1A45B80}"/>
              </a:ext>
            </a:extLst>
          </p:cNvPr>
          <p:cNvGrpSpPr/>
          <p:nvPr/>
        </p:nvGrpSpPr>
        <p:grpSpPr>
          <a:xfrm>
            <a:off x="3196662" y="1803234"/>
            <a:ext cx="5342755" cy="3563717"/>
            <a:chOff x="5059363" y="2636466"/>
            <a:chExt cx="1982084" cy="1322087"/>
          </a:xfrm>
        </p:grpSpPr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7C50F612-2597-46E2-996B-959522C08D58}"/>
                </a:ext>
              </a:extLst>
            </p:cNvPr>
            <p:cNvGrpSpPr/>
            <p:nvPr/>
          </p:nvGrpSpPr>
          <p:grpSpPr>
            <a:xfrm>
              <a:off x="5059363" y="2636732"/>
              <a:ext cx="1977778" cy="1321821"/>
              <a:chOff x="1463922" y="3558654"/>
              <a:chExt cx="1977778" cy="1321821"/>
            </a:xfrm>
          </p:grpSpPr>
          <p:grpSp>
            <p:nvGrpSpPr>
              <p:cNvPr id="91" name="Group 262">
                <a:extLst>
                  <a:ext uri="{FF2B5EF4-FFF2-40B4-BE49-F238E27FC236}">
                    <a16:creationId xmlns:a16="http://schemas.microsoft.com/office/drawing/2014/main" id="{85EA4322-B771-4389-AC2A-E449D2F1D68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63922" y="3558654"/>
                <a:ext cx="1977778" cy="1321821"/>
                <a:chOff x="353" y="2341"/>
                <a:chExt cx="998" cy="667"/>
              </a:xfrm>
            </p:grpSpPr>
            <p:sp>
              <p:nvSpPr>
                <p:cNvPr id="139" name="Rectangle 261">
                  <a:extLst>
                    <a:ext uri="{FF2B5EF4-FFF2-40B4-BE49-F238E27FC236}">
                      <a16:creationId xmlns:a16="http://schemas.microsoft.com/office/drawing/2014/main" id="{7441CA81-BFAD-4107-88AF-7544F88452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341"/>
                  <a:ext cx="998" cy="665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40" name="Group 253">
                  <a:extLst>
                    <a:ext uri="{FF2B5EF4-FFF2-40B4-BE49-F238E27FC236}">
                      <a16:creationId xmlns:a16="http://schemas.microsoft.com/office/drawing/2014/main" id="{2922325F-B75B-4586-BBB7-EA595F1F4B5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3" y="2341"/>
                  <a:ext cx="998" cy="665"/>
                  <a:chOff x="353" y="2341"/>
                  <a:chExt cx="182" cy="545"/>
                </a:xfrm>
              </p:grpSpPr>
              <p:sp>
                <p:nvSpPr>
                  <p:cNvPr id="142" name="Rectangle 254">
                    <a:extLst>
                      <a:ext uri="{FF2B5EF4-FFF2-40B4-BE49-F238E27FC236}">
                        <a16:creationId xmlns:a16="http://schemas.microsoft.com/office/drawing/2014/main" id="{36B3CC9A-A4DE-4FE0-A600-3C59B56D44A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3" y="2341"/>
                    <a:ext cx="182" cy="18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3" name="Rectangle 255">
                    <a:extLst>
                      <a:ext uri="{FF2B5EF4-FFF2-40B4-BE49-F238E27FC236}">
                        <a16:creationId xmlns:a16="http://schemas.microsoft.com/office/drawing/2014/main" id="{75900915-ADFF-42F3-BEE3-A8576D8E5D6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3" y="2523"/>
                    <a:ext cx="182" cy="182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4" name="Rectangle 256">
                    <a:extLst>
                      <a:ext uri="{FF2B5EF4-FFF2-40B4-BE49-F238E27FC236}">
                        <a16:creationId xmlns:a16="http://schemas.microsoft.com/office/drawing/2014/main" id="{2F0B8867-0CB6-48AC-A822-F76417EB4B4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3" y="2704"/>
                    <a:ext cx="182" cy="182"/>
                  </a:xfrm>
                  <a:prstGeom prst="rect">
                    <a:avLst/>
                  </a:prstGeom>
                  <a:solidFill>
                    <a:srgbClr val="008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41" name="Rectangle 259">
                  <a:extLst>
                    <a:ext uri="{FF2B5EF4-FFF2-40B4-BE49-F238E27FC236}">
                      <a16:creationId xmlns:a16="http://schemas.microsoft.com/office/drawing/2014/main" id="{709F5D23-E07F-41AD-B6C9-B8430A43AB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341"/>
                  <a:ext cx="271" cy="667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2" name="Group 398">
                <a:extLst>
                  <a:ext uri="{FF2B5EF4-FFF2-40B4-BE49-F238E27FC236}">
                    <a16:creationId xmlns:a16="http://schemas.microsoft.com/office/drawing/2014/main" id="{A2360575-DE03-4CCB-8103-E0AD28FB17E0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1547543" y="3609533"/>
                <a:ext cx="375750" cy="379148"/>
                <a:chOff x="2014" y="1044"/>
                <a:chExt cx="2212" cy="2232"/>
              </a:xfrm>
            </p:grpSpPr>
            <p:sp>
              <p:nvSpPr>
                <p:cNvPr id="93" name="Freeform 399">
                  <a:extLst>
                    <a:ext uri="{FF2B5EF4-FFF2-40B4-BE49-F238E27FC236}">
                      <a16:creationId xmlns:a16="http://schemas.microsoft.com/office/drawing/2014/main" id="{FE425598-CA40-494C-BD53-89DBBC83DF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08" y="1636"/>
                  <a:ext cx="1209" cy="1008"/>
                </a:xfrm>
                <a:custGeom>
                  <a:avLst/>
                  <a:gdLst>
                    <a:gd name="T0" fmla="*/ 815 w 1209"/>
                    <a:gd name="T1" fmla="*/ 656 h 1008"/>
                    <a:gd name="T2" fmla="*/ 689 w 1209"/>
                    <a:gd name="T3" fmla="*/ 664 h 1008"/>
                    <a:gd name="T4" fmla="*/ 412 w 1209"/>
                    <a:gd name="T5" fmla="*/ 690 h 1008"/>
                    <a:gd name="T6" fmla="*/ 262 w 1209"/>
                    <a:gd name="T7" fmla="*/ 708 h 1008"/>
                    <a:gd name="T8" fmla="*/ 132 w 1209"/>
                    <a:gd name="T9" fmla="*/ 730 h 1008"/>
                    <a:gd name="T10" fmla="*/ 58 w 1209"/>
                    <a:gd name="T11" fmla="*/ 748 h 1008"/>
                    <a:gd name="T12" fmla="*/ 22 w 1209"/>
                    <a:gd name="T13" fmla="*/ 762 h 1008"/>
                    <a:gd name="T14" fmla="*/ 4 w 1209"/>
                    <a:gd name="T15" fmla="*/ 776 h 1008"/>
                    <a:gd name="T16" fmla="*/ 0 w 1209"/>
                    <a:gd name="T17" fmla="*/ 784 h 1008"/>
                    <a:gd name="T18" fmla="*/ 4 w 1209"/>
                    <a:gd name="T19" fmla="*/ 800 h 1008"/>
                    <a:gd name="T20" fmla="*/ 22 w 1209"/>
                    <a:gd name="T21" fmla="*/ 818 h 1008"/>
                    <a:gd name="T22" fmla="*/ 48 w 1209"/>
                    <a:gd name="T23" fmla="*/ 834 h 1008"/>
                    <a:gd name="T24" fmla="*/ 132 w 1209"/>
                    <a:gd name="T25" fmla="*/ 872 h 1008"/>
                    <a:gd name="T26" fmla="*/ 244 w 1209"/>
                    <a:gd name="T27" fmla="*/ 908 h 1008"/>
                    <a:gd name="T28" fmla="*/ 376 w 1209"/>
                    <a:gd name="T29" fmla="*/ 942 h 1008"/>
                    <a:gd name="T30" fmla="*/ 515 w 1209"/>
                    <a:gd name="T31" fmla="*/ 970 h 1008"/>
                    <a:gd name="T32" fmla="*/ 657 w 1209"/>
                    <a:gd name="T33" fmla="*/ 992 h 1008"/>
                    <a:gd name="T34" fmla="*/ 789 w 1209"/>
                    <a:gd name="T35" fmla="*/ 1006 h 1008"/>
                    <a:gd name="T36" fmla="*/ 847 w 1209"/>
                    <a:gd name="T37" fmla="*/ 1008 h 1008"/>
                    <a:gd name="T38" fmla="*/ 901 w 1209"/>
                    <a:gd name="T39" fmla="*/ 1006 h 1008"/>
                    <a:gd name="T40" fmla="*/ 947 w 1209"/>
                    <a:gd name="T41" fmla="*/ 1000 h 1008"/>
                    <a:gd name="T42" fmla="*/ 991 w 1209"/>
                    <a:gd name="T43" fmla="*/ 988 h 1008"/>
                    <a:gd name="T44" fmla="*/ 1029 w 1209"/>
                    <a:gd name="T45" fmla="*/ 974 h 1008"/>
                    <a:gd name="T46" fmla="*/ 1091 w 1209"/>
                    <a:gd name="T47" fmla="*/ 936 h 1008"/>
                    <a:gd name="T48" fmla="*/ 1137 w 1209"/>
                    <a:gd name="T49" fmla="*/ 888 h 1008"/>
                    <a:gd name="T50" fmla="*/ 1169 w 1209"/>
                    <a:gd name="T51" fmla="*/ 840 h 1008"/>
                    <a:gd name="T52" fmla="*/ 1191 w 1209"/>
                    <a:gd name="T53" fmla="*/ 794 h 1008"/>
                    <a:gd name="T54" fmla="*/ 1203 w 1209"/>
                    <a:gd name="T55" fmla="*/ 754 h 1008"/>
                    <a:gd name="T56" fmla="*/ 1207 w 1209"/>
                    <a:gd name="T57" fmla="*/ 728 h 1008"/>
                    <a:gd name="T58" fmla="*/ 1209 w 1209"/>
                    <a:gd name="T59" fmla="*/ 604 h 1008"/>
                    <a:gd name="T60" fmla="*/ 1207 w 1209"/>
                    <a:gd name="T61" fmla="*/ 72 h 1008"/>
                    <a:gd name="T62" fmla="*/ 1197 w 1209"/>
                    <a:gd name="T63" fmla="*/ 72 h 1008"/>
                    <a:gd name="T64" fmla="*/ 1157 w 1209"/>
                    <a:gd name="T65" fmla="*/ 64 h 1008"/>
                    <a:gd name="T66" fmla="*/ 1129 w 1209"/>
                    <a:gd name="T67" fmla="*/ 50 h 1008"/>
                    <a:gd name="T68" fmla="*/ 1119 w 1209"/>
                    <a:gd name="T69" fmla="*/ 40 h 1008"/>
                    <a:gd name="T70" fmla="*/ 1095 w 1209"/>
                    <a:gd name="T71" fmla="*/ 0 h 1008"/>
                    <a:gd name="T72" fmla="*/ 935 w 1209"/>
                    <a:gd name="T73" fmla="*/ 0 h 1008"/>
                    <a:gd name="T74" fmla="*/ 895 w 1209"/>
                    <a:gd name="T75" fmla="*/ 48 h 1008"/>
                    <a:gd name="T76" fmla="*/ 887 w 1209"/>
                    <a:gd name="T77" fmla="*/ 56 h 1008"/>
                    <a:gd name="T78" fmla="*/ 855 w 1209"/>
                    <a:gd name="T79" fmla="*/ 72 h 1008"/>
                    <a:gd name="T80" fmla="*/ 831 w 1209"/>
                    <a:gd name="T81" fmla="*/ 80 h 10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209" h="1008">
                      <a:moveTo>
                        <a:pt x="831" y="80"/>
                      </a:moveTo>
                      <a:lnTo>
                        <a:pt x="815" y="656"/>
                      </a:lnTo>
                      <a:lnTo>
                        <a:pt x="815" y="656"/>
                      </a:lnTo>
                      <a:lnTo>
                        <a:pt x="689" y="664"/>
                      </a:lnTo>
                      <a:lnTo>
                        <a:pt x="559" y="674"/>
                      </a:lnTo>
                      <a:lnTo>
                        <a:pt x="412" y="690"/>
                      </a:lnTo>
                      <a:lnTo>
                        <a:pt x="336" y="698"/>
                      </a:lnTo>
                      <a:lnTo>
                        <a:pt x="262" y="708"/>
                      </a:lnTo>
                      <a:lnTo>
                        <a:pt x="194" y="718"/>
                      </a:lnTo>
                      <a:lnTo>
                        <a:pt x="132" y="730"/>
                      </a:lnTo>
                      <a:lnTo>
                        <a:pt x="80" y="742"/>
                      </a:lnTo>
                      <a:lnTo>
                        <a:pt x="58" y="748"/>
                      </a:lnTo>
                      <a:lnTo>
                        <a:pt x="38" y="754"/>
                      </a:lnTo>
                      <a:lnTo>
                        <a:pt x="22" y="762"/>
                      </a:lnTo>
                      <a:lnTo>
                        <a:pt x="10" y="768"/>
                      </a:lnTo>
                      <a:lnTo>
                        <a:pt x="4" y="776"/>
                      </a:lnTo>
                      <a:lnTo>
                        <a:pt x="0" y="784"/>
                      </a:lnTo>
                      <a:lnTo>
                        <a:pt x="0" y="784"/>
                      </a:lnTo>
                      <a:lnTo>
                        <a:pt x="0" y="792"/>
                      </a:lnTo>
                      <a:lnTo>
                        <a:pt x="4" y="800"/>
                      </a:lnTo>
                      <a:lnTo>
                        <a:pt x="12" y="808"/>
                      </a:lnTo>
                      <a:lnTo>
                        <a:pt x="22" y="818"/>
                      </a:lnTo>
                      <a:lnTo>
                        <a:pt x="34" y="826"/>
                      </a:lnTo>
                      <a:lnTo>
                        <a:pt x="48" y="834"/>
                      </a:lnTo>
                      <a:lnTo>
                        <a:pt x="86" y="854"/>
                      </a:lnTo>
                      <a:lnTo>
                        <a:pt x="132" y="872"/>
                      </a:lnTo>
                      <a:lnTo>
                        <a:pt x="184" y="890"/>
                      </a:lnTo>
                      <a:lnTo>
                        <a:pt x="244" y="908"/>
                      </a:lnTo>
                      <a:lnTo>
                        <a:pt x="308" y="924"/>
                      </a:lnTo>
                      <a:lnTo>
                        <a:pt x="376" y="942"/>
                      </a:lnTo>
                      <a:lnTo>
                        <a:pt x="446" y="956"/>
                      </a:lnTo>
                      <a:lnTo>
                        <a:pt x="515" y="970"/>
                      </a:lnTo>
                      <a:lnTo>
                        <a:pt x="587" y="982"/>
                      </a:lnTo>
                      <a:lnTo>
                        <a:pt x="657" y="992"/>
                      </a:lnTo>
                      <a:lnTo>
                        <a:pt x="725" y="1000"/>
                      </a:lnTo>
                      <a:lnTo>
                        <a:pt x="789" y="1006"/>
                      </a:lnTo>
                      <a:lnTo>
                        <a:pt x="847" y="1008"/>
                      </a:lnTo>
                      <a:lnTo>
                        <a:pt x="847" y="1008"/>
                      </a:lnTo>
                      <a:lnTo>
                        <a:pt x="875" y="1008"/>
                      </a:lnTo>
                      <a:lnTo>
                        <a:pt x="901" y="1006"/>
                      </a:lnTo>
                      <a:lnTo>
                        <a:pt x="925" y="1004"/>
                      </a:lnTo>
                      <a:lnTo>
                        <a:pt x="947" y="1000"/>
                      </a:lnTo>
                      <a:lnTo>
                        <a:pt x="969" y="994"/>
                      </a:lnTo>
                      <a:lnTo>
                        <a:pt x="991" y="988"/>
                      </a:lnTo>
                      <a:lnTo>
                        <a:pt x="1011" y="982"/>
                      </a:lnTo>
                      <a:lnTo>
                        <a:pt x="1029" y="974"/>
                      </a:lnTo>
                      <a:lnTo>
                        <a:pt x="1061" y="956"/>
                      </a:lnTo>
                      <a:lnTo>
                        <a:pt x="1091" y="936"/>
                      </a:lnTo>
                      <a:lnTo>
                        <a:pt x="1115" y="912"/>
                      </a:lnTo>
                      <a:lnTo>
                        <a:pt x="1137" y="888"/>
                      </a:lnTo>
                      <a:lnTo>
                        <a:pt x="1155" y="864"/>
                      </a:lnTo>
                      <a:lnTo>
                        <a:pt x="1169" y="840"/>
                      </a:lnTo>
                      <a:lnTo>
                        <a:pt x="1181" y="816"/>
                      </a:lnTo>
                      <a:lnTo>
                        <a:pt x="1191" y="794"/>
                      </a:lnTo>
                      <a:lnTo>
                        <a:pt x="1197" y="774"/>
                      </a:lnTo>
                      <a:lnTo>
                        <a:pt x="1203" y="754"/>
                      </a:lnTo>
                      <a:lnTo>
                        <a:pt x="1207" y="728"/>
                      </a:lnTo>
                      <a:lnTo>
                        <a:pt x="1207" y="728"/>
                      </a:lnTo>
                      <a:lnTo>
                        <a:pt x="1209" y="686"/>
                      </a:lnTo>
                      <a:lnTo>
                        <a:pt x="1209" y="604"/>
                      </a:lnTo>
                      <a:lnTo>
                        <a:pt x="1209" y="382"/>
                      </a:lnTo>
                      <a:lnTo>
                        <a:pt x="1207" y="72"/>
                      </a:lnTo>
                      <a:lnTo>
                        <a:pt x="1207" y="72"/>
                      </a:lnTo>
                      <a:lnTo>
                        <a:pt x="1197" y="72"/>
                      </a:lnTo>
                      <a:lnTo>
                        <a:pt x="1171" y="68"/>
                      </a:lnTo>
                      <a:lnTo>
                        <a:pt x="1157" y="64"/>
                      </a:lnTo>
                      <a:lnTo>
                        <a:pt x="1141" y="58"/>
                      </a:lnTo>
                      <a:lnTo>
                        <a:pt x="1129" y="50"/>
                      </a:lnTo>
                      <a:lnTo>
                        <a:pt x="1119" y="40"/>
                      </a:lnTo>
                      <a:lnTo>
                        <a:pt x="1119" y="40"/>
                      </a:lnTo>
                      <a:lnTo>
                        <a:pt x="1099" y="8"/>
                      </a:lnTo>
                      <a:lnTo>
                        <a:pt x="1095" y="0"/>
                      </a:lnTo>
                      <a:lnTo>
                        <a:pt x="935" y="0"/>
                      </a:lnTo>
                      <a:lnTo>
                        <a:pt x="935" y="0"/>
                      </a:lnTo>
                      <a:lnTo>
                        <a:pt x="923" y="14"/>
                      </a:lnTo>
                      <a:lnTo>
                        <a:pt x="895" y="48"/>
                      </a:lnTo>
                      <a:lnTo>
                        <a:pt x="895" y="48"/>
                      </a:lnTo>
                      <a:lnTo>
                        <a:pt x="887" y="56"/>
                      </a:lnTo>
                      <a:lnTo>
                        <a:pt x="875" y="64"/>
                      </a:lnTo>
                      <a:lnTo>
                        <a:pt x="855" y="72"/>
                      </a:lnTo>
                      <a:lnTo>
                        <a:pt x="837" y="78"/>
                      </a:lnTo>
                      <a:lnTo>
                        <a:pt x="831" y="80"/>
                      </a:lnTo>
                      <a:lnTo>
                        <a:pt x="831" y="8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4" name="Freeform 400">
                  <a:extLst>
                    <a:ext uri="{FF2B5EF4-FFF2-40B4-BE49-F238E27FC236}">
                      <a16:creationId xmlns:a16="http://schemas.microsoft.com/office/drawing/2014/main" id="{751639A7-5823-4CA4-A773-985222CEFA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08" y="2332"/>
                  <a:ext cx="80" cy="232"/>
                </a:xfrm>
                <a:custGeom>
                  <a:avLst/>
                  <a:gdLst>
                    <a:gd name="T0" fmla="*/ 80 w 80"/>
                    <a:gd name="T1" fmla="*/ 0 h 232"/>
                    <a:gd name="T2" fmla="*/ 80 w 80"/>
                    <a:gd name="T3" fmla="*/ 0 h 232"/>
                    <a:gd name="T4" fmla="*/ 76 w 80"/>
                    <a:gd name="T5" fmla="*/ 34 h 232"/>
                    <a:gd name="T6" fmla="*/ 74 w 80"/>
                    <a:gd name="T7" fmla="*/ 66 h 232"/>
                    <a:gd name="T8" fmla="*/ 72 w 80"/>
                    <a:gd name="T9" fmla="*/ 104 h 232"/>
                    <a:gd name="T10" fmla="*/ 72 w 80"/>
                    <a:gd name="T11" fmla="*/ 104 h 232"/>
                    <a:gd name="T12" fmla="*/ 74 w 80"/>
                    <a:gd name="T13" fmla="*/ 144 h 232"/>
                    <a:gd name="T14" fmla="*/ 76 w 80"/>
                    <a:gd name="T15" fmla="*/ 186 h 232"/>
                    <a:gd name="T16" fmla="*/ 80 w 80"/>
                    <a:gd name="T17" fmla="*/ 232 h 232"/>
                    <a:gd name="T18" fmla="*/ 0 w 80"/>
                    <a:gd name="T19" fmla="*/ 200 h 232"/>
                    <a:gd name="T20" fmla="*/ 0 w 80"/>
                    <a:gd name="T21" fmla="*/ 16 h 232"/>
                    <a:gd name="T22" fmla="*/ 80 w 80"/>
                    <a:gd name="T23" fmla="*/ 0 h 2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80" h="232">
                      <a:moveTo>
                        <a:pt x="80" y="0"/>
                      </a:moveTo>
                      <a:lnTo>
                        <a:pt x="80" y="0"/>
                      </a:lnTo>
                      <a:lnTo>
                        <a:pt x="76" y="34"/>
                      </a:lnTo>
                      <a:lnTo>
                        <a:pt x="74" y="66"/>
                      </a:lnTo>
                      <a:lnTo>
                        <a:pt x="72" y="104"/>
                      </a:lnTo>
                      <a:lnTo>
                        <a:pt x="72" y="104"/>
                      </a:lnTo>
                      <a:lnTo>
                        <a:pt x="74" y="144"/>
                      </a:lnTo>
                      <a:lnTo>
                        <a:pt x="76" y="186"/>
                      </a:lnTo>
                      <a:lnTo>
                        <a:pt x="80" y="232"/>
                      </a:lnTo>
                      <a:lnTo>
                        <a:pt x="0" y="200"/>
                      </a:lnTo>
                      <a:lnTo>
                        <a:pt x="0" y="16"/>
                      </a:lnTo>
                      <a:lnTo>
                        <a:pt x="8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5" name="Freeform 401">
                  <a:extLst>
                    <a:ext uri="{FF2B5EF4-FFF2-40B4-BE49-F238E27FC236}">
                      <a16:creationId xmlns:a16="http://schemas.microsoft.com/office/drawing/2014/main" id="{422B6C3C-5CDE-4E03-966F-028B38ED5E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27" y="2292"/>
                  <a:ext cx="80" cy="352"/>
                </a:xfrm>
                <a:custGeom>
                  <a:avLst/>
                  <a:gdLst>
                    <a:gd name="T0" fmla="*/ 24 w 80"/>
                    <a:gd name="T1" fmla="*/ 0 h 352"/>
                    <a:gd name="T2" fmla="*/ 24 w 80"/>
                    <a:gd name="T3" fmla="*/ 0 h 352"/>
                    <a:gd name="T4" fmla="*/ 20 w 80"/>
                    <a:gd name="T5" fmla="*/ 10 h 352"/>
                    <a:gd name="T6" fmla="*/ 12 w 80"/>
                    <a:gd name="T7" fmla="*/ 42 h 352"/>
                    <a:gd name="T8" fmla="*/ 8 w 80"/>
                    <a:gd name="T9" fmla="*/ 64 h 352"/>
                    <a:gd name="T10" fmla="*/ 4 w 80"/>
                    <a:gd name="T11" fmla="*/ 92 h 352"/>
                    <a:gd name="T12" fmla="*/ 2 w 80"/>
                    <a:gd name="T13" fmla="*/ 124 h 352"/>
                    <a:gd name="T14" fmla="*/ 0 w 80"/>
                    <a:gd name="T15" fmla="*/ 160 h 352"/>
                    <a:gd name="T16" fmla="*/ 0 w 80"/>
                    <a:gd name="T17" fmla="*/ 160 h 352"/>
                    <a:gd name="T18" fmla="*/ 0 w 80"/>
                    <a:gd name="T19" fmla="*/ 198 h 352"/>
                    <a:gd name="T20" fmla="*/ 2 w 80"/>
                    <a:gd name="T21" fmla="*/ 232 h 352"/>
                    <a:gd name="T22" fmla="*/ 8 w 80"/>
                    <a:gd name="T23" fmla="*/ 290 h 352"/>
                    <a:gd name="T24" fmla="*/ 14 w 80"/>
                    <a:gd name="T25" fmla="*/ 330 h 352"/>
                    <a:gd name="T26" fmla="*/ 16 w 80"/>
                    <a:gd name="T27" fmla="*/ 344 h 352"/>
                    <a:gd name="T28" fmla="*/ 80 w 80"/>
                    <a:gd name="T29" fmla="*/ 352 h 352"/>
                    <a:gd name="T30" fmla="*/ 80 w 80"/>
                    <a:gd name="T31" fmla="*/ 352 h 352"/>
                    <a:gd name="T32" fmla="*/ 78 w 80"/>
                    <a:gd name="T33" fmla="*/ 338 h 352"/>
                    <a:gd name="T34" fmla="*/ 72 w 80"/>
                    <a:gd name="T35" fmla="*/ 300 h 352"/>
                    <a:gd name="T36" fmla="*/ 66 w 80"/>
                    <a:gd name="T37" fmla="*/ 246 h 352"/>
                    <a:gd name="T38" fmla="*/ 64 w 80"/>
                    <a:gd name="T39" fmla="*/ 216 h 352"/>
                    <a:gd name="T40" fmla="*/ 64 w 80"/>
                    <a:gd name="T41" fmla="*/ 184 h 352"/>
                    <a:gd name="T42" fmla="*/ 64 w 80"/>
                    <a:gd name="T43" fmla="*/ 184 h 352"/>
                    <a:gd name="T44" fmla="*/ 64 w 80"/>
                    <a:gd name="T45" fmla="*/ 152 h 352"/>
                    <a:gd name="T46" fmla="*/ 66 w 80"/>
                    <a:gd name="T47" fmla="*/ 118 h 352"/>
                    <a:gd name="T48" fmla="*/ 72 w 80"/>
                    <a:gd name="T49" fmla="*/ 60 h 352"/>
                    <a:gd name="T50" fmla="*/ 80 w 80"/>
                    <a:gd name="T51" fmla="*/ 0 h 352"/>
                    <a:gd name="T52" fmla="*/ 24 w 80"/>
                    <a:gd name="T53" fmla="*/ 0 h 3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80" h="352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20" y="10"/>
                      </a:lnTo>
                      <a:lnTo>
                        <a:pt x="12" y="42"/>
                      </a:lnTo>
                      <a:lnTo>
                        <a:pt x="8" y="64"/>
                      </a:lnTo>
                      <a:lnTo>
                        <a:pt x="4" y="92"/>
                      </a:lnTo>
                      <a:lnTo>
                        <a:pt x="2" y="124"/>
                      </a:lnTo>
                      <a:lnTo>
                        <a:pt x="0" y="160"/>
                      </a:lnTo>
                      <a:lnTo>
                        <a:pt x="0" y="160"/>
                      </a:lnTo>
                      <a:lnTo>
                        <a:pt x="0" y="198"/>
                      </a:lnTo>
                      <a:lnTo>
                        <a:pt x="2" y="232"/>
                      </a:lnTo>
                      <a:lnTo>
                        <a:pt x="8" y="290"/>
                      </a:lnTo>
                      <a:lnTo>
                        <a:pt x="14" y="330"/>
                      </a:lnTo>
                      <a:lnTo>
                        <a:pt x="16" y="344"/>
                      </a:lnTo>
                      <a:lnTo>
                        <a:pt x="80" y="352"/>
                      </a:lnTo>
                      <a:lnTo>
                        <a:pt x="80" y="352"/>
                      </a:lnTo>
                      <a:lnTo>
                        <a:pt x="78" y="338"/>
                      </a:lnTo>
                      <a:lnTo>
                        <a:pt x="72" y="300"/>
                      </a:lnTo>
                      <a:lnTo>
                        <a:pt x="66" y="246"/>
                      </a:lnTo>
                      <a:lnTo>
                        <a:pt x="64" y="216"/>
                      </a:lnTo>
                      <a:lnTo>
                        <a:pt x="64" y="184"/>
                      </a:lnTo>
                      <a:lnTo>
                        <a:pt x="64" y="184"/>
                      </a:lnTo>
                      <a:lnTo>
                        <a:pt x="64" y="152"/>
                      </a:lnTo>
                      <a:lnTo>
                        <a:pt x="66" y="118"/>
                      </a:lnTo>
                      <a:lnTo>
                        <a:pt x="72" y="60"/>
                      </a:lnTo>
                      <a:lnTo>
                        <a:pt x="80" y="0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6" name="Freeform 402">
                  <a:extLst>
                    <a:ext uri="{FF2B5EF4-FFF2-40B4-BE49-F238E27FC236}">
                      <a16:creationId xmlns:a16="http://schemas.microsoft.com/office/drawing/2014/main" id="{1CA4F936-8047-4904-BB4F-7CCEDFEA3F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7" y="1916"/>
                  <a:ext cx="1183" cy="1112"/>
                </a:xfrm>
                <a:custGeom>
                  <a:avLst/>
                  <a:gdLst>
                    <a:gd name="T0" fmla="*/ 128 w 1183"/>
                    <a:gd name="T1" fmla="*/ 0 h 1112"/>
                    <a:gd name="T2" fmla="*/ 128 w 1183"/>
                    <a:gd name="T3" fmla="*/ 0 h 1112"/>
                    <a:gd name="T4" fmla="*/ 170 w 1183"/>
                    <a:gd name="T5" fmla="*/ 56 h 1112"/>
                    <a:gd name="T6" fmla="*/ 218 w 1183"/>
                    <a:gd name="T7" fmla="*/ 118 h 1112"/>
                    <a:gd name="T8" fmla="*/ 280 w 1183"/>
                    <a:gd name="T9" fmla="*/ 198 h 1112"/>
                    <a:gd name="T10" fmla="*/ 358 w 1183"/>
                    <a:gd name="T11" fmla="*/ 290 h 1112"/>
                    <a:gd name="T12" fmla="*/ 444 w 1183"/>
                    <a:gd name="T13" fmla="*/ 390 h 1112"/>
                    <a:gd name="T14" fmla="*/ 492 w 1183"/>
                    <a:gd name="T15" fmla="*/ 442 h 1112"/>
                    <a:gd name="T16" fmla="*/ 540 w 1183"/>
                    <a:gd name="T17" fmla="*/ 494 h 1112"/>
                    <a:gd name="T18" fmla="*/ 590 w 1183"/>
                    <a:gd name="T19" fmla="*/ 546 h 1112"/>
                    <a:gd name="T20" fmla="*/ 642 w 1183"/>
                    <a:gd name="T21" fmla="*/ 596 h 1112"/>
                    <a:gd name="T22" fmla="*/ 642 w 1183"/>
                    <a:gd name="T23" fmla="*/ 596 h 1112"/>
                    <a:gd name="T24" fmla="*/ 746 w 1183"/>
                    <a:gd name="T25" fmla="*/ 694 h 1112"/>
                    <a:gd name="T26" fmla="*/ 844 w 1183"/>
                    <a:gd name="T27" fmla="*/ 784 h 1112"/>
                    <a:gd name="T28" fmla="*/ 935 w 1183"/>
                    <a:gd name="T29" fmla="*/ 866 h 1112"/>
                    <a:gd name="T30" fmla="*/ 1017 w 1183"/>
                    <a:gd name="T31" fmla="*/ 938 h 1112"/>
                    <a:gd name="T32" fmla="*/ 1137 w 1183"/>
                    <a:gd name="T33" fmla="*/ 1042 h 1112"/>
                    <a:gd name="T34" fmla="*/ 1183 w 1183"/>
                    <a:gd name="T35" fmla="*/ 1080 h 1112"/>
                    <a:gd name="T36" fmla="*/ 991 w 1183"/>
                    <a:gd name="T37" fmla="*/ 1112 h 1112"/>
                    <a:gd name="T38" fmla="*/ 991 w 1183"/>
                    <a:gd name="T39" fmla="*/ 1112 h 1112"/>
                    <a:gd name="T40" fmla="*/ 953 w 1183"/>
                    <a:gd name="T41" fmla="*/ 1080 h 1112"/>
                    <a:gd name="T42" fmla="*/ 850 w 1183"/>
                    <a:gd name="T43" fmla="*/ 990 h 1112"/>
                    <a:gd name="T44" fmla="*/ 702 w 1183"/>
                    <a:gd name="T45" fmla="*/ 858 h 1112"/>
                    <a:gd name="T46" fmla="*/ 618 w 1183"/>
                    <a:gd name="T47" fmla="*/ 780 h 1112"/>
                    <a:gd name="T48" fmla="*/ 530 w 1183"/>
                    <a:gd name="T49" fmla="*/ 696 h 1112"/>
                    <a:gd name="T50" fmla="*/ 530 w 1183"/>
                    <a:gd name="T51" fmla="*/ 696 h 1112"/>
                    <a:gd name="T52" fmla="*/ 480 w 1183"/>
                    <a:gd name="T53" fmla="*/ 646 h 1112"/>
                    <a:gd name="T54" fmla="*/ 430 w 1183"/>
                    <a:gd name="T55" fmla="*/ 596 h 1112"/>
                    <a:gd name="T56" fmla="*/ 380 w 1183"/>
                    <a:gd name="T57" fmla="*/ 542 h 1112"/>
                    <a:gd name="T58" fmla="*/ 334 w 1183"/>
                    <a:gd name="T59" fmla="*/ 490 h 1112"/>
                    <a:gd name="T60" fmla="*/ 244 w 1183"/>
                    <a:gd name="T61" fmla="*/ 386 h 1112"/>
                    <a:gd name="T62" fmla="*/ 164 w 1183"/>
                    <a:gd name="T63" fmla="*/ 288 h 1112"/>
                    <a:gd name="T64" fmla="*/ 96 w 1183"/>
                    <a:gd name="T65" fmla="*/ 202 h 1112"/>
                    <a:gd name="T66" fmla="*/ 44 w 1183"/>
                    <a:gd name="T67" fmla="*/ 134 h 1112"/>
                    <a:gd name="T68" fmla="*/ 0 w 1183"/>
                    <a:gd name="T69" fmla="*/ 72 h 1112"/>
                    <a:gd name="T70" fmla="*/ 128 w 1183"/>
                    <a:gd name="T71" fmla="*/ 0 h 1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183" h="1112">
                      <a:moveTo>
                        <a:pt x="128" y="0"/>
                      </a:moveTo>
                      <a:lnTo>
                        <a:pt x="128" y="0"/>
                      </a:lnTo>
                      <a:lnTo>
                        <a:pt x="170" y="56"/>
                      </a:lnTo>
                      <a:lnTo>
                        <a:pt x="218" y="118"/>
                      </a:lnTo>
                      <a:lnTo>
                        <a:pt x="280" y="198"/>
                      </a:lnTo>
                      <a:lnTo>
                        <a:pt x="358" y="290"/>
                      </a:lnTo>
                      <a:lnTo>
                        <a:pt x="444" y="390"/>
                      </a:lnTo>
                      <a:lnTo>
                        <a:pt x="492" y="442"/>
                      </a:lnTo>
                      <a:lnTo>
                        <a:pt x="540" y="494"/>
                      </a:lnTo>
                      <a:lnTo>
                        <a:pt x="590" y="546"/>
                      </a:lnTo>
                      <a:lnTo>
                        <a:pt x="642" y="596"/>
                      </a:lnTo>
                      <a:lnTo>
                        <a:pt x="642" y="596"/>
                      </a:lnTo>
                      <a:lnTo>
                        <a:pt x="746" y="694"/>
                      </a:lnTo>
                      <a:lnTo>
                        <a:pt x="844" y="784"/>
                      </a:lnTo>
                      <a:lnTo>
                        <a:pt x="935" y="866"/>
                      </a:lnTo>
                      <a:lnTo>
                        <a:pt x="1017" y="938"/>
                      </a:lnTo>
                      <a:lnTo>
                        <a:pt x="1137" y="1042"/>
                      </a:lnTo>
                      <a:lnTo>
                        <a:pt x="1183" y="1080"/>
                      </a:lnTo>
                      <a:lnTo>
                        <a:pt x="991" y="1112"/>
                      </a:lnTo>
                      <a:lnTo>
                        <a:pt x="991" y="1112"/>
                      </a:lnTo>
                      <a:lnTo>
                        <a:pt x="953" y="1080"/>
                      </a:lnTo>
                      <a:lnTo>
                        <a:pt x="850" y="990"/>
                      </a:lnTo>
                      <a:lnTo>
                        <a:pt x="702" y="858"/>
                      </a:lnTo>
                      <a:lnTo>
                        <a:pt x="618" y="780"/>
                      </a:lnTo>
                      <a:lnTo>
                        <a:pt x="530" y="696"/>
                      </a:lnTo>
                      <a:lnTo>
                        <a:pt x="530" y="696"/>
                      </a:lnTo>
                      <a:lnTo>
                        <a:pt x="480" y="646"/>
                      </a:lnTo>
                      <a:lnTo>
                        <a:pt x="430" y="596"/>
                      </a:lnTo>
                      <a:lnTo>
                        <a:pt x="380" y="542"/>
                      </a:lnTo>
                      <a:lnTo>
                        <a:pt x="334" y="490"/>
                      </a:lnTo>
                      <a:lnTo>
                        <a:pt x="244" y="386"/>
                      </a:lnTo>
                      <a:lnTo>
                        <a:pt x="164" y="288"/>
                      </a:lnTo>
                      <a:lnTo>
                        <a:pt x="96" y="202"/>
                      </a:lnTo>
                      <a:lnTo>
                        <a:pt x="44" y="134"/>
                      </a:lnTo>
                      <a:lnTo>
                        <a:pt x="0" y="72"/>
                      </a:lnTo>
                      <a:lnTo>
                        <a:pt x="12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7" name="Freeform 403">
                  <a:extLst>
                    <a:ext uri="{FF2B5EF4-FFF2-40B4-BE49-F238E27FC236}">
                      <a16:creationId xmlns:a16="http://schemas.microsoft.com/office/drawing/2014/main" id="{49F0C5FC-4196-4D3F-B5B2-75353EB8C0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16" y="1916"/>
                  <a:ext cx="1183" cy="1112"/>
                </a:xfrm>
                <a:custGeom>
                  <a:avLst/>
                  <a:gdLst>
                    <a:gd name="T0" fmla="*/ 1055 w 1183"/>
                    <a:gd name="T1" fmla="*/ 0 h 1112"/>
                    <a:gd name="T2" fmla="*/ 1055 w 1183"/>
                    <a:gd name="T3" fmla="*/ 0 h 1112"/>
                    <a:gd name="T4" fmla="*/ 1013 w 1183"/>
                    <a:gd name="T5" fmla="*/ 56 h 1112"/>
                    <a:gd name="T6" fmla="*/ 965 w 1183"/>
                    <a:gd name="T7" fmla="*/ 118 h 1112"/>
                    <a:gd name="T8" fmla="*/ 903 w 1183"/>
                    <a:gd name="T9" fmla="*/ 198 h 1112"/>
                    <a:gd name="T10" fmla="*/ 825 w 1183"/>
                    <a:gd name="T11" fmla="*/ 290 h 1112"/>
                    <a:gd name="T12" fmla="*/ 739 w 1183"/>
                    <a:gd name="T13" fmla="*/ 390 h 1112"/>
                    <a:gd name="T14" fmla="*/ 691 w 1183"/>
                    <a:gd name="T15" fmla="*/ 442 h 1112"/>
                    <a:gd name="T16" fmla="*/ 643 w 1183"/>
                    <a:gd name="T17" fmla="*/ 494 h 1112"/>
                    <a:gd name="T18" fmla="*/ 593 w 1183"/>
                    <a:gd name="T19" fmla="*/ 546 h 1112"/>
                    <a:gd name="T20" fmla="*/ 541 w 1183"/>
                    <a:gd name="T21" fmla="*/ 596 h 1112"/>
                    <a:gd name="T22" fmla="*/ 541 w 1183"/>
                    <a:gd name="T23" fmla="*/ 596 h 1112"/>
                    <a:gd name="T24" fmla="*/ 437 w 1183"/>
                    <a:gd name="T25" fmla="*/ 694 h 1112"/>
                    <a:gd name="T26" fmla="*/ 339 w 1183"/>
                    <a:gd name="T27" fmla="*/ 784 h 1112"/>
                    <a:gd name="T28" fmla="*/ 248 w 1183"/>
                    <a:gd name="T29" fmla="*/ 866 h 1112"/>
                    <a:gd name="T30" fmla="*/ 166 w 1183"/>
                    <a:gd name="T31" fmla="*/ 938 h 1112"/>
                    <a:gd name="T32" fmla="*/ 46 w 1183"/>
                    <a:gd name="T33" fmla="*/ 1042 h 1112"/>
                    <a:gd name="T34" fmla="*/ 0 w 1183"/>
                    <a:gd name="T35" fmla="*/ 1080 h 1112"/>
                    <a:gd name="T36" fmla="*/ 192 w 1183"/>
                    <a:gd name="T37" fmla="*/ 1112 h 1112"/>
                    <a:gd name="T38" fmla="*/ 192 w 1183"/>
                    <a:gd name="T39" fmla="*/ 1112 h 1112"/>
                    <a:gd name="T40" fmla="*/ 230 w 1183"/>
                    <a:gd name="T41" fmla="*/ 1080 h 1112"/>
                    <a:gd name="T42" fmla="*/ 333 w 1183"/>
                    <a:gd name="T43" fmla="*/ 990 h 1112"/>
                    <a:gd name="T44" fmla="*/ 481 w 1183"/>
                    <a:gd name="T45" fmla="*/ 858 h 1112"/>
                    <a:gd name="T46" fmla="*/ 565 w 1183"/>
                    <a:gd name="T47" fmla="*/ 780 h 1112"/>
                    <a:gd name="T48" fmla="*/ 653 w 1183"/>
                    <a:gd name="T49" fmla="*/ 696 h 1112"/>
                    <a:gd name="T50" fmla="*/ 653 w 1183"/>
                    <a:gd name="T51" fmla="*/ 696 h 1112"/>
                    <a:gd name="T52" fmla="*/ 703 w 1183"/>
                    <a:gd name="T53" fmla="*/ 646 h 1112"/>
                    <a:gd name="T54" fmla="*/ 753 w 1183"/>
                    <a:gd name="T55" fmla="*/ 596 h 1112"/>
                    <a:gd name="T56" fmla="*/ 803 w 1183"/>
                    <a:gd name="T57" fmla="*/ 542 h 1112"/>
                    <a:gd name="T58" fmla="*/ 849 w 1183"/>
                    <a:gd name="T59" fmla="*/ 490 h 1112"/>
                    <a:gd name="T60" fmla="*/ 939 w 1183"/>
                    <a:gd name="T61" fmla="*/ 386 h 1112"/>
                    <a:gd name="T62" fmla="*/ 1019 w 1183"/>
                    <a:gd name="T63" fmla="*/ 288 h 1112"/>
                    <a:gd name="T64" fmla="*/ 1087 w 1183"/>
                    <a:gd name="T65" fmla="*/ 202 h 1112"/>
                    <a:gd name="T66" fmla="*/ 1139 w 1183"/>
                    <a:gd name="T67" fmla="*/ 134 h 1112"/>
                    <a:gd name="T68" fmla="*/ 1183 w 1183"/>
                    <a:gd name="T69" fmla="*/ 72 h 1112"/>
                    <a:gd name="T70" fmla="*/ 1055 w 1183"/>
                    <a:gd name="T71" fmla="*/ 0 h 1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183" h="1112">
                      <a:moveTo>
                        <a:pt x="1055" y="0"/>
                      </a:moveTo>
                      <a:lnTo>
                        <a:pt x="1055" y="0"/>
                      </a:lnTo>
                      <a:lnTo>
                        <a:pt x="1013" y="56"/>
                      </a:lnTo>
                      <a:lnTo>
                        <a:pt x="965" y="118"/>
                      </a:lnTo>
                      <a:lnTo>
                        <a:pt x="903" y="198"/>
                      </a:lnTo>
                      <a:lnTo>
                        <a:pt x="825" y="290"/>
                      </a:lnTo>
                      <a:lnTo>
                        <a:pt x="739" y="390"/>
                      </a:lnTo>
                      <a:lnTo>
                        <a:pt x="691" y="442"/>
                      </a:lnTo>
                      <a:lnTo>
                        <a:pt x="643" y="494"/>
                      </a:lnTo>
                      <a:lnTo>
                        <a:pt x="593" y="546"/>
                      </a:lnTo>
                      <a:lnTo>
                        <a:pt x="541" y="596"/>
                      </a:lnTo>
                      <a:lnTo>
                        <a:pt x="541" y="596"/>
                      </a:lnTo>
                      <a:lnTo>
                        <a:pt x="437" y="694"/>
                      </a:lnTo>
                      <a:lnTo>
                        <a:pt x="339" y="784"/>
                      </a:lnTo>
                      <a:lnTo>
                        <a:pt x="248" y="866"/>
                      </a:lnTo>
                      <a:lnTo>
                        <a:pt x="166" y="938"/>
                      </a:lnTo>
                      <a:lnTo>
                        <a:pt x="46" y="1042"/>
                      </a:lnTo>
                      <a:lnTo>
                        <a:pt x="0" y="1080"/>
                      </a:lnTo>
                      <a:lnTo>
                        <a:pt x="192" y="1112"/>
                      </a:lnTo>
                      <a:lnTo>
                        <a:pt x="192" y="1112"/>
                      </a:lnTo>
                      <a:lnTo>
                        <a:pt x="230" y="1080"/>
                      </a:lnTo>
                      <a:lnTo>
                        <a:pt x="333" y="990"/>
                      </a:lnTo>
                      <a:lnTo>
                        <a:pt x="481" y="858"/>
                      </a:lnTo>
                      <a:lnTo>
                        <a:pt x="565" y="780"/>
                      </a:lnTo>
                      <a:lnTo>
                        <a:pt x="653" y="696"/>
                      </a:lnTo>
                      <a:lnTo>
                        <a:pt x="653" y="696"/>
                      </a:lnTo>
                      <a:lnTo>
                        <a:pt x="703" y="646"/>
                      </a:lnTo>
                      <a:lnTo>
                        <a:pt x="753" y="596"/>
                      </a:lnTo>
                      <a:lnTo>
                        <a:pt x="803" y="542"/>
                      </a:lnTo>
                      <a:lnTo>
                        <a:pt x="849" y="490"/>
                      </a:lnTo>
                      <a:lnTo>
                        <a:pt x="939" y="386"/>
                      </a:lnTo>
                      <a:lnTo>
                        <a:pt x="1019" y="288"/>
                      </a:lnTo>
                      <a:lnTo>
                        <a:pt x="1087" y="202"/>
                      </a:lnTo>
                      <a:lnTo>
                        <a:pt x="1139" y="134"/>
                      </a:lnTo>
                      <a:lnTo>
                        <a:pt x="1183" y="72"/>
                      </a:lnTo>
                      <a:lnTo>
                        <a:pt x="1055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8" name="Freeform 404">
                  <a:extLst>
                    <a:ext uri="{FF2B5EF4-FFF2-40B4-BE49-F238E27FC236}">
                      <a16:creationId xmlns:a16="http://schemas.microsoft.com/office/drawing/2014/main" id="{EA376D25-8465-472A-A563-42B078B0E9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4" y="2972"/>
                  <a:ext cx="502" cy="304"/>
                </a:xfrm>
                <a:custGeom>
                  <a:avLst/>
                  <a:gdLst>
                    <a:gd name="T0" fmla="*/ 294 w 502"/>
                    <a:gd name="T1" fmla="*/ 0 h 304"/>
                    <a:gd name="T2" fmla="*/ 294 w 502"/>
                    <a:gd name="T3" fmla="*/ 0 h 304"/>
                    <a:gd name="T4" fmla="*/ 152 w 502"/>
                    <a:gd name="T5" fmla="*/ 120 h 304"/>
                    <a:gd name="T6" fmla="*/ 54 w 502"/>
                    <a:gd name="T7" fmla="*/ 208 h 304"/>
                    <a:gd name="T8" fmla="*/ 20 w 502"/>
                    <a:gd name="T9" fmla="*/ 240 h 304"/>
                    <a:gd name="T10" fmla="*/ 10 w 502"/>
                    <a:gd name="T11" fmla="*/ 250 h 304"/>
                    <a:gd name="T12" fmla="*/ 6 w 502"/>
                    <a:gd name="T13" fmla="*/ 256 h 304"/>
                    <a:gd name="T14" fmla="*/ 6 w 502"/>
                    <a:gd name="T15" fmla="*/ 256 h 304"/>
                    <a:gd name="T16" fmla="*/ 2 w 502"/>
                    <a:gd name="T17" fmla="*/ 272 h 304"/>
                    <a:gd name="T18" fmla="*/ 0 w 502"/>
                    <a:gd name="T19" fmla="*/ 278 h 304"/>
                    <a:gd name="T20" fmla="*/ 2 w 502"/>
                    <a:gd name="T21" fmla="*/ 286 h 304"/>
                    <a:gd name="T22" fmla="*/ 6 w 502"/>
                    <a:gd name="T23" fmla="*/ 292 h 304"/>
                    <a:gd name="T24" fmla="*/ 14 w 502"/>
                    <a:gd name="T25" fmla="*/ 298 h 304"/>
                    <a:gd name="T26" fmla="*/ 28 w 502"/>
                    <a:gd name="T27" fmla="*/ 302 h 304"/>
                    <a:gd name="T28" fmla="*/ 46 w 502"/>
                    <a:gd name="T29" fmla="*/ 304 h 304"/>
                    <a:gd name="T30" fmla="*/ 46 w 502"/>
                    <a:gd name="T31" fmla="*/ 304 h 304"/>
                    <a:gd name="T32" fmla="*/ 70 w 502"/>
                    <a:gd name="T33" fmla="*/ 304 h 304"/>
                    <a:gd name="T34" fmla="*/ 94 w 502"/>
                    <a:gd name="T35" fmla="*/ 302 h 304"/>
                    <a:gd name="T36" fmla="*/ 122 w 502"/>
                    <a:gd name="T37" fmla="*/ 296 h 304"/>
                    <a:gd name="T38" fmla="*/ 150 w 502"/>
                    <a:gd name="T39" fmla="*/ 286 h 304"/>
                    <a:gd name="T40" fmla="*/ 180 w 502"/>
                    <a:gd name="T41" fmla="*/ 276 h 304"/>
                    <a:gd name="T42" fmla="*/ 210 w 502"/>
                    <a:gd name="T43" fmla="*/ 262 h 304"/>
                    <a:gd name="T44" fmla="*/ 240 w 502"/>
                    <a:gd name="T45" fmla="*/ 248 h 304"/>
                    <a:gd name="T46" fmla="*/ 270 w 502"/>
                    <a:gd name="T47" fmla="*/ 232 h 304"/>
                    <a:gd name="T48" fmla="*/ 270 w 502"/>
                    <a:gd name="T49" fmla="*/ 232 h 304"/>
                    <a:gd name="T50" fmla="*/ 302 w 502"/>
                    <a:gd name="T51" fmla="*/ 212 h 304"/>
                    <a:gd name="T52" fmla="*/ 340 w 502"/>
                    <a:gd name="T53" fmla="*/ 186 h 304"/>
                    <a:gd name="T54" fmla="*/ 416 w 502"/>
                    <a:gd name="T55" fmla="*/ 128 h 304"/>
                    <a:gd name="T56" fmla="*/ 476 w 502"/>
                    <a:gd name="T57" fmla="*/ 78 h 304"/>
                    <a:gd name="T58" fmla="*/ 502 w 502"/>
                    <a:gd name="T59" fmla="*/ 56 h 304"/>
                    <a:gd name="T60" fmla="*/ 294 w 502"/>
                    <a:gd name="T61" fmla="*/ 0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502" h="304">
                      <a:moveTo>
                        <a:pt x="294" y="0"/>
                      </a:moveTo>
                      <a:lnTo>
                        <a:pt x="294" y="0"/>
                      </a:lnTo>
                      <a:lnTo>
                        <a:pt x="152" y="120"/>
                      </a:lnTo>
                      <a:lnTo>
                        <a:pt x="54" y="208"/>
                      </a:lnTo>
                      <a:lnTo>
                        <a:pt x="20" y="240"/>
                      </a:lnTo>
                      <a:lnTo>
                        <a:pt x="10" y="250"/>
                      </a:lnTo>
                      <a:lnTo>
                        <a:pt x="6" y="256"/>
                      </a:lnTo>
                      <a:lnTo>
                        <a:pt x="6" y="256"/>
                      </a:lnTo>
                      <a:lnTo>
                        <a:pt x="2" y="272"/>
                      </a:lnTo>
                      <a:lnTo>
                        <a:pt x="0" y="278"/>
                      </a:lnTo>
                      <a:lnTo>
                        <a:pt x="2" y="286"/>
                      </a:lnTo>
                      <a:lnTo>
                        <a:pt x="6" y="292"/>
                      </a:lnTo>
                      <a:lnTo>
                        <a:pt x="14" y="298"/>
                      </a:lnTo>
                      <a:lnTo>
                        <a:pt x="28" y="302"/>
                      </a:lnTo>
                      <a:lnTo>
                        <a:pt x="46" y="304"/>
                      </a:lnTo>
                      <a:lnTo>
                        <a:pt x="46" y="304"/>
                      </a:lnTo>
                      <a:lnTo>
                        <a:pt x="70" y="304"/>
                      </a:lnTo>
                      <a:lnTo>
                        <a:pt x="94" y="302"/>
                      </a:lnTo>
                      <a:lnTo>
                        <a:pt x="122" y="296"/>
                      </a:lnTo>
                      <a:lnTo>
                        <a:pt x="150" y="286"/>
                      </a:lnTo>
                      <a:lnTo>
                        <a:pt x="180" y="276"/>
                      </a:lnTo>
                      <a:lnTo>
                        <a:pt x="210" y="262"/>
                      </a:lnTo>
                      <a:lnTo>
                        <a:pt x="240" y="248"/>
                      </a:lnTo>
                      <a:lnTo>
                        <a:pt x="270" y="232"/>
                      </a:lnTo>
                      <a:lnTo>
                        <a:pt x="270" y="232"/>
                      </a:lnTo>
                      <a:lnTo>
                        <a:pt x="302" y="212"/>
                      </a:lnTo>
                      <a:lnTo>
                        <a:pt x="340" y="186"/>
                      </a:lnTo>
                      <a:lnTo>
                        <a:pt x="416" y="128"/>
                      </a:lnTo>
                      <a:lnTo>
                        <a:pt x="476" y="78"/>
                      </a:lnTo>
                      <a:lnTo>
                        <a:pt x="502" y="56"/>
                      </a:lnTo>
                      <a:lnTo>
                        <a:pt x="29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9" name="Freeform 405">
                  <a:extLst>
                    <a:ext uri="{FF2B5EF4-FFF2-40B4-BE49-F238E27FC236}">
                      <a16:creationId xmlns:a16="http://schemas.microsoft.com/office/drawing/2014/main" id="{4E95EB49-424D-4792-BBF8-266C5B1639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24" y="2972"/>
                  <a:ext cx="502" cy="304"/>
                </a:xfrm>
                <a:custGeom>
                  <a:avLst/>
                  <a:gdLst>
                    <a:gd name="T0" fmla="*/ 208 w 502"/>
                    <a:gd name="T1" fmla="*/ 0 h 304"/>
                    <a:gd name="T2" fmla="*/ 208 w 502"/>
                    <a:gd name="T3" fmla="*/ 0 h 304"/>
                    <a:gd name="T4" fmla="*/ 350 w 502"/>
                    <a:gd name="T5" fmla="*/ 120 h 304"/>
                    <a:gd name="T6" fmla="*/ 448 w 502"/>
                    <a:gd name="T7" fmla="*/ 208 h 304"/>
                    <a:gd name="T8" fmla="*/ 482 w 502"/>
                    <a:gd name="T9" fmla="*/ 240 h 304"/>
                    <a:gd name="T10" fmla="*/ 492 w 502"/>
                    <a:gd name="T11" fmla="*/ 250 h 304"/>
                    <a:gd name="T12" fmla="*/ 496 w 502"/>
                    <a:gd name="T13" fmla="*/ 256 h 304"/>
                    <a:gd name="T14" fmla="*/ 496 w 502"/>
                    <a:gd name="T15" fmla="*/ 256 h 304"/>
                    <a:gd name="T16" fmla="*/ 502 w 502"/>
                    <a:gd name="T17" fmla="*/ 272 h 304"/>
                    <a:gd name="T18" fmla="*/ 502 w 502"/>
                    <a:gd name="T19" fmla="*/ 278 h 304"/>
                    <a:gd name="T20" fmla="*/ 500 w 502"/>
                    <a:gd name="T21" fmla="*/ 286 h 304"/>
                    <a:gd name="T22" fmla="*/ 496 w 502"/>
                    <a:gd name="T23" fmla="*/ 292 h 304"/>
                    <a:gd name="T24" fmla="*/ 488 w 502"/>
                    <a:gd name="T25" fmla="*/ 298 h 304"/>
                    <a:gd name="T26" fmla="*/ 476 w 502"/>
                    <a:gd name="T27" fmla="*/ 302 h 304"/>
                    <a:gd name="T28" fmla="*/ 456 w 502"/>
                    <a:gd name="T29" fmla="*/ 304 h 304"/>
                    <a:gd name="T30" fmla="*/ 456 w 502"/>
                    <a:gd name="T31" fmla="*/ 304 h 304"/>
                    <a:gd name="T32" fmla="*/ 434 w 502"/>
                    <a:gd name="T33" fmla="*/ 304 h 304"/>
                    <a:gd name="T34" fmla="*/ 408 w 502"/>
                    <a:gd name="T35" fmla="*/ 302 h 304"/>
                    <a:gd name="T36" fmla="*/ 380 w 502"/>
                    <a:gd name="T37" fmla="*/ 296 h 304"/>
                    <a:gd name="T38" fmla="*/ 352 w 502"/>
                    <a:gd name="T39" fmla="*/ 286 h 304"/>
                    <a:gd name="T40" fmla="*/ 322 w 502"/>
                    <a:gd name="T41" fmla="*/ 276 h 304"/>
                    <a:gd name="T42" fmla="*/ 292 w 502"/>
                    <a:gd name="T43" fmla="*/ 262 h 304"/>
                    <a:gd name="T44" fmla="*/ 262 w 502"/>
                    <a:gd name="T45" fmla="*/ 248 h 304"/>
                    <a:gd name="T46" fmla="*/ 232 w 502"/>
                    <a:gd name="T47" fmla="*/ 232 h 304"/>
                    <a:gd name="T48" fmla="*/ 232 w 502"/>
                    <a:gd name="T49" fmla="*/ 232 h 304"/>
                    <a:gd name="T50" fmla="*/ 200 w 502"/>
                    <a:gd name="T51" fmla="*/ 212 h 304"/>
                    <a:gd name="T52" fmla="*/ 162 w 502"/>
                    <a:gd name="T53" fmla="*/ 186 h 304"/>
                    <a:gd name="T54" fmla="*/ 86 w 502"/>
                    <a:gd name="T55" fmla="*/ 128 h 304"/>
                    <a:gd name="T56" fmla="*/ 26 w 502"/>
                    <a:gd name="T57" fmla="*/ 78 h 304"/>
                    <a:gd name="T58" fmla="*/ 0 w 502"/>
                    <a:gd name="T59" fmla="*/ 56 h 304"/>
                    <a:gd name="T60" fmla="*/ 208 w 502"/>
                    <a:gd name="T61" fmla="*/ 0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502" h="304">
                      <a:moveTo>
                        <a:pt x="208" y="0"/>
                      </a:moveTo>
                      <a:lnTo>
                        <a:pt x="208" y="0"/>
                      </a:lnTo>
                      <a:lnTo>
                        <a:pt x="350" y="120"/>
                      </a:lnTo>
                      <a:lnTo>
                        <a:pt x="448" y="208"/>
                      </a:lnTo>
                      <a:lnTo>
                        <a:pt x="482" y="240"/>
                      </a:lnTo>
                      <a:lnTo>
                        <a:pt x="492" y="250"/>
                      </a:lnTo>
                      <a:lnTo>
                        <a:pt x="496" y="256"/>
                      </a:lnTo>
                      <a:lnTo>
                        <a:pt x="496" y="256"/>
                      </a:lnTo>
                      <a:lnTo>
                        <a:pt x="502" y="272"/>
                      </a:lnTo>
                      <a:lnTo>
                        <a:pt x="502" y="278"/>
                      </a:lnTo>
                      <a:lnTo>
                        <a:pt x="500" y="286"/>
                      </a:lnTo>
                      <a:lnTo>
                        <a:pt x="496" y="292"/>
                      </a:lnTo>
                      <a:lnTo>
                        <a:pt x="488" y="298"/>
                      </a:lnTo>
                      <a:lnTo>
                        <a:pt x="476" y="302"/>
                      </a:lnTo>
                      <a:lnTo>
                        <a:pt x="456" y="304"/>
                      </a:lnTo>
                      <a:lnTo>
                        <a:pt x="456" y="304"/>
                      </a:lnTo>
                      <a:lnTo>
                        <a:pt x="434" y="304"/>
                      </a:lnTo>
                      <a:lnTo>
                        <a:pt x="408" y="302"/>
                      </a:lnTo>
                      <a:lnTo>
                        <a:pt x="380" y="296"/>
                      </a:lnTo>
                      <a:lnTo>
                        <a:pt x="352" y="286"/>
                      </a:lnTo>
                      <a:lnTo>
                        <a:pt x="322" y="276"/>
                      </a:lnTo>
                      <a:lnTo>
                        <a:pt x="292" y="262"/>
                      </a:lnTo>
                      <a:lnTo>
                        <a:pt x="262" y="248"/>
                      </a:lnTo>
                      <a:lnTo>
                        <a:pt x="232" y="232"/>
                      </a:lnTo>
                      <a:lnTo>
                        <a:pt x="232" y="232"/>
                      </a:lnTo>
                      <a:lnTo>
                        <a:pt x="200" y="212"/>
                      </a:lnTo>
                      <a:lnTo>
                        <a:pt x="162" y="186"/>
                      </a:lnTo>
                      <a:lnTo>
                        <a:pt x="86" y="128"/>
                      </a:lnTo>
                      <a:lnTo>
                        <a:pt x="26" y="78"/>
                      </a:lnTo>
                      <a:lnTo>
                        <a:pt x="0" y="56"/>
                      </a:lnTo>
                      <a:lnTo>
                        <a:pt x="20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0" name="Freeform 406">
                  <a:extLst>
                    <a:ext uri="{FF2B5EF4-FFF2-40B4-BE49-F238E27FC236}">
                      <a16:creationId xmlns:a16="http://schemas.microsoft.com/office/drawing/2014/main" id="{7E9B8E22-94AE-4E83-9C18-1F97906015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47" y="1098"/>
                  <a:ext cx="589" cy="906"/>
                </a:xfrm>
                <a:custGeom>
                  <a:avLst/>
                  <a:gdLst>
                    <a:gd name="T0" fmla="*/ 0 w 589"/>
                    <a:gd name="T1" fmla="*/ 810 h 906"/>
                    <a:gd name="T2" fmla="*/ 176 w 589"/>
                    <a:gd name="T3" fmla="*/ 906 h 906"/>
                    <a:gd name="T4" fmla="*/ 176 w 589"/>
                    <a:gd name="T5" fmla="*/ 906 h 906"/>
                    <a:gd name="T6" fmla="*/ 286 w 589"/>
                    <a:gd name="T7" fmla="*/ 700 h 906"/>
                    <a:gd name="T8" fmla="*/ 381 w 589"/>
                    <a:gd name="T9" fmla="*/ 522 h 906"/>
                    <a:gd name="T10" fmla="*/ 463 w 589"/>
                    <a:gd name="T11" fmla="*/ 362 h 906"/>
                    <a:gd name="T12" fmla="*/ 463 w 589"/>
                    <a:gd name="T13" fmla="*/ 362 h 906"/>
                    <a:gd name="T14" fmla="*/ 495 w 589"/>
                    <a:gd name="T15" fmla="*/ 296 h 906"/>
                    <a:gd name="T16" fmla="*/ 523 w 589"/>
                    <a:gd name="T17" fmla="*/ 232 h 906"/>
                    <a:gd name="T18" fmla="*/ 547 w 589"/>
                    <a:gd name="T19" fmla="*/ 174 h 906"/>
                    <a:gd name="T20" fmla="*/ 567 w 589"/>
                    <a:gd name="T21" fmla="*/ 120 h 906"/>
                    <a:gd name="T22" fmla="*/ 581 w 589"/>
                    <a:gd name="T23" fmla="*/ 74 h 906"/>
                    <a:gd name="T24" fmla="*/ 587 w 589"/>
                    <a:gd name="T25" fmla="*/ 38 h 906"/>
                    <a:gd name="T26" fmla="*/ 589 w 589"/>
                    <a:gd name="T27" fmla="*/ 24 h 906"/>
                    <a:gd name="T28" fmla="*/ 589 w 589"/>
                    <a:gd name="T29" fmla="*/ 14 h 906"/>
                    <a:gd name="T30" fmla="*/ 587 w 589"/>
                    <a:gd name="T31" fmla="*/ 6 h 906"/>
                    <a:gd name="T32" fmla="*/ 583 w 589"/>
                    <a:gd name="T33" fmla="*/ 2 h 906"/>
                    <a:gd name="T34" fmla="*/ 583 w 589"/>
                    <a:gd name="T35" fmla="*/ 2 h 906"/>
                    <a:gd name="T36" fmla="*/ 579 w 589"/>
                    <a:gd name="T37" fmla="*/ 0 h 906"/>
                    <a:gd name="T38" fmla="*/ 573 w 589"/>
                    <a:gd name="T39" fmla="*/ 0 h 906"/>
                    <a:gd name="T40" fmla="*/ 561 w 589"/>
                    <a:gd name="T41" fmla="*/ 4 h 906"/>
                    <a:gd name="T42" fmla="*/ 549 w 589"/>
                    <a:gd name="T43" fmla="*/ 12 h 906"/>
                    <a:gd name="T44" fmla="*/ 533 w 589"/>
                    <a:gd name="T45" fmla="*/ 24 h 906"/>
                    <a:gd name="T46" fmla="*/ 515 w 589"/>
                    <a:gd name="T47" fmla="*/ 38 h 906"/>
                    <a:gd name="T48" fmla="*/ 497 w 589"/>
                    <a:gd name="T49" fmla="*/ 56 h 906"/>
                    <a:gd name="T50" fmla="*/ 459 w 589"/>
                    <a:gd name="T51" fmla="*/ 100 h 906"/>
                    <a:gd name="T52" fmla="*/ 419 w 589"/>
                    <a:gd name="T53" fmla="*/ 150 h 906"/>
                    <a:gd name="T54" fmla="*/ 381 w 589"/>
                    <a:gd name="T55" fmla="*/ 202 h 906"/>
                    <a:gd name="T56" fmla="*/ 345 w 589"/>
                    <a:gd name="T57" fmla="*/ 252 h 906"/>
                    <a:gd name="T58" fmla="*/ 316 w 589"/>
                    <a:gd name="T59" fmla="*/ 298 h 906"/>
                    <a:gd name="T60" fmla="*/ 316 w 589"/>
                    <a:gd name="T61" fmla="*/ 298 h 906"/>
                    <a:gd name="T62" fmla="*/ 236 w 589"/>
                    <a:gd name="T63" fmla="*/ 426 h 906"/>
                    <a:gd name="T64" fmla="*/ 130 w 589"/>
                    <a:gd name="T65" fmla="*/ 596 h 906"/>
                    <a:gd name="T66" fmla="*/ 0 w 589"/>
                    <a:gd name="T67" fmla="*/ 810 h 906"/>
                    <a:gd name="T68" fmla="*/ 0 w 589"/>
                    <a:gd name="T69" fmla="*/ 810 h 9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589" h="906">
                      <a:moveTo>
                        <a:pt x="0" y="810"/>
                      </a:moveTo>
                      <a:lnTo>
                        <a:pt x="176" y="906"/>
                      </a:lnTo>
                      <a:lnTo>
                        <a:pt x="176" y="906"/>
                      </a:lnTo>
                      <a:lnTo>
                        <a:pt x="286" y="700"/>
                      </a:lnTo>
                      <a:lnTo>
                        <a:pt x="381" y="522"/>
                      </a:lnTo>
                      <a:lnTo>
                        <a:pt x="463" y="362"/>
                      </a:lnTo>
                      <a:lnTo>
                        <a:pt x="463" y="362"/>
                      </a:lnTo>
                      <a:lnTo>
                        <a:pt x="495" y="296"/>
                      </a:lnTo>
                      <a:lnTo>
                        <a:pt x="523" y="232"/>
                      </a:lnTo>
                      <a:lnTo>
                        <a:pt x="547" y="174"/>
                      </a:lnTo>
                      <a:lnTo>
                        <a:pt x="567" y="120"/>
                      </a:lnTo>
                      <a:lnTo>
                        <a:pt x="581" y="74"/>
                      </a:lnTo>
                      <a:lnTo>
                        <a:pt x="587" y="38"/>
                      </a:lnTo>
                      <a:lnTo>
                        <a:pt x="589" y="24"/>
                      </a:lnTo>
                      <a:lnTo>
                        <a:pt x="589" y="14"/>
                      </a:lnTo>
                      <a:lnTo>
                        <a:pt x="587" y="6"/>
                      </a:lnTo>
                      <a:lnTo>
                        <a:pt x="583" y="2"/>
                      </a:lnTo>
                      <a:lnTo>
                        <a:pt x="583" y="2"/>
                      </a:lnTo>
                      <a:lnTo>
                        <a:pt x="579" y="0"/>
                      </a:lnTo>
                      <a:lnTo>
                        <a:pt x="573" y="0"/>
                      </a:lnTo>
                      <a:lnTo>
                        <a:pt x="561" y="4"/>
                      </a:lnTo>
                      <a:lnTo>
                        <a:pt x="549" y="12"/>
                      </a:lnTo>
                      <a:lnTo>
                        <a:pt x="533" y="24"/>
                      </a:lnTo>
                      <a:lnTo>
                        <a:pt x="515" y="38"/>
                      </a:lnTo>
                      <a:lnTo>
                        <a:pt x="497" y="56"/>
                      </a:lnTo>
                      <a:lnTo>
                        <a:pt x="459" y="100"/>
                      </a:lnTo>
                      <a:lnTo>
                        <a:pt x="419" y="150"/>
                      </a:lnTo>
                      <a:lnTo>
                        <a:pt x="381" y="202"/>
                      </a:lnTo>
                      <a:lnTo>
                        <a:pt x="345" y="252"/>
                      </a:lnTo>
                      <a:lnTo>
                        <a:pt x="316" y="298"/>
                      </a:lnTo>
                      <a:lnTo>
                        <a:pt x="316" y="298"/>
                      </a:lnTo>
                      <a:lnTo>
                        <a:pt x="236" y="426"/>
                      </a:lnTo>
                      <a:lnTo>
                        <a:pt x="130" y="596"/>
                      </a:lnTo>
                      <a:lnTo>
                        <a:pt x="0" y="810"/>
                      </a:lnTo>
                      <a:lnTo>
                        <a:pt x="0" y="81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" name="Freeform 407">
                  <a:extLst>
                    <a:ext uri="{FF2B5EF4-FFF2-40B4-BE49-F238E27FC236}">
                      <a16:creationId xmlns:a16="http://schemas.microsoft.com/office/drawing/2014/main" id="{FC6BBEE2-009B-42F7-9988-81657249E4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08" y="1098"/>
                  <a:ext cx="589" cy="906"/>
                </a:xfrm>
                <a:custGeom>
                  <a:avLst/>
                  <a:gdLst>
                    <a:gd name="T0" fmla="*/ 589 w 589"/>
                    <a:gd name="T1" fmla="*/ 810 h 906"/>
                    <a:gd name="T2" fmla="*/ 413 w 589"/>
                    <a:gd name="T3" fmla="*/ 906 h 906"/>
                    <a:gd name="T4" fmla="*/ 413 w 589"/>
                    <a:gd name="T5" fmla="*/ 906 h 906"/>
                    <a:gd name="T6" fmla="*/ 303 w 589"/>
                    <a:gd name="T7" fmla="*/ 700 h 906"/>
                    <a:gd name="T8" fmla="*/ 210 w 589"/>
                    <a:gd name="T9" fmla="*/ 522 h 906"/>
                    <a:gd name="T10" fmla="*/ 126 w 589"/>
                    <a:gd name="T11" fmla="*/ 362 h 906"/>
                    <a:gd name="T12" fmla="*/ 126 w 589"/>
                    <a:gd name="T13" fmla="*/ 362 h 906"/>
                    <a:gd name="T14" fmla="*/ 94 w 589"/>
                    <a:gd name="T15" fmla="*/ 296 h 906"/>
                    <a:gd name="T16" fmla="*/ 66 w 589"/>
                    <a:gd name="T17" fmla="*/ 232 h 906"/>
                    <a:gd name="T18" fmla="*/ 42 w 589"/>
                    <a:gd name="T19" fmla="*/ 174 h 906"/>
                    <a:gd name="T20" fmla="*/ 22 w 589"/>
                    <a:gd name="T21" fmla="*/ 120 h 906"/>
                    <a:gd name="T22" fmla="*/ 10 w 589"/>
                    <a:gd name="T23" fmla="*/ 74 h 906"/>
                    <a:gd name="T24" fmla="*/ 2 w 589"/>
                    <a:gd name="T25" fmla="*/ 38 h 906"/>
                    <a:gd name="T26" fmla="*/ 0 w 589"/>
                    <a:gd name="T27" fmla="*/ 24 h 906"/>
                    <a:gd name="T28" fmla="*/ 0 w 589"/>
                    <a:gd name="T29" fmla="*/ 14 h 906"/>
                    <a:gd name="T30" fmla="*/ 2 w 589"/>
                    <a:gd name="T31" fmla="*/ 6 h 906"/>
                    <a:gd name="T32" fmla="*/ 6 w 589"/>
                    <a:gd name="T33" fmla="*/ 2 h 906"/>
                    <a:gd name="T34" fmla="*/ 6 w 589"/>
                    <a:gd name="T35" fmla="*/ 2 h 906"/>
                    <a:gd name="T36" fmla="*/ 10 w 589"/>
                    <a:gd name="T37" fmla="*/ 0 h 906"/>
                    <a:gd name="T38" fmla="*/ 16 w 589"/>
                    <a:gd name="T39" fmla="*/ 0 h 906"/>
                    <a:gd name="T40" fmla="*/ 28 w 589"/>
                    <a:gd name="T41" fmla="*/ 4 h 906"/>
                    <a:gd name="T42" fmla="*/ 42 w 589"/>
                    <a:gd name="T43" fmla="*/ 12 h 906"/>
                    <a:gd name="T44" fmla="*/ 56 w 589"/>
                    <a:gd name="T45" fmla="*/ 24 h 906"/>
                    <a:gd name="T46" fmla="*/ 74 w 589"/>
                    <a:gd name="T47" fmla="*/ 38 h 906"/>
                    <a:gd name="T48" fmla="*/ 92 w 589"/>
                    <a:gd name="T49" fmla="*/ 56 h 906"/>
                    <a:gd name="T50" fmla="*/ 130 w 589"/>
                    <a:gd name="T51" fmla="*/ 100 h 906"/>
                    <a:gd name="T52" fmla="*/ 170 w 589"/>
                    <a:gd name="T53" fmla="*/ 150 h 906"/>
                    <a:gd name="T54" fmla="*/ 208 w 589"/>
                    <a:gd name="T55" fmla="*/ 202 h 906"/>
                    <a:gd name="T56" fmla="*/ 244 w 589"/>
                    <a:gd name="T57" fmla="*/ 252 h 906"/>
                    <a:gd name="T58" fmla="*/ 273 w 589"/>
                    <a:gd name="T59" fmla="*/ 298 h 906"/>
                    <a:gd name="T60" fmla="*/ 273 w 589"/>
                    <a:gd name="T61" fmla="*/ 298 h 906"/>
                    <a:gd name="T62" fmla="*/ 353 w 589"/>
                    <a:gd name="T63" fmla="*/ 426 h 906"/>
                    <a:gd name="T64" fmla="*/ 459 w 589"/>
                    <a:gd name="T65" fmla="*/ 596 h 906"/>
                    <a:gd name="T66" fmla="*/ 589 w 589"/>
                    <a:gd name="T67" fmla="*/ 810 h 906"/>
                    <a:gd name="T68" fmla="*/ 589 w 589"/>
                    <a:gd name="T69" fmla="*/ 810 h 9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589" h="906">
                      <a:moveTo>
                        <a:pt x="589" y="810"/>
                      </a:moveTo>
                      <a:lnTo>
                        <a:pt x="413" y="906"/>
                      </a:lnTo>
                      <a:lnTo>
                        <a:pt x="413" y="906"/>
                      </a:lnTo>
                      <a:lnTo>
                        <a:pt x="303" y="700"/>
                      </a:lnTo>
                      <a:lnTo>
                        <a:pt x="210" y="522"/>
                      </a:lnTo>
                      <a:lnTo>
                        <a:pt x="126" y="362"/>
                      </a:lnTo>
                      <a:lnTo>
                        <a:pt x="126" y="362"/>
                      </a:lnTo>
                      <a:lnTo>
                        <a:pt x="94" y="296"/>
                      </a:lnTo>
                      <a:lnTo>
                        <a:pt x="66" y="232"/>
                      </a:lnTo>
                      <a:lnTo>
                        <a:pt x="42" y="174"/>
                      </a:lnTo>
                      <a:lnTo>
                        <a:pt x="22" y="120"/>
                      </a:lnTo>
                      <a:lnTo>
                        <a:pt x="10" y="74"/>
                      </a:lnTo>
                      <a:lnTo>
                        <a:pt x="2" y="38"/>
                      </a:lnTo>
                      <a:lnTo>
                        <a:pt x="0" y="24"/>
                      </a:lnTo>
                      <a:lnTo>
                        <a:pt x="0" y="14"/>
                      </a:lnTo>
                      <a:lnTo>
                        <a:pt x="2" y="6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10" y="0"/>
                      </a:lnTo>
                      <a:lnTo>
                        <a:pt x="16" y="0"/>
                      </a:lnTo>
                      <a:lnTo>
                        <a:pt x="28" y="4"/>
                      </a:lnTo>
                      <a:lnTo>
                        <a:pt x="42" y="12"/>
                      </a:lnTo>
                      <a:lnTo>
                        <a:pt x="56" y="24"/>
                      </a:lnTo>
                      <a:lnTo>
                        <a:pt x="74" y="38"/>
                      </a:lnTo>
                      <a:lnTo>
                        <a:pt x="92" y="56"/>
                      </a:lnTo>
                      <a:lnTo>
                        <a:pt x="130" y="100"/>
                      </a:lnTo>
                      <a:lnTo>
                        <a:pt x="170" y="150"/>
                      </a:lnTo>
                      <a:lnTo>
                        <a:pt x="208" y="202"/>
                      </a:lnTo>
                      <a:lnTo>
                        <a:pt x="244" y="252"/>
                      </a:lnTo>
                      <a:lnTo>
                        <a:pt x="273" y="298"/>
                      </a:lnTo>
                      <a:lnTo>
                        <a:pt x="273" y="298"/>
                      </a:lnTo>
                      <a:lnTo>
                        <a:pt x="353" y="426"/>
                      </a:lnTo>
                      <a:lnTo>
                        <a:pt x="459" y="596"/>
                      </a:lnTo>
                      <a:lnTo>
                        <a:pt x="589" y="810"/>
                      </a:lnTo>
                      <a:lnTo>
                        <a:pt x="589" y="81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" name="Freeform 408">
                  <a:extLst>
                    <a:ext uri="{FF2B5EF4-FFF2-40B4-BE49-F238E27FC236}">
                      <a16:creationId xmlns:a16="http://schemas.microsoft.com/office/drawing/2014/main" id="{B0AF9CE8-ADC2-43DE-86DB-266F2639A3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87" y="1756"/>
                  <a:ext cx="216" cy="216"/>
                </a:xfrm>
                <a:custGeom>
                  <a:avLst/>
                  <a:gdLst>
                    <a:gd name="T0" fmla="*/ 80 w 216"/>
                    <a:gd name="T1" fmla="*/ 0 h 216"/>
                    <a:gd name="T2" fmla="*/ 0 w 216"/>
                    <a:gd name="T3" fmla="*/ 144 h 216"/>
                    <a:gd name="T4" fmla="*/ 120 w 216"/>
                    <a:gd name="T5" fmla="*/ 216 h 216"/>
                    <a:gd name="T6" fmla="*/ 216 w 216"/>
                    <a:gd name="T7" fmla="*/ 56 h 216"/>
                    <a:gd name="T8" fmla="*/ 80 w 216"/>
                    <a:gd name="T9" fmla="*/ 0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6" h="216">
                      <a:moveTo>
                        <a:pt x="80" y="0"/>
                      </a:moveTo>
                      <a:lnTo>
                        <a:pt x="0" y="144"/>
                      </a:lnTo>
                      <a:lnTo>
                        <a:pt x="120" y="216"/>
                      </a:lnTo>
                      <a:lnTo>
                        <a:pt x="216" y="56"/>
                      </a:lnTo>
                      <a:lnTo>
                        <a:pt x="8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3" name="Freeform 409">
                  <a:extLst>
                    <a:ext uri="{FF2B5EF4-FFF2-40B4-BE49-F238E27FC236}">
                      <a16:creationId xmlns:a16="http://schemas.microsoft.com/office/drawing/2014/main" id="{8026EB77-0237-4D65-96AE-B03AA7AC9D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1" y="1756"/>
                  <a:ext cx="216" cy="216"/>
                </a:xfrm>
                <a:custGeom>
                  <a:avLst/>
                  <a:gdLst>
                    <a:gd name="T0" fmla="*/ 136 w 216"/>
                    <a:gd name="T1" fmla="*/ 0 h 216"/>
                    <a:gd name="T2" fmla="*/ 216 w 216"/>
                    <a:gd name="T3" fmla="*/ 144 h 216"/>
                    <a:gd name="T4" fmla="*/ 96 w 216"/>
                    <a:gd name="T5" fmla="*/ 216 h 216"/>
                    <a:gd name="T6" fmla="*/ 0 w 216"/>
                    <a:gd name="T7" fmla="*/ 56 h 216"/>
                    <a:gd name="T8" fmla="*/ 136 w 216"/>
                    <a:gd name="T9" fmla="*/ 0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6" h="216">
                      <a:moveTo>
                        <a:pt x="136" y="0"/>
                      </a:moveTo>
                      <a:lnTo>
                        <a:pt x="216" y="144"/>
                      </a:lnTo>
                      <a:lnTo>
                        <a:pt x="96" y="216"/>
                      </a:lnTo>
                      <a:lnTo>
                        <a:pt x="0" y="56"/>
                      </a:lnTo>
                      <a:lnTo>
                        <a:pt x="13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4" name="Freeform 410">
                  <a:extLst>
                    <a:ext uri="{FF2B5EF4-FFF2-40B4-BE49-F238E27FC236}">
                      <a16:creationId xmlns:a16="http://schemas.microsoft.com/office/drawing/2014/main" id="{CB64855C-3D26-4CF0-8F29-87E2B46879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19" y="1796"/>
                  <a:ext cx="136" cy="136"/>
                </a:xfrm>
                <a:custGeom>
                  <a:avLst/>
                  <a:gdLst>
                    <a:gd name="T0" fmla="*/ 56 w 136"/>
                    <a:gd name="T1" fmla="*/ 0 h 136"/>
                    <a:gd name="T2" fmla="*/ 0 w 136"/>
                    <a:gd name="T3" fmla="*/ 96 h 136"/>
                    <a:gd name="T4" fmla="*/ 72 w 136"/>
                    <a:gd name="T5" fmla="*/ 136 h 136"/>
                    <a:gd name="T6" fmla="*/ 136 w 136"/>
                    <a:gd name="T7" fmla="*/ 32 h 136"/>
                    <a:gd name="T8" fmla="*/ 56 w 136"/>
                    <a:gd name="T9" fmla="*/ 0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36">
                      <a:moveTo>
                        <a:pt x="56" y="0"/>
                      </a:moveTo>
                      <a:lnTo>
                        <a:pt x="0" y="96"/>
                      </a:lnTo>
                      <a:lnTo>
                        <a:pt x="72" y="136"/>
                      </a:lnTo>
                      <a:lnTo>
                        <a:pt x="136" y="32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5" name="Freeform 411">
                  <a:extLst>
                    <a:ext uri="{FF2B5EF4-FFF2-40B4-BE49-F238E27FC236}">
                      <a16:creationId xmlns:a16="http://schemas.microsoft.com/office/drawing/2014/main" id="{A0CBE0BC-8C98-4345-8931-341DC6A46B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89" y="1796"/>
                  <a:ext cx="136" cy="136"/>
                </a:xfrm>
                <a:custGeom>
                  <a:avLst/>
                  <a:gdLst>
                    <a:gd name="T0" fmla="*/ 80 w 136"/>
                    <a:gd name="T1" fmla="*/ 0 h 136"/>
                    <a:gd name="T2" fmla="*/ 136 w 136"/>
                    <a:gd name="T3" fmla="*/ 96 h 136"/>
                    <a:gd name="T4" fmla="*/ 64 w 136"/>
                    <a:gd name="T5" fmla="*/ 136 h 136"/>
                    <a:gd name="T6" fmla="*/ 0 w 136"/>
                    <a:gd name="T7" fmla="*/ 32 h 136"/>
                    <a:gd name="T8" fmla="*/ 80 w 136"/>
                    <a:gd name="T9" fmla="*/ 0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36">
                      <a:moveTo>
                        <a:pt x="80" y="0"/>
                      </a:moveTo>
                      <a:lnTo>
                        <a:pt x="136" y="96"/>
                      </a:lnTo>
                      <a:lnTo>
                        <a:pt x="64" y="136"/>
                      </a:lnTo>
                      <a:lnTo>
                        <a:pt x="0" y="32"/>
                      </a:lnTo>
                      <a:lnTo>
                        <a:pt x="8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6" name="Rectangle 412">
                  <a:extLst>
                    <a:ext uri="{FF2B5EF4-FFF2-40B4-BE49-F238E27FC236}">
                      <a16:creationId xmlns:a16="http://schemas.microsoft.com/office/drawing/2014/main" id="{64ECA25D-D778-4C99-B3F3-D9E4A7928D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35" y="1572"/>
                  <a:ext cx="176" cy="72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7" name="Rectangle 413">
                  <a:extLst>
                    <a:ext uri="{FF2B5EF4-FFF2-40B4-BE49-F238E27FC236}">
                      <a16:creationId xmlns:a16="http://schemas.microsoft.com/office/drawing/2014/main" id="{82173EA0-BE2B-4623-B63B-13D49A2876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1" y="1508"/>
                  <a:ext cx="144" cy="72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8" name="Rectangle 414">
                  <a:extLst>
                    <a:ext uri="{FF2B5EF4-FFF2-40B4-BE49-F238E27FC236}">
                      <a16:creationId xmlns:a16="http://schemas.microsoft.com/office/drawing/2014/main" id="{65DF83E4-F9FE-4752-873B-EDB657AAA4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1" y="1428"/>
                  <a:ext cx="144" cy="88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9" name="Rectangle 415">
                  <a:extLst>
                    <a:ext uri="{FF2B5EF4-FFF2-40B4-BE49-F238E27FC236}">
                      <a16:creationId xmlns:a16="http://schemas.microsoft.com/office/drawing/2014/main" id="{13143763-E32D-4EB0-9BAB-D11097AB5A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7" y="1340"/>
                  <a:ext cx="112" cy="96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0" name="Rectangle 416">
                  <a:extLst>
                    <a:ext uri="{FF2B5EF4-FFF2-40B4-BE49-F238E27FC236}">
                      <a16:creationId xmlns:a16="http://schemas.microsoft.com/office/drawing/2014/main" id="{74281AAB-C077-45A6-9583-B9A0D0F16C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9" y="1292"/>
                  <a:ext cx="128" cy="56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1" name="Freeform 417">
                  <a:extLst>
                    <a:ext uri="{FF2B5EF4-FFF2-40B4-BE49-F238E27FC236}">
                      <a16:creationId xmlns:a16="http://schemas.microsoft.com/office/drawing/2014/main" id="{16BBFBAF-FE68-48AF-A9EE-9140A62CEF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71" y="1084"/>
                  <a:ext cx="320" cy="216"/>
                </a:xfrm>
                <a:custGeom>
                  <a:avLst/>
                  <a:gdLst>
                    <a:gd name="T0" fmla="*/ 0 w 320"/>
                    <a:gd name="T1" fmla="*/ 108 h 216"/>
                    <a:gd name="T2" fmla="*/ 0 w 320"/>
                    <a:gd name="T3" fmla="*/ 108 h 216"/>
                    <a:gd name="T4" fmla="*/ 0 w 320"/>
                    <a:gd name="T5" fmla="*/ 96 h 216"/>
                    <a:gd name="T6" fmla="*/ 4 w 320"/>
                    <a:gd name="T7" fmla="*/ 86 h 216"/>
                    <a:gd name="T8" fmla="*/ 8 w 320"/>
                    <a:gd name="T9" fmla="*/ 76 h 216"/>
                    <a:gd name="T10" fmla="*/ 12 w 320"/>
                    <a:gd name="T11" fmla="*/ 66 h 216"/>
                    <a:gd name="T12" fmla="*/ 20 w 320"/>
                    <a:gd name="T13" fmla="*/ 56 h 216"/>
                    <a:gd name="T14" fmla="*/ 28 w 320"/>
                    <a:gd name="T15" fmla="*/ 48 h 216"/>
                    <a:gd name="T16" fmla="*/ 36 w 320"/>
                    <a:gd name="T17" fmla="*/ 40 h 216"/>
                    <a:gd name="T18" fmla="*/ 46 w 320"/>
                    <a:gd name="T19" fmla="*/ 32 h 216"/>
                    <a:gd name="T20" fmla="*/ 70 w 320"/>
                    <a:gd name="T21" fmla="*/ 18 h 216"/>
                    <a:gd name="T22" fmla="*/ 98 w 320"/>
                    <a:gd name="T23" fmla="*/ 8 h 216"/>
                    <a:gd name="T24" fmla="*/ 128 w 320"/>
                    <a:gd name="T25" fmla="*/ 2 h 216"/>
                    <a:gd name="T26" fmla="*/ 160 w 320"/>
                    <a:gd name="T27" fmla="*/ 0 h 216"/>
                    <a:gd name="T28" fmla="*/ 160 w 320"/>
                    <a:gd name="T29" fmla="*/ 0 h 216"/>
                    <a:gd name="T30" fmla="*/ 192 w 320"/>
                    <a:gd name="T31" fmla="*/ 2 h 216"/>
                    <a:gd name="T32" fmla="*/ 222 w 320"/>
                    <a:gd name="T33" fmla="*/ 8 h 216"/>
                    <a:gd name="T34" fmla="*/ 250 w 320"/>
                    <a:gd name="T35" fmla="*/ 18 h 216"/>
                    <a:gd name="T36" fmla="*/ 274 w 320"/>
                    <a:gd name="T37" fmla="*/ 32 h 216"/>
                    <a:gd name="T38" fmla="*/ 284 w 320"/>
                    <a:gd name="T39" fmla="*/ 40 h 216"/>
                    <a:gd name="T40" fmla="*/ 292 w 320"/>
                    <a:gd name="T41" fmla="*/ 48 h 216"/>
                    <a:gd name="T42" fmla="*/ 300 w 320"/>
                    <a:gd name="T43" fmla="*/ 56 h 216"/>
                    <a:gd name="T44" fmla="*/ 308 w 320"/>
                    <a:gd name="T45" fmla="*/ 66 h 216"/>
                    <a:gd name="T46" fmla="*/ 312 w 320"/>
                    <a:gd name="T47" fmla="*/ 76 h 216"/>
                    <a:gd name="T48" fmla="*/ 316 w 320"/>
                    <a:gd name="T49" fmla="*/ 86 h 216"/>
                    <a:gd name="T50" fmla="*/ 320 w 320"/>
                    <a:gd name="T51" fmla="*/ 96 h 216"/>
                    <a:gd name="T52" fmla="*/ 320 w 320"/>
                    <a:gd name="T53" fmla="*/ 108 h 216"/>
                    <a:gd name="T54" fmla="*/ 320 w 320"/>
                    <a:gd name="T55" fmla="*/ 108 h 216"/>
                    <a:gd name="T56" fmla="*/ 320 w 320"/>
                    <a:gd name="T57" fmla="*/ 120 h 216"/>
                    <a:gd name="T58" fmla="*/ 316 w 320"/>
                    <a:gd name="T59" fmla="*/ 130 h 216"/>
                    <a:gd name="T60" fmla="*/ 312 w 320"/>
                    <a:gd name="T61" fmla="*/ 140 h 216"/>
                    <a:gd name="T62" fmla="*/ 308 w 320"/>
                    <a:gd name="T63" fmla="*/ 150 h 216"/>
                    <a:gd name="T64" fmla="*/ 300 w 320"/>
                    <a:gd name="T65" fmla="*/ 160 h 216"/>
                    <a:gd name="T66" fmla="*/ 292 w 320"/>
                    <a:gd name="T67" fmla="*/ 168 h 216"/>
                    <a:gd name="T68" fmla="*/ 284 w 320"/>
                    <a:gd name="T69" fmla="*/ 176 h 216"/>
                    <a:gd name="T70" fmla="*/ 274 w 320"/>
                    <a:gd name="T71" fmla="*/ 184 h 216"/>
                    <a:gd name="T72" fmla="*/ 250 w 320"/>
                    <a:gd name="T73" fmla="*/ 198 h 216"/>
                    <a:gd name="T74" fmla="*/ 222 w 320"/>
                    <a:gd name="T75" fmla="*/ 208 h 216"/>
                    <a:gd name="T76" fmla="*/ 192 w 320"/>
                    <a:gd name="T77" fmla="*/ 214 h 216"/>
                    <a:gd name="T78" fmla="*/ 160 w 320"/>
                    <a:gd name="T79" fmla="*/ 216 h 216"/>
                    <a:gd name="T80" fmla="*/ 160 w 320"/>
                    <a:gd name="T81" fmla="*/ 216 h 216"/>
                    <a:gd name="T82" fmla="*/ 128 w 320"/>
                    <a:gd name="T83" fmla="*/ 214 h 216"/>
                    <a:gd name="T84" fmla="*/ 98 w 320"/>
                    <a:gd name="T85" fmla="*/ 208 h 216"/>
                    <a:gd name="T86" fmla="*/ 70 w 320"/>
                    <a:gd name="T87" fmla="*/ 198 h 216"/>
                    <a:gd name="T88" fmla="*/ 46 w 320"/>
                    <a:gd name="T89" fmla="*/ 184 h 216"/>
                    <a:gd name="T90" fmla="*/ 36 w 320"/>
                    <a:gd name="T91" fmla="*/ 176 h 216"/>
                    <a:gd name="T92" fmla="*/ 28 w 320"/>
                    <a:gd name="T93" fmla="*/ 168 h 216"/>
                    <a:gd name="T94" fmla="*/ 20 w 320"/>
                    <a:gd name="T95" fmla="*/ 160 h 216"/>
                    <a:gd name="T96" fmla="*/ 12 w 320"/>
                    <a:gd name="T97" fmla="*/ 150 h 216"/>
                    <a:gd name="T98" fmla="*/ 8 w 320"/>
                    <a:gd name="T99" fmla="*/ 140 h 216"/>
                    <a:gd name="T100" fmla="*/ 4 w 320"/>
                    <a:gd name="T101" fmla="*/ 130 h 216"/>
                    <a:gd name="T102" fmla="*/ 0 w 320"/>
                    <a:gd name="T103" fmla="*/ 120 h 216"/>
                    <a:gd name="T104" fmla="*/ 0 w 320"/>
                    <a:gd name="T105" fmla="*/ 108 h 216"/>
                    <a:gd name="T106" fmla="*/ 0 w 320"/>
                    <a:gd name="T107" fmla="*/ 108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320" h="216">
                      <a:moveTo>
                        <a:pt x="0" y="108"/>
                      </a:moveTo>
                      <a:lnTo>
                        <a:pt x="0" y="108"/>
                      </a:lnTo>
                      <a:lnTo>
                        <a:pt x="0" y="96"/>
                      </a:lnTo>
                      <a:lnTo>
                        <a:pt x="4" y="86"/>
                      </a:lnTo>
                      <a:lnTo>
                        <a:pt x="8" y="76"/>
                      </a:lnTo>
                      <a:lnTo>
                        <a:pt x="12" y="66"/>
                      </a:lnTo>
                      <a:lnTo>
                        <a:pt x="20" y="56"/>
                      </a:lnTo>
                      <a:lnTo>
                        <a:pt x="28" y="48"/>
                      </a:lnTo>
                      <a:lnTo>
                        <a:pt x="36" y="40"/>
                      </a:lnTo>
                      <a:lnTo>
                        <a:pt x="46" y="32"/>
                      </a:lnTo>
                      <a:lnTo>
                        <a:pt x="70" y="18"/>
                      </a:lnTo>
                      <a:lnTo>
                        <a:pt x="98" y="8"/>
                      </a:lnTo>
                      <a:lnTo>
                        <a:pt x="128" y="2"/>
                      </a:lnTo>
                      <a:lnTo>
                        <a:pt x="160" y="0"/>
                      </a:lnTo>
                      <a:lnTo>
                        <a:pt x="160" y="0"/>
                      </a:lnTo>
                      <a:lnTo>
                        <a:pt x="192" y="2"/>
                      </a:lnTo>
                      <a:lnTo>
                        <a:pt x="222" y="8"/>
                      </a:lnTo>
                      <a:lnTo>
                        <a:pt x="250" y="18"/>
                      </a:lnTo>
                      <a:lnTo>
                        <a:pt x="274" y="32"/>
                      </a:lnTo>
                      <a:lnTo>
                        <a:pt x="284" y="40"/>
                      </a:lnTo>
                      <a:lnTo>
                        <a:pt x="292" y="48"/>
                      </a:lnTo>
                      <a:lnTo>
                        <a:pt x="300" y="56"/>
                      </a:lnTo>
                      <a:lnTo>
                        <a:pt x="308" y="66"/>
                      </a:lnTo>
                      <a:lnTo>
                        <a:pt x="312" y="76"/>
                      </a:lnTo>
                      <a:lnTo>
                        <a:pt x="316" y="86"/>
                      </a:lnTo>
                      <a:lnTo>
                        <a:pt x="320" y="96"/>
                      </a:lnTo>
                      <a:lnTo>
                        <a:pt x="320" y="108"/>
                      </a:lnTo>
                      <a:lnTo>
                        <a:pt x="320" y="108"/>
                      </a:lnTo>
                      <a:lnTo>
                        <a:pt x="320" y="120"/>
                      </a:lnTo>
                      <a:lnTo>
                        <a:pt x="316" y="130"/>
                      </a:lnTo>
                      <a:lnTo>
                        <a:pt x="312" y="140"/>
                      </a:lnTo>
                      <a:lnTo>
                        <a:pt x="308" y="150"/>
                      </a:lnTo>
                      <a:lnTo>
                        <a:pt x="300" y="160"/>
                      </a:lnTo>
                      <a:lnTo>
                        <a:pt x="292" y="168"/>
                      </a:lnTo>
                      <a:lnTo>
                        <a:pt x="284" y="176"/>
                      </a:lnTo>
                      <a:lnTo>
                        <a:pt x="274" y="184"/>
                      </a:lnTo>
                      <a:lnTo>
                        <a:pt x="250" y="198"/>
                      </a:lnTo>
                      <a:lnTo>
                        <a:pt x="222" y="208"/>
                      </a:lnTo>
                      <a:lnTo>
                        <a:pt x="192" y="214"/>
                      </a:lnTo>
                      <a:lnTo>
                        <a:pt x="160" y="216"/>
                      </a:lnTo>
                      <a:lnTo>
                        <a:pt x="160" y="216"/>
                      </a:lnTo>
                      <a:lnTo>
                        <a:pt x="128" y="214"/>
                      </a:lnTo>
                      <a:lnTo>
                        <a:pt x="98" y="208"/>
                      </a:lnTo>
                      <a:lnTo>
                        <a:pt x="70" y="198"/>
                      </a:lnTo>
                      <a:lnTo>
                        <a:pt x="46" y="184"/>
                      </a:lnTo>
                      <a:lnTo>
                        <a:pt x="36" y="176"/>
                      </a:lnTo>
                      <a:lnTo>
                        <a:pt x="28" y="168"/>
                      </a:lnTo>
                      <a:lnTo>
                        <a:pt x="20" y="160"/>
                      </a:lnTo>
                      <a:lnTo>
                        <a:pt x="12" y="150"/>
                      </a:lnTo>
                      <a:lnTo>
                        <a:pt x="8" y="140"/>
                      </a:lnTo>
                      <a:lnTo>
                        <a:pt x="4" y="130"/>
                      </a:lnTo>
                      <a:lnTo>
                        <a:pt x="0" y="120"/>
                      </a:lnTo>
                      <a:lnTo>
                        <a:pt x="0" y="108"/>
                      </a:lnTo>
                      <a:lnTo>
                        <a:pt x="0" y="10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2" name="Freeform 418">
                  <a:extLst>
                    <a:ext uri="{FF2B5EF4-FFF2-40B4-BE49-F238E27FC236}">
                      <a16:creationId xmlns:a16="http://schemas.microsoft.com/office/drawing/2014/main" id="{B2FFCABA-E29A-4531-8152-4700150B52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31" y="1156"/>
                  <a:ext cx="88" cy="80"/>
                </a:xfrm>
                <a:custGeom>
                  <a:avLst/>
                  <a:gdLst>
                    <a:gd name="T0" fmla="*/ 0 w 88"/>
                    <a:gd name="T1" fmla="*/ 40 h 80"/>
                    <a:gd name="T2" fmla="*/ 0 w 88"/>
                    <a:gd name="T3" fmla="*/ 40 h 80"/>
                    <a:gd name="T4" fmla="*/ 0 w 88"/>
                    <a:gd name="T5" fmla="*/ 32 h 80"/>
                    <a:gd name="T6" fmla="*/ 4 w 88"/>
                    <a:gd name="T7" fmla="*/ 24 h 80"/>
                    <a:gd name="T8" fmla="*/ 8 w 88"/>
                    <a:gd name="T9" fmla="*/ 18 h 80"/>
                    <a:gd name="T10" fmla="*/ 12 w 88"/>
                    <a:gd name="T11" fmla="*/ 12 h 80"/>
                    <a:gd name="T12" fmla="*/ 20 w 88"/>
                    <a:gd name="T13" fmla="*/ 6 h 80"/>
                    <a:gd name="T14" fmla="*/ 26 w 88"/>
                    <a:gd name="T15" fmla="*/ 4 h 80"/>
                    <a:gd name="T16" fmla="*/ 36 w 88"/>
                    <a:gd name="T17" fmla="*/ 0 h 80"/>
                    <a:gd name="T18" fmla="*/ 44 w 88"/>
                    <a:gd name="T19" fmla="*/ 0 h 80"/>
                    <a:gd name="T20" fmla="*/ 44 w 88"/>
                    <a:gd name="T21" fmla="*/ 0 h 80"/>
                    <a:gd name="T22" fmla="*/ 52 w 88"/>
                    <a:gd name="T23" fmla="*/ 0 h 80"/>
                    <a:gd name="T24" fmla="*/ 62 w 88"/>
                    <a:gd name="T25" fmla="*/ 4 h 80"/>
                    <a:gd name="T26" fmla="*/ 68 w 88"/>
                    <a:gd name="T27" fmla="*/ 6 h 80"/>
                    <a:gd name="T28" fmla="*/ 76 w 88"/>
                    <a:gd name="T29" fmla="*/ 12 h 80"/>
                    <a:gd name="T30" fmla="*/ 80 w 88"/>
                    <a:gd name="T31" fmla="*/ 18 h 80"/>
                    <a:gd name="T32" fmla="*/ 84 w 88"/>
                    <a:gd name="T33" fmla="*/ 24 h 80"/>
                    <a:gd name="T34" fmla="*/ 88 w 88"/>
                    <a:gd name="T35" fmla="*/ 32 h 80"/>
                    <a:gd name="T36" fmla="*/ 88 w 88"/>
                    <a:gd name="T37" fmla="*/ 40 h 80"/>
                    <a:gd name="T38" fmla="*/ 88 w 88"/>
                    <a:gd name="T39" fmla="*/ 40 h 80"/>
                    <a:gd name="T40" fmla="*/ 88 w 88"/>
                    <a:gd name="T41" fmla="*/ 48 h 80"/>
                    <a:gd name="T42" fmla="*/ 84 w 88"/>
                    <a:gd name="T43" fmla="*/ 56 h 80"/>
                    <a:gd name="T44" fmla="*/ 80 w 88"/>
                    <a:gd name="T45" fmla="*/ 62 h 80"/>
                    <a:gd name="T46" fmla="*/ 76 w 88"/>
                    <a:gd name="T47" fmla="*/ 68 h 80"/>
                    <a:gd name="T48" fmla="*/ 68 w 88"/>
                    <a:gd name="T49" fmla="*/ 74 h 80"/>
                    <a:gd name="T50" fmla="*/ 62 w 88"/>
                    <a:gd name="T51" fmla="*/ 76 h 80"/>
                    <a:gd name="T52" fmla="*/ 52 w 88"/>
                    <a:gd name="T53" fmla="*/ 80 h 80"/>
                    <a:gd name="T54" fmla="*/ 44 w 88"/>
                    <a:gd name="T55" fmla="*/ 80 h 80"/>
                    <a:gd name="T56" fmla="*/ 44 w 88"/>
                    <a:gd name="T57" fmla="*/ 80 h 80"/>
                    <a:gd name="T58" fmla="*/ 36 w 88"/>
                    <a:gd name="T59" fmla="*/ 80 h 80"/>
                    <a:gd name="T60" fmla="*/ 26 w 88"/>
                    <a:gd name="T61" fmla="*/ 76 h 80"/>
                    <a:gd name="T62" fmla="*/ 20 w 88"/>
                    <a:gd name="T63" fmla="*/ 74 h 80"/>
                    <a:gd name="T64" fmla="*/ 12 w 88"/>
                    <a:gd name="T65" fmla="*/ 68 h 80"/>
                    <a:gd name="T66" fmla="*/ 8 w 88"/>
                    <a:gd name="T67" fmla="*/ 62 h 80"/>
                    <a:gd name="T68" fmla="*/ 4 w 88"/>
                    <a:gd name="T69" fmla="*/ 56 h 80"/>
                    <a:gd name="T70" fmla="*/ 0 w 88"/>
                    <a:gd name="T71" fmla="*/ 48 h 80"/>
                    <a:gd name="T72" fmla="*/ 0 w 88"/>
                    <a:gd name="T73" fmla="*/ 40 h 80"/>
                    <a:gd name="T74" fmla="*/ 0 w 88"/>
                    <a:gd name="T75" fmla="*/ 4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8" h="80">
                      <a:moveTo>
                        <a:pt x="0" y="40"/>
                      </a:moveTo>
                      <a:lnTo>
                        <a:pt x="0" y="40"/>
                      </a:lnTo>
                      <a:lnTo>
                        <a:pt x="0" y="32"/>
                      </a:lnTo>
                      <a:lnTo>
                        <a:pt x="4" y="24"/>
                      </a:lnTo>
                      <a:lnTo>
                        <a:pt x="8" y="18"/>
                      </a:lnTo>
                      <a:lnTo>
                        <a:pt x="12" y="12"/>
                      </a:lnTo>
                      <a:lnTo>
                        <a:pt x="20" y="6"/>
                      </a:lnTo>
                      <a:lnTo>
                        <a:pt x="26" y="4"/>
                      </a:lnTo>
                      <a:lnTo>
                        <a:pt x="36" y="0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52" y="0"/>
                      </a:lnTo>
                      <a:lnTo>
                        <a:pt x="62" y="4"/>
                      </a:lnTo>
                      <a:lnTo>
                        <a:pt x="68" y="6"/>
                      </a:lnTo>
                      <a:lnTo>
                        <a:pt x="76" y="12"/>
                      </a:lnTo>
                      <a:lnTo>
                        <a:pt x="80" y="18"/>
                      </a:lnTo>
                      <a:lnTo>
                        <a:pt x="84" y="24"/>
                      </a:lnTo>
                      <a:lnTo>
                        <a:pt x="88" y="32"/>
                      </a:lnTo>
                      <a:lnTo>
                        <a:pt x="88" y="40"/>
                      </a:lnTo>
                      <a:lnTo>
                        <a:pt x="88" y="40"/>
                      </a:lnTo>
                      <a:lnTo>
                        <a:pt x="88" y="48"/>
                      </a:lnTo>
                      <a:lnTo>
                        <a:pt x="84" y="56"/>
                      </a:lnTo>
                      <a:lnTo>
                        <a:pt x="80" y="62"/>
                      </a:lnTo>
                      <a:lnTo>
                        <a:pt x="76" y="68"/>
                      </a:lnTo>
                      <a:lnTo>
                        <a:pt x="68" y="74"/>
                      </a:lnTo>
                      <a:lnTo>
                        <a:pt x="62" y="76"/>
                      </a:lnTo>
                      <a:lnTo>
                        <a:pt x="52" y="80"/>
                      </a:lnTo>
                      <a:lnTo>
                        <a:pt x="44" y="80"/>
                      </a:lnTo>
                      <a:lnTo>
                        <a:pt x="44" y="80"/>
                      </a:lnTo>
                      <a:lnTo>
                        <a:pt x="36" y="80"/>
                      </a:lnTo>
                      <a:lnTo>
                        <a:pt x="26" y="76"/>
                      </a:lnTo>
                      <a:lnTo>
                        <a:pt x="20" y="74"/>
                      </a:lnTo>
                      <a:lnTo>
                        <a:pt x="12" y="68"/>
                      </a:lnTo>
                      <a:lnTo>
                        <a:pt x="8" y="62"/>
                      </a:lnTo>
                      <a:lnTo>
                        <a:pt x="4" y="56"/>
                      </a:lnTo>
                      <a:lnTo>
                        <a:pt x="0" y="48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3" name="Freeform 419">
                  <a:extLst>
                    <a:ext uri="{FF2B5EF4-FFF2-40B4-BE49-F238E27FC236}">
                      <a16:creationId xmlns:a16="http://schemas.microsoft.com/office/drawing/2014/main" id="{C8F91FD9-4933-43CE-86A4-EBA13086B6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83" y="1156"/>
                  <a:ext cx="88" cy="80"/>
                </a:xfrm>
                <a:custGeom>
                  <a:avLst/>
                  <a:gdLst>
                    <a:gd name="T0" fmla="*/ 0 w 88"/>
                    <a:gd name="T1" fmla="*/ 40 h 80"/>
                    <a:gd name="T2" fmla="*/ 0 w 88"/>
                    <a:gd name="T3" fmla="*/ 40 h 80"/>
                    <a:gd name="T4" fmla="*/ 0 w 88"/>
                    <a:gd name="T5" fmla="*/ 32 h 80"/>
                    <a:gd name="T6" fmla="*/ 4 w 88"/>
                    <a:gd name="T7" fmla="*/ 24 h 80"/>
                    <a:gd name="T8" fmla="*/ 8 w 88"/>
                    <a:gd name="T9" fmla="*/ 18 h 80"/>
                    <a:gd name="T10" fmla="*/ 12 w 88"/>
                    <a:gd name="T11" fmla="*/ 12 h 80"/>
                    <a:gd name="T12" fmla="*/ 20 w 88"/>
                    <a:gd name="T13" fmla="*/ 6 h 80"/>
                    <a:gd name="T14" fmla="*/ 26 w 88"/>
                    <a:gd name="T15" fmla="*/ 4 h 80"/>
                    <a:gd name="T16" fmla="*/ 36 w 88"/>
                    <a:gd name="T17" fmla="*/ 0 h 80"/>
                    <a:gd name="T18" fmla="*/ 44 w 88"/>
                    <a:gd name="T19" fmla="*/ 0 h 80"/>
                    <a:gd name="T20" fmla="*/ 44 w 88"/>
                    <a:gd name="T21" fmla="*/ 0 h 80"/>
                    <a:gd name="T22" fmla="*/ 52 w 88"/>
                    <a:gd name="T23" fmla="*/ 0 h 80"/>
                    <a:gd name="T24" fmla="*/ 62 w 88"/>
                    <a:gd name="T25" fmla="*/ 4 h 80"/>
                    <a:gd name="T26" fmla="*/ 68 w 88"/>
                    <a:gd name="T27" fmla="*/ 6 h 80"/>
                    <a:gd name="T28" fmla="*/ 76 w 88"/>
                    <a:gd name="T29" fmla="*/ 12 h 80"/>
                    <a:gd name="T30" fmla="*/ 80 w 88"/>
                    <a:gd name="T31" fmla="*/ 18 h 80"/>
                    <a:gd name="T32" fmla="*/ 84 w 88"/>
                    <a:gd name="T33" fmla="*/ 24 h 80"/>
                    <a:gd name="T34" fmla="*/ 88 w 88"/>
                    <a:gd name="T35" fmla="*/ 32 h 80"/>
                    <a:gd name="T36" fmla="*/ 88 w 88"/>
                    <a:gd name="T37" fmla="*/ 40 h 80"/>
                    <a:gd name="T38" fmla="*/ 88 w 88"/>
                    <a:gd name="T39" fmla="*/ 40 h 80"/>
                    <a:gd name="T40" fmla="*/ 88 w 88"/>
                    <a:gd name="T41" fmla="*/ 48 h 80"/>
                    <a:gd name="T42" fmla="*/ 84 w 88"/>
                    <a:gd name="T43" fmla="*/ 56 h 80"/>
                    <a:gd name="T44" fmla="*/ 80 w 88"/>
                    <a:gd name="T45" fmla="*/ 62 h 80"/>
                    <a:gd name="T46" fmla="*/ 76 w 88"/>
                    <a:gd name="T47" fmla="*/ 68 h 80"/>
                    <a:gd name="T48" fmla="*/ 68 w 88"/>
                    <a:gd name="T49" fmla="*/ 74 h 80"/>
                    <a:gd name="T50" fmla="*/ 62 w 88"/>
                    <a:gd name="T51" fmla="*/ 76 h 80"/>
                    <a:gd name="T52" fmla="*/ 52 w 88"/>
                    <a:gd name="T53" fmla="*/ 80 h 80"/>
                    <a:gd name="T54" fmla="*/ 44 w 88"/>
                    <a:gd name="T55" fmla="*/ 80 h 80"/>
                    <a:gd name="T56" fmla="*/ 44 w 88"/>
                    <a:gd name="T57" fmla="*/ 80 h 80"/>
                    <a:gd name="T58" fmla="*/ 36 w 88"/>
                    <a:gd name="T59" fmla="*/ 80 h 80"/>
                    <a:gd name="T60" fmla="*/ 26 w 88"/>
                    <a:gd name="T61" fmla="*/ 76 h 80"/>
                    <a:gd name="T62" fmla="*/ 20 w 88"/>
                    <a:gd name="T63" fmla="*/ 74 h 80"/>
                    <a:gd name="T64" fmla="*/ 12 w 88"/>
                    <a:gd name="T65" fmla="*/ 68 h 80"/>
                    <a:gd name="T66" fmla="*/ 8 w 88"/>
                    <a:gd name="T67" fmla="*/ 62 h 80"/>
                    <a:gd name="T68" fmla="*/ 4 w 88"/>
                    <a:gd name="T69" fmla="*/ 56 h 80"/>
                    <a:gd name="T70" fmla="*/ 0 w 88"/>
                    <a:gd name="T71" fmla="*/ 48 h 80"/>
                    <a:gd name="T72" fmla="*/ 0 w 88"/>
                    <a:gd name="T73" fmla="*/ 40 h 80"/>
                    <a:gd name="T74" fmla="*/ 0 w 88"/>
                    <a:gd name="T75" fmla="*/ 4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8" h="80">
                      <a:moveTo>
                        <a:pt x="0" y="40"/>
                      </a:moveTo>
                      <a:lnTo>
                        <a:pt x="0" y="40"/>
                      </a:lnTo>
                      <a:lnTo>
                        <a:pt x="0" y="32"/>
                      </a:lnTo>
                      <a:lnTo>
                        <a:pt x="4" y="24"/>
                      </a:lnTo>
                      <a:lnTo>
                        <a:pt x="8" y="18"/>
                      </a:lnTo>
                      <a:lnTo>
                        <a:pt x="12" y="12"/>
                      </a:lnTo>
                      <a:lnTo>
                        <a:pt x="20" y="6"/>
                      </a:lnTo>
                      <a:lnTo>
                        <a:pt x="26" y="4"/>
                      </a:lnTo>
                      <a:lnTo>
                        <a:pt x="36" y="0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52" y="0"/>
                      </a:lnTo>
                      <a:lnTo>
                        <a:pt x="62" y="4"/>
                      </a:lnTo>
                      <a:lnTo>
                        <a:pt x="68" y="6"/>
                      </a:lnTo>
                      <a:lnTo>
                        <a:pt x="76" y="12"/>
                      </a:lnTo>
                      <a:lnTo>
                        <a:pt x="80" y="18"/>
                      </a:lnTo>
                      <a:lnTo>
                        <a:pt x="84" y="24"/>
                      </a:lnTo>
                      <a:lnTo>
                        <a:pt x="88" y="32"/>
                      </a:lnTo>
                      <a:lnTo>
                        <a:pt x="88" y="40"/>
                      </a:lnTo>
                      <a:lnTo>
                        <a:pt x="88" y="40"/>
                      </a:lnTo>
                      <a:lnTo>
                        <a:pt x="88" y="48"/>
                      </a:lnTo>
                      <a:lnTo>
                        <a:pt x="84" y="56"/>
                      </a:lnTo>
                      <a:lnTo>
                        <a:pt x="80" y="62"/>
                      </a:lnTo>
                      <a:lnTo>
                        <a:pt x="76" y="68"/>
                      </a:lnTo>
                      <a:lnTo>
                        <a:pt x="68" y="74"/>
                      </a:lnTo>
                      <a:lnTo>
                        <a:pt x="62" y="76"/>
                      </a:lnTo>
                      <a:lnTo>
                        <a:pt x="52" y="80"/>
                      </a:lnTo>
                      <a:lnTo>
                        <a:pt x="44" y="80"/>
                      </a:lnTo>
                      <a:lnTo>
                        <a:pt x="44" y="80"/>
                      </a:lnTo>
                      <a:lnTo>
                        <a:pt x="36" y="80"/>
                      </a:lnTo>
                      <a:lnTo>
                        <a:pt x="26" y="76"/>
                      </a:lnTo>
                      <a:lnTo>
                        <a:pt x="20" y="74"/>
                      </a:lnTo>
                      <a:lnTo>
                        <a:pt x="12" y="68"/>
                      </a:lnTo>
                      <a:lnTo>
                        <a:pt x="8" y="62"/>
                      </a:lnTo>
                      <a:lnTo>
                        <a:pt x="4" y="56"/>
                      </a:lnTo>
                      <a:lnTo>
                        <a:pt x="0" y="48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4" name="Freeform 420">
                  <a:extLst>
                    <a:ext uri="{FF2B5EF4-FFF2-40B4-BE49-F238E27FC236}">
                      <a16:creationId xmlns:a16="http://schemas.microsoft.com/office/drawing/2014/main" id="{8EA9F071-C381-4393-BCFF-FA7BBD3739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43" y="1156"/>
                  <a:ext cx="88" cy="80"/>
                </a:xfrm>
                <a:custGeom>
                  <a:avLst/>
                  <a:gdLst>
                    <a:gd name="T0" fmla="*/ 0 w 88"/>
                    <a:gd name="T1" fmla="*/ 40 h 80"/>
                    <a:gd name="T2" fmla="*/ 0 w 88"/>
                    <a:gd name="T3" fmla="*/ 40 h 80"/>
                    <a:gd name="T4" fmla="*/ 0 w 88"/>
                    <a:gd name="T5" fmla="*/ 32 h 80"/>
                    <a:gd name="T6" fmla="*/ 4 w 88"/>
                    <a:gd name="T7" fmla="*/ 24 h 80"/>
                    <a:gd name="T8" fmla="*/ 8 w 88"/>
                    <a:gd name="T9" fmla="*/ 18 h 80"/>
                    <a:gd name="T10" fmla="*/ 12 w 88"/>
                    <a:gd name="T11" fmla="*/ 12 h 80"/>
                    <a:gd name="T12" fmla="*/ 20 w 88"/>
                    <a:gd name="T13" fmla="*/ 6 h 80"/>
                    <a:gd name="T14" fmla="*/ 26 w 88"/>
                    <a:gd name="T15" fmla="*/ 4 h 80"/>
                    <a:gd name="T16" fmla="*/ 36 w 88"/>
                    <a:gd name="T17" fmla="*/ 0 h 80"/>
                    <a:gd name="T18" fmla="*/ 44 w 88"/>
                    <a:gd name="T19" fmla="*/ 0 h 80"/>
                    <a:gd name="T20" fmla="*/ 44 w 88"/>
                    <a:gd name="T21" fmla="*/ 0 h 80"/>
                    <a:gd name="T22" fmla="*/ 52 w 88"/>
                    <a:gd name="T23" fmla="*/ 0 h 80"/>
                    <a:gd name="T24" fmla="*/ 62 w 88"/>
                    <a:gd name="T25" fmla="*/ 4 h 80"/>
                    <a:gd name="T26" fmla="*/ 68 w 88"/>
                    <a:gd name="T27" fmla="*/ 6 h 80"/>
                    <a:gd name="T28" fmla="*/ 76 w 88"/>
                    <a:gd name="T29" fmla="*/ 12 h 80"/>
                    <a:gd name="T30" fmla="*/ 80 w 88"/>
                    <a:gd name="T31" fmla="*/ 18 h 80"/>
                    <a:gd name="T32" fmla="*/ 84 w 88"/>
                    <a:gd name="T33" fmla="*/ 24 h 80"/>
                    <a:gd name="T34" fmla="*/ 88 w 88"/>
                    <a:gd name="T35" fmla="*/ 32 h 80"/>
                    <a:gd name="T36" fmla="*/ 88 w 88"/>
                    <a:gd name="T37" fmla="*/ 40 h 80"/>
                    <a:gd name="T38" fmla="*/ 88 w 88"/>
                    <a:gd name="T39" fmla="*/ 40 h 80"/>
                    <a:gd name="T40" fmla="*/ 88 w 88"/>
                    <a:gd name="T41" fmla="*/ 48 h 80"/>
                    <a:gd name="T42" fmla="*/ 84 w 88"/>
                    <a:gd name="T43" fmla="*/ 56 h 80"/>
                    <a:gd name="T44" fmla="*/ 80 w 88"/>
                    <a:gd name="T45" fmla="*/ 62 h 80"/>
                    <a:gd name="T46" fmla="*/ 76 w 88"/>
                    <a:gd name="T47" fmla="*/ 68 h 80"/>
                    <a:gd name="T48" fmla="*/ 68 w 88"/>
                    <a:gd name="T49" fmla="*/ 74 h 80"/>
                    <a:gd name="T50" fmla="*/ 62 w 88"/>
                    <a:gd name="T51" fmla="*/ 76 h 80"/>
                    <a:gd name="T52" fmla="*/ 52 w 88"/>
                    <a:gd name="T53" fmla="*/ 80 h 80"/>
                    <a:gd name="T54" fmla="*/ 44 w 88"/>
                    <a:gd name="T55" fmla="*/ 80 h 80"/>
                    <a:gd name="T56" fmla="*/ 44 w 88"/>
                    <a:gd name="T57" fmla="*/ 80 h 80"/>
                    <a:gd name="T58" fmla="*/ 36 w 88"/>
                    <a:gd name="T59" fmla="*/ 80 h 80"/>
                    <a:gd name="T60" fmla="*/ 26 w 88"/>
                    <a:gd name="T61" fmla="*/ 76 h 80"/>
                    <a:gd name="T62" fmla="*/ 20 w 88"/>
                    <a:gd name="T63" fmla="*/ 74 h 80"/>
                    <a:gd name="T64" fmla="*/ 12 w 88"/>
                    <a:gd name="T65" fmla="*/ 68 h 80"/>
                    <a:gd name="T66" fmla="*/ 8 w 88"/>
                    <a:gd name="T67" fmla="*/ 62 h 80"/>
                    <a:gd name="T68" fmla="*/ 4 w 88"/>
                    <a:gd name="T69" fmla="*/ 56 h 80"/>
                    <a:gd name="T70" fmla="*/ 0 w 88"/>
                    <a:gd name="T71" fmla="*/ 48 h 80"/>
                    <a:gd name="T72" fmla="*/ 0 w 88"/>
                    <a:gd name="T73" fmla="*/ 40 h 80"/>
                    <a:gd name="T74" fmla="*/ 0 w 88"/>
                    <a:gd name="T75" fmla="*/ 4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8" h="80">
                      <a:moveTo>
                        <a:pt x="0" y="40"/>
                      </a:moveTo>
                      <a:lnTo>
                        <a:pt x="0" y="40"/>
                      </a:lnTo>
                      <a:lnTo>
                        <a:pt x="0" y="32"/>
                      </a:lnTo>
                      <a:lnTo>
                        <a:pt x="4" y="24"/>
                      </a:lnTo>
                      <a:lnTo>
                        <a:pt x="8" y="18"/>
                      </a:lnTo>
                      <a:lnTo>
                        <a:pt x="12" y="12"/>
                      </a:lnTo>
                      <a:lnTo>
                        <a:pt x="20" y="6"/>
                      </a:lnTo>
                      <a:lnTo>
                        <a:pt x="26" y="4"/>
                      </a:lnTo>
                      <a:lnTo>
                        <a:pt x="36" y="0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52" y="0"/>
                      </a:lnTo>
                      <a:lnTo>
                        <a:pt x="62" y="4"/>
                      </a:lnTo>
                      <a:lnTo>
                        <a:pt x="68" y="6"/>
                      </a:lnTo>
                      <a:lnTo>
                        <a:pt x="76" y="12"/>
                      </a:lnTo>
                      <a:lnTo>
                        <a:pt x="80" y="18"/>
                      </a:lnTo>
                      <a:lnTo>
                        <a:pt x="84" y="24"/>
                      </a:lnTo>
                      <a:lnTo>
                        <a:pt x="88" y="32"/>
                      </a:lnTo>
                      <a:lnTo>
                        <a:pt x="88" y="40"/>
                      </a:lnTo>
                      <a:lnTo>
                        <a:pt x="88" y="40"/>
                      </a:lnTo>
                      <a:lnTo>
                        <a:pt x="88" y="48"/>
                      </a:lnTo>
                      <a:lnTo>
                        <a:pt x="84" y="56"/>
                      </a:lnTo>
                      <a:lnTo>
                        <a:pt x="80" y="62"/>
                      </a:lnTo>
                      <a:lnTo>
                        <a:pt x="76" y="68"/>
                      </a:lnTo>
                      <a:lnTo>
                        <a:pt x="68" y="74"/>
                      </a:lnTo>
                      <a:lnTo>
                        <a:pt x="62" y="76"/>
                      </a:lnTo>
                      <a:lnTo>
                        <a:pt x="52" y="80"/>
                      </a:lnTo>
                      <a:lnTo>
                        <a:pt x="44" y="80"/>
                      </a:lnTo>
                      <a:lnTo>
                        <a:pt x="44" y="80"/>
                      </a:lnTo>
                      <a:lnTo>
                        <a:pt x="36" y="80"/>
                      </a:lnTo>
                      <a:lnTo>
                        <a:pt x="26" y="76"/>
                      </a:lnTo>
                      <a:lnTo>
                        <a:pt x="20" y="74"/>
                      </a:lnTo>
                      <a:lnTo>
                        <a:pt x="12" y="68"/>
                      </a:lnTo>
                      <a:lnTo>
                        <a:pt x="8" y="62"/>
                      </a:lnTo>
                      <a:lnTo>
                        <a:pt x="4" y="56"/>
                      </a:lnTo>
                      <a:lnTo>
                        <a:pt x="0" y="48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5" name="Freeform 421">
                  <a:extLst>
                    <a:ext uri="{FF2B5EF4-FFF2-40B4-BE49-F238E27FC236}">
                      <a16:creationId xmlns:a16="http://schemas.microsoft.com/office/drawing/2014/main" id="{1996826B-2376-43B3-9ED7-51A8076E85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83" y="1044"/>
                  <a:ext cx="88" cy="80"/>
                </a:xfrm>
                <a:custGeom>
                  <a:avLst/>
                  <a:gdLst>
                    <a:gd name="T0" fmla="*/ 0 w 88"/>
                    <a:gd name="T1" fmla="*/ 40 h 80"/>
                    <a:gd name="T2" fmla="*/ 0 w 88"/>
                    <a:gd name="T3" fmla="*/ 40 h 80"/>
                    <a:gd name="T4" fmla="*/ 0 w 88"/>
                    <a:gd name="T5" fmla="*/ 32 h 80"/>
                    <a:gd name="T6" fmla="*/ 4 w 88"/>
                    <a:gd name="T7" fmla="*/ 24 h 80"/>
                    <a:gd name="T8" fmla="*/ 8 w 88"/>
                    <a:gd name="T9" fmla="*/ 18 h 80"/>
                    <a:gd name="T10" fmla="*/ 12 w 88"/>
                    <a:gd name="T11" fmla="*/ 12 h 80"/>
                    <a:gd name="T12" fmla="*/ 20 w 88"/>
                    <a:gd name="T13" fmla="*/ 6 h 80"/>
                    <a:gd name="T14" fmla="*/ 26 w 88"/>
                    <a:gd name="T15" fmla="*/ 4 h 80"/>
                    <a:gd name="T16" fmla="*/ 36 w 88"/>
                    <a:gd name="T17" fmla="*/ 0 h 80"/>
                    <a:gd name="T18" fmla="*/ 44 w 88"/>
                    <a:gd name="T19" fmla="*/ 0 h 80"/>
                    <a:gd name="T20" fmla="*/ 44 w 88"/>
                    <a:gd name="T21" fmla="*/ 0 h 80"/>
                    <a:gd name="T22" fmla="*/ 52 w 88"/>
                    <a:gd name="T23" fmla="*/ 0 h 80"/>
                    <a:gd name="T24" fmla="*/ 62 w 88"/>
                    <a:gd name="T25" fmla="*/ 4 h 80"/>
                    <a:gd name="T26" fmla="*/ 68 w 88"/>
                    <a:gd name="T27" fmla="*/ 6 h 80"/>
                    <a:gd name="T28" fmla="*/ 76 w 88"/>
                    <a:gd name="T29" fmla="*/ 12 h 80"/>
                    <a:gd name="T30" fmla="*/ 80 w 88"/>
                    <a:gd name="T31" fmla="*/ 18 h 80"/>
                    <a:gd name="T32" fmla="*/ 84 w 88"/>
                    <a:gd name="T33" fmla="*/ 24 h 80"/>
                    <a:gd name="T34" fmla="*/ 88 w 88"/>
                    <a:gd name="T35" fmla="*/ 32 h 80"/>
                    <a:gd name="T36" fmla="*/ 88 w 88"/>
                    <a:gd name="T37" fmla="*/ 40 h 80"/>
                    <a:gd name="T38" fmla="*/ 88 w 88"/>
                    <a:gd name="T39" fmla="*/ 40 h 80"/>
                    <a:gd name="T40" fmla="*/ 88 w 88"/>
                    <a:gd name="T41" fmla="*/ 48 h 80"/>
                    <a:gd name="T42" fmla="*/ 84 w 88"/>
                    <a:gd name="T43" fmla="*/ 56 h 80"/>
                    <a:gd name="T44" fmla="*/ 80 w 88"/>
                    <a:gd name="T45" fmla="*/ 62 h 80"/>
                    <a:gd name="T46" fmla="*/ 76 w 88"/>
                    <a:gd name="T47" fmla="*/ 68 h 80"/>
                    <a:gd name="T48" fmla="*/ 68 w 88"/>
                    <a:gd name="T49" fmla="*/ 74 h 80"/>
                    <a:gd name="T50" fmla="*/ 62 w 88"/>
                    <a:gd name="T51" fmla="*/ 76 h 80"/>
                    <a:gd name="T52" fmla="*/ 52 w 88"/>
                    <a:gd name="T53" fmla="*/ 80 h 80"/>
                    <a:gd name="T54" fmla="*/ 44 w 88"/>
                    <a:gd name="T55" fmla="*/ 80 h 80"/>
                    <a:gd name="T56" fmla="*/ 44 w 88"/>
                    <a:gd name="T57" fmla="*/ 80 h 80"/>
                    <a:gd name="T58" fmla="*/ 36 w 88"/>
                    <a:gd name="T59" fmla="*/ 80 h 80"/>
                    <a:gd name="T60" fmla="*/ 26 w 88"/>
                    <a:gd name="T61" fmla="*/ 76 h 80"/>
                    <a:gd name="T62" fmla="*/ 20 w 88"/>
                    <a:gd name="T63" fmla="*/ 74 h 80"/>
                    <a:gd name="T64" fmla="*/ 12 w 88"/>
                    <a:gd name="T65" fmla="*/ 68 h 80"/>
                    <a:gd name="T66" fmla="*/ 8 w 88"/>
                    <a:gd name="T67" fmla="*/ 62 h 80"/>
                    <a:gd name="T68" fmla="*/ 4 w 88"/>
                    <a:gd name="T69" fmla="*/ 56 h 80"/>
                    <a:gd name="T70" fmla="*/ 0 w 88"/>
                    <a:gd name="T71" fmla="*/ 48 h 80"/>
                    <a:gd name="T72" fmla="*/ 0 w 88"/>
                    <a:gd name="T73" fmla="*/ 40 h 80"/>
                    <a:gd name="T74" fmla="*/ 0 w 88"/>
                    <a:gd name="T75" fmla="*/ 4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8" h="80">
                      <a:moveTo>
                        <a:pt x="0" y="40"/>
                      </a:moveTo>
                      <a:lnTo>
                        <a:pt x="0" y="40"/>
                      </a:lnTo>
                      <a:lnTo>
                        <a:pt x="0" y="32"/>
                      </a:lnTo>
                      <a:lnTo>
                        <a:pt x="4" y="24"/>
                      </a:lnTo>
                      <a:lnTo>
                        <a:pt x="8" y="18"/>
                      </a:lnTo>
                      <a:lnTo>
                        <a:pt x="12" y="12"/>
                      </a:lnTo>
                      <a:lnTo>
                        <a:pt x="20" y="6"/>
                      </a:lnTo>
                      <a:lnTo>
                        <a:pt x="26" y="4"/>
                      </a:lnTo>
                      <a:lnTo>
                        <a:pt x="36" y="0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52" y="0"/>
                      </a:lnTo>
                      <a:lnTo>
                        <a:pt x="62" y="4"/>
                      </a:lnTo>
                      <a:lnTo>
                        <a:pt x="68" y="6"/>
                      </a:lnTo>
                      <a:lnTo>
                        <a:pt x="76" y="12"/>
                      </a:lnTo>
                      <a:lnTo>
                        <a:pt x="80" y="18"/>
                      </a:lnTo>
                      <a:lnTo>
                        <a:pt x="84" y="24"/>
                      </a:lnTo>
                      <a:lnTo>
                        <a:pt x="88" y="32"/>
                      </a:lnTo>
                      <a:lnTo>
                        <a:pt x="88" y="40"/>
                      </a:lnTo>
                      <a:lnTo>
                        <a:pt x="88" y="40"/>
                      </a:lnTo>
                      <a:lnTo>
                        <a:pt x="88" y="48"/>
                      </a:lnTo>
                      <a:lnTo>
                        <a:pt x="84" y="56"/>
                      </a:lnTo>
                      <a:lnTo>
                        <a:pt x="80" y="62"/>
                      </a:lnTo>
                      <a:lnTo>
                        <a:pt x="76" y="68"/>
                      </a:lnTo>
                      <a:lnTo>
                        <a:pt x="68" y="74"/>
                      </a:lnTo>
                      <a:lnTo>
                        <a:pt x="62" y="76"/>
                      </a:lnTo>
                      <a:lnTo>
                        <a:pt x="52" y="80"/>
                      </a:lnTo>
                      <a:lnTo>
                        <a:pt x="44" y="80"/>
                      </a:lnTo>
                      <a:lnTo>
                        <a:pt x="44" y="80"/>
                      </a:lnTo>
                      <a:lnTo>
                        <a:pt x="36" y="80"/>
                      </a:lnTo>
                      <a:lnTo>
                        <a:pt x="26" y="76"/>
                      </a:lnTo>
                      <a:lnTo>
                        <a:pt x="20" y="74"/>
                      </a:lnTo>
                      <a:lnTo>
                        <a:pt x="12" y="68"/>
                      </a:lnTo>
                      <a:lnTo>
                        <a:pt x="8" y="62"/>
                      </a:lnTo>
                      <a:lnTo>
                        <a:pt x="4" y="56"/>
                      </a:lnTo>
                      <a:lnTo>
                        <a:pt x="0" y="48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6" name="Freeform 422">
                  <a:extLst>
                    <a:ext uri="{FF2B5EF4-FFF2-40B4-BE49-F238E27FC236}">
                      <a16:creationId xmlns:a16="http://schemas.microsoft.com/office/drawing/2014/main" id="{86F0A21A-822C-41ED-9D98-B9763552BD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4" y="2364"/>
                  <a:ext cx="128" cy="96"/>
                </a:xfrm>
                <a:custGeom>
                  <a:avLst/>
                  <a:gdLst>
                    <a:gd name="T0" fmla="*/ 0 w 128"/>
                    <a:gd name="T1" fmla="*/ 96 h 96"/>
                    <a:gd name="T2" fmla="*/ 128 w 128"/>
                    <a:gd name="T3" fmla="*/ 0 h 96"/>
                    <a:gd name="T4" fmla="*/ 0 w 128"/>
                    <a:gd name="T5" fmla="*/ 96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28" h="96">
                      <a:moveTo>
                        <a:pt x="0" y="96"/>
                      </a:moveTo>
                      <a:lnTo>
                        <a:pt x="128" y="0"/>
                      </a:lnTo>
                      <a:lnTo>
                        <a:pt x="0" y="9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7" name="Line 423">
                  <a:extLst>
                    <a:ext uri="{FF2B5EF4-FFF2-40B4-BE49-F238E27FC236}">
                      <a16:creationId xmlns:a16="http://schemas.microsoft.com/office/drawing/2014/main" id="{80C60A6F-C9FF-412C-B613-852B7498BB8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164" y="2364"/>
                  <a:ext cx="128" cy="96"/>
                </a:xfrm>
                <a:prstGeom prst="line">
                  <a:avLst/>
                </a:prstGeom>
                <a:noFill/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8" name="Freeform 424">
                  <a:extLst>
                    <a:ext uri="{FF2B5EF4-FFF2-40B4-BE49-F238E27FC236}">
                      <a16:creationId xmlns:a16="http://schemas.microsoft.com/office/drawing/2014/main" id="{4F44382F-509A-4BB2-8945-3812312A0A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72" y="2388"/>
                  <a:ext cx="128" cy="120"/>
                </a:xfrm>
                <a:custGeom>
                  <a:avLst/>
                  <a:gdLst>
                    <a:gd name="T0" fmla="*/ 0 w 128"/>
                    <a:gd name="T1" fmla="*/ 0 h 120"/>
                    <a:gd name="T2" fmla="*/ 128 w 128"/>
                    <a:gd name="T3" fmla="*/ 120 h 120"/>
                    <a:gd name="T4" fmla="*/ 0 w 128"/>
                    <a:gd name="T5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28" h="120">
                      <a:moveTo>
                        <a:pt x="0" y="0"/>
                      </a:moveTo>
                      <a:lnTo>
                        <a:pt x="128" y="1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9" name="Line 425">
                  <a:extLst>
                    <a:ext uri="{FF2B5EF4-FFF2-40B4-BE49-F238E27FC236}">
                      <a16:creationId xmlns:a16="http://schemas.microsoft.com/office/drawing/2014/main" id="{CD199822-4AE0-40EF-B4D5-0D3B175AA96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172" y="2388"/>
                  <a:ext cx="128" cy="120"/>
                </a:xfrm>
                <a:prstGeom prst="line">
                  <a:avLst/>
                </a:prstGeom>
                <a:noFill/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0" name="Rectangle 426">
                  <a:extLst>
                    <a:ext uri="{FF2B5EF4-FFF2-40B4-BE49-F238E27FC236}">
                      <a16:creationId xmlns:a16="http://schemas.microsoft.com/office/drawing/2014/main" id="{1EDD62A5-A584-47DC-B816-9D34776CD9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31" y="2060"/>
                  <a:ext cx="536" cy="64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1" name="Rectangle 427">
                  <a:extLst>
                    <a:ext uri="{FF2B5EF4-FFF2-40B4-BE49-F238E27FC236}">
                      <a16:creationId xmlns:a16="http://schemas.microsoft.com/office/drawing/2014/main" id="{FC0D655F-E448-4917-8436-4429A04D42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87" y="2044"/>
                  <a:ext cx="88" cy="96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2" name="Freeform 428">
                  <a:extLst>
                    <a:ext uri="{FF2B5EF4-FFF2-40B4-BE49-F238E27FC236}">
                      <a16:creationId xmlns:a16="http://schemas.microsoft.com/office/drawing/2014/main" id="{28215C49-B184-4EB9-A172-F3925119265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907" y="1988"/>
                  <a:ext cx="128" cy="184"/>
                </a:xfrm>
                <a:custGeom>
                  <a:avLst/>
                  <a:gdLst>
                    <a:gd name="T0" fmla="*/ 50 w 128"/>
                    <a:gd name="T1" fmla="*/ 0 h 184"/>
                    <a:gd name="T2" fmla="*/ 30 w 128"/>
                    <a:gd name="T3" fmla="*/ 4 h 184"/>
                    <a:gd name="T4" fmla="*/ 14 w 128"/>
                    <a:gd name="T5" fmla="*/ 14 h 184"/>
                    <a:gd name="T6" fmla="*/ 4 w 128"/>
                    <a:gd name="T7" fmla="*/ 30 h 184"/>
                    <a:gd name="T8" fmla="*/ 0 w 128"/>
                    <a:gd name="T9" fmla="*/ 50 h 184"/>
                    <a:gd name="T10" fmla="*/ 0 w 128"/>
                    <a:gd name="T11" fmla="*/ 134 h 184"/>
                    <a:gd name="T12" fmla="*/ 4 w 128"/>
                    <a:gd name="T13" fmla="*/ 154 h 184"/>
                    <a:gd name="T14" fmla="*/ 14 w 128"/>
                    <a:gd name="T15" fmla="*/ 170 h 184"/>
                    <a:gd name="T16" fmla="*/ 30 w 128"/>
                    <a:gd name="T17" fmla="*/ 180 h 184"/>
                    <a:gd name="T18" fmla="*/ 50 w 128"/>
                    <a:gd name="T19" fmla="*/ 184 h 184"/>
                    <a:gd name="T20" fmla="*/ 78 w 128"/>
                    <a:gd name="T21" fmla="*/ 184 h 184"/>
                    <a:gd name="T22" fmla="*/ 98 w 128"/>
                    <a:gd name="T23" fmla="*/ 180 h 184"/>
                    <a:gd name="T24" fmla="*/ 114 w 128"/>
                    <a:gd name="T25" fmla="*/ 170 h 184"/>
                    <a:gd name="T26" fmla="*/ 124 w 128"/>
                    <a:gd name="T27" fmla="*/ 154 h 184"/>
                    <a:gd name="T28" fmla="*/ 128 w 128"/>
                    <a:gd name="T29" fmla="*/ 134 h 184"/>
                    <a:gd name="T30" fmla="*/ 128 w 128"/>
                    <a:gd name="T31" fmla="*/ 50 h 184"/>
                    <a:gd name="T32" fmla="*/ 124 w 128"/>
                    <a:gd name="T33" fmla="*/ 30 h 184"/>
                    <a:gd name="T34" fmla="*/ 114 w 128"/>
                    <a:gd name="T35" fmla="*/ 14 h 184"/>
                    <a:gd name="T36" fmla="*/ 98 w 128"/>
                    <a:gd name="T37" fmla="*/ 4 h 184"/>
                    <a:gd name="T38" fmla="*/ 78 w 128"/>
                    <a:gd name="T39" fmla="*/ 0 h 184"/>
                    <a:gd name="T40" fmla="*/ 56 w 128"/>
                    <a:gd name="T41" fmla="*/ 24 h 184"/>
                    <a:gd name="T42" fmla="*/ 72 w 128"/>
                    <a:gd name="T43" fmla="*/ 24 h 184"/>
                    <a:gd name="T44" fmla="*/ 84 w 128"/>
                    <a:gd name="T45" fmla="*/ 26 h 184"/>
                    <a:gd name="T46" fmla="*/ 94 w 128"/>
                    <a:gd name="T47" fmla="*/ 34 h 184"/>
                    <a:gd name="T48" fmla="*/ 102 w 128"/>
                    <a:gd name="T49" fmla="*/ 46 h 184"/>
                    <a:gd name="T50" fmla="*/ 104 w 128"/>
                    <a:gd name="T51" fmla="*/ 60 h 184"/>
                    <a:gd name="T52" fmla="*/ 104 w 128"/>
                    <a:gd name="T53" fmla="*/ 124 h 184"/>
                    <a:gd name="T54" fmla="*/ 102 w 128"/>
                    <a:gd name="T55" fmla="*/ 138 h 184"/>
                    <a:gd name="T56" fmla="*/ 94 w 128"/>
                    <a:gd name="T57" fmla="*/ 150 h 184"/>
                    <a:gd name="T58" fmla="*/ 84 w 128"/>
                    <a:gd name="T59" fmla="*/ 158 h 184"/>
                    <a:gd name="T60" fmla="*/ 72 w 128"/>
                    <a:gd name="T61" fmla="*/ 160 h 184"/>
                    <a:gd name="T62" fmla="*/ 56 w 128"/>
                    <a:gd name="T63" fmla="*/ 160 h 184"/>
                    <a:gd name="T64" fmla="*/ 44 w 128"/>
                    <a:gd name="T65" fmla="*/ 158 h 184"/>
                    <a:gd name="T66" fmla="*/ 34 w 128"/>
                    <a:gd name="T67" fmla="*/ 150 h 184"/>
                    <a:gd name="T68" fmla="*/ 26 w 128"/>
                    <a:gd name="T69" fmla="*/ 138 h 184"/>
                    <a:gd name="T70" fmla="*/ 24 w 128"/>
                    <a:gd name="T71" fmla="*/ 124 h 184"/>
                    <a:gd name="T72" fmla="*/ 24 w 128"/>
                    <a:gd name="T73" fmla="*/ 60 h 184"/>
                    <a:gd name="T74" fmla="*/ 26 w 128"/>
                    <a:gd name="T75" fmla="*/ 46 h 184"/>
                    <a:gd name="T76" fmla="*/ 34 w 128"/>
                    <a:gd name="T77" fmla="*/ 34 h 184"/>
                    <a:gd name="T78" fmla="*/ 44 w 128"/>
                    <a:gd name="T79" fmla="*/ 26 h 184"/>
                    <a:gd name="T80" fmla="*/ 56 w 128"/>
                    <a:gd name="T81" fmla="*/ 2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28" h="184">
                      <a:moveTo>
                        <a:pt x="50" y="0"/>
                      </a:moveTo>
                      <a:lnTo>
                        <a:pt x="50" y="0"/>
                      </a:lnTo>
                      <a:lnTo>
                        <a:pt x="40" y="2"/>
                      </a:lnTo>
                      <a:lnTo>
                        <a:pt x="30" y="4"/>
                      </a:lnTo>
                      <a:lnTo>
                        <a:pt x="22" y="8"/>
                      </a:lnTo>
                      <a:lnTo>
                        <a:pt x="14" y="14"/>
                      </a:lnTo>
                      <a:lnTo>
                        <a:pt x="8" y="22"/>
                      </a:lnTo>
                      <a:lnTo>
                        <a:pt x="4" y="30"/>
                      </a:lnTo>
                      <a:lnTo>
                        <a:pt x="2" y="40"/>
                      </a:lnTo>
                      <a:lnTo>
                        <a:pt x="0" y="50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44"/>
                      </a:lnTo>
                      <a:lnTo>
                        <a:pt x="4" y="154"/>
                      </a:lnTo>
                      <a:lnTo>
                        <a:pt x="8" y="162"/>
                      </a:lnTo>
                      <a:lnTo>
                        <a:pt x="14" y="170"/>
                      </a:lnTo>
                      <a:lnTo>
                        <a:pt x="22" y="176"/>
                      </a:lnTo>
                      <a:lnTo>
                        <a:pt x="30" y="180"/>
                      </a:lnTo>
                      <a:lnTo>
                        <a:pt x="40" y="182"/>
                      </a:lnTo>
                      <a:lnTo>
                        <a:pt x="50" y="184"/>
                      </a:lnTo>
                      <a:lnTo>
                        <a:pt x="78" y="184"/>
                      </a:lnTo>
                      <a:lnTo>
                        <a:pt x="78" y="184"/>
                      </a:lnTo>
                      <a:lnTo>
                        <a:pt x="88" y="182"/>
                      </a:lnTo>
                      <a:lnTo>
                        <a:pt x="98" y="180"/>
                      </a:lnTo>
                      <a:lnTo>
                        <a:pt x="106" y="176"/>
                      </a:lnTo>
                      <a:lnTo>
                        <a:pt x="114" y="170"/>
                      </a:lnTo>
                      <a:lnTo>
                        <a:pt x="120" y="162"/>
                      </a:lnTo>
                      <a:lnTo>
                        <a:pt x="124" y="154"/>
                      </a:lnTo>
                      <a:lnTo>
                        <a:pt x="126" y="144"/>
                      </a:lnTo>
                      <a:lnTo>
                        <a:pt x="128" y="134"/>
                      </a:lnTo>
                      <a:lnTo>
                        <a:pt x="128" y="50"/>
                      </a:lnTo>
                      <a:lnTo>
                        <a:pt x="128" y="50"/>
                      </a:lnTo>
                      <a:lnTo>
                        <a:pt x="126" y="40"/>
                      </a:lnTo>
                      <a:lnTo>
                        <a:pt x="124" y="30"/>
                      </a:lnTo>
                      <a:lnTo>
                        <a:pt x="120" y="22"/>
                      </a:lnTo>
                      <a:lnTo>
                        <a:pt x="114" y="14"/>
                      </a:lnTo>
                      <a:lnTo>
                        <a:pt x="106" y="8"/>
                      </a:lnTo>
                      <a:lnTo>
                        <a:pt x="98" y="4"/>
                      </a:lnTo>
                      <a:lnTo>
                        <a:pt x="88" y="2"/>
                      </a:lnTo>
                      <a:lnTo>
                        <a:pt x="78" y="0"/>
                      </a:lnTo>
                      <a:lnTo>
                        <a:pt x="50" y="0"/>
                      </a:lnTo>
                      <a:close/>
                      <a:moveTo>
                        <a:pt x="56" y="24"/>
                      </a:moveTo>
                      <a:lnTo>
                        <a:pt x="72" y="24"/>
                      </a:lnTo>
                      <a:lnTo>
                        <a:pt x="72" y="24"/>
                      </a:lnTo>
                      <a:lnTo>
                        <a:pt x="80" y="24"/>
                      </a:lnTo>
                      <a:lnTo>
                        <a:pt x="84" y="26"/>
                      </a:lnTo>
                      <a:lnTo>
                        <a:pt x="90" y="30"/>
                      </a:lnTo>
                      <a:lnTo>
                        <a:pt x="94" y="34"/>
                      </a:lnTo>
                      <a:lnTo>
                        <a:pt x="98" y="40"/>
                      </a:lnTo>
                      <a:lnTo>
                        <a:pt x="102" y="46"/>
                      </a:lnTo>
                      <a:lnTo>
                        <a:pt x="104" y="54"/>
                      </a:lnTo>
                      <a:lnTo>
                        <a:pt x="104" y="60"/>
                      </a:lnTo>
                      <a:lnTo>
                        <a:pt x="104" y="124"/>
                      </a:lnTo>
                      <a:lnTo>
                        <a:pt x="104" y="124"/>
                      </a:lnTo>
                      <a:lnTo>
                        <a:pt x="104" y="130"/>
                      </a:lnTo>
                      <a:lnTo>
                        <a:pt x="102" y="138"/>
                      </a:lnTo>
                      <a:lnTo>
                        <a:pt x="98" y="144"/>
                      </a:lnTo>
                      <a:lnTo>
                        <a:pt x="94" y="150"/>
                      </a:lnTo>
                      <a:lnTo>
                        <a:pt x="90" y="154"/>
                      </a:lnTo>
                      <a:lnTo>
                        <a:pt x="84" y="158"/>
                      </a:lnTo>
                      <a:lnTo>
                        <a:pt x="80" y="160"/>
                      </a:lnTo>
                      <a:lnTo>
                        <a:pt x="72" y="160"/>
                      </a:lnTo>
                      <a:lnTo>
                        <a:pt x="56" y="160"/>
                      </a:lnTo>
                      <a:lnTo>
                        <a:pt x="56" y="160"/>
                      </a:lnTo>
                      <a:lnTo>
                        <a:pt x="48" y="160"/>
                      </a:lnTo>
                      <a:lnTo>
                        <a:pt x="44" y="158"/>
                      </a:lnTo>
                      <a:lnTo>
                        <a:pt x="38" y="154"/>
                      </a:lnTo>
                      <a:lnTo>
                        <a:pt x="34" y="150"/>
                      </a:lnTo>
                      <a:lnTo>
                        <a:pt x="30" y="144"/>
                      </a:lnTo>
                      <a:lnTo>
                        <a:pt x="26" y="138"/>
                      </a:lnTo>
                      <a:lnTo>
                        <a:pt x="24" y="130"/>
                      </a:lnTo>
                      <a:lnTo>
                        <a:pt x="24" y="124"/>
                      </a:lnTo>
                      <a:lnTo>
                        <a:pt x="24" y="60"/>
                      </a:lnTo>
                      <a:lnTo>
                        <a:pt x="24" y="60"/>
                      </a:lnTo>
                      <a:lnTo>
                        <a:pt x="24" y="54"/>
                      </a:lnTo>
                      <a:lnTo>
                        <a:pt x="26" y="46"/>
                      </a:lnTo>
                      <a:lnTo>
                        <a:pt x="30" y="40"/>
                      </a:lnTo>
                      <a:lnTo>
                        <a:pt x="34" y="34"/>
                      </a:lnTo>
                      <a:lnTo>
                        <a:pt x="38" y="30"/>
                      </a:lnTo>
                      <a:lnTo>
                        <a:pt x="44" y="26"/>
                      </a:lnTo>
                      <a:lnTo>
                        <a:pt x="48" y="24"/>
                      </a:lnTo>
                      <a:lnTo>
                        <a:pt x="56" y="24"/>
                      </a:lnTo>
                      <a:lnTo>
                        <a:pt x="56" y="2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3" name="Freeform 429">
                  <a:extLst>
                    <a:ext uri="{FF2B5EF4-FFF2-40B4-BE49-F238E27FC236}">
                      <a16:creationId xmlns:a16="http://schemas.microsoft.com/office/drawing/2014/main" id="{4F19E83F-E6D5-4B7A-9769-E9F8D70764F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235" y="1988"/>
                  <a:ext cx="128" cy="184"/>
                </a:xfrm>
                <a:custGeom>
                  <a:avLst/>
                  <a:gdLst>
                    <a:gd name="T0" fmla="*/ 50 w 128"/>
                    <a:gd name="T1" fmla="*/ 0 h 184"/>
                    <a:gd name="T2" fmla="*/ 30 w 128"/>
                    <a:gd name="T3" fmla="*/ 4 h 184"/>
                    <a:gd name="T4" fmla="*/ 14 w 128"/>
                    <a:gd name="T5" fmla="*/ 14 h 184"/>
                    <a:gd name="T6" fmla="*/ 4 w 128"/>
                    <a:gd name="T7" fmla="*/ 30 h 184"/>
                    <a:gd name="T8" fmla="*/ 0 w 128"/>
                    <a:gd name="T9" fmla="*/ 50 h 184"/>
                    <a:gd name="T10" fmla="*/ 0 w 128"/>
                    <a:gd name="T11" fmla="*/ 134 h 184"/>
                    <a:gd name="T12" fmla="*/ 4 w 128"/>
                    <a:gd name="T13" fmla="*/ 154 h 184"/>
                    <a:gd name="T14" fmla="*/ 14 w 128"/>
                    <a:gd name="T15" fmla="*/ 170 h 184"/>
                    <a:gd name="T16" fmla="*/ 30 w 128"/>
                    <a:gd name="T17" fmla="*/ 180 h 184"/>
                    <a:gd name="T18" fmla="*/ 50 w 128"/>
                    <a:gd name="T19" fmla="*/ 184 h 184"/>
                    <a:gd name="T20" fmla="*/ 78 w 128"/>
                    <a:gd name="T21" fmla="*/ 184 h 184"/>
                    <a:gd name="T22" fmla="*/ 98 w 128"/>
                    <a:gd name="T23" fmla="*/ 180 h 184"/>
                    <a:gd name="T24" fmla="*/ 114 w 128"/>
                    <a:gd name="T25" fmla="*/ 170 h 184"/>
                    <a:gd name="T26" fmla="*/ 124 w 128"/>
                    <a:gd name="T27" fmla="*/ 154 h 184"/>
                    <a:gd name="T28" fmla="*/ 128 w 128"/>
                    <a:gd name="T29" fmla="*/ 134 h 184"/>
                    <a:gd name="T30" fmla="*/ 128 w 128"/>
                    <a:gd name="T31" fmla="*/ 50 h 184"/>
                    <a:gd name="T32" fmla="*/ 124 w 128"/>
                    <a:gd name="T33" fmla="*/ 30 h 184"/>
                    <a:gd name="T34" fmla="*/ 114 w 128"/>
                    <a:gd name="T35" fmla="*/ 14 h 184"/>
                    <a:gd name="T36" fmla="*/ 98 w 128"/>
                    <a:gd name="T37" fmla="*/ 4 h 184"/>
                    <a:gd name="T38" fmla="*/ 78 w 128"/>
                    <a:gd name="T39" fmla="*/ 0 h 184"/>
                    <a:gd name="T40" fmla="*/ 56 w 128"/>
                    <a:gd name="T41" fmla="*/ 24 h 184"/>
                    <a:gd name="T42" fmla="*/ 72 w 128"/>
                    <a:gd name="T43" fmla="*/ 24 h 184"/>
                    <a:gd name="T44" fmla="*/ 84 w 128"/>
                    <a:gd name="T45" fmla="*/ 26 h 184"/>
                    <a:gd name="T46" fmla="*/ 94 w 128"/>
                    <a:gd name="T47" fmla="*/ 34 h 184"/>
                    <a:gd name="T48" fmla="*/ 102 w 128"/>
                    <a:gd name="T49" fmla="*/ 46 h 184"/>
                    <a:gd name="T50" fmla="*/ 104 w 128"/>
                    <a:gd name="T51" fmla="*/ 60 h 184"/>
                    <a:gd name="T52" fmla="*/ 104 w 128"/>
                    <a:gd name="T53" fmla="*/ 124 h 184"/>
                    <a:gd name="T54" fmla="*/ 102 w 128"/>
                    <a:gd name="T55" fmla="*/ 138 h 184"/>
                    <a:gd name="T56" fmla="*/ 94 w 128"/>
                    <a:gd name="T57" fmla="*/ 150 h 184"/>
                    <a:gd name="T58" fmla="*/ 84 w 128"/>
                    <a:gd name="T59" fmla="*/ 158 h 184"/>
                    <a:gd name="T60" fmla="*/ 72 w 128"/>
                    <a:gd name="T61" fmla="*/ 160 h 184"/>
                    <a:gd name="T62" fmla="*/ 56 w 128"/>
                    <a:gd name="T63" fmla="*/ 160 h 184"/>
                    <a:gd name="T64" fmla="*/ 44 w 128"/>
                    <a:gd name="T65" fmla="*/ 158 h 184"/>
                    <a:gd name="T66" fmla="*/ 34 w 128"/>
                    <a:gd name="T67" fmla="*/ 150 h 184"/>
                    <a:gd name="T68" fmla="*/ 26 w 128"/>
                    <a:gd name="T69" fmla="*/ 138 h 184"/>
                    <a:gd name="T70" fmla="*/ 24 w 128"/>
                    <a:gd name="T71" fmla="*/ 124 h 184"/>
                    <a:gd name="T72" fmla="*/ 24 w 128"/>
                    <a:gd name="T73" fmla="*/ 60 h 184"/>
                    <a:gd name="T74" fmla="*/ 26 w 128"/>
                    <a:gd name="T75" fmla="*/ 46 h 184"/>
                    <a:gd name="T76" fmla="*/ 34 w 128"/>
                    <a:gd name="T77" fmla="*/ 34 h 184"/>
                    <a:gd name="T78" fmla="*/ 44 w 128"/>
                    <a:gd name="T79" fmla="*/ 26 h 184"/>
                    <a:gd name="T80" fmla="*/ 56 w 128"/>
                    <a:gd name="T81" fmla="*/ 2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28" h="184">
                      <a:moveTo>
                        <a:pt x="50" y="0"/>
                      </a:moveTo>
                      <a:lnTo>
                        <a:pt x="50" y="0"/>
                      </a:lnTo>
                      <a:lnTo>
                        <a:pt x="40" y="2"/>
                      </a:lnTo>
                      <a:lnTo>
                        <a:pt x="30" y="4"/>
                      </a:lnTo>
                      <a:lnTo>
                        <a:pt x="22" y="8"/>
                      </a:lnTo>
                      <a:lnTo>
                        <a:pt x="14" y="14"/>
                      </a:lnTo>
                      <a:lnTo>
                        <a:pt x="8" y="22"/>
                      </a:lnTo>
                      <a:lnTo>
                        <a:pt x="4" y="30"/>
                      </a:lnTo>
                      <a:lnTo>
                        <a:pt x="2" y="40"/>
                      </a:lnTo>
                      <a:lnTo>
                        <a:pt x="0" y="50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44"/>
                      </a:lnTo>
                      <a:lnTo>
                        <a:pt x="4" y="154"/>
                      </a:lnTo>
                      <a:lnTo>
                        <a:pt x="8" y="162"/>
                      </a:lnTo>
                      <a:lnTo>
                        <a:pt x="14" y="170"/>
                      </a:lnTo>
                      <a:lnTo>
                        <a:pt x="22" y="176"/>
                      </a:lnTo>
                      <a:lnTo>
                        <a:pt x="30" y="180"/>
                      </a:lnTo>
                      <a:lnTo>
                        <a:pt x="40" y="182"/>
                      </a:lnTo>
                      <a:lnTo>
                        <a:pt x="50" y="184"/>
                      </a:lnTo>
                      <a:lnTo>
                        <a:pt x="78" y="184"/>
                      </a:lnTo>
                      <a:lnTo>
                        <a:pt x="78" y="184"/>
                      </a:lnTo>
                      <a:lnTo>
                        <a:pt x="88" y="182"/>
                      </a:lnTo>
                      <a:lnTo>
                        <a:pt x="98" y="180"/>
                      </a:lnTo>
                      <a:lnTo>
                        <a:pt x="106" y="176"/>
                      </a:lnTo>
                      <a:lnTo>
                        <a:pt x="114" y="170"/>
                      </a:lnTo>
                      <a:lnTo>
                        <a:pt x="120" y="162"/>
                      </a:lnTo>
                      <a:lnTo>
                        <a:pt x="124" y="154"/>
                      </a:lnTo>
                      <a:lnTo>
                        <a:pt x="126" y="144"/>
                      </a:lnTo>
                      <a:lnTo>
                        <a:pt x="128" y="134"/>
                      </a:lnTo>
                      <a:lnTo>
                        <a:pt x="128" y="50"/>
                      </a:lnTo>
                      <a:lnTo>
                        <a:pt x="128" y="50"/>
                      </a:lnTo>
                      <a:lnTo>
                        <a:pt x="126" y="40"/>
                      </a:lnTo>
                      <a:lnTo>
                        <a:pt x="124" y="30"/>
                      </a:lnTo>
                      <a:lnTo>
                        <a:pt x="120" y="22"/>
                      </a:lnTo>
                      <a:lnTo>
                        <a:pt x="114" y="14"/>
                      </a:lnTo>
                      <a:lnTo>
                        <a:pt x="106" y="8"/>
                      </a:lnTo>
                      <a:lnTo>
                        <a:pt x="98" y="4"/>
                      </a:lnTo>
                      <a:lnTo>
                        <a:pt x="88" y="2"/>
                      </a:lnTo>
                      <a:lnTo>
                        <a:pt x="78" y="0"/>
                      </a:lnTo>
                      <a:lnTo>
                        <a:pt x="50" y="0"/>
                      </a:lnTo>
                      <a:close/>
                      <a:moveTo>
                        <a:pt x="56" y="24"/>
                      </a:moveTo>
                      <a:lnTo>
                        <a:pt x="72" y="24"/>
                      </a:lnTo>
                      <a:lnTo>
                        <a:pt x="72" y="24"/>
                      </a:lnTo>
                      <a:lnTo>
                        <a:pt x="80" y="24"/>
                      </a:lnTo>
                      <a:lnTo>
                        <a:pt x="84" y="26"/>
                      </a:lnTo>
                      <a:lnTo>
                        <a:pt x="90" y="30"/>
                      </a:lnTo>
                      <a:lnTo>
                        <a:pt x="94" y="34"/>
                      </a:lnTo>
                      <a:lnTo>
                        <a:pt x="98" y="40"/>
                      </a:lnTo>
                      <a:lnTo>
                        <a:pt x="102" y="46"/>
                      </a:lnTo>
                      <a:lnTo>
                        <a:pt x="104" y="54"/>
                      </a:lnTo>
                      <a:lnTo>
                        <a:pt x="104" y="60"/>
                      </a:lnTo>
                      <a:lnTo>
                        <a:pt x="104" y="124"/>
                      </a:lnTo>
                      <a:lnTo>
                        <a:pt x="104" y="124"/>
                      </a:lnTo>
                      <a:lnTo>
                        <a:pt x="104" y="130"/>
                      </a:lnTo>
                      <a:lnTo>
                        <a:pt x="102" y="138"/>
                      </a:lnTo>
                      <a:lnTo>
                        <a:pt x="98" y="144"/>
                      </a:lnTo>
                      <a:lnTo>
                        <a:pt x="94" y="150"/>
                      </a:lnTo>
                      <a:lnTo>
                        <a:pt x="90" y="154"/>
                      </a:lnTo>
                      <a:lnTo>
                        <a:pt x="84" y="158"/>
                      </a:lnTo>
                      <a:lnTo>
                        <a:pt x="80" y="160"/>
                      </a:lnTo>
                      <a:lnTo>
                        <a:pt x="72" y="160"/>
                      </a:lnTo>
                      <a:lnTo>
                        <a:pt x="56" y="160"/>
                      </a:lnTo>
                      <a:lnTo>
                        <a:pt x="56" y="160"/>
                      </a:lnTo>
                      <a:lnTo>
                        <a:pt x="48" y="160"/>
                      </a:lnTo>
                      <a:lnTo>
                        <a:pt x="44" y="158"/>
                      </a:lnTo>
                      <a:lnTo>
                        <a:pt x="38" y="154"/>
                      </a:lnTo>
                      <a:lnTo>
                        <a:pt x="34" y="150"/>
                      </a:lnTo>
                      <a:lnTo>
                        <a:pt x="30" y="144"/>
                      </a:lnTo>
                      <a:lnTo>
                        <a:pt x="26" y="138"/>
                      </a:lnTo>
                      <a:lnTo>
                        <a:pt x="24" y="130"/>
                      </a:lnTo>
                      <a:lnTo>
                        <a:pt x="24" y="124"/>
                      </a:lnTo>
                      <a:lnTo>
                        <a:pt x="24" y="60"/>
                      </a:lnTo>
                      <a:lnTo>
                        <a:pt x="24" y="60"/>
                      </a:lnTo>
                      <a:lnTo>
                        <a:pt x="24" y="54"/>
                      </a:lnTo>
                      <a:lnTo>
                        <a:pt x="26" y="46"/>
                      </a:lnTo>
                      <a:lnTo>
                        <a:pt x="30" y="40"/>
                      </a:lnTo>
                      <a:lnTo>
                        <a:pt x="34" y="34"/>
                      </a:lnTo>
                      <a:lnTo>
                        <a:pt x="38" y="30"/>
                      </a:lnTo>
                      <a:lnTo>
                        <a:pt x="44" y="26"/>
                      </a:lnTo>
                      <a:lnTo>
                        <a:pt x="48" y="24"/>
                      </a:lnTo>
                      <a:lnTo>
                        <a:pt x="56" y="24"/>
                      </a:lnTo>
                      <a:lnTo>
                        <a:pt x="56" y="2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4" name="Freeform 430">
                  <a:extLst>
                    <a:ext uri="{FF2B5EF4-FFF2-40B4-BE49-F238E27FC236}">
                      <a16:creationId xmlns:a16="http://schemas.microsoft.com/office/drawing/2014/main" id="{4F583F10-1E42-4283-9DF0-B539E88C88A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819" y="2004"/>
                  <a:ext cx="104" cy="160"/>
                </a:xfrm>
                <a:custGeom>
                  <a:avLst/>
                  <a:gdLst>
                    <a:gd name="T0" fmla="*/ 52 w 104"/>
                    <a:gd name="T1" fmla="*/ 0 h 160"/>
                    <a:gd name="T2" fmla="*/ 32 w 104"/>
                    <a:gd name="T3" fmla="*/ 4 h 160"/>
                    <a:gd name="T4" fmla="*/ 16 w 104"/>
                    <a:gd name="T5" fmla="*/ 16 h 160"/>
                    <a:gd name="T6" fmla="*/ 4 w 104"/>
                    <a:gd name="T7" fmla="*/ 32 h 160"/>
                    <a:gd name="T8" fmla="*/ 0 w 104"/>
                    <a:gd name="T9" fmla="*/ 52 h 160"/>
                    <a:gd name="T10" fmla="*/ 0 w 104"/>
                    <a:gd name="T11" fmla="*/ 108 h 160"/>
                    <a:gd name="T12" fmla="*/ 4 w 104"/>
                    <a:gd name="T13" fmla="*/ 128 h 160"/>
                    <a:gd name="T14" fmla="*/ 16 w 104"/>
                    <a:gd name="T15" fmla="*/ 144 h 160"/>
                    <a:gd name="T16" fmla="*/ 32 w 104"/>
                    <a:gd name="T17" fmla="*/ 156 h 160"/>
                    <a:gd name="T18" fmla="*/ 52 w 104"/>
                    <a:gd name="T19" fmla="*/ 160 h 160"/>
                    <a:gd name="T20" fmla="*/ 62 w 104"/>
                    <a:gd name="T21" fmla="*/ 158 h 160"/>
                    <a:gd name="T22" fmla="*/ 82 w 104"/>
                    <a:gd name="T23" fmla="*/ 152 h 160"/>
                    <a:gd name="T24" fmla="*/ 96 w 104"/>
                    <a:gd name="T25" fmla="*/ 138 h 160"/>
                    <a:gd name="T26" fmla="*/ 102 w 104"/>
                    <a:gd name="T27" fmla="*/ 118 h 160"/>
                    <a:gd name="T28" fmla="*/ 104 w 104"/>
                    <a:gd name="T29" fmla="*/ 52 h 160"/>
                    <a:gd name="T30" fmla="*/ 102 w 104"/>
                    <a:gd name="T31" fmla="*/ 42 h 160"/>
                    <a:gd name="T32" fmla="*/ 96 w 104"/>
                    <a:gd name="T33" fmla="*/ 22 h 160"/>
                    <a:gd name="T34" fmla="*/ 82 w 104"/>
                    <a:gd name="T35" fmla="*/ 8 h 160"/>
                    <a:gd name="T36" fmla="*/ 62 w 104"/>
                    <a:gd name="T37" fmla="*/ 2 h 160"/>
                    <a:gd name="T38" fmla="*/ 52 w 104"/>
                    <a:gd name="T39" fmla="*/ 0 h 160"/>
                    <a:gd name="T40" fmla="*/ 52 w 104"/>
                    <a:gd name="T41" fmla="*/ 24 h 160"/>
                    <a:gd name="T42" fmla="*/ 62 w 104"/>
                    <a:gd name="T43" fmla="*/ 26 h 160"/>
                    <a:gd name="T44" fmla="*/ 78 w 104"/>
                    <a:gd name="T45" fmla="*/ 44 h 160"/>
                    <a:gd name="T46" fmla="*/ 80 w 104"/>
                    <a:gd name="T47" fmla="*/ 104 h 160"/>
                    <a:gd name="T48" fmla="*/ 78 w 104"/>
                    <a:gd name="T49" fmla="*/ 116 h 160"/>
                    <a:gd name="T50" fmla="*/ 62 w 104"/>
                    <a:gd name="T51" fmla="*/ 134 h 160"/>
                    <a:gd name="T52" fmla="*/ 52 w 104"/>
                    <a:gd name="T53" fmla="*/ 136 h 160"/>
                    <a:gd name="T54" fmla="*/ 46 w 104"/>
                    <a:gd name="T55" fmla="*/ 136 h 160"/>
                    <a:gd name="T56" fmla="*/ 32 w 104"/>
                    <a:gd name="T57" fmla="*/ 126 h 160"/>
                    <a:gd name="T58" fmla="*/ 24 w 104"/>
                    <a:gd name="T59" fmla="*/ 104 h 160"/>
                    <a:gd name="T60" fmla="*/ 24 w 104"/>
                    <a:gd name="T61" fmla="*/ 56 h 160"/>
                    <a:gd name="T62" fmla="*/ 32 w 104"/>
                    <a:gd name="T63" fmla="*/ 34 h 160"/>
                    <a:gd name="T64" fmla="*/ 46 w 104"/>
                    <a:gd name="T65" fmla="*/ 24 h 160"/>
                    <a:gd name="T66" fmla="*/ 52 w 104"/>
                    <a:gd name="T67" fmla="*/ 24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04" h="160">
                      <a:moveTo>
                        <a:pt x="52" y="0"/>
                      </a:moveTo>
                      <a:lnTo>
                        <a:pt x="52" y="0"/>
                      </a:lnTo>
                      <a:lnTo>
                        <a:pt x="42" y="2"/>
                      </a:lnTo>
                      <a:lnTo>
                        <a:pt x="32" y="4"/>
                      </a:lnTo>
                      <a:lnTo>
                        <a:pt x="22" y="8"/>
                      </a:lnTo>
                      <a:lnTo>
                        <a:pt x="16" y="16"/>
                      </a:lnTo>
                      <a:lnTo>
                        <a:pt x="8" y="22"/>
                      </a:lnTo>
                      <a:lnTo>
                        <a:pt x="4" y="32"/>
                      </a:lnTo>
                      <a:lnTo>
                        <a:pt x="2" y="42"/>
                      </a:lnTo>
                      <a:lnTo>
                        <a:pt x="0" y="52"/>
                      </a:lnTo>
                      <a:lnTo>
                        <a:pt x="0" y="108"/>
                      </a:lnTo>
                      <a:lnTo>
                        <a:pt x="0" y="108"/>
                      </a:lnTo>
                      <a:lnTo>
                        <a:pt x="2" y="118"/>
                      </a:lnTo>
                      <a:lnTo>
                        <a:pt x="4" y="128"/>
                      </a:lnTo>
                      <a:lnTo>
                        <a:pt x="8" y="138"/>
                      </a:lnTo>
                      <a:lnTo>
                        <a:pt x="16" y="144"/>
                      </a:lnTo>
                      <a:lnTo>
                        <a:pt x="22" y="152"/>
                      </a:lnTo>
                      <a:lnTo>
                        <a:pt x="32" y="156"/>
                      </a:lnTo>
                      <a:lnTo>
                        <a:pt x="42" y="158"/>
                      </a:lnTo>
                      <a:lnTo>
                        <a:pt x="52" y="160"/>
                      </a:lnTo>
                      <a:lnTo>
                        <a:pt x="52" y="160"/>
                      </a:lnTo>
                      <a:lnTo>
                        <a:pt x="62" y="158"/>
                      </a:lnTo>
                      <a:lnTo>
                        <a:pt x="72" y="156"/>
                      </a:lnTo>
                      <a:lnTo>
                        <a:pt x="82" y="152"/>
                      </a:lnTo>
                      <a:lnTo>
                        <a:pt x="88" y="144"/>
                      </a:lnTo>
                      <a:lnTo>
                        <a:pt x="96" y="138"/>
                      </a:lnTo>
                      <a:lnTo>
                        <a:pt x="100" y="128"/>
                      </a:lnTo>
                      <a:lnTo>
                        <a:pt x="102" y="118"/>
                      </a:lnTo>
                      <a:lnTo>
                        <a:pt x="104" y="108"/>
                      </a:lnTo>
                      <a:lnTo>
                        <a:pt x="104" y="52"/>
                      </a:lnTo>
                      <a:lnTo>
                        <a:pt x="104" y="52"/>
                      </a:lnTo>
                      <a:lnTo>
                        <a:pt x="102" y="42"/>
                      </a:lnTo>
                      <a:lnTo>
                        <a:pt x="100" y="32"/>
                      </a:lnTo>
                      <a:lnTo>
                        <a:pt x="96" y="22"/>
                      </a:lnTo>
                      <a:lnTo>
                        <a:pt x="88" y="16"/>
                      </a:lnTo>
                      <a:lnTo>
                        <a:pt x="82" y="8"/>
                      </a:lnTo>
                      <a:lnTo>
                        <a:pt x="72" y="4"/>
                      </a:lnTo>
                      <a:lnTo>
                        <a:pt x="62" y="2"/>
                      </a:lnTo>
                      <a:lnTo>
                        <a:pt x="52" y="0"/>
                      </a:lnTo>
                      <a:lnTo>
                        <a:pt x="52" y="0"/>
                      </a:lnTo>
                      <a:close/>
                      <a:moveTo>
                        <a:pt x="52" y="24"/>
                      </a:moveTo>
                      <a:lnTo>
                        <a:pt x="52" y="24"/>
                      </a:lnTo>
                      <a:lnTo>
                        <a:pt x="58" y="24"/>
                      </a:lnTo>
                      <a:lnTo>
                        <a:pt x="62" y="26"/>
                      </a:lnTo>
                      <a:lnTo>
                        <a:pt x="72" y="34"/>
                      </a:lnTo>
                      <a:lnTo>
                        <a:pt x="78" y="44"/>
                      </a:lnTo>
                      <a:lnTo>
                        <a:pt x="80" y="56"/>
                      </a:lnTo>
                      <a:lnTo>
                        <a:pt x="80" y="104"/>
                      </a:lnTo>
                      <a:lnTo>
                        <a:pt x="80" y="104"/>
                      </a:lnTo>
                      <a:lnTo>
                        <a:pt x="78" y="116"/>
                      </a:lnTo>
                      <a:lnTo>
                        <a:pt x="72" y="126"/>
                      </a:lnTo>
                      <a:lnTo>
                        <a:pt x="62" y="134"/>
                      </a:lnTo>
                      <a:lnTo>
                        <a:pt x="58" y="136"/>
                      </a:lnTo>
                      <a:lnTo>
                        <a:pt x="52" y="136"/>
                      </a:lnTo>
                      <a:lnTo>
                        <a:pt x="52" y="136"/>
                      </a:lnTo>
                      <a:lnTo>
                        <a:pt x="46" y="136"/>
                      </a:lnTo>
                      <a:lnTo>
                        <a:pt x="42" y="134"/>
                      </a:lnTo>
                      <a:lnTo>
                        <a:pt x="32" y="126"/>
                      </a:lnTo>
                      <a:lnTo>
                        <a:pt x="26" y="116"/>
                      </a:lnTo>
                      <a:lnTo>
                        <a:pt x="24" y="104"/>
                      </a:lnTo>
                      <a:lnTo>
                        <a:pt x="24" y="56"/>
                      </a:lnTo>
                      <a:lnTo>
                        <a:pt x="24" y="56"/>
                      </a:lnTo>
                      <a:lnTo>
                        <a:pt x="26" y="44"/>
                      </a:lnTo>
                      <a:lnTo>
                        <a:pt x="32" y="34"/>
                      </a:lnTo>
                      <a:lnTo>
                        <a:pt x="42" y="26"/>
                      </a:lnTo>
                      <a:lnTo>
                        <a:pt x="46" y="24"/>
                      </a:lnTo>
                      <a:lnTo>
                        <a:pt x="52" y="24"/>
                      </a:lnTo>
                      <a:lnTo>
                        <a:pt x="52" y="2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5" name="Freeform 431">
                  <a:extLst>
                    <a:ext uri="{FF2B5EF4-FFF2-40B4-BE49-F238E27FC236}">
                      <a16:creationId xmlns:a16="http://schemas.microsoft.com/office/drawing/2014/main" id="{17AC3A37-4E0D-400E-8CFA-B56952437D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44" y="1964"/>
                  <a:ext cx="496" cy="272"/>
                </a:xfrm>
                <a:custGeom>
                  <a:avLst/>
                  <a:gdLst>
                    <a:gd name="T0" fmla="*/ 34 w 496"/>
                    <a:gd name="T1" fmla="*/ 0 h 272"/>
                    <a:gd name="T2" fmla="*/ 462 w 496"/>
                    <a:gd name="T3" fmla="*/ 0 h 272"/>
                    <a:gd name="T4" fmla="*/ 462 w 496"/>
                    <a:gd name="T5" fmla="*/ 0 h 272"/>
                    <a:gd name="T6" fmla="*/ 468 w 496"/>
                    <a:gd name="T7" fmla="*/ 0 h 272"/>
                    <a:gd name="T8" fmla="*/ 476 w 496"/>
                    <a:gd name="T9" fmla="*/ 2 h 272"/>
                    <a:gd name="T10" fmla="*/ 482 w 496"/>
                    <a:gd name="T11" fmla="*/ 6 h 272"/>
                    <a:gd name="T12" fmla="*/ 486 w 496"/>
                    <a:gd name="T13" fmla="*/ 10 h 272"/>
                    <a:gd name="T14" fmla="*/ 490 w 496"/>
                    <a:gd name="T15" fmla="*/ 14 h 272"/>
                    <a:gd name="T16" fmla="*/ 494 w 496"/>
                    <a:gd name="T17" fmla="*/ 20 h 272"/>
                    <a:gd name="T18" fmla="*/ 496 w 496"/>
                    <a:gd name="T19" fmla="*/ 28 h 272"/>
                    <a:gd name="T20" fmla="*/ 496 w 496"/>
                    <a:gd name="T21" fmla="*/ 34 h 272"/>
                    <a:gd name="T22" fmla="*/ 496 w 496"/>
                    <a:gd name="T23" fmla="*/ 238 h 272"/>
                    <a:gd name="T24" fmla="*/ 496 w 496"/>
                    <a:gd name="T25" fmla="*/ 238 h 272"/>
                    <a:gd name="T26" fmla="*/ 496 w 496"/>
                    <a:gd name="T27" fmla="*/ 244 h 272"/>
                    <a:gd name="T28" fmla="*/ 494 w 496"/>
                    <a:gd name="T29" fmla="*/ 252 h 272"/>
                    <a:gd name="T30" fmla="*/ 490 w 496"/>
                    <a:gd name="T31" fmla="*/ 258 h 272"/>
                    <a:gd name="T32" fmla="*/ 486 w 496"/>
                    <a:gd name="T33" fmla="*/ 262 h 272"/>
                    <a:gd name="T34" fmla="*/ 482 w 496"/>
                    <a:gd name="T35" fmla="*/ 266 h 272"/>
                    <a:gd name="T36" fmla="*/ 476 w 496"/>
                    <a:gd name="T37" fmla="*/ 270 h 272"/>
                    <a:gd name="T38" fmla="*/ 468 w 496"/>
                    <a:gd name="T39" fmla="*/ 272 h 272"/>
                    <a:gd name="T40" fmla="*/ 462 w 496"/>
                    <a:gd name="T41" fmla="*/ 272 h 272"/>
                    <a:gd name="T42" fmla="*/ 34 w 496"/>
                    <a:gd name="T43" fmla="*/ 272 h 272"/>
                    <a:gd name="T44" fmla="*/ 34 w 496"/>
                    <a:gd name="T45" fmla="*/ 272 h 272"/>
                    <a:gd name="T46" fmla="*/ 28 w 496"/>
                    <a:gd name="T47" fmla="*/ 272 h 272"/>
                    <a:gd name="T48" fmla="*/ 20 w 496"/>
                    <a:gd name="T49" fmla="*/ 270 h 272"/>
                    <a:gd name="T50" fmla="*/ 14 w 496"/>
                    <a:gd name="T51" fmla="*/ 266 h 272"/>
                    <a:gd name="T52" fmla="*/ 10 w 496"/>
                    <a:gd name="T53" fmla="*/ 262 h 272"/>
                    <a:gd name="T54" fmla="*/ 6 w 496"/>
                    <a:gd name="T55" fmla="*/ 258 h 272"/>
                    <a:gd name="T56" fmla="*/ 2 w 496"/>
                    <a:gd name="T57" fmla="*/ 252 h 272"/>
                    <a:gd name="T58" fmla="*/ 0 w 496"/>
                    <a:gd name="T59" fmla="*/ 244 h 272"/>
                    <a:gd name="T60" fmla="*/ 0 w 496"/>
                    <a:gd name="T61" fmla="*/ 238 h 272"/>
                    <a:gd name="T62" fmla="*/ 0 w 496"/>
                    <a:gd name="T63" fmla="*/ 34 h 272"/>
                    <a:gd name="T64" fmla="*/ 0 w 496"/>
                    <a:gd name="T65" fmla="*/ 34 h 272"/>
                    <a:gd name="T66" fmla="*/ 0 w 496"/>
                    <a:gd name="T67" fmla="*/ 28 h 272"/>
                    <a:gd name="T68" fmla="*/ 2 w 496"/>
                    <a:gd name="T69" fmla="*/ 20 h 272"/>
                    <a:gd name="T70" fmla="*/ 6 w 496"/>
                    <a:gd name="T71" fmla="*/ 14 h 272"/>
                    <a:gd name="T72" fmla="*/ 10 w 496"/>
                    <a:gd name="T73" fmla="*/ 10 h 272"/>
                    <a:gd name="T74" fmla="*/ 14 w 496"/>
                    <a:gd name="T75" fmla="*/ 6 h 272"/>
                    <a:gd name="T76" fmla="*/ 20 w 496"/>
                    <a:gd name="T77" fmla="*/ 2 h 272"/>
                    <a:gd name="T78" fmla="*/ 28 w 496"/>
                    <a:gd name="T79" fmla="*/ 0 h 272"/>
                    <a:gd name="T80" fmla="*/ 34 w 496"/>
                    <a:gd name="T81" fmla="*/ 0 h 272"/>
                    <a:gd name="T82" fmla="*/ 34 w 496"/>
                    <a:gd name="T83" fmla="*/ 0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96" h="272">
                      <a:moveTo>
                        <a:pt x="34" y="0"/>
                      </a:moveTo>
                      <a:lnTo>
                        <a:pt x="462" y="0"/>
                      </a:lnTo>
                      <a:lnTo>
                        <a:pt x="462" y="0"/>
                      </a:lnTo>
                      <a:lnTo>
                        <a:pt x="468" y="0"/>
                      </a:lnTo>
                      <a:lnTo>
                        <a:pt x="476" y="2"/>
                      </a:lnTo>
                      <a:lnTo>
                        <a:pt x="482" y="6"/>
                      </a:lnTo>
                      <a:lnTo>
                        <a:pt x="486" y="10"/>
                      </a:lnTo>
                      <a:lnTo>
                        <a:pt x="490" y="14"/>
                      </a:lnTo>
                      <a:lnTo>
                        <a:pt x="494" y="20"/>
                      </a:lnTo>
                      <a:lnTo>
                        <a:pt x="496" y="28"/>
                      </a:lnTo>
                      <a:lnTo>
                        <a:pt x="496" y="34"/>
                      </a:lnTo>
                      <a:lnTo>
                        <a:pt x="496" y="238"/>
                      </a:lnTo>
                      <a:lnTo>
                        <a:pt x="496" y="238"/>
                      </a:lnTo>
                      <a:lnTo>
                        <a:pt x="496" y="244"/>
                      </a:lnTo>
                      <a:lnTo>
                        <a:pt x="494" y="252"/>
                      </a:lnTo>
                      <a:lnTo>
                        <a:pt x="490" y="258"/>
                      </a:lnTo>
                      <a:lnTo>
                        <a:pt x="486" y="262"/>
                      </a:lnTo>
                      <a:lnTo>
                        <a:pt x="482" y="266"/>
                      </a:lnTo>
                      <a:lnTo>
                        <a:pt x="476" y="270"/>
                      </a:lnTo>
                      <a:lnTo>
                        <a:pt x="468" y="272"/>
                      </a:lnTo>
                      <a:lnTo>
                        <a:pt x="462" y="272"/>
                      </a:lnTo>
                      <a:lnTo>
                        <a:pt x="34" y="272"/>
                      </a:lnTo>
                      <a:lnTo>
                        <a:pt x="34" y="272"/>
                      </a:lnTo>
                      <a:lnTo>
                        <a:pt x="28" y="272"/>
                      </a:lnTo>
                      <a:lnTo>
                        <a:pt x="20" y="270"/>
                      </a:lnTo>
                      <a:lnTo>
                        <a:pt x="14" y="266"/>
                      </a:lnTo>
                      <a:lnTo>
                        <a:pt x="10" y="262"/>
                      </a:lnTo>
                      <a:lnTo>
                        <a:pt x="6" y="258"/>
                      </a:lnTo>
                      <a:lnTo>
                        <a:pt x="2" y="252"/>
                      </a:lnTo>
                      <a:lnTo>
                        <a:pt x="0" y="244"/>
                      </a:lnTo>
                      <a:lnTo>
                        <a:pt x="0" y="238"/>
                      </a:lnTo>
                      <a:lnTo>
                        <a:pt x="0" y="34"/>
                      </a:lnTo>
                      <a:lnTo>
                        <a:pt x="0" y="34"/>
                      </a:lnTo>
                      <a:lnTo>
                        <a:pt x="0" y="28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8" y="0"/>
                      </a:lnTo>
                      <a:lnTo>
                        <a:pt x="34" y="0"/>
                      </a:lnTo>
                      <a:lnTo>
                        <a:pt x="3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6" name="Freeform 432">
                  <a:extLst>
                    <a:ext uri="{FF2B5EF4-FFF2-40B4-BE49-F238E27FC236}">
                      <a16:creationId xmlns:a16="http://schemas.microsoft.com/office/drawing/2014/main" id="{028ED91D-EA43-4941-8BFC-8968A5944F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06" y="1964"/>
                  <a:ext cx="496" cy="272"/>
                </a:xfrm>
                <a:custGeom>
                  <a:avLst/>
                  <a:gdLst>
                    <a:gd name="T0" fmla="*/ 34 w 496"/>
                    <a:gd name="T1" fmla="*/ 0 h 272"/>
                    <a:gd name="T2" fmla="*/ 462 w 496"/>
                    <a:gd name="T3" fmla="*/ 0 h 272"/>
                    <a:gd name="T4" fmla="*/ 462 w 496"/>
                    <a:gd name="T5" fmla="*/ 0 h 272"/>
                    <a:gd name="T6" fmla="*/ 468 w 496"/>
                    <a:gd name="T7" fmla="*/ 0 h 272"/>
                    <a:gd name="T8" fmla="*/ 476 w 496"/>
                    <a:gd name="T9" fmla="*/ 2 h 272"/>
                    <a:gd name="T10" fmla="*/ 482 w 496"/>
                    <a:gd name="T11" fmla="*/ 6 h 272"/>
                    <a:gd name="T12" fmla="*/ 486 w 496"/>
                    <a:gd name="T13" fmla="*/ 10 h 272"/>
                    <a:gd name="T14" fmla="*/ 490 w 496"/>
                    <a:gd name="T15" fmla="*/ 14 h 272"/>
                    <a:gd name="T16" fmla="*/ 494 w 496"/>
                    <a:gd name="T17" fmla="*/ 20 h 272"/>
                    <a:gd name="T18" fmla="*/ 496 w 496"/>
                    <a:gd name="T19" fmla="*/ 28 h 272"/>
                    <a:gd name="T20" fmla="*/ 496 w 496"/>
                    <a:gd name="T21" fmla="*/ 34 h 272"/>
                    <a:gd name="T22" fmla="*/ 496 w 496"/>
                    <a:gd name="T23" fmla="*/ 238 h 272"/>
                    <a:gd name="T24" fmla="*/ 496 w 496"/>
                    <a:gd name="T25" fmla="*/ 238 h 272"/>
                    <a:gd name="T26" fmla="*/ 496 w 496"/>
                    <a:gd name="T27" fmla="*/ 244 h 272"/>
                    <a:gd name="T28" fmla="*/ 494 w 496"/>
                    <a:gd name="T29" fmla="*/ 252 h 272"/>
                    <a:gd name="T30" fmla="*/ 490 w 496"/>
                    <a:gd name="T31" fmla="*/ 258 h 272"/>
                    <a:gd name="T32" fmla="*/ 486 w 496"/>
                    <a:gd name="T33" fmla="*/ 262 h 272"/>
                    <a:gd name="T34" fmla="*/ 482 w 496"/>
                    <a:gd name="T35" fmla="*/ 266 h 272"/>
                    <a:gd name="T36" fmla="*/ 476 w 496"/>
                    <a:gd name="T37" fmla="*/ 270 h 272"/>
                    <a:gd name="T38" fmla="*/ 468 w 496"/>
                    <a:gd name="T39" fmla="*/ 272 h 272"/>
                    <a:gd name="T40" fmla="*/ 462 w 496"/>
                    <a:gd name="T41" fmla="*/ 272 h 272"/>
                    <a:gd name="T42" fmla="*/ 34 w 496"/>
                    <a:gd name="T43" fmla="*/ 272 h 272"/>
                    <a:gd name="T44" fmla="*/ 34 w 496"/>
                    <a:gd name="T45" fmla="*/ 272 h 272"/>
                    <a:gd name="T46" fmla="*/ 28 w 496"/>
                    <a:gd name="T47" fmla="*/ 272 h 272"/>
                    <a:gd name="T48" fmla="*/ 20 w 496"/>
                    <a:gd name="T49" fmla="*/ 270 h 272"/>
                    <a:gd name="T50" fmla="*/ 14 w 496"/>
                    <a:gd name="T51" fmla="*/ 266 h 272"/>
                    <a:gd name="T52" fmla="*/ 10 w 496"/>
                    <a:gd name="T53" fmla="*/ 262 h 272"/>
                    <a:gd name="T54" fmla="*/ 6 w 496"/>
                    <a:gd name="T55" fmla="*/ 258 h 272"/>
                    <a:gd name="T56" fmla="*/ 2 w 496"/>
                    <a:gd name="T57" fmla="*/ 252 h 272"/>
                    <a:gd name="T58" fmla="*/ 0 w 496"/>
                    <a:gd name="T59" fmla="*/ 244 h 272"/>
                    <a:gd name="T60" fmla="*/ 0 w 496"/>
                    <a:gd name="T61" fmla="*/ 238 h 272"/>
                    <a:gd name="T62" fmla="*/ 0 w 496"/>
                    <a:gd name="T63" fmla="*/ 34 h 272"/>
                    <a:gd name="T64" fmla="*/ 0 w 496"/>
                    <a:gd name="T65" fmla="*/ 34 h 272"/>
                    <a:gd name="T66" fmla="*/ 0 w 496"/>
                    <a:gd name="T67" fmla="*/ 28 h 272"/>
                    <a:gd name="T68" fmla="*/ 2 w 496"/>
                    <a:gd name="T69" fmla="*/ 20 h 272"/>
                    <a:gd name="T70" fmla="*/ 6 w 496"/>
                    <a:gd name="T71" fmla="*/ 14 h 272"/>
                    <a:gd name="T72" fmla="*/ 10 w 496"/>
                    <a:gd name="T73" fmla="*/ 10 h 272"/>
                    <a:gd name="T74" fmla="*/ 14 w 496"/>
                    <a:gd name="T75" fmla="*/ 6 h 272"/>
                    <a:gd name="T76" fmla="*/ 20 w 496"/>
                    <a:gd name="T77" fmla="*/ 2 h 272"/>
                    <a:gd name="T78" fmla="*/ 28 w 496"/>
                    <a:gd name="T79" fmla="*/ 0 h 272"/>
                    <a:gd name="T80" fmla="*/ 34 w 496"/>
                    <a:gd name="T81" fmla="*/ 0 h 272"/>
                    <a:gd name="T82" fmla="*/ 34 w 496"/>
                    <a:gd name="T83" fmla="*/ 0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96" h="272">
                      <a:moveTo>
                        <a:pt x="34" y="0"/>
                      </a:moveTo>
                      <a:lnTo>
                        <a:pt x="462" y="0"/>
                      </a:lnTo>
                      <a:lnTo>
                        <a:pt x="462" y="0"/>
                      </a:lnTo>
                      <a:lnTo>
                        <a:pt x="468" y="0"/>
                      </a:lnTo>
                      <a:lnTo>
                        <a:pt x="476" y="2"/>
                      </a:lnTo>
                      <a:lnTo>
                        <a:pt x="482" y="6"/>
                      </a:lnTo>
                      <a:lnTo>
                        <a:pt x="486" y="10"/>
                      </a:lnTo>
                      <a:lnTo>
                        <a:pt x="490" y="14"/>
                      </a:lnTo>
                      <a:lnTo>
                        <a:pt x="494" y="20"/>
                      </a:lnTo>
                      <a:lnTo>
                        <a:pt x="496" y="28"/>
                      </a:lnTo>
                      <a:lnTo>
                        <a:pt x="496" y="34"/>
                      </a:lnTo>
                      <a:lnTo>
                        <a:pt x="496" y="238"/>
                      </a:lnTo>
                      <a:lnTo>
                        <a:pt x="496" y="238"/>
                      </a:lnTo>
                      <a:lnTo>
                        <a:pt x="496" y="244"/>
                      </a:lnTo>
                      <a:lnTo>
                        <a:pt x="494" y="252"/>
                      </a:lnTo>
                      <a:lnTo>
                        <a:pt x="490" y="258"/>
                      </a:lnTo>
                      <a:lnTo>
                        <a:pt x="486" y="262"/>
                      </a:lnTo>
                      <a:lnTo>
                        <a:pt x="482" y="266"/>
                      </a:lnTo>
                      <a:lnTo>
                        <a:pt x="476" y="270"/>
                      </a:lnTo>
                      <a:lnTo>
                        <a:pt x="468" y="272"/>
                      </a:lnTo>
                      <a:lnTo>
                        <a:pt x="462" y="272"/>
                      </a:lnTo>
                      <a:lnTo>
                        <a:pt x="34" y="272"/>
                      </a:lnTo>
                      <a:lnTo>
                        <a:pt x="34" y="272"/>
                      </a:lnTo>
                      <a:lnTo>
                        <a:pt x="28" y="272"/>
                      </a:lnTo>
                      <a:lnTo>
                        <a:pt x="20" y="270"/>
                      </a:lnTo>
                      <a:lnTo>
                        <a:pt x="14" y="266"/>
                      </a:lnTo>
                      <a:lnTo>
                        <a:pt x="10" y="262"/>
                      </a:lnTo>
                      <a:lnTo>
                        <a:pt x="6" y="258"/>
                      </a:lnTo>
                      <a:lnTo>
                        <a:pt x="2" y="252"/>
                      </a:lnTo>
                      <a:lnTo>
                        <a:pt x="0" y="244"/>
                      </a:lnTo>
                      <a:lnTo>
                        <a:pt x="0" y="238"/>
                      </a:lnTo>
                      <a:lnTo>
                        <a:pt x="0" y="34"/>
                      </a:lnTo>
                      <a:lnTo>
                        <a:pt x="0" y="34"/>
                      </a:lnTo>
                      <a:lnTo>
                        <a:pt x="0" y="28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8" y="0"/>
                      </a:lnTo>
                      <a:lnTo>
                        <a:pt x="34" y="0"/>
                      </a:lnTo>
                      <a:lnTo>
                        <a:pt x="3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7" name="Freeform 433">
                  <a:extLst>
                    <a:ext uri="{FF2B5EF4-FFF2-40B4-BE49-F238E27FC236}">
                      <a16:creationId xmlns:a16="http://schemas.microsoft.com/office/drawing/2014/main" id="{C14C3E26-A9FC-49F1-9EF0-539BE35412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76" y="1988"/>
                  <a:ext cx="432" cy="224"/>
                </a:xfrm>
                <a:custGeom>
                  <a:avLst/>
                  <a:gdLst>
                    <a:gd name="T0" fmla="*/ 30 w 432"/>
                    <a:gd name="T1" fmla="*/ 0 h 224"/>
                    <a:gd name="T2" fmla="*/ 402 w 432"/>
                    <a:gd name="T3" fmla="*/ 0 h 224"/>
                    <a:gd name="T4" fmla="*/ 402 w 432"/>
                    <a:gd name="T5" fmla="*/ 0 h 224"/>
                    <a:gd name="T6" fmla="*/ 414 w 432"/>
                    <a:gd name="T7" fmla="*/ 2 h 224"/>
                    <a:gd name="T8" fmla="*/ 424 w 432"/>
                    <a:gd name="T9" fmla="*/ 8 h 224"/>
                    <a:gd name="T10" fmla="*/ 430 w 432"/>
                    <a:gd name="T11" fmla="*/ 18 h 224"/>
                    <a:gd name="T12" fmla="*/ 432 w 432"/>
                    <a:gd name="T13" fmla="*/ 22 h 224"/>
                    <a:gd name="T14" fmla="*/ 432 w 432"/>
                    <a:gd name="T15" fmla="*/ 28 h 224"/>
                    <a:gd name="T16" fmla="*/ 432 w 432"/>
                    <a:gd name="T17" fmla="*/ 196 h 224"/>
                    <a:gd name="T18" fmla="*/ 432 w 432"/>
                    <a:gd name="T19" fmla="*/ 196 h 224"/>
                    <a:gd name="T20" fmla="*/ 432 w 432"/>
                    <a:gd name="T21" fmla="*/ 202 h 224"/>
                    <a:gd name="T22" fmla="*/ 430 w 432"/>
                    <a:gd name="T23" fmla="*/ 206 h 224"/>
                    <a:gd name="T24" fmla="*/ 424 w 432"/>
                    <a:gd name="T25" fmla="*/ 216 h 224"/>
                    <a:gd name="T26" fmla="*/ 414 w 432"/>
                    <a:gd name="T27" fmla="*/ 222 h 224"/>
                    <a:gd name="T28" fmla="*/ 402 w 432"/>
                    <a:gd name="T29" fmla="*/ 224 h 224"/>
                    <a:gd name="T30" fmla="*/ 30 w 432"/>
                    <a:gd name="T31" fmla="*/ 224 h 224"/>
                    <a:gd name="T32" fmla="*/ 30 w 432"/>
                    <a:gd name="T33" fmla="*/ 224 h 224"/>
                    <a:gd name="T34" fmla="*/ 18 w 432"/>
                    <a:gd name="T35" fmla="*/ 222 h 224"/>
                    <a:gd name="T36" fmla="*/ 8 w 432"/>
                    <a:gd name="T37" fmla="*/ 216 h 224"/>
                    <a:gd name="T38" fmla="*/ 2 w 432"/>
                    <a:gd name="T39" fmla="*/ 206 h 224"/>
                    <a:gd name="T40" fmla="*/ 0 w 432"/>
                    <a:gd name="T41" fmla="*/ 202 h 224"/>
                    <a:gd name="T42" fmla="*/ 0 w 432"/>
                    <a:gd name="T43" fmla="*/ 196 h 224"/>
                    <a:gd name="T44" fmla="*/ 0 w 432"/>
                    <a:gd name="T45" fmla="*/ 28 h 224"/>
                    <a:gd name="T46" fmla="*/ 0 w 432"/>
                    <a:gd name="T47" fmla="*/ 28 h 224"/>
                    <a:gd name="T48" fmla="*/ 0 w 432"/>
                    <a:gd name="T49" fmla="*/ 22 h 224"/>
                    <a:gd name="T50" fmla="*/ 2 w 432"/>
                    <a:gd name="T51" fmla="*/ 18 h 224"/>
                    <a:gd name="T52" fmla="*/ 8 w 432"/>
                    <a:gd name="T53" fmla="*/ 8 h 224"/>
                    <a:gd name="T54" fmla="*/ 18 w 432"/>
                    <a:gd name="T55" fmla="*/ 2 h 224"/>
                    <a:gd name="T56" fmla="*/ 30 w 432"/>
                    <a:gd name="T57" fmla="*/ 0 h 224"/>
                    <a:gd name="T58" fmla="*/ 30 w 432"/>
                    <a:gd name="T59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432" h="224">
                      <a:moveTo>
                        <a:pt x="30" y="0"/>
                      </a:moveTo>
                      <a:lnTo>
                        <a:pt x="402" y="0"/>
                      </a:lnTo>
                      <a:lnTo>
                        <a:pt x="402" y="0"/>
                      </a:lnTo>
                      <a:lnTo>
                        <a:pt x="414" y="2"/>
                      </a:lnTo>
                      <a:lnTo>
                        <a:pt x="424" y="8"/>
                      </a:lnTo>
                      <a:lnTo>
                        <a:pt x="430" y="18"/>
                      </a:lnTo>
                      <a:lnTo>
                        <a:pt x="432" y="22"/>
                      </a:lnTo>
                      <a:lnTo>
                        <a:pt x="432" y="28"/>
                      </a:lnTo>
                      <a:lnTo>
                        <a:pt x="432" y="196"/>
                      </a:lnTo>
                      <a:lnTo>
                        <a:pt x="432" y="196"/>
                      </a:lnTo>
                      <a:lnTo>
                        <a:pt x="432" y="202"/>
                      </a:lnTo>
                      <a:lnTo>
                        <a:pt x="430" y="206"/>
                      </a:lnTo>
                      <a:lnTo>
                        <a:pt x="424" y="216"/>
                      </a:lnTo>
                      <a:lnTo>
                        <a:pt x="414" y="222"/>
                      </a:lnTo>
                      <a:lnTo>
                        <a:pt x="402" y="224"/>
                      </a:lnTo>
                      <a:lnTo>
                        <a:pt x="30" y="224"/>
                      </a:lnTo>
                      <a:lnTo>
                        <a:pt x="30" y="224"/>
                      </a:lnTo>
                      <a:lnTo>
                        <a:pt x="18" y="222"/>
                      </a:lnTo>
                      <a:lnTo>
                        <a:pt x="8" y="216"/>
                      </a:lnTo>
                      <a:lnTo>
                        <a:pt x="2" y="206"/>
                      </a:lnTo>
                      <a:lnTo>
                        <a:pt x="0" y="202"/>
                      </a:lnTo>
                      <a:lnTo>
                        <a:pt x="0" y="196"/>
                      </a:lnTo>
                      <a:lnTo>
                        <a:pt x="0" y="28"/>
                      </a:lnTo>
                      <a:lnTo>
                        <a:pt x="0" y="28"/>
                      </a:lnTo>
                      <a:lnTo>
                        <a:pt x="0" y="22"/>
                      </a:lnTo>
                      <a:lnTo>
                        <a:pt x="2" y="18"/>
                      </a:lnTo>
                      <a:lnTo>
                        <a:pt x="8" y="8"/>
                      </a:lnTo>
                      <a:lnTo>
                        <a:pt x="18" y="2"/>
                      </a:lnTo>
                      <a:lnTo>
                        <a:pt x="30" y="0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8" name="Freeform 434">
                  <a:extLst>
                    <a:ext uri="{FF2B5EF4-FFF2-40B4-BE49-F238E27FC236}">
                      <a16:creationId xmlns:a16="http://schemas.microsoft.com/office/drawing/2014/main" id="{6BD4B393-76C8-4678-A6A9-4F194CCB94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38" y="1988"/>
                  <a:ext cx="432" cy="224"/>
                </a:xfrm>
                <a:custGeom>
                  <a:avLst/>
                  <a:gdLst>
                    <a:gd name="T0" fmla="*/ 30 w 432"/>
                    <a:gd name="T1" fmla="*/ 0 h 224"/>
                    <a:gd name="T2" fmla="*/ 402 w 432"/>
                    <a:gd name="T3" fmla="*/ 0 h 224"/>
                    <a:gd name="T4" fmla="*/ 402 w 432"/>
                    <a:gd name="T5" fmla="*/ 0 h 224"/>
                    <a:gd name="T6" fmla="*/ 414 w 432"/>
                    <a:gd name="T7" fmla="*/ 2 h 224"/>
                    <a:gd name="T8" fmla="*/ 424 w 432"/>
                    <a:gd name="T9" fmla="*/ 8 h 224"/>
                    <a:gd name="T10" fmla="*/ 430 w 432"/>
                    <a:gd name="T11" fmla="*/ 18 h 224"/>
                    <a:gd name="T12" fmla="*/ 432 w 432"/>
                    <a:gd name="T13" fmla="*/ 22 h 224"/>
                    <a:gd name="T14" fmla="*/ 432 w 432"/>
                    <a:gd name="T15" fmla="*/ 28 h 224"/>
                    <a:gd name="T16" fmla="*/ 432 w 432"/>
                    <a:gd name="T17" fmla="*/ 196 h 224"/>
                    <a:gd name="T18" fmla="*/ 432 w 432"/>
                    <a:gd name="T19" fmla="*/ 196 h 224"/>
                    <a:gd name="T20" fmla="*/ 432 w 432"/>
                    <a:gd name="T21" fmla="*/ 202 h 224"/>
                    <a:gd name="T22" fmla="*/ 430 w 432"/>
                    <a:gd name="T23" fmla="*/ 206 h 224"/>
                    <a:gd name="T24" fmla="*/ 424 w 432"/>
                    <a:gd name="T25" fmla="*/ 216 h 224"/>
                    <a:gd name="T26" fmla="*/ 414 w 432"/>
                    <a:gd name="T27" fmla="*/ 222 h 224"/>
                    <a:gd name="T28" fmla="*/ 402 w 432"/>
                    <a:gd name="T29" fmla="*/ 224 h 224"/>
                    <a:gd name="T30" fmla="*/ 30 w 432"/>
                    <a:gd name="T31" fmla="*/ 224 h 224"/>
                    <a:gd name="T32" fmla="*/ 30 w 432"/>
                    <a:gd name="T33" fmla="*/ 224 h 224"/>
                    <a:gd name="T34" fmla="*/ 18 w 432"/>
                    <a:gd name="T35" fmla="*/ 222 h 224"/>
                    <a:gd name="T36" fmla="*/ 8 w 432"/>
                    <a:gd name="T37" fmla="*/ 216 h 224"/>
                    <a:gd name="T38" fmla="*/ 2 w 432"/>
                    <a:gd name="T39" fmla="*/ 206 h 224"/>
                    <a:gd name="T40" fmla="*/ 0 w 432"/>
                    <a:gd name="T41" fmla="*/ 202 h 224"/>
                    <a:gd name="T42" fmla="*/ 0 w 432"/>
                    <a:gd name="T43" fmla="*/ 196 h 224"/>
                    <a:gd name="T44" fmla="*/ 0 w 432"/>
                    <a:gd name="T45" fmla="*/ 28 h 224"/>
                    <a:gd name="T46" fmla="*/ 0 w 432"/>
                    <a:gd name="T47" fmla="*/ 28 h 224"/>
                    <a:gd name="T48" fmla="*/ 0 w 432"/>
                    <a:gd name="T49" fmla="*/ 22 h 224"/>
                    <a:gd name="T50" fmla="*/ 2 w 432"/>
                    <a:gd name="T51" fmla="*/ 18 h 224"/>
                    <a:gd name="T52" fmla="*/ 8 w 432"/>
                    <a:gd name="T53" fmla="*/ 8 h 224"/>
                    <a:gd name="T54" fmla="*/ 18 w 432"/>
                    <a:gd name="T55" fmla="*/ 2 h 224"/>
                    <a:gd name="T56" fmla="*/ 30 w 432"/>
                    <a:gd name="T57" fmla="*/ 0 h 224"/>
                    <a:gd name="T58" fmla="*/ 30 w 432"/>
                    <a:gd name="T59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432" h="224">
                      <a:moveTo>
                        <a:pt x="30" y="0"/>
                      </a:moveTo>
                      <a:lnTo>
                        <a:pt x="402" y="0"/>
                      </a:lnTo>
                      <a:lnTo>
                        <a:pt x="402" y="0"/>
                      </a:lnTo>
                      <a:lnTo>
                        <a:pt x="414" y="2"/>
                      </a:lnTo>
                      <a:lnTo>
                        <a:pt x="424" y="8"/>
                      </a:lnTo>
                      <a:lnTo>
                        <a:pt x="430" y="18"/>
                      </a:lnTo>
                      <a:lnTo>
                        <a:pt x="432" y="22"/>
                      </a:lnTo>
                      <a:lnTo>
                        <a:pt x="432" y="28"/>
                      </a:lnTo>
                      <a:lnTo>
                        <a:pt x="432" y="196"/>
                      </a:lnTo>
                      <a:lnTo>
                        <a:pt x="432" y="196"/>
                      </a:lnTo>
                      <a:lnTo>
                        <a:pt x="432" y="202"/>
                      </a:lnTo>
                      <a:lnTo>
                        <a:pt x="430" y="206"/>
                      </a:lnTo>
                      <a:lnTo>
                        <a:pt x="424" y="216"/>
                      </a:lnTo>
                      <a:lnTo>
                        <a:pt x="414" y="222"/>
                      </a:lnTo>
                      <a:lnTo>
                        <a:pt x="402" y="224"/>
                      </a:lnTo>
                      <a:lnTo>
                        <a:pt x="30" y="224"/>
                      </a:lnTo>
                      <a:lnTo>
                        <a:pt x="30" y="224"/>
                      </a:lnTo>
                      <a:lnTo>
                        <a:pt x="18" y="222"/>
                      </a:lnTo>
                      <a:lnTo>
                        <a:pt x="8" y="216"/>
                      </a:lnTo>
                      <a:lnTo>
                        <a:pt x="2" y="206"/>
                      </a:lnTo>
                      <a:lnTo>
                        <a:pt x="0" y="202"/>
                      </a:lnTo>
                      <a:lnTo>
                        <a:pt x="0" y="196"/>
                      </a:lnTo>
                      <a:lnTo>
                        <a:pt x="0" y="28"/>
                      </a:lnTo>
                      <a:lnTo>
                        <a:pt x="0" y="28"/>
                      </a:lnTo>
                      <a:lnTo>
                        <a:pt x="0" y="22"/>
                      </a:lnTo>
                      <a:lnTo>
                        <a:pt x="2" y="18"/>
                      </a:lnTo>
                      <a:lnTo>
                        <a:pt x="8" y="8"/>
                      </a:lnTo>
                      <a:lnTo>
                        <a:pt x="18" y="2"/>
                      </a:lnTo>
                      <a:lnTo>
                        <a:pt x="30" y="0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9" name="Freeform 435">
                  <a:extLst>
                    <a:ext uri="{FF2B5EF4-FFF2-40B4-BE49-F238E27FC236}">
                      <a16:creationId xmlns:a16="http://schemas.microsoft.com/office/drawing/2014/main" id="{3075FC14-0801-4AC1-8D16-D130612A8C3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587" y="1972"/>
                  <a:ext cx="256" cy="224"/>
                </a:xfrm>
                <a:custGeom>
                  <a:avLst/>
                  <a:gdLst>
                    <a:gd name="T0" fmla="*/ 120 w 256"/>
                    <a:gd name="T1" fmla="*/ 0 h 224"/>
                    <a:gd name="T2" fmla="*/ 72 w 256"/>
                    <a:gd name="T3" fmla="*/ 8 h 224"/>
                    <a:gd name="T4" fmla="*/ 36 w 256"/>
                    <a:gd name="T5" fmla="*/ 32 h 224"/>
                    <a:gd name="T6" fmla="*/ 10 w 256"/>
                    <a:gd name="T7" fmla="*/ 68 h 224"/>
                    <a:gd name="T8" fmla="*/ 0 w 256"/>
                    <a:gd name="T9" fmla="*/ 100 h 224"/>
                    <a:gd name="T10" fmla="*/ 0 w 256"/>
                    <a:gd name="T11" fmla="*/ 112 h 224"/>
                    <a:gd name="T12" fmla="*/ 2 w 256"/>
                    <a:gd name="T13" fmla="*/ 134 h 224"/>
                    <a:gd name="T14" fmla="*/ 20 w 256"/>
                    <a:gd name="T15" fmla="*/ 174 h 224"/>
                    <a:gd name="T16" fmla="*/ 52 w 256"/>
                    <a:gd name="T17" fmla="*/ 204 h 224"/>
                    <a:gd name="T18" fmla="*/ 96 w 256"/>
                    <a:gd name="T19" fmla="*/ 222 h 224"/>
                    <a:gd name="T20" fmla="*/ 136 w 256"/>
                    <a:gd name="T21" fmla="*/ 224 h 224"/>
                    <a:gd name="T22" fmla="*/ 160 w 256"/>
                    <a:gd name="T23" fmla="*/ 222 h 224"/>
                    <a:gd name="T24" fmla="*/ 204 w 256"/>
                    <a:gd name="T25" fmla="*/ 204 h 224"/>
                    <a:gd name="T26" fmla="*/ 236 w 256"/>
                    <a:gd name="T27" fmla="*/ 174 h 224"/>
                    <a:gd name="T28" fmla="*/ 254 w 256"/>
                    <a:gd name="T29" fmla="*/ 134 h 224"/>
                    <a:gd name="T30" fmla="*/ 256 w 256"/>
                    <a:gd name="T31" fmla="*/ 112 h 224"/>
                    <a:gd name="T32" fmla="*/ 256 w 256"/>
                    <a:gd name="T33" fmla="*/ 100 h 224"/>
                    <a:gd name="T34" fmla="*/ 246 w 256"/>
                    <a:gd name="T35" fmla="*/ 68 h 224"/>
                    <a:gd name="T36" fmla="*/ 222 w 256"/>
                    <a:gd name="T37" fmla="*/ 32 h 224"/>
                    <a:gd name="T38" fmla="*/ 184 w 256"/>
                    <a:gd name="T39" fmla="*/ 8 h 224"/>
                    <a:gd name="T40" fmla="*/ 136 w 256"/>
                    <a:gd name="T41" fmla="*/ 0 h 224"/>
                    <a:gd name="T42" fmla="*/ 114 w 256"/>
                    <a:gd name="T43" fmla="*/ 24 h 224"/>
                    <a:gd name="T44" fmla="*/ 126 w 256"/>
                    <a:gd name="T45" fmla="*/ 24 h 224"/>
                    <a:gd name="T46" fmla="*/ 154 w 256"/>
                    <a:gd name="T47" fmla="*/ 30 h 224"/>
                    <a:gd name="T48" fmla="*/ 178 w 256"/>
                    <a:gd name="T49" fmla="*/ 50 h 224"/>
                    <a:gd name="T50" fmla="*/ 194 w 256"/>
                    <a:gd name="T51" fmla="*/ 78 h 224"/>
                    <a:gd name="T52" fmla="*/ 200 w 256"/>
                    <a:gd name="T53" fmla="*/ 112 h 224"/>
                    <a:gd name="T54" fmla="*/ 198 w 256"/>
                    <a:gd name="T55" fmla="*/ 130 h 224"/>
                    <a:gd name="T56" fmla="*/ 188 w 256"/>
                    <a:gd name="T57" fmla="*/ 162 h 224"/>
                    <a:gd name="T58" fmla="*/ 168 w 256"/>
                    <a:gd name="T59" fmla="*/ 184 h 224"/>
                    <a:gd name="T60" fmla="*/ 140 w 256"/>
                    <a:gd name="T61" fmla="*/ 198 h 224"/>
                    <a:gd name="T62" fmla="*/ 114 w 256"/>
                    <a:gd name="T63" fmla="*/ 200 h 224"/>
                    <a:gd name="T64" fmla="*/ 100 w 256"/>
                    <a:gd name="T65" fmla="*/ 198 h 224"/>
                    <a:gd name="T66" fmla="*/ 72 w 256"/>
                    <a:gd name="T67" fmla="*/ 184 h 224"/>
                    <a:gd name="T68" fmla="*/ 52 w 256"/>
                    <a:gd name="T69" fmla="*/ 162 h 224"/>
                    <a:gd name="T70" fmla="*/ 42 w 256"/>
                    <a:gd name="T71" fmla="*/ 130 h 224"/>
                    <a:gd name="T72" fmla="*/ 40 w 256"/>
                    <a:gd name="T73" fmla="*/ 112 h 224"/>
                    <a:gd name="T74" fmla="*/ 46 w 256"/>
                    <a:gd name="T75" fmla="*/ 78 h 224"/>
                    <a:gd name="T76" fmla="*/ 62 w 256"/>
                    <a:gd name="T77" fmla="*/ 50 h 224"/>
                    <a:gd name="T78" fmla="*/ 86 w 256"/>
                    <a:gd name="T79" fmla="*/ 30 h 224"/>
                    <a:gd name="T80" fmla="*/ 114 w 256"/>
                    <a:gd name="T81" fmla="*/ 24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256" h="224">
                      <a:moveTo>
                        <a:pt x="120" y="0"/>
                      </a:moveTo>
                      <a:lnTo>
                        <a:pt x="120" y="0"/>
                      </a:lnTo>
                      <a:lnTo>
                        <a:pt x="96" y="2"/>
                      </a:lnTo>
                      <a:lnTo>
                        <a:pt x="72" y="8"/>
                      </a:lnTo>
                      <a:lnTo>
                        <a:pt x="52" y="20"/>
                      </a:lnTo>
                      <a:lnTo>
                        <a:pt x="36" y="32"/>
                      </a:lnTo>
                      <a:lnTo>
                        <a:pt x="20" y="50"/>
                      </a:lnTo>
                      <a:lnTo>
                        <a:pt x="10" y="68"/>
                      </a:lnTo>
                      <a:lnTo>
                        <a:pt x="2" y="90"/>
                      </a:lnTo>
                      <a:lnTo>
                        <a:pt x="0" y="100"/>
                      </a:lnTo>
                      <a:lnTo>
                        <a:pt x="0" y="112"/>
                      </a:lnTo>
                      <a:lnTo>
                        <a:pt x="0" y="112"/>
                      </a:lnTo>
                      <a:lnTo>
                        <a:pt x="0" y="124"/>
                      </a:lnTo>
                      <a:lnTo>
                        <a:pt x="2" y="134"/>
                      </a:lnTo>
                      <a:lnTo>
                        <a:pt x="10" y="156"/>
                      </a:lnTo>
                      <a:lnTo>
                        <a:pt x="20" y="174"/>
                      </a:lnTo>
                      <a:lnTo>
                        <a:pt x="36" y="192"/>
                      </a:lnTo>
                      <a:lnTo>
                        <a:pt x="52" y="204"/>
                      </a:lnTo>
                      <a:lnTo>
                        <a:pt x="72" y="216"/>
                      </a:lnTo>
                      <a:lnTo>
                        <a:pt x="96" y="222"/>
                      </a:lnTo>
                      <a:lnTo>
                        <a:pt x="120" y="224"/>
                      </a:lnTo>
                      <a:lnTo>
                        <a:pt x="136" y="224"/>
                      </a:lnTo>
                      <a:lnTo>
                        <a:pt x="136" y="224"/>
                      </a:lnTo>
                      <a:lnTo>
                        <a:pt x="160" y="222"/>
                      </a:lnTo>
                      <a:lnTo>
                        <a:pt x="184" y="216"/>
                      </a:lnTo>
                      <a:lnTo>
                        <a:pt x="204" y="204"/>
                      </a:lnTo>
                      <a:lnTo>
                        <a:pt x="222" y="192"/>
                      </a:lnTo>
                      <a:lnTo>
                        <a:pt x="236" y="174"/>
                      </a:lnTo>
                      <a:lnTo>
                        <a:pt x="246" y="156"/>
                      </a:lnTo>
                      <a:lnTo>
                        <a:pt x="254" y="134"/>
                      </a:lnTo>
                      <a:lnTo>
                        <a:pt x="256" y="124"/>
                      </a:lnTo>
                      <a:lnTo>
                        <a:pt x="256" y="112"/>
                      </a:lnTo>
                      <a:lnTo>
                        <a:pt x="256" y="112"/>
                      </a:lnTo>
                      <a:lnTo>
                        <a:pt x="256" y="100"/>
                      </a:lnTo>
                      <a:lnTo>
                        <a:pt x="254" y="90"/>
                      </a:lnTo>
                      <a:lnTo>
                        <a:pt x="246" y="68"/>
                      </a:lnTo>
                      <a:lnTo>
                        <a:pt x="236" y="50"/>
                      </a:lnTo>
                      <a:lnTo>
                        <a:pt x="222" y="32"/>
                      </a:lnTo>
                      <a:lnTo>
                        <a:pt x="204" y="20"/>
                      </a:lnTo>
                      <a:lnTo>
                        <a:pt x="184" y="8"/>
                      </a:lnTo>
                      <a:lnTo>
                        <a:pt x="160" y="2"/>
                      </a:lnTo>
                      <a:lnTo>
                        <a:pt x="136" y="0"/>
                      </a:lnTo>
                      <a:lnTo>
                        <a:pt x="120" y="0"/>
                      </a:lnTo>
                      <a:close/>
                      <a:moveTo>
                        <a:pt x="114" y="24"/>
                      </a:moveTo>
                      <a:lnTo>
                        <a:pt x="126" y="24"/>
                      </a:lnTo>
                      <a:lnTo>
                        <a:pt x="126" y="24"/>
                      </a:lnTo>
                      <a:lnTo>
                        <a:pt x="140" y="26"/>
                      </a:lnTo>
                      <a:lnTo>
                        <a:pt x="154" y="30"/>
                      </a:lnTo>
                      <a:lnTo>
                        <a:pt x="168" y="40"/>
                      </a:lnTo>
                      <a:lnTo>
                        <a:pt x="178" y="50"/>
                      </a:lnTo>
                      <a:lnTo>
                        <a:pt x="188" y="62"/>
                      </a:lnTo>
                      <a:lnTo>
                        <a:pt x="194" y="78"/>
                      </a:lnTo>
                      <a:lnTo>
                        <a:pt x="198" y="94"/>
                      </a:lnTo>
                      <a:lnTo>
                        <a:pt x="200" y="112"/>
                      </a:lnTo>
                      <a:lnTo>
                        <a:pt x="200" y="112"/>
                      </a:lnTo>
                      <a:lnTo>
                        <a:pt x="198" y="130"/>
                      </a:lnTo>
                      <a:lnTo>
                        <a:pt x="194" y="146"/>
                      </a:lnTo>
                      <a:lnTo>
                        <a:pt x="188" y="162"/>
                      </a:lnTo>
                      <a:lnTo>
                        <a:pt x="178" y="174"/>
                      </a:lnTo>
                      <a:lnTo>
                        <a:pt x="168" y="184"/>
                      </a:lnTo>
                      <a:lnTo>
                        <a:pt x="154" y="194"/>
                      </a:lnTo>
                      <a:lnTo>
                        <a:pt x="140" y="198"/>
                      </a:lnTo>
                      <a:lnTo>
                        <a:pt x="126" y="200"/>
                      </a:lnTo>
                      <a:lnTo>
                        <a:pt x="114" y="200"/>
                      </a:lnTo>
                      <a:lnTo>
                        <a:pt x="114" y="200"/>
                      </a:lnTo>
                      <a:lnTo>
                        <a:pt x="100" y="198"/>
                      </a:lnTo>
                      <a:lnTo>
                        <a:pt x="86" y="194"/>
                      </a:lnTo>
                      <a:lnTo>
                        <a:pt x="72" y="184"/>
                      </a:lnTo>
                      <a:lnTo>
                        <a:pt x="62" y="174"/>
                      </a:lnTo>
                      <a:lnTo>
                        <a:pt x="52" y="162"/>
                      </a:lnTo>
                      <a:lnTo>
                        <a:pt x="46" y="146"/>
                      </a:lnTo>
                      <a:lnTo>
                        <a:pt x="42" y="130"/>
                      </a:lnTo>
                      <a:lnTo>
                        <a:pt x="40" y="112"/>
                      </a:lnTo>
                      <a:lnTo>
                        <a:pt x="40" y="112"/>
                      </a:lnTo>
                      <a:lnTo>
                        <a:pt x="42" y="94"/>
                      </a:lnTo>
                      <a:lnTo>
                        <a:pt x="46" y="78"/>
                      </a:lnTo>
                      <a:lnTo>
                        <a:pt x="52" y="62"/>
                      </a:lnTo>
                      <a:lnTo>
                        <a:pt x="62" y="50"/>
                      </a:lnTo>
                      <a:lnTo>
                        <a:pt x="72" y="40"/>
                      </a:lnTo>
                      <a:lnTo>
                        <a:pt x="86" y="30"/>
                      </a:lnTo>
                      <a:lnTo>
                        <a:pt x="100" y="26"/>
                      </a:lnTo>
                      <a:lnTo>
                        <a:pt x="114" y="24"/>
                      </a:lnTo>
                      <a:lnTo>
                        <a:pt x="114" y="2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0" name="Freeform 436">
                  <a:extLst>
                    <a:ext uri="{FF2B5EF4-FFF2-40B4-BE49-F238E27FC236}">
                      <a16:creationId xmlns:a16="http://schemas.microsoft.com/office/drawing/2014/main" id="{42CCA7B1-4A8D-475A-94CE-1CCDBDD5863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403" y="1980"/>
                  <a:ext cx="256" cy="224"/>
                </a:xfrm>
                <a:custGeom>
                  <a:avLst/>
                  <a:gdLst>
                    <a:gd name="T0" fmla="*/ 136 w 256"/>
                    <a:gd name="T1" fmla="*/ 0 h 224"/>
                    <a:gd name="T2" fmla="*/ 184 w 256"/>
                    <a:gd name="T3" fmla="*/ 8 h 224"/>
                    <a:gd name="T4" fmla="*/ 222 w 256"/>
                    <a:gd name="T5" fmla="*/ 32 h 224"/>
                    <a:gd name="T6" fmla="*/ 246 w 256"/>
                    <a:gd name="T7" fmla="*/ 68 h 224"/>
                    <a:gd name="T8" fmla="*/ 256 w 256"/>
                    <a:gd name="T9" fmla="*/ 100 h 224"/>
                    <a:gd name="T10" fmla="*/ 256 w 256"/>
                    <a:gd name="T11" fmla="*/ 112 h 224"/>
                    <a:gd name="T12" fmla="*/ 254 w 256"/>
                    <a:gd name="T13" fmla="*/ 134 h 224"/>
                    <a:gd name="T14" fmla="*/ 236 w 256"/>
                    <a:gd name="T15" fmla="*/ 174 h 224"/>
                    <a:gd name="T16" fmla="*/ 204 w 256"/>
                    <a:gd name="T17" fmla="*/ 204 h 224"/>
                    <a:gd name="T18" fmla="*/ 160 w 256"/>
                    <a:gd name="T19" fmla="*/ 222 h 224"/>
                    <a:gd name="T20" fmla="*/ 120 w 256"/>
                    <a:gd name="T21" fmla="*/ 224 h 224"/>
                    <a:gd name="T22" fmla="*/ 96 w 256"/>
                    <a:gd name="T23" fmla="*/ 222 h 224"/>
                    <a:gd name="T24" fmla="*/ 52 w 256"/>
                    <a:gd name="T25" fmla="*/ 204 h 224"/>
                    <a:gd name="T26" fmla="*/ 20 w 256"/>
                    <a:gd name="T27" fmla="*/ 174 h 224"/>
                    <a:gd name="T28" fmla="*/ 2 w 256"/>
                    <a:gd name="T29" fmla="*/ 134 h 224"/>
                    <a:gd name="T30" fmla="*/ 0 w 256"/>
                    <a:gd name="T31" fmla="*/ 112 h 224"/>
                    <a:gd name="T32" fmla="*/ 0 w 256"/>
                    <a:gd name="T33" fmla="*/ 100 h 224"/>
                    <a:gd name="T34" fmla="*/ 10 w 256"/>
                    <a:gd name="T35" fmla="*/ 68 h 224"/>
                    <a:gd name="T36" fmla="*/ 36 w 256"/>
                    <a:gd name="T37" fmla="*/ 32 h 224"/>
                    <a:gd name="T38" fmla="*/ 72 w 256"/>
                    <a:gd name="T39" fmla="*/ 8 h 224"/>
                    <a:gd name="T40" fmla="*/ 120 w 256"/>
                    <a:gd name="T41" fmla="*/ 0 h 224"/>
                    <a:gd name="T42" fmla="*/ 142 w 256"/>
                    <a:gd name="T43" fmla="*/ 24 h 224"/>
                    <a:gd name="T44" fmla="*/ 130 w 256"/>
                    <a:gd name="T45" fmla="*/ 24 h 224"/>
                    <a:gd name="T46" fmla="*/ 102 w 256"/>
                    <a:gd name="T47" fmla="*/ 30 h 224"/>
                    <a:gd name="T48" fmla="*/ 78 w 256"/>
                    <a:gd name="T49" fmla="*/ 50 h 224"/>
                    <a:gd name="T50" fmla="*/ 62 w 256"/>
                    <a:gd name="T51" fmla="*/ 78 h 224"/>
                    <a:gd name="T52" fmla="*/ 56 w 256"/>
                    <a:gd name="T53" fmla="*/ 112 h 224"/>
                    <a:gd name="T54" fmla="*/ 58 w 256"/>
                    <a:gd name="T55" fmla="*/ 130 h 224"/>
                    <a:gd name="T56" fmla="*/ 68 w 256"/>
                    <a:gd name="T57" fmla="*/ 162 h 224"/>
                    <a:gd name="T58" fmla="*/ 88 w 256"/>
                    <a:gd name="T59" fmla="*/ 184 h 224"/>
                    <a:gd name="T60" fmla="*/ 116 w 256"/>
                    <a:gd name="T61" fmla="*/ 198 h 224"/>
                    <a:gd name="T62" fmla="*/ 142 w 256"/>
                    <a:gd name="T63" fmla="*/ 200 h 224"/>
                    <a:gd name="T64" fmla="*/ 156 w 256"/>
                    <a:gd name="T65" fmla="*/ 198 h 224"/>
                    <a:gd name="T66" fmla="*/ 184 w 256"/>
                    <a:gd name="T67" fmla="*/ 184 h 224"/>
                    <a:gd name="T68" fmla="*/ 204 w 256"/>
                    <a:gd name="T69" fmla="*/ 162 h 224"/>
                    <a:gd name="T70" fmla="*/ 214 w 256"/>
                    <a:gd name="T71" fmla="*/ 130 h 224"/>
                    <a:gd name="T72" fmla="*/ 216 w 256"/>
                    <a:gd name="T73" fmla="*/ 112 h 224"/>
                    <a:gd name="T74" fmla="*/ 210 w 256"/>
                    <a:gd name="T75" fmla="*/ 78 h 224"/>
                    <a:gd name="T76" fmla="*/ 194 w 256"/>
                    <a:gd name="T77" fmla="*/ 50 h 224"/>
                    <a:gd name="T78" fmla="*/ 170 w 256"/>
                    <a:gd name="T79" fmla="*/ 30 h 224"/>
                    <a:gd name="T80" fmla="*/ 142 w 256"/>
                    <a:gd name="T81" fmla="*/ 24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256" h="224">
                      <a:moveTo>
                        <a:pt x="136" y="0"/>
                      </a:moveTo>
                      <a:lnTo>
                        <a:pt x="136" y="0"/>
                      </a:lnTo>
                      <a:lnTo>
                        <a:pt x="160" y="2"/>
                      </a:lnTo>
                      <a:lnTo>
                        <a:pt x="184" y="8"/>
                      </a:lnTo>
                      <a:lnTo>
                        <a:pt x="204" y="20"/>
                      </a:lnTo>
                      <a:lnTo>
                        <a:pt x="222" y="32"/>
                      </a:lnTo>
                      <a:lnTo>
                        <a:pt x="236" y="50"/>
                      </a:lnTo>
                      <a:lnTo>
                        <a:pt x="246" y="68"/>
                      </a:lnTo>
                      <a:lnTo>
                        <a:pt x="254" y="90"/>
                      </a:lnTo>
                      <a:lnTo>
                        <a:pt x="256" y="100"/>
                      </a:lnTo>
                      <a:lnTo>
                        <a:pt x="256" y="112"/>
                      </a:lnTo>
                      <a:lnTo>
                        <a:pt x="256" y="112"/>
                      </a:lnTo>
                      <a:lnTo>
                        <a:pt x="256" y="124"/>
                      </a:lnTo>
                      <a:lnTo>
                        <a:pt x="254" y="134"/>
                      </a:lnTo>
                      <a:lnTo>
                        <a:pt x="246" y="156"/>
                      </a:lnTo>
                      <a:lnTo>
                        <a:pt x="236" y="174"/>
                      </a:lnTo>
                      <a:lnTo>
                        <a:pt x="222" y="192"/>
                      </a:lnTo>
                      <a:lnTo>
                        <a:pt x="204" y="204"/>
                      </a:lnTo>
                      <a:lnTo>
                        <a:pt x="184" y="216"/>
                      </a:lnTo>
                      <a:lnTo>
                        <a:pt x="160" y="222"/>
                      </a:lnTo>
                      <a:lnTo>
                        <a:pt x="136" y="224"/>
                      </a:lnTo>
                      <a:lnTo>
                        <a:pt x="120" y="224"/>
                      </a:lnTo>
                      <a:lnTo>
                        <a:pt x="120" y="224"/>
                      </a:lnTo>
                      <a:lnTo>
                        <a:pt x="96" y="222"/>
                      </a:lnTo>
                      <a:lnTo>
                        <a:pt x="72" y="216"/>
                      </a:lnTo>
                      <a:lnTo>
                        <a:pt x="52" y="204"/>
                      </a:lnTo>
                      <a:lnTo>
                        <a:pt x="36" y="192"/>
                      </a:lnTo>
                      <a:lnTo>
                        <a:pt x="20" y="174"/>
                      </a:lnTo>
                      <a:lnTo>
                        <a:pt x="10" y="156"/>
                      </a:lnTo>
                      <a:lnTo>
                        <a:pt x="2" y="134"/>
                      </a:lnTo>
                      <a:lnTo>
                        <a:pt x="0" y="124"/>
                      </a:lnTo>
                      <a:lnTo>
                        <a:pt x="0" y="112"/>
                      </a:lnTo>
                      <a:lnTo>
                        <a:pt x="0" y="112"/>
                      </a:lnTo>
                      <a:lnTo>
                        <a:pt x="0" y="100"/>
                      </a:lnTo>
                      <a:lnTo>
                        <a:pt x="2" y="90"/>
                      </a:lnTo>
                      <a:lnTo>
                        <a:pt x="10" y="68"/>
                      </a:lnTo>
                      <a:lnTo>
                        <a:pt x="20" y="50"/>
                      </a:lnTo>
                      <a:lnTo>
                        <a:pt x="36" y="32"/>
                      </a:lnTo>
                      <a:lnTo>
                        <a:pt x="52" y="20"/>
                      </a:lnTo>
                      <a:lnTo>
                        <a:pt x="72" y="8"/>
                      </a:lnTo>
                      <a:lnTo>
                        <a:pt x="96" y="2"/>
                      </a:lnTo>
                      <a:lnTo>
                        <a:pt x="120" y="0"/>
                      </a:lnTo>
                      <a:lnTo>
                        <a:pt x="136" y="0"/>
                      </a:lnTo>
                      <a:close/>
                      <a:moveTo>
                        <a:pt x="142" y="24"/>
                      </a:moveTo>
                      <a:lnTo>
                        <a:pt x="130" y="24"/>
                      </a:lnTo>
                      <a:lnTo>
                        <a:pt x="130" y="24"/>
                      </a:lnTo>
                      <a:lnTo>
                        <a:pt x="116" y="26"/>
                      </a:lnTo>
                      <a:lnTo>
                        <a:pt x="102" y="30"/>
                      </a:lnTo>
                      <a:lnTo>
                        <a:pt x="88" y="40"/>
                      </a:lnTo>
                      <a:lnTo>
                        <a:pt x="78" y="50"/>
                      </a:lnTo>
                      <a:lnTo>
                        <a:pt x="68" y="62"/>
                      </a:lnTo>
                      <a:lnTo>
                        <a:pt x="62" y="78"/>
                      </a:lnTo>
                      <a:lnTo>
                        <a:pt x="58" y="94"/>
                      </a:lnTo>
                      <a:lnTo>
                        <a:pt x="56" y="112"/>
                      </a:lnTo>
                      <a:lnTo>
                        <a:pt x="56" y="112"/>
                      </a:lnTo>
                      <a:lnTo>
                        <a:pt x="58" y="130"/>
                      </a:lnTo>
                      <a:lnTo>
                        <a:pt x="62" y="146"/>
                      </a:lnTo>
                      <a:lnTo>
                        <a:pt x="68" y="162"/>
                      </a:lnTo>
                      <a:lnTo>
                        <a:pt x="78" y="174"/>
                      </a:lnTo>
                      <a:lnTo>
                        <a:pt x="88" y="184"/>
                      </a:lnTo>
                      <a:lnTo>
                        <a:pt x="102" y="194"/>
                      </a:lnTo>
                      <a:lnTo>
                        <a:pt x="116" y="198"/>
                      </a:lnTo>
                      <a:lnTo>
                        <a:pt x="130" y="200"/>
                      </a:lnTo>
                      <a:lnTo>
                        <a:pt x="142" y="200"/>
                      </a:lnTo>
                      <a:lnTo>
                        <a:pt x="142" y="200"/>
                      </a:lnTo>
                      <a:lnTo>
                        <a:pt x="156" y="198"/>
                      </a:lnTo>
                      <a:lnTo>
                        <a:pt x="170" y="194"/>
                      </a:lnTo>
                      <a:lnTo>
                        <a:pt x="184" y="184"/>
                      </a:lnTo>
                      <a:lnTo>
                        <a:pt x="194" y="174"/>
                      </a:lnTo>
                      <a:lnTo>
                        <a:pt x="204" y="162"/>
                      </a:lnTo>
                      <a:lnTo>
                        <a:pt x="210" y="146"/>
                      </a:lnTo>
                      <a:lnTo>
                        <a:pt x="214" y="130"/>
                      </a:lnTo>
                      <a:lnTo>
                        <a:pt x="216" y="112"/>
                      </a:lnTo>
                      <a:lnTo>
                        <a:pt x="216" y="112"/>
                      </a:lnTo>
                      <a:lnTo>
                        <a:pt x="214" y="94"/>
                      </a:lnTo>
                      <a:lnTo>
                        <a:pt x="210" y="78"/>
                      </a:lnTo>
                      <a:lnTo>
                        <a:pt x="204" y="62"/>
                      </a:lnTo>
                      <a:lnTo>
                        <a:pt x="194" y="50"/>
                      </a:lnTo>
                      <a:lnTo>
                        <a:pt x="184" y="40"/>
                      </a:lnTo>
                      <a:lnTo>
                        <a:pt x="170" y="30"/>
                      </a:lnTo>
                      <a:lnTo>
                        <a:pt x="156" y="26"/>
                      </a:lnTo>
                      <a:lnTo>
                        <a:pt x="142" y="24"/>
                      </a:lnTo>
                      <a:lnTo>
                        <a:pt x="142" y="2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1" name="Rectangle 437">
                  <a:extLst>
                    <a:ext uri="{FF2B5EF4-FFF2-40B4-BE49-F238E27FC236}">
                      <a16:creationId xmlns:a16="http://schemas.microsoft.com/office/drawing/2014/main" id="{D9392D01-DE90-47C8-AAA8-4EC1E777ED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92" y="2028"/>
                  <a:ext cx="175" cy="120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2" name="Rectangle 438">
                  <a:extLst>
                    <a:ext uri="{FF2B5EF4-FFF2-40B4-BE49-F238E27FC236}">
                      <a16:creationId xmlns:a16="http://schemas.microsoft.com/office/drawing/2014/main" id="{C831207A-7428-4F41-81B8-1942FE8B35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3" y="2044"/>
                  <a:ext cx="96" cy="96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3" name="Rectangle 439">
                  <a:extLst>
                    <a:ext uri="{FF2B5EF4-FFF2-40B4-BE49-F238E27FC236}">
                      <a16:creationId xmlns:a16="http://schemas.microsoft.com/office/drawing/2014/main" id="{B2E38B84-57D1-47B0-93EA-B56E8891B8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87" y="2044"/>
                  <a:ext cx="167" cy="120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4" name="Freeform 440">
                  <a:extLst>
                    <a:ext uri="{FF2B5EF4-FFF2-40B4-BE49-F238E27FC236}">
                      <a16:creationId xmlns:a16="http://schemas.microsoft.com/office/drawing/2014/main" id="{706B0810-0DBB-4B58-BA43-12C073BCF5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67" y="1668"/>
                  <a:ext cx="120" cy="96"/>
                </a:xfrm>
                <a:custGeom>
                  <a:avLst/>
                  <a:gdLst>
                    <a:gd name="T0" fmla="*/ 0 w 120"/>
                    <a:gd name="T1" fmla="*/ 48 h 96"/>
                    <a:gd name="T2" fmla="*/ 0 w 120"/>
                    <a:gd name="T3" fmla="*/ 48 h 96"/>
                    <a:gd name="T4" fmla="*/ 2 w 120"/>
                    <a:gd name="T5" fmla="*/ 38 h 96"/>
                    <a:gd name="T6" fmla="*/ 4 w 120"/>
                    <a:gd name="T7" fmla="*/ 30 h 96"/>
                    <a:gd name="T8" fmla="*/ 10 w 120"/>
                    <a:gd name="T9" fmla="*/ 22 h 96"/>
                    <a:gd name="T10" fmla="*/ 18 w 120"/>
                    <a:gd name="T11" fmla="*/ 14 h 96"/>
                    <a:gd name="T12" fmla="*/ 26 w 120"/>
                    <a:gd name="T13" fmla="*/ 8 h 96"/>
                    <a:gd name="T14" fmla="*/ 36 w 120"/>
                    <a:gd name="T15" fmla="*/ 4 h 96"/>
                    <a:gd name="T16" fmla="*/ 48 w 120"/>
                    <a:gd name="T17" fmla="*/ 0 h 96"/>
                    <a:gd name="T18" fmla="*/ 60 w 120"/>
                    <a:gd name="T19" fmla="*/ 0 h 96"/>
                    <a:gd name="T20" fmla="*/ 60 w 120"/>
                    <a:gd name="T21" fmla="*/ 0 h 96"/>
                    <a:gd name="T22" fmla="*/ 72 w 120"/>
                    <a:gd name="T23" fmla="*/ 0 h 96"/>
                    <a:gd name="T24" fmla="*/ 84 w 120"/>
                    <a:gd name="T25" fmla="*/ 4 h 96"/>
                    <a:gd name="T26" fmla="*/ 94 w 120"/>
                    <a:gd name="T27" fmla="*/ 8 h 96"/>
                    <a:gd name="T28" fmla="*/ 102 w 120"/>
                    <a:gd name="T29" fmla="*/ 14 h 96"/>
                    <a:gd name="T30" fmla="*/ 110 w 120"/>
                    <a:gd name="T31" fmla="*/ 22 h 96"/>
                    <a:gd name="T32" fmla="*/ 116 w 120"/>
                    <a:gd name="T33" fmla="*/ 30 h 96"/>
                    <a:gd name="T34" fmla="*/ 118 w 120"/>
                    <a:gd name="T35" fmla="*/ 38 h 96"/>
                    <a:gd name="T36" fmla="*/ 120 w 120"/>
                    <a:gd name="T37" fmla="*/ 48 h 96"/>
                    <a:gd name="T38" fmla="*/ 120 w 120"/>
                    <a:gd name="T39" fmla="*/ 48 h 96"/>
                    <a:gd name="T40" fmla="*/ 118 w 120"/>
                    <a:gd name="T41" fmla="*/ 58 h 96"/>
                    <a:gd name="T42" fmla="*/ 116 w 120"/>
                    <a:gd name="T43" fmla="*/ 66 h 96"/>
                    <a:gd name="T44" fmla="*/ 110 w 120"/>
                    <a:gd name="T45" fmla="*/ 74 h 96"/>
                    <a:gd name="T46" fmla="*/ 102 w 120"/>
                    <a:gd name="T47" fmla="*/ 82 h 96"/>
                    <a:gd name="T48" fmla="*/ 94 w 120"/>
                    <a:gd name="T49" fmla="*/ 88 h 96"/>
                    <a:gd name="T50" fmla="*/ 84 w 120"/>
                    <a:gd name="T51" fmla="*/ 92 h 96"/>
                    <a:gd name="T52" fmla="*/ 72 w 120"/>
                    <a:gd name="T53" fmla="*/ 96 h 96"/>
                    <a:gd name="T54" fmla="*/ 60 w 120"/>
                    <a:gd name="T55" fmla="*/ 96 h 96"/>
                    <a:gd name="T56" fmla="*/ 60 w 120"/>
                    <a:gd name="T57" fmla="*/ 96 h 96"/>
                    <a:gd name="T58" fmla="*/ 48 w 120"/>
                    <a:gd name="T59" fmla="*/ 96 h 96"/>
                    <a:gd name="T60" fmla="*/ 36 w 120"/>
                    <a:gd name="T61" fmla="*/ 92 h 96"/>
                    <a:gd name="T62" fmla="*/ 26 w 120"/>
                    <a:gd name="T63" fmla="*/ 88 h 96"/>
                    <a:gd name="T64" fmla="*/ 18 w 120"/>
                    <a:gd name="T65" fmla="*/ 82 h 96"/>
                    <a:gd name="T66" fmla="*/ 10 w 120"/>
                    <a:gd name="T67" fmla="*/ 74 h 96"/>
                    <a:gd name="T68" fmla="*/ 4 w 120"/>
                    <a:gd name="T69" fmla="*/ 66 h 96"/>
                    <a:gd name="T70" fmla="*/ 2 w 120"/>
                    <a:gd name="T71" fmla="*/ 58 h 96"/>
                    <a:gd name="T72" fmla="*/ 0 w 120"/>
                    <a:gd name="T73" fmla="*/ 48 h 96"/>
                    <a:gd name="T74" fmla="*/ 0 w 120"/>
                    <a:gd name="T75" fmla="*/ 48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0" h="96">
                      <a:moveTo>
                        <a:pt x="0" y="48"/>
                      </a:moveTo>
                      <a:lnTo>
                        <a:pt x="0" y="48"/>
                      </a:lnTo>
                      <a:lnTo>
                        <a:pt x="2" y="38"/>
                      </a:lnTo>
                      <a:lnTo>
                        <a:pt x="4" y="30"/>
                      </a:lnTo>
                      <a:lnTo>
                        <a:pt x="10" y="22"/>
                      </a:lnTo>
                      <a:lnTo>
                        <a:pt x="18" y="14"/>
                      </a:lnTo>
                      <a:lnTo>
                        <a:pt x="26" y="8"/>
                      </a:lnTo>
                      <a:lnTo>
                        <a:pt x="36" y="4"/>
                      </a:lnTo>
                      <a:lnTo>
                        <a:pt x="48" y="0"/>
                      </a:lnTo>
                      <a:lnTo>
                        <a:pt x="60" y="0"/>
                      </a:lnTo>
                      <a:lnTo>
                        <a:pt x="60" y="0"/>
                      </a:lnTo>
                      <a:lnTo>
                        <a:pt x="72" y="0"/>
                      </a:lnTo>
                      <a:lnTo>
                        <a:pt x="84" y="4"/>
                      </a:lnTo>
                      <a:lnTo>
                        <a:pt x="94" y="8"/>
                      </a:lnTo>
                      <a:lnTo>
                        <a:pt x="102" y="14"/>
                      </a:lnTo>
                      <a:lnTo>
                        <a:pt x="110" y="22"/>
                      </a:lnTo>
                      <a:lnTo>
                        <a:pt x="116" y="30"/>
                      </a:lnTo>
                      <a:lnTo>
                        <a:pt x="118" y="38"/>
                      </a:lnTo>
                      <a:lnTo>
                        <a:pt x="120" y="48"/>
                      </a:lnTo>
                      <a:lnTo>
                        <a:pt x="120" y="48"/>
                      </a:lnTo>
                      <a:lnTo>
                        <a:pt x="118" y="58"/>
                      </a:lnTo>
                      <a:lnTo>
                        <a:pt x="116" y="66"/>
                      </a:lnTo>
                      <a:lnTo>
                        <a:pt x="110" y="74"/>
                      </a:lnTo>
                      <a:lnTo>
                        <a:pt x="102" y="82"/>
                      </a:lnTo>
                      <a:lnTo>
                        <a:pt x="94" y="88"/>
                      </a:lnTo>
                      <a:lnTo>
                        <a:pt x="84" y="92"/>
                      </a:lnTo>
                      <a:lnTo>
                        <a:pt x="72" y="96"/>
                      </a:lnTo>
                      <a:lnTo>
                        <a:pt x="60" y="96"/>
                      </a:lnTo>
                      <a:lnTo>
                        <a:pt x="60" y="96"/>
                      </a:lnTo>
                      <a:lnTo>
                        <a:pt x="48" y="96"/>
                      </a:lnTo>
                      <a:lnTo>
                        <a:pt x="36" y="92"/>
                      </a:lnTo>
                      <a:lnTo>
                        <a:pt x="26" y="88"/>
                      </a:lnTo>
                      <a:lnTo>
                        <a:pt x="18" y="82"/>
                      </a:lnTo>
                      <a:lnTo>
                        <a:pt x="10" y="74"/>
                      </a:lnTo>
                      <a:lnTo>
                        <a:pt x="4" y="66"/>
                      </a:lnTo>
                      <a:lnTo>
                        <a:pt x="2" y="58"/>
                      </a:lnTo>
                      <a:lnTo>
                        <a:pt x="0" y="48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5" name="Freeform 441">
                  <a:extLst>
                    <a:ext uri="{FF2B5EF4-FFF2-40B4-BE49-F238E27FC236}">
                      <a16:creationId xmlns:a16="http://schemas.microsoft.com/office/drawing/2014/main" id="{C3028162-DFD3-44D1-B8C6-19760EF46C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87" y="1692"/>
                  <a:ext cx="88" cy="72"/>
                </a:xfrm>
                <a:custGeom>
                  <a:avLst/>
                  <a:gdLst>
                    <a:gd name="T0" fmla="*/ 0 w 88"/>
                    <a:gd name="T1" fmla="*/ 36 h 72"/>
                    <a:gd name="T2" fmla="*/ 0 w 88"/>
                    <a:gd name="T3" fmla="*/ 36 h 72"/>
                    <a:gd name="T4" fmla="*/ 0 w 88"/>
                    <a:gd name="T5" fmla="*/ 28 h 72"/>
                    <a:gd name="T6" fmla="*/ 4 w 88"/>
                    <a:gd name="T7" fmla="*/ 22 h 72"/>
                    <a:gd name="T8" fmla="*/ 8 w 88"/>
                    <a:gd name="T9" fmla="*/ 16 h 72"/>
                    <a:gd name="T10" fmla="*/ 12 w 88"/>
                    <a:gd name="T11" fmla="*/ 10 h 72"/>
                    <a:gd name="T12" fmla="*/ 20 w 88"/>
                    <a:gd name="T13" fmla="*/ 6 h 72"/>
                    <a:gd name="T14" fmla="*/ 26 w 88"/>
                    <a:gd name="T15" fmla="*/ 2 h 72"/>
                    <a:gd name="T16" fmla="*/ 36 w 88"/>
                    <a:gd name="T17" fmla="*/ 0 h 72"/>
                    <a:gd name="T18" fmla="*/ 44 w 88"/>
                    <a:gd name="T19" fmla="*/ 0 h 72"/>
                    <a:gd name="T20" fmla="*/ 44 w 88"/>
                    <a:gd name="T21" fmla="*/ 0 h 72"/>
                    <a:gd name="T22" fmla="*/ 52 w 88"/>
                    <a:gd name="T23" fmla="*/ 0 h 72"/>
                    <a:gd name="T24" fmla="*/ 62 w 88"/>
                    <a:gd name="T25" fmla="*/ 2 h 72"/>
                    <a:gd name="T26" fmla="*/ 68 w 88"/>
                    <a:gd name="T27" fmla="*/ 6 h 72"/>
                    <a:gd name="T28" fmla="*/ 76 w 88"/>
                    <a:gd name="T29" fmla="*/ 10 h 72"/>
                    <a:gd name="T30" fmla="*/ 80 w 88"/>
                    <a:gd name="T31" fmla="*/ 16 h 72"/>
                    <a:gd name="T32" fmla="*/ 84 w 88"/>
                    <a:gd name="T33" fmla="*/ 22 h 72"/>
                    <a:gd name="T34" fmla="*/ 88 w 88"/>
                    <a:gd name="T35" fmla="*/ 28 h 72"/>
                    <a:gd name="T36" fmla="*/ 88 w 88"/>
                    <a:gd name="T37" fmla="*/ 36 h 72"/>
                    <a:gd name="T38" fmla="*/ 88 w 88"/>
                    <a:gd name="T39" fmla="*/ 36 h 72"/>
                    <a:gd name="T40" fmla="*/ 88 w 88"/>
                    <a:gd name="T41" fmla="*/ 44 h 72"/>
                    <a:gd name="T42" fmla="*/ 84 w 88"/>
                    <a:gd name="T43" fmla="*/ 50 h 72"/>
                    <a:gd name="T44" fmla="*/ 80 w 88"/>
                    <a:gd name="T45" fmla="*/ 56 h 72"/>
                    <a:gd name="T46" fmla="*/ 76 w 88"/>
                    <a:gd name="T47" fmla="*/ 62 h 72"/>
                    <a:gd name="T48" fmla="*/ 68 w 88"/>
                    <a:gd name="T49" fmla="*/ 66 h 72"/>
                    <a:gd name="T50" fmla="*/ 62 w 88"/>
                    <a:gd name="T51" fmla="*/ 70 h 72"/>
                    <a:gd name="T52" fmla="*/ 52 w 88"/>
                    <a:gd name="T53" fmla="*/ 72 h 72"/>
                    <a:gd name="T54" fmla="*/ 44 w 88"/>
                    <a:gd name="T55" fmla="*/ 72 h 72"/>
                    <a:gd name="T56" fmla="*/ 44 w 88"/>
                    <a:gd name="T57" fmla="*/ 72 h 72"/>
                    <a:gd name="T58" fmla="*/ 36 w 88"/>
                    <a:gd name="T59" fmla="*/ 72 h 72"/>
                    <a:gd name="T60" fmla="*/ 26 w 88"/>
                    <a:gd name="T61" fmla="*/ 70 h 72"/>
                    <a:gd name="T62" fmla="*/ 20 w 88"/>
                    <a:gd name="T63" fmla="*/ 66 h 72"/>
                    <a:gd name="T64" fmla="*/ 12 w 88"/>
                    <a:gd name="T65" fmla="*/ 62 h 72"/>
                    <a:gd name="T66" fmla="*/ 8 w 88"/>
                    <a:gd name="T67" fmla="*/ 56 h 72"/>
                    <a:gd name="T68" fmla="*/ 4 w 88"/>
                    <a:gd name="T69" fmla="*/ 50 h 72"/>
                    <a:gd name="T70" fmla="*/ 0 w 88"/>
                    <a:gd name="T71" fmla="*/ 44 h 72"/>
                    <a:gd name="T72" fmla="*/ 0 w 88"/>
                    <a:gd name="T73" fmla="*/ 36 h 72"/>
                    <a:gd name="T74" fmla="*/ 0 w 88"/>
                    <a:gd name="T75" fmla="*/ 36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8" h="72">
                      <a:moveTo>
                        <a:pt x="0" y="36"/>
                      </a:moveTo>
                      <a:lnTo>
                        <a:pt x="0" y="36"/>
                      </a:lnTo>
                      <a:lnTo>
                        <a:pt x="0" y="28"/>
                      </a:lnTo>
                      <a:lnTo>
                        <a:pt x="4" y="22"/>
                      </a:lnTo>
                      <a:lnTo>
                        <a:pt x="8" y="16"/>
                      </a:lnTo>
                      <a:lnTo>
                        <a:pt x="12" y="10"/>
                      </a:lnTo>
                      <a:lnTo>
                        <a:pt x="20" y="6"/>
                      </a:lnTo>
                      <a:lnTo>
                        <a:pt x="26" y="2"/>
                      </a:lnTo>
                      <a:lnTo>
                        <a:pt x="36" y="0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52" y="0"/>
                      </a:lnTo>
                      <a:lnTo>
                        <a:pt x="62" y="2"/>
                      </a:lnTo>
                      <a:lnTo>
                        <a:pt x="68" y="6"/>
                      </a:lnTo>
                      <a:lnTo>
                        <a:pt x="76" y="10"/>
                      </a:lnTo>
                      <a:lnTo>
                        <a:pt x="80" y="16"/>
                      </a:lnTo>
                      <a:lnTo>
                        <a:pt x="84" y="22"/>
                      </a:lnTo>
                      <a:lnTo>
                        <a:pt x="88" y="28"/>
                      </a:lnTo>
                      <a:lnTo>
                        <a:pt x="88" y="36"/>
                      </a:lnTo>
                      <a:lnTo>
                        <a:pt x="88" y="36"/>
                      </a:lnTo>
                      <a:lnTo>
                        <a:pt x="88" y="44"/>
                      </a:lnTo>
                      <a:lnTo>
                        <a:pt x="84" y="50"/>
                      </a:lnTo>
                      <a:lnTo>
                        <a:pt x="80" y="56"/>
                      </a:lnTo>
                      <a:lnTo>
                        <a:pt x="76" y="62"/>
                      </a:lnTo>
                      <a:lnTo>
                        <a:pt x="68" y="66"/>
                      </a:lnTo>
                      <a:lnTo>
                        <a:pt x="62" y="70"/>
                      </a:lnTo>
                      <a:lnTo>
                        <a:pt x="52" y="72"/>
                      </a:lnTo>
                      <a:lnTo>
                        <a:pt x="44" y="72"/>
                      </a:lnTo>
                      <a:lnTo>
                        <a:pt x="44" y="72"/>
                      </a:lnTo>
                      <a:lnTo>
                        <a:pt x="36" y="72"/>
                      </a:lnTo>
                      <a:lnTo>
                        <a:pt x="26" y="70"/>
                      </a:lnTo>
                      <a:lnTo>
                        <a:pt x="20" y="66"/>
                      </a:lnTo>
                      <a:lnTo>
                        <a:pt x="12" y="62"/>
                      </a:lnTo>
                      <a:lnTo>
                        <a:pt x="8" y="56"/>
                      </a:lnTo>
                      <a:lnTo>
                        <a:pt x="4" y="50"/>
                      </a:lnTo>
                      <a:lnTo>
                        <a:pt x="0" y="44"/>
                      </a:lnTo>
                      <a:lnTo>
                        <a:pt x="0" y="36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6" name="Freeform 442">
                  <a:extLst>
                    <a:ext uri="{FF2B5EF4-FFF2-40B4-BE49-F238E27FC236}">
                      <a16:creationId xmlns:a16="http://schemas.microsoft.com/office/drawing/2014/main" id="{2FEE08B7-81A0-4AFC-A9F8-2AD1FD0CFB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71" y="1692"/>
                  <a:ext cx="88" cy="72"/>
                </a:xfrm>
                <a:custGeom>
                  <a:avLst/>
                  <a:gdLst>
                    <a:gd name="T0" fmla="*/ 0 w 88"/>
                    <a:gd name="T1" fmla="*/ 36 h 72"/>
                    <a:gd name="T2" fmla="*/ 0 w 88"/>
                    <a:gd name="T3" fmla="*/ 36 h 72"/>
                    <a:gd name="T4" fmla="*/ 0 w 88"/>
                    <a:gd name="T5" fmla="*/ 28 h 72"/>
                    <a:gd name="T6" fmla="*/ 4 w 88"/>
                    <a:gd name="T7" fmla="*/ 22 h 72"/>
                    <a:gd name="T8" fmla="*/ 8 w 88"/>
                    <a:gd name="T9" fmla="*/ 16 h 72"/>
                    <a:gd name="T10" fmla="*/ 12 w 88"/>
                    <a:gd name="T11" fmla="*/ 10 h 72"/>
                    <a:gd name="T12" fmla="*/ 20 w 88"/>
                    <a:gd name="T13" fmla="*/ 6 h 72"/>
                    <a:gd name="T14" fmla="*/ 26 w 88"/>
                    <a:gd name="T15" fmla="*/ 2 h 72"/>
                    <a:gd name="T16" fmla="*/ 36 w 88"/>
                    <a:gd name="T17" fmla="*/ 0 h 72"/>
                    <a:gd name="T18" fmla="*/ 44 w 88"/>
                    <a:gd name="T19" fmla="*/ 0 h 72"/>
                    <a:gd name="T20" fmla="*/ 44 w 88"/>
                    <a:gd name="T21" fmla="*/ 0 h 72"/>
                    <a:gd name="T22" fmla="*/ 52 w 88"/>
                    <a:gd name="T23" fmla="*/ 0 h 72"/>
                    <a:gd name="T24" fmla="*/ 62 w 88"/>
                    <a:gd name="T25" fmla="*/ 2 h 72"/>
                    <a:gd name="T26" fmla="*/ 68 w 88"/>
                    <a:gd name="T27" fmla="*/ 6 h 72"/>
                    <a:gd name="T28" fmla="*/ 76 w 88"/>
                    <a:gd name="T29" fmla="*/ 10 h 72"/>
                    <a:gd name="T30" fmla="*/ 80 w 88"/>
                    <a:gd name="T31" fmla="*/ 16 h 72"/>
                    <a:gd name="T32" fmla="*/ 84 w 88"/>
                    <a:gd name="T33" fmla="*/ 22 h 72"/>
                    <a:gd name="T34" fmla="*/ 88 w 88"/>
                    <a:gd name="T35" fmla="*/ 28 h 72"/>
                    <a:gd name="T36" fmla="*/ 88 w 88"/>
                    <a:gd name="T37" fmla="*/ 36 h 72"/>
                    <a:gd name="T38" fmla="*/ 88 w 88"/>
                    <a:gd name="T39" fmla="*/ 36 h 72"/>
                    <a:gd name="T40" fmla="*/ 88 w 88"/>
                    <a:gd name="T41" fmla="*/ 44 h 72"/>
                    <a:gd name="T42" fmla="*/ 84 w 88"/>
                    <a:gd name="T43" fmla="*/ 50 h 72"/>
                    <a:gd name="T44" fmla="*/ 80 w 88"/>
                    <a:gd name="T45" fmla="*/ 56 h 72"/>
                    <a:gd name="T46" fmla="*/ 76 w 88"/>
                    <a:gd name="T47" fmla="*/ 62 h 72"/>
                    <a:gd name="T48" fmla="*/ 68 w 88"/>
                    <a:gd name="T49" fmla="*/ 66 h 72"/>
                    <a:gd name="T50" fmla="*/ 62 w 88"/>
                    <a:gd name="T51" fmla="*/ 70 h 72"/>
                    <a:gd name="T52" fmla="*/ 52 w 88"/>
                    <a:gd name="T53" fmla="*/ 72 h 72"/>
                    <a:gd name="T54" fmla="*/ 44 w 88"/>
                    <a:gd name="T55" fmla="*/ 72 h 72"/>
                    <a:gd name="T56" fmla="*/ 44 w 88"/>
                    <a:gd name="T57" fmla="*/ 72 h 72"/>
                    <a:gd name="T58" fmla="*/ 36 w 88"/>
                    <a:gd name="T59" fmla="*/ 72 h 72"/>
                    <a:gd name="T60" fmla="*/ 26 w 88"/>
                    <a:gd name="T61" fmla="*/ 70 h 72"/>
                    <a:gd name="T62" fmla="*/ 20 w 88"/>
                    <a:gd name="T63" fmla="*/ 66 h 72"/>
                    <a:gd name="T64" fmla="*/ 12 w 88"/>
                    <a:gd name="T65" fmla="*/ 62 h 72"/>
                    <a:gd name="T66" fmla="*/ 8 w 88"/>
                    <a:gd name="T67" fmla="*/ 56 h 72"/>
                    <a:gd name="T68" fmla="*/ 4 w 88"/>
                    <a:gd name="T69" fmla="*/ 50 h 72"/>
                    <a:gd name="T70" fmla="*/ 0 w 88"/>
                    <a:gd name="T71" fmla="*/ 44 h 72"/>
                    <a:gd name="T72" fmla="*/ 0 w 88"/>
                    <a:gd name="T73" fmla="*/ 36 h 72"/>
                    <a:gd name="T74" fmla="*/ 0 w 88"/>
                    <a:gd name="T75" fmla="*/ 36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8" h="72">
                      <a:moveTo>
                        <a:pt x="0" y="36"/>
                      </a:moveTo>
                      <a:lnTo>
                        <a:pt x="0" y="36"/>
                      </a:lnTo>
                      <a:lnTo>
                        <a:pt x="0" y="28"/>
                      </a:lnTo>
                      <a:lnTo>
                        <a:pt x="4" y="22"/>
                      </a:lnTo>
                      <a:lnTo>
                        <a:pt x="8" y="16"/>
                      </a:lnTo>
                      <a:lnTo>
                        <a:pt x="12" y="10"/>
                      </a:lnTo>
                      <a:lnTo>
                        <a:pt x="20" y="6"/>
                      </a:lnTo>
                      <a:lnTo>
                        <a:pt x="26" y="2"/>
                      </a:lnTo>
                      <a:lnTo>
                        <a:pt x="36" y="0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52" y="0"/>
                      </a:lnTo>
                      <a:lnTo>
                        <a:pt x="62" y="2"/>
                      </a:lnTo>
                      <a:lnTo>
                        <a:pt x="68" y="6"/>
                      </a:lnTo>
                      <a:lnTo>
                        <a:pt x="76" y="10"/>
                      </a:lnTo>
                      <a:lnTo>
                        <a:pt x="80" y="16"/>
                      </a:lnTo>
                      <a:lnTo>
                        <a:pt x="84" y="22"/>
                      </a:lnTo>
                      <a:lnTo>
                        <a:pt x="88" y="28"/>
                      </a:lnTo>
                      <a:lnTo>
                        <a:pt x="88" y="36"/>
                      </a:lnTo>
                      <a:lnTo>
                        <a:pt x="88" y="36"/>
                      </a:lnTo>
                      <a:lnTo>
                        <a:pt x="88" y="44"/>
                      </a:lnTo>
                      <a:lnTo>
                        <a:pt x="84" y="50"/>
                      </a:lnTo>
                      <a:lnTo>
                        <a:pt x="80" y="56"/>
                      </a:lnTo>
                      <a:lnTo>
                        <a:pt x="76" y="62"/>
                      </a:lnTo>
                      <a:lnTo>
                        <a:pt x="68" y="66"/>
                      </a:lnTo>
                      <a:lnTo>
                        <a:pt x="62" y="70"/>
                      </a:lnTo>
                      <a:lnTo>
                        <a:pt x="52" y="72"/>
                      </a:lnTo>
                      <a:lnTo>
                        <a:pt x="44" y="72"/>
                      </a:lnTo>
                      <a:lnTo>
                        <a:pt x="44" y="72"/>
                      </a:lnTo>
                      <a:lnTo>
                        <a:pt x="36" y="72"/>
                      </a:lnTo>
                      <a:lnTo>
                        <a:pt x="26" y="70"/>
                      </a:lnTo>
                      <a:lnTo>
                        <a:pt x="20" y="66"/>
                      </a:lnTo>
                      <a:lnTo>
                        <a:pt x="12" y="62"/>
                      </a:lnTo>
                      <a:lnTo>
                        <a:pt x="8" y="56"/>
                      </a:lnTo>
                      <a:lnTo>
                        <a:pt x="4" y="50"/>
                      </a:lnTo>
                      <a:lnTo>
                        <a:pt x="0" y="44"/>
                      </a:lnTo>
                      <a:lnTo>
                        <a:pt x="0" y="36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7" name="Freeform 443">
                  <a:extLst>
                    <a:ext uri="{FF2B5EF4-FFF2-40B4-BE49-F238E27FC236}">
                      <a16:creationId xmlns:a16="http://schemas.microsoft.com/office/drawing/2014/main" id="{B4E0273F-76EE-4793-9252-0FD86B93D9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40" y="1164"/>
                  <a:ext cx="56" cy="56"/>
                </a:xfrm>
                <a:custGeom>
                  <a:avLst/>
                  <a:gdLst>
                    <a:gd name="T0" fmla="*/ 0 w 56"/>
                    <a:gd name="T1" fmla="*/ 28 h 56"/>
                    <a:gd name="T2" fmla="*/ 0 w 56"/>
                    <a:gd name="T3" fmla="*/ 28 h 56"/>
                    <a:gd name="T4" fmla="*/ 2 w 56"/>
                    <a:gd name="T5" fmla="*/ 18 h 56"/>
                    <a:gd name="T6" fmla="*/ 8 w 56"/>
                    <a:gd name="T7" fmla="*/ 8 h 56"/>
                    <a:gd name="T8" fmla="*/ 18 w 56"/>
                    <a:gd name="T9" fmla="*/ 2 h 56"/>
                    <a:gd name="T10" fmla="*/ 28 w 56"/>
                    <a:gd name="T11" fmla="*/ 0 h 56"/>
                    <a:gd name="T12" fmla="*/ 28 w 56"/>
                    <a:gd name="T13" fmla="*/ 0 h 56"/>
                    <a:gd name="T14" fmla="*/ 38 w 56"/>
                    <a:gd name="T15" fmla="*/ 2 h 56"/>
                    <a:gd name="T16" fmla="*/ 48 w 56"/>
                    <a:gd name="T17" fmla="*/ 8 h 56"/>
                    <a:gd name="T18" fmla="*/ 54 w 56"/>
                    <a:gd name="T19" fmla="*/ 18 h 56"/>
                    <a:gd name="T20" fmla="*/ 56 w 56"/>
                    <a:gd name="T21" fmla="*/ 28 h 56"/>
                    <a:gd name="T22" fmla="*/ 56 w 56"/>
                    <a:gd name="T23" fmla="*/ 28 h 56"/>
                    <a:gd name="T24" fmla="*/ 54 w 56"/>
                    <a:gd name="T25" fmla="*/ 38 h 56"/>
                    <a:gd name="T26" fmla="*/ 48 w 56"/>
                    <a:gd name="T27" fmla="*/ 48 h 56"/>
                    <a:gd name="T28" fmla="*/ 38 w 56"/>
                    <a:gd name="T29" fmla="*/ 54 h 56"/>
                    <a:gd name="T30" fmla="*/ 28 w 56"/>
                    <a:gd name="T31" fmla="*/ 56 h 56"/>
                    <a:gd name="T32" fmla="*/ 28 w 56"/>
                    <a:gd name="T33" fmla="*/ 56 h 56"/>
                    <a:gd name="T34" fmla="*/ 18 w 56"/>
                    <a:gd name="T35" fmla="*/ 54 h 56"/>
                    <a:gd name="T36" fmla="*/ 8 w 56"/>
                    <a:gd name="T37" fmla="*/ 48 h 56"/>
                    <a:gd name="T38" fmla="*/ 2 w 56"/>
                    <a:gd name="T39" fmla="*/ 38 h 56"/>
                    <a:gd name="T40" fmla="*/ 0 w 56"/>
                    <a:gd name="T41" fmla="*/ 28 h 56"/>
                    <a:gd name="T42" fmla="*/ 0 w 56"/>
                    <a:gd name="T43" fmla="*/ 28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56" h="56">
                      <a:moveTo>
                        <a:pt x="0" y="28"/>
                      </a:moveTo>
                      <a:lnTo>
                        <a:pt x="0" y="28"/>
                      </a:lnTo>
                      <a:lnTo>
                        <a:pt x="2" y="18"/>
                      </a:lnTo>
                      <a:lnTo>
                        <a:pt x="8" y="8"/>
                      </a:lnTo>
                      <a:lnTo>
                        <a:pt x="18" y="2"/>
                      </a:lnTo>
                      <a:lnTo>
                        <a:pt x="28" y="0"/>
                      </a:lnTo>
                      <a:lnTo>
                        <a:pt x="28" y="0"/>
                      </a:lnTo>
                      <a:lnTo>
                        <a:pt x="38" y="2"/>
                      </a:lnTo>
                      <a:lnTo>
                        <a:pt x="48" y="8"/>
                      </a:lnTo>
                      <a:lnTo>
                        <a:pt x="54" y="18"/>
                      </a:lnTo>
                      <a:lnTo>
                        <a:pt x="56" y="28"/>
                      </a:lnTo>
                      <a:lnTo>
                        <a:pt x="56" y="28"/>
                      </a:lnTo>
                      <a:lnTo>
                        <a:pt x="54" y="38"/>
                      </a:lnTo>
                      <a:lnTo>
                        <a:pt x="48" y="48"/>
                      </a:lnTo>
                      <a:lnTo>
                        <a:pt x="38" y="54"/>
                      </a:lnTo>
                      <a:lnTo>
                        <a:pt x="28" y="56"/>
                      </a:lnTo>
                      <a:lnTo>
                        <a:pt x="28" y="56"/>
                      </a:lnTo>
                      <a:lnTo>
                        <a:pt x="18" y="54"/>
                      </a:lnTo>
                      <a:lnTo>
                        <a:pt x="8" y="48"/>
                      </a:lnTo>
                      <a:lnTo>
                        <a:pt x="2" y="38"/>
                      </a:lnTo>
                      <a:lnTo>
                        <a:pt x="0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8" name="Freeform 444">
                  <a:extLst>
                    <a:ext uri="{FF2B5EF4-FFF2-40B4-BE49-F238E27FC236}">
                      <a16:creationId xmlns:a16="http://schemas.microsoft.com/office/drawing/2014/main" id="{FEF6F967-39C3-4E1E-8872-26668EA045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42" y="1164"/>
                  <a:ext cx="56" cy="56"/>
                </a:xfrm>
                <a:custGeom>
                  <a:avLst/>
                  <a:gdLst>
                    <a:gd name="T0" fmla="*/ 0 w 56"/>
                    <a:gd name="T1" fmla="*/ 28 h 56"/>
                    <a:gd name="T2" fmla="*/ 0 w 56"/>
                    <a:gd name="T3" fmla="*/ 28 h 56"/>
                    <a:gd name="T4" fmla="*/ 2 w 56"/>
                    <a:gd name="T5" fmla="*/ 18 h 56"/>
                    <a:gd name="T6" fmla="*/ 8 w 56"/>
                    <a:gd name="T7" fmla="*/ 8 h 56"/>
                    <a:gd name="T8" fmla="*/ 18 w 56"/>
                    <a:gd name="T9" fmla="*/ 2 h 56"/>
                    <a:gd name="T10" fmla="*/ 28 w 56"/>
                    <a:gd name="T11" fmla="*/ 0 h 56"/>
                    <a:gd name="T12" fmla="*/ 28 w 56"/>
                    <a:gd name="T13" fmla="*/ 0 h 56"/>
                    <a:gd name="T14" fmla="*/ 38 w 56"/>
                    <a:gd name="T15" fmla="*/ 2 h 56"/>
                    <a:gd name="T16" fmla="*/ 48 w 56"/>
                    <a:gd name="T17" fmla="*/ 8 h 56"/>
                    <a:gd name="T18" fmla="*/ 54 w 56"/>
                    <a:gd name="T19" fmla="*/ 18 h 56"/>
                    <a:gd name="T20" fmla="*/ 56 w 56"/>
                    <a:gd name="T21" fmla="*/ 28 h 56"/>
                    <a:gd name="T22" fmla="*/ 56 w 56"/>
                    <a:gd name="T23" fmla="*/ 28 h 56"/>
                    <a:gd name="T24" fmla="*/ 54 w 56"/>
                    <a:gd name="T25" fmla="*/ 38 h 56"/>
                    <a:gd name="T26" fmla="*/ 48 w 56"/>
                    <a:gd name="T27" fmla="*/ 48 h 56"/>
                    <a:gd name="T28" fmla="*/ 38 w 56"/>
                    <a:gd name="T29" fmla="*/ 54 h 56"/>
                    <a:gd name="T30" fmla="*/ 28 w 56"/>
                    <a:gd name="T31" fmla="*/ 56 h 56"/>
                    <a:gd name="T32" fmla="*/ 28 w 56"/>
                    <a:gd name="T33" fmla="*/ 56 h 56"/>
                    <a:gd name="T34" fmla="*/ 18 w 56"/>
                    <a:gd name="T35" fmla="*/ 54 h 56"/>
                    <a:gd name="T36" fmla="*/ 8 w 56"/>
                    <a:gd name="T37" fmla="*/ 48 h 56"/>
                    <a:gd name="T38" fmla="*/ 2 w 56"/>
                    <a:gd name="T39" fmla="*/ 38 h 56"/>
                    <a:gd name="T40" fmla="*/ 0 w 56"/>
                    <a:gd name="T41" fmla="*/ 28 h 56"/>
                    <a:gd name="T42" fmla="*/ 0 w 56"/>
                    <a:gd name="T43" fmla="*/ 28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56" h="56">
                      <a:moveTo>
                        <a:pt x="0" y="28"/>
                      </a:moveTo>
                      <a:lnTo>
                        <a:pt x="0" y="28"/>
                      </a:lnTo>
                      <a:lnTo>
                        <a:pt x="2" y="18"/>
                      </a:lnTo>
                      <a:lnTo>
                        <a:pt x="8" y="8"/>
                      </a:lnTo>
                      <a:lnTo>
                        <a:pt x="18" y="2"/>
                      </a:lnTo>
                      <a:lnTo>
                        <a:pt x="28" y="0"/>
                      </a:lnTo>
                      <a:lnTo>
                        <a:pt x="28" y="0"/>
                      </a:lnTo>
                      <a:lnTo>
                        <a:pt x="38" y="2"/>
                      </a:lnTo>
                      <a:lnTo>
                        <a:pt x="48" y="8"/>
                      </a:lnTo>
                      <a:lnTo>
                        <a:pt x="54" y="18"/>
                      </a:lnTo>
                      <a:lnTo>
                        <a:pt x="56" y="28"/>
                      </a:lnTo>
                      <a:lnTo>
                        <a:pt x="56" y="28"/>
                      </a:lnTo>
                      <a:lnTo>
                        <a:pt x="54" y="38"/>
                      </a:lnTo>
                      <a:lnTo>
                        <a:pt x="48" y="48"/>
                      </a:lnTo>
                      <a:lnTo>
                        <a:pt x="38" y="54"/>
                      </a:lnTo>
                      <a:lnTo>
                        <a:pt x="28" y="56"/>
                      </a:lnTo>
                      <a:lnTo>
                        <a:pt x="28" y="56"/>
                      </a:lnTo>
                      <a:lnTo>
                        <a:pt x="18" y="54"/>
                      </a:lnTo>
                      <a:lnTo>
                        <a:pt x="8" y="48"/>
                      </a:lnTo>
                      <a:lnTo>
                        <a:pt x="2" y="38"/>
                      </a:lnTo>
                      <a:lnTo>
                        <a:pt x="0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90" name="Rectangle 10">
              <a:extLst>
                <a:ext uri="{FF2B5EF4-FFF2-40B4-BE49-F238E27FC236}">
                  <a16:creationId xmlns:a16="http://schemas.microsoft.com/office/drawing/2014/main" id="{A9883EF1-4B25-4BE0-B82F-14B751FE56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58041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500"/>
                            </p:stCondLst>
                            <p:childTnLst>
                              <p:par>
                                <p:cTn id="11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6" name="グループ化 195">
            <a:extLst>
              <a:ext uri="{FF2B5EF4-FFF2-40B4-BE49-F238E27FC236}">
                <a16:creationId xmlns:a16="http://schemas.microsoft.com/office/drawing/2014/main" id="{74D39B22-FFD8-4E13-AE58-830E5EC16A8E}"/>
              </a:ext>
            </a:extLst>
          </p:cNvPr>
          <p:cNvGrpSpPr/>
          <p:nvPr/>
        </p:nvGrpSpPr>
        <p:grpSpPr>
          <a:xfrm>
            <a:off x="3052483" y="2716696"/>
            <a:ext cx="944179" cy="980383"/>
            <a:chOff x="3052483" y="2716696"/>
            <a:chExt cx="944179" cy="980383"/>
          </a:xfrm>
        </p:grpSpPr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D251C141-3743-4236-8B28-06AC40592B3C}"/>
                </a:ext>
              </a:extLst>
            </p:cNvPr>
            <p:cNvSpPr/>
            <p:nvPr/>
          </p:nvSpPr>
          <p:spPr bwMode="auto">
            <a:xfrm>
              <a:off x="3102520" y="2757867"/>
              <a:ext cx="491632" cy="464650"/>
            </a:xfrm>
            <a:custGeom>
              <a:avLst/>
              <a:gdLst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55499 w 491632"/>
                <a:gd name="connsiteY12" fmla="*/ 335895 h 467031"/>
                <a:gd name="connsiteX13" fmla="*/ 297356 w 491632"/>
                <a:gd name="connsiteY13" fmla="*/ 441299 h 467031"/>
                <a:gd name="connsiteX14" fmla="*/ 180866 w 491632"/>
                <a:gd name="connsiteY14" fmla="*/ 467031 h 467031"/>
                <a:gd name="connsiteX15" fmla="*/ 150211 w 491632"/>
                <a:gd name="connsiteY15" fmla="*/ 400128 h 467031"/>
                <a:gd name="connsiteX16" fmla="*/ 0 w 491632"/>
                <a:gd name="connsiteY16" fmla="*/ 423287 h 467031"/>
                <a:gd name="connsiteX17" fmla="*/ 49048 w 491632"/>
                <a:gd name="connsiteY17" fmla="*/ 335799 h 467031"/>
                <a:gd name="connsiteX18" fmla="*/ 6923 w 491632"/>
                <a:gd name="connsiteY18" fmla="*/ 262722 h 467031"/>
                <a:gd name="connsiteX19" fmla="*/ 9774 w 491632"/>
                <a:gd name="connsiteY19" fmla="*/ 254414 h 467031"/>
                <a:gd name="connsiteX20" fmla="*/ 132956 w 491632"/>
                <a:gd name="connsiteY20" fmla="*/ 232018 h 467031"/>
                <a:gd name="connsiteX21" fmla="*/ 140460 w 491632"/>
                <a:gd name="connsiteY21" fmla="*/ 243356 h 467031"/>
                <a:gd name="connsiteX22" fmla="*/ 159793 w 491632"/>
                <a:gd name="connsiteY22" fmla="*/ 185358 h 467031"/>
                <a:gd name="connsiteX23" fmla="*/ 250280 w 491632"/>
                <a:gd name="connsiteY23" fmla="*/ 178214 h 467031"/>
                <a:gd name="connsiteX24" fmla="*/ 269330 w 491632"/>
                <a:gd name="connsiteY24" fmla="*/ 137733 h 467031"/>
                <a:gd name="connsiteX25" fmla="*/ 262186 w 491632"/>
                <a:gd name="connsiteY25" fmla="*/ 104396 h 467031"/>
                <a:gd name="connsiteX26" fmla="*/ 300286 w 491632"/>
                <a:gd name="connsiteY26" fmla="*/ 94871 h 467031"/>
                <a:gd name="connsiteX27" fmla="*/ 324099 w 491632"/>
                <a:gd name="connsiteY27" fmla="*/ 54389 h 467031"/>
                <a:gd name="connsiteX28" fmla="*/ 307430 w 491632"/>
                <a:gd name="connsiteY28" fmla="*/ 25814 h 467031"/>
                <a:gd name="connsiteX29" fmla="*/ 313998 w 491632"/>
                <a:gd name="connsiteY29" fmla="*/ 4595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40460 w 491632"/>
                <a:gd name="connsiteY20" fmla="*/ 243356 h 467031"/>
                <a:gd name="connsiteX21" fmla="*/ 159793 w 491632"/>
                <a:gd name="connsiteY21" fmla="*/ 185358 h 467031"/>
                <a:gd name="connsiteX22" fmla="*/ 250280 w 491632"/>
                <a:gd name="connsiteY22" fmla="*/ 178214 h 467031"/>
                <a:gd name="connsiteX23" fmla="*/ 269330 w 491632"/>
                <a:gd name="connsiteY23" fmla="*/ 137733 h 467031"/>
                <a:gd name="connsiteX24" fmla="*/ 262186 w 491632"/>
                <a:gd name="connsiteY24" fmla="*/ 104396 h 467031"/>
                <a:gd name="connsiteX25" fmla="*/ 300286 w 491632"/>
                <a:gd name="connsiteY25" fmla="*/ 94871 h 467031"/>
                <a:gd name="connsiteX26" fmla="*/ 324099 w 491632"/>
                <a:gd name="connsiteY26" fmla="*/ 54389 h 467031"/>
                <a:gd name="connsiteX27" fmla="*/ 307430 w 491632"/>
                <a:gd name="connsiteY27" fmla="*/ 25814 h 467031"/>
                <a:gd name="connsiteX28" fmla="*/ 313998 w 491632"/>
                <a:gd name="connsiteY28" fmla="*/ 4595 h 467031"/>
                <a:gd name="connsiteX29" fmla="*/ 409791 w 491632"/>
                <a:gd name="connsiteY29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321168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4650"/>
                <a:gd name="connsiteX1" fmla="*/ 491632 w 491632"/>
                <a:gd name="connsiteY1" fmla="*/ 55975 h 464650"/>
                <a:gd name="connsiteX2" fmla="*/ 474118 w 491632"/>
                <a:gd name="connsiteY2" fmla="*/ 66296 h 464650"/>
                <a:gd name="connsiteX3" fmla="*/ 402680 w 491632"/>
                <a:gd name="connsiteY3" fmla="*/ 75821 h 464650"/>
                <a:gd name="connsiteX4" fmla="*/ 405061 w 491632"/>
                <a:gd name="connsiteY4" fmla="*/ 123446 h 464650"/>
                <a:gd name="connsiteX5" fmla="*/ 452686 w 491632"/>
                <a:gd name="connsiteY5" fmla="*/ 163927 h 464650"/>
                <a:gd name="connsiteX6" fmla="*/ 424111 w 491632"/>
                <a:gd name="connsiteY6" fmla="*/ 192502 h 464650"/>
                <a:gd name="connsiteX7" fmla="*/ 340768 w 491632"/>
                <a:gd name="connsiteY7" fmla="*/ 316327 h 464650"/>
                <a:gd name="connsiteX8" fmla="*/ 312193 w 491632"/>
                <a:gd name="connsiteY8" fmla="*/ 330614 h 464650"/>
                <a:gd name="connsiteX9" fmla="*/ 283618 w 491632"/>
                <a:gd name="connsiteY9" fmla="*/ 316327 h 464650"/>
                <a:gd name="connsiteX10" fmla="*/ 269330 w 491632"/>
                <a:gd name="connsiteY10" fmla="*/ 335377 h 464650"/>
                <a:gd name="connsiteX11" fmla="*/ 274171 w 491632"/>
                <a:gd name="connsiteY11" fmla="*/ 346268 h 464650"/>
                <a:gd name="connsiteX12" fmla="*/ 321168 w 491632"/>
                <a:gd name="connsiteY12" fmla="*/ 441299 h 464650"/>
                <a:gd name="connsiteX13" fmla="*/ 178485 w 491632"/>
                <a:gd name="connsiteY13" fmla="*/ 464650 h 464650"/>
                <a:gd name="connsiteX14" fmla="*/ 150211 w 491632"/>
                <a:gd name="connsiteY14" fmla="*/ 400128 h 464650"/>
                <a:gd name="connsiteX15" fmla="*/ 0 w 491632"/>
                <a:gd name="connsiteY15" fmla="*/ 423287 h 464650"/>
                <a:gd name="connsiteX16" fmla="*/ 49048 w 491632"/>
                <a:gd name="connsiteY16" fmla="*/ 335799 h 464650"/>
                <a:gd name="connsiteX17" fmla="*/ 6923 w 491632"/>
                <a:gd name="connsiteY17" fmla="*/ 262722 h 464650"/>
                <a:gd name="connsiteX18" fmla="*/ 9774 w 491632"/>
                <a:gd name="connsiteY18" fmla="*/ 254414 h 464650"/>
                <a:gd name="connsiteX19" fmla="*/ 137719 w 491632"/>
                <a:gd name="connsiteY19" fmla="*/ 267737 h 464650"/>
                <a:gd name="connsiteX20" fmla="*/ 159793 w 491632"/>
                <a:gd name="connsiteY20" fmla="*/ 185358 h 464650"/>
                <a:gd name="connsiteX21" fmla="*/ 250280 w 491632"/>
                <a:gd name="connsiteY21" fmla="*/ 178214 h 464650"/>
                <a:gd name="connsiteX22" fmla="*/ 269330 w 491632"/>
                <a:gd name="connsiteY22" fmla="*/ 137733 h 464650"/>
                <a:gd name="connsiteX23" fmla="*/ 262186 w 491632"/>
                <a:gd name="connsiteY23" fmla="*/ 104396 h 464650"/>
                <a:gd name="connsiteX24" fmla="*/ 300286 w 491632"/>
                <a:gd name="connsiteY24" fmla="*/ 94871 h 464650"/>
                <a:gd name="connsiteX25" fmla="*/ 324099 w 491632"/>
                <a:gd name="connsiteY25" fmla="*/ 54389 h 464650"/>
                <a:gd name="connsiteX26" fmla="*/ 307430 w 491632"/>
                <a:gd name="connsiteY26" fmla="*/ 25814 h 464650"/>
                <a:gd name="connsiteX27" fmla="*/ 313998 w 491632"/>
                <a:gd name="connsiteY27" fmla="*/ 4595 h 464650"/>
                <a:gd name="connsiteX28" fmla="*/ 409791 w 491632"/>
                <a:gd name="connsiteY28" fmla="*/ 0 h 464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91632" h="464650">
                  <a:moveTo>
                    <a:pt x="409791" y="0"/>
                  </a:moveTo>
                  <a:lnTo>
                    <a:pt x="491632" y="55975"/>
                  </a:lnTo>
                  <a:lnTo>
                    <a:pt x="474118" y="66296"/>
                  </a:lnTo>
                  <a:lnTo>
                    <a:pt x="402680" y="75821"/>
                  </a:lnTo>
                  <a:lnTo>
                    <a:pt x="405061" y="123446"/>
                  </a:lnTo>
                  <a:lnTo>
                    <a:pt x="452686" y="163927"/>
                  </a:lnTo>
                  <a:lnTo>
                    <a:pt x="424111" y="192502"/>
                  </a:lnTo>
                  <a:lnTo>
                    <a:pt x="340768" y="316327"/>
                  </a:lnTo>
                  <a:lnTo>
                    <a:pt x="312193" y="330614"/>
                  </a:lnTo>
                  <a:lnTo>
                    <a:pt x="283618" y="316327"/>
                  </a:lnTo>
                  <a:lnTo>
                    <a:pt x="269330" y="335377"/>
                  </a:lnTo>
                  <a:lnTo>
                    <a:pt x="274171" y="346268"/>
                  </a:lnTo>
                  <a:lnTo>
                    <a:pt x="321168" y="441299"/>
                  </a:lnTo>
                  <a:lnTo>
                    <a:pt x="178485" y="464650"/>
                  </a:lnTo>
                  <a:lnTo>
                    <a:pt x="150211" y="400128"/>
                  </a:lnTo>
                  <a:lnTo>
                    <a:pt x="0" y="423287"/>
                  </a:lnTo>
                  <a:lnTo>
                    <a:pt x="49048" y="335799"/>
                  </a:lnTo>
                  <a:lnTo>
                    <a:pt x="6923" y="262722"/>
                  </a:lnTo>
                  <a:lnTo>
                    <a:pt x="9774" y="254414"/>
                  </a:lnTo>
                  <a:lnTo>
                    <a:pt x="137719" y="267737"/>
                  </a:lnTo>
                  <a:lnTo>
                    <a:pt x="159793" y="185358"/>
                  </a:lnTo>
                  <a:lnTo>
                    <a:pt x="250280" y="178214"/>
                  </a:lnTo>
                  <a:lnTo>
                    <a:pt x="269330" y="137733"/>
                  </a:lnTo>
                  <a:lnTo>
                    <a:pt x="262186" y="104396"/>
                  </a:lnTo>
                  <a:lnTo>
                    <a:pt x="300286" y="94871"/>
                  </a:lnTo>
                  <a:lnTo>
                    <a:pt x="324099" y="54389"/>
                  </a:lnTo>
                  <a:lnTo>
                    <a:pt x="307430" y="25814"/>
                  </a:lnTo>
                  <a:lnTo>
                    <a:pt x="313998" y="4595"/>
                  </a:lnTo>
                  <a:lnTo>
                    <a:pt x="40979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9A9AF538-BFC9-4E29-879F-B51CAA67B402}"/>
                </a:ext>
              </a:extLst>
            </p:cNvPr>
            <p:cNvSpPr/>
            <p:nvPr/>
          </p:nvSpPr>
          <p:spPr bwMode="auto">
            <a:xfrm>
              <a:off x="3308112" y="2813842"/>
              <a:ext cx="688550" cy="883237"/>
            </a:xfrm>
            <a:custGeom>
              <a:avLst/>
              <a:gdLst>
                <a:gd name="connsiteX0" fmla="*/ 286040 w 688550"/>
                <a:gd name="connsiteY0" fmla="*/ 0 h 883237"/>
                <a:gd name="connsiteX1" fmla="*/ 286968 w 688550"/>
                <a:gd name="connsiteY1" fmla="*/ 635 h 883237"/>
                <a:gd name="connsiteX2" fmla="*/ 351344 w 688550"/>
                <a:gd name="connsiteY2" fmla="*/ 5782 h 883237"/>
                <a:gd name="connsiteX3" fmla="*/ 329885 w 688550"/>
                <a:gd name="connsiteY3" fmla="*/ 113855 h 883237"/>
                <a:gd name="connsiteX4" fmla="*/ 406523 w 688550"/>
                <a:gd name="connsiteY4" fmla="*/ 185904 h 883237"/>
                <a:gd name="connsiteX5" fmla="*/ 397326 w 688550"/>
                <a:gd name="connsiteY5" fmla="*/ 237368 h 883237"/>
                <a:gd name="connsiteX6" fmla="*/ 464768 w 688550"/>
                <a:gd name="connsiteY6" fmla="*/ 288832 h 883237"/>
                <a:gd name="connsiteX7" fmla="*/ 501554 w 688550"/>
                <a:gd name="connsiteY7" fmla="*/ 273393 h 883237"/>
                <a:gd name="connsiteX8" fmla="*/ 532209 w 688550"/>
                <a:gd name="connsiteY8" fmla="*/ 304271 h 883237"/>
                <a:gd name="connsiteX9" fmla="*/ 636436 w 688550"/>
                <a:gd name="connsiteY9" fmla="*/ 322283 h 883237"/>
                <a:gd name="connsiteX10" fmla="*/ 657895 w 688550"/>
                <a:gd name="connsiteY10" fmla="*/ 358308 h 883237"/>
                <a:gd name="connsiteX11" fmla="*/ 688550 w 688550"/>
                <a:gd name="connsiteY11" fmla="*/ 458662 h 883237"/>
                <a:gd name="connsiteX12" fmla="*/ 621109 w 688550"/>
                <a:gd name="connsiteY12" fmla="*/ 458662 h 883237"/>
                <a:gd name="connsiteX13" fmla="*/ 614978 w 688550"/>
                <a:gd name="connsiteY13" fmla="*/ 502406 h 883237"/>
                <a:gd name="connsiteX14" fmla="*/ 473964 w 688550"/>
                <a:gd name="connsiteY14" fmla="*/ 597614 h 883237"/>
                <a:gd name="connsiteX15" fmla="*/ 372802 w 688550"/>
                <a:gd name="connsiteY15" fmla="*/ 659370 h 883237"/>
                <a:gd name="connsiteX16" fmla="*/ 372802 w 688550"/>
                <a:gd name="connsiteY16" fmla="*/ 726273 h 883237"/>
                <a:gd name="connsiteX17" fmla="*/ 363606 w 688550"/>
                <a:gd name="connsiteY17" fmla="*/ 803468 h 883237"/>
                <a:gd name="connsiteX18" fmla="*/ 311492 w 688550"/>
                <a:gd name="connsiteY18" fmla="*/ 883237 h 883237"/>
                <a:gd name="connsiteX19" fmla="*/ 247116 w 688550"/>
                <a:gd name="connsiteY19" fmla="*/ 844639 h 883237"/>
                <a:gd name="connsiteX20" fmla="*/ 213395 w 688550"/>
                <a:gd name="connsiteY20" fmla="*/ 759724 h 883237"/>
                <a:gd name="connsiteX21" fmla="*/ 161282 w 688550"/>
                <a:gd name="connsiteY21" fmla="*/ 615626 h 883237"/>
                <a:gd name="connsiteX22" fmla="*/ 158216 w 688550"/>
                <a:gd name="connsiteY22" fmla="*/ 481821 h 883237"/>
                <a:gd name="connsiteX23" fmla="*/ 75447 w 688550"/>
                <a:gd name="connsiteY23" fmla="*/ 502406 h 883237"/>
                <a:gd name="connsiteX24" fmla="*/ 17203 w 688550"/>
                <a:gd name="connsiteY24" fmla="*/ 461235 h 883237"/>
                <a:gd name="connsiteX25" fmla="*/ 66251 w 688550"/>
                <a:gd name="connsiteY25" fmla="*/ 440650 h 883237"/>
                <a:gd name="connsiteX26" fmla="*/ 4941 w 688550"/>
                <a:gd name="connsiteY26" fmla="*/ 432930 h 883237"/>
                <a:gd name="connsiteX27" fmla="*/ 4941 w 688550"/>
                <a:gd name="connsiteY27" fmla="*/ 402322 h 883237"/>
                <a:gd name="connsiteX28" fmla="*/ 0 w 688550"/>
                <a:gd name="connsiteY28" fmla="*/ 403414 h 883237"/>
                <a:gd name="connsiteX29" fmla="*/ 1826 w 688550"/>
                <a:gd name="connsiteY29" fmla="*/ 400846 h 883237"/>
                <a:gd name="connsiteX30" fmla="*/ 47069 w 688550"/>
                <a:gd name="connsiteY30" fmla="*/ 393702 h 883237"/>
                <a:gd name="connsiteX31" fmla="*/ 111363 w 688550"/>
                <a:gd name="connsiteY31" fmla="*/ 386558 h 883237"/>
                <a:gd name="connsiteX32" fmla="*/ 63738 w 688550"/>
                <a:gd name="connsiteY32" fmla="*/ 279402 h 883237"/>
                <a:gd name="connsiteX33" fmla="*/ 78026 w 688550"/>
                <a:gd name="connsiteY33" fmla="*/ 260352 h 883237"/>
                <a:gd name="connsiteX34" fmla="*/ 106601 w 688550"/>
                <a:gd name="connsiteY34" fmla="*/ 274639 h 883237"/>
                <a:gd name="connsiteX35" fmla="*/ 135176 w 688550"/>
                <a:gd name="connsiteY35" fmla="*/ 260352 h 883237"/>
                <a:gd name="connsiteX36" fmla="*/ 218519 w 688550"/>
                <a:gd name="connsiteY36" fmla="*/ 136527 h 883237"/>
                <a:gd name="connsiteX37" fmla="*/ 247094 w 688550"/>
                <a:gd name="connsiteY37" fmla="*/ 107952 h 883237"/>
                <a:gd name="connsiteX38" fmla="*/ 199469 w 688550"/>
                <a:gd name="connsiteY38" fmla="*/ 67471 h 883237"/>
                <a:gd name="connsiteX39" fmla="*/ 197088 w 688550"/>
                <a:gd name="connsiteY39" fmla="*/ 19846 h 883237"/>
                <a:gd name="connsiteX40" fmla="*/ 268526 w 688550"/>
                <a:gd name="connsiteY40" fmla="*/ 10321 h 883237"/>
                <a:gd name="connsiteX41" fmla="*/ 286040 w 688550"/>
                <a:gd name="connsiteY41" fmla="*/ 0 h 883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88550" h="883237">
                  <a:moveTo>
                    <a:pt x="286040" y="0"/>
                  </a:moveTo>
                  <a:lnTo>
                    <a:pt x="286968" y="635"/>
                  </a:lnTo>
                  <a:lnTo>
                    <a:pt x="351344" y="5782"/>
                  </a:lnTo>
                  <a:lnTo>
                    <a:pt x="329885" y="113855"/>
                  </a:lnTo>
                  <a:lnTo>
                    <a:pt x="406523" y="185904"/>
                  </a:lnTo>
                  <a:lnTo>
                    <a:pt x="397326" y="237368"/>
                  </a:lnTo>
                  <a:lnTo>
                    <a:pt x="464768" y="288832"/>
                  </a:lnTo>
                  <a:lnTo>
                    <a:pt x="501554" y="273393"/>
                  </a:lnTo>
                  <a:lnTo>
                    <a:pt x="532209" y="304271"/>
                  </a:lnTo>
                  <a:lnTo>
                    <a:pt x="636436" y="322283"/>
                  </a:lnTo>
                  <a:lnTo>
                    <a:pt x="657895" y="358308"/>
                  </a:lnTo>
                  <a:lnTo>
                    <a:pt x="688550" y="458662"/>
                  </a:lnTo>
                  <a:lnTo>
                    <a:pt x="621109" y="458662"/>
                  </a:lnTo>
                  <a:lnTo>
                    <a:pt x="614978" y="502406"/>
                  </a:lnTo>
                  <a:lnTo>
                    <a:pt x="473964" y="597614"/>
                  </a:lnTo>
                  <a:lnTo>
                    <a:pt x="372802" y="659370"/>
                  </a:lnTo>
                  <a:lnTo>
                    <a:pt x="372802" y="726273"/>
                  </a:lnTo>
                  <a:lnTo>
                    <a:pt x="363606" y="803468"/>
                  </a:lnTo>
                  <a:lnTo>
                    <a:pt x="311492" y="883237"/>
                  </a:lnTo>
                  <a:lnTo>
                    <a:pt x="247116" y="844639"/>
                  </a:lnTo>
                  <a:lnTo>
                    <a:pt x="213395" y="759724"/>
                  </a:lnTo>
                  <a:lnTo>
                    <a:pt x="161282" y="615626"/>
                  </a:lnTo>
                  <a:lnTo>
                    <a:pt x="158216" y="481821"/>
                  </a:lnTo>
                  <a:lnTo>
                    <a:pt x="75447" y="502406"/>
                  </a:lnTo>
                  <a:lnTo>
                    <a:pt x="17203" y="461235"/>
                  </a:lnTo>
                  <a:lnTo>
                    <a:pt x="66251" y="440650"/>
                  </a:lnTo>
                  <a:lnTo>
                    <a:pt x="4941" y="432930"/>
                  </a:lnTo>
                  <a:lnTo>
                    <a:pt x="4941" y="402322"/>
                  </a:lnTo>
                  <a:lnTo>
                    <a:pt x="0" y="403414"/>
                  </a:lnTo>
                  <a:lnTo>
                    <a:pt x="1826" y="400846"/>
                  </a:lnTo>
                  <a:lnTo>
                    <a:pt x="47069" y="393702"/>
                  </a:lnTo>
                  <a:lnTo>
                    <a:pt x="111363" y="386558"/>
                  </a:lnTo>
                  <a:lnTo>
                    <a:pt x="63738" y="279402"/>
                  </a:lnTo>
                  <a:lnTo>
                    <a:pt x="78026" y="260352"/>
                  </a:lnTo>
                  <a:lnTo>
                    <a:pt x="106601" y="274639"/>
                  </a:lnTo>
                  <a:lnTo>
                    <a:pt x="135176" y="260352"/>
                  </a:lnTo>
                  <a:lnTo>
                    <a:pt x="218519" y="136527"/>
                  </a:lnTo>
                  <a:lnTo>
                    <a:pt x="247094" y="107952"/>
                  </a:lnTo>
                  <a:lnTo>
                    <a:pt x="199469" y="67471"/>
                  </a:lnTo>
                  <a:lnTo>
                    <a:pt x="197088" y="19846"/>
                  </a:lnTo>
                  <a:lnTo>
                    <a:pt x="268526" y="10321"/>
                  </a:lnTo>
                  <a:lnTo>
                    <a:pt x="28604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3A88B25C-7F92-4435-86A6-CAFBE7675BF6}"/>
                </a:ext>
              </a:extLst>
            </p:cNvPr>
            <p:cNvSpPr/>
            <p:nvPr/>
          </p:nvSpPr>
          <p:spPr bwMode="auto">
            <a:xfrm>
              <a:off x="3052483" y="2716696"/>
              <a:ext cx="374136" cy="305110"/>
            </a:xfrm>
            <a:custGeom>
              <a:avLst/>
              <a:gdLst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45242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37059 w 374136"/>
                <a:gd name="connsiteY19" fmla="*/ 38406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74136" h="305110">
                  <a:moveTo>
                    <a:pt x="318815" y="0"/>
                  </a:moveTo>
                  <a:lnTo>
                    <a:pt x="355488" y="46176"/>
                  </a:lnTo>
                  <a:lnTo>
                    <a:pt x="364035" y="45766"/>
                  </a:lnTo>
                  <a:lnTo>
                    <a:pt x="357467" y="66985"/>
                  </a:lnTo>
                  <a:lnTo>
                    <a:pt x="374136" y="95560"/>
                  </a:lnTo>
                  <a:lnTo>
                    <a:pt x="350323" y="136042"/>
                  </a:lnTo>
                  <a:lnTo>
                    <a:pt x="312223" y="145567"/>
                  </a:lnTo>
                  <a:lnTo>
                    <a:pt x="319367" y="178904"/>
                  </a:lnTo>
                  <a:lnTo>
                    <a:pt x="300317" y="219385"/>
                  </a:lnTo>
                  <a:lnTo>
                    <a:pt x="209830" y="226529"/>
                  </a:lnTo>
                  <a:lnTo>
                    <a:pt x="183636" y="305110"/>
                  </a:lnTo>
                  <a:lnTo>
                    <a:pt x="43142" y="290823"/>
                  </a:lnTo>
                  <a:lnTo>
                    <a:pt x="40835" y="293454"/>
                  </a:lnTo>
                  <a:lnTo>
                    <a:pt x="6131" y="283050"/>
                  </a:lnTo>
                  <a:lnTo>
                    <a:pt x="36786" y="257318"/>
                  </a:lnTo>
                  <a:lnTo>
                    <a:pt x="0" y="211001"/>
                  </a:lnTo>
                  <a:lnTo>
                    <a:pt x="15328" y="100354"/>
                  </a:lnTo>
                  <a:lnTo>
                    <a:pt x="67442" y="108074"/>
                  </a:lnTo>
                  <a:lnTo>
                    <a:pt x="177801" y="23159"/>
                  </a:lnTo>
                  <a:lnTo>
                    <a:pt x="237059" y="38406"/>
                  </a:lnTo>
                  <a:lnTo>
                    <a:pt x="261911" y="59183"/>
                  </a:lnTo>
                  <a:lnTo>
                    <a:pt x="31881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7C4FA521-3574-48A8-A87B-08DB83241046}"/>
              </a:ext>
            </a:extLst>
          </p:cNvPr>
          <p:cNvGrpSpPr/>
          <p:nvPr/>
        </p:nvGrpSpPr>
        <p:grpSpPr>
          <a:xfrm>
            <a:off x="495298" y="162808"/>
            <a:ext cx="11201402" cy="5760076"/>
            <a:chOff x="1549401" y="1326183"/>
            <a:chExt cx="8504363" cy="5209912"/>
          </a:xfrm>
        </p:grpSpPr>
        <p:sp>
          <p:nvSpPr>
            <p:cNvPr id="164" name="フリーフォーム 4">
              <a:extLst>
                <a:ext uri="{FF2B5EF4-FFF2-40B4-BE49-F238E27FC236}">
                  <a16:creationId xmlns:a16="http://schemas.microsoft.com/office/drawing/2014/main" id="{A1C1AC48-719B-48BD-8AFD-3F5AD1F33E53}"/>
                </a:ext>
              </a:extLst>
            </p:cNvPr>
            <p:cNvSpPr/>
            <p:nvPr/>
          </p:nvSpPr>
          <p:spPr bwMode="auto">
            <a:xfrm>
              <a:off x="4785667" y="5029095"/>
              <a:ext cx="998460" cy="848342"/>
            </a:xfrm>
            <a:custGeom>
              <a:avLst/>
              <a:gdLst>
                <a:gd name="connsiteX0" fmla="*/ 483394 w 1362075"/>
                <a:gd name="connsiteY0" fmla="*/ 116681 h 1157287"/>
                <a:gd name="connsiteX1" fmla="*/ 292894 w 1362075"/>
                <a:gd name="connsiteY1" fmla="*/ 247650 h 1157287"/>
                <a:gd name="connsiteX2" fmla="*/ 269081 w 1362075"/>
                <a:gd name="connsiteY2" fmla="*/ 340519 h 1157287"/>
                <a:gd name="connsiteX3" fmla="*/ 57150 w 1362075"/>
                <a:gd name="connsiteY3" fmla="*/ 400050 h 1157287"/>
                <a:gd name="connsiteX4" fmla="*/ 0 w 1362075"/>
                <a:gd name="connsiteY4" fmla="*/ 528637 h 1157287"/>
                <a:gd name="connsiteX5" fmla="*/ 28575 w 1362075"/>
                <a:gd name="connsiteY5" fmla="*/ 597694 h 1157287"/>
                <a:gd name="connsiteX6" fmla="*/ 4762 w 1362075"/>
                <a:gd name="connsiteY6" fmla="*/ 650081 h 1157287"/>
                <a:gd name="connsiteX7" fmla="*/ 66675 w 1362075"/>
                <a:gd name="connsiteY7" fmla="*/ 835819 h 1157287"/>
                <a:gd name="connsiteX8" fmla="*/ 57150 w 1362075"/>
                <a:gd name="connsiteY8" fmla="*/ 935831 h 1157287"/>
                <a:gd name="connsiteX9" fmla="*/ 138112 w 1362075"/>
                <a:gd name="connsiteY9" fmla="*/ 995362 h 1157287"/>
                <a:gd name="connsiteX10" fmla="*/ 221456 w 1362075"/>
                <a:gd name="connsiteY10" fmla="*/ 935831 h 1157287"/>
                <a:gd name="connsiteX11" fmla="*/ 319087 w 1362075"/>
                <a:gd name="connsiteY11" fmla="*/ 933450 h 1157287"/>
                <a:gd name="connsiteX12" fmla="*/ 416719 w 1362075"/>
                <a:gd name="connsiteY12" fmla="*/ 847725 h 1157287"/>
                <a:gd name="connsiteX13" fmla="*/ 464344 w 1362075"/>
                <a:gd name="connsiteY13" fmla="*/ 864394 h 1157287"/>
                <a:gd name="connsiteX14" fmla="*/ 545306 w 1362075"/>
                <a:gd name="connsiteY14" fmla="*/ 826294 h 1157287"/>
                <a:gd name="connsiteX15" fmla="*/ 695325 w 1362075"/>
                <a:gd name="connsiteY15" fmla="*/ 869156 h 1157287"/>
                <a:gd name="connsiteX16" fmla="*/ 750094 w 1362075"/>
                <a:gd name="connsiteY16" fmla="*/ 978694 h 1157287"/>
                <a:gd name="connsiteX17" fmla="*/ 833437 w 1362075"/>
                <a:gd name="connsiteY17" fmla="*/ 897731 h 1157287"/>
                <a:gd name="connsiteX18" fmla="*/ 800100 w 1362075"/>
                <a:gd name="connsiteY18" fmla="*/ 1002506 h 1157287"/>
                <a:gd name="connsiteX19" fmla="*/ 869156 w 1362075"/>
                <a:gd name="connsiteY19" fmla="*/ 1000125 h 1157287"/>
                <a:gd name="connsiteX20" fmla="*/ 895350 w 1362075"/>
                <a:gd name="connsiteY20" fmla="*/ 1062037 h 1157287"/>
                <a:gd name="connsiteX21" fmla="*/ 890587 w 1362075"/>
                <a:gd name="connsiteY21" fmla="*/ 1104900 h 1157287"/>
                <a:gd name="connsiteX22" fmla="*/ 1007269 w 1362075"/>
                <a:gd name="connsiteY22" fmla="*/ 1154906 h 1157287"/>
                <a:gd name="connsiteX23" fmla="*/ 1057275 w 1362075"/>
                <a:gd name="connsiteY23" fmla="*/ 1121569 h 1157287"/>
                <a:gd name="connsiteX24" fmla="*/ 1116806 w 1362075"/>
                <a:gd name="connsiteY24" fmla="*/ 1157287 h 1157287"/>
                <a:gd name="connsiteX25" fmla="*/ 1166812 w 1362075"/>
                <a:gd name="connsiteY25" fmla="*/ 1114425 h 1157287"/>
                <a:gd name="connsiteX26" fmla="*/ 1252537 w 1362075"/>
                <a:gd name="connsiteY26" fmla="*/ 1095375 h 1157287"/>
                <a:gd name="connsiteX27" fmla="*/ 1238250 w 1362075"/>
                <a:gd name="connsiteY27" fmla="*/ 1012031 h 1157287"/>
                <a:gd name="connsiteX28" fmla="*/ 1312069 w 1362075"/>
                <a:gd name="connsiteY28" fmla="*/ 873919 h 1157287"/>
                <a:gd name="connsiteX29" fmla="*/ 1362075 w 1362075"/>
                <a:gd name="connsiteY29" fmla="*/ 661987 h 1157287"/>
                <a:gd name="connsiteX30" fmla="*/ 1335881 w 1362075"/>
                <a:gd name="connsiteY30" fmla="*/ 564356 h 1157287"/>
                <a:gd name="connsiteX31" fmla="*/ 1216819 w 1362075"/>
                <a:gd name="connsiteY31" fmla="*/ 435769 h 1157287"/>
                <a:gd name="connsiteX32" fmla="*/ 1181100 w 1362075"/>
                <a:gd name="connsiteY32" fmla="*/ 357187 h 1157287"/>
                <a:gd name="connsiteX33" fmla="*/ 1102519 w 1362075"/>
                <a:gd name="connsiteY33" fmla="*/ 311944 h 1157287"/>
                <a:gd name="connsiteX34" fmla="*/ 1009650 w 1362075"/>
                <a:gd name="connsiteY34" fmla="*/ 0 h 1157287"/>
                <a:gd name="connsiteX35" fmla="*/ 914400 w 1362075"/>
                <a:gd name="connsiteY35" fmla="*/ 264319 h 1157287"/>
                <a:gd name="connsiteX36" fmla="*/ 757237 w 1362075"/>
                <a:gd name="connsiteY36" fmla="*/ 171450 h 1157287"/>
                <a:gd name="connsiteX37" fmla="*/ 821531 w 1362075"/>
                <a:gd name="connsiteY37" fmla="*/ 50006 h 1157287"/>
                <a:gd name="connsiteX38" fmla="*/ 661987 w 1362075"/>
                <a:gd name="connsiteY38" fmla="*/ 33337 h 1157287"/>
                <a:gd name="connsiteX39" fmla="*/ 597694 w 1362075"/>
                <a:gd name="connsiteY39" fmla="*/ 73819 h 1157287"/>
                <a:gd name="connsiteX40" fmla="*/ 554831 w 1362075"/>
                <a:gd name="connsiteY40" fmla="*/ 128587 h 1157287"/>
                <a:gd name="connsiteX41" fmla="*/ 602456 w 1362075"/>
                <a:gd name="connsiteY41" fmla="*/ 169069 h 1157287"/>
                <a:gd name="connsiteX42" fmla="*/ 521494 w 1362075"/>
                <a:gd name="connsiteY42" fmla="*/ 161925 h 1157287"/>
                <a:gd name="connsiteX43" fmla="*/ 483394 w 1362075"/>
                <a:gd name="connsiteY43" fmla="*/ 116681 h 1157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62075" h="1157287">
                  <a:moveTo>
                    <a:pt x="483394" y="116681"/>
                  </a:moveTo>
                  <a:lnTo>
                    <a:pt x="292894" y="247650"/>
                  </a:lnTo>
                  <a:lnTo>
                    <a:pt x="269081" y="340519"/>
                  </a:lnTo>
                  <a:lnTo>
                    <a:pt x="57150" y="400050"/>
                  </a:lnTo>
                  <a:lnTo>
                    <a:pt x="0" y="528637"/>
                  </a:lnTo>
                  <a:lnTo>
                    <a:pt x="28575" y="597694"/>
                  </a:lnTo>
                  <a:lnTo>
                    <a:pt x="4762" y="650081"/>
                  </a:lnTo>
                  <a:lnTo>
                    <a:pt x="66675" y="835819"/>
                  </a:lnTo>
                  <a:lnTo>
                    <a:pt x="57150" y="935831"/>
                  </a:lnTo>
                  <a:lnTo>
                    <a:pt x="138112" y="995362"/>
                  </a:lnTo>
                  <a:lnTo>
                    <a:pt x="221456" y="935831"/>
                  </a:lnTo>
                  <a:lnTo>
                    <a:pt x="319087" y="933450"/>
                  </a:lnTo>
                  <a:lnTo>
                    <a:pt x="416719" y="847725"/>
                  </a:lnTo>
                  <a:lnTo>
                    <a:pt x="464344" y="864394"/>
                  </a:lnTo>
                  <a:lnTo>
                    <a:pt x="545306" y="826294"/>
                  </a:lnTo>
                  <a:lnTo>
                    <a:pt x="695325" y="869156"/>
                  </a:lnTo>
                  <a:lnTo>
                    <a:pt x="750094" y="978694"/>
                  </a:lnTo>
                  <a:lnTo>
                    <a:pt x="833437" y="897731"/>
                  </a:lnTo>
                  <a:lnTo>
                    <a:pt x="800100" y="1002506"/>
                  </a:lnTo>
                  <a:lnTo>
                    <a:pt x="869156" y="1000125"/>
                  </a:lnTo>
                  <a:lnTo>
                    <a:pt x="895350" y="1062037"/>
                  </a:lnTo>
                  <a:lnTo>
                    <a:pt x="890587" y="1104900"/>
                  </a:lnTo>
                  <a:lnTo>
                    <a:pt x="1007269" y="1154906"/>
                  </a:lnTo>
                  <a:lnTo>
                    <a:pt x="1057275" y="1121569"/>
                  </a:lnTo>
                  <a:lnTo>
                    <a:pt x="1116806" y="1157287"/>
                  </a:lnTo>
                  <a:lnTo>
                    <a:pt x="1166812" y="1114425"/>
                  </a:lnTo>
                  <a:lnTo>
                    <a:pt x="1252537" y="1095375"/>
                  </a:lnTo>
                  <a:lnTo>
                    <a:pt x="1238250" y="1012031"/>
                  </a:lnTo>
                  <a:lnTo>
                    <a:pt x="1312069" y="873919"/>
                  </a:lnTo>
                  <a:lnTo>
                    <a:pt x="1362075" y="661987"/>
                  </a:lnTo>
                  <a:lnTo>
                    <a:pt x="1335881" y="564356"/>
                  </a:lnTo>
                  <a:lnTo>
                    <a:pt x="1216819" y="435769"/>
                  </a:lnTo>
                  <a:lnTo>
                    <a:pt x="1181100" y="357187"/>
                  </a:lnTo>
                  <a:lnTo>
                    <a:pt x="1102519" y="311944"/>
                  </a:lnTo>
                  <a:lnTo>
                    <a:pt x="1009650" y="0"/>
                  </a:lnTo>
                  <a:lnTo>
                    <a:pt x="914400" y="264319"/>
                  </a:lnTo>
                  <a:lnTo>
                    <a:pt x="757237" y="171450"/>
                  </a:lnTo>
                  <a:lnTo>
                    <a:pt x="821531" y="50006"/>
                  </a:lnTo>
                  <a:lnTo>
                    <a:pt x="661987" y="33337"/>
                  </a:lnTo>
                  <a:lnTo>
                    <a:pt x="597694" y="73819"/>
                  </a:lnTo>
                  <a:lnTo>
                    <a:pt x="554831" y="128587"/>
                  </a:lnTo>
                  <a:lnTo>
                    <a:pt x="602456" y="169069"/>
                  </a:lnTo>
                  <a:lnTo>
                    <a:pt x="521494" y="161925"/>
                  </a:lnTo>
                  <a:lnTo>
                    <a:pt x="483394" y="1166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65" name="フリーフォーム 6">
              <a:extLst>
                <a:ext uri="{FF2B5EF4-FFF2-40B4-BE49-F238E27FC236}">
                  <a16:creationId xmlns:a16="http://schemas.microsoft.com/office/drawing/2014/main" id="{4ACAC123-10F5-425E-AD90-F6DFFADD64F8}"/>
                </a:ext>
              </a:extLst>
            </p:cNvPr>
            <p:cNvSpPr/>
            <p:nvPr/>
          </p:nvSpPr>
          <p:spPr bwMode="auto">
            <a:xfrm>
              <a:off x="5559531" y="5936786"/>
              <a:ext cx="102406" cy="108225"/>
            </a:xfrm>
            <a:custGeom>
              <a:avLst/>
              <a:gdLst>
                <a:gd name="connsiteX0" fmla="*/ 0 w 140493"/>
                <a:gd name="connsiteY0" fmla="*/ 16669 h 147637"/>
                <a:gd name="connsiteX1" fmla="*/ 28575 w 140493"/>
                <a:gd name="connsiteY1" fmla="*/ 73819 h 147637"/>
                <a:gd name="connsiteX2" fmla="*/ 52387 w 140493"/>
                <a:gd name="connsiteY2" fmla="*/ 147637 h 147637"/>
                <a:gd name="connsiteX3" fmla="*/ 116681 w 140493"/>
                <a:gd name="connsiteY3" fmla="*/ 111919 h 147637"/>
                <a:gd name="connsiteX4" fmla="*/ 140493 w 140493"/>
                <a:gd name="connsiteY4" fmla="*/ 0 h 147637"/>
                <a:gd name="connsiteX5" fmla="*/ 64293 w 140493"/>
                <a:gd name="connsiteY5" fmla="*/ 26194 h 147637"/>
                <a:gd name="connsiteX6" fmla="*/ 0 w 140493"/>
                <a:gd name="connsiteY6" fmla="*/ 16669 h 14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493" h="147637">
                  <a:moveTo>
                    <a:pt x="0" y="16669"/>
                  </a:moveTo>
                  <a:lnTo>
                    <a:pt x="28575" y="73819"/>
                  </a:lnTo>
                  <a:lnTo>
                    <a:pt x="52387" y="147637"/>
                  </a:lnTo>
                  <a:lnTo>
                    <a:pt x="116681" y="111919"/>
                  </a:lnTo>
                  <a:lnTo>
                    <a:pt x="140493" y="0"/>
                  </a:lnTo>
                  <a:lnTo>
                    <a:pt x="64293" y="26194"/>
                  </a:lnTo>
                  <a:lnTo>
                    <a:pt x="0" y="166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66" name="フリーフォーム 7">
              <a:extLst>
                <a:ext uri="{FF2B5EF4-FFF2-40B4-BE49-F238E27FC236}">
                  <a16:creationId xmlns:a16="http://schemas.microsoft.com/office/drawing/2014/main" id="{1973EE5F-CBC1-48C1-B44B-ADFD295B8A7C}"/>
                </a:ext>
              </a:extLst>
            </p:cNvPr>
            <p:cNvSpPr/>
            <p:nvPr/>
          </p:nvSpPr>
          <p:spPr bwMode="auto">
            <a:xfrm>
              <a:off x="6119273" y="5741283"/>
              <a:ext cx="333984" cy="457337"/>
            </a:xfrm>
            <a:custGeom>
              <a:avLst/>
              <a:gdLst>
                <a:gd name="connsiteX0" fmla="*/ 219075 w 454819"/>
                <a:gd name="connsiteY0" fmla="*/ 0 h 623887"/>
                <a:gd name="connsiteX1" fmla="*/ 285750 w 454819"/>
                <a:gd name="connsiteY1" fmla="*/ 78581 h 623887"/>
                <a:gd name="connsiteX2" fmla="*/ 307181 w 454819"/>
                <a:gd name="connsiteY2" fmla="*/ 188119 h 623887"/>
                <a:gd name="connsiteX3" fmla="*/ 230981 w 454819"/>
                <a:gd name="connsiteY3" fmla="*/ 228600 h 623887"/>
                <a:gd name="connsiteX4" fmla="*/ 176212 w 454819"/>
                <a:gd name="connsiteY4" fmla="*/ 397669 h 623887"/>
                <a:gd name="connsiteX5" fmla="*/ 61912 w 454819"/>
                <a:gd name="connsiteY5" fmla="*/ 471487 h 623887"/>
                <a:gd name="connsiteX6" fmla="*/ 0 w 454819"/>
                <a:gd name="connsiteY6" fmla="*/ 566737 h 623887"/>
                <a:gd name="connsiteX7" fmla="*/ 33337 w 454819"/>
                <a:gd name="connsiteY7" fmla="*/ 595312 h 623887"/>
                <a:gd name="connsiteX8" fmla="*/ 66675 w 454819"/>
                <a:gd name="connsiteY8" fmla="*/ 595312 h 623887"/>
                <a:gd name="connsiteX9" fmla="*/ 95250 w 454819"/>
                <a:gd name="connsiteY9" fmla="*/ 623887 h 623887"/>
                <a:gd name="connsiteX10" fmla="*/ 173831 w 454819"/>
                <a:gd name="connsiteY10" fmla="*/ 564356 h 623887"/>
                <a:gd name="connsiteX11" fmla="*/ 188119 w 454819"/>
                <a:gd name="connsiteY11" fmla="*/ 464344 h 623887"/>
                <a:gd name="connsiteX12" fmla="*/ 245269 w 454819"/>
                <a:gd name="connsiteY12" fmla="*/ 461962 h 623887"/>
                <a:gd name="connsiteX13" fmla="*/ 238125 w 454819"/>
                <a:gd name="connsiteY13" fmla="*/ 414337 h 623887"/>
                <a:gd name="connsiteX14" fmla="*/ 316706 w 454819"/>
                <a:gd name="connsiteY14" fmla="*/ 330994 h 623887"/>
                <a:gd name="connsiteX15" fmla="*/ 376237 w 454819"/>
                <a:gd name="connsiteY15" fmla="*/ 285750 h 623887"/>
                <a:gd name="connsiteX16" fmla="*/ 388144 w 454819"/>
                <a:gd name="connsiteY16" fmla="*/ 345281 h 623887"/>
                <a:gd name="connsiteX17" fmla="*/ 431006 w 454819"/>
                <a:gd name="connsiteY17" fmla="*/ 200025 h 623887"/>
                <a:gd name="connsiteX18" fmla="*/ 454819 w 454819"/>
                <a:gd name="connsiteY18" fmla="*/ 128587 h 623887"/>
                <a:gd name="connsiteX19" fmla="*/ 423862 w 454819"/>
                <a:gd name="connsiteY19" fmla="*/ 116681 h 623887"/>
                <a:gd name="connsiteX20" fmla="*/ 392906 w 454819"/>
                <a:gd name="connsiteY20" fmla="*/ 147637 h 623887"/>
                <a:gd name="connsiteX21" fmla="*/ 350044 w 454819"/>
                <a:gd name="connsiteY21" fmla="*/ 121444 h 623887"/>
                <a:gd name="connsiteX22" fmla="*/ 333375 w 454819"/>
                <a:gd name="connsiteY22" fmla="*/ 78581 h 623887"/>
                <a:gd name="connsiteX23" fmla="*/ 307181 w 454819"/>
                <a:gd name="connsiteY23" fmla="*/ 104775 h 623887"/>
                <a:gd name="connsiteX24" fmla="*/ 307181 w 454819"/>
                <a:gd name="connsiteY24" fmla="*/ 40481 h 623887"/>
                <a:gd name="connsiteX25" fmla="*/ 219075 w 454819"/>
                <a:gd name="connsiteY25" fmla="*/ 0 h 623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4819" h="623887">
                  <a:moveTo>
                    <a:pt x="219075" y="0"/>
                  </a:moveTo>
                  <a:lnTo>
                    <a:pt x="285750" y="78581"/>
                  </a:lnTo>
                  <a:lnTo>
                    <a:pt x="307181" y="188119"/>
                  </a:lnTo>
                  <a:lnTo>
                    <a:pt x="230981" y="228600"/>
                  </a:lnTo>
                  <a:lnTo>
                    <a:pt x="176212" y="397669"/>
                  </a:lnTo>
                  <a:lnTo>
                    <a:pt x="61912" y="471487"/>
                  </a:lnTo>
                  <a:lnTo>
                    <a:pt x="0" y="566737"/>
                  </a:lnTo>
                  <a:lnTo>
                    <a:pt x="33337" y="595312"/>
                  </a:lnTo>
                  <a:lnTo>
                    <a:pt x="66675" y="595312"/>
                  </a:lnTo>
                  <a:lnTo>
                    <a:pt x="95250" y="623887"/>
                  </a:lnTo>
                  <a:lnTo>
                    <a:pt x="173831" y="564356"/>
                  </a:lnTo>
                  <a:lnTo>
                    <a:pt x="188119" y="464344"/>
                  </a:lnTo>
                  <a:lnTo>
                    <a:pt x="245269" y="461962"/>
                  </a:lnTo>
                  <a:lnTo>
                    <a:pt x="238125" y="414337"/>
                  </a:lnTo>
                  <a:lnTo>
                    <a:pt x="316706" y="330994"/>
                  </a:lnTo>
                  <a:lnTo>
                    <a:pt x="376237" y="285750"/>
                  </a:lnTo>
                  <a:lnTo>
                    <a:pt x="388144" y="345281"/>
                  </a:lnTo>
                  <a:lnTo>
                    <a:pt x="431006" y="200025"/>
                  </a:lnTo>
                  <a:lnTo>
                    <a:pt x="454819" y="128587"/>
                  </a:lnTo>
                  <a:lnTo>
                    <a:pt x="423862" y="116681"/>
                  </a:lnTo>
                  <a:lnTo>
                    <a:pt x="392906" y="147637"/>
                  </a:lnTo>
                  <a:lnTo>
                    <a:pt x="350044" y="121444"/>
                  </a:lnTo>
                  <a:lnTo>
                    <a:pt x="333375" y="78581"/>
                  </a:lnTo>
                  <a:lnTo>
                    <a:pt x="307181" y="104775"/>
                  </a:lnTo>
                  <a:lnTo>
                    <a:pt x="307181" y="40481"/>
                  </a:lnTo>
                  <a:lnTo>
                    <a:pt x="2190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r>
                <a:rPr kumimoji="0" lang="ja-JP" altLang="en-US" sz="2400" kern="0" dirty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rPr>
                <a:t>　</a:t>
              </a:r>
            </a:p>
          </p:txBody>
        </p:sp>
        <p:sp>
          <p:nvSpPr>
            <p:cNvPr id="167" name="フリーフォーム 8">
              <a:extLst>
                <a:ext uri="{FF2B5EF4-FFF2-40B4-BE49-F238E27FC236}">
                  <a16:creationId xmlns:a16="http://schemas.microsoft.com/office/drawing/2014/main" id="{CBF79F68-850B-444D-8F31-5CB6F8112B67}"/>
                </a:ext>
              </a:extLst>
            </p:cNvPr>
            <p:cNvSpPr/>
            <p:nvPr/>
          </p:nvSpPr>
          <p:spPr bwMode="auto">
            <a:xfrm>
              <a:off x="5504837" y="3010066"/>
              <a:ext cx="69822" cy="332820"/>
            </a:xfrm>
            <a:custGeom>
              <a:avLst/>
              <a:gdLst>
                <a:gd name="connsiteX0" fmla="*/ 26194 w 95250"/>
                <a:gd name="connsiteY0" fmla="*/ 0 h 454818"/>
                <a:gd name="connsiteX1" fmla="*/ 4762 w 95250"/>
                <a:gd name="connsiteY1" fmla="*/ 135731 h 454818"/>
                <a:gd name="connsiteX2" fmla="*/ 26194 w 95250"/>
                <a:gd name="connsiteY2" fmla="*/ 188118 h 454818"/>
                <a:gd name="connsiteX3" fmla="*/ 0 w 95250"/>
                <a:gd name="connsiteY3" fmla="*/ 333375 h 454818"/>
                <a:gd name="connsiteX4" fmla="*/ 2381 w 95250"/>
                <a:gd name="connsiteY4" fmla="*/ 454818 h 454818"/>
                <a:gd name="connsiteX5" fmla="*/ 35719 w 95250"/>
                <a:gd name="connsiteY5" fmla="*/ 442912 h 454818"/>
                <a:gd name="connsiteX6" fmla="*/ 66675 w 95250"/>
                <a:gd name="connsiteY6" fmla="*/ 450056 h 454818"/>
                <a:gd name="connsiteX7" fmla="*/ 26194 w 95250"/>
                <a:gd name="connsiteY7" fmla="*/ 364331 h 454818"/>
                <a:gd name="connsiteX8" fmla="*/ 45244 w 95250"/>
                <a:gd name="connsiteY8" fmla="*/ 288131 h 454818"/>
                <a:gd name="connsiteX9" fmla="*/ 95250 w 95250"/>
                <a:gd name="connsiteY9" fmla="*/ 292893 h 454818"/>
                <a:gd name="connsiteX10" fmla="*/ 59531 w 95250"/>
                <a:gd name="connsiteY10" fmla="*/ 173831 h 454818"/>
                <a:gd name="connsiteX11" fmla="*/ 47625 w 95250"/>
                <a:gd name="connsiteY11" fmla="*/ 107156 h 454818"/>
                <a:gd name="connsiteX12" fmla="*/ 52387 w 95250"/>
                <a:gd name="connsiteY12" fmla="*/ 85725 h 454818"/>
                <a:gd name="connsiteX13" fmla="*/ 26194 w 95250"/>
                <a:gd name="connsiteY13" fmla="*/ 0 h 45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0" h="454818">
                  <a:moveTo>
                    <a:pt x="26194" y="0"/>
                  </a:moveTo>
                  <a:lnTo>
                    <a:pt x="4762" y="135731"/>
                  </a:lnTo>
                  <a:lnTo>
                    <a:pt x="26194" y="188118"/>
                  </a:lnTo>
                  <a:lnTo>
                    <a:pt x="0" y="333375"/>
                  </a:lnTo>
                  <a:cubicBezTo>
                    <a:pt x="794" y="373856"/>
                    <a:pt x="1587" y="414337"/>
                    <a:pt x="2381" y="454818"/>
                  </a:cubicBezTo>
                  <a:lnTo>
                    <a:pt x="35719" y="442912"/>
                  </a:lnTo>
                  <a:lnTo>
                    <a:pt x="66675" y="450056"/>
                  </a:lnTo>
                  <a:lnTo>
                    <a:pt x="26194" y="364331"/>
                  </a:lnTo>
                  <a:lnTo>
                    <a:pt x="45244" y="288131"/>
                  </a:lnTo>
                  <a:lnTo>
                    <a:pt x="95250" y="292893"/>
                  </a:lnTo>
                  <a:lnTo>
                    <a:pt x="59531" y="173831"/>
                  </a:lnTo>
                  <a:lnTo>
                    <a:pt x="47625" y="107156"/>
                  </a:lnTo>
                  <a:lnTo>
                    <a:pt x="52387" y="85725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68" name="フリーフォーム 9">
              <a:extLst>
                <a:ext uri="{FF2B5EF4-FFF2-40B4-BE49-F238E27FC236}">
                  <a16:creationId xmlns:a16="http://schemas.microsoft.com/office/drawing/2014/main" id="{5C3B5208-62D1-4166-868A-A44E2E2A7A53}"/>
                </a:ext>
              </a:extLst>
            </p:cNvPr>
            <p:cNvSpPr/>
            <p:nvPr/>
          </p:nvSpPr>
          <p:spPr bwMode="auto">
            <a:xfrm>
              <a:off x="5451307" y="3370815"/>
              <a:ext cx="146627" cy="155937"/>
            </a:xfrm>
            <a:custGeom>
              <a:avLst/>
              <a:gdLst>
                <a:gd name="connsiteX0" fmla="*/ 73819 w 200025"/>
                <a:gd name="connsiteY0" fmla="*/ 0 h 211932"/>
                <a:gd name="connsiteX1" fmla="*/ 73819 w 200025"/>
                <a:gd name="connsiteY1" fmla="*/ 64294 h 211932"/>
                <a:gd name="connsiteX2" fmla="*/ 59531 w 200025"/>
                <a:gd name="connsiteY2" fmla="*/ 114300 h 211932"/>
                <a:gd name="connsiteX3" fmla="*/ 26194 w 200025"/>
                <a:gd name="connsiteY3" fmla="*/ 111919 h 211932"/>
                <a:gd name="connsiteX4" fmla="*/ 0 w 200025"/>
                <a:gd name="connsiteY4" fmla="*/ 152400 h 211932"/>
                <a:gd name="connsiteX5" fmla="*/ 16669 w 200025"/>
                <a:gd name="connsiteY5" fmla="*/ 211932 h 211932"/>
                <a:gd name="connsiteX6" fmla="*/ 52388 w 200025"/>
                <a:gd name="connsiteY6" fmla="*/ 183357 h 211932"/>
                <a:gd name="connsiteX7" fmla="*/ 33338 w 200025"/>
                <a:gd name="connsiteY7" fmla="*/ 154782 h 211932"/>
                <a:gd name="connsiteX8" fmla="*/ 73819 w 200025"/>
                <a:gd name="connsiteY8" fmla="*/ 152400 h 211932"/>
                <a:gd name="connsiteX9" fmla="*/ 128588 w 200025"/>
                <a:gd name="connsiteY9" fmla="*/ 185738 h 211932"/>
                <a:gd name="connsiteX10" fmla="*/ 145256 w 200025"/>
                <a:gd name="connsiteY10" fmla="*/ 140494 h 211932"/>
                <a:gd name="connsiteX11" fmla="*/ 200025 w 200025"/>
                <a:gd name="connsiteY11" fmla="*/ 116682 h 211932"/>
                <a:gd name="connsiteX12" fmla="*/ 192881 w 200025"/>
                <a:gd name="connsiteY12" fmla="*/ 90488 h 211932"/>
                <a:gd name="connsiteX13" fmla="*/ 142875 w 200025"/>
                <a:gd name="connsiteY13" fmla="*/ 59532 h 211932"/>
                <a:gd name="connsiteX14" fmla="*/ 73819 w 200025"/>
                <a:gd name="connsiteY14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0025" h="211932">
                  <a:moveTo>
                    <a:pt x="73819" y="0"/>
                  </a:moveTo>
                  <a:lnTo>
                    <a:pt x="73819" y="64294"/>
                  </a:lnTo>
                  <a:lnTo>
                    <a:pt x="59531" y="114300"/>
                  </a:lnTo>
                  <a:lnTo>
                    <a:pt x="26194" y="111919"/>
                  </a:lnTo>
                  <a:lnTo>
                    <a:pt x="0" y="152400"/>
                  </a:lnTo>
                  <a:lnTo>
                    <a:pt x="16669" y="211932"/>
                  </a:lnTo>
                  <a:lnTo>
                    <a:pt x="52388" y="183357"/>
                  </a:lnTo>
                  <a:lnTo>
                    <a:pt x="33338" y="154782"/>
                  </a:lnTo>
                  <a:lnTo>
                    <a:pt x="73819" y="152400"/>
                  </a:lnTo>
                  <a:lnTo>
                    <a:pt x="128588" y="185738"/>
                  </a:lnTo>
                  <a:lnTo>
                    <a:pt x="145256" y="140494"/>
                  </a:lnTo>
                  <a:lnTo>
                    <a:pt x="200025" y="116682"/>
                  </a:lnTo>
                  <a:lnTo>
                    <a:pt x="192881" y="90488"/>
                  </a:lnTo>
                  <a:lnTo>
                    <a:pt x="142875" y="59532"/>
                  </a:lnTo>
                  <a:lnTo>
                    <a:pt x="738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69" name="フリーフォーム 10">
              <a:extLst>
                <a:ext uri="{FF2B5EF4-FFF2-40B4-BE49-F238E27FC236}">
                  <a16:creationId xmlns:a16="http://schemas.microsoft.com/office/drawing/2014/main" id="{29BA22BC-6535-4CC3-98DE-CEDF558EF795}"/>
                </a:ext>
              </a:extLst>
            </p:cNvPr>
            <p:cNvSpPr/>
            <p:nvPr/>
          </p:nvSpPr>
          <p:spPr bwMode="auto">
            <a:xfrm>
              <a:off x="5246495" y="3548861"/>
              <a:ext cx="264162" cy="237396"/>
            </a:xfrm>
            <a:custGeom>
              <a:avLst/>
              <a:gdLst>
                <a:gd name="connsiteX0" fmla="*/ 307181 w 359569"/>
                <a:gd name="connsiteY0" fmla="*/ 0 h 323850"/>
                <a:gd name="connsiteX1" fmla="*/ 266700 w 359569"/>
                <a:gd name="connsiteY1" fmla="*/ 130969 h 323850"/>
                <a:gd name="connsiteX2" fmla="*/ 238125 w 359569"/>
                <a:gd name="connsiteY2" fmla="*/ 161925 h 323850"/>
                <a:gd name="connsiteX3" fmla="*/ 183356 w 359569"/>
                <a:gd name="connsiteY3" fmla="*/ 178594 h 323850"/>
                <a:gd name="connsiteX4" fmla="*/ 147637 w 359569"/>
                <a:gd name="connsiteY4" fmla="*/ 238125 h 323850"/>
                <a:gd name="connsiteX5" fmla="*/ 54769 w 359569"/>
                <a:gd name="connsiteY5" fmla="*/ 233362 h 323850"/>
                <a:gd name="connsiteX6" fmla="*/ 0 w 359569"/>
                <a:gd name="connsiteY6" fmla="*/ 285750 h 323850"/>
                <a:gd name="connsiteX7" fmla="*/ 42862 w 359569"/>
                <a:gd name="connsiteY7" fmla="*/ 297656 h 323850"/>
                <a:gd name="connsiteX8" fmla="*/ 109537 w 359569"/>
                <a:gd name="connsiteY8" fmla="*/ 269081 h 323850"/>
                <a:gd name="connsiteX9" fmla="*/ 154781 w 359569"/>
                <a:gd name="connsiteY9" fmla="*/ 285750 h 323850"/>
                <a:gd name="connsiteX10" fmla="*/ 154781 w 359569"/>
                <a:gd name="connsiteY10" fmla="*/ 323850 h 323850"/>
                <a:gd name="connsiteX11" fmla="*/ 190500 w 359569"/>
                <a:gd name="connsiteY11" fmla="*/ 273844 h 323850"/>
                <a:gd name="connsiteX12" fmla="*/ 226219 w 359569"/>
                <a:gd name="connsiteY12" fmla="*/ 280987 h 323850"/>
                <a:gd name="connsiteX13" fmla="*/ 269081 w 359569"/>
                <a:gd name="connsiteY13" fmla="*/ 259556 h 323850"/>
                <a:gd name="connsiteX14" fmla="*/ 304800 w 359569"/>
                <a:gd name="connsiteY14" fmla="*/ 271462 h 323850"/>
                <a:gd name="connsiteX15" fmla="*/ 326231 w 359569"/>
                <a:gd name="connsiteY15" fmla="*/ 219075 h 323850"/>
                <a:gd name="connsiteX16" fmla="*/ 319087 w 359569"/>
                <a:gd name="connsiteY16" fmla="*/ 183356 h 323850"/>
                <a:gd name="connsiteX17" fmla="*/ 350044 w 359569"/>
                <a:gd name="connsiteY17" fmla="*/ 123825 h 323850"/>
                <a:gd name="connsiteX18" fmla="*/ 359569 w 359569"/>
                <a:gd name="connsiteY18" fmla="*/ 57150 h 323850"/>
                <a:gd name="connsiteX19" fmla="*/ 359569 w 359569"/>
                <a:gd name="connsiteY19" fmla="*/ 2381 h 323850"/>
                <a:gd name="connsiteX20" fmla="*/ 307181 w 359569"/>
                <a:gd name="connsiteY20" fmla="*/ 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9569" h="323850">
                  <a:moveTo>
                    <a:pt x="307181" y="0"/>
                  </a:moveTo>
                  <a:lnTo>
                    <a:pt x="266700" y="130969"/>
                  </a:lnTo>
                  <a:lnTo>
                    <a:pt x="238125" y="161925"/>
                  </a:lnTo>
                  <a:lnTo>
                    <a:pt x="183356" y="178594"/>
                  </a:lnTo>
                  <a:lnTo>
                    <a:pt x="147637" y="238125"/>
                  </a:lnTo>
                  <a:lnTo>
                    <a:pt x="54769" y="233362"/>
                  </a:lnTo>
                  <a:lnTo>
                    <a:pt x="0" y="285750"/>
                  </a:lnTo>
                  <a:lnTo>
                    <a:pt x="42862" y="297656"/>
                  </a:lnTo>
                  <a:lnTo>
                    <a:pt x="109537" y="269081"/>
                  </a:lnTo>
                  <a:lnTo>
                    <a:pt x="154781" y="285750"/>
                  </a:lnTo>
                  <a:lnTo>
                    <a:pt x="154781" y="323850"/>
                  </a:lnTo>
                  <a:lnTo>
                    <a:pt x="190500" y="273844"/>
                  </a:lnTo>
                  <a:lnTo>
                    <a:pt x="226219" y="280987"/>
                  </a:lnTo>
                  <a:lnTo>
                    <a:pt x="269081" y="259556"/>
                  </a:lnTo>
                  <a:lnTo>
                    <a:pt x="304800" y="271462"/>
                  </a:lnTo>
                  <a:lnTo>
                    <a:pt x="326231" y="219075"/>
                  </a:lnTo>
                  <a:lnTo>
                    <a:pt x="319087" y="183356"/>
                  </a:lnTo>
                  <a:lnTo>
                    <a:pt x="350044" y="123825"/>
                  </a:lnTo>
                  <a:lnTo>
                    <a:pt x="359569" y="57150"/>
                  </a:lnTo>
                  <a:lnTo>
                    <a:pt x="359569" y="2381"/>
                  </a:lnTo>
                  <a:lnTo>
                    <a:pt x="3071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0" name="フリーフォーム 11">
              <a:extLst>
                <a:ext uri="{FF2B5EF4-FFF2-40B4-BE49-F238E27FC236}">
                  <a16:creationId xmlns:a16="http://schemas.microsoft.com/office/drawing/2014/main" id="{399276C0-09C5-4F2E-BED6-9565F7849235}"/>
                </a:ext>
              </a:extLst>
            </p:cNvPr>
            <p:cNvSpPr/>
            <p:nvPr/>
          </p:nvSpPr>
          <p:spPr bwMode="auto">
            <a:xfrm>
              <a:off x="5273260" y="3767638"/>
              <a:ext cx="50039" cy="52367"/>
            </a:xfrm>
            <a:custGeom>
              <a:avLst/>
              <a:gdLst>
                <a:gd name="connsiteX0" fmla="*/ 7143 w 69056"/>
                <a:gd name="connsiteY0" fmla="*/ 71438 h 71438"/>
                <a:gd name="connsiteX1" fmla="*/ 0 w 69056"/>
                <a:gd name="connsiteY1" fmla="*/ 21431 h 71438"/>
                <a:gd name="connsiteX2" fmla="*/ 61912 w 69056"/>
                <a:gd name="connsiteY2" fmla="*/ 0 h 71438"/>
                <a:gd name="connsiteX3" fmla="*/ 69056 w 69056"/>
                <a:gd name="connsiteY3" fmla="*/ 30956 h 71438"/>
                <a:gd name="connsiteX4" fmla="*/ 7143 w 69056"/>
                <a:gd name="connsiteY4" fmla="*/ 71438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056" h="71438">
                  <a:moveTo>
                    <a:pt x="7143" y="71438"/>
                  </a:moveTo>
                  <a:lnTo>
                    <a:pt x="0" y="21431"/>
                  </a:lnTo>
                  <a:lnTo>
                    <a:pt x="61912" y="0"/>
                  </a:lnTo>
                  <a:lnTo>
                    <a:pt x="69056" y="30956"/>
                  </a:lnTo>
                  <a:lnTo>
                    <a:pt x="7143" y="714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1" name="フリーフォーム 12">
              <a:extLst>
                <a:ext uri="{FF2B5EF4-FFF2-40B4-BE49-F238E27FC236}">
                  <a16:creationId xmlns:a16="http://schemas.microsoft.com/office/drawing/2014/main" id="{47A144F2-50C3-430F-A5A1-E696F6CA0F65}"/>
                </a:ext>
              </a:extLst>
            </p:cNvPr>
            <p:cNvSpPr/>
            <p:nvPr/>
          </p:nvSpPr>
          <p:spPr bwMode="auto">
            <a:xfrm>
              <a:off x="5217402" y="3779275"/>
              <a:ext cx="36075" cy="89606"/>
            </a:xfrm>
            <a:custGeom>
              <a:avLst/>
              <a:gdLst>
                <a:gd name="connsiteX0" fmla="*/ 2381 w 50006"/>
                <a:gd name="connsiteY0" fmla="*/ 0 h 121444"/>
                <a:gd name="connsiteX1" fmla="*/ 50006 w 50006"/>
                <a:gd name="connsiteY1" fmla="*/ 40481 h 121444"/>
                <a:gd name="connsiteX2" fmla="*/ 30956 w 50006"/>
                <a:gd name="connsiteY2" fmla="*/ 121444 h 121444"/>
                <a:gd name="connsiteX3" fmla="*/ 0 w 50006"/>
                <a:gd name="connsiteY3" fmla="*/ 114300 h 121444"/>
                <a:gd name="connsiteX4" fmla="*/ 2381 w 50006"/>
                <a:gd name="connsiteY4" fmla="*/ 0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006" h="121444">
                  <a:moveTo>
                    <a:pt x="2381" y="0"/>
                  </a:moveTo>
                  <a:lnTo>
                    <a:pt x="50006" y="40481"/>
                  </a:lnTo>
                  <a:lnTo>
                    <a:pt x="30956" y="121444"/>
                  </a:lnTo>
                  <a:lnTo>
                    <a:pt x="0" y="114300"/>
                  </a:lnTo>
                  <a:cubicBezTo>
                    <a:pt x="794" y="76200"/>
                    <a:pt x="1587" y="38100"/>
                    <a:pt x="2381" y="0"/>
                  </a:cubicBez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2" name="フリーフォーム 13">
              <a:extLst>
                <a:ext uri="{FF2B5EF4-FFF2-40B4-BE49-F238E27FC236}">
                  <a16:creationId xmlns:a16="http://schemas.microsoft.com/office/drawing/2014/main" id="{680C20BE-8D24-4994-A94C-44356360BD8A}"/>
                </a:ext>
              </a:extLst>
            </p:cNvPr>
            <p:cNvSpPr/>
            <p:nvPr/>
          </p:nvSpPr>
          <p:spPr bwMode="auto">
            <a:xfrm>
              <a:off x="5109177" y="3627993"/>
              <a:ext cx="87278" cy="130335"/>
            </a:xfrm>
            <a:custGeom>
              <a:avLst/>
              <a:gdLst>
                <a:gd name="connsiteX0" fmla="*/ 64294 w 119063"/>
                <a:gd name="connsiteY0" fmla="*/ 0 h 178594"/>
                <a:gd name="connsiteX1" fmla="*/ 4763 w 119063"/>
                <a:gd name="connsiteY1" fmla="*/ 64294 h 178594"/>
                <a:gd name="connsiteX2" fmla="*/ 0 w 119063"/>
                <a:gd name="connsiteY2" fmla="*/ 154781 h 178594"/>
                <a:gd name="connsiteX3" fmla="*/ 38100 w 119063"/>
                <a:gd name="connsiteY3" fmla="*/ 178594 h 178594"/>
                <a:gd name="connsiteX4" fmla="*/ 119063 w 119063"/>
                <a:gd name="connsiteY4" fmla="*/ 119063 h 178594"/>
                <a:gd name="connsiteX5" fmla="*/ 111919 w 119063"/>
                <a:gd name="connsiteY5" fmla="*/ 16669 h 178594"/>
                <a:gd name="connsiteX6" fmla="*/ 64294 w 119063"/>
                <a:gd name="connsiteY6" fmla="*/ 0 h 178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063" h="178594">
                  <a:moveTo>
                    <a:pt x="64294" y="0"/>
                  </a:moveTo>
                  <a:lnTo>
                    <a:pt x="4763" y="64294"/>
                  </a:lnTo>
                  <a:lnTo>
                    <a:pt x="0" y="154781"/>
                  </a:lnTo>
                  <a:lnTo>
                    <a:pt x="38100" y="178594"/>
                  </a:lnTo>
                  <a:lnTo>
                    <a:pt x="119063" y="119063"/>
                  </a:lnTo>
                  <a:lnTo>
                    <a:pt x="111919" y="16669"/>
                  </a:lnTo>
                  <a:lnTo>
                    <a:pt x="642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3" name="フリーフォーム 14">
              <a:extLst>
                <a:ext uri="{FF2B5EF4-FFF2-40B4-BE49-F238E27FC236}">
                  <a16:creationId xmlns:a16="http://schemas.microsoft.com/office/drawing/2014/main" id="{D6E4EFB8-9552-4954-ACFB-F1CD662AB4E8}"/>
                </a:ext>
              </a:extLst>
            </p:cNvPr>
            <p:cNvSpPr/>
            <p:nvPr/>
          </p:nvSpPr>
          <p:spPr bwMode="auto">
            <a:xfrm>
              <a:off x="5075430" y="3468566"/>
              <a:ext cx="152445" cy="205976"/>
            </a:xfrm>
            <a:custGeom>
              <a:avLst/>
              <a:gdLst>
                <a:gd name="connsiteX0" fmla="*/ 119063 w 207169"/>
                <a:gd name="connsiteY0" fmla="*/ 214313 h 280988"/>
                <a:gd name="connsiteX1" fmla="*/ 88107 w 207169"/>
                <a:gd name="connsiteY1" fmla="*/ 166688 h 280988"/>
                <a:gd name="connsiteX2" fmla="*/ 161925 w 207169"/>
                <a:gd name="connsiteY2" fmla="*/ 121444 h 280988"/>
                <a:gd name="connsiteX3" fmla="*/ 207169 w 207169"/>
                <a:gd name="connsiteY3" fmla="*/ 0 h 280988"/>
                <a:gd name="connsiteX4" fmla="*/ 130969 w 207169"/>
                <a:gd name="connsiteY4" fmla="*/ 38100 h 280988"/>
                <a:gd name="connsiteX5" fmla="*/ 119063 w 207169"/>
                <a:gd name="connsiteY5" fmla="*/ 73819 h 280988"/>
                <a:gd name="connsiteX6" fmla="*/ 64294 w 207169"/>
                <a:gd name="connsiteY6" fmla="*/ 69057 h 280988"/>
                <a:gd name="connsiteX7" fmla="*/ 0 w 207169"/>
                <a:gd name="connsiteY7" fmla="*/ 152400 h 280988"/>
                <a:gd name="connsiteX8" fmla="*/ 45244 w 207169"/>
                <a:gd name="connsiteY8" fmla="*/ 164307 h 280988"/>
                <a:gd name="connsiteX9" fmla="*/ 23813 w 207169"/>
                <a:gd name="connsiteY9" fmla="*/ 223838 h 280988"/>
                <a:gd name="connsiteX10" fmla="*/ 52388 w 207169"/>
                <a:gd name="connsiteY10" fmla="*/ 280988 h 280988"/>
                <a:gd name="connsiteX11" fmla="*/ 119063 w 207169"/>
                <a:gd name="connsiteY11" fmla="*/ 214313 h 28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7169" h="280988">
                  <a:moveTo>
                    <a:pt x="119063" y="214313"/>
                  </a:moveTo>
                  <a:lnTo>
                    <a:pt x="88107" y="166688"/>
                  </a:lnTo>
                  <a:lnTo>
                    <a:pt x="161925" y="121444"/>
                  </a:lnTo>
                  <a:lnTo>
                    <a:pt x="207169" y="0"/>
                  </a:lnTo>
                  <a:lnTo>
                    <a:pt x="130969" y="38100"/>
                  </a:lnTo>
                  <a:lnTo>
                    <a:pt x="119063" y="73819"/>
                  </a:lnTo>
                  <a:lnTo>
                    <a:pt x="64294" y="69057"/>
                  </a:lnTo>
                  <a:lnTo>
                    <a:pt x="0" y="152400"/>
                  </a:lnTo>
                  <a:lnTo>
                    <a:pt x="45244" y="164307"/>
                  </a:lnTo>
                  <a:lnTo>
                    <a:pt x="23813" y="223838"/>
                  </a:lnTo>
                  <a:lnTo>
                    <a:pt x="52388" y="280988"/>
                  </a:lnTo>
                  <a:lnTo>
                    <a:pt x="119063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4" name="フリーフォーム 15">
              <a:extLst>
                <a:ext uri="{FF2B5EF4-FFF2-40B4-BE49-F238E27FC236}">
                  <a16:creationId xmlns:a16="http://schemas.microsoft.com/office/drawing/2014/main" id="{AAEA7986-82A5-47CB-A231-C2D2A4E3DE51}"/>
                </a:ext>
              </a:extLst>
            </p:cNvPr>
            <p:cNvSpPr/>
            <p:nvPr/>
          </p:nvSpPr>
          <p:spPr bwMode="auto">
            <a:xfrm>
              <a:off x="3059891" y="5073316"/>
              <a:ext cx="182701" cy="388678"/>
            </a:xfrm>
            <a:custGeom>
              <a:avLst/>
              <a:gdLst>
                <a:gd name="connsiteX0" fmla="*/ 204787 w 250031"/>
                <a:gd name="connsiteY0" fmla="*/ 0 h 531019"/>
                <a:gd name="connsiteX1" fmla="*/ 152400 w 250031"/>
                <a:gd name="connsiteY1" fmla="*/ 95250 h 531019"/>
                <a:gd name="connsiteX2" fmla="*/ 23812 w 250031"/>
                <a:gd name="connsiteY2" fmla="*/ 169069 h 531019"/>
                <a:gd name="connsiteX3" fmla="*/ 11906 w 250031"/>
                <a:gd name="connsiteY3" fmla="*/ 219075 h 531019"/>
                <a:gd name="connsiteX4" fmla="*/ 28575 w 250031"/>
                <a:gd name="connsiteY4" fmla="*/ 330994 h 531019"/>
                <a:gd name="connsiteX5" fmla="*/ 0 w 250031"/>
                <a:gd name="connsiteY5" fmla="*/ 392906 h 531019"/>
                <a:gd name="connsiteX6" fmla="*/ 16668 w 250031"/>
                <a:gd name="connsiteY6" fmla="*/ 531019 h 531019"/>
                <a:gd name="connsiteX7" fmla="*/ 123825 w 250031"/>
                <a:gd name="connsiteY7" fmla="*/ 502444 h 531019"/>
                <a:gd name="connsiteX8" fmla="*/ 202406 w 250031"/>
                <a:gd name="connsiteY8" fmla="*/ 188119 h 531019"/>
                <a:gd name="connsiteX9" fmla="*/ 250031 w 250031"/>
                <a:gd name="connsiteY9" fmla="*/ 100013 h 531019"/>
                <a:gd name="connsiteX10" fmla="*/ 250031 w 250031"/>
                <a:gd name="connsiteY10" fmla="*/ 23813 h 531019"/>
                <a:gd name="connsiteX11" fmla="*/ 204787 w 250031"/>
                <a:gd name="connsiteY11" fmla="*/ 0 h 53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0031" h="531019">
                  <a:moveTo>
                    <a:pt x="204787" y="0"/>
                  </a:moveTo>
                  <a:lnTo>
                    <a:pt x="152400" y="95250"/>
                  </a:lnTo>
                  <a:lnTo>
                    <a:pt x="23812" y="169069"/>
                  </a:lnTo>
                  <a:lnTo>
                    <a:pt x="11906" y="219075"/>
                  </a:lnTo>
                  <a:lnTo>
                    <a:pt x="28575" y="330994"/>
                  </a:lnTo>
                  <a:lnTo>
                    <a:pt x="0" y="392906"/>
                  </a:lnTo>
                  <a:lnTo>
                    <a:pt x="16668" y="531019"/>
                  </a:lnTo>
                  <a:lnTo>
                    <a:pt x="123825" y="502444"/>
                  </a:lnTo>
                  <a:lnTo>
                    <a:pt x="202406" y="188119"/>
                  </a:lnTo>
                  <a:lnTo>
                    <a:pt x="250031" y="100013"/>
                  </a:lnTo>
                  <a:lnTo>
                    <a:pt x="250031" y="23813"/>
                  </a:lnTo>
                  <a:lnTo>
                    <a:pt x="2047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5" name="フリーフォーム 18">
              <a:extLst>
                <a:ext uri="{FF2B5EF4-FFF2-40B4-BE49-F238E27FC236}">
                  <a16:creationId xmlns:a16="http://schemas.microsoft.com/office/drawing/2014/main" id="{AA801F89-3EEC-4C0E-BA55-1E7305023CD0}"/>
                </a:ext>
              </a:extLst>
            </p:cNvPr>
            <p:cNvSpPr/>
            <p:nvPr/>
          </p:nvSpPr>
          <p:spPr bwMode="auto">
            <a:xfrm>
              <a:off x="8687573" y="1742790"/>
              <a:ext cx="715679" cy="880926"/>
            </a:xfrm>
            <a:custGeom>
              <a:avLst/>
              <a:gdLst>
                <a:gd name="connsiteX0" fmla="*/ 145256 w 976312"/>
                <a:gd name="connsiteY0" fmla="*/ 11906 h 1202531"/>
                <a:gd name="connsiteX1" fmla="*/ 95250 w 976312"/>
                <a:gd name="connsiteY1" fmla="*/ 0 h 1202531"/>
                <a:gd name="connsiteX2" fmla="*/ 9525 w 976312"/>
                <a:gd name="connsiteY2" fmla="*/ 157163 h 1202531"/>
                <a:gd name="connsiteX3" fmla="*/ 0 w 976312"/>
                <a:gd name="connsiteY3" fmla="*/ 300038 h 1202531"/>
                <a:gd name="connsiteX4" fmla="*/ 104775 w 976312"/>
                <a:gd name="connsiteY4" fmla="*/ 333375 h 1202531"/>
                <a:gd name="connsiteX5" fmla="*/ 42862 w 976312"/>
                <a:gd name="connsiteY5" fmla="*/ 357188 h 1202531"/>
                <a:gd name="connsiteX6" fmla="*/ 88106 w 976312"/>
                <a:gd name="connsiteY6" fmla="*/ 438150 h 1202531"/>
                <a:gd name="connsiteX7" fmla="*/ 135731 w 976312"/>
                <a:gd name="connsiteY7" fmla="*/ 404813 h 1202531"/>
                <a:gd name="connsiteX8" fmla="*/ 152400 w 976312"/>
                <a:gd name="connsiteY8" fmla="*/ 442913 h 1202531"/>
                <a:gd name="connsiteX9" fmla="*/ 280987 w 976312"/>
                <a:gd name="connsiteY9" fmla="*/ 457200 h 1202531"/>
                <a:gd name="connsiteX10" fmla="*/ 383381 w 976312"/>
                <a:gd name="connsiteY10" fmla="*/ 452438 h 1202531"/>
                <a:gd name="connsiteX11" fmla="*/ 307181 w 976312"/>
                <a:gd name="connsiteY11" fmla="*/ 371475 h 1202531"/>
                <a:gd name="connsiteX12" fmla="*/ 416718 w 976312"/>
                <a:gd name="connsiteY12" fmla="*/ 426244 h 1202531"/>
                <a:gd name="connsiteX13" fmla="*/ 578643 w 976312"/>
                <a:gd name="connsiteY13" fmla="*/ 633413 h 1202531"/>
                <a:gd name="connsiteX14" fmla="*/ 619125 w 976312"/>
                <a:gd name="connsiteY14" fmla="*/ 721519 h 1202531"/>
                <a:gd name="connsiteX15" fmla="*/ 526256 w 976312"/>
                <a:gd name="connsiteY15" fmla="*/ 831056 h 1202531"/>
                <a:gd name="connsiteX16" fmla="*/ 542925 w 976312"/>
                <a:gd name="connsiteY16" fmla="*/ 892969 h 1202531"/>
                <a:gd name="connsiteX17" fmla="*/ 445293 w 976312"/>
                <a:gd name="connsiteY17" fmla="*/ 902494 h 1202531"/>
                <a:gd name="connsiteX18" fmla="*/ 400050 w 976312"/>
                <a:gd name="connsiteY18" fmla="*/ 957263 h 1202531"/>
                <a:gd name="connsiteX19" fmla="*/ 414337 w 976312"/>
                <a:gd name="connsiteY19" fmla="*/ 1000125 h 1202531"/>
                <a:gd name="connsiteX20" fmla="*/ 535781 w 976312"/>
                <a:gd name="connsiteY20" fmla="*/ 988219 h 1202531"/>
                <a:gd name="connsiteX21" fmla="*/ 659606 w 976312"/>
                <a:gd name="connsiteY21" fmla="*/ 1143000 h 1202531"/>
                <a:gd name="connsiteX22" fmla="*/ 838200 w 976312"/>
                <a:gd name="connsiteY22" fmla="*/ 1202531 h 1202531"/>
                <a:gd name="connsiteX23" fmla="*/ 704850 w 976312"/>
                <a:gd name="connsiteY23" fmla="*/ 1026319 h 1202531"/>
                <a:gd name="connsiteX24" fmla="*/ 852487 w 976312"/>
                <a:gd name="connsiteY24" fmla="*/ 1119188 h 1202531"/>
                <a:gd name="connsiteX25" fmla="*/ 871537 w 976312"/>
                <a:gd name="connsiteY25" fmla="*/ 1088231 h 1202531"/>
                <a:gd name="connsiteX26" fmla="*/ 750093 w 976312"/>
                <a:gd name="connsiteY26" fmla="*/ 871538 h 1202531"/>
                <a:gd name="connsiteX27" fmla="*/ 790575 w 976312"/>
                <a:gd name="connsiteY27" fmla="*/ 790575 h 1202531"/>
                <a:gd name="connsiteX28" fmla="*/ 900112 w 976312"/>
                <a:gd name="connsiteY28" fmla="*/ 950119 h 1202531"/>
                <a:gd name="connsiteX29" fmla="*/ 976312 w 976312"/>
                <a:gd name="connsiteY29" fmla="*/ 785813 h 1202531"/>
                <a:gd name="connsiteX30" fmla="*/ 731043 w 976312"/>
                <a:gd name="connsiteY30" fmla="*/ 600075 h 1202531"/>
                <a:gd name="connsiteX31" fmla="*/ 740568 w 976312"/>
                <a:gd name="connsiteY31" fmla="*/ 554831 h 1202531"/>
                <a:gd name="connsiteX32" fmla="*/ 778668 w 976312"/>
                <a:gd name="connsiteY32" fmla="*/ 550069 h 1202531"/>
                <a:gd name="connsiteX33" fmla="*/ 762000 w 976312"/>
                <a:gd name="connsiteY33" fmla="*/ 423863 h 1202531"/>
                <a:gd name="connsiteX34" fmla="*/ 702468 w 976312"/>
                <a:gd name="connsiteY34" fmla="*/ 416719 h 1202531"/>
                <a:gd name="connsiteX35" fmla="*/ 700087 w 976312"/>
                <a:gd name="connsiteY35" fmla="*/ 361950 h 1202531"/>
                <a:gd name="connsiteX36" fmla="*/ 688181 w 976312"/>
                <a:gd name="connsiteY36" fmla="*/ 345281 h 1202531"/>
                <a:gd name="connsiteX37" fmla="*/ 657225 w 976312"/>
                <a:gd name="connsiteY37" fmla="*/ 323850 h 1202531"/>
                <a:gd name="connsiteX38" fmla="*/ 581025 w 976312"/>
                <a:gd name="connsiteY38" fmla="*/ 261938 h 1202531"/>
                <a:gd name="connsiteX39" fmla="*/ 550068 w 976312"/>
                <a:gd name="connsiteY39" fmla="*/ 261938 h 1202531"/>
                <a:gd name="connsiteX40" fmla="*/ 502443 w 976312"/>
                <a:gd name="connsiteY40" fmla="*/ 266700 h 1202531"/>
                <a:gd name="connsiteX41" fmla="*/ 507206 w 976312"/>
                <a:gd name="connsiteY41" fmla="*/ 211931 h 1202531"/>
                <a:gd name="connsiteX42" fmla="*/ 433387 w 976312"/>
                <a:gd name="connsiteY42" fmla="*/ 154781 h 1202531"/>
                <a:gd name="connsiteX43" fmla="*/ 361950 w 976312"/>
                <a:gd name="connsiteY43" fmla="*/ 157163 h 1202531"/>
                <a:gd name="connsiteX44" fmla="*/ 335756 w 976312"/>
                <a:gd name="connsiteY44" fmla="*/ 230981 h 1202531"/>
                <a:gd name="connsiteX45" fmla="*/ 328612 w 976312"/>
                <a:gd name="connsiteY45" fmla="*/ 147638 h 1202531"/>
                <a:gd name="connsiteX46" fmla="*/ 269081 w 976312"/>
                <a:gd name="connsiteY46" fmla="*/ 19050 h 1202531"/>
                <a:gd name="connsiteX47" fmla="*/ 207168 w 976312"/>
                <a:gd name="connsiteY47" fmla="*/ 19050 h 1202531"/>
                <a:gd name="connsiteX48" fmla="*/ 166687 w 976312"/>
                <a:gd name="connsiteY48" fmla="*/ 121444 h 1202531"/>
                <a:gd name="connsiteX49" fmla="*/ 171450 w 976312"/>
                <a:gd name="connsiteY49" fmla="*/ 304800 h 1202531"/>
                <a:gd name="connsiteX50" fmla="*/ 121443 w 976312"/>
                <a:gd name="connsiteY50" fmla="*/ 154781 h 1202531"/>
                <a:gd name="connsiteX51" fmla="*/ 145256 w 976312"/>
                <a:gd name="connsiteY51" fmla="*/ 11906 h 1202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976312" h="1202531">
                  <a:moveTo>
                    <a:pt x="145256" y="11906"/>
                  </a:moveTo>
                  <a:lnTo>
                    <a:pt x="95250" y="0"/>
                  </a:lnTo>
                  <a:lnTo>
                    <a:pt x="9525" y="157163"/>
                  </a:lnTo>
                  <a:lnTo>
                    <a:pt x="0" y="300038"/>
                  </a:lnTo>
                  <a:lnTo>
                    <a:pt x="104775" y="333375"/>
                  </a:lnTo>
                  <a:lnTo>
                    <a:pt x="42862" y="357188"/>
                  </a:lnTo>
                  <a:lnTo>
                    <a:pt x="88106" y="438150"/>
                  </a:lnTo>
                  <a:lnTo>
                    <a:pt x="135731" y="404813"/>
                  </a:lnTo>
                  <a:lnTo>
                    <a:pt x="152400" y="442913"/>
                  </a:lnTo>
                  <a:lnTo>
                    <a:pt x="280987" y="457200"/>
                  </a:lnTo>
                  <a:lnTo>
                    <a:pt x="383381" y="452438"/>
                  </a:lnTo>
                  <a:lnTo>
                    <a:pt x="307181" y="371475"/>
                  </a:lnTo>
                  <a:lnTo>
                    <a:pt x="416718" y="426244"/>
                  </a:lnTo>
                  <a:lnTo>
                    <a:pt x="578643" y="633413"/>
                  </a:lnTo>
                  <a:lnTo>
                    <a:pt x="619125" y="721519"/>
                  </a:lnTo>
                  <a:lnTo>
                    <a:pt x="526256" y="831056"/>
                  </a:lnTo>
                  <a:lnTo>
                    <a:pt x="542925" y="892969"/>
                  </a:lnTo>
                  <a:lnTo>
                    <a:pt x="445293" y="902494"/>
                  </a:lnTo>
                  <a:lnTo>
                    <a:pt x="400050" y="957263"/>
                  </a:lnTo>
                  <a:lnTo>
                    <a:pt x="414337" y="1000125"/>
                  </a:lnTo>
                  <a:lnTo>
                    <a:pt x="535781" y="988219"/>
                  </a:lnTo>
                  <a:lnTo>
                    <a:pt x="659606" y="1143000"/>
                  </a:lnTo>
                  <a:lnTo>
                    <a:pt x="838200" y="1202531"/>
                  </a:lnTo>
                  <a:lnTo>
                    <a:pt x="704850" y="1026319"/>
                  </a:lnTo>
                  <a:lnTo>
                    <a:pt x="852487" y="1119188"/>
                  </a:lnTo>
                  <a:lnTo>
                    <a:pt x="871537" y="1088231"/>
                  </a:lnTo>
                  <a:lnTo>
                    <a:pt x="750093" y="871538"/>
                  </a:lnTo>
                  <a:lnTo>
                    <a:pt x="790575" y="790575"/>
                  </a:lnTo>
                  <a:lnTo>
                    <a:pt x="900112" y="950119"/>
                  </a:lnTo>
                  <a:lnTo>
                    <a:pt x="976312" y="785813"/>
                  </a:lnTo>
                  <a:lnTo>
                    <a:pt x="731043" y="600075"/>
                  </a:lnTo>
                  <a:lnTo>
                    <a:pt x="740568" y="554831"/>
                  </a:lnTo>
                  <a:lnTo>
                    <a:pt x="778668" y="550069"/>
                  </a:lnTo>
                  <a:lnTo>
                    <a:pt x="762000" y="423863"/>
                  </a:lnTo>
                  <a:lnTo>
                    <a:pt x="702468" y="416719"/>
                  </a:lnTo>
                  <a:cubicBezTo>
                    <a:pt x="701674" y="398463"/>
                    <a:pt x="700881" y="380206"/>
                    <a:pt x="700087" y="361950"/>
                  </a:cubicBezTo>
                  <a:lnTo>
                    <a:pt x="688181" y="345281"/>
                  </a:lnTo>
                  <a:lnTo>
                    <a:pt x="657225" y="323850"/>
                  </a:lnTo>
                  <a:lnTo>
                    <a:pt x="581025" y="261938"/>
                  </a:lnTo>
                  <a:lnTo>
                    <a:pt x="550068" y="261938"/>
                  </a:lnTo>
                  <a:lnTo>
                    <a:pt x="502443" y="266700"/>
                  </a:lnTo>
                  <a:lnTo>
                    <a:pt x="507206" y="211931"/>
                  </a:lnTo>
                  <a:lnTo>
                    <a:pt x="433387" y="154781"/>
                  </a:lnTo>
                  <a:lnTo>
                    <a:pt x="361950" y="157163"/>
                  </a:lnTo>
                  <a:lnTo>
                    <a:pt x="335756" y="230981"/>
                  </a:lnTo>
                  <a:lnTo>
                    <a:pt x="328612" y="147638"/>
                  </a:lnTo>
                  <a:lnTo>
                    <a:pt x="269081" y="19050"/>
                  </a:lnTo>
                  <a:lnTo>
                    <a:pt x="207168" y="19050"/>
                  </a:lnTo>
                  <a:lnTo>
                    <a:pt x="166687" y="121444"/>
                  </a:lnTo>
                  <a:lnTo>
                    <a:pt x="171450" y="304800"/>
                  </a:lnTo>
                  <a:lnTo>
                    <a:pt x="121443" y="154781"/>
                  </a:lnTo>
                  <a:lnTo>
                    <a:pt x="145256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6" name="フリーフォーム 27">
              <a:extLst>
                <a:ext uri="{FF2B5EF4-FFF2-40B4-BE49-F238E27FC236}">
                  <a16:creationId xmlns:a16="http://schemas.microsoft.com/office/drawing/2014/main" id="{49573FE1-5BC4-42E9-9147-89AA4FEF117F}"/>
                </a:ext>
              </a:extLst>
            </p:cNvPr>
            <p:cNvSpPr/>
            <p:nvPr/>
          </p:nvSpPr>
          <p:spPr bwMode="auto">
            <a:xfrm>
              <a:off x="2688669" y="1326183"/>
              <a:ext cx="4035732" cy="2201732"/>
            </a:xfrm>
            <a:custGeom>
              <a:avLst/>
              <a:gdLst>
                <a:gd name="connsiteX0" fmla="*/ 2533650 w 5505450"/>
                <a:gd name="connsiteY0" fmla="*/ 0 h 3003550"/>
                <a:gd name="connsiteX1" fmla="*/ 2667000 w 5505450"/>
                <a:gd name="connsiteY1" fmla="*/ 38100 h 3003550"/>
                <a:gd name="connsiteX2" fmla="*/ 2609850 w 5505450"/>
                <a:gd name="connsiteY2" fmla="*/ 120650 h 3003550"/>
                <a:gd name="connsiteX3" fmla="*/ 2813050 w 5505450"/>
                <a:gd name="connsiteY3" fmla="*/ 165100 h 3003550"/>
                <a:gd name="connsiteX4" fmla="*/ 2889250 w 5505450"/>
                <a:gd name="connsiteY4" fmla="*/ 393700 h 3003550"/>
                <a:gd name="connsiteX5" fmla="*/ 2647950 w 5505450"/>
                <a:gd name="connsiteY5" fmla="*/ 685800 h 3003550"/>
                <a:gd name="connsiteX6" fmla="*/ 2813050 w 5505450"/>
                <a:gd name="connsiteY6" fmla="*/ 590550 h 3003550"/>
                <a:gd name="connsiteX7" fmla="*/ 3073400 w 5505450"/>
                <a:gd name="connsiteY7" fmla="*/ 590550 h 3003550"/>
                <a:gd name="connsiteX8" fmla="*/ 3175000 w 5505450"/>
                <a:gd name="connsiteY8" fmla="*/ 698500 h 3003550"/>
                <a:gd name="connsiteX9" fmla="*/ 3257550 w 5505450"/>
                <a:gd name="connsiteY9" fmla="*/ 584200 h 3003550"/>
                <a:gd name="connsiteX10" fmla="*/ 3390900 w 5505450"/>
                <a:gd name="connsiteY10" fmla="*/ 641350 h 3003550"/>
                <a:gd name="connsiteX11" fmla="*/ 3454400 w 5505450"/>
                <a:gd name="connsiteY11" fmla="*/ 952500 h 3003550"/>
                <a:gd name="connsiteX12" fmla="*/ 3524250 w 5505450"/>
                <a:gd name="connsiteY12" fmla="*/ 825500 h 3003550"/>
                <a:gd name="connsiteX13" fmla="*/ 3740150 w 5505450"/>
                <a:gd name="connsiteY13" fmla="*/ 857250 h 3003550"/>
                <a:gd name="connsiteX14" fmla="*/ 3816350 w 5505450"/>
                <a:gd name="connsiteY14" fmla="*/ 717550 h 3003550"/>
                <a:gd name="connsiteX15" fmla="*/ 4140200 w 5505450"/>
                <a:gd name="connsiteY15" fmla="*/ 812800 h 3003550"/>
                <a:gd name="connsiteX16" fmla="*/ 4203700 w 5505450"/>
                <a:gd name="connsiteY16" fmla="*/ 946150 h 3003550"/>
                <a:gd name="connsiteX17" fmla="*/ 4337050 w 5505450"/>
                <a:gd name="connsiteY17" fmla="*/ 895350 h 3003550"/>
                <a:gd name="connsiteX18" fmla="*/ 4457700 w 5505450"/>
                <a:gd name="connsiteY18" fmla="*/ 958850 h 3003550"/>
                <a:gd name="connsiteX19" fmla="*/ 4451350 w 5505450"/>
                <a:gd name="connsiteY19" fmla="*/ 1155700 h 3003550"/>
                <a:gd name="connsiteX20" fmla="*/ 4514850 w 5505450"/>
                <a:gd name="connsiteY20" fmla="*/ 1079500 h 3003550"/>
                <a:gd name="connsiteX21" fmla="*/ 4730750 w 5505450"/>
                <a:gd name="connsiteY21" fmla="*/ 1066800 h 3003550"/>
                <a:gd name="connsiteX22" fmla="*/ 4762500 w 5505450"/>
                <a:gd name="connsiteY22" fmla="*/ 1149350 h 3003550"/>
                <a:gd name="connsiteX23" fmla="*/ 4845050 w 5505450"/>
                <a:gd name="connsiteY23" fmla="*/ 1143000 h 3003550"/>
                <a:gd name="connsiteX24" fmla="*/ 4813300 w 5505450"/>
                <a:gd name="connsiteY24" fmla="*/ 1041400 h 3003550"/>
                <a:gd name="connsiteX25" fmla="*/ 5022850 w 5505450"/>
                <a:gd name="connsiteY25" fmla="*/ 1060450 h 3003550"/>
                <a:gd name="connsiteX26" fmla="*/ 5314950 w 5505450"/>
                <a:gd name="connsiteY26" fmla="*/ 1295400 h 3003550"/>
                <a:gd name="connsiteX27" fmla="*/ 5429250 w 5505450"/>
                <a:gd name="connsiteY27" fmla="*/ 1358900 h 3003550"/>
                <a:gd name="connsiteX28" fmla="*/ 5505450 w 5505450"/>
                <a:gd name="connsiteY28" fmla="*/ 1447800 h 3003550"/>
                <a:gd name="connsiteX29" fmla="*/ 5397500 w 5505450"/>
                <a:gd name="connsiteY29" fmla="*/ 1587500 h 3003550"/>
                <a:gd name="connsiteX30" fmla="*/ 5245100 w 5505450"/>
                <a:gd name="connsiteY30" fmla="*/ 1492250 h 3003550"/>
                <a:gd name="connsiteX31" fmla="*/ 5187950 w 5505450"/>
                <a:gd name="connsiteY31" fmla="*/ 1409700 h 3003550"/>
                <a:gd name="connsiteX32" fmla="*/ 5162550 w 5505450"/>
                <a:gd name="connsiteY32" fmla="*/ 1524000 h 3003550"/>
                <a:gd name="connsiteX33" fmla="*/ 5073650 w 5505450"/>
                <a:gd name="connsiteY33" fmla="*/ 1574800 h 3003550"/>
                <a:gd name="connsiteX34" fmla="*/ 5149850 w 5505450"/>
                <a:gd name="connsiteY34" fmla="*/ 1720850 h 3003550"/>
                <a:gd name="connsiteX35" fmla="*/ 5003800 w 5505450"/>
                <a:gd name="connsiteY35" fmla="*/ 1758950 h 3003550"/>
                <a:gd name="connsiteX36" fmla="*/ 4813300 w 5505450"/>
                <a:gd name="connsiteY36" fmla="*/ 1962150 h 3003550"/>
                <a:gd name="connsiteX37" fmla="*/ 4749800 w 5505450"/>
                <a:gd name="connsiteY37" fmla="*/ 1911350 h 3003550"/>
                <a:gd name="connsiteX38" fmla="*/ 4610100 w 5505450"/>
                <a:gd name="connsiteY38" fmla="*/ 1924050 h 3003550"/>
                <a:gd name="connsiteX39" fmla="*/ 4489450 w 5505450"/>
                <a:gd name="connsiteY39" fmla="*/ 2082800 h 3003550"/>
                <a:gd name="connsiteX40" fmla="*/ 4533900 w 5505450"/>
                <a:gd name="connsiteY40" fmla="*/ 2120900 h 3003550"/>
                <a:gd name="connsiteX41" fmla="*/ 4349750 w 5505450"/>
                <a:gd name="connsiteY41" fmla="*/ 2514600 h 3003550"/>
                <a:gd name="connsiteX42" fmla="*/ 4292600 w 5505450"/>
                <a:gd name="connsiteY42" fmla="*/ 2165350 h 3003550"/>
                <a:gd name="connsiteX43" fmla="*/ 4356100 w 5505450"/>
                <a:gd name="connsiteY43" fmla="*/ 2057400 h 3003550"/>
                <a:gd name="connsiteX44" fmla="*/ 4527550 w 5505450"/>
                <a:gd name="connsiteY44" fmla="*/ 1905000 h 3003550"/>
                <a:gd name="connsiteX45" fmla="*/ 4597400 w 5505450"/>
                <a:gd name="connsiteY45" fmla="*/ 1720850 h 3003550"/>
                <a:gd name="connsiteX46" fmla="*/ 4559300 w 5505450"/>
                <a:gd name="connsiteY46" fmla="*/ 1727200 h 3003550"/>
                <a:gd name="connsiteX47" fmla="*/ 4476750 w 5505450"/>
                <a:gd name="connsiteY47" fmla="*/ 1873250 h 3003550"/>
                <a:gd name="connsiteX48" fmla="*/ 4445000 w 5505450"/>
                <a:gd name="connsiteY48" fmla="*/ 1758950 h 3003550"/>
                <a:gd name="connsiteX49" fmla="*/ 4362450 w 5505450"/>
                <a:gd name="connsiteY49" fmla="*/ 1797050 h 3003550"/>
                <a:gd name="connsiteX50" fmla="*/ 4241800 w 5505450"/>
                <a:gd name="connsiteY50" fmla="*/ 1955800 h 3003550"/>
                <a:gd name="connsiteX51" fmla="*/ 3892550 w 5505450"/>
                <a:gd name="connsiteY51" fmla="*/ 1930400 h 3003550"/>
                <a:gd name="connsiteX52" fmla="*/ 3632200 w 5505450"/>
                <a:gd name="connsiteY52" fmla="*/ 2241550 h 3003550"/>
                <a:gd name="connsiteX53" fmla="*/ 3733800 w 5505450"/>
                <a:gd name="connsiteY53" fmla="*/ 2343150 h 3003550"/>
                <a:gd name="connsiteX54" fmla="*/ 3784600 w 5505450"/>
                <a:gd name="connsiteY54" fmla="*/ 2311400 h 3003550"/>
                <a:gd name="connsiteX55" fmla="*/ 3784600 w 5505450"/>
                <a:gd name="connsiteY55" fmla="*/ 2609850 h 3003550"/>
                <a:gd name="connsiteX56" fmla="*/ 3594100 w 5505450"/>
                <a:gd name="connsiteY56" fmla="*/ 2965450 h 3003550"/>
                <a:gd name="connsiteX57" fmla="*/ 3479800 w 5505450"/>
                <a:gd name="connsiteY57" fmla="*/ 2940050 h 3003550"/>
                <a:gd name="connsiteX58" fmla="*/ 3486150 w 5505450"/>
                <a:gd name="connsiteY58" fmla="*/ 2825750 h 3003550"/>
                <a:gd name="connsiteX59" fmla="*/ 3587750 w 5505450"/>
                <a:gd name="connsiteY59" fmla="*/ 2794000 h 3003550"/>
                <a:gd name="connsiteX60" fmla="*/ 3613150 w 5505450"/>
                <a:gd name="connsiteY60" fmla="*/ 2616200 h 3003550"/>
                <a:gd name="connsiteX61" fmla="*/ 3492500 w 5505450"/>
                <a:gd name="connsiteY61" fmla="*/ 2673350 h 3003550"/>
                <a:gd name="connsiteX62" fmla="*/ 3390900 w 5505450"/>
                <a:gd name="connsiteY62" fmla="*/ 2571750 h 3003550"/>
                <a:gd name="connsiteX63" fmla="*/ 3289300 w 5505450"/>
                <a:gd name="connsiteY63" fmla="*/ 2362200 h 3003550"/>
                <a:gd name="connsiteX64" fmla="*/ 3175000 w 5505450"/>
                <a:gd name="connsiteY64" fmla="*/ 2330450 h 3003550"/>
                <a:gd name="connsiteX65" fmla="*/ 3105150 w 5505450"/>
                <a:gd name="connsiteY65" fmla="*/ 2387600 h 3003550"/>
                <a:gd name="connsiteX66" fmla="*/ 3117850 w 5505450"/>
                <a:gd name="connsiteY66" fmla="*/ 2457450 h 3003550"/>
                <a:gd name="connsiteX67" fmla="*/ 3067050 w 5505450"/>
                <a:gd name="connsiteY67" fmla="*/ 2552700 h 3003550"/>
                <a:gd name="connsiteX68" fmla="*/ 2914650 w 5505450"/>
                <a:gd name="connsiteY68" fmla="*/ 2520950 h 3003550"/>
                <a:gd name="connsiteX69" fmla="*/ 2768600 w 5505450"/>
                <a:gd name="connsiteY69" fmla="*/ 2603500 h 3003550"/>
                <a:gd name="connsiteX70" fmla="*/ 2692400 w 5505450"/>
                <a:gd name="connsiteY70" fmla="*/ 2520950 h 3003550"/>
                <a:gd name="connsiteX71" fmla="*/ 2533650 w 5505450"/>
                <a:gd name="connsiteY71" fmla="*/ 2520950 h 3003550"/>
                <a:gd name="connsiteX72" fmla="*/ 2482850 w 5505450"/>
                <a:gd name="connsiteY72" fmla="*/ 2470150 h 3003550"/>
                <a:gd name="connsiteX73" fmla="*/ 2387600 w 5505450"/>
                <a:gd name="connsiteY73" fmla="*/ 2425700 h 3003550"/>
                <a:gd name="connsiteX74" fmla="*/ 2374900 w 5505450"/>
                <a:gd name="connsiteY74" fmla="*/ 2476500 h 3003550"/>
                <a:gd name="connsiteX75" fmla="*/ 2368550 w 5505450"/>
                <a:gd name="connsiteY75" fmla="*/ 2552700 h 3003550"/>
                <a:gd name="connsiteX76" fmla="*/ 2279650 w 5505450"/>
                <a:gd name="connsiteY76" fmla="*/ 2552700 h 3003550"/>
                <a:gd name="connsiteX77" fmla="*/ 2178050 w 5505450"/>
                <a:gd name="connsiteY77" fmla="*/ 2489200 h 3003550"/>
                <a:gd name="connsiteX78" fmla="*/ 2006600 w 5505450"/>
                <a:gd name="connsiteY78" fmla="*/ 2616200 h 3003550"/>
                <a:gd name="connsiteX79" fmla="*/ 1885950 w 5505450"/>
                <a:gd name="connsiteY79" fmla="*/ 2482850 h 3003550"/>
                <a:gd name="connsiteX80" fmla="*/ 1746250 w 5505450"/>
                <a:gd name="connsiteY80" fmla="*/ 2508250 h 3003550"/>
                <a:gd name="connsiteX81" fmla="*/ 1625600 w 5505450"/>
                <a:gd name="connsiteY81" fmla="*/ 2279650 h 3003550"/>
                <a:gd name="connsiteX82" fmla="*/ 1581150 w 5505450"/>
                <a:gd name="connsiteY82" fmla="*/ 2349500 h 3003550"/>
                <a:gd name="connsiteX83" fmla="*/ 1485900 w 5505450"/>
                <a:gd name="connsiteY83" fmla="*/ 2298700 h 3003550"/>
                <a:gd name="connsiteX84" fmla="*/ 1397000 w 5505450"/>
                <a:gd name="connsiteY84" fmla="*/ 2216150 h 3003550"/>
                <a:gd name="connsiteX85" fmla="*/ 1111250 w 5505450"/>
                <a:gd name="connsiteY85" fmla="*/ 2317750 h 3003550"/>
                <a:gd name="connsiteX86" fmla="*/ 1111250 w 5505450"/>
                <a:gd name="connsiteY86" fmla="*/ 2470150 h 3003550"/>
                <a:gd name="connsiteX87" fmla="*/ 927100 w 5505450"/>
                <a:gd name="connsiteY87" fmla="*/ 2476500 h 3003550"/>
                <a:gd name="connsiteX88" fmla="*/ 812800 w 5505450"/>
                <a:gd name="connsiteY88" fmla="*/ 2419350 h 3003550"/>
                <a:gd name="connsiteX89" fmla="*/ 641350 w 5505450"/>
                <a:gd name="connsiteY89" fmla="*/ 2590800 h 3003550"/>
                <a:gd name="connsiteX90" fmla="*/ 711200 w 5505450"/>
                <a:gd name="connsiteY90" fmla="*/ 2743200 h 3003550"/>
                <a:gd name="connsiteX91" fmla="*/ 660400 w 5505450"/>
                <a:gd name="connsiteY91" fmla="*/ 2844800 h 3003550"/>
                <a:gd name="connsiteX92" fmla="*/ 685800 w 5505450"/>
                <a:gd name="connsiteY92" fmla="*/ 3003550 h 3003550"/>
                <a:gd name="connsiteX93" fmla="*/ 438150 w 5505450"/>
                <a:gd name="connsiteY93" fmla="*/ 2895600 h 3003550"/>
                <a:gd name="connsiteX94" fmla="*/ 342900 w 5505450"/>
                <a:gd name="connsiteY94" fmla="*/ 2863850 h 3003550"/>
                <a:gd name="connsiteX95" fmla="*/ 406400 w 5505450"/>
                <a:gd name="connsiteY95" fmla="*/ 2597150 h 3003550"/>
                <a:gd name="connsiteX96" fmla="*/ 241300 w 5505450"/>
                <a:gd name="connsiteY96" fmla="*/ 2482850 h 3003550"/>
                <a:gd name="connsiteX97" fmla="*/ 114300 w 5505450"/>
                <a:gd name="connsiteY97" fmla="*/ 2406650 h 3003550"/>
                <a:gd name="connsiteX98" fmla="*/ 152400 w 5505450"/>
                <a:gd name="connsiteY98" fmla="*/ 2336800 h 3003550"/>
                <a:gd name="connsiteX99" fmla="*/ 107950 w 5505450"/>
                <a:gd name="connsiteY99" fmla="*/ 2197100 h 3003550"/>
                <a:gd name="connsiteX100" fmla="*/ 0 w 5505450"/>
                <a:gd name="connsiteY100" fmla="*/ 2165350 h 3003550"/>
                <a:gd name="connsiteX101" fmla="*/ 6350 w 5505450"/>
                <a:gd name="connsiteY101" fmla="*/ 1936750 h 3003550"/>
                <a:gd name="connsiteX102" fmla="*/ 76200 w 5505450"/>
                <a:gd name="connsiteY102" fmla="*/ 1898650 h 3003550"/>
                <a:gd name="connsiteX103" fmla="*/ 19050 w 5505450"/>
                <a:gd name="connsiteY103" fmla="*/ 1854200 h 3003550"/>
                <a:gd name="connsiteX104" fmla="*/ 120650 w 5505450"/>
                <a:gd name="connsiteY104" fmla="*/ 1714500 h 3003550"/>
                <a:gd name="connsiteX105" fmla="*/ 63500 w 5505450"/>
                <a:gd name="connsiteY105" fmla="*/ 1663700 h 3003550"/>
                <a:gd name="connsiteX106" fmla="*/ 76200 w 5505450"/>
                <a:gd name="connsiteY106" fmla="*/ 1574800 h 3003550"/>
                <a:gd name="connsiteX107" fmla="*/ 31750 w 5505450"/>
                <a:gd name="connsiteY107" fmla="*/ 1504950 h 3003550"/>
                <a:gd name="connsiteX108" fmla="*/ 107950 w 5505450"/>
                <a:gd name="connsiteY108" fmla="*/ 1327150 h 3003550"/>
                <a:gd name="connsiteX109" fmla="*/ 25400 w 5505450"/>
                <a:gd name="connsiteY109" fmla="*/ 1206500 h 3003550"/>
                <a:gd name="connsiteX110" fmla="*/ 38100 w 5505450"/>
                <a:gd name="connsiteY110" fmla="*/ 1130300 h 3003550"/>
                <a:gd name="connsiteX111" fmla="*/ 139700 w 5505450"/>
                <a:gd name="connsiteY111" fmla="*/ 1054100 h 3003550"/>
                <a:gd name="connsiteX112" fmla="*/ 298450 w 5505450"/>
                <a:gd name="connsiteY112" fmla="*/ 1136650 h 3003550"/>
                <a:gd name="connsiteX113" fmla="*/ 469900 w 5505450"/>
                <a:gd name="connsiteY113" fmla="*/ 1301750 h 3003550"/>
                <a:gd name="connsiteX114" fmla="*/ 406400 w 5505450"/>
                <a:gd name="connsiteY114" fmla="*/ 1409700 h 3003550"/>
                <a:gd name="connsiteX115" fmla="*/ 215900 w 5505450"/>
                <a:gd name="connsiteY115" fmla="*/ 1390650 h 3003550"/>
                <a:gd name="connsiteX116" fmla="*/ 209550 w 5505450"/>
                <a:gd name="connsiteY116" fmla="*/ 1543050 h 3003550"/>
                <a:gd name="connsiteX117" fmla="*/ 317500 w 5505450"/>
                <a:gd name="connsiteY117" fmla="*/ 1631950 h 3003550"/>
                <a:gd name="connsiteX118" fmla="*/ 292100 w 5505450"/>
                <a:gd name="connsiteY118" fmla="*/ 1466850 h 3003550"/>
                <a:gd name="connsiteX119" fmla="*/ 438150 w 5505450"/>
                <a:gd name="connsiteY119" fmla="*/ 1568450 h 3003550"/>
                <a:gd name="connsiteX120" fmla="*/ 419100 w 5505450"/>
                <a:gd name="connsiteY120" fmla="*/ 1479550 h 3003550"/>
                <a:gd name="connsiteX121" fmla="*/ 495300 w 5505450"/>
                <a:gd name="connsiteY121" fmla="*/ 1358900 h 3003550"/>
                <a:gd name="connsiteX122" fmla="*/ 527050 w 5505450"/>
                <a:gd name="connsiteY122" fmla="*/ 1422400 h 3003550"/>
                <a:gd name="connsiteX123" fmla="*/ 577850 w 5505450"/>
                <a:gd name="connsiteY123" fmla="*/ 1339850 h 3003550"/>
                <a:gd name="connsiteX124" fmla="*/ 539750 w 5505450"/>
                <a:gd name="connsiteY124" fmla="*/ 1308100 h 3003550"/>
                <a:gd name="connsiteX125" fmla="*/ 520700 w 5505450"/>
                <a:gd name="connsiteY125" fmla="*/ 1174750 h 3003550"/>
                <a:gd name="connsiteX126" fmla="*/ 571500 w 5505450"/>
                <a:gd name="connsiteY126" fmla="*/ 1162050 h 3003550"/>
                <a:gd name="connsiteX127" fmla="*/ 628650 w 5505450"/>
                <a:gd name="connsiteY127" fmla="*/ 1206500 h 3003550"/>
                <a:gd name="connsiteX128" fmla="*/ 590550 w 5505450"/>
                <a:gd name="connsiteY128" fmla="*/ 1295400 h 3003550"/>
                <a:gd name="connsiteX129" fmla="*/ 622300 w 5505450"/>
                <a:gd name="connsiteY129" fmla="*/ 1346200 h 3003550"/>
                <a:gd name="connsiteX130" fmla="*/ 679450 w 5505450"/>
                <a:gd name="connsiteY130" fmla="*/ 1333500 h 3003550"/>
                <a:gd name="connsiteX131" fmla="*/ 679450 w 5505450"/>
                <a:gd name="connsiteY131" fmla="*/ 1263650 h 3003550"/>
                <a:gd name="connsiteX132" fmla="*/ 889000 w 5505450"/>
                <a:gd name="connsiteY132" fmla="*/ 1123950 h 3003550"/>
                <a:gd name="connsiteX133" fmla="*/ 895350 w 5505450"/>
                <a:gd name="connsiteY133" fmla="*/ 1206500 h 3003550"/>
                <a:gd name="connsiteX134" fmla="*/ 1035050 w 5505450"/>
                <a:gd name="connsiteY134" fmla="*/ 1143000 h 3003550"/>
                <a:gd name="connsiteX135" fmla="*/ 1054100 w 5505450"/>
                <a:gd name="connsiteY135" fmla="*/ 1212850 h 3003550"/>
                <a:gd name="connsiteX136" fmla="*/ 1123950 w 5505450"/>
                <a:gd name="connsiteY136" fmla="*/ 1130300 h 3003550"/>
                <a:gd name="connsiteX137" fmla="*/ 1003300 w 5505450"/>
                <a:gd name="connsiteY137" fmla="*/ 1022350 h 3003550"/>
                <a:gd name="connsiteX138" fmla="*/ 1079500 w 5505450"/>
                <a:gd name="connsiteY138" fmla="*/ 971550 h 3003550"/>
                <a:gd name="connsiteX139" fmla="*/ 1143000 w 5505450"/>
                <a:gd name="connsiteY139" fmla="*/ 1073150 h 3003550"/>
                <a:gd name="connsiteX140" fmla="*/ 1238250 w 5505450"/>
                <a:gd name="connsiteY140" fmla="*/ 1085850 h 3003550"/>
                <a:gd name="connsiteX141" fmla="*/ 1384300 w 5505450"/>
                <a:gd name="connsiteY141" fmla="*/ 1206500 h 3003550"/>
                <a:gd name="connsiteX142" fmla="*/ 1333500 w 5505450"/>
                <a:gd name="connsiteY142" fmla="*/ 1073150 h 3003550"/>
                <a:gd name="connsiteX143" fmla="*/ 1301750 w 5505450"/>
                <a:gd name="connsiteY143" fmla="*/ 971550 h 3003550"/>
                <a:gd name="connsiteX144" fmla="*/ 1346200 w 5505450"/>
                <a:gd name="connsiteY144" fmla="*/ 857250 h 3003550"/>
                <a:gd name="connsiteX145" fmla="*/ 1397000 w 5505450"/>
                <a:gd name="connsiteY145" fmla="*/ 679450 h 3003550"/>
                <a:gd name="connsiteX146" fmla="*/ 1504950 w 5505450"/>
                <a:gd name="connsiteY146" fmla="*/ 685800 h 3003550"/>
                <a:gd name="connsiteX147" fmla="*/ 1479550 w 5505450"/>
                <a:gd name="connsiteY147" fmla="*/ 895350 h 3003550"/>
                <a:gd name="connsiteX148" fmla="*/ 1511300 w 5505450"/>
                <a:gd name="connsiteY148" fmla="*/ 1244600 h 3003550"/>
                <a:gd name="connsiteX149" fmla="*/ 1447800 w 5505450"/>
                <a:gd name="connsiteY149" fmla="*/ 1377950 h 3003550"/>
                <a:gd name="connsiteX150" fmla="*/ 1498600 w 5505450"/>
                <a:gd name="connsiteY150" fmla="*/ 1397000 h 3003550"/>
                <a:gd name="connsiteX151" fmla="*/ 1587500 w 5505450"/>
                <a:gd name="connsiteY151" fmla="*/ 1193800 h 3003550"/>
                <a:gd name="connsiteX152" fmla="*/ 1536700 w 5505450"/>
                <a:gd name="connsiteY152" fmla="*/ 984250 h 3003550"/>
                <a:gd name="connsiteX153" fmla="*/ 1517650 w 5505450"/>
                <a:gd name="connsiteY153" fmla="*/ 844550 h 3003550"/>
                <a:gd name="connsiteX154" fmla="*/ 1600200 w 5505450"/>
                <a:gd name="connsiteY154" fmla="*/ 768350 h 3003550"/>
                <a:gd name="connsiteX155" fmla="*/ 1676400 w 5505450"/>
                <a:gd name="connsiteY155" fmla="*/ 920750 h 3003550"/>
                <a:gd name="connsiteX156" fmla="*/ 1638300 w 5505450"/>
                <a:gd name="connsiteY156" fmla="*/ 742950 h 3003550"/>
                <a:gd name="connsiteX157" fmla="*/ 1701800 w 5505450"/>
                <a:gd name="connsiteY157" fmla="*/ 717550 h 3003550"/>
                <a:gd name="connsiteX158" fmla="*/ 1822450 w 5505450"/>
                <a:gd name="connsiteY158" fmla="*/ 857250 h 3003550"/>
                <a:gd name="connsiteX159" fmla="*/ 1860550 w 5505450"/>
                <a:gd name="connsiteY159" fmla="*/ 819150 h 3003550"/>
                <a:gd name="connsiteX160" fmla="*/ 1797050 w 5505450"/>
                <a:gd name="connsiteY160" fmla="*/ 768350 h 3003550"/>
                <a:gd name="connsiteX161" fmla="*/ 1765300 w 5505450"/>
                <a:gd name="connsiteY161" fmla="*/ 641350 h 3003550"/>
                <a:gd name="connsiteX162" fmla="*/ 2000250 w 5505450"/>
                <a:gd name="connsiteY162" fmla="*/ 571500 h 3003550"/>
                <a:gd name="connsiteX163" fmla="*/ 1949450 w 5505450"/>
                <a:gd name="connsiteY163" fmla="*/ 476250 h 3003550"/>
                <a:gd name="connsiteX164" fmla="*/ 2076450 w 5505450"/>
                <a:gd name="connsiteY164" fmla="*/ 355600 h 3003550"/>
                <a:gd name="connsiteX165" fmla="*/ 2305050 w 5505450"/>
                <a:gd name="connsiteY165" fmla="*/ 228600 h 3003550"/>
                <a:gd name="connsiteX166" fmla="*/ 2387600 w 5505450"/>
                <a:gd name="connsiteY166" fmla="*/ 266700 h 3003550"/>
                <a:gd name="connsiteX167" fmla="*/ 2489200 w 5505450"/>
                <a:gd name="connsiteY167" fmla="*/ 177800 h 3003550"/>
                <a:gd name="connsiteX168" fmla="*/ 2425700 w 5505450"/>
                <a:gd name="connsiteY168" fmla="*/ 120650 h 3003550"/>
                <a:gd name="connsiteX169" fmla="*/ 2533650 w 5505450"/>
                <a:gd name="connsiteY169" fmla="*/ 0 h 300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5505450" h="3003550">
                  <a:moveTo>
                    <a:pt x="2533650" y="0"/>
                  </a:moveTo>
                  <a:lnTo>
                    <a:pt x="2667000" y="38100"/>
                  </a:lnTo>
                  <a:lnTo>
                    <a:pt x="2609850" y="120650"/>
                  </a:lnTo>
                  <a:lnTo>
                    <a:pt x="2813050" y="165100"/>
                  </a:lnTo>
                  <a:lnTo>
                    <a:pt x="2889250" y="393700"/>
                  </a:lnTo>
                  <a:lnTo>
                    <a:pt x="2647950" y="685800"/>
                  </a:lnTo>
                  <a:lnTo>
                    <a:pt x="2813050" y="590550"/>
                  </a:lnTo>
                  <a:lnTo>
                    <a:pt x="3073400" y="590550"/>
                  </a:lnTo>
                  <a:lnTo>
                    <a:pt x="3175000" y="698500"/>
                  </a:lnTo>
                  <a:lnTo>
                    <a:pt x="3257550" y="584200"/>
                  </a:lnTo>
                  <a:lnTo>
                    <a:pt x="3390900" y="641350"/>
                  </a:lnTo>
                  <a:lnTo>
                    <a:pt x="3454400" y="952500"/>
                  </a:lnTo>
                  <a:lnTo>
                    <a:pt x="3524250" y="825500"/>
                  </a:lnTo>
                  <a:lnTo>
                    <a:pt x="3740150" y="857250"/>
                  </a:lnTo>
                  <a:lnTo>
                    <a:pt x="3816350" y="717550"/>
                  </a:lnTo>
                  <a:lnTo>
                    <a:pt x="4140200" y="812800"/>
                  </a:lnTo>
                  <a:lnTo>
                    <a:pt x="4203700" y="946150"/>
                  </a:lnTo>
                  <a:lnTo>
                    <a:pt x="4337050" y="895350"/>
                  </a:lnTo>
                  <a:lnTo>
                    <a:pt x="4457700" y="958850"/>
                  </a:lnTo>
                  <a:lnTo>
                    <a:pt x="4451350" y="1155700"/>
                  </a:lnTo>
                  <a:lnTo>
                    <a:pt x="4514850" y="1079500"/>
                  </a:lnTo>
                  <a:lnTo>
                    <a:pt x="4730750" y="1066800"/>
                  </a:lnTo>
                  <a:lnTo>
                    <a:pt x="4762500" y="1149350"/>
                  </a:lnTo>
                  <a:lnTo>
                    <a:pt x="4845050" y="1143000"/>
                  </a:lnTo>
                  <a:lnTo>
                    <a:pt x="4813300" y="1041400"/>
                  </a:lnTo>
                  <a:lnTo>
                    <a:pt x="5022850" y="1060450"/>
                  </a:lnTo>
                  <a:lnTo>
                    <a:pt x="5314950" y="1295400"/>
                  </a:lnTo>
                  <a:lnTo>
                    <a:pt x="5429250" y="1358900"/>
                  </a:lnTo>
                  <a:lnTo>
                    <a:pt x="5505450" y="1447800"/>
                  </a:lnTo>
                  <a:lnTo>
                    <a:pt x="5397500" y="1587500"/>
                  </a:lnTo>
                  <a:lnTo>
                    <a:pt x="5245100" y="1492250"/>
                  </a:lnTo>
                  <a:lnTo>
                    <a:pt x="5187950" y="1409700"/>
                  </a:lnTo>
                  <a:lnTo>
                    <a:pt x="5162550" y="1524000"/>
                  </a:lnTo>
                  <a:lnTo>
                    <a:pt x="5073650" y="1574800"/>
                  </a:lnTo>
                  <a:lnTo>
                    <a:pt x="5149850" y="1720850"/>
                  </a:lnTo>
                  <a:lnTo>
                    <a:pt x="5003800" y="1758950"/>
                  </a:lnTo>
                  <a:lnTo>
                    <a:pt x="4813300" y="1962150"/>
                  </a:lnTo>
                  <a:lnTo>
                    <a:pt x="4749800" y="1911350"/>
                  </a:lnTo>
                  <a:lnTo>
                    <a:pt x="4610100" y="1924050"/>
                  </a:lnTo>
                  <a:lnTo>
                    <a:pt x="4489450" y="2082800"/>
                  </a:lnTo>
                  <a:lnTo>
                    <a:pt x="4533900" y="2120900"/>
                  </a:lnTo>
                  <a:lnTo>
                    <a:pt x="4349750" y="2514600"/>
                  </a:lnTo>
                  <a:lnTo>
                    <a:pt x="4292600" y="2165350"/>
                  </a:lnTo>
                  <a:lnTo>
                    <a:pt x="4356100" y="2057400"/>
                  </a:lnTo>
                  <a:lnTo>
                    <a:pt x="4527550" y="1905000"/>
                  </a:lnTo>
                  <a:lnTo>
                    <a:pt x="4597400" y="1720850"/>
                  </a:lnTo>
                  <a:lnTo>
                    <a:pt x="4559300" y="1727200"/>
                  </a:lnTo>
                  <a:lnTo>
                    <a:pt x="4476750" y="1873250"/>
                  </a:lnTo>
                  <a:lnTo>
                    <a:pt x="4445000" y="1758950"/>
                  </a:lnTo>
                  <a:lnTo>
                    <a:pt x="4362450" y="1797050"/>
                  </a:lnTo>
                  <a:lnTo>
                    <a:pt x="4241800" y="1955800"/>
                  </a:lnTo>
                  <a:lnTo>
                    <a:pt x="3892550" y="1930400"/>
                  </a:lnTo>
                  <a:lnTo>
                    <a:pt x="3632200" y="2241550"/>
                  </a:lnTo>
                  <a:lnTo>
                    <a:pt x="3733800" y="2343150"/>
                  </a:lnTo>
                  <a:lnTo>
                    <a:pt x="3784600" y="2311400"/>
                  </a:lnTo>
                  <a:lnTo>
                    <a:pt x="3784600" y="2609850"/>
                  </a:lnTo>
                  <a:lnTo>
                    <a:pt x="3594100" y="2965450"/>
                  </a:lnTo>
                  <a:lnTo>
                    <a:pt x="3479800" y="2940050"/>
                  </a:lnTo>
                  <a:lnTo>
                    <a:pt x="3486150" y="2825750"/>
                  </a:lnTo>
                  <a:lnTo>
                    <a:pt x="3587750" y="2794000"/>
                  </a:lnTo>
                  <a:lnTo>
                    <a:pt x="3613150" y="2616200"/>
                  </a:lnTo>
                  <a:lnTo>
                    <a:pt x="3492500" y="2673350"/>
                  </a:lnTo>
                  <a:lnTo>
                    <a:pt x="3390900" y="2571750"/>
                  </a:lnTo>
                  <a:lnTo>
                    <a:pt x="3289300" y="2362200"/>
                  </a:lnTo>
                  <a:lnTo>
                    <a:pt x="3175000" y="2330450"/>
                  </a:lnTo>
                  <a:lnTo>
                    <a:pt x="3105150" y="2387600"/>
                  </a:lnTo>
                  <a:lnTo>
                    <a:pt x="3117850" y="2457450"/>
                  </a:lnTo>
                  <a:lnTo>
                    <a:pt x="3067050" y="2552700"/>
                  </a:lnTo>
                  <a:lnTo>
                    <a:pt x="2914650" y="2520950"/>
                  </a:lnTo>
                  <a:lnTo>
                    <a:pt x="2768600" y="2603500"/>
                  </a:lnTo>
                  <a:lnTo>
                    <a:pt x="2692400" y="2520950"/>
                  </a:lnTo>
                  <a:lnTo>
                    <a:pt x="2533650" y="2520950"/>
                  </a:lnTo>
                  <a:lnTo>
                    <a:pt x="2482850" y="2470150"/>
                  </a:lnTo>
                  <a:lnTo>
                    <a:pt x="2387600" y="2425700"/>
                  </a:lnTo>
                  <a:lnTo>
                    <a:pt x="2374900" y="2476500"/>
                  </a:lnTo>
                  <a:lnTo>
                    <a:pt x="2368550" y="2552700"/>
                  </a:lnTo>
                  <a:lnTo>
                    <a:pt x="2279650" y="2552700"/>
                  </a:lnTo>
                  <a:lnTo>
                    <a:pt x="2178050" y="2489200"/>
                  </a:lnTo>
                  <a:lnTo>
                    <a:pt x="2006600" y="2616200"/>
                  </a:lnTo>
                  <a:lnTo>
                    <a:pt x="1885950" y="2482850"/>
                  </a:lnTo>
                  <a:lnTo>
                    <a:pt x="1746250" y="2508250"/>
                  </a:lnTo>
                  <a:lnTo>
                    <a:pt x="1625600" y="2279650"/>
                  </a:lnTo>
                  <a:lnTo>
                    <a:pt x="1581150" y="2349500"/>
                  </a:lnTo>
                  <a:lnTo>
                    <a:pt x="1485900" y="2298700"/>
                  </a:lnTo>
                  <a:lnTo>
                    <a:pt x="1397000" y="2216150"/>
                  </a:lnTo>
                  <a:lnTo>
                    <a:pt x="1111250" y="2317750"/>
                  </a:lnTo>
                  <a:lnTo>
                    <a:pt x="1111250" y="2470150"/>
                  </a:lnTo>
                  <a:lnTo>
                    <a:pt x="927100" y="2476500"/>
                  </a:lnTo>
                  <a:lnTo>
                    <a:pt x="812800" y="2419350"/>
                  </a:lnTo>
                  <a:lnTo>
                    <a:pt x="641350" y="2590800"/>
                  </a:lnTo>
                  <a:lnTo>
                    <a:pt x="711200" y="2743200"/>
                  </a:lnTo>
                  <a:lnTo>
                    <a:pt x="660400" y="2844800"/>
                  </a:lnTo>
                  <a:lnTo>
                    <a:pt x="685800" y="3003550"/>
                  </a:lnTo>
                  <a:lnTo>
                    <a:pt x="438150" y="2895600"/>
                  </a:lnTo>
                  <a:lnTo>
                    <a:pt x="342900" y="2863850"/>
                  </a:lnTo>
                  <a:lnTo>
                    <a:pt x="406400" y="2597150"/>
                  </a:lnTo>
                  <a:lnTo>
                    <a:pt x="241300" y="2482850"/>
                  </a:lnTo>
                  <a:lnTo>
                    <a:pt x="114300" y="2406650"/>
                  </a:lnTo>
                  <a:lnTo>
                    <a:pt x="152400" y="2336800"/>
                  </a:lnTo>
                  <a:lnTo>
                    <a:pt x="107950" y="2197100"/>
                  </a:lnTo>
                  <a:lnTo>
                    <a:pt x="0" y="2165350"/>
                  </a:lnTo>
                  <a:lnTo>
                    <a:pt x="6350" y="1936750"/>
                  </a:lnTo>
                  <a:lnTo>
                    <a:pt x="76200" y="1898650"/>
                  </a:lnTo>
                  <a:lnTo>
                    <a:pt x="19050" y="1854200"/>
                  </a:lnTo>
                  <a:lnTo>
                    <a:pt x="120650" y="1714500"/>
                  </a:lnTo>
                  <a:lnTo>
                    <a:pt x="63500" y="1663700"/>
                  </a:lnTo>
                  <a:lnTo>
                    <a:pt x="76200" y="1574800"/>
                  </a:lnTo>
                  <a:lnTo>
                    <a:pt x="31750" y="1504950"/>
                  </a:lnTo>
                  <a:lnTo>
                    <a:pt x="107950" y="1327150"/>
                  </a:lnTo>
                  <a:lnTo>
                    <a:pt x="25400" y="1206500"/>
                  </a:lnTo>
                  <a:lnTo>
                    <a:pt x="38100" y="1130300"/>
                  </a:lnTo>
                  <a:lnTo>
                    <a:pt x="139700" y="1054100"/>
                  </a:lnTo>
                  <a:lnTo>
                    <a:pt x="298450" y="1136650"/>
                  </a:lnTo>
                  <a:lnTo>
                    <a:pt x="469900" y="1301750"/>
                  </a:lnTo>
                  <a:lnTo>
                    <a:pt x="406400" y="1409700"/>
                  </a:lnTo>
                  <a:lnTo>
                    <a:pt x="215900" y="1390650"/>
                  </a:lnTo>
                  <a:lnTo>
                    <a:pt x="209550" y="1543050"/>
                  </a:lnTo>
                  <a:lnTo>
                    <a:pt x="317500" y="1631950"/>
                  </a:lnTo>
                  <a:lnTo>
                    <a:pt x="292100" y="1466850"/>
                  </a:lnTo>
                  <a:lnTo>
                    <a:pt x="438150" y="1568450"/>
                  </a:lnTo>
                  <a:lnTo>
                    <a:pt x="419100" y="1479550"/>
                  </a:lnTo>
                  <a:lnTo>
                    <a:pt x="495300" y="1358900"/>
                  </a:lnTo>
                  <a:lnTo>
                    <a:pt x="527050" y="1422400"/>
                  </a:lnTo>
                  <a:lnTo>
                    <a:pt x="577850" y="1339850"/>
                  </a:lnTo>
                  <a:lnTo>
                    <a:pt x="539750" y="1308100"/>
                  </a:lnTo>
                  <a:lnTo>
                    <a:pt x="520700" y="1174750"/>
                  </a:lnTo>
                  <a:lnTo>
                    <a:pt x="571500" y="1162050"/>
                  </a:lnTo>
                  <a:lnTo>
                    <a:pt x="628650" y="1206500"/>
                  </a:lnTo>
                  <a:lnTo>
                    <a:pt x="590550" y="1295400"/>
                  </a:lnTo>
                  <a:lnTo>
                    <a:pt x="622300" y="1346200"/>
                  </a:lnTo>
                  <a:lnTo>
                    <a:pt x="679450" y="1333500"/>
                  </a:lnTo>
                  <a:lnTo>
                    <a:pt x="679450" y="1263650"/>
                  </a:lnTo>
                  <a:lnTo>
                    <a:pt x="889000" y="1123950"/>
                  </a:lnTo>
                  <a:lnTo>
                    <a:pt x="895350" y="1206500"/>
                  </a:lnTo>
                  <a:lnTo>
                    <a:pt x="1035050" y="1143000"/>
                  </a:lnTo>
                  <a:lnTo>
                    <a:pt x="1054100" y="1212850"/>
                  </a:lnTo>
                  <a:lnTo>
                    <a:pt x="1123950" y="1130300"/>
                  </a:lnTo>
                  <a:lnTo>
                    <a:pt x="1003300" y="1022350"/>
                  </a:lnTo>
                  <a:lnTo>
                    <a:pt x="1079500" y="971550"/>
                  </a:lnTo>
                  <a:lnTo>
                    <a:pt x="1143000" y="1073150"/>
                  </a:lnTo>
                  <a:lnTo>
                    <a:pt x="1238250" y="1085850"/>
                  </a:lnTo>
                  <a:lnTo>
                    <a:pt x="1384300" y="1206500"/>
                  </a:lnTo>
                  <a:lnTo>
                    <a:pt x="1333500" y="1073150"/>
                  </a:lnTo>
                  <a:lnTo>
                    <a:pt x="1301750" y="971550"/>
                  </a:lnTo>
                  <a:lnTo>
                    <a:pt x="1346200" y="857250"/>
                  </a:lnTo>
                  <a:lnTo>
                    <a:pt x="1397000" y="679450"/>
                  </a:lnTo>
                  <a:lnTo>
                    <a:pt x="1504950" y="685800"/>
                  </a:lnTo>
                  <a:lnTo>
                    <a:pt x="1479550" y="895350"/>
                  </a:lnTo>
                  <a:lnTo>
                    <a:pt x="1511300" y="1244600"/>
                  </a:lnTo>
                  <a:lnTo>
                    <a:pt x="1447800" y="1377950"/>
                  </a:lnTo>
                  <a:lnTo>
                    <a:pt x="1498600" y="1397000"/>
                  </a:lnTo>
                  <a:lnTo>
                    <a:pt x="1587500" y="1193800"/>
                  </a:lnTo>
                  <a:lnTo>
                    <a:pt x="1536700" y="984250"/>
                  </a:lnTo>
                  <a:lnTo>
                    <a:pt x="1517650" y="844550"/>
                  </a:lnTo>
                  <a:lnTo>
                    <a:pt x="1600200" y="768350"/>
                  </a:lnTo>
                  <a:lnTo>
                    <a:pt x="1676400" y="920750"/>
                  </a:lnTo>
                  <a:lnTo>
                    <a:pt x="1638300" y="742950"/>
                  </a:lnTo>
                  <a:lnTo>
                    <a:pt x="1701800" y="717550"/>
                  </a:lnTo>
                  <a:lnTo>
                    <a:pt x="1822450" y="857250"/>
                  </a:lnTo>
                  <a:lnTo>
                    <a:pt x="1860550" y="819150"/>
                  </a:lnTo>
                  <a:lnTo>
                    <a:pt x="1797050" y="768350"/>
                  </a:lnTo>
                  <a:lnTo>
                    <a:pt x="1765300" y="641350"/>
                  </a:lnTo>
                  <a:lnTo>
                    <a:pt x="2000250" y="571500"/>
                  </a:lnTo>
                  <a:lnTo>
                    <a:pt x="1949450" y="476250"/>
                  </a:lnTo>
                  <a:lnTo>
                    <a:pt x="2076450" y="355600"/>
                  </a:lnTo>
                  <a:lnTo>
                    <a:pt x="2305050" y="228600"/>
                  </a:lnTo>
                  <a:lnTo>
                    <a:pt x="2387600" y="266700"/>
                  </a:lnTo>
                  <a:lnTo>
                    <a:pt x="2489200" y="177800"/>
                  </a:lnTo>
                  <a:lnTo>
                    <a:pt x="2425700" y="120650"/>
                  </a:lnTo>
                  <a:lnTo>
                    <a:pt x="2533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7" name="フリーフォーム 28">
              <a:extLst>
                <a:ext uri="{FF2B5EF4-FFF2-40B4-BE49-F238E27FC236}">
                  <a16:creationId xmlns:a16="http://schemas.microsoft.com/office/drawing/2014/main" id="{91BD2355-3921-42D7-92DE-CF7055280377}"/>
                </a:ext>
              </a:extLst>
            </p:cNvPr>
            <p:cNvSpPr/>
            <p:nvPr/>
          </p:nvSpPr>
          <p:spPr bwMode="auto">
            <a:xfrm>
              <a:off x="4164248" y="3106653"/>
              <a:ext cx="805285" cy="416607"/>
            </a:xfrm>
            <a:custGeom>
              <a:avLst/>
              <a:gdLst>
                <a:gd name="connsiteX0" fmla="*/ 0 w 1098550"/>
                <a:gd name="connsiteY0" fmla="*/ 190500 h 568325"/>
                <a:gd name="connsiteX1" fmla="*/ 171450 w 1098550"/>
                <a:gd name="connsiteY1" fmla="*/ 60325 h 568325"/>
                <a:gd name="connsiteX2" fmla="*/ 250825 w 1098550"/>
                <a:gd name="connsiteY2" fmla="*/ 120650 h 568325"/>
                <a:gd name="connsiteX3" fmla="*/ 346075 w 1098550"/>
                <a:gd name="connsiteY3" fmla="*/ 127000 h 568325"/>
                <a:gd name="connsiteX4" fmla="*/ 361950 w 1098550"/>
                <a:gd name="connsiteY4" fmla="*/ 44450 h 568325"/>
                <a:gd name="connsiteX5" fmla="*/ 377825 w 1098550"/>
                <a:gd name="connsiteY5" fmla="*/ 0 h 568325"/>
                <a:gd name="connsiteX6" fmla="*/ 473075 w 1098550"/>
                <a:gd name="connsiteY6" fmla="*/ 47625 h 568325"/>
                <a:gd name="connsiteX7" fmla="*/ 527050 w 1098550"/>
                <a:gd name="connsiteY7" fmla="*/ 92075 h 568325"/>
                <a:gd name="connsiteX8" fmla="*/ 688975 w 1098550"/>
                <a:gd name="connsiteY8" fmla="*/ 101600 h 568325"/>
                <a:gd name="connsiteX9" fmla="*/ 752475 w 1098550"/>
                <a:gd name="connsiteY9" fmla="*/ 171450 h 568325"/>
                <a:gd name="connsiteX10" fmla="*/ 908050 w 1098550"/>
                <a:gd name="connsiteY10" fmla="*/ 95250 h 568325"/>
                <a:gd name="connsiteX11" fmla="*/ 984250 w 1098550"/>
                <a:gd name="connsiteY11" fmla="*/ 114300 h 568325"/>
                <a:gd name="connsiteX12" fmla="*/ 949325 w 1098550"/>
                <a:gd name="connsiteY12" fmla="*/ 241300 h 568325"/>
                <a:gd name="connsiteX13" fmla="*/ 993775 w 1098550"/>
                <a:gd name="connsiteY13" fmla="*/ 244475 h 568325"/>
                <a:gd name="connsiteX14" fmla="*/ 1031875 w 1098550"/>
                <a:gd name="connsiteY14" fmla="*/ 215900 h 568325"/>
                <a:gd name="connsiteX15" fmla="*/ 1098550 w 1098550"/>
                <a:gd name="connsiteY15" fmla="*/ 298450 h 568325"/>
                <a:gd name="connsiteX16" fmla="*/ 1012825 w 1098550"/>
                <a:gd name="connsiteY16" fmla="*/ 301625 h 568325"/>
                <a:gd name="connsiteX17" fmla="*/ 889000 w 1098550"/>
                <a:gd name="connsiteY17" fmla="*/ 400050 h 568325"/>
                <a:gd name="connsiteX18" fmla="*/ 819150 w 1098550"/>
                <a:gd name="connsiteY18" fmla="*/ 381000 h 568325"/>
                <a:gd name="connsiteX19" fmla="*/ 800100 w 1098550"/>
                <a:gd name="connsiteY19" fmla="*/ 419100 h 568325"/>
                <a:gd name="connsiteX20" fmla="*/ 838200 w 1098550"/>
                <a:gd name="connsiteY20" fmla="*/ 444500 h 568325"/>
                <a:gd name="connsiteX21" fmla="*/ 755650 w 1098550"/>
                <a:gd name="connsiteY21" fmla="*/ 523875 h 568325"/>
                <a:gd name="connsiteX22" fmla="*/ 692150 w 1098550"/>
                <a:gd name="connsiteY22" fmla="*/ 514350 h 568325"/>
                <a:gd name="connsiteX23" fmla="*/ 565150 w 1098550"/>
                <a:gd name="connsiteY23" fmla="*/ 568325 h 568325"/>
                <a:gd name="connsiteX24" fmla="*/ 434975 w 1098550"/>
                <a:gd name="connsiteY24" fmla="*/ 485775 h 568325"/>
                <a:gd name="connsiteX25" fmla="*/ 304800 w 1098550"/>
                <a:gd name="connsiteY25" fmla="*/ 517525 h 568325"/>
                <a:gd name="connsiteX26" fmla="*/ 263525 w 1098550"/>
                <a:gd name="connsiteY26" fmla="*/ 409575 h 568325"/>
                <a:gd name="connsiteX27" fmla="*/ 117475 w 1098550"/>
                <a:gd name="connsiteY27" fmla="*/ 377825 h 568325"/>
                <a:gd name="connsiteX28" fmla="*/ 117475 w 1098550"/>
                <a:gd name="connsiteY28" fmla="*/ 282575 h 568325"/>
                <a:gd name="connsiteX29" fmla="*/ 0 w 1098550"/>
                <a:gd name="connsiteY29" fmla="*/ 190500 h 56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98550" h="568325">
                  <a:moveTo>
                    <a:pt x="0" y="190500"/>
                  </a:moveTo>
                  <a:lnTo>
                    <a:pt x="171450" y="60325"/>
                  </a:lnTo>
                  <a:lnTo>
                    <a:pt x="250825" y="120650"/>
                  </a:lnTo>
                  <a:lnTo>
                    <a:pt x="346075" y="127000"/>
                  </a:lnTo>
                  <a:lnTo>
                    <a:pt x="361950" y="44450"/>
                  </a:lnTo>
                  <a:lnTo>
                    <a:pt x="377825" y="0"/>
                  </a:lnTo>
                  <a:lnTo>
                    <a:pt x="473075" y="47625"/>
                  </a:lnTo>
                  <a:lnTo>
                    <a:pt x="527050" y="92075"/>
                  </a:lnTo>
                  <a:lnTo>
                    <a:pt x="688975" y="101600"/>
                  </a:lnTo>
                  <a:lnTo>
                    <a:pt x="752475" y="171450"/>
                  </a:lnTo>
                  <a:lnTo>
                    <a:pt x="908050" y="95250"/>
                  </a:lnTo>
                  <a:lnTo>
                    <a:pt x="984250" y="114300"/>
                  </a:lnTo>
                  <a:lnTo>
                    <a:pt x="949325" y="241300"/>
                  </a:lnTo>
                  <a:lnTo>
                    <a:pt x="993775" y="244475"/>
                  </a:lnTo>
                  <a:lnTo>
                    <a:pt x="1031875" y="215900"/>
                  </a:lnTo>
                  <a:lnTo>
                    <a:pt x="1098550" y="298450"/>
                  </a:lnTo>
                  <a:lnTo>
                    <a:pt x="1012825" y="301625"/>
                  </a:lnTo>
                  <a:lnTo>
                    <a:pt x="889000" y="400050"/>
                  </a:lnTo>
                  <a:lnTo>
                    <a:pt x="819150" y="381000"/>
                  </a:lnTo>
                  <a:lnTo>
                    <a:pt x="800100" y="419100"/>
                  </a:lnTo>
                  <a:lnTo>
                    <a:pt x="838200" y="444500"/>
                  </a:lnTo>
                  <a:lnTo>
                    <a:pt x="755650" y="523875"/>
                  </a:lnTo>
                  <a:lnTo>
                    <a:pt x="692150" y="514350"/>
                  </a:lnTo>
                  <a:lnTo>
                    <a:pt x="565150" y="568325"/>
                  </a:lnTo>
                  <a:lnTo>
                    <a:pt x="434975" y="485775"/>
                  </a:lnTo>
                  <a:lnTo>
                    <a:pt x="304800" y="517525"/>
                  </a:lnTo>
                  <a:lnTo>
                    <a:pt x="263525" y="409575"/>
                  </a:lnTo>
                  <a:lnTo>
                    <a:pt x="117475" y="377825"/>
                  </a:lnTo>
                  <a:lnTo>
                    <a:pt x="117475" y="282575"/>
                  </a:lnTo>
                  <a:lnTo>
                    <a:pt x="0" y="190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8" name="フリーフォーム 29">
              <a:extLst>
                <a:ext uri="{FF2B5EF4-FFF2-40B4-BE49-F238E27FC236}">
                  <a16:creationId xmlns:a16="http://schemas.microsoft.com/office/drawing/2014/main" id="{9C4EECE2-FCA8-4CCF-B09C-B947717D8B26}"/>
                </a:ext>
              </a:extLst>
            </p:cNvPr>
            <p:cNvSpPr/>
            <p:nvPr/>
          </p:nvSpPr>
          <p:spPr bwMode="auto">
            <a:xfrm>
              <a:off x="2509458" y="2080264"/>
              <a:ext cx="269979" cy="640038"/>
            </a:xfrm>
            <a:custGeom>
              <a:avLst/>
              <a:gdLst>
                <a:gd name="connsiteX0" fmla="*/ 282575 w 368300"/>
                <a:gd name="connsiteY0" fmla="*/ 92075 h 873125"/>
                <a:gd name="connsiteX1" fmla="*/ 260350 w 368300"/>
                <a:gd name="connsiteY1" fmla="*/ 184150 h 873125"/>
                <a:gd name="connsiteX2" fmla="*/ 352425 w 368300"/>
                <a:gd name="connsiteY2" fmla="*/ 301625 h 873125"/>
                <a:gd name="connsiteX3" fmla="*/ 276225 w 368300"/>
                <a:gd name="connsiteY3" fmla="*/ 482600 h 873125"/>
                <a:gd name="connsiteX4" fmla="*/ 311150 w 368300"/>
                <a:gd name="connsiteY4" fmla="*/ 536575 h 873125"/>
                <a:gd name="connsiteX5" fmla="*/ 311150 w 368300"/>
                <a:gd name="connsiteY5" fmla="*/ 628650 h 873125"/>
                <a:gd name="connsiteX6" fmla="*/ 368300 w 368300"/>
                <a:gd name="connsiteY6" fmla="*/ 698500 h 873125"/>
                <a:gd name="connsiteX7" fmla="*/ 266700 w 368300"/>
                <a:gd name="connsiteY7" fmla="*/ 822325 h 873125"/>
                <a:gd name="connsiteX8" fmla="*/ 82550 w 368300"/>
                <a:gd name="connsiteY8" fmla="*/ 873125 h 873125"/>
                <a:gd name="connsiteX9" fmla="*/ 9525 w 368300"/>
                <a:gd name="connsiteY9" fmla="*/ 828675 h 873125"/>
                <a:gd name="connsiteX10" fmla="*/ 0 w 368300"/>
                <a:gd name="connsiteY10" fmla="*/ 631825 h 873125"/>
                <a:gd name="connsiteX11" fmla="*/ 107950 w 368300"/>
                <a:gd name="connsiteY11" fmla="*/ 517525 h 873125"/>
                <a:gd name="connsiteX12" fmla="*/ 158750 w 368300"/>
                <a:gd name="connsiteY12" fmla="*/ 466725 h 873125"/>
                <a:gd name="connsiteX13" fmla="*/ 104775 w 368300"/>
                <a:gd name="connsiteY13" fmla="*/ 412750 h 873125"/>
                <a:gd name="connsiteX14" fmla="*/ 98425 w 368300"/>
                <a:gd name="connsiteY14" fmla="*/ 212725 h 873125"/>
                <a:gd name="connsiteX15" fmla="*/ 6350 w 368300"/>
                <a:gd name="connsiteY15" fmla="*/ 88900 h 873125"/>
                <a:gd name="connsiteX16" fmla="*/ 149225 w 368300"/>
                <a:gd name="connsiteY16" fmla="*/ 133350 h 873125"/>
                <a:gd name="connsiteX17" fmla="*/ 184150 w 368300"/>
                <a:gd name="connsiteY17" fmla="*/ 15875 h 873125"/>
                <a:gd name="connsiteX18" fmla="*/ 250825 w 368300"/>
                <a:gd name="connsiteY18" fmla="*/ 0 h 873125"/>
                <a:gd name="connsiteX19" fmla="*/ 282575 w 368300"/>
                <a:gd name="connsiteY19" fmla="*/ 92075 h 87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68300" h="873125">
                  <a:moveTo>
                    <a:pt x="282575" y="92075"/>
                  </a:moveTo>
                  <a:lnTo>
                    <a:pt x="260350" y="184150"/>
                  </a:lnTo>
                  <a:lnTo>
                    <a:pt x="352425" y="301625"/>
                  </a:lnTo>
                  <a:lnTo>
                    <a:pt x="276225" y="482600"/>
                  </a:lnTo>
                  <a:lnTo>
                    <a:pt x="311150" y="536575"/>
                  </a:lnTo>
                  <a:lnTo>
                    <a:pt x="311150" y="628650"/>
                  </a:lnTo>
                  <a:lnTo>
                    <a:pt x="368300" y="698500"/>
                  </a:lnTo>
                  <a:lnTo>
                    <a:pt x="266700" y="822325"/>
                  </a:lnTo>
                  <a:lnTo>
                    <a:pt x="82550" y="873125"/>
                  </a:lnTo>
                  <a:lnTo>
                    <a:pt x="9525" y="828675"/>
                  </a:lnTo>
                  <a:lnTo>
                    <a:pt x="0" y="631825"/>
                  </a:lnTo>
                  <a:lnTo>
                    <a:pt x="107950" y="517525"/>
                  </a:lnTo>
                  <a:lnTo>
                    <a:pt x="158750" y="466725"/>
                  </a:lnTo>
                  <a:lnTo>
                    <a:pt x="104775" y="412750"/>
                  </a:lnTo>
                  <a:lnTo>
                    <a:pt x="98425" y="212725"/>
                  </a:lnTo>
                  <a:lnTo>
                    <a:pt x="6350" y="88900"/>
                  </a:lnTo>
                  <a:lnTo>
                    <a:pt x="149225" y="133350"/>
                  </a:lnTo>
                  <a:lnTo>
                    <a:pt x="184150" y="15875"/>
                  </a:lnTo>
                  <a:lnTo>
                    <a:pt x="250825" y="0"/>
                  </a:lnTo>
                  <a:lnTo>
                    <a:pt x="2825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9" name="フリーフォーム 30">
              <a:extLst>
                <a:ext uri="{FF2B5EF4-FFF2-40B4-BE49-F238E27FC236}">
                  <a16:creationId xmlns:a16="http://schemas.microsoft.com/office/drawing/2014/main" id="{61B918C4-2A1A-4C0F-8240-460D785959BB}"/>
                </a:ext>
              </a:extLst>
            </p:cNvPr>
            <p:cNvSpPr/>
            <p:nvPr/>
          </p:nvSpPr>
          <p:spPr bwMode="auto">
            <a:xfrm>
              <a:off x="2267407" y="2145432"/>
              <a:ext cx="318855" cy="791320"/>
            </a:xfrm>
            <a:custGeom>
              <a:avLst/>
              <a:gdLst>
                <a:gd name="connsiteX0" fmla="*/ 333375 w 434975"/>
                <a:gd name="connsiteY0" fmla="*/ 0 h 1079500"/>
                <a:gd name="connsiteX1" fmla="*/ 301625 w 434975"/>
                <a:gd name="connsiteY1" fmla="*/ 79375 h 1079500"/>
                <a:gd name="connsiteX2" fmla="*/ 257175 w 434975"/>
                <a:gd name="connsiteY2" fmla="*/ 79375 h 1079500"/>
                <a:gd name="connsiteX3" fmla="*/ 171450 w 434975"/>
                <a:gd name="connsiteY3" fmla="*/ 168275 h 1079500"/>
                <a:gd name="connsiteX4" fmla="*/ 136525 w 434975"/>
                <a:gd name="connsiteY4" fmla="*/ 295275 h 1079500"/>
                <a:gd name="connsiteX5" fmla="*/ 88900 w 434975"/>
                <a:gd name="connsiteY5" fmla="*/ 441325 h 1079500"/>
                <a:gd name="connsiteX6" fmla="*/ 41275 w 434975"/>
                <a:gd name="connsiteY6" fmla="*/ 485775 h 1079500"/>
                <a:gd name="connsiteX7" fmla="*/ 57150 w 434975"/>
                <a:gd name="connsiteY7" fmla="*/ 679450 h 1079500"/>
                <a:gd name="connsiteX8" fmla="*/ 92075 w 434975"/>
                <a:gd name="connsiteY8" fmla="*/ 723900 h 1079500"/>
                <a:gd name="connsiteX9" fmla="*/ 0 w 434975"/>
                <a:gd name="connsiteY9" fmla="*/ 854075 h 1079500"/>
                <a:gd name="connsiteX10" fmla="*/ 60325 w 434975"/>
                <a:gd name="connsiteY10" fmla="*/ 1009650 h 1079500"/>
                <a:gd name="connsiteX11" fmla="*/ 19050 w 434975"/>
                <a:gd name="connsiteY11" fmla="*/ 1079500 h 1079500"/>
                <a:gd name="connsiteX12" fmla="*/ 193675 w 434975"/>
                <a:gd name="connsiteY12" fmla="*/ 1031875 h 1079500"/>
                <a:gd name="connsiteX13" fmla="*/ 206375 w 434975"/>
                <a:gd name="connsiteY13" fmla="*/ 882650 h 1079500"/>
                <a:gd name="connsiteX14" fmla="*/ 269875 w 434975"/>
                <a:gd name="connsiteY14" fmla="*/ 800100 h 1079500"/>
                <a:gd name="connsiteX15" fmla="*/ 209550 w 434975"/>
                <a:gd name="connsiteY15" fmla="*/ 698500 h 1079500"/>
                <a:gd name="connsiteX16" fmla="*/ 247650 w 434975"/>
                <a:gd name="connsiteY16" fmla="*/ 539750 h 1079500"/>
                <a:gd name="connsiteX17" fmla="*/ 339725 w 434975"/>
                <a:gd name="connsiteY17" fmla="*/ 463550 h 1079500"/>
                <a:gd name="connsiteX18" fmla="*/ 327025 w 434975"/>
                <a:gd name="connsiteY18" fmla="*/ 358775 h 1079500"/>
                <a:gd name="connsiteX19" fmla="*/ 428625 w 434975"/>
                <a:gd name="connsiteY19" fmla="*/ 317500 h 1079500"/>
                <a:gd name="connsiteX20" fmla="*/ 434975 w 434975"/>
                <a:gd name="connsiteY20" fmla="*/ 120650 h 1079500"/>
                <a:gd name="connsiteX21" fmla="*/ 333375 w 434975"/>
                <a:gd name="connsiteY21" fmla="*/ 0 h 107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34975" h="1079500">
                  <a:moveTo>
                    <a:pt x="333375" y="0"/>
                  </a:moveTo>
                  <a:lnTo>
                    <a:pt x="301625" y="79375"/>
                  </a:lnTo>
                  <a:lnTo>
                    <a:pt x="257175" y="79375"/>
                  </a:lnTo>
                  <a:lnTo>
                    <a:pt x="171450" y="168275"/>
                  </a:lnTo>
                  <a:lnTo>
                    <a:pt x="136525" y="295275"/>
                  </a:lnTo>
                  <a:lnTo>
                    <a:pt x="88900" y="441325"/>
                  </a:lnTo>
                  <a:lnTo>
                    <a:pt x="41275" y="485775"/>
                  </a:lnTo>
                  <a:lnTo>
                    <a:pt x="57150" y="679450"/>
                  </a:lnTo>
                  <a:lnTo>
                    <a:pt x="92075" y="723900"/>
                  </a:lnTo>
                  <a:lnTo>
                    <a:pt x="0" y="854075"/>
                  </a:lnTo>
                  <a:lnTo>
                    <a:pt x="60325" y="1009650"/>
                  </a:lnTo>
                  <a:lnTo>
                    <a:pt x="19050" y="1079500"/>
                  </a:lnTo>
                  <a:lnTo>
                    <a:pt x="193675" y="1031875"/>
                  </a:lnTo>
                  <a:lnTo>
                    <a:pt x="206375" y="882650"/>
                  </a:lnTo>
                  <a:lnTo>
                    <a:pt x="269875" y="800100"/>
                  </a:lnTo>
                  <a:lnTo>
                    <a:pt x="209550" y="698500"/>
                  </a:lnTo>
                  <a:lnTo>
                    <a:pt x="247650" y="539750"/>
                  </a:lnTo>
                  <a:lnTo>
                    <a:pt x="339725" y="463550"/>
                  </a:lnTo>
                  <a:lnTo>
                    <a:pt x="327025" y="358775"/>
                  </a:lnTo>
                  <a:lnTo>
                    <a:pt x="428625" y="317500"/>
                  </a:lnTo>
                  <a:lnTo>
                    <a:pt x="434975" y="120650"/>
                  </a:lnTo>
                  <a:lnTo>
                    <a:pt x="3333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0" name="フリーフォーム 1023">
              <a:extLst>
                <a:ext uri="{FF2B5EF4-FFF2-40B4-BE49-F238E27FC236}">
                  <a16:creationId xmlns:a16="http://schemas.microsoft.com/office/drawing/2014/main" id="{60D4C2FE-0DB7-47BF-98AC-0C55DAF65B57}"/>
                </a:ext>
              </a:extLst>
            </p:cNvPr>
            <p:cNvSpPr/>
            <p:nvPr/>
          </p:nvSpPr>
          <p:spPr bwMode="auto">
            <a:xfrm>
              <a:off x="2102161" y="1989495"/>
              <a:ext cx="665640" cy="840196"/>
            </a:xfrm>
            <a:custGeom>
              <a:avLst/>
              <a:gdLst>
                <a:gd name="connsiteX0" fmla="*/ 225425 w 908050"/>
                <a:gd name="connsiteY0" fmla="*/ 1054100 h 1146175"/>
                <a:gd name="connsiteX1" fmla="*/ 320675 w 908050"/>
                <a:gd name="connsiteY1" fmla="*/ 946150 h 1146175"/>
                <a:gd name="connsiteX2" fmla="*/ 273050 w 908050"/>
                <a:gd name="connsiteY2" fmla="*/ 895350 h 1146175"/>
                <a:gd name="connsiteX3" fmla="*/ 266700 w 908050"/>
                <a:gd name="connsiteY3" fmla="*/ 692150 h 1146175"/>
                <a:gd name="connsiteX4" fmla="*/ 320675 w 908050"/>
                <a:gd name="connsiteY4" fmla="*/ 657225 h 1146175"/>
                <a:gd name="connsiteX5" fmla="*/ 396875 w 908050"/>
                <a:gd name="connsiteY5" fmla="*/ 371475 h 1146175"/>
                <a:gd name="connsiteX6" fmla="*/ 485775 w 908050"/>
                <a:gd name="connsiteY6" fmla="*/ 295275 h 1146175"/>
                <a:gd name="connsiteX7" fmla="*/ 530225 w 908050"/>
                <a:gd name="connsiteY7" fmla="*/ 288925 h 1146175"/>
                <a:gd name="connsiteX8" fmla="*/ 565150 w 908050"/>
                <a:gd name="connsiteY8" fmla="*/ 212725 h 1146175"/>
                <a:gd name="connsiteX9" fmla="*/ 692150 w 908050"/>
                <a:gd name="connsiteY9" fmla="*/ 254000 h 1146175"/>
                <a:gd name="connsiteX10" fmla="*/ 749300 w 908050"/>
                <a:gd name="connsiteY10" fmla="*/ 142875 h 1146175"/>
                <a:gd name="connsiteX11" fmla="*/ 803275 w 908050"/>
                <a:gd name="connsiteY11" fmla="*/ 123825 h 1146175"/>
                <a:gd name="connsiteX12" fmla="*/ 847725 w 908050"/>
                <a:gd name="connsiteY12" fmla="*/ 225425 h 1146175"/>
                <a:gd name="connsiteX13" fmla="*/ 908050 w 908050"/>
                <a:gd name="connsiteY13" fmla="*/ 161925 h 1146175"/>
                <a:gd name="connsiteX14" fmla="*/ 860425 w 908050"/>
                <a:gd name="connsiteY14" fmla="*/ 133350 h 1146175"/>
                <a:gd name="connsiteX15" fmla="*/ 898525 w 908050"/>
                <a:gd name="connsiteY15" fmla="*/ 82550 h 1146175"/>
                <a:gd name="connsiteX16" fmla="*/ 793750 w 908050"/>
                <a:gd name="connsiteY16" fmla="*/ 3175 h 1146175"/>
                <a:gd name="connsiteX17" fmla="*/ 676275 w 908050"/>
                <a:gd name="connsiteY17" fmla="*/ 0 h 1146175"/>
                <a:gd name="connsiteX18" fmla="*/ 615950 w 908050"/>
                <a:gd name="connsiteY18" fmla="*/ 107950 h 1146175"/>
                <a:gd name="connsiteX19" fmla="*/ 495300 w 908050"/>
                <a:gd name="connsiteY19" fmla="*/ 107950 h 1146175"/>
                <a:gd name="connsiteX20" fmla="*/ 400050 w 908050"/>
                <a:gd name="connsiteY20" fmla="*/ 187325 h 1146175"/>
                <a:gd name="connsiteX21" fmla="*/ 288925 w 908050"/>
                <a:gd name="connsiteY21" fmla="*/ 346075 h 1146175"/>
                <a:gd name="connsiteX22" fmla="*/ 415925 w 908050"/>
                <a:gd name="connsiteY22" fmla="*/ 298450 h 1146175"/>
                <a:gd name="connsiteX23" fmla="*/ 317500 w 908050"/>
                <a:gd name="connsiteY23" fmla="*/ 434975 h 1146175"/>
                <a:gd name="connsiteX24" fmla="*/ 222250 w 908050"/>
                <a:gd name="connsiteY24" fmla="*/ 565150 h 1146175"/>
                <a:gd name="connsiteX25" fmla="*/ 206375 w 908050"/>
                <a:gd name="connsiteY25" fmla="*/ 695325 h 1146175"/>
                <a:gd name="connsiteX26" fmla="*/ 73025 w 908050"/>
                <a:gd name="connsiteY26" fmla="*/ 812800 h 1146175"/>
                <a:gd name="connsiteX27" fmla="*/ 0 w 908050"/>
                <a:gd name="connsiteY27" fmla="*/ 911225 h 1146175"/>
                <a:gd name="connsiteX28" fmla="*/ 38100 w 908050"/>
                <a:gd name="connsiteY28" fmla="*/ 1006475 h 1146175"/>
                <a:gd name="connsiteX29" fmla="*/ 31750 w 908050"/>
                <a:gd name="connsiteY29" fmla="*/ 1085850 h 1146175"/>
                <a:gd name="connsiteX30" fmla="*/ 92075 w 908050"/>
                <a:gd name="connsiteY30" fmla="*/ 1146175 h 1146175"/>
                <a:gd name="connsiteX31" fmla="*/ 225425 w 908050"/>
                <a:gd name="connsiteY31" fmla="*/ 1054100 h 1146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08050" h="1146175">
                  <a:moveTo>
                    <a:pt x="225425" y="1054100"/>
                  </a:moveTo>
                  <a:lnTo>
                    <a:pt x="320675" y="946150"/>
                  </a:lnTo>
                  <a:lnTo>
                    <a:pt x="273050" y="895350"/>
                  </a:lnTo>
                  <a:lnTo>
                    <a:pt x="266700" y="692150"/>
                  </a:lnTo>
                  <a:lnTo>
                    <a:pt x="320675" y="657225"/>
                  </a:lnTo>
                  <a:lnTo>
                    <a:pt x="396875" y="371475"/>
                  </a:lnTo>
                  <a:lnTo>
                    <a:pt x="485775" y="295275"/>
                  </a:lnTo>
                  <a:lnTo>
                    <a:pt x="530225" y="288925"/>
                  </a:lnTo>
                  <a:lnTo>
                    <a:pt x="565150" y="212725"/>
                  </a:lnTo>
                  <a:lnTo>
                    <a:pt x="692150" y="254000"/>
                  </a:lnTo>
                  <a:lnTo>
                    <a:pt x="749300" y="142875"/>
                  </a:lnTo>
                  <a:lnTo>
                    <a:pt x="803275" y="123825"/>
                  </a:lnTo>
                  <a:lnTo>
                    <a:pt x="847725" y="225425"/>
                  </a:lnTo>
                  <a:lnTo>
                    <a:pt x="908050" y="161925"/>
                  </a:lnTo>
                  <a:lnTo>
                    <a:pt x="860425" y="133350"/>
                  </a:lnTo>
                  <a:lnTo>
                    <a:pt x="898525" y="82550"/>
                  </a:lnTo>
                  <a:lnTo>
                    <a:pt x="793750" y="3175"/>
                  </a:lnTo>
                  <a:lnTo>
                    <a:pt x="676275" y="0"/>
                  </a:lnTo>
                  <a:lnTo>
                    <a:pt x="615950" y="107950"/>
                  </a:lnTo>
                  <a:lnTo>
                    <a:pt x="495300" y="107950"/>
                  </a:lnTo>
                  <a:lnTo>
                    <a:pt x="400050" y="187325"/>
                  </a:lnTo>
                  <a:lnTo>
                    <a:pt x="288925" y="346075"/>
                  </a:lnTo>
                  <a:lnTo>
                    <a:pt x="415925" y="298450"/>
                  </a:lnTo>
                  <a:lnTo>
                    <a:pt x="317500" y="434975"/>
                  </a:lnTo>
                  <a:lnTo>
                    <a:pt x="222250" y="565150"/>
                  </a:lnTo>
                  <a:lnTo>
                    <a:pt x="206375" y="695325"/>
                  </a:lnTo>
                  <a:lnTo>
                    <a:pt x="73025" y="812800"/>
                  </a:lnTo>
                  <a:lnTo>
                    <a:pt x="0" y="911225"/>
                  </a:lnTo>
                  <a:lnTo>
                    <a:pt x="38100" y="1006475"/>
                  </a:lnTo>
                  <a:lnTo>
                    <a:pt x="31750" y="1085850"/>
                  </a:lnTo>
                  <a:lnTo>
                    <a:pt x="92075" y="1146175"/>
                  </a:lnTo>
                  <a:lnTo>
                    <a:pt x="225425" y="1054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1" name="フリーフォーム 1024">
              <a:extLst>
                <a:ext uri="{FF2B5EF4-FFF2-40B4-BE49-F238E27FC236}">
                  <a16:creationId xmlns:a16="http://schemas.microsoft.com/office/drawing/2014/main" id="{B9C0461B-7C23-4670-804E-49BEF9DA8366}"/>
                </a:ext>
              </a:extLst>
            </p:cNvPr>
            <p:cNvSpPr/>
            <p:nvPr/>
          </p:nvSpPr>
          <p:spPr bwMode="auto">
            <a:xfrm>
              <a:off x="1799597" y="2955371"/>
              <a:ext cx="53530" cy="67495"/>
            </a:xfrm>
            <a:custGeom>
              <a:avLst/>
              <a:gdLst>
                <a:gd name="connsiteX0" fmla="*/ 0 w 73025"/>
                <a:gd name="connsiteY0" fmla="*/ 63500 h 92075"/>
                <a:gd name="connsiteX1" fmla="*/ 3175 w 73025"/>
                <a:gd name="connsiteY1" fmla="*/ 0 h 92075"/>
                <a:gd name="connsiteX2" fmla="*/ 47625 w 73025"/>
                <a:gd name="connsiteY2" fmla="*/ 6350 h 92075"/>
                <a:gd name="connsiteX3" fmla="*/ 73025 w 73025"/>
                <a:gd name="connsiteY3" fmla="*/ 47625 h 92075"/>
                <a:gd name="connsiteX4" fmla="*/ 60325 w 73025"/>
                <a:gd name="connsiteY4" fmla="*/ 92075 h 92075"/>
                <a:gd name="connsiteX5" fmla="*/ 0 w 73025"/>
                <a:gd name="connsiteY5" fmla="*/ 63500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025" h="92075">
                  <a:moveTo>
                    <a:pt x="0" y="63500"/>
                  </a:moveTo>
                  <a:lnTo>
                    <a:pt x="3175" y="0"/>
                  </a:lnTo>
                  <a:lnTo>
                    <a:pt x="47625" y="6350"/>
                  </a:lnTo>
                  <a:lnTo>
                    <a:pt x="73025" y="47625"/>
                  </a:lnTo>
                  <a:lnTo>
                    <a:pt x="60325" y="92075"/>
                  </a:lnTo>
                  <a:lnTo>
                    <a:pt x="0" y="63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2" name="フリーフォーム 1026">
              <a:extLst>
                <a:ext uri="{FF2B5EF4-FFF2-40B4-BE49-F238E27FC236}">
                  <a16:creationId xmlns:a16="http://schemas.microsoft.com/office/drawing/2014/main" id="{AA6B60E5-ADFB-4DF2-AEAE-D2CE213A014E}"/>
                </a:ext>
              </a:extLst>
            </p:cNvPr>
            <p:cNvSpPr/>
            <p:nvPr/>
          </p:nvSpPr>
          <p:spPr bwMode="auto">
            <a:xfrm>
              <a:off x="1732102" y="2997265"/>
              <a:ext cx="118698" cy="146627"/>
            </a:xfrm>
            <a:custGeom>
              <a:avLst/>
              <a:gdLst>
                <a:gd name="connsiteX0" fmla="*/ 85725 w 161925"/>
                <a:gd name="connsiteY0" fmla="*/ 0 h 200025"/>
                <a:gd name="connsiteX1" fmla="*/ 152400 w 161925"/>
                <a:gd name="connsiteY1" fmla="*/ 41275 h 200025"/>
                <a:gd name="connsiteX2" fmla="*/ 161925 w 161925"/>
                <a:gd name="connsiteY2" fmla="*/ 101600 h 200025"/>
                <a:gd name="connsiteX3" fmla="*/ 146050 w 161925"/>
                <a:gd name="connsiteY3" fmla="*/ 146050 h 200025"/>
                <a:gd name="connsiteX4" fmla="*/ 44450 w 161925"/>
                <a:gd name="connsiteY4" fmla="*/ 200025 h 200025"/>
                <a:gd name="connsiteX5" fmla="*/ 9525 w 161925"/>
                <a:gd name="connsiteY5" fmla="*/ 161925 h 200025"/>
                <a:gd name="connsiteX6" fmla="*/ 34925 w 161925"/>
                <a:gd name="connsiteY6" fmla="*/ 95250 h 200025"/>
                <a:gd name="connsiteX7" fmla="*/ 0 w 161925"/>
                <a:gd name="connsiteY7" fmla="*/ 53975 h 200025"/>
                <a:gd name="connsiteX8" fmla="*/ 12700 w 161925"/>
                <a:gd name="connsiteY8" fmla="*/ 3175 h 200025"/>
                <a:gd name="connsiteX9" fmla="*/ 85725 w 161925"/>
                <a:gd name="connsiteY9" fmla="*/ 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925" h="200025">
                  <a:moveTo>
                    <a:pt x="85725" y="0"/>
                  </a:moveTo>
                  <a:lnTo>
                    <a:pt x="152400" y="41275"/>
                  </a:lnTo>
                  <a:lnTo>
                    <a:pt x="161925" y="101600"/>
                  </a:lnTo>
                  <a:lnTo>
                    <a:pt x="146050" y="146050"/>
                  </a:lnTo>
                  <a:lnTo>
                    <a:pt x="44450" y="200025"/>
                  </a:lnTo>
                  <a:lnTo>
                    <a:pt x="9525" y="161925"/>
                  </a:lnTo>
                  <a:lnTo>
                    <a:pt x="34925" y="95250"/>
                  </a:lnTo>
                  <a:lnTo>
                    <a:pt x="0" y="53975"/>
                  </a:lnTo>
                  <a:lnTo>
                    <a:pt x="12700" y="3175"/>
                  </a:lnTo>
                  <a:lnTo>
                    <a:pt x="857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3" name="フリーフォーム 1027">
              <a:extLst>
                <a:ext uri="{FF2B5EF4-FFF2-40B4-BE49-F238E27FC236}">
                  <a16:creationId xmlns:a16="http://schemas.microsoft.com/office/drawing/2014/main" id="{624148B2-498E-4D51-97DF-3FE2CAC7813F}"/>
                </a:ext>
              </a:extLst>
            </p:cNvPr>
            <p:cNvSpPr/>
            <p:nvPr/>
          </p:nvSpPr>
          <p:spPr bwMode="auto">
            <a:xfrm>
              <a:off x="1839164" y="2787798"/>
              <a:ext cx="207140" cy="409625"/>
            </a:xfrm>
            <a:custGeom>
              <a:avLst/>
              <a:gdLst>
                <a:gd name="connsiteX0" fmla="*/ 104775 w 282575"/>
                <a:gd name="connsiteY0" fmla="*/ 0 h 558800"/>
                <a:gd name="connsiteX1" fmla="*/ 38100 w 282575"/>
                <a:gd name="connsiteY1" fmla="*/ 22225 h 558800"/>
                <a:gd name="connsiteX2" fmla="*/ 0 w 282575"/>
                <a:gd name="connsiteY2" fmla="*/ 146050 h 558800"/>
                <a:gd name="connsiteX3" fmla="*/ 0 w 282575"/>
                <a:gd name="connsiteY3" fmla="*/ 219075 h 558800"/>
                <a:gd name="connsiteX4" fmla="*/ 95250 w 282575"/>
                <a:gd name="connsiteY4" fmla="*/ 257175 h 558800"/>
                <a:gd name="connsiteX5" fmla="*/ 127000 w 282575"/>
                <a:gd name="connsiteY5" fmla="*/ 352425 h 558800"/>
                <a:gd name="connsiteX6" fmla="*/ 66675 w 282575"/>
                <a:gd name="connsiteY6" fmla="*/ 377825 h 558800"/>
                <a:gd name="connsiteX7" fmla="*/ 88900 w 282575"/>
                <a:gd name="connsiteY7" fmla="*/ 403225 h 558800"/>
                <a:gd name="connsiteX8" fmla="*/ 44450 w 282575"/>
                <a:gd name="connsiteY8" fmla="*/ 454025 h 558800"/>
                <a:gd name="connsiteX9" fmla="*/ 107950 w 282575"/>
                <a:gd name="connsiteY9" fmla="*/ 476250 h 558800"/>
                <a:gd name="connsiteX10" fmla="*/ 9525 w 282575"/>
                <a:gd name="connsiteY10" fmla="*/ 558800 h 558800"/>
                <a:gd name="connsiteX11" fmla="*/ 142875 w 282575"/>
                <a:gd name="connsiteY11" fmla="*/ 514350 h 558800"/>
                <a:gd name="connsiteX12" fmla="*/ 244475 w 282575"/>
                <a:gd name="connsiteY12" fmla="*/ 501650 h 558800"/>
                <a:gd name="connsiteX13" fmla="*/ 282575 w 282575"/>
                <a:gd name="connsiteY13" fmla="*/ 390525 h 558800"/>
                <a:gd name="connsiteX14" fmla="*/ 219075 w 282575"/>
                <a:gd name="connsiteY14" fmla="*/ 361950 h 558800"/>
                <a:gd name="connsiteX15" fmla="*/ 168275 w 282575"/>
                <a:gd name="connsiteY15" fmla="*/ 222250 h 558800"/>
                <a:gd name="connsiteX16" fmla="*/ 114300 w 282575"/>
                <a:gd name="connsiteY16" fmla="*/ 161925 h 558800"/>
                <a:gd name="connsiteX17" fmla="*/ 155575 w 282575"/>
                <a:gd name="connsiteY17" fmla="*/ 73025 h 558800"/>
                <a:gd name="connsiteX18" fmla="*/ 82550 w 282575"/>
                <a:gd name="connsiteY18" fmla="*/ 60325 h 558800"/>
                <a:gd name="connsiteX19" fmla="*/ 104775 w 282575"/>
                <a:gd name="connsiteY19" fmla="*/ 0 h 55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2575" h="558800">
                  <a:moveTo>
                    <a:pt x="104775" y="0"/>
                  </a:moveTo>
                  <a:lnTo>
                    <a:pt x="38100" y="22225"/>
                  </a:lnTo>
                  <a:lnTo>
                    <a:pt x="0" y="146050"/>
                  </a:lnTo>
                  <a:lnTo>
                    <a:pt x="0" y="219075"/>
                  </a:lnTo>
                  <a:lnTo>
                    <a:pt x="95250" y="257175"/>
                  </a:lnTo>
                  <a:lnTo>
                    <a:pt x="127000" y="352425"/>
                  </a:lnTo>
                  <a:lnTo>
                    <a:pt x="66675" y="377825"/>
                  </a:lnTo>
                  <a:lnTo>
                    <a:pt x="88900" y="403225"/>
                  </a:lnTo>
                  <a:lnTo>
                    <a:pt x="44450" y="454025"/>
                  </a:lnTo>
                  <a:lnTo>
                    <a:pt x="107950" y="476250"/>
                  </a:lnTo>
                  <a:lnTo>
                    <a:pt x="9525" y="558800"/>
                  </a:lnTo>
                  <a:lnTo>
                    <a:pt x="142875" y="514350"/>
                  </a:lnTo>
                  <a:lnTo>
                    <a:pt x="244475" y="501650"/>
                  </a:lnTo>
                  <a:lnTo>
                    <a:pt x="282575" y="390525"/>
                  </a:lnTo>
                  <a:lnTo>
                    <a:pt x="219075" y="361950"/>
                  </a:lnTo>
                  <a:lnTo>
                    <a:pt x="168275" y="222250"/>
                  </a:lnTo>
                  <a:lnTo>
                    <a:pt x="114300" y="161925"/>
                  </a:lnTo>
                  <a:lnTo>
                    <a:pt x="155575" y="73025"/>
                  </a:lnTo>
                  <a:lnTo>
                    <a:pt x="82550" y="60325"/>
                  </a:lnTo>
                  <a:lnTo>
                    <a:pt x="1047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4" name="フリーフォーム 1028">
              <a:extLst>
                <a:ext uri="{FF2B5EF4-FFF2-40B4-BE49-F238E27FC236}">
                  <a16:creationId xmlns:a16="http://schemas.microsoft.com/office/drawing/2014/main" id="{2939624A-3FCF-43C0-8B88-10E4B49420BB}"/>
                </a:ext>
              </a:extLst>
            </p:cNvPr>
            <p:cNvSpPr/>
            <p:nvPr/>
          </p:nvSpPr>
          <p:spPr bwMode="auto">
            <a:xfrm>
              <a:off x="3745313" y="3460420"/>
              <a:ext cx="246705" cy="139645"/>
            </a:xfrm>
            <a:custGeom>
              <a:avLst/>
              <a:gdLst>
                <a:gd name="connsiteX0" fmla="*/ 336550 w 336550"/>
                <a:gd name="connsiteY0" fmla="*/ 41275 h 190500"/>
                <a:gd name="connsiteX1" fmla="*/ 260350 w 336550"/>
                <a:gd name="connsiteY1" fmla="*/ 3175 h 190500"/>
                <a:gd name="connsiteX2" fmla="*/ 117475 w 336550"/>
                <a:gd name="connsiteY2" fmla="*/ 0 h 190500"/>
                <a:gd name="connsiteX3" fmla="*/ 12700 w 336550"/>
                <a:gd name="connsiteY3" fmla="*/ 38100 h 190500"/>
                <a:gd name="connsiteX4" fmla="*/ 3175 w 336550"/>
                <a:gd name="connsiteY4" fmla="*/ 98425 h 190500"/>
                <a:gd name="connsiteX5" fmla="*/ 101600 w 336550"/>
                <a:gd name="connsiteY5" fmla="*/ 120650 h 190500"/>
                <a:gd name="connsiteX6" fmla="*/ 0 w 336550"/>
                <a:gd name="connsiteY6" fmla="*/ 171450 h 190500"/>
                <a:gd name="connsiteX7" fmla="*/ 104775 w 336550"/>
                <a:gd name="connsiteY7" fmla="*/ 190500 h 190500"/>
                <a:gd name="connsiteX8" fmla="*/ 161925 w 336550"/>
                <a:gd name="connsiteY8" fmla="*/ 136525 h 190500"/>
                <a:gd name="connsiteX9" fmla="*/ 273050 w 336550"/>
                <a:gd name="connsiteY9" fmla="*/ 98425 h 190500"/>
                <a:gd name="connsiteX10" fmla="*/ 336550 w 336550"/>
                <a:gd name="connsiteY10" fmla="*/ 41275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6550" h="190500">
                  <a:moveTo>
                    <a:pt x="336550" y="41275"/>
                  </a:moveTo>
                  <a:lnTo>
                    <a:pt x="260350" y="3175"/>
                  </a:lnTo>
                  <a:lnTo>
                    <a:pt x="117475" y="0"/>
                  </a:lnTo>
                  <a:lnTo>
                    <a:pt x="12700" y="38100"/>
                  </a:lnTo>
                  <a:lnTo>
                    <a:pt x="3175" y="98425"/>
                  </a:lnTo>
                  <a:lnTo>
                    <a:pt x="101600" y="120650"/>
                  </a:lnTo>
                  <a:lnTo>
                    <a:pt x="0" y="171450"/>
                  </a:lnTo>
                  <a:lnTo>
                    <a:pt x="104775" y="190500"/>
                  </a:lnTo>
                  <a:lnTo>
                    <a:pt x="161925" y="136525"/>
                  </a:lnTo>
                  <a:lnTo>
                    <a:pt x="273050" y="98425"/>
                  </a:lnTo>
                  <a:lnTo>
                    <a:pt x="33655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5" name="フリーフォーム 1029">
              <a:extLst>
                <a:ext uri="{FF2B5EF4-FFF2-40B4-BE49-F238E27FC236}">
                  <a16:creationId xmlns:a16="http://schemas.microsoft.com/office/drawing/2014/main" id="{62171E76-D14C-45FD-95C6-3A192B7A33D2}"/>
                </a:ext>
              </a:extLst>
            </p:cNvPr>
            <p:cNvSpPr/>
            <p:nvPr/>
          </p:nvSpPr>
          <p:spPr bwMode="auto">
            <a:xfrm>
              <a:off x="3677818" y="3579118"/>
              <a:ext cx="165247" cy="109388"/>
            </a:xfrm>
            <a:custGeom>
              <a:avLst/>
              <a:gdLst>
                <a:gd name="connsiteX0" fmla="*/ 196850 w 225425"/>
                <a:gd name="connsiteY0" fmla="*/ 34925 h 149225"/>
                <a:gd name="connsiteX1" fmla="*/ 225425 w 225425"/>
                <a:gd name="connsiteY1" fmla="*/ 114300 h 149225"/>
                <a:gd name="connsiteX2" fmla="*/ 117475 w 225425"/>
                <a:gd name="connsiteY2" fmla="*/ 142875 h 149225"/>
                <a:gd name="connsiteX3" fmla="*/ 85725 w 225425"/>
                <a:gd name="connsiteY3" fmla="*/ 63500 h 149225"/>
                <a:gd name="connsiteX4" fmla="*/ 9525 w 225425"/>
                <a:gd name="connsiteY4" fmla="*/ 149225 h 149225"/>
                <a:gd name="connsiteX5" fmla="*/ 0 w 225425"/>
                <a:gd name="connsiteY5" fmla="*/ 12700 h 149225"/>
                <a:gd name="connsiteX6" fmla="*/ 38100 w 225425"/>
                <a:gd name="connsiteY6" fmla="*/ 0 h 149225"/>
                <a:gd name="connsiteX7" fmla="*/ 92075 w 225425"/>
                <a:gd name="connsiteY7" fmla="*/ 0 h 149225"/>
                <a:gd name="connsiteX8" fmla="*/ 196850 w 225425"/>
                <a:gd name="connsiteY8" fmla="*/ 349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5425" h="149225">
                  <a:moveTo>
                    <a:pt x="196850" y="34925"/>
                  </a:moveTo>
                  <a:lnTo>
                    <a:pt x="225425" y="114300"/>
                  </a:lnTo>
                  <a:lnTo>
                    <a:pt x="117475" y="142875"/>
                  </a:lnTo>
                  <a:lnTo>
                    <a:pt x="85725" y="63500"/>
                  </a:lnTo>
                  <a:lnTo>
                    <a:pt x="9525" y="149225"/>
                  </a:lnTo>
                  <a:lnTo>
                    <a:pt x="0" y="12700"/>
                  </a:lnTo>
                  <a:lnTo>
                    <a:pt x="38100" y="0"/>
                  </a:lnTo>
                  <a:lnTo>
                    <a:pt x="92075" y="0"/>
                  </a:lnTo>
                  <a:lnTo>
                    <a:pt x="19685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6" name="フリーフォーム 1030">
              <a:extLst>
                <a:ext uri="{FF2B5EF4-FFF2-40B4-BE49-F238E27FC236}">
                  <a16:creationId xmlns:a16="http://schemas.microsoft.com/office/drawing/2014/main" id="{695093F3-EC5E-4812-8DB8-8486D5B30C6C}"/>
                </a:ext>
              </a:extLst>
            </p:cNvPr>
            <p:cNvSpPr/>
            <p:nvPr/>
          </p:nvSpPr>
          <p:spPr bwMode="auto">
            <a:xfrm>
              <a:off x="3379910" y="3367323"/>
              <a:ext cx="439881" cy="300236"/>
            </a:xfrm>
            <a:custGeom>
              <a:avLst/>
              <a:gdLst>
                <a:gd name="connsiteX0" fmla="*/ 492125 w 600075"/>
                <a:gd name="connsiteY0" fmla="*/ 212725 h 409575"/>
                <a:gd name="connsiteX1" fmla="*/ 600075 w 600075"/>
                <a:gd name="connsiteY1" fmla="*/ 247650 h 409575"/>
                <a:gd name="connsiteX2" fmla="*/ 523875 w 600075"/>
                <a:gd name="connsiteY2" fmla="*/ 301625 h 409575"/>
                <a:gd name="connsiteX3" fmla="*/ 454025 w 600075"/>
                <a:gd name="connsiteY3" fmla="*/ 285750 h 409575"/>
                <a:gd name="connsiteX4" fmla="*/ 412750 w 600075"/>
                <a:gd name="connsiteY4" fmla="*/ 304800 h 409575"/>
                <a:gd name="connsiteX5" fmla="*/ 406400 w 600075"/>
                <a:gd name="connsiteY5" fmla="*/ 409575 h 409575"/>
                <a:gd name="connsiteX6" fmla="*/ 361950 w 600075"/>
                <a:gd name="connsiteY6" fmla="*/ 396875 h 409575"/>
                <a:gd name="connsiteX7" fmla="*/ 212725 w 600075"/>
                <a:gd name="connsiteY7" fmla="*/ 257175 h 409575"/>
                <a:gd name="connsiteX8" fmla="*/ 111125 w 600075"/>
                <a:gd name="connsiteY8" fmla="*/ 149225 h 409575"/>
                <a:gd name="connsiteX9" fmla="*/ 69850 w 600075"/>
                <a:gd name="connsiteY9" fmla="*/ 165100 h 409575"/>
                <a:gd name="connsiteX10" fmla="*/ 0 w 600075"/>
                <a:gd name="connsiteY10" fmla="*/ 215900 h 409575"/>
                <a:gd name="connsiteX11" fmla="*/ 12700 w 600075"/>
                <a:gd name="connsiteY11" fmla="*/ 22225 h 409575"/>
                <a:gd name="connsiteX12" fmla="*/ 73025 w 600075"/>
                <a:gd name="connsiteY12" fmla="*/ 0 h 409575"/>
                <a:gd name="connsiteX13" fmla="*/ 238125 w 600075"/>
                <a:gd name="connsiteY13" fmla="*/ 107950 h 409575"/>
                <a:gd name="connsiteX14" fmla="*/ 327025 w 600075"/>
                <a:gd name="connsiteY14" fmla="*/ 107950 h 409575"/>
                <a:gd name="connsiteX15" fmla="*/ 365125 w 600075"/>
                <a:gd name="connsiteY15" fmla="*/ 222250 h 409575"/>
                <a:gd name="connsiteX16" fmla="*/ 415925 w 600075"/>
                <a:gd name="connsiteY16" fmla="*/ 241300 h 409575"/>
                <a:gd name="connsiteX17" fmla="*/ 492125 w 600075"/>
                <a:gd name="connsiteY17" fmla="*/ 2127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0075" h="409575">
                  <a:moveTo>
                    <a:pt x="492125" y="212725"/>
                  </a:moveTo>
                  <a:lnTo>
                    <a:pt x="600075" y="247650"/>
                  </a:lnTo>
                  <a:lnTo>
                    <a:pt x="523875" y="301625"/>
                  </a:lnTo>
                  <a:lnTo>
                    <a:pt x="454025" y="285750"/>
                  </a:lnTo>
                  <a:lnTo>
                    <a:pt x="412750" y="304800"/>
                  </a:lnTo>
                  <a:lnTo>
                    <a:pt x="406400" y="409575"/>
                  </a:lnTo>
                  <a:lnTo>
                    <a:pt x="361950" y="396875"/>
                  </a:lnTo>
                  <a:lnTo>
                    <a:pt x="212725" y="257175"/>
                  </a:lnTo>
                  <a:lnTo>
                    <a:pt x="111125" y="149225"/>
                  </a:lnTo>
                  <a:lnTo>
                    <a:pt x="69850" y="165100"/>
                  </a:lnTo>
                  <a:lnTo>
                    <a:pt x="0" y="215900"/>
                  </a:lnTo>
                  <a:lnTo>
                    <a:pt x="12700" y="22225"/>
                  </a:lnTo>
                  <a:lnTo>
                    <a:pt x="73025" y="0"/>
                  </a:lnTo>
                  <a:lnTo>
                    <a:pt x="238125" y="107950"/>
                  </a:lnTo>
                  <a:lnTo>
                    <a:pt x="327025" y="107950"/>
                  </a:lnTo>
                  <a:lnTo>
                    <a:pt x="365125" y="222250"/>
                  </a:lnTo>
                  <a:lnTo>
                    <a:pt x="415925" y="241300"/>
                  </a:lnTo>
                  <a:lnTo>
                    <a:pt x="492125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7" name="フリーフォーム 1031">
              <a:extLst>
                <a:ext uri="{FF2B5EF4-FFF2-40B4-BE49-F238E27FC236}">
                  <a16:creationId xmlns:a16="http://schemas.microsoft.com/office/drawing/2014/main" id="{3627C0EB-7948-49DB-9F57-469FC1B4074C}"/>
                </a:ext>
              </a:extLst>
            </p:cNvPr>
            <p:cNvSpPr/>
            <p:nvPr/>
          </p:nvSpPr>
          <p:spPr bwMode="auto">
            <a:xfrm>
              <a:off x="3296123" y="3479039"/>
              <a:ext cx="337475" cy="258343"/>
            </a:xfrm>
            <a:custGeom>
              <a:avLst/>
              <a:gdLst>
                <a:gd name="connsiteX0" fmla="*/ 3175 w 460375"/>
                <a:gd name="connsiteY0" fmla="*/ 38100 h 352425"/>
                <a:gd name="connsiteX1" fmla="*/ 57150 w 460375"/>
                <a:gd name="connsiteY1" fmla="*/ 3175 h 352425"/>
                <a:gd name="connsiteX2" fmla="*/ 114300 w 460375"/>
                <a:gd name="connsiteY2" fmla="*/ 66675 h 352425"/>
                <a:gd name="connsiteX3" fmla="*/ 177800 w 460375"/>
                <a:gd name="connsiteY3" fmla="*/ 19050 h 352425"/>
                <a:gd name="connsiteX4" fmla="*/ 219075 w 460375"/>
                <a:gd name="connsiteY4" fmla="*/ 0 h 352425"/>
                <a:gd name="connsiteX5" fmla="*/ 346075 w 460375"/>
                <a:gd name="connsiteY5" fmla="*/ 133350 h 352425"/>
                <a:gd name="connsiteX6" fmla="*/ 460375 w 460375"/>
                <a:gd name="connsiteY6" fmla="*/ 231775 h 352425"/>
                <a:gd name="connsiteX7" fmla="*/ 339725 w 460375"/>
                <a:gd name="connsiteY7" fmla="*/ 352425 h 352425"/>
                <a:gd name="connsiteX8" fmla="*/ 288925 w 460375"/>
                <a:gd name="connsiteY8" fmla="*/ 339725 h 352425"/>
                <a:gd name="connsiteX9" fmla="*/ 285750 w 460375"/>
                <a:gd name="connsiteY9" fmla="*/ 285750 h 352425"/>
                <a:gd name="connsiteX10" fmla="*/ 146050 w 460375"/>
                <a:gd name="connsiteY10" fmla="*/ 190500 h 352425"/>
                <a:gd name="connsiteX11" fmla="*/ 60325 w 460375"/>
                <a:gd name="connsiteY11" fmla="*/ 254000 h 352425"/>
                <a:gd name="connsiteX12" fmla="*/ 0 w 460375"/>
                <a:gd name="connsiteY12" fmla="*/ 104775 h 352425"/>
                <a:gd name="connsiteX13" fmla="*/ 53975 w 460375"/>
                <a:gd name="connsiteY13" fmla="*/ 98425 h 352425"/>
                <a:gd name="connsiteX14" fmla="*/ 63500 w 460375"/>
                <a:gd name="connsiteY14" fmla="*/ 73025 h 352425"/>
                <a:gd name="connsiteX15" fmla="*/ 3175 w 460375"/>
                <a:gd name="connsiteY15" fmla="*/ 38100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0375" h="352425">
                  <a:moveTo>
                    <a:pt x="3175" y="38100"/>
                  </a:moveTo>
                  <a:lnTo>
                    <a:pt x="57150" y="3175"/>
                  </a:lnTo>
                  <a:lnTo>
                    <a:pt x="114300" y="66675"/>
                  </a:lnTo>
                  <a:lnTo>
                    <a:pt x="177800" y="19050"/>
                  </a:lnTo>
                  <a:lnTo>
                    <a:pt x="219075" y="0"/>
                  </a:lnTo>
                  <a:lnTo>
                    <a:pt x="346075" y="133350"/>
                  </a:lnTo>
                  <a:lnTo>
                    <a:pt x="460375" y="231775"/>
                  </a:lnTo>
                  <a:lnTo>
                    <a:pt x="339725" y="352425"/>
                  </a:lnTo>
                  <a:lnTo>
                    <a:pt x="288925" y="339725"/>
                  </a:lnTo>
                  <a:lnTo>
                    <a:pt x="285750" y="285750"/>
                  </a:lnTo>
                  <a:lnTo>
                    <a:pt x="146050" y="190500"/>
                  </a:lnTo>
                  <a:lnTo>
                    <a:pt x="60325" y="254000"/>
                  </a:lnTo>
                  <a:lnTo>
                    <a:pt x="0" y="104775"/>
                  </a:lnTo>
                  <a:lnTo>
                    <a:pt x="53975" y="98425"/>
                  </a:lnTo>
                  <a:lnTo>
                    <a:pt x="63500" y="73025"/>
                  </a:lnTo>
                  <a:lnTo>
                    <a:pt x="31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8" name="フリーフォーム 1033">
              <a:extLst>
                <a:ext uri="{FF2B5EF4-FFF2-40B4-BE49-F238E27FC236}">
                  <a16:creationId xmlns:a16="http://schemas.microsoft.com/office/drawing/2014/main" id="{34CE5FE4-F70A-4943-855B-C93883B915C1}"/>
                </a:ext>
              </a:extLst>
            </p:cNvPr>
            <p:cNvSpPr/>
            <p:nvPr/>
          </p:nvSpPr>
          <p:spPr bwMode="auto">
            <a:xfrm>
              <a:off x="3158806" y="2950716"/>
              <a:ext cx="998460" cy="595817"/>
            </a:xfrm>
            <a:custGeom>
              <a:avLst/>
              <a:gdLst>
                <a:gd name="connsiteX0" fmla="*/ 73025 w 1362075"/>
                <a:gd name="connsiteY0" fmla="*/ 523875 h 812800"/>
                <a:gd name="connsiteX1" fmla="*/ 0 w 1362075"/>
                <a:gd name="connsiteY1" fmla="*/ 387350 h 812800"/>
                <a:gd name="connsiteX2" fmla="*/ 165100 w 1362075"/>
                <a:gd name="connsiteY2" fmla="*/ 196850 h 812800"/>
                <a:gd name="connsiteX3" fmla="*/ 288925 w 1362075"/>
                <a:gd name="connsiteY3" fmla="*/ 266700 h 812800"/>
                <a:gd name="connsiteX4" fmla="*/ 469900 w 1362075"/>
                <a:gd name="connsiteY4" fmla="*/ 254000 h 812800"/>
                <a:gd name="connsiteX5" fmla="*/ 466725 w 1362075"/>
                <a:gd name="connsiteY5" fmla="*/ 98425 h 812800"/>
                <a:gd name="connsiteX6" fmla="*/ 762000 w 1362075"/>
                <a:gd name="connsiteY6" fmla="*/ 0 h 812800"/>
                <a:gd name="connsiteX7" fmla="*/ 844550 w 1362075"/>
                <a:gd name="connsiteY7" fmla="*/ 88900 h 812800"/>
                <a:gd name="connsiteX8" fmla="*/ 942975 w 1362075"/>
                <a:gd name="connsiteY8" fmla="*/ 139700 h 812800"/>
                <a:gd name="connsiteX9" fmla="*/ 977900 w 1362075"/>
                <a:gd name="connsiteY9" fmla="*/ 66675 h 812800"/>
                <a:gd name="connsiteX10" fmla="*/ 1098550 w 1362075"/>
                <a:gd name="connsiteY10" fmla="*/ 282575 h 812800"/>
                <a:gd name="connsiteX11" fmla="*/ 1250950 w 1362075"/>
                <a:gd name="connsiteY11" fmla="*/ 273050 h 812800"/>
                <a:gd name="connsiteX12" fmla="*/ 1362075 w 1362075"/>
                <a:gd name="connsiteY12" fmla="*/ 390525 h 812800"/>
                <a:gd name="connsiteX13" fmla="*/ 1320800 w 1362075"/>
                <a:gd name="connsiteY13" fmla="*/ 422275 h 812800"/>
                <a:gd name="connsiteX14" fmla="*/ 1308100 w 1362075"/>
                <a:gd name="connsiteY14" fmla="*/ 517525 h 812800"/>
                <a:gd name="connsiteX15" fmla="*/ 1222375 w 1362075"/>
                <a:gd name="connsiteY15" fmla="*/ 479425 h 812800"/>
                <a:gd name="connsiteX16" fmla="*/ 1216025 w 1362075"/>
                <a:gd name="connsiteY16" fmla="*/ 581025 h 812800"/>
                <a:gd name="connsiteX17" fmla="*/ 1123950 w 1362075"/>
                <a:gd name="connsiteY17" fmla="*/ 581025 h 812800"/>
                <a:gd name="connsiteX18" fmla="*/ 1139825 w 1362075"/>
                <a:gd name="connsiteY18" fmla="*/ 730250 h 812800"/>
                <a:gd name="connsiteX19" fmla="*/ 1063625 w 1362075"/>
                <a:gd name="connsiteY19" fmla="*/ 695325 h 812800"/>
                <a:gd name="connsiteX20" fmla="*/ 917575 w 1362075"/>
                <a:gd name="connsiteY20" fmla="*/ 701675 h 812800"/>
                <a:gd name="connsiteX21" fmla="*/ 812800 w 1362075"/>
                <a:gd name="connsiteY21" fmla="*/ 730250 h 812800"/>
                <a:gd name="connsiteX22" fmla="*/ 796925 w 1362075"/>
                <a:gd name="connsiteY22" fmla="*/ 784225 h 812800"/>
                <a:gd name="connsiteX23" fmla="*/ 708025 w 1362075"/>
                <a:gd name="connsiteY23" fmla="*/ 812800 h 812800"/>
                <a:gd name="connsiteX24" fmla="*/ 663575 w 1362075"/>
                <a:gd name="connsiteY24" fmla="*/ 800100 h 812800"/>
                <a:gd name="connsiteX25" fmla="*/ 631825 w 1362075"/>
                <a:gd name="connsiteY25" fmla="*/ 673100 h 812800"/>
                <a:gd name="connsiteX26" fmla="*/ 530225 w 1362075"/>
                <a:gd name="connsiteY26" fmla="*/ 676275 h 812800"/>
                <a:gd name="connsiteX27" fmla="*/ 381000 w 1362075"/>
                <a:gd name="connsiteY27" fmla="*/ 568325 h 812800"/>
                <a:gd name="connsiteX28" fmla="*/ 311150 w 1362075"/>
                <a:gd name="connsiteY28" fmla="*/ 603250 h 812800"/>
                <a:gd name="connsiteX29" fmla="*/ 298450 w 1362075"/>
                <a:gd name="connsiteY29" fmla="*/ 781050 h 812800"/>
                <a:gd name="connsiteX30" fmla="*/ 250825 w 1362075"/>
                <a:gd name="connsiteY30" fmla="*/ 730250 h 812800"/>
                <a:gd name="connsiteX31" fmla="*/ 203200 w 1362075"/>
                <a:gd name="connsiteY31" fmla="*/ 758825 h 812800"/>
                <a:gd name="connsiteX32" fmla="*/ 127000 w 1362075"/>
                <a:gd name="connsiteY32" fmla="*/ 628650 h 812800"/>
                <a:gd name="connsiteX33" fmla="*/ 155575 w 1362075"/>
                <a:gd name="connsiteY33" fmla="*/ 571500 h 812800"/>
                <a:gd name="connsiteX34" fmla="*/ 228600 w 1362075"/>
                <a:gd name="connsiteY34" fmla="*/ 596900 h 812800"/>
                <a:gd name="connsiteX35" fmla="*/ 222250 w 1362075"/>
                <a:gd name="connsiteY35" fmla="*/ 501650 h 812800"/>
                <a:gd name="connsiteX36" fmla="*/ 152400 w 1362075"/>
                <a:gd name="connsiteY36" fmla="*/ 488950 h 812800"/>
                <a:gd name="connsiteX37" fmla="*/ 73025 w 1362075"/>
                <a:gd name="connsiteY37" fmla="*/ 523875 h 8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62075" h="812800">
                  <a:moveTo>
                    <a:pt x="73025" y="523875"/>
                  </a:moveTo>
                  <a:lnTo>
                    <a:pt x="0" y="387350"/>
                  </a:lnTo>
                  <a:lnTo>
                    <a:pt x="165100" y="196850"/>
                  </a:lnTo>
                  <a:lnTo>
                    <a:pt x="288925" y="266700"/>
                  </a:lnTo>
                  <a:lnTo>
                    <a:pt x="469900" y="254000"/>
                  </a:lnTo>
                  <a:cubicBezTo>
                    <a:pt x="468842" y="202142"/>
                    <a:pt x="467783" y="150283"/>
                    <a:pt x="466725" y="98425"/>
                  </a:cubicBezTo>
                  <a:lnTo>
                    <a:pt x="762000" y="0"/>
                  </a:lnTo>
                  <a:lnTo>
                    <a:pt x="844550" y="88900"/>
                  </a:lnTo>
                  <a:lnTo>
                    <a:pt x="942975" y="139700"/>
                  </a:lnTo>
                  <a:lnTo>
                    <a:pt x="977900" y="66675"/>
                  </a:lnTo>
                  <a:lnTo>
                    <a:pt x="1098550" y="282575"/>
                  </a:lnTo>
                  <a:lnTo>
                    <a:pt x="1250950" y="273050"/>
                  </a:lnTo>
                  <a:lnTo>
                    <a:pt x="1362075" y="390525"/>
                  </a:lnTo>
                  <a:lnTo>
                    <a:pt x="1320800" y="422275"/>
                  </a:lnTo>
                  <a:lnTo>
                    <a:pt x="1308100" y="517525"/>
                  </a:lnTo>
                  <a:lnTo>
                    <a:pt x="1222375" y="479425"/>
                  </a:lnTo>
                  <a:lnTo>
                    <a:pt x="1216025" y="581025"/>
                  </a:lnTo>
                  <a:lnTo>
                    <a:pt x="1123950" y="581025"/>
                  </a:lnTo>
                  <a:lnTo>
                    <a:pt x="1139825" y="730250"/>
                  </a:lnTo>
                  <a:lnTo>
                    <a:pt x="1063625" y="695325"/>
                  </a:lnTo>
                  <a:lnTo>
                    <a:pt x="917575" y="701675"/>
                  </a:lnTo>
                  <a:lnTo>
                    <a:pt x="812800" y="730250"/>
                  </a:lnTo>
                  <a:lnTo>
                    <a:pt x="796925" y="784225"/>
                  </a:lnTo>
                  <a:lnTo>
                    <a:pt x="708025" y="812800"/>
                  </a:lnTo>
                  <a:lnTo>
                    <a:pt x="663575" y="800100"/>
                  </a:lnTo>
                  <a:lnTo>
                    <a:pt x="631825" y="673100"/>
                  </a:lnTo>
                  <a:lnTo>
                    <a:pt x="530225" y="676275"/>
                  </a:lnTo>
                  <a:lnTo>
                    <a:pt x="381000" y="568325"/>
                  </a:lnTo>
                  <a:lnTo>
                    <a:pt x="311150" y="603250"/>
                  </a:lnTo>
                  <a:lnTo>
                    <a:pt x="298450" y="781050"/>
                  </a:lnTo>
                  <a:lnTo>
                    <a:pt x="250825" y="730250"/>
                  </a:lnTo>
                  <a:lnTo>
                    <a:pt x="203200" y="758825"/>
                  </a:lnTo>
                  <a:lnTo>
                    <a:pt x="127000" y="628650"/>
                  </a:lnTo>
                  <a:lnTo>
                    <a:pt x="155575" y="571500"/>
                  </a:lnTo>
                  <a:lnTo>
                    <a:pt x="228600" y="596900"/>
                  </a:lnTo>
                  <a:lnTo>
                    <a:pt x="222250" y="501650"/>
                  </a:lnTo>
                  <a:lnTo>
                    <a:pt x="152400" y="488950"/>
                  </a:lnTo>
                  <a:lnTo>
                    <a:pt x="73025" y="523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9" name="フリーフォーム 1034">
              <a:extLst>
                <a:ext uri="{FF2B5EF4-FFF2-40B4-BE49-F238E27FC236}">
                  <a16:creationId xmlns:a16="http://schemas.microsoft.com/office/drawing/2014/main" id="{ADC0CF03-53A1-4B35-97CC-718DFF28A74D}"/>
                </a:ext>
              </a:extLst>
            </p:cNvPr>
            <p:cNvSpPr/>
            <p:nvPr/>
          </p:nvSpPr>
          <p:spPr bwMode="auto">
            <a:xfrm>
              <a:off x="3251903" y="4037618"/>
              <a:ext cx="134990" cy="72150"/>
            </a:xfrm>
            <a:custGeom>
              <a:avLst/>
              <a:gdLst>
                <a:gd name="connsiteX0" fmla="*/ 0 w 184150"/>
                <a:gd name="connsiteY0" fmla="*/ 0 h 98425"/>
                <a:gd name="connsiteX1" fmla="*/ 184150 w 184150"/>
                <a:gd name="connsiteY1" fmla="*/ 9525 h 98425"/>
                <a:gd name="connsiteX2" fmla="*/ 142875 w 184150"/>
                <a:gd name="connsiteY2" fmla="*/ 98425 h 98425"/>
                <a:gd name="connsiteX3" fmla="*/ 41275 w 184150"/>
                <a:gd name="connsiteY3" fmla="*/ 63500 h 98425"/>
                <a:gd name="connsiteX4" fmla="*/ 0 w 184150"/>
                <a:gd name="connsiteY4" fmla="*/ 0 h 98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98425">
                  <a:moveTo>
                    <a:pt x="0" y="0"/>
                  </a:moveTo>
                  <a:lnTo>
                    <a:pt x="184150" y="9525"/>
                  </a:lnTo>
                  <a:lnTo>
                    <a:pt x="142875" y="98425"/>
                  </a:lnTo>
                  <a:lnTo>
                    <a:pt x="41275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90" name="フリーフォーム 1035">
              <a:extLst>
                <a:ext uri="{FF2B5EF4-FFF2-40B4-BE49-F238E27FC236}">
                  <a16:creationId xmlns:a16="http://schemas.microsoft.com/office/drawing/2014/main" id="{9587FF14-258A-490F-9B7B-6CD6CAE44A20}"/>
                </a:ext>
              </a:extLst>
            </p:cNvPr>
            <p:cNvSpPr/>
            <p:nvPr/>
          </p:nvSpPr>
          <p:spPr bwMode="auto">
            <a:xfrm>
              <a:off x="2870207" y="3835133"/>
              <a:ext cx="502721" cy="453845"/>
            </a:xfrm>
            <a:custGeom>
              <a:avLst/>
              <a:gdLst>
                <a:gd name="connsiteX0" fmla="*/ 660400 w 685800"/>
                <a:gd name="connsiteY0" fmla="*/ 381000 h 619125"/>
                <a:gd name="connsiteX1" fmla="*/ 685800 w 685800"/>
                <a:gd name="connsiteY1" fmla="*/ 428625 h 619125"/>
                <a:gd name="connsiteX2" fmla="*/ 676275 w 685800"/>
                <a:gd name="connsiteY2" fmla="*/ 492125 h 619125"/>
                <a:gd name="connsiteX3" fmla="*/ 561975 w 685800"/>
                <a:gd name="connsiteY3" fmla="*/ 539750 h 619125"/>
                <a:gd name="connsiteX4" fmla="*/ 469900 w 685800"/>
                <a:gd name="connsiteY4" fmla="*/ 542925 h 619125"/>
                <a:gd name="connsiteX5" fmla="*/ 406400 w 685800"/>
                <a:gd name="connsiteY5" fmla="*/ 609600 h 619125"/>
                <a:gd name="connsiteX6" fmla="*/ 279400 w 685800"/>
                <a:gd name="connsiteY6" fmla="*/ 584200 h 619125"/>
                <a:gd name="connsiteX7" fmla="*/ 257175 w 685800"/>
                <a:gd name="connsiteY7" fmla="*/ 619125 h 619125"/>
                <a:gd name="connsiteX8" fmla="*/ 123825 w 685800"/>
                <a:gd name="connsiteY8" fmla="*/ 428625 h 619125"/>
                <a:gd name="connsiteX9" fmla="*/ 114300 w 685800"/>
                <a:gd name="connsiteY9" fmla="*/ 311150 h 619125"/>
                <a:gd name="connsiteX10" fmla="*/ 0 w 685800"/>
                <a:gd name="connsiteY10" fmla="*/ 200025 h 619125"/>
                <a:gd name="connsiteX11" fmla="*/ 6350 w 685800"/>
                <a:gd name="connsiteY11" fmla="*/ 136525 h 619125"/>
                <a:gd name="connsiteX12" fmla="*/ 66675 w 685800"/>
                <a:gd name="connsiteY12" fmla="*/ 101600 h 619125"/>
                <a:gd name="connsiteX13" fmla="*/ 73025 w 685800"/>
                <a:gd name="connsiteY13" fmla="*/ 19050 h 619125"/>
                <a:gd name="connsiteX14" fmla="*/ 149225 w 685800"/>
                <a:gd name="connsiteY14" fmla="*/ 0 h 619125"/>
                <a:gd name="connsiteX15" fmla="*/ 330200 w 685800"/>
                <a:gd name="connsiteY15" fmla="*/ 117475 h 619125"/>
                <a:gd name="connsiteX16" fmla="*/ 409575 w 685800"/>
                <a:gd name="connsiteY16" fmla="*/ 98425 h 619125"/>
                <a:gd name="connsiteX17" fmla="*/ 511175 w 685800"/>
                <a:gd name="connsiteY17" fmla="*/ 276225 h 619125"/>
                <a:gd name="connsiteX18" fmla="*/ 565150 w 685800"/>
                <a:gd name="connsiteY18" fmla="*/ 342900 h 619125"/>
                <a:gd name="connsiteX19" fmla="*/ 660400 w 685800"/>
                <a:gd name="connsiteY19" fmla="*/ 381000 h 61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85800" h="619125">
                  <a:moveTo>
                    <a:pt x="660400" y="381000"/>
                  </a:moveTo>
                  <a:lnTo>
                    <a:pt x="685800" y="428625"/>
                  </a:lnTo>
                  <a:lnTo>
                    <a:pt x="676275" y="492125"/>
                  </a:lnTo>
                  <a:lnTo>
                    <a:pt x="561975" y="539750"/>
                  </a:lnTo>
                  <a:lnTo>
                    <a:pt x="469900" y="542925"/>
                  </a:lnTo>
                  <a:lnTo>
                    <a:pt x="406400" y="609600"/>
                  </a:lnTo>
                  <a:lnTo>
                    <a:pt x="279400" y="584200"/>
                  </a:lnTo>
                  <a:lnTo>
                    <a:pt x="257175" y="619125"/>
                  </a:lnTo>
                  <a:lnTo>
                    <a:pt x="123825" y="428625"/>
                  </a:lnTo>
                  <a:lnTo>
                    <a:pt x="114300" y="311150"/>
                  </a:lnTo>
                  <a:lnTo>
                    <a:pt x="0" y="200025"/>
                  </a:lnTo>
                  <a:lnTo>
                    <a:pt x="6350" y="136525"/>
                  </a:lnTo>
                  <a:lnTo>
                    <a:pt x="66675" y="101600"/>
                  </a:lnTo>
                  <a:lnTo>
                    <a:pt x="73025" y="19050"/>
                  </a:lnTo>
                  <a:lnTo>
                    <a:pt x="149225" y="0"/>
                  </a:lnTo>
                  <a:lnTo>
                    <a:pt x="330200" y="117475"/>
                  </a:lnTo>
                  <a:lnTo>
                    <a:pt x="409575" y="98425"/>
                  </a:lnTo>
                  <a:lnTo>
                    <a:pt x="511175" y="276225"/>
                  </a:lnTo>
                  <a:lnTo>
                    <a:pt x="565150" y="342900"/>
                  </a:lnTo>
                  <a:lnTo>
                    <a:pt x="660400" y="3810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91" name="フリーフォーム 1036">
              <a:extLst>
                <a:ext uri="{FF2B5EF4-FFF2-40B4-BE49-F238E27FC236}">
                  <a16:creationId xmlns:a16="http://schemas.microsoft.com/office/drawing/2014/main" id="{2A9A9393-8A93-48D2-8E37-3578EBEA3C08}"/>
                </a:ext>
              </a:extLst>
            </p:cNvPr>
            <p:cNvSpPr/>
            <p:nvPr/>
          </p:nvSpPr>
          <p:spPr bwMode="auto">
            <a:xfrm>
              <a:off x="3291468" y="4049255"/>
              <a:ext cx="193175" cy="246706"/>
            </a:xfrm>
            <a:custGeom>
              <a:avLst/>
              <a:gdLst>
                <a:gd name="connsiteX0" fmla="*/ 133350 w 263525"/>
                <a:gd name="connsiteY0" fmla="*/ 0 h 336550"/>
                <a:gd name="connsiteX1" fmla="*/ 171450 w 263525"/>
                <a:gd name="connsiteY1" fmla="*/ 50800 h 336550"/>
                <a:gd name="connsiteX2" fmla="*/ 263525 w 263525"/>
                <a:gd name="connsiteY2" fmla="*/ 107950 h 336550"/>
                <a:gd name="connsiteX3" fmla="*/ 142875 w 263525"/>
                <a:gd name="connsiteY3" fmla="*/ 285750 h 336550"/>
                <a:gd name="connsiteX4" fmla="*/ 19050 w 263525"/>
                <a:gd name="connsiteY4" fmla="*/ 336550 h 336550"/>
                <a:gd name="connsiteX5" fmla="*/ 0 w 263525"/>
                <a:gd name="connsiteY5" fmla="*/ 244475 h 336550"/>
                <a:gd name="connsiteX6" fmla="*/ 101600 w 263525"/>
                <a:gd name="connsiteY6" fmla="*/ 203200 h 336550"/>
                <a:gd name="connsiteX7" fmla="*/ 117475 w 263525"/>
                <a:gd name="connsiteY7" fmla="*/ 136525 h 336550"/>
                <a:gd name="connsiteX8" fmla="*/ 79375 w 263525"/>
                <a:gd name="connsiteY8" fmla="*/ 85725 h 336550"/>
                <a:gd name="connsiteX9" fmla="*/ 133350 w 263525"/>
                <a:gd name="connsiteY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3525" h="336550">
                  <a:moveTo>
                    <a:pt x="133350" y="0"/>
                  </a:moveTo>
                  <a:lnTo>
                    <a:pt x="171450" y="50800"/>
                  </a:lnTo>
                  <a:lnTo>
                    <a:pt x="263525" y="107950"/>
                  </a:lnTo>
                  <a:lnTo>
                    <a:pt x="142875" y="285750"/>
                  </a:lnTo>
                  <a:lnTo>
                    <a:pt x="19050" y="336550"/>
                  </a:lnTo>
                  <a:lnTo>
                    <a:pt x="0" y="244475"/>
                  </a:lnTo>
                  <a:lnTo>
                    <a:pt x="101600" y="203200"/>
                  </a:lnTo>
                  <a:lnTo>
                    <a:pt x="117475" y="136525"/>
                  </a:lnTo>
                  <a:lnTo>
                    <a:pt x="79375" y="85725"/>
                  </a:lnTo>
                  <a:lnTo>
                    <a:pt x="133350" y="0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92" name="フリーフォーム 1037">
              <a:extLst>
                <a:ext uri="{FF2B5EF4-FFF2-40B4-BE49-F238E27FC236}">
                  <a16:creationId xmlns:a16="http://schemas.microsoft.com/office/drawing/2014/main" id="{5E0D8697-CB1E-44E6-95E8-4D48214DB2A1}"/>
                </a:ext>
              </a:extLst>
            </p:cNvPr>
            <p:cNvSpPr/>
            <p:nvPr/>
          </p:nvSpPr>
          <p:spPr bwMode="auto">
            <a:xfrm>
              <a:off x="3061054" y="4233120"/>
              <a:ext cx="242051" cy="165246"/>
            </a:xfrm>
            <a:custGeom>
              <a:avLst/>
              <a:gdLst>
                <a:gd name="connsiteX0" fmla="*/ 304800 w 330200"/>
                <a:gd name="connsiteY0" fmla="*/ 0 h 225425"/>
                <a:gd name="connsiteX1" fmla="*/ 219075 w 330200"/>
                <a:gd name="connsiteY1" fmla="*/ 0 h 225425"/>
                <a:gd name="connsiteX2" fmla="*/ 142875 w 330200"/>
                <a:gd name="connsiteY2" fmla="*/ 63500 h 225425"/>
                <a:gd name="connsiteX3" fmla="*/ 15875 w 330200"/>
                <a:gd name="connsiteY3" fmla="*/ 38100 h 225425"/>
                <a:gd name="connsiteX4" fmla="*/ 0 w 330200"/>
                <a:gd name="connsiteY4" fmla="*/ 79375 h 225425"/>
                <a:gd name="connsiteX5" fmla="*/ 15875 w 330200"/>
                <a:gd name="connsiteY5" fmla="*/ 225425 h 225425"/>
                <a:gd name="connsiteX6" fmla="*/ 234950 w 330200"/>
                <a:gd name="connsiteY6" fmla="*/ 165100 h 225425"/>
                <a:gd name="connsiteX7" fmla="*/ 285750 w 330200"/>
                <a:gd name="connsiteY7" fmla="*/ 127000 h 225425"/>
                <a:gd name="connsiteX8" fmla="*/ 330200 w 330200"/>
                <a:gd name="connsiteY8" fmla="*/ 95250 h 225425"/>
                <a:gd name="connsiteX9" fmla="*/ 304800 w 330200"/>
                <a:gd name="connsiteY9" fmla="*/ 0 h 22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0200" h="225425">
                  <a:moveTo>
                    <a:pt x="304800" y="0"/>
                  </a:moveTo>
                  <a:lnTo>
                    <a:pt x="219075" y="0"/>
                  </a:lnTo>
                  <a:lnTo>
                    <a:pt x="142875" y="63500"/>
                  </a:lnTo>
                  <a:lnTo>
                    <a:pt x="15875" y="38100"/>
                  </a:lnTo>
                  <a:lnTo>
                    <a:pt x="0" y="79375"/>
                  </a:lnTo>
                  <a:lnTo>
                    <a:pt x="15875" y="225425"/>
                  </a:lnTo>
                  <a:lnTo>
                    <a:pt x="234950" y="165100"/>
                  </a:lnTo>
                  <a:lnTo>
                    <a:pt x="285750" y="127000"/>
                  </a:lnTo>
                  <a:lnTo>
                    <a:pt x="330200" y="95250"/>
                  </a:lnTo>
                  <a:lnTo>
                    <a:pt x="304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93" name="フリーフォーム 1038">
              <a:extLst>
                <a:ext uri="{FF2B5EF4-FFF2-40B4-BE49-F238E27FC236}">
                  <a16:creationId xmlns:a16="http://schemas.microsoft.com/office/drawing/2014/main" id="{4D9AF622-58C8-4C44-A26F-7092C3CA30F1}"/>
                </a:ext>
              </a:extLst>
            </p:cNvPr>
            <p:cNvSpPr/>
            <p:nvPr/>
          </p:nvSpPr>
          <p:spPr bwMode="auto">
            <a:xfrm>
              <a:off x="3012179" y="3446455"/>
              <a:ext cx="134990" cy="83787"/>
            </a:xfrm>
            <a:custGeom>
              <a:avLst/>
              <a:gdLst>
                <a:gd name="connsiteX0" fmla="*/ 0 w 184150"/>
                <a:gd name="connsiteY0" fmla="*/ 0 h 114300"/>
                <a:gd name="connsiteX1" fmla="*/ 184150 w 184150"/>
                <a:gd name="connsiteY1" fmla="*/ 92075 h 114300"/>
                <a:gd name="connsiteX2" fmla="*/ 101600 w 184150"/>
                <a:gd name="connsiteY2" fmla="*/ 114300 h 114300"/>
                <a:gd name="connsiteX3" fmla="*/ 25400 w 184150"/>
                <a:gd name="connsiteY3" fmla="*/ 88900 h 114300"/>
                <a:gd name="connsiteX4" fmla="*/ 0 w 184150"/>
                <a:gd name="connsiteY4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114300">
                  <a:moveTo>
                    <a:pt x="0" y="0"/>
                  </a:moveTo>
                  <a:lnTo>
                    <a:pt x="184150" y="92075"/>
                  </a:lnTo>
                  <a:lnTo>
                    <a:pt x="101600" y="114300"/>
                  </a:lnTo>
                  <a:lnTo>
                    <a:pt x="25400" y="889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94" name="フリーフォーム 1039">
              <a:extLst>
                <a:ext uri="{FF2B5EF4-FFF2-40B4-BE49-F238E27FC236}">
                  <a16:creationId xmlns:a16="http://schemas.microsoft.com/office/drawing/2014/main" id="{EC10CE63-D76A-4677-91F4-C5E8108A317B}"/>
                </a:ext>
              </a:extLst>
            </p:cNvPr>
            <p:cNvSpPr/>
            <p:nvPr/>
          </p:nvSpPr>
          <p:spPr bwMode="auto">
            <a:xfrm>
              <a:off x="2637466" y="3499986"/>
              <a:ext cx="465482" cy="214122"/>
            </a:xfrm>
            <a:custGeom>
              <a:avLst/>
              <a:gdLst>
                <a:gd name="connsiteX0" fmla="*/ 600075 w 635000"/>
                <a:gd name="connsiteY0" fmla="*/ 50800 h 292100"/>
                <a:gd name="connsiteX1" fmla="*/ 546100 w 635000"/>
                <a:gd name="connsiteY1" fmla="*/ 22225 h 292100"/>
                <a:gd name="connsiteX2" fmla="*/ 479425 w 635000"/>
                <a:gd name="connsiteY2" fmla="*/ 57150 h 292100"/>
                <a:gd name="connsiteX3" fmla="*/ 349250 w 635000"/>
                <a:gd name="connsiteY3" fmla="*/ 41275 h 292100"/>
                <a:gd name="connsiteX4" fmla="*/ 307975 w 635000"/>
                <a:gd name="connsiteY4" fmla="*/ 3175 h 292100"/>
                <a:gd name="connsiteX5" fmla="*/ 212725 w 635000"/>
                <a:gd name="connsiteY5" fmla="*/ 22225 h 292100"/>
                <a:gd name="connsiteX6" fmla="*/ 127000 w 635000"/>
                <a:gd name="connsiteY6" fmla="*/ 47625 h 292100"/>
                <a:gd name="connsiteX7" fmla="*/ 47625 w 635000"/>
                <a:gd name="connsiteY7" fmla="*/ 0 h 292100"/>
                <a:gd name="connsiteX8" fmla="*/ 9525 w 635000"/>
                <a:gd name="connsiteY8" fmla="*/ 60325 h 292100"/>
                <a:gd name="connsiteX9" fmla="*/ 107950 w 635000"/>
                <a:gd name="connsiteY9" fmla="*/ 73025 h 292100"/>
                <a:gd name="connsiteX10" fmla="*/ 0 w 635000"/>
                <a:gd name="connsiteY10" fmla="*/ 111125 h 292100"/>
                <a:gd name="connsiteX11" fmla="*/ 57150 w 635000"/>
                <a:gd name="connsiteY11" fmla="*/ 241300 h 292100"/>
                <a:gd name="connsiteX12" fmla="*/ 127000 w 635000"/>
                <a:gd name="connsiteY12" fmla="*/ 292100 h 292100"/>
                <a:gd name="connsiteX13" fmla="*/ 168275 w 635000"/>
                <a:gd name="connsiteY13" fmla="*/ 244475 h 292100"/>
                <a:gd name="connsiteX14" fmla="*/ 250825 w 635000"/>
                <a:gd name="connsiteY14" fmla="*/ 285750 h 292100"/>
                <a:gd name="connsiteX15" fmla="*/ 339725 w 635000"/>
                <a:gd name="connsiteY15" fmla="*/ 238125 h 292100"/>
                <a:gd name="connsiteX16" fmla="*/ 384175 w 635000"/>
                <a:gd name="connsiteY16" fmla="*/ 254000 h 292100"/>
                <a:gd name="connsiteX17" fmla="*/ 622300 w 635000"/>
                <a:gd name="connsiteY17" fmla="*/ 222250 h 292100"/>
                <a:gd name="connsiteX18" fmla="*/ 612775 w 635000"/>
                <a:gd name="connsiteY18" fmla="*/ 136525 h 292100"/>
                <a:gd name="connsiteX19" fmla="*/ 635000 w 635000"/>
                <a:gd name="connsiteY19" fmla="*/ 117475 h 292100"/>
                <a:gd name="connsiteX20" fmla="*/ 600075 w 635000"/>
                <a:gd name="connsiteY20" fmla="*/ 5080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35000" h="292100">
                  <a:moveTo>
                    <a:pt x="600075" y="50800"/>
                  </a:moveTo>
                  <a:lnTo>
                    <a:pt x="546100" y="22225"/>
                  </a:lnTo>
                  <a:lnTo>
                    <a:pt x="479425" y="57150"/>
                  </a:lnTo>
                  <a:lnTo>
                    <a:pt x="349250" y="41275"/>
                  </a:lnTo>
                  <a:lnTo>
                    <a:pt x="307975" y="3175"/>
                  </a:lnTo>
                  <a:lnTo>
                    <a:pt x="212725" y="22225"/>
                  </a:lnTo>
                  <a:lnTo>
                    <a:pt x="127000" y="47625"/>
                  </a:lnTo>
                  <a:lnTo>
                    <a:pt x="47625" y="0"/>
                  </a:lnTo>
                  <a:lnTo>
                    <a:pt x="9525" y="60325"/>
                  </a:lnTo>
                  <a:lnTo>
                    <a:pt x="107950" y="73025"/>
                  </a:lnTo>
                  <a:lnTo>
                    <a:pt x="0" y="111125"/>
                  </a:lnTo>
                  <a:lnTo>
                    <a:pt x="57150" y="241300"/>
                  </a:lnTo>
                  <a:lnTo>
                    <a:pt x="127000" y="292100"/>
                  </a:lnTo>
                  <a:lnTo>
                    <a:pt x="168275" y="244475"/>
                  </a:lnTo>
                  <a:lnTo>
                    <a:pt x="250825" y="285750"/>
                  </a:lnTo>
                  <a:lnTo>
                    <a:pt x="339725" y="238125"/>
                  </a:lnTo>
                  <a:lnTo>
                    <a:pt x="384175" y="254000"/>
                  </a:lnTo>
                  <a:lnTo>
                    <a:pt x="622300" y="222250"/>
                  </a:lnTo>
                  <a:lnTo>
                    <a:pt x="612775" y="136525"/>
                  </a:lnTo>
                  <a:lnTo>
                    <a:pt x="635000" y="117475"/>
                  </a:lnTo>
                  <a:lnTo>
                    <a:pt x="600075" y="50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95" name="フリーフォーム 1040">
              <a:extLst>
                <a:ext uri="{FF2B5EF4-FFF2-40B4-BE49-F238E27FC236}">
                  <a16:creationId xmlns:a16="http://schemas.microsoft.com/office/drawing/2014/main" id="{BEA5F3F9-D7C4-4A20-904E-F9FD2AF5A46E}"/>
                </a:ext>
              </a:extLst>
            </p:cNvPr>
            <p:cNvSpPr/>
            <p:nvPr/>
          </p:nvSpPr>
          <p:spPr bwMode="auto">
            <a:xfrm>
              <a:off x="3072692" y="3516278"/>
              <a:ext cx="86114" cy="97751"/>
            </a:xfrm>
            <a:custGeom>
              <a:avLst/>
              <a:gdLst>
                <a:gd name="connsiteX0" fmla="*/ 0 w 117475"/>
                <a:gd name="connsiteY0" fmla="*/ 19050 h 133350"/>
                <a:gd name="connsiteX1" fmla="*/ 57150 w 117475"/>
                <a:gd name="connsiteY1" fmla="*/ 0 h 133350"/>
                <a:gd name="connsiteX2" fmla="*/ 117475 w 117475"/>
                <a:gd name="connsiteY2" fmla="*/ 127000 h 133350"/>
                <a:gd name="connsiteX3" fmla="*/ 95250 w 117475"/>
                <a:gd name="connsiteY3" fmla="*/ 133350 h 133350"/>
                <a:gd name="connsiteX4" fmla="*/ 34925 w 117475"/>
                <a:gd name="connsiteY4" fmla="*/ 98425 h 133350"/>
                <a:gd name="connsiteX5" fmla="*/ 0 w 117475"/>
                <a:gd name="connsiteY5" fmla="*/ 190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75" h="133350">
                  <a:moveTo>
                    <a:pt x="0" y="19050"/>
                  </a:moveTo>
                  <a:lnTo>
                    <a:pt x="57150" y="0"/>
                  </a:lnTo>
                  <a:lnTo>
                    <a:pt x="117475" y="127000"/>
                  </a:lnTo>
                  <a:lnTo>
                    <a:pt x="95250" y="133350"/>
                  </a:lnTo>
                  <a:lnTo>
                    <a:pt x="34925" y="98425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07" name="フリーフォーム 1041">
              <a:extLst>
                <a:ext uri="{FF2B5EF4-FFF2-40B4-BE49-F238E27FC236}">
                  <a16:creationId xmlns:a16="http://schemas.microsoft.com/office/drawing/2014/main" id="{F5370C98-2F53-4B1B-952F-2967ED87B5E6}"/>
                </a:ext>
              </a:extLst>
            </p:cNvPr>
            <p:cNvSpPr/>
            <p:nvPr/>
          </p:nvSpPr>
          <p:spPr bwMode="auto">
            <a:xfrm>
              <a:off x="3112258" y="3499986"/>
              <a:ext cx="114043" cy="146627"/>
            </a:xfrm>
            <a:custGeom>
              <a:avLst/>
              <a:gdLst>
                <a:gd name="connsiteX0" fmla="*/ 0 w 155575"/>
                <a:gd name="connsiteY0" fmla="*/ 44450 h 200025"/>
                <a:gd name="connsiteX1" fmla="*/ 44450 w 155575"/>
                <a:gd name="connsiteY1" fmla="*/ 0 h 200025"/>
                <a:gd name="connsiteX2" fmla="*/ 101600 w 155575"/>
                <a:gd name="connsiteY2" fmla="*/ 41275 h 200025"/>
                <a:gd name="connsiteX3" fmla="*/ 155575 w 155575"/>
                <a:gd name="connsiteY3" fmla="*/ 63500 h 200025"/>
                <a:gd name="connsiteX4" fmla="*/ 136525 w 155575"/>
                <a:gd name="connsiteY4" fmla="*/ 200025 h 200025"/>
                <a:gd name="connsiteX5" fmla="*/ 95250 w 155575"/>
                <a:gd name="connsiteY5" fmla="*/ 120650 h 200025"/>
                <a:gd name="connsiteX6" fmla="*/ 69850 w 155575"/>
                <a:gd name="connsiteY6" fmla="*/ 149225 h 200025"/>
                <a:gd name="connsiteX7" fmla="*/ 0 w 155575"/>
                <a:gd name="connsiteY7" fmla="*/ 4445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575" h="200025">
                  <a:moveTo>
                    <a:pt x="0" y="44450"/>
                  </a:moveTo>
                  <a:lnTo>
                    <a:pt x="44450" y="0"/>
                  </a:lnTo>
                  <a:lnTo>
                    <a:pt x="101600" y="41275"/>
                  </a:lnTo>
                  <a:lnTo>
                    <a:pt x="155575" y="63500"/>
                  </a:lnTo>
                  <a:lnTo>
                    <a:pt x="136525" y="200025"/>
                  </a:lnTo>
                  <a:lnTo>
                    <a:pt x="95250" y="120650"/>
                  </a:lnTo>
                  <a:lnTo>
                    <a:pt x="69850" y="149225"/>
                  </a:lnTo>
                  <a:lnTo>
                    <a:pt x="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08" name="フリーフォーム 1042">
              <a:extLst>
                <a:ext uri="{FF2B5EF4-FFF2-40B4-BE49-F238E27FC236}">
                  <a16:creationId xmlns:a16="http://schemas.microsoft.com/office/drawing/2014/main" id="{63A3BB2E-CB66-4C11-AF7E-4183729EC522}"/>
                </a:ext>
              </a:extLst>
            </p:cNvPr>
            <p:cNvSpPr/>
            <p:nvPr/>
          </p:nvSpPr>
          <p:spPr bwMode="auto">
            <a:xfrm>
              <a:off x="2879516" y="3674542"/>
              <a:ext cx="153609" cy="153609"/>
            </a:xfrm>
            <a:custGeom>
              <a:avLst/>
              <a:gdLst>
                <a:gd name="connsiteX0" fmla="*/ 209550 w 209550"/>
                <a:gd name="connsiteY0" fmla="*/ 0 h 209550"/>
                <a:gd name="connsiteX1" fmla="*/ 66675 w 209550"/>
                <a:gd name="connsiteY1" fmla="*/ 19050 h 209550"/>
                <a:gd name="connsiteX2" fmla="*/ 3175 w 209550"/>
                <a:gd name="connsiteY2" fmla="*/ 47625 h 209550"/>
                <a:gd name="connsiteX3" fmla="*/ 0 w 209550"/>
                <a:gd name="connsiteY3" fmla="*/ 209550 h 209550"/>
                <a:gd name="connsiteX4" fmla="*/ 158750 w 209550"/>
                <a:gd name="connsiteY4" fmla="*/ 136525 h 209550"/>
                <a:gd name="connsiteX5" fmla="*/ 209550 w 209550"/>
                <a:gd name="connsiteY5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550" h="209550">
                  <a:moveTo>
                    <a:pt x="209550" y="0"/>
                  </a:moveTo>
                  <a:lnTo>
                    <a:pt x="66675" y="19050"/>
                  </a:lnTo>
                  <a:lnTo>
                    <a:pt x="3175" y="47625"/>
                  </a:lnTo>
                  <a:cubicBezTo>
                    <a:pt x="2117" y="101600"/>
                    <a:pt x="1058" y="155575"/>
                    <a:pt x="0" y="209550"/>
                  </a:cubicBezTo>
                  <a:lnTo>
                    <a:pt x="158750" y="136525"/>
                  </a:lnTo>
                  <a:lnTo>
                    <a:pt x="2095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10" name="フリーフォーム 1043">
              <a:extLst>
                <a:ext uri="{FF2B5EF4-FFF2-40B4-BE49-F238E27FC236}">
                  <a16:creationId xmlns:a16="http://schemas.microsoft.com/office/drawing/2014/main" id="{65D2DD83-42E2-42B5-BA78-E1B539C49939}"/>
                </a:ext>
              </a:extLst>
            </p:cNvPr>
            <p:cNvSpPr/>
            <p:nvPr/>
          </p:nvSpPr>
          <p:spPr bwMode="auto">
            <a:xfrm>
              <a:off x="2874861" y="3790912"/>
              <a:ext cx="102406" cy="151282"/>
            </a:xfrm>
            <a:custGeom>
              <a:avLst/>
              <a:gdLst>
                <a:gd name="connsiteX0" fmla="*/ 12700 w 139700"/>
                <a:gd name="connsiteY0" fmla="*/ 41275 h 206375"/>
                <a:gd name="connsiteX1" fmla="*/ 0 w 139700"/>
                <a:gd name="connsiteY1" fmla="*/ 206375 h 206375"/>
                <a:gd name="connsiteX2" fmla="*/ 57150 w 139700"/>
                <a:gd name="connsiteY2" fmla="*/ 158750 h 206375"/>
                <a:gd name="connsiteX3" fmla="*/ 69850 w 139700"/>
                <a:gd name="connsiteY3" fmla="*/ 85725 h 206375"/>
                <a:gd name="connsiteX4" fmla="*/ 139700 w 139700"/>
                <a:gd name="connsiteY4" fmla="*/ 66675 h 206375"/>
                <a:gd name="connsiteX5" fmla="*/ 139700 w 139700"/>
                <a:gd name="connsiteY5" fmla="*/ 0 h 206375"/>
                <a:gd name="connsiteX6" fmla="*/ 12700 w 139700"/>
                <a:gd name="connsiteY6" fmla="*/ 41275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9700" h="206375">
                  <a:moveTo>
                    <a:pt x="12700" y="41275"/>
                  </a:moveTo>
                  <a:lnTo>
                    <a:pt x="0" y="206375"/>
                  </a:lnTo>
                  <a:lnTo>
                    <a:pt x="57150" y="158750"/>
                  </a:lnTo>
                  <a:lnTo>
                    <a:pt x="69850" y="85725"/>
                  </a:lnTo>
                  <a:lnTo>
                    <a:pt x="139700" y="66675"/>
                  </a:lnTo>
                  <a:lnTo>
                    <a:pt x="139700" y="0"/>
                  </a:lnTo>
                  <a:lnTo>
                    <a:pt x="1270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11" name="フリーフォーム 1044">
              <a:extLst>
                <a:ext uri="{FF2B5EF4-FFF2-40B4-BE49-F238E27FC236}">
                  <a16:creationId xmlns:a16="http://schemas.microsoft.com/office/drawing/2014/main" id="{6A1A90BF-D6D3-4F16-9FA5-0E4C3DA138DE}"/>
                </a:ext>
              </a:extLst>
            </p:cNvPr>
            <p:cNvSpPr/>
            <p:nvPr/>
          </p:nvSpPr>
          <p:spPr bwMode="auto">
            <a:xfrm>
              <a:off x="2977267" y="3660577"/>
              <a:ext cx="228086" cy="265325"/>
            </a:xfrm>
            <a:custGeom>
              <a:avLst/>
              <a:gdLst>
                <a:gd name="connsiteX0" fmla="*/ 174625 w 311150"/>
                <a:gd name="connsiteY0" fmla="*/ 0 h 361950"/>
                <a:gd name="connsiteX1" fmla="*/ 228600 w 311150"/>
                <a:gd name="connsiteY1" fmla="*/ 76200 h 361950"/>
                <a:gd name="connsiteX2" fmla="*/ 222250 w 311150"/>
                <a:gd name="connsiteY2" fmla="*/ 152400 h 361950"/>
                <a:gd name="connsiteX3" fmla="*/ 257175 w 311150"/>
                <a:gd name="connsiteY3" fmla="*/ 209550 h 361950"/>
                <a:gd name="connsiteX4" fmla="*/ 311150 w 311150"/>
                <a:gd name="connsiteY4" fmla="*/ 336550 h 361950"/>
                <a:gd name="connsiteX5" fmla="*/ 266700 w 311150"/>
                <a:gd name="connsiteY5" fmla="*/ 336550 h 361950"/>
                <a:gd name="connsiteX6" fmla="*/ 193675 w 311150"/>
                <a:gd name="connsiteY6" fmla="*/ 361950 h 361950"/>
                <a:gd name="connsiteX7" fmla="*/ 3175 w 311150"/>
                <a:gd name="connsiteY7" fmla="*/ 241300 h 361950"/>
                <a:gd name="connsiteX8" fmla="*/ 0 w 311150"/>
                <a:gd name="connsiteY8" fmla="*/ 168275 h 361950"/>
                <a:gd name="connsiteX9" fmla="*/ 34925 w 311150"/>
                <a:gd name="connsiteY9" fmla="*/ 161925 h 361950"/>
                <a:gd name="connsiteX10" fmla="*/ 76200 w 311150"/>
                <a:gd name="connsiteY10" fmla="*/ 12700 h 361950"/>
                <a:gd name="connsiteX11" fmla="*/ 174625 w 311150"/>
                <a:gd name="connsiteY11" fmla="*/ 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150" h="361950">
                  <a:moveTo>
                    <a:pt x="174625" y="0"/>
                  </a:moveTo>
                  <a:lnTo>
                    <a:pt x="228600" y="76200"/>
                  </a:lnTo>
                  <a:lnTo>
                    <a:pt x="222250" y="152400"/>
                  </a:lnTo>
                  <a:lnTo>
                    <a:pt x="257175" y="209550"/>
                  </a:lnTo>
                  <a:lnTo>
                    <a:pt x="311150" y="336550"/>
                  </a:lnTo>
                  <a:lnTo>
                    <a:pt x="266700" y="336550"/>
                  </a:lnTo>
                  <a:lnTo>
                    <a:pt x="193675" y="361950"/>
                  </a:lnTo>
                  <a:lnTo>
                    <a:pt x="3175" y="241300"/>
                  </a:lnTo>
                  <a:lnTo>
                    <a:pt x="0" y="168275"/>
                  </a:lnTo>
                  <a:lnTo>
                    <a:pt x="34925" y="161925"/>
                  </a:lnTo>
                  <a:lnTo>
                    <a:pt x="76200" y="12700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12" name="フリーフォーム 1045">
              <a:extLst>
                <a:ext uri="{FF2B5EF4-FFF2-40B4-BE49-F238E27FC236}">
                  <a16:creationId xmlns:a16="http://schemas.microsoft.com/office/drawing/2014/main" id="{BCBCB930-5F91-467F-9CF1-BBDCC8A44534}"/>
                </a:ext>
              </a:extLst>
            </p:cNvPr>
            <p:cNvSpPr/>
            <p:nvPr/>
          </p:nvSpPr>
          <p:spPr bwMode="auto">
            <a:xfrm>
              <a:off x="3091311" y="3586100"/>
              <a:ext cx="477119" cy="467810"/>
            </a:xfrm>
            <a:custGeom>
              <a:avLst/>
              <a:gdLst>
                <a:gd name="connsiteX0" fmla="*/ 3175 w 650875"/>
                <a:gd name="connsiteY0" fmla="*/ 0 h 638175"/>
                <a:gd name="connsiteX1" fmla="*/ 0 w 650875"/>
                <a:gd name="connsiteY1" fmla="*/ 104775 h 638175"/>
                <a:gd name="connsiteX2" fmla="*/ 28575 w 650875"/>
                <a:gd name="connsiteY2" fmla="*/ 107950 h 638175"/>
                <a:gd name="connsiteX3" fmla="*/ 66675 w 650875"/>
                <a:gd name="connsiteY3" fmla="*/ 177800 h 638175"/>
                <a:gd name="connsiteX4" fmla="*/ 69850 w 650875"/>
                <a:gd name="connsiteY4" fmla="*/ 241300 h 638175"/>
                <a:gd name="connsiteX5" fmla="*/ 146050 w 650875"/>
                <a:gd name="connsiteY5" fmla="*/ 419100 h 638175"/>
                <a:gd name="connsiteX6" fmla="*/ 193675 w 650875"/>
                <a:gd name="connsiteY6" fmla="*/ 428625 h 638175"/>
                <a:gd name="connsiteX7" fmla="*/ 234950 w 650875"/>
                <a:gd name="connsiteY7" fmla="*/ 508000 h 638175"/>
                <a:gd name="connsiteX8" fmla="*/ 371475 w 650875"/>
                <a:gd name="connsiteY8" fmla="*/ 571500 h 638175"/>
                <a:gd name="connsiteX9" fmla="*/ 412750 w 650875"/>
                <a:gd name="connsiteY9" fmla="*/ 539750 h 638175"/>
                <a:gd name="connsiteX10" fmla="*/ 447675 w 650875"/>
                <a:gd name="connsiteY10" fmla="*/ 603250 h 638175"/>
                <a:gd name="connsiteX11" fmla="*/ 587375 w 650875"/>
                <a:gd name="connsiteY11" fmla="*/ 638175 h 638175"/>
                <a:gd name="connsiteX12" fmla="*/ 615950 w 650875"/>
                <a:gd name="connsiteY12" fmla="*/ 574675 h 638175"/>
                <a:gd name="connsiteX13" fmla="*/ 650875 w 650875"/>
                <a:gd name="connsiteY13" fmla="*/ 539750 h 638175"/>
                <a:gd name="connsiteX14" fmla="*/ 600075 w 650875"/>
                <a:gd name="connsiteY14" fmla="*/ 438150 h 638175"/>
                <a:gd name="connsiteX15" fmla="*/ 549275 w 650875"/>
                <a:gd name="connsiteY15" fmla="*/ 419100 h 638175"/>
                <a:gd name="connsiteX16" fmla="*/ 581025 w 650875"/>
                <a:gd name="connsiteY16" fmla="*/ 384175 h 638175"/>
                <a:gd name="connsiteX17" fmla="*/ 542925 w 650875"/>
                <a:gd name="connsiteY17" fmla="*/ 327025 h 638175"/>
                <a:gd name="connsiteX18" fmla="*/ 558800 w 650875"/>
                <a:gd name="connsiteY18" fmla="*/ 200025 h 638175"/>
                <a:gd name="connsiteX19" fmla="*/ 568325 w 650875"/>
                <a:gd name="connsiteY19" fmla="*/ 149225 h 638175"/>
                <a:gd name="connsiteX20" fmla="*/ 415925 w 650875"/>
                <a:gd name="connsiteY20" fmla="*/ 50800 h 638175"/>
                <a:gd name="connsiteX21" fmla="*/ 361950 w 650875"/>
                <a:gd name="connsiteY21" fmla="*/ 101600 h 638175"/>
                <a:gd name="connsiteX22" fmla="*/ 250825 w 650875"/>
                <a:gd name="connsiteY22" fmla="*/ 133350 h 638175"/>
                <a:gd name="connsiteX23" fmla="*/ 200025 w 650875"/>
                <a:gd name="connsiteY23" fmla="*/ 107950 h 638175"/>
                <a:gd name="connsiteX24" fmla="*/ 174625 w 650875"/>
                <a:gd name="connsiteY24" fmla="*/ 92075 h 638175"/>
                <a:gd name="connsiteX25" fmla="*/ 130175 w 650875"/>
                <a:gd name="connsiteY25" fmla="*/ 9525 h 638175"/>
                <a:gd name="connsiteX26" fmla="*/ 88900 w 650875"/>
                <a:gd name="connsiteY26" fmla="*/ 34925 h 638175"/>
                <a:gd name="connsiteX27" fmla="*/ 3175 w 650875"/>
                <a:gd name="connsiteY27" fmla="*/ 0 h 638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50875" h="638175">
                  <a:moveTo>
                    <a:pt x="3175" y="0"/>
                  </a:moveTo>
                  <a:cubicBezTo>
                    <a:pt x="2117" y="34925"/>
                    <a:pt x="1058" y="69850"/>
                    <a:pt x="0" y="104775"/>
                  </a:cubicBezTo>
                  <a:lnTo>
                    <a:pt x="28575" y="107950"/>
                  </a:lnTo>
                  <a:lnTo>
                    <a:pt x="66675" y="177800"/>
                  </a:lnTo>
                  <a:lnTo>
                    <a:pt x="69850" y="241300"/>
                  </a:lnTo>
                  <a:lnTo>
                    <a:pt x="146050" y="419100"/>
                  </a:lnTo>
                  <a:lnTo>
                    <a:pt x="193675" y="428625"/>
                  </a:lnTo>
                  <a:lnTo>
                    <a:pt x="234950" y="508000"/>
                  </a:lnTo>
                  <a:lnTo>
                    <a:pt x="371475" y="571500"/>
                  </a:lnTo>
                  <a:lnTo>
                    <a:pt x="412750" y="539750"/>
                  </a:lnTo>
                  <a:lnTo>
                    <a:pt x="447675" y="603250"/>
                  </a:lnTo>
                  <a:lnTo>
                    <a:pt x="587375" y="638175"/>
                  </a:lnTo>
                  <a:lnTo>
                    <a:pt x="615950" y="574675"/>
                  </a:lnTo>
                  <a:lnTo>
                    <a:pt x="650875" y="539750"/>
                  </a:lnTo>
                  <a:lnTo>
                    <a:pt x="600075" y="438150"/>
                  </a:lnTo>
                  <a:lnTo>
                    <a:pt x="549275" y="419100"/>
                  </a:lnTo>
                  <a:lnTo>
                    <a:pt x="581025" y="384175"/>
                  </a:lnTo>
                  <a:lnTo>
                    <a:pt x="542925" y="327025"/>
                  </a:lnTo>
                  <a:lnTo>
                    <a:pt x="558800" y="200025"/>
                  </a:lnTo>
                  <a:lnTo>
                    <a:pt x="568325" y="149225"/>
                  </a:lnTo>
                  <a:lnTo>
                    <a:pt x="415925" y="50800"/>
                  </a:lnTo>
                  <a:lnTo>
                    <a:pt x="361950" y="101600"/>
                  </a:lnTo>
                  <a:lnTo>
                    <a:pt x="250825" y="133350"/>
                  </a:lnTo>
                  <a:lnTo>
                    <a:pt x="200025" y="107950"/>
                  </a:lnTo>
                  <a:lnTo>
                    <a:pt x="174625" y="92075"/>
                  </a:lnTo>
                  <a:lnTo>
                    <a:pt x="130175" y="9525"/>
                  </a:lnTo>
                  <a:lnTo>
                    <a:pt x="88900" y="34925"/>
                  </a:lnTo>
                  <a:lnTo>
                    <a:pt x="3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14" name="フリーフォーム 1047">
              <a:extLst>
                <a:ext uri="{FF2B5EF4-FFF2-40B4-BE49-F238E27FC236}">
                  <a16:creationId xmlns:a16="http://schemas.microsoft.com/office/drawing/2014/main" id="{9EFA7FB2-2300-4719-BD90-013B28E35FE6}"/>
                </a:ext>
              </a:extLst>
            </p:cNvPr>
            <p:cNvSpPr/>
            <p:nvPr/>
          </p:nvSpPr>
          <p:spPr bwMode="auto">
            <a:xfrm>
              <a:off x="3985037" y="3881681"/>
              <a:ext cx="195503" cy="132662"/>
            </a:xfrm>
            <a:custGeom>
              <a:avLst/>
              <a:gdLst>
                <a:gd name="connsiteX0" fmla="*/ 73025 w 266700"/>
                <a:gd name="connsiteY0" fmla="*/ 0 h 180975"/>
                <a:gd name="connsiteX1" fmla="*/ 12700 w 266700"/>
                <a:gd name="connsiteY1" fmla="*/ 15875 h 180975"/>
                <a:gd name="connsiteX2" fmla="*/ 0 w 266700"/>
                <a:gd name="connsiteY2" fmla="*/ 73025 h 180975"/>
                <a:gd name="connsiteX3" fmla="*/ 76200 w 266700"/>
                <a:gd name="connsiteY3" fmla="*/ 142875 h 180975"/>
                <a:gd name="connsiteX4" fmla="*/ 120650 w 266700"/>
                <a:gd name="connsiteY4" fmla="*/ 127000 h 180975"/>
                <a:gd name="connsiteX5" fmla="*/ 152400 w 266700"/>
                <a:gd name="connsiteY5" fmla="*/ 168275 h 180975"/>
                <a:gd name="connsiteX6" fmla="*/ 263525 w 266700"/>
                <a:gd name="connsiteY6" fmla="*/ 180975 h 180975"/>
                <a:gd name="connsiteX7" fmla="*/ 266700 w 266700"/>
                <a:gd name="connsiteY7" fmla="*/ 111125 h 180975"/>
                <a:gd name="connsiteX8" fmla="*/ 187325 w 266700"/>
                <a:gd name="connsiteY8" fmla="*/ 117475 h 180975"/>
                <a:gd name="connsiteX9" fmla="*/ 73025 w 266700"/>
                <a:gd name="connsiteY9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6700" h="180975">
                  <a:moveTo>
                    <a:pt x="73025" y="0"/>
                  </a:moveTo>
                  <a:lnTo>
                    <a:pt x="12700" y="15875"/>
                  </a:lnTo>
                  <a:lnTo>
                    <a:pt x="0" y="73025"/>
                  </a:lnTo>
                  <a:lnTo>
                    <a:pt x="76200" y="142875"/>
                  </a:lnTo>
                  <a:lnTo>
                    <a:pt x="120650" y="127000"/>
                  </a:lnTo>
                  <a:lnTo>
                    <a:pt x="152400" y="168275"/>
                  </a:lnTo>
                  <a:lnTo>
                    <a:pt x="263525" y="180975"/>
                  </a:lnTo>
                  <a:lnTo>
                    <a:pt x="266700" y="111125"/>
                  </a:lnTo>
                  <a:lnTo>
                    <a:pt x="187325" y="11747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15" name="フリーフォーム 1048">
              <a:extLst>
                <a:ext uri="{FF2B5EF4-FFF2-40B4-BE49-F238E27FC236}">
                  <a16:creationId xmlns:a16="http://schemas.microsoft.com/office/drawing/2014/main" id="{AF06F2D1-21C2-4D61-9295-8536082CCC8C}"/>
                </a:ext>
              </a:extLst>
            </p:cNvPr>
            <p:cNvSpPr/>
            <p:nvPr/>
          </p:nvSpPr>
          <p:spPr bwMode="auto">
            <a:xfrm>
              <a:off x="4175885" y="4012016"/>
              <a:ext cx="97751" cy="139645"/>
            </a:xfrm>
            <a:custGeom>
              <a:avLst/>
              <a:gdLst>
                <a:gd name="connsiteX0" fmla="*/ 0 w 133350"/>
                <a:gd name="connsiteY0" fmla="*/ 0 h 190500"/>
                <a:gd name="connsiteX1" fmla="*/ 12700 w 133350"/>
                <a:gd name="connsiteY1" fmla="*/ 76200 h 190500"/>
                <a:gd name="connsiteX2" fmla="*/ 47625 w 133350"/>
                <a:gd name="connsiteY2" fmla="*/ 190500 h 190500"/>
                <a:gd name="connsiteX3" fmla="*/ 127000 w 133350"/>
                <a:gd name="connsiteY3" fmla="*/ 177800 h 190500"/>
                <a:gd name="connsiteX4" fmla="*/ 123825 w 133350"/>
                <a:gd name="connsiteY4" fmla="*/ 136525 h 190500"/>
                <a:gd name="connsiteX5" fmla="*/ 98425 w 133350"/>
                <a:gd name="connsiteY5" fmla="*/ 92075 h 190500"/>
                <a:gd name="connsiteX6" fmla="*/ 133350 w 133350"/>
                <a:gd name="connsiteY6" fmla="*/ 50800 h 190500"/>
                <a:gd name="connsiteX7" fmla="*/ 0 w 133350"/>
                <a:gd name="connsiteY7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350" h="190500">
                  <a:moveTo>
                    <a:pt x="0" y="0"/>
                  </a:moveTo>
                  <a:lnTo>
                    <a:pt x="12700" y="76200"/>
                  </a:lnTo>
                  <a:lnTo>
                    <a:pt x="47625" y="190500"/>
                  </a:lnTo>
                  <a:lnTo>
                    <a:pt x="127000" y="177800"/>
                  </a:lnTo>
                  <a:lnTo>
                    <a:pt x="123825" y="136525"/>
                  </a:lnTo>
                  <a:lnTo>
                    <a:pt x="98425" y="92075"/>
                  </a:lnTo>
                  <a:lnTo>
                    <a:pt x="133350" y="50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16" name="フリーフォーム 1049">
              <a:extLst>
                <a:ext uri="{FF2B5EF4-FFF2-40B4-BE49-F238E27FC236}">
                  <a16:creationId xmlns:a16="http://schemas.microsoft.com/office/drawing/2014/main" id="{97B12AFB-5FBD-4B71-9842-2E2C75005DAE}"/>
                </a:ext>
              </a:extLst>
            </p:cNvPr>
            <p:cNvSpPr/>
            <p:nvPr/>
          </p:nvSpPr>
          <p:spPr bwMode="auto">
            <a:xfrm>
              <a:off x="4171230" y="3960813"/>
              <a:ext cx="93097" cy="51203"/>
            </a:xfrm>
            <a:custGeom>
              <a:avLst/>
              <a:gdLst>
                <a:gd name="connsiteX0" fmla="*/ 0 w 127000"/>
                <a:gd name="connsiteY0" fmla="*/ 69850 h 69850"/>
                <a:gd name="connsiteX1" fmla="*/ 15875 w 127000"/>
                <a:gd name="connsiteY1" fmla="*/ 6350 h 69850"/>
                <a:gd name="connsiteX2" fmla="*/ 107950 w 127000"/>
                <a:gd name="connsiteY2" fmla="*/ 0 h 69850"/>
                <a:gd name="connsiteX3" fmla="*/ 127000 w 127000"/>
                <a:gd name="connsiteY3" fmla="*/ 34925 h 69850"/>
                <a:gd name="connsiteX4" fmla="*/ 127000 w 127000"/>
                <a:gd name="connsiteY4" fmla="*/ 34925 h 69850"/>
                <a:gd name="connsiteX5" fmla="*/ 53975 w 127000"/>
                <a:gd name="connsiteY5" fmla="*/ 57150 h 69850"/>
                <a:gd name="connsiteX6" fmla="*/ 0 w 127000"/>
                <a:gd name="connsiteY6" fmla="*/ 69850 h 6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000" h="69850">
                  <a:moveTo>
                    <a:pt x="0" y="69850"/>
                  </a:moveTo>
                  <a:lnTo>
                    <a:pt x="15875" y="6350"/>
                  </a:lnTo>
                  <a:lnTo>
                    <a:pt x="107950" y="0"/>
                  </a:lnTo>
                  <a:lnTo>
                    <a:pt x="127000" y="34925"/>
                  </a:lnTo>
                  <a:lnTo>
                    <a:pt x="127000" y="34925"/>
                  </a:lnTo>
                  <a:lnTo>
                    <a:pt x="53975" y="57150"/>
                  </a:lnTo>
                  <a:lnTo>
                    <a:pt x="0" y="698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17" name="フリーフォーム 1050">
              <a:extLst>
                <a:ext uri="{FF2B5EF4-FFF2-40B4-BE49-F238E27FC236}">
                  <a16:creationId xmlns:a16="http://schemas.microsoft.com/office/drawing/2014/main" id="{713B1231-AF3C-4567-9D77-C106F3B67B13}"/>
                </a:ext>
              </a:extLst>
            </p:cNvPr>
            <p:cNvSpPr/>
            <p:nvPr/>
          </p:nvSpPr>
          <p:spPr bwMode="auto">
            <a:xfrm>
              <a:off x="4264326" y="3949176"/>
              <a:ext cx="230414" cy="537632"/>
            </a:xfrm>
            <a:custGeom>
              <a:avLst/>
              <a:gdLst>
                <a:gd name="connsiteX0" fmla="*/ 0 w 314325"/>
                <a:gd name="connsiteY0" fmla="*/ 263525 h 733425"/>
                <a:gd name="connsiteX1" fmla="*/ 92075 w 314325"/>
                <a:gd name="connsiteY1" fmla="*/ 406400 h 733425"/>
                <a:gd name="connsiteX2" fmla="*/ 76200 w 314325"/>
                <a:gd name="connsiteY2" fmla="*/ 495300 h 733425"/>
                <a:gd name="connsiteX3" fmla="*/ 139700 w 314325"/>
                <a:gd name="connsiteY3" fmla="*/ 508000 h 733425"/>
                <a:gd name="connsiteX4" fmla="*/ 174625 w 314325"/>
                <a:gd name="connsiteY4" fmla="*/ 457200 h 733425"/>
                <a:gd name="connsiteX5" fmla="*/ 225425 w 314325"/>
                <a:gd name="connsiteY5" fmla="*/ 552450 h 733425"/>
                <a:gd name="connsiteX6" fmla="*/ 225425 w 314325"/>
                <a:gd name="connsiteY6" fmla="*/ 733425 h 733425"/>
                <a:gd name="connsiteX7" fmla="*/ 263525 w 314325"/>
                <a:gd name="connsiteY7" fmla="*/ 523875 h 733425"/>
                <a:gd name="connsiteX8" fmla="*/ 187325 w 314325"/>
                <a:gd name="connsiteY8" fmla="*/ 396875 h 733425"/>
                <a:gd name="connsiteX9" fmla="*/ 206375 w 314325"/>
                <a:gd name="connsiteY9" fmla="*/ 355600 h 733425"/>
                <a:gd name="connsiteX10" fmla="*/ 273050 w 314325"/>
                <a:gd name="connsiteY10" fmla="*/ 339725 h 733425"/>
                <a:gd name="connsiteX11" fmla="*/ 314325 w 314325"/>
                <a:gd name="connsiteY11" fmla="*/ 301625 h 733425"/>
                <a:gd name="connsiteX12" fmla="*/ 257175 w 314325"/>
                <a:gd name="connsiteY12" fmla="*/ 177800 h 733425"/>
                <a:gd name="connsiteX13" fmla="*/ 196850 w 314325"/>
                <a:gd name="connsiteY13" fmla="*/ 168275 h 733425"/>
                <a:gd name="connsiteX14" fmla="*/ 200025 w 314325"/>
                <a:gd name="connsiteY14" fmla="*/ 127000 h 733425"/>
                <a:gd name="connsiteX15" fmla="*/ 250825 w 314325"/>
                <a:gd name="connsiteY15" fmla="*/ 66675 h 733425"/>
                <a:gd name="connsiteX16" fmla="*/ 206375 w 314325"/>
                <a:gd name="connsiteY16" fmla="*/ 0 h 733425"/>
                <a:gd name="connsiteX17" fmla="*/ 171450 w 314325"/>
                <a:gd name="connsiteY17" fmla="*/ 9525 h 733425"/>
                <a:gd name="connsiteX18" fmla="*/ 165100 w 314325"/>
                <a:gd name="connsiteY18" fmla="*/ 41275 h 733425"/>
                <a:gd name="connsiteX19" fmla="*/ 114300 w 314325"/>
                <a:gd name="connsiteY19" fmla="*/ 73025 h 733425"/>
                <a:gd name="connsiteX20" fmla="*/ 111125 w 314325"/>
                <a:gd name="connsiteY20" fmla="*/ 171450 h 733425"/>
                <a:gd name="connsiteX21" fmla="*/ 66675 w 314325"/>
                <a:gd name="connsiteY21" fmla="*/ 171450 h 733425"/>
                <a:gd name="connsiteX22" fmla="*/ 47625 w 314325"/>
                <a:gd name="connsiteY22" fmla="*/ 279400 h 733425"/>
                <a:gd name="connsiteX23" fmla="*/ 22225 w 314325"/>
                <a:gd name="connsiteY23" fmla="*/ 196850 h 733425"/>
                <a:gd name="connsiteX24" fmla="*/ 0 w 314325"/>
                <a:gd name="connsiteY24" fmla="*/ 2635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14325" h="733425">
                  <a:moveTo>
                    <a:pt x="0" y="263525"/>
                  </a:moveTo>
                  <a:lnTo>
                    <a:pt x="92075" y="406400"/>
                  </a:lnTo>
                  <a:lnTo>
                    <a:pt x="76200" y="495300"/>
                  </a:lnTo>
                  <a:lnTo>
                    <a:pt x="139700" y="508000"/>
                  </a:lnTo>
                  <a:lnTo>
                    <a:pt x="174625" y="457200"/>
                  </a:lnTo>
                  <a:lnTo>
                    <a:pt x="225425" y="552450"/>
                  </a:lnTo>
                  <a:lnTo>
                    <a:pt x="225425" y="733425"/>
                  </a:lnTo>
                  <a:lnTo>
                    <a:pt x="263525" y="523875"/>
                  </a:lnTo>
                  <a:lnTo>
                    <a:pt x="187325" y="396875"/>
                  </a:lnTo>
                  <a:lnTo>
                    <a:pt x="206375" y="355600"/>
                  </a:lnTo>
                  <a:lnTo>
                    <a:pt x="273050" y="339725"/>
                  </a:lnTo>
                  <a:lnTo>
                    <a:pt x="314325" y="301625"/>
                  </a:lnTo>
                  <a:lnTo>
                    <a:pt x="257175" y="177800"/>
                  </a:lnTo>
                  <a:lnTo>
                    <a:pt x="196850" y="168275"/>
                  </a:lnTo>
                  <a:lnTo>
                    <a:pt x="200025" y="127000"/>
                  </a:lnTo>
                  <a:lnTo>
                    <a:pt x="250825" y="66675"/>
                  </a:lnTo>
                  <a:lnTo>
                    <a:pt x="206375" y="0"/>
                  </a:lnTo>
                  <a:lnTo>
                    <a:pt x="171450" y="9525"/>
                  </a:lnTo>
                  <a:lnTo>
                    <a:pt x="165100" y="41275"/>
                  </a:lnTo>
                  <a:lnTo>
                    <a:pt x="114300" y="73025"/>
                  </a:lnTo>
                  <a:lnTo>
                    <a:pt x="111125" y="171450"/>
                  </a:lnTo>
                  <a:lnTo>
                    <a:pt x="66675" y="171450"/>
                  </a:lnTo>
                  <a:lnTo>
                    <a:pt x="47625" y="279400"/>
                  </a:lnTo>
                  <a:lnTo>
                    <a:pt x="22225" y="196850"/>
                  </a:lnTo>
                  <a:lnTo>
                    <a:pt x="0" y="263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35" name="フリーフォーム 1052">
              <a:extLst>
                <a:ext uri="{FF2B5EF4-FFF2-40B4-BE49-F238E27FC236}">
                  <a16:creationId xmlns:a16="http://schemas.microsoft.com/office/drawing/2014/main" id="{355FD118-4004-4F77-A1FA-63B02B02C2EE}"/>
                </a:ext>
              </a:extLst>
            </p:cNvPr>
            <p:cNvSpPr/>
            <p:nvPr/>
          </p:nvSpPr>
          <p:spPr bwMode="auto">
            <a:xfrm>
              <a:off x="3966418" y="4475171"/>
              <a:ext cx="69822" cy="111716"/>
            </a:xfrm>
            <a:custGeom>
              <a:avLst/>
              <a:gdLst>
                <a:gd name="connsiteX0" fmla="*/ 19050 w 95250"/>
                <a:gd name="connsiteY0" fmla="*/ 0 h 152400"/>
                <a:gd name="connsiteX1" fmla="*/ 0 w 95250"/>
                <a:gd name="connsiteY1" fmla="*/ 50800 h 152400"/>
                <a:gd name="connsiteX2" fmla="*/ 25400 w 95250"/>
                <a:gd name="connsiteY2" fmla="*/ 152400 h 152400"/>
                <a:gd name="connsiteX3" fmla="*/ 95250 w 95250"/>
                <a:gd name="connsiteY3" fmla="*/ 101600 h 152400"/>
                <a:gd name="connsiteX4" fmla="*/ 60325 w 95250"/>
                <a:gd name="connsiteY4" fmla="*/ 38100 h 152400"/>
                <a:gd name="connsiteX5" fmla="*/ 19050 w 95250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" h="152400">
                  <a:moveTo>
                    <a:pt x="19050" y="0"/>
                  </a:moveTo>
                  <a:lnTo>
                    <a:pt x="0" y="50800"/>
                  </a:lnTo>
                  <a:lnTo>
                    <a:pt x="25400" y="152400"/>
                  </a:lnTo>
                  <a:lnTo>
                    <a:pt x="95250" y="101600"/>
                  </a:lnTo>
                  <a:lnTo>
                    <a:pt x="60325" y="38100"/>
                  </a:lnTo>
                  <a:lnTo>
                    <a:pt x="190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36" name="フリーフォーム 1055">
              <a:extLst>
                <a:ext uri="{FF2B5EF4-FFF2-40B4-BE49-F238E27FC236}">
                  <a16:creationId xmlns:a16="http://schemas.microsoft.com/office/drawing/2014/main" id="{F5A87BDA-D39A-4BD3-A6F1-94DD2B1B162D}"/>
                </a:ext>
              </a:extLst>
            </p:cNvPr>
            <p:cNvSpPr/>
            <p:nvPr/>
          </p:nvSpPr>
          <p:spPr bwMode="auto">
            <a:xfrm>
              <a:off x="4406299" y="4198209"/>
              <a:ext cx="202485" cy="386350"/>
            </a:xfrm>
            <a:custGeom>
              <a:avLst/>
              <a:gdLst>
                <a:gd name="connsiteX0" fmla="*/ 95250 w 276225"/>
                <a:gd name="connsiteY0" fmla="*/ 0 h 527050"/>
                <a:gd name="connsiteX1" fmla="*/ 117475 w 276225"/>
                <a:gd name="connsiteY1" fmla="*/ 88900 h 527050"/>
                <a:gd name="connsiteX2" fmla="*/ 196850 w 276225"/>
                <a:gd name="connsiteY2" fmla="*/ 63500 h 527050"/>
                <a:gd name="connsiteX3" fmla="*/ 276225 w 276225"/>
                <a:gd name="connsiteY3" fmla="*/ 177800 h 527050"/>
                <a:gd name="connsiteX4" fmla="*/ 260350 w 276225"/>
                <a:gd name="connsiteY4" fmla="*/ 219075 h 527050"/>
                <a:gd name="connsiteX5" fmla="*/ 180975 w 276225"/>
                <a:gd name="connsiteY5" fmla="*/ 219075 h 527050"/>
                <a:gd name="connsiteX6" fmla="*/ 171450 w 276225"/>
                <a:gd name="connsiteY6" fmla="*/ 301625 h 527050"/>
                <a:gd name="connsiteX7" fmla="*/ 107950 w 276225"/>
                <a:gd name="connsiteY7" fmla="*/ 257175 h 527050"/>
                <a:gd name="connsiteX8" fmla="*/ 82550 w 276225"/>
                <a:gd name="connsiteY8" fmla="*/ 381000 h 527050"/>
                <a:gd name="connsiteX9" fmla="*/ 168275 w 276225"/>
                <a:gd name="connsiteY9" fmla="*/ 520700 h 527050"/>
                <a:gd name="connsiteX10" fmla="*/ 85725 w 276225"/>
                <a:gd name="connsiteY10" fmla="*/ 527050 h 527050"/>
                <a:gd name="connsiteX11" fmla="*/ 22225 w 276225"/>
                <a:gd name="connsiteY11" fmla="*/ 406400 h 527050"/>
                <a:gd name="connsiteX12" fmla="*/ 76200 w 276225"/>
                <a:gd name="connsiteY12" fmla="*/ 196850 h 527050"/>
                <a:gd name="connsiteX13" fmla="*/ 0 w 276225"/>
                <a:gd name="connsiteY13" fmla="*/ 57150 h 527050"/>
                <a:gd name="connsiteX14" fmla="*/ 12700 w 276225"/>
                <a:gd name="connsiteY14" fmla="*/ 19050 h 527050"/>
                <a:gd name="connsiteX15" fmla="*/ 95250 w 276225"/>
                <a:gd name="connsiteY15" fmla="*/ 0 h 52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6225" h="527050">
                  <a:moveTo>
                    <a:pt x="95250" y="0"/>
                  </a:moveTo>
                  <a:lnTo>
                    <a:pt x="117475" y="88900"/>
                  </a:lnTo>
                  <a:lnTo>
                    <a:pt x="196850" y="63500"/>
                  </a:lnTo>
                  <a:lnTo>
                    <a:pt x="276225" y="177800"/>
                  </a:lnTo>
                  <a:lnTo>
                    <a:pt x="260350" y="219075"/>
                  </a:lnTo>
                  <a:lnTo>
                    <a:pt x="180975" y="219075"/>
                  </a:lnTo>
                  <a:lnTo>
                    <a:pt x="171450" y="301625"/>
                  </a:lnTo>
                  <a:lnTo>
                    <a:pt x="107950" y="257175"/>
                  </a:lnTo>
                  <a:lnTo>
                    <a:pt x="82550" y="381000"/>
                  </a:lnTo>
                  <a:lnTo>
                    <a:pt x="168275" y="520700"/>
                  </a:lnTo>
                  <a:lnTo>
                    <a:pt x="85725" y="527050"/>
                  </a:lnTo>
                  <a:lnTo>
                    <a:pt x="22225" y="406400"/>
                  </a:lnTo>
                  <a:lnTo>
                    <a:pt x="76200" y="196850"/>
                  </a:lnTo>
                  <a:lnTo>
                    <a:pt x="0" y="57150"/>
                  </a:lnTo>
                  <a:lnTo>
                    <a:pt x="12700" y="19050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37" name="フリーフォーム 1056">
              <a:extLst>
                <a:ext uri="{FF2B5EF4-FFF2-40B4-BE49-F238E27FC236}">
                  <a16:creationId xmlns:a16="http://schemas.microsoft.com/office/drawing/2014/main" id="{4026D31D-5207-4CFA-85F6-5F4F194DC780}"/>
                </a:ext>
              </a:extLst>
            </p:cNvPr>
            <p:cNvSpPr/>
            <p:nvPr/>
          </p:nvSpPr>
          <p:spPr bwMode="auto">
            <a:xfrm>
              <a:off x="4473794" y="4577577"/>
              <a:ext cx="97751" cy="137317"/>
            </a:xfrm>
            <a:custGeom>
              <a:avLst/>
              <a:gdLst>
                <a:gd name="connsiteX0" fmla="*/ 0 w 133350"/>
                <a:gd name="connsiteY0" fmla="*/ 15875 h 187325"/>
                <a:gd name="connsiteX1" fmla="*/ 31750 w 133350"/>
                <a:gd name="connsiteY1" fmla="*/ 111125 h 187325"/>
                <a:gd name="connsiteX2" fmla="*/ 133350 w 133350"/>
                <a:gd name="connsiteY2" fmla="*/ 187325 h 187325"/>
                <a:gd name="connsiteX3" fmla="*/ 123825 w 133350"/>
                <a:gd name="connsiteY3" fmla="*/ 28575 h 187325"/>
                <a:gd name="connsiteX4" fmla="*/ 79375 w 133350"/>
                <a:gd name="connsiteY4" fmla="*/ 0 h 187325"/>
                <a:gd name="connsiteX5" fmla="*/ 0 w 133350"/>
                <a:gd name="connsiteY5" fmla="*/ 15875 h 18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350" h="187325">
                  <a:moveTo>
                    <a:pt x="0" y="15875"/>
                  </a:moveTo>
                  <a:lnTo>
                    <a:pt x="31750" y="111125"/>
                  </a:lnTo>
                  <a:lnTo>
                    <a:pt x="133350" y="187325"/>
                  </a:lnTo>
                  <a:lnTo>
                    <a:pt x="123825" y="28575"/>
                  </a:lnTo>
                  <a:lnTo>
                    <a:pt x="79375" y="0"/>
                  </a:lnTo>
                  <a:lnTo>
                    <a:pt x="0" y="15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38" name="フリーフォーム 1057">
              <a:extLst>
                <a:ext uri="{FF2B5EF4-FFF2-40B4-BE49-F238E27FC236}">
                  <a16:creationId xmlns:a16="http://schemas.microsoft.com/office/drawing/2014/main" id="{696C0886-1088-4B64-A0B4-B7D42C79573D}"/>
                </a:ext>
              </a:extLst>
            </p:cNvPr>
            <p:cNvSpPr/>
            <p:nvPr/>
          </p:nvSpPr>
          <p:spPr bwMode="auto">
            <a:xfrm>
              <a:off x="4352769" y="4600852"/>
              <a:ext cx="265325" cy="300236"/>
            </a:xfrm>
            <a:custGeom>
              <a:avLst/>
              <a:gdLst>
                <a:gd name="connsiteX0" fmla="*/ 0 w 361950"/>
                <a:gd name="connsiteY0" fmla="*/ 9525 h 409575"/>
                <a:gd name="connsiteX1" fmla="*/ 76200 w 361950"/>
                <a:gd name="connsiteY1" fmla="*/ 0 h 409575"/>
                <a:gd name="connsiteX2" fmla="*/ 260350 w 361950"/>
                <a:gd name="connsiteY2" fmla="*/ 184150 h 409575"/>
                <a:gd name="connsiteX3" fmla="*/ 301625 w 361950"/>
                <a:gd name="connsiteY3" fmla="*/ 254000 h 409575"/>
                <a:gd name="connsiteX4" fmla="*/ 355600 w 361950"/>
                <a:gd name="connsiteY4" fmla="*/ 298450 h 409575"/>
                <a:gd name="connsiteX5" fmla="*/ 361950 w 361950"/>
                <a:gd name="connsiteY5" fmla="*/ 390525 h 409575"/>
                <a:gd name="connsiteX6" fmla="*/ 307975 w 361950"/>
                <a:gd name="connsiteY6" fmla="*/ 409575 h 409575"/>
                <a:gd name="connsiteX7" fmla="*/ 196850 w 361950"/>
                <a:gd name="connsiteY7" fmla="*/ 314325 h 409575"/>
                <a:gd name="connsiteX8" fmla="*/ 149225 w 361950"/>
                <a:gd name="connsiteY8" fmla="*/ 190500 h 409575"/>
                <a:gd name="connsiteX9" fmla="*/ 85725 w 361950"/>
                <a:gd name="connsiteY9" fmla="*/ 114300 h 409575"/>
                <a:gd name="connsiteX10" fmla="*/ 0 w 361950"/>
                <a:gd name="connsiteY10" fmla="*/ 95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1950" h="409575">
                  <a:moveTo>
                    <a:pt x="0" y="9525"/>
                  </a:moveTo>
                  <a:lnTo>
                    <a:pt x="76200" y="0"/>
                  </a:lnTo>
                  <a:lnTo>
                    <a:pt x="260350" y="184150"/>
                  </a:lnTo>
                  <a:lnTo>
                    <a:pt x="301625" y="254000"/>
                  </a:lnTo>
                  <a:lnTo>
                    <a:pt x="355600" y="298450"/>
                  </a:lnTo>
                  <a:lnTo>
                    <a:pt x="361950" y="390525"/>
                  </a:lnTo>
                  <a:lnTo>
                    <a:pt x="307975" y="409575"/>
                  </a:lnTo>
                  <a:lnTo>
                    <a:pt x="196850" y="314325"/>
                  </a:lnTo>
                  <a:lnTo>
                    <a:pt x="149225" y="190500"/>
                  </a:lnTo>
                  <a:lnTo>
                    <a:pt x="85725" y="114300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39" name="フリーフォーム 1058">
              <a:extLst>
                <a:ext uri="{FF2B5EF4-FFF2-40B4-BE49-F238E27FC236}">
                  <a16:creationId xmlns:a16="http://schemas.microsoft.com/office/drawing/2014/main" id="{D023DEAF-3827-4F54-A6FA-0734115B0FE1}"/>
                </a:ext>
              </a:extLst>
            </p:cNvPr>
            <p:cNvSpPr/>
            <p:nvPr/>
          </p:nvSpPr>
          <p:spPr bwMode="auto">
            <a:xfrm>
              <a:off x="4620420" y="4903415"/>
              <a:ext cx="423589" cy="83787"/>
            </a:xfrm>
            <a:custGeom>
              <a:avLst/>
              <a:gdLst>
                <a:gd name="connsiteX0" fmla="*/ 0 w 577850"/>
                <a:gd name="connsiteY0" fmla="*/ 34925 h 114300"/>
                <a:gd name="connsiteX1" fmla="*/ 38100 w 577850"/>
                <a:gd name="connsiteY1" fmla="*/ 0 h 114300"/>
                <a:gd name="connsiteX2" fmla="*/ 269875 w 577850"/>
                <a:gd name="connsiteY2" fmla="*/ 57150 h 114300"/>
                <a:gd name="connsiteX3" fmla="*/ 403225 w 577850"/>
                <a:gd name="connsiteY3" fmla="*/ 82550 h 114300"/>
                <a:gd name="connsiteX4" fmla="*/ 577850 w 577850"/>
                <a:gd name="connsiteY4" fmla="*/ 92075 h 114300"/>
                <a:gd name="connsiteX5" fmla="*/ 355600 w 577850"/>
                <a:gd name="connsiteY5" fmla="*/ 114300 h 114300"/>
                <a:gd name="connsiteX6" fmla="*/ 273050 w 577850"/>
                <a:gd name="connsiteY6" fmla="*/ 114300 h 114300"/>
                <a:gd name="connsiteX7" fmla="*/ 111125 w 577850"/>
                <a:gd name="connsiteY7" fmla="*/ 76200 h 114300"/>
                <a:gd name="connsiteX8" fmla="*/ 63500 w 577850"/>
                <a:gd name="connsiteY8" fmla="*/ 69850 h 114300"/>
                <a:gd name="connsiteX9" fmla="*/ 0 w 577850"/>
                <a:gd name="connsiteY9" fmla="*/ 34925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7850" h="114300">
                  <a:moveTo>
                    <a:pt x="0" y="34925"/>
                  </a:moveTo>
                  <a:lnTo>
                    <a:pt x="38100" y="0"/>
                  </a:lnTo>
                  <a:lnTo>
                    <a:pt x="269875" y="57150"/>
                  </a:lnTo>
                  <a:lnTo>
                    <a:pt x="403225" y="82550"/>
                  </a:lnTo>
                  <a:lnTo>
                    <a:pt x="577850" y="92075"/>
                  </a:lnTo>
                  <a:lnTo>
                    <a:pt x="355600" y="114300"/>
                  </a:lnTo>
                  <a:lnTo>
                    <a:pt x="273050" y="114300"/>
                  </a:lnTo>
                  <a:lnTo>
                    <a:pt x="111125" y="76200"/>
                  </a:lnTo>
                  <a:lnTo>
                    <a:pt x="63500" y="69850"/>
                  </a:lnTo>
                  <a:lnTo>
                    <a:pt x="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0" name="フリーフォーム 1059">
              <a:extLst>
                <a:ext uri="{FF2B5EF4-FFF2-40B4-BE49-F238E27FC236}">
                  <a16:creationId xmlns:a16="http://schemas.microsoft.com/office/drawing/2014/main" id="{F2FDED1C-2BA4-4E8B-B6F5-0E5C91B9E6D4}"/>
                </a:ext>
              </a:extLst>
            </p:cNvPr>
            <p:cNvSpPr/>
            <p:nvPr/>
          </p:nvSpPr>
          <p:spPr bwMode="auto">
            <a:xfrm>
              <a:off x="5023063" y="4970910"/>
              <a:ext cx="130335" cy="65168"/>
            </a:xfrm>
            <a:custGeom>
              <a:avLst/>
              <a:gdLst>
                <a:gd name="connsiteX0" fmla="*/ 177800 w 177800"/>
                <a:gd name="connsiteY0" fmla="*/ 0 h 88900"/>
                <a:gd name="connsiteX1" fmla="*/ 82550 w 177800"/>
                <a:gd name="connsiteY1" fmla="*/ 9525 h 88900"/>
                <a:gd name="connsiteX2" fmla="*/ 0 w 177800"/>
                <a:gd name="connsiteY2" fmla="*/ 88900 h 88900"/>
                <a:gd name="connsiteX3" fmla="*/ 120650 w 177800"/>
                <a:gd name="connsiteY3" fmla="*/ 44450 h 88900"/>
                <a:gd name="connsiteX4" fmla="*/ 177800 w 177800"/>
                <a:gd name="connsiteY4" fmla="*/ 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800" h="88900">
                  <a:moveTo>
                    <a:pt x="177800" y="0"/>
                  </a:moveTo>
                  <a:lnTo>
                    <a:pt x="82550" y="9525"/>
                  </a:lnTo>
                  <a:lnTo>
                    <a:pt x="0" y="88900"/>
                  </a:lnTo>
                  <a:lnTo>
                    <a:pt x="120650" y="44450"/>
                  </a:lnTo>
                  <a:lnTo>
                    <a:pt x="177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1" name="フリーフォーム 1060">
              <a:extLst>
                <a:ext uri="{FF2B5EF4-FFF2-40B4-BE49-F238E27FC236}">
                  <a16:creationId xmlns:a16="http://schemas.microsoft.com/office/drawing/2014/main" id="{06D6F871-8E1C-4F27-BA07-7E02FA51F198}"/>
                </a:ext>
              </a:extLst>
            </p:cNvPr>
            <p:cNvSpPr/>
            <p:nvPr/>
          </p:nvSpPr>
          <p:spPr bwMode="auto">
            <a:xfrm>
              <a:off x="5486218" y="4826611"/>
              <a:ext cx="335147" cy="207140"/>
            </a:xfrm>
            <a:custGeom>
              <a:avLst/>
              <a:gdLst>
                <a:gd name="connsiteX0" fmla="*/ 15875 w 457200"/>
                <a:gd name="connsiteY0" fmla="*/ 0 h 282575"/>
                <a:gd name="connsiteX1" fmla="*/ 0 w 457200"/>
                <a:gd name="connsiteY1" fmla="*/ 228600 h 282575"/>
                <a:gd name="connsiteX2" fmla="*/ 85725 w 457200"/>
                <a:gd name="connsiteY2" fmla="*/ 234950 h 282575"/>
                <a:gd name="connsiteX3" fmla="*/ 111125 w 457200"/>
                <a:gd name="connsiteY3" fmla="*/ 196850 h 282575"/>
                <a:gd name="connsiteX4" fmla="*/ 196850 w 457200"/>
                <a:gd name="connsiteY4" fmla="*/ 200025 h 282575"/>
                <a:gd name="connsiteX5" fmla="*/ 231775 w 457200"/>
                <a:gd name="connsiteY5" fmla="*/ 263525 h 282575"/>
                <a:gd name="connsiteX6" fmla="*/ 339725 w 457200"/>
                <a:gd name="connsiteY6" fmla="*/ 282575 h 282575"/>
                <a:gd name="connsiteX7" fmla="*/ 266700 w 457200"/>
                <a:gd name="connsiteY7" fmla="*/ 184150 h 282575"/>
                <a:gd name="connsiteX8" fmla="*/ 457200 w 457200"/>
                <a:gd name="connsiteY8" fmla="*/ 200025 h 282575"/>
                <a:gd name="connsiteX9" fmla="*/ 288925 w 457200"/>
                <a:gd name="connsiteY9" fmla="*/ 114300 h 282575"/>
                <a:gd name="connsiteX10" fmla="*/ 247650 w 457200"/>
                <a:gd name="connsiteY10" fmla="*/ 60325 h 282575"/>
                <a:gd name="connsiteX11" fmla="*/ 180975 w 457200"/>
                <a:gd name="connsiteY11" fmla="*/ 92075 h 282575"/>
                <a:gd name="connsiteX12" fmla="*/ 136525 w 457200"/>
                <a:gd name="connsiteY12" fmla="*/ 22225 h 282575"/>
                <a:gd name="connsiteX13" fmla="*/ 15875 w 457200"/>
                <a:gd name="connsiteY13" fmla="*/ 0 h 282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7200" h="282575">
                  <a:moveTo>
                    <a:pt x="15875" y="0"/>
                  </a:moveTo>
                  <a:lnTo>
                    <a:pt x="0" y="228600"/>
                  </a:lnTo>
                  <a:lnTo>
                    <a:pt x="85725" y="234950"/>
                  </a:lnTo>
                  <a:lnTo>
                    <a:pt x="111125" y="196850"/>
                  </a:lnTo>
                  <a:lnTo>
                    <a:pt x="196850" y="200025"/>
                  </a:lnTo>
                  <a:lnTo>
                    <a:pt x="231775" y="263525"/>
                  </a:lnTo>
                  <a:lnTo>
                    <a:pt x="339725" y="282575"/>
                  </a:lnTo>
                  <a:lnTo>
                    <a:pt x="266700" y="184150"/>
                  </a:lnTo>
                  <a:lnTo>
                    <a:pt x="457200" y="200025"/>
                  </a:lnTo>
                  <a:lnTo>
                    <a:pt x="288925" y="114300"/>
                  </a:lnTo>
                  <a:lnTo>
                    <a:pt x="247650" y="60325"/>
                  </a:lnTo>
                  <a:lnTo>
                    <a:pt x="180975" y="92075"/>
                  </a:lnTo>
                  <a:lnTo>
                    <a:pt x="136525" y="22225"/>
                  </a:lnTo>
                  <a:lnTo>
                    <a:pt x="15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2" name="フリーフォーム 1061">
              <a:extLst>
                <a:ext uri="{FF2B5EF4-FFF2-40B4-BE49-F238E27FC236}">
                  <a16:creationId xmlns:a16="http://schemas.microsoft.com/office/drawing/2014/main" id="{DEDAE2A7-B39E-44CB-936B-7284D7527176}"/>
                </a:ext>
              </a:extLst>
            </p:cNvPr>
            <p:cNvSpPr/>
            <p:nvPr/>
          </p:nvSpPr>
          <p:spPr bwMode="auto">
            <a:xfrm>
              <a:off x="5237184" y="4754461"/>
              <a:ext cx="258342" cy="242051"/>
            </a:xfrm>
            <a:custGeom>
              <a:avLst/>
              <a:gdLst>
                <a:gd name="connsiteX0" fmla="*/ 352425 w 352425"/>
                <a:gd name="connsiteY0" fmla="*/ 95250 h 330200"/>
                <a:gd name="connsiteX1" fmla="*/ 212725 w 352425"/>
                <a:gd name="connsiteY1" fmla="*/ 25400 h 330200"/>
                <a:gd name="connsiteX2" fmla="*/ 152400 w 352425"/>
                <a:gd name="connsiteY2" fmla="*/ 104775 h 330200"/>
                <a:gd name="connsiteX3" fmla="*/ 66675 w 352425"/>
                <a:gd name="connsiteY3" fmla="*/ 0 h 330200"/>
                <a:gd name="connsiteX4" fmla="*/ 0 w 352425"/>
                <a:gd name="connsiteY4" fmla="*/ 19050 h 330200"/>
                <a:gd name="connsiteX5" fmla="*/ 76200 w 352425"/>
                <a:gd name="connsiteY5" fmla="*/ 133350 h 330200"/>
                <a:gd name="connsiteX6" fmla="*/ 244475 w 352425"/>
                <a:gd name="connsiteY6" fmla="*/ 184150 h 330200"/>
                <a:gd name="connsiteX7" fmla="*/ 269875 w 352425"/>
                <a:gd name="connsiteY7" fmla="*/ 276225 h 330200"/>
                <a:gd name="connsiteX8" fmla="*/ 342900 w 352425"/>
                <a:gd name="connsiteY8" fmla="*/ 330200 h 330200"/>
                <a:gd name="connsiteX9" fmla="*/ 352425 w 352425"/>
                <a:gd name="connsiteY9" fmla="*/ 9525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2425" h="330200">
                  <a:moveTo>
                    <a:pt x="352425" y="95250"/>
                  </a:moveTo>
                  <a:lnTo>
                    <a:pt x="212725" y="25400"/>
                  </a:lnTo>
                  <a:lnTo>
                    <a:pt x="152400" y="104775"/>
                  </a:lnTo>
                  <a:lnTo>
                    <a:pt x="66675" y="0"/>
                  </a:lnTo>
                  <a:lnTo>
                    <a:pt x="0" y="19050"/>
                  </a:lnTo>
                  <a:lnTo>
                    <a:pt x="76200" y="133350"/>
                  </a:lnTo>
                  <a:lnTo>
                    <a:pt x="244475" y="184150"/>
                  </a:lnTo>
                  <a:lnTo>
                    <a:pt x="269875" y="276225"/>
                  </a:lnTo>
                  <a:lnTo>
                    <a:pt x="342900" y="330200"/>
                  </a:lnTo>
                  <a:lnTo>
                    <a:pt x="352425" y="952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3" name="フリーフォーム 1062">
              <a:extLst>
                <a:ext uri="{FF2B5EF4-FFF2-40B4-BE49-F238E27FC236}">
                  <a16:creationId xmlns:a16="http://schemas.microsoft.com/office/drawing/2014/main" id="{A454C202-CA36-4A4E-BD96-F923C3EBD3A8}"/>
                </a:ext>
              </a:extLst>
            </p:cNvPr>
            <p:cNvSpPr/>
            <p:nvPr/>
          </p:nvSpPr>
          <p:spPr bwMode="auto">
            <a:xfrm>
              <a:off x="4967205" y="4035290"/>
              <a:ext cx="48876" cy="102406"/>
            </a:xfrm>
            <a:custGeom>
              <a:avLst/>
              <a:gdLst>
                <a:gd name="connsiteX0" fmla="*/ 22225 w 66675"/>
                <a:gd name="connsiteY0" fmla="*/ 139700 h 139700"/>
                <a:gd name="connsiteX1" fmla="*/ 0 w 66675"/>
                <a:gd name="connsiteY1" fmla="*/ 88900 h 139700"/>
                <a:gd name="connsiteX2" fmla="*/ 41275 w 66675"/>
                <a:gd name="connsiteY2" fmla="*/ 0 h 139700"/>
                <a:gd name="connsiteX3" fmla="*/ 66675 w 66675"/>
                <a:gd name="connsiteY3" fmla="*/ 6350 h 139700"/>
                <a:gd name="connsiteX4" fmla="*/ 47625 w 66675"/>
                <a:gd name="connsiteY4" fmla="*/ 79375 h 139700"/>
                <a:gd name="connsiteX5" fmla="*/ 22225 w 66675"/>
                <a:gd name="connsiteY5" fmla="*/ 139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675" h="139700">
                  <a:moveTo>
                    <a:pt x="22225" y="139700"/>
                  </a:moveTo>
                  <a:lnTo>
                    <a:pt x="0" y="88900"/>
                  </a:lnTo>
                  <a:lnTo>
                    <a:pt x="41275" y="0"/>
                  </a:lnTo>
                  <a:lnTo>
                    <a:pt x="66675" y="6350"/>
                  </a:lnTo>
                  <a:lnTo>
                    <a:pt x="47625" y="79375"/>
                  </a:lnTo>
                  <a:lnTo>
                    <a:pt x="22225" y="139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4" name="フリーフォーム 1063">
              <a:extLst>
                <a:ext uri="{FF2B5EF4-FFF2-40B4-BE49-F238E27FC236}">
                  <a16:creationId xmlns:a16="http://schemas.microsoft.com/office/drawing/2014/main" id="{1796C85E-CB85-4A31-9256-B4B57CF2E498}"/>
                </a:ext>
              </a:extLst>
            </p:cNvPr>
            <p:cNvSpPr/>
            <p:nvPr/>
          </p:nvSpPr>
          <p:spPr bwMode="auto">
            <a:xfrm>
              <a:off x="4960223" y="4240103"/>
              <a:ext cx="76804" cy="162919"/>
            </a:xfrm>
            <a:custGeom>
              <a:avLst/>
              <a:gdLst>
                <a:gd name="connsiteX0" fmla="*/ 73025 w 104775"/>
                <a:gd name="connsiteY0" fmla="*/ 0 h 222250"/>
                <a:gd name="connsiteX1" fmla="*/ 15875 w 104775"/>
                <a:gd name="connsiteY1" fmla="*/ 0 h 222250"/>
                <a:gd name="connsiteX2" fmla="*/ 0 w 104775"/>
                <a:gd name="connsiteY2" fmla="*/ 123825 h 222250"/>
                <a:gd name="connsiteX3" fmla="*/ 22225 w 104775"/>
                <a:gd name="connsiteY3" fmla="*/ 222250 h 222250"/>
                <a:gd name="connsiteX4" fmla="*/ 38100 w 104775"/>
                <a:gd name="connsiteY4" fmla="*/ 120650 h 222250"/>
                <a:gd name="connsiteX5" fmla="*/ 104775 w 104775"/>
                <a:gd name="connsiteY5" fmla="*/ 73025 h 222250"/>
                <a:gd name="connsiteX6" fmla="*/ 73025 w 104775"/>
                <a:gd name="connsiteY6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222250">
                  <a:moveTo>
                    <a:pt x="73025" y="0"/>
                  </a:moveTo>
                  <a:lnTo>
                    <a:pt x="15875" y="0"/>
                  </a:lnTo>
                  <a:lnTo>
                    <a:pt x="0" y="123825"/>
                  </a:lnTo>
                  <a:lnTo>
                    <a:pt x="22225" y="222250"/>
                  </a:lnTo>
                  <a:lnTo>
                    <a:pt x="38100" y="120650"/>
                  </a:lnTo>
                  <a:lnTo>
                    <a:pt x="104775" y="7302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5" name="フリーフォーム 1064">
              <a:extLst>
                <a:ext uri="{FF2B5EF4-FFF2-40B4-BE49-F238E27FC236}">
                  <a16:creationId xmlns:a16="http://schemas.microsoft.com/office/drawing/2014/main" id="{DCEBD3D2-4152-46BD-BA63-B52461CCEB6D}"/>
                </a:ext>
              </a:extLst>
            </p:cNvPr>
            <p:cNvSpPr/>
            <p:nvPr/>
          </p:nvSpPr>
          <p:spPr bwMode="auto">
            <a:xfrm>
              <a:off x="5034700" y="4358801"/>
              <a:ext cx="83787" cy="111716"/>
            </a:xfrm>
            <a:custGeom>
              <a:avLst/>
              <a:gdLst>
                <a:gd name="connsiteX0" fmla="*/ 0 w 114300"/>
                <a:gd name="connsiteY0" fmla="*/ 0 h 152400"/>
                <a:gd name="connsiteX1" fmla="*/ 79375 w 114300"/>
                <a:gd name="connsiteY1" fmla="*/ 57150 h 152400"/>
                <a:gd name="connsiteX2" fmla="*/ 114300 w 114300"/>
                <a:gd name="connsiteY2" fmla="*/ 139700 h 152400"/>
                <a:gd name="connsiteX3" fmla="*/ 73025 w 114300"/>
                <a:gd name="connsiteY3" fmla="*/ 152400 h 152400"/>
                <a:gd name="connsiteX4" fmla="*/ 60325 w 114300"/>
                <a:gd name="connsiteY4" fmla="*/ 101600 h 152400"/>
                <a:gd name="connsiteX5" fmla="*/ 28575 w 114300"/>
                <a:gd name="connsiteY5" fmla="*/ 41275 h 152400"/>
                <a:gd name="connsiteX6" fmla="*/ 0 w 114300"/>
                <a:gd name="connsiteY6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152400">
                  <a:moveTo>
                    <a:pt x="0" y="0"/>
                  </a:moveTo>
                  <a:lnTo>
                    <a:pt x="79375" y="57150"/>
                  </a:lnTo>
                  <a:lnTo>
                    <a:pt x="114300" y="139700"/>
                  </a:lnTo>
                  <a:lnTo>
                    <a:pt x="73025" y="152400"/>
                  </a:lnTo>
                  <a:lnTo>
                    <a:pt x="60325" y="101600"/>
                  </a:lnTo>
                  <a:lnTo>
                    <a:pt x="28575" y="412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6" name="フリーフォーム 1065">
              <a:extLst>
                <a:ext uri="{FF2B5EF4-FFF2-40B4-BE49-F238E27FC236}">
                  <a16:creationId xmlns:a16="http://schemas.microsoft.com/office/drawing/2014/main" id="{C8B99C73-9D1D-4172-A3E6-B72D0A9930EE}"/>
                </a:ext>
              </a:extLst>
            </p:cNvPr>
            <p:cNvSpPr/>
            <p:nvPr/>
          </p:nvSpPr>
          <p:spPr bwMode="auto">
            <a:xfrm>
              <a:off x="5002116" y="4426296"/>
              <a:ext cx="51203" cy="74477"/>
            </a:xfrm>
            <a:custGeom>
              <a:avLst/>
              <a:gdLst>
                <a:gd name="connsiteX0" fmla="*/ 0 w 69850"/>
                <a:gd name="connsiteY0" fmla="*/ 0 h 101600"/>
                <a:gd name="connsiteX1" fmla="*/ 31750 w 69850"/>
                <a:gd name="connsiteY1" fmla="*/ 101600 h 101600"/>
                <a:gd name="connsiteX2" fmla="*/ 69850 w 69850"/>
                <a:gd name="connsiteY2" fmla="*/ 79375 h 101600"/>
                <a:gd name="connsiteX3" fmla="*/ 66675 w 69850"/>
                <a:gd name="connsiteY3" fmla="*/ 31750 h 101600"/>
                <a:gd name="connsiteX4" fmla="*/ 0 w 69850"/>
                <a:gd name="connsiteY4" fmla="*/ 0 h 10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850" h="101600">
                  <a:moveTo>
                    <a:pt x="0" y="0"/>
                  </a:moveTo>
                  <a:lnTo>
                    <a:pt x="31750" y="101600"/>
                  </a:lnTo>
                  <a:lnTo>
                    <a:pt x="69850" y="79375"/>
                  </a:lnTo>
                  <a:lnTo>
                    <a:pt x="66675" y="3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7" name="フリーフォーム 1066">
              <a:extLst>
                <a:ext uri="{FF2B5EF4-FFF2-40B4-BE49-F238E27FC236}">
                  <a16:creationId xmlns:a16="http://schemas.microsoft.com/office/drawing/2014/main" id="{5BD3E3E9-A1AA-45DC-A602-E94F72E22CD1}"/>
                </a:ext>
              </a:extLst>
            </p:cNvPr>
            <p:cNvSpPr/>
            <p:nvPr/>
          </p:nvSpPr>
          <p:spPr bwMode="auto">
            <a:xfrm>
              <a:off x="4990479" y="4496118"/>
              <a:ext cx="141972" cy="97751"/>
            </a:xfrm>
            <a:custGeom>
              <a:avLst/>
              <a:gdLst>
                <a:gd name="connsiteX0" fmla="*/ 174625 w 193675"/>
                <a:gd name="connsiteY0" fmla="*/ 0 h 133350"/>
                <a:gd name="connsiteX1" fmla="*/ 193675 w 193675"/>
                <a:gd name="connsiteY1" fmla="*/ 82550 h 133350"/>
                <a:gd name="connsiteX2" fmla="*/ 168275 w 193675"/>
                <a:gd name="connsiteY2" fmla="*/ 133350 h 133350"/>
                <a:gd name="connsiteX3" fmla="*/ 98425 w 193675"/>
                <a:gd name="connsiteY3" fmla="*/ 117475 h 133350"/>
                <a:gd name="connsiteX4" fmla="*/ 104775 w 193675"/>
                <a:gd name="connsiteY4" fmla="*/ 63500 h 133350"/>
                <a:gd name="connsiteX5" fmla="*/ 0 w 193675"/>
                <a:gd name="connsiteY5" fmla="*/ 101600 h 133350"/>
                <a:gd name="connsiteX6" fmla="*/ 76200 w 193675"/>
                <a:gd name="connsiteY6" fmla="*/ 25400 h 133350"/>
                <a:gd name="connsiteX7" fmla="*/ 123825 w 193675"/>
                <a:gd name="connsiteY7" fmla="*/ 53975 h 133350"/>
                <a:gd name="connsiteX8" fmla="*/ 174625 w 193675"/>
                <a:gd name="connsiteY8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675" h="133350">
                  <a:moveTo>
                    <a:pt x="174625" y="0"/>
                  </a:moveTo>
                  <a:lnTo>
                    <a:pt x="193675" y="82550"/>
                  </a:lnTo>
                  <a:lnTo>
                    <a:pt x="168275" y="133350"/>
                  </a:lnTo>
                  <a:lnTo>
                    <a:pt x="98425" y="117475"/>
                  </a:lnTo>
                  <a:lnTo>
                    <a:pt x="104775" y="63500"/>
                  </a:lnTo>
                  <a:lnTo>
                    <a:pt x="0" y="101600"/>
                  </a:lnTo>
                  <a:lnTo>
                    <a:pt x="76200" y="25400"/>
                  </a:lnTo>
                  <a:lnTo>
                    <a:pt x="123825" y="53975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8" name="フリーフォーム 1067">
              <a:extLst>
                <a:ext uri="{FF2B5EF4-FFF2-40B4-BE49-F238E27FC236}">
                  <a16:creationId xmlns:a16="http://schemas.microsoft.com/office/drawing/2014/main" id="{D7A61DCB-97D1-4FDF-BDB0-C203C02EB8DC}"/>
                </a:ext>
              </a:extLst>
            </p:cNvPr>
            <p:cNvSpPr/>
            <p:nvPr/>
          </p:nvSpPr>
          <p:spPr bwMode="auto">
            <a:xfrm>
              <a:off x="4690243" y="4628781"/>
              <a:ext cx="346785" cy="279289"/>
            </a:xfrm>
            <a:custGeom>
              <a:avLst/>
              <a:gdLst>
                <a:gd name="connsiteX0" fmla="*/ 41275 w 473075"/>
                <a:gd name="connsiteY0" fmla="*/ 92075 h 381000"/>
                <a:gd name="connsiteX1" fmla="*/ 0 w 473075"/>
                <a:gd name="connsiteY1" fmla="*/ 142875 h 381000"/>
                <a:gd name="connsiteX2" fmla="*/ 53975 w 473075"/>
                <a:gd name="connsiteY2" fmla="*/ 241300 h 381000"/>
                <a:gd name="connsiteX3" fmla="*/ 60325 w 473075"/>
                <a:gd name="connsiteY3" fmla="*/ 292100 h 381000"/>
                <a:gd name="connsiteX4" fmla="*/ 203200 w 473075"/>
                <a:gd name="connsiteY4" fmla="*/ 317500 h 381000"/>
                <a:gd name="connsiteX5" fmla="*/ 282575 w 473075"/>
                <a:gd name="connsiteY5" fmla="*/ 381000 h 381000"/>
                <a:gd name="connsiteX6" fmla="*/ 466725 w 473075"/>
                <a:gd name="connsiteY6" fmla="*/ 342900 h 381000"/>
                <a:gd name="connsiteX7" fmla="*/ 473075 w 473075"/>
                <a:gd name="connsiteY7" fmla="*/ 276225 h 381000"/>
                <a:gd name="connsiteX8" fmla="*/ 444500 w 473075"/>
                <a:gd name="connsiteY8" fmla="*/ 231775 h 381000"/>
                <a:gd name="connsiteX9" fmla="*/ 377825 w 473075"/>
                <a:gd name="connsiteY9" fmla="*/ 168275 h 381000"/>
                <a:gd name="connsiteX10" fmla="*/ 346075 w 473075"/>
                <a:gd name="connsiteY10" fmla="*/ 266700 h 381000"/>
                <a:gd name="connsiteX11" fmla="*/ 285750 w 473075"/>
                <a:gd name="connsiteY11" fmla="*/ 231775 h 381000"/>
                <a:gd name="connsiteX12" fmla="*/ 250825 w 473075"/>
                <a:gd name="connsiteY12" fmla="*/ 276225 h 381000"/>
                <a:gd name="connsiteX13" fmla="*/ 231775 w 473075"/>
                <a:gd name="connsiteY13" fmla="*/ 196850 h 381000"/>
                <a:gd name="connsiteX14" fmla="*/ 301625 w 473075"/>
                <a:gd name="connsiteY14" fmla="*/ 174625 h 381000"/>
                <a:gd name="connsiteX15" fmla="*/ 323850 w 473075"/>
                <a:gd name="connsiteY15" fmla="*/ 133350 h 381000"/>
                <a:gd name="connsiteX16" fmla="*/ 298450 w 473075"/>
                <a:gd name="connsiteY16" fmla="*/ 3175 h 381000"/>
                <a:gd name="connsiteX17" fmla="*/ 254000 w 473075"/>
                <a:gd name="connsiteY17" fmla="*/ 0 h 381000"/>
                <a:gd name="connsiteX18" fmla="*/ 203200 w 473075"/>
                <a:gd name="connsiteY18" fmla="*/ 95250 h 381000"/>
                <a:gd name="connsiteX19" fmla="*/ 149225 w 473075"/>
                <a:gd name="connsiteY19" fmla="*/ 95250 h 381000"/>
                <a:gd name="connsiteX20" fmla="*/ 123825 w 473075"/>
                <a:gd name="connsiteY20" fmla="*/ 130175 h 381000"/>
                <a:gd name="connsiteX21" fmla="*/ 41275 w 473075"/>
                <a:gd name="connsiteY21" fmla="*/ 92075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73075" h="381000">
                  <a:moveTo>
                    <a:pt x="41275" y="92075"/>
                  </a:moveTo>
                  <a:lnTo>
                    <a:pt x="0" y="142875"/>
                  </a:lnTo>
                  <a:lnTo>
                    <a:pt x="53975" y="241300"/>
                  </a:lnTo>
                  <a:lnTo>
                    <a:pt x="60325" y="292100"/>
                  </a:lnTo>
                  <a:lnTo>
                    <a:pt x="203200" y="317500"/>
                  </a:lnTo>
                  <a:lnTo>
                    <a:pt x="282575" y="381000"/>
                  </a:lnTo>
                  <a:lnTo>
                    <a:pt x="466725" y="342900"/>
                  </a:lnTo>
                  <a:lnTo>
                    <a:pt x="473075" y="276225"/>
                  </a:lnTo>
                  <a:lnTo>
                    <a:pt x="444500" y="231775"/>
                  </a:lnTo>
                  <a:lnTo>
                    <a:pt x="377825" y="168275"/>
                  </a:lnTo>
                  <a:lnTo>
                    <a:pt x="346075" y="266700"/>
                  </a:lnTo>
                  <a:lnTo>
                    <a:pt x="285750" y="231775"/>
                  </a:lnTo>
                  <a:lnTo>
                    <a:pt x="250825" y="276225"/>
                  </a:lnTo>
                  <a:lnTo>
                    <a:pt x="231775" y="196850"/>
                  </a:lnTo>
                  <a:lnTo>
                    <a:pt x="301625" y="174625"/>
                  </a:lnTo>
                  <a:lnTo>
                    <a:pt x="323850" y="133350"/>
                  </a:lnTo>
                  <a:lnTo>
                    <a:pt x="298450" y="3175"/>
                  </a:lnTo>
                  <a:lnTo>
                    <a:pt x="254000" y="0"/>
                  </a:lnTo>
                  <a:lnTo>
                    <a:pt x="203200" y="95250"/>
                  </a:lnTo>
                  <a:lnTo>
                    <a:pt x="149225" y="95250"/>
                  </a:lnTo>
                  <a:lnTo>
                    <a:pt x="123825" y="130175"/>
                  </a:lnTo>
                  <a:lnTo>
                    <a:pt x="412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9" name="フリーフォーム 1069">
              <a:extLst>
                <a:ext uri="{FF2B5EF4-FFF2-40B4-BE49-F238E27FC236}">
                  <a16:creationId xmlns:a16="http://schemas.microsoft.com/office/drawing/2014/main" id="{4478B2F9-2EDD-4C2E-AAD3-B04F303BEE6A}"/>
                </a:ext>
              </a:extLst>
            </p:cNvPr>
            <p:cNvSpPr/>
            <p:nvPr/>
          </p:nvSpPr>
          <p:spPr bwMode="auto">
            <a:xfrm>
              <a:off x="4741446" y="4551976"/>
              <a:ext cx="195503" cy="172228"/>
            </a:xfrm>
            <a:custGeom>
              <a:avLst/>
              <a:gdLst>
                <a:gd name="connsiteX0" fmla="*/ 0 w 266700"/>
                <a:gd name="connsiteY0" fmla="*/ 212725 h 234950"/>
                <a:gd name="connsiteX1" fmla="*/ 60325 w 266700"/>
                <a:gd name="connsiteY1" fmla="*/ 234950 h 234950"/>
                <a:gd name="connsiteX2" fmla="*/ 66675 w 266700"/>
                <a:gd name="connsiteY2" fmla="*/ 203200 h 234950"/>
                <a:gd name="connsiteX3" fmla="*/ 142875 w 266700"/>
                <a:gd name="connsiteY3" fmla="*/ 206375 h 234950"/>
                <a:gd name="connsiteX4" fmla="*/ 184150 w 266700"/>
                <a:gd name="connsiteY4" fmla="*/ 104775 h 234950"/>
                <a:gd name="connsiteX5" fmla="*/ 225425 w 266700"/>
                <a:gd name="connsiteY5" fmla="*/ 114300 h 234950"/>
                <a:gd name="connsiteX6" fmla="*/ 266700 w 266700"/>
                <a:gd name="connsiteY6" fmla="*/ 79375 h 234950"/>
                <a:gd name="connsiteX7" fmla="*/ 215900 w 266700"/>
                <a:gd name="connsiteY7" fmla="*/ 0 h 234950"/>
                <a:gd name="connsiteX8" fmla="*/ 136525 w 266700"/>
                <a:gd name="connsiteY8" fmla="*/ 38100 h 234950"/>
                <a:gd name="connsiteX9" fmla="*/ 120650 w 266700"/>
                <a:gd name="connsiteY9" fmla="*/ 79375 h 234950"/>
                <a:gd name="connsiteX10" fmla="*/ 88900 w 266700"/>
                <a:gd name="connsiteY10" fmla="*/ 127000 h 234950"/>
                <a:gd name="connsiteX11" fmla="*/ 60325 w 266700"/>
                <a:gd name="connsiteY11" fmla="*/ 161925 h 234950"/>
                <a:gd name="connsiteX12" fmla="*/ 12700 w 266700"/>
                <a:gd name="connsiteY12" fmla="*/ 161925 h 234950"/>
                <a:gd name="connsiteX13" fmla="*/ 0 w 266700"/>
                <a:gd name="connsiteY13" fmla="*/ 212725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6700" h="234950">
                  <a:moveTo>
                    <a:pt x="0" y="212725"/>
                  </a:moveTo>
                  <a:lnTo>
                    <a:pt x="60325" y="234950"/>
                  </a:lnTo>
                  <a:lnTo>
                    <a:pt x="66675" y="203200"/>
                  </a:lnTo>
                  <a:lnTo>
                    <a:pt x="142875" y="206375"/>
                  </a:lnTo>
                  <a:lnTo>
                    <a:pt x="184150" y="104775"/>
                  </a:lnTo>
                  <a:lnTo>
                    <a:pt x="225425" y="114300"/>
                  </a:lnTo>
                  <a:lnTo>
                    <a:pt x="266700" y="79375"/>
                  </a:lnTo>
                  <a:lnTo>
                    <a:pt x="215900" y="0"/>
                  </a:lnTo>
                  <a:lnTo>
                    <a:pt x="136525" y="38100"/>
                  </a:lnTo>
                  <a:lnTo>
                    <a:pt x="120650" y="79375"/>
                  </a:lnTo>
                  <a:lnTo>
                    <a:pt x="88900" y="127000"/>
                  </a:lnTo>
                  <a:lnTo>
                    <a:pt x="60325" y="161925"/>
                  </a:lnTo>
                  <a:lnTo>
                    <a:pt x="12700" y="161925"/>
                  </a:lnTo>
                  <a:lnTo>
                    <a:pt x="0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50" name="フリーフォーム 1071">
              <a:extLst>
                <a:ext uri="{FF2B5EF4-FFF2-40B4-BE49-F238E27FC236}">
                  <a16:creationId xmlns:a16="http://schemas.microsoft.com/office/drawing/2014/main" id="{749D8D0E-7F58-4E6F-AEA3-AB6D34FAF4CB}"/>
                </a:ext>
              </a:extLst>
            </p:cNvPr>
            <p:cNvSpPr/>
            <p:nvPr/>
          </p:nvSpPr>
          <p:spPr bwMode="auto">
            <a:xfrm>
              <a:off x="4476121" y="4126060"/>
              <a:ext cx="179210" cy="239723"/>
            </a:xfrm>
            <a:custGeom>
              <a:avLst/>
              <a:gdLst>
                <a:gd name="connsiteX0" fmla="*/ 66675 w 244475"/>
                <a:gd name="connsiteY0" fmla="*/ 0 h 327025"/>
                <a:gd name="connsiteX1" fmla="*/ 34925 w 244475"/>
                <a:gd name="connsiteY1" fmla="*/ 60325 h 327025"/>
                <a:gd name="connsiteX2" fmla="*/ 0 w 244475"/>
                <a:gd name="connsiteY2" fmla="*/ 88900 h 327025"/>
                <a:gd name="connsiteX3" fmla="*/ 28575 w 244475"/>
                <a:gd name="connsiteY3" fmla="*/ 193675 h 327025"/>
                <a:gd name="connsiteX4" fmla="*/ 92075 w 244475"/>
                <a:gd name="connsiteY4" fmla="*/ 168275 h 327025"/>
                <a:gd name="connsiteX5" fmla="*/ 193675 w 244475"/>
                <a:gd name="connsiteY5" fmla="*/ 276225 h 327025"/>
                <a:gd name="connsiteX6" fmla="*/ 184150 w 244475"/>
                <a:gd name="connsiteY6" fmla="*/ 327025 h 327025"/>
                <a:gd name="connsiteX7" fmla="*/ 241300 w 244475"/>
                <a:gd name="connsiteY7" fmla="*/ 301625 h 327025"/>
                <a:gd name="connsiteX8" fmla="*/ 244475 w 244475"/>
                <a:gd name="connsiteY8" fmla="*/ 263525 h 327025"/>
                <a:gd name="connsiteX9" fmla="*/ 136525 w 244475"/>
                <a:gd name="connsiteY9" fmla="*/ 142875 h 327025"/>
                <a:gd name="connsiteX10" fmla="*/ 165100 w 244475"/>
                <a:gd name="connsiteY10" fmla="*/ 79375 h 327025"/>
                <a:gd name="connsiteX11" fmla="*/ 92075 w 244475"/>
                <a:gd name="connsiteY11" fmla="*/ 53975 h 327025"/>
                <a:gd name="connsiteX12" fmla="*/ 66675 w 244475"/>
                <a:gd name="connsiteY12" fmla="*/ 0 h 32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4475" h="327025">
                  <a:moveTo>
                    <a:pt x="66675" y="0"/>
                  </a:moveTo>
                  <a:lnTo>
                    <a:pt x="34925" y="60325"/>
                  </a:lnTo>
                  <a:lnTo>
                    <a:pt x="0" y="88900"/>
                  </a:lnTo>
                  <a:lnTo>
                    <a:pt x="28575" y="193675"/>
                  </a:lnTo>
                  <a:lnTo>
                    <a:pt x="92075" y="168275"/>
                  </a:lnTo>
                  <a:lnTo>
                    <a:pt x="193675" y="276225"/>
                  </a:lnTo>
                  <a:lnTo>
                    <a:pt x="184150" y="327025"/>
                  </a:lnTo>
                  <a:lnTo>
                    <a:pt x="241300" y="301625"/>
                  </a:lnTo>
                  <a:lnTo>
                    <a:pt x="244475" y="263525"/>
                  </a:lnTo>
                  <a:lnTo>
                    <a:pt x="136525" y="142875"/>
                  </a:lnTo>
                  <a:lnTo>
                    <a:pt x="165100" y="79375"/>
                  </a:lnTo>
                  <a:lnTo>
                    <a:pt x="92075" y="53975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0" name="フリーフォーム 1072">
              <a:extLst>
                <a:ext uri="{FF2B5EF4-FFF2-40B4-BE49-F238E27FC236}">
                  <a16:creationId xmlns:a16="http://schemas.microsoft.com/office/drawing/2014/main" id="{4420FFA2-1CA5-4B9B-906F-6DB5EF7ACCAC}"/>
                </a:ext>
              </a:extLst>
            </p:cNvPr>
            <p:cNvSpPr/>
            <p:nvPr/>
          </p:nvSpPr>
          <p:spPr bwMode="auto">
            <a:xfrm>
              <a:off x="4518014" y="4093476"/>
              <a:ext cx="186193" cy="430571"/>
            </a:xfrm>
            <a:custGeom>
              <a:avLst/>
              <a:gdLst>
                <a:gd name="connsiteX0" fmla="*/ 0 w 254000"/>
                <a:gd name="connsiteY0" fmla="*/ 38100 h 587375"/>
                <a:gd name="connsiteX1" fmla="*/ 76200 w 254000"/>
                <a:gd name="connsiteY1" fmla="*/ 31750 h 587375"/>
                <a:gd name="connsiteX2" fmla="*/ 136525 w 254000"/>
                <a:gd name="connsiteY2" fmla="*/ 0 h 587375"/>
                <a:gd name="connsiteX3" fmla="*/ 219075 w 254000"/>
                <a:gd name="connsiteY3" fmla="*/ 76200 h 587375"/>
                <a:gd name="connsiteX4" fmla="*/ 149225 w 254000"/>
                <a:gd name="connsiteY4" fmla="*/ 165100 h 587375"/>
                <a:gd name="connsiteX5" fmla="*/ 254000 w 254000"/>
                <a:gd name="connsiteY5" fmla="*/ 346075 h 587375"/>
                <a:gd name="connsiteX6" fmla="*/ 254000 w 254000"/>
                <a:gd name="connsiteY6" fmla="*/ 466725 h 587375"/>
                <a:gd name="connsiteX7" fmla="*/ 104775 w 254000"/>
                <a:gd name="connsiteY7" fmla="*/ 587375 h 587375"/>
                <a:gd name="connsiteX8" fmla="*/ 95250 w 254000"/>
                <a:gd name="connsiteY8" fmla="*/ 514350 h 587375"/>
                <a:gd name="connsiteX9" fmla="*/ 193675 w 254000"/>
                <a:gd name="connsiteY9" fmla="*/ 441325 h 587375"/>
                <a:gd name="connsiteX10" fmla="*/ 190500 w 254000"/>
                <a:gd name="connsiteY10" fmla="*/ 349250 h 587375"/>
                <a:gd name="connsiteX11" fmla="*/ 190500 w 254000"/>
                <a:gd name="connsiteY11" fmla="*/ 307975 h 587375"/>
                <a:gd name="connsiteX12" fmla="*/ 82550 w 254000"/>
                <a:gd name="connsiteY12" fmla="*/ 190500 h 587375"/>
                <a:gd name="connsiteX13" fmla="*/ 104775 w 254000"/>
                <a:gd name="connsiteY13" fmla="*/ 127000 h 587375"/>
                <a:gd name="connsiteX14" fmla="*/ 41275 w 254000"/>
                <a:gd name="connsiteY14" fmla="*/ 101600 h 587375"/>
                <a:gd name="connsiteX15" fmla="*/ 0 w 254000"/>
                <a:gd name="connsiteY15" fmla="*/ 38100 h 58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4000" h="587375">
                  <a:moveTo>
                    <a:pt x="0" y="38100"/>
                  </a:moveTo>
                  <a:lnTo>
                    <a:pt x="76200" y="31750"/>
                  </a:lnTo>
                  <a:lnTo>
                    <a:pt x="136525" y="0"/>
                  </a:lnTo>
                  <a:lnTo>
                    <a:pt x="219075" y="76200"/>
                  </a:lnTo>
                  <a:lnTo>
                    <a:pt x="149225" y="165100"/>
                  </a:lnTo>
                  <a:lnTo>
                    <a:pt x="254000" y="346075"/>
                  </a:lnTo>
                  <a:lnTo>
                    <a:pt x="254000" y="466725"/>
                  </a:lnTo>
                  <a:lnTo>
                    <a:pt x="104775" y="587375"/>
                  </a:lnTo>
                  <a:lnTo>
                    <a:pt x="95250" y="514350"/>
                  </a:lnTo>
                  <a:lnTo>
                    <a:pt x="193675" y="441325"/>
                  </a:lnTo>
                  <a:lnTo>
                    <a:pt x="190500" y="349250"/>
                  </a:lnTo>
                  <a:lnTo>
                    <a:pt x="190500" y="307975"/>
                  </a:lnTo>
                  <a:lnTo>
                    <a:pt x="82550" y="190500"/>
                  </a:lnTo>
                  <a:lnTo>
                    <a:pt x="104775" y="127000"/>
                  </a:lnTo>
                  <a:lnTo>
                    <a:pt x="41275" y="1016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1" name="フリーフォーム 1073">
              <a:extLst>
                <a:ext uri="{FF2B5EF4-FFF2-40B4-BE49-F238E27FC236}">
                  <a16:creationId xmlns:a16="http://schemas.microsoft.com/office/drawing/2014/main" id="{E9DFAAD8-DEE9-4F4D-AF72-07A16400847F}"/>
                </a:ext>
              </a:extLst>
            </p:cNvPr>
            <p:cNvSpPr/>
            <p:nvPr/>
          </p:nvSpPr>
          <p:spPr bwMode="auto">
            <a:xfrm>
              <a:off x="4529651" y="4333199"/>
              <a:ext cx="137317" cy="132662"/>
            </a:xfrm>
            <a:custGeom>
              <a:avLst/>
              <a:gdLst>
                <a:gd name="connsiteX0" fmla="*/ 0 w 187325"/>
                <a:gd name="connsiteY0" fmla="*/ 120650 h 180975"/>
                <a:gd name="connsiteX1" fmla="*/ 73025 w 187325"/>
                <a:gd name="connsiteY1" fmla="*/ 180975 h 180975"/>
                <a:gd name="connsiteX2" fmla="*/ 180975 w 187325"/>
                <a:gd name="connsiteY2" fmla="*/ 117475 h 180975"/>
                <a:gd name="connsiteX3" fmla="*/ 187325 w 187325"/>
                <a:gd name="connsiteY3" fmla="*/ 19050 h 180975"/>
                <a:gd name="connsiteX4" fmla="*/ 107950 w 187325"/>
                <a:gd name="connsiteY4" fmla="*/ 50800 h 180975"/>
                <a:gd name="connsiteX5" fmla="*/ 111125 w 187325"/>
                <a:gd name="connsiteY5" fmla="*/ 0 h 180975"/>
                <a:gd name="connsiteX6" fmla="*/ 82550 w 187325"/>
                <a:gd name="connsiteY6" fmla="*/ 44450 h 180975"/>
                <a:gd name="connsiteX7" fmla="*/ 19050 w 187325"/>
                <a:gd name="connsiteY7" fmla="*/ 31750 h 180975"/>
                <a:gd name="connsiteX8" fmla="*/ 0 w 187325"/>
                <a:gd name="connsiteY8" fmla="*/ 12065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7325" h="180975">
                  <a:moveTo>
                    <a:pt x="0" y="120650"/>
                  </a:moveTo>
                  <a:lnTo>
                    <a:pt x="73025" y="180975"/>
                  </a:lnTo>
                  <a:lnTo>
                    <a:pt x="180975" y="117475"/>
                  </a:lnTo>
                  <a:lnTo>
                    <a:pt x="187325" y="19050"/>
                  </a:lnTo>
                  <a:lnTo>
                    <a:pt x="107950" y="50800"/>
                  </a:lnTo>
                  <a:lnTo>
                    <a:pt x="111125" y="0"/>
                  </a:lnTo>
                  <a:lnTo>
                    <a:pt x="82550" y="44450"/>
                  </a:lnTo>
                  <a:lnTo>
                    <a:pt x="19050" y="31750"/>
                  </a:lnTo>
                  <a:lnTo>
                    <a:pt x="0" y="1206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2" name="フリーフォーム 1074">
              <a:extLst>
                <a:ext uri="{FF2B5EF4-FFF2-40B4-BE49-F238E27FC236}">
                  <a16:creationId xmlns:a16="http://schemas.microsoft.com/office/drawing/2014/main" id="{0D1FE8FA-FF71-447D-A8FC-12825AA5F5D7}"/>
                </a:ext>
              </a:extLst>
            </p:cNvPr>
            <p:cNvSpPr/>
            <p:nvPr/>
          </p:nvSpPr>
          <p:spPr bwMode="auto">
            <a:xfrm>
              <a:off x="3824446" y="3039158"/>
              <a:ext cx="1512818" cy="1149742"/>
            </a:xfrm>
            <a:custGeom>
              <a:avLst/>
              <a:gdLst>
                <a:gd name="connsiteX0" fmla="*/ 1603375 w 2063750"/>
                <a:gd name="connsiteY0" fmla="*/ 768350 h 1568450"/>
                <a:gd name="connsiteX1" fmla="*/ 1704975 w 2063750"/>
                <a:gd name="connsiteY1" fmla="*/ 739775 h 1568450"/>
                <a:gd name="connsiteX2" fmla="*/ 1768475 w 2063750"/>
                <a:gd name="connsiteY2" fmla="*/ 660400 h 1568450"/>
                <a:gd name="connsiteX3" fmla="*/ 1828800 w 2063750"/>
                <a:gd name="connsiteY3" fmla="*/ 657225 h 1568450"/>
                <a:gd name="connsiteX4" fmla="*/ 1828800 w 2063750"/>
                <a:gd name="connsiteY4" fmla="*/ 619125 h 1568450"/>
                <a:gd name="connsiteX5" fmla="*/ 1930400 w 2063750"/>
                <a:gd name="connsiteY5" fmla="*/ 593725 h 1568450"/>
                <a:gd name="connsiteX6" fmla="*/ 1943100 w 2063750"/>
                <a:gd name="connsiteY6" fmla="*/ 479425 h 1568450"/>
                <a:gd name="connsiteX7" fmla="*/ 2038350 w 2063750"/>
                <a:gd name="connsiteY7" fmla="*/ 450850 h 1568450"/>
                <a:gd name="connsiteX8" fmla="*/ 2063750 w 2063750"/>
                <a:gd name="connsiteY8" fmla="*/ 282575 h 1568450"/>
                <a:gd name="connsiteX9" fmla="*/ 1943100 w 2063750"/>
                <a:gd name="connsiteY9" fmla="*/ 330200 h 1568450"/>
                <a:gd name="connsiteX10" fmla="*/ 1844675 w 2063750"/>
                <a:gd name="connsiteY10" fmla="*/ 228600 h 1568450"/>
                <a:gd name="connsiteX11" fmla="*/ 1736725 w 2063750"/>
                <a:gd name="connsiteY11" fmla="*/ 25400 h 1568450"/>
                <a:gd name="connsiteX12" fmla="*/ 1622425 w 2063750"/>
                <a:gd name="connsiteY12" fmla="*/ 0 h 1568450"/>
                <a:gd name="connsiteX13" fmla="*/ 1549400 w 2063750"/>
                <a:gd name="connsiteY13" fmla="*/ 57150 h 1568450"/>
                <a:gd name="connsiteX14" fmla="*/ 1568450 w 2063750"/>
                <a:gd name="connsiteY14" fmla="*/ 114300 h 1568450"/>
                <a:gd name="connsiteX15" fmla="*/ 1530350 w 2063750"/>
                <a:gd name="connsiteY15" fmla="*/ 215900 h 1568450"/>
                <a:gd name="connsiteX16" fmla="*/ 1454150 w 2063750"/>
                <a:gd name="connsiteY16" fmla="*/ 209550 h 1568450"/>
                <a:gd name="connsiteX17" fmla="*/ 1409700 w 2063750"/>
                <a:gd name="connsiteY17" fmla="*/ 333375 h 1568450"/>
                <a:gd name="connsiteX18" fmla="*/ 1447800 w 2063750"/>
                <a:gd name="connsiteY18" fmla="*/ 339725 h 1568450"/>
                <a:gd name="connsiteX19" fmla="*/ 1498600 w 2063750"/>
                <a:gd name="connsiteY19" fmla="*/ 311150 h 1568450"/>
                <a:gd name="connsiteX20" fmla="*/ 1568450 w 2063750"/>
                <a:gd name="connsiteY20" fmla="*/ 393700 h 1568450"/>
                <a:gd name="connsiteX21" fmla="*/ 1479550 w 2063750"/>
                <a:gd name="connsiteY21" fmla="*/ 393700 h 1568450"/>
                <a:gd name="connsiteX22" fmla="*/ 1343025 w 2063750"/>
                <a:gd name="connsiteY22" fmla="*/ 495300 h 1568450"/>
                <a:gd name="connsiteX23" fmla="*/ 1282700 w 2063750"/>
                <a:gd name="connsiteY23" fmla="*/ 479425 h 1568450"/>
                <a:gd name="connsiteX24" fmla="*/ 1273175 w 2063750"/>
                <a:gd name="connsiteY24" fmla="*/ 517525 h 1568450"/>
                <a:gd name="connsiteX25" fmla="*/ 1295400 w 2063750"/>
                <a:gd name="connsiteY25" fmla="*/ 539750 h 1568450"/>
                <a:gd name="connsiteX26" fmla="*/ 1222375 w 2063750"/>
                <a:gd name="connsiteY26" fmla="*/ 615950 h 1568450"/>
                <a:gd name="connsiteX27" fmla="*/ 1155700 w 2063750"/>
                <a:gd name="connsiteY27" fmla="*/ 600075 h 1568450"/>
                <a:gd name="connsiteX28" fmla="*/ 1025525 w 2063750"/>
                <a:gd name="connsiteY28" fmla="*/ 663575 h 1568450"/>
                <a:gd name="connsiteX29" fmla="*/ 904875 w 2063750"/>
                <a:gd name="connsiteY29" fmla="*/ 577850 h 1568450"/>
                <a:gd name="connsiteX30" fmla="*/ 765175 w 2063750"/>
                <a:gd name="connsiteY30" fmla="*/ 606425 h 1568450"/>
                <a:gd name="connsiteX31" fmla="*/ 733425 w 2063750"/>
                <a:gd name="connsiteY31" fmla="*/ 511175 h 1568450"/>
                <a:gd name="connsiteX32" fmla="*/ 587375 w 2063750"/>
                <a:gd name="connsiteY32" fmla="*/ 476250 h 1568450"/>
                <a:gd name="connsiteX33" fmla="*/ 571500 w 2063750"/>
                <a:gd name="connsiteY33" fmla="*/ 377825 h 1568450"/>
                <a:gd name="connsiteX34" fmla="*/ 460375 w 2063750"/>
                <a:gd name="connsiteY34" fmla="*/ 269875 h 1568450"/>
                <a:gd name="connsiteX35" fmla="*/ 409575 w 2063750"/>
                <a:gd name="connsiteY35" fmla="*/ 304800 h 1568450"/>
                <a:gd name="connsiteX36" fmla="*/ 396875 w 2063750"/>
                <a:gd name="connsiteY36" fmla="*/ 390525 h 1568450"/>
                <a:gd name="connsiteX37" fmla="*/ 314325 w 2063750"/>
                <a:gd name="connsiteY37" fmla="*/ 365125 h 1568450"/>
                <a:gd name="connsiteX38" fmla="*/ 304800 w 2063750"/>
                <a:gd name="connsiteY38" fmla="*/ 457200 h 1568450"/>
                <a:gd name="connsiteX39" fmla="*/ 219075 w 2063750"/>
                <a:gd name="connsiteY39" fmla="*/ 463550 h 1568450"/>
                <a:gd name="connsiteX40" fmla="*/ 225425 w 2063750"/>
                <a:gd name="connsiteY40" fmla="*/ 609600 h 1568450"/>
                <a:gd name="connsiteX41" fmla="*/ 168275 w 2063750"/>
                <a:gd name="connsiteY41" fmla="*/ 666750 h 1568450"/>
                <a:gd name="connsiteX42" fmla="*/ 53975 w 2063750"/>
                <a:gd name="connsiteY42" fmla="*/ 717550 h 1568450"/>
                <a:gd name="connsiteX43" fmla="*/ 0 w 2063750"/>
                <a:gd name="connsiteY43" fmla="*/ 762000 h 1568450"/>
                <a:gd name="connsiteX44" fmla="*/ 31750 w 2063750"/>
                <a:gd name="connsiteY44" fmla="*/ 866775 h 1568450"/>
                <a:gd name="connsiteX45" fmla="*/ 111125 w 2063750"/>
                <a:gd name="connsiteY45" fmla="*/ 936625 h 1568450"/>
                <a:gd name="connsiteX46" fmla="*/ 174625 w 2063750"/>
                <a:gd name="connsiteY46" fmla="*/ 939800 h 1568450"/>
                <a:gd name="connsiteX47" fmla="*/ 161925 w 2063750"/>
                <a:gd name="connsiteY47" fmla="*/ 1073150 h 1568450"/>
                <a:gd name="connsiteX48" fmla="*/ 244475 w 2063750"/>
                <a:gd name="connsiteY48" fmla="*/ 1171575 h 1568450"/>
                <a:gd name="connsiteX49" fmla="*/ 295275 w 2063750"/>
                <a:gd name="connsiteY49" fmla="*/ 1149350 h 1568450"/>
                <a:gd name="connsiteX50" fmla="*/ 415925 w 2063750"/>
                <a:gd name="connsiteY50" fmla="*/ 1273175 h 1568450"/>
                <a:gd name="connsiteX51" fmla="*/ 590550 w 2063750"/>
                <a:gd name="connsiteY51" fmla="*/ 1263650 h 1568450"/>
                <a:gd name="connsiteX52" fmla="*/ 609600 w 2063750"/>
                <a:gd name="connsiteY52" fmla="*/ 1295400 h 1568450"/>
                <a:gd name="connsiteX53" fmla="*/ 492125 w 2063750"/>
                <a:gd name="connsiteY53" fmla="*/ 1327150 h 1568450"/>
                <a:gd name="connsiteX54" fmla="*/ 603250 w 2063750"/>
                <a:gd name="connsiteY54" fmla="*/ 1377950 h 1568450"/>
                <a:gd name="connsiteX55" fmla="*/ 577850 w 2063750"/>
                <a:gd name="connsiteY55" fmla="*/ 1431925 h 1568450"/>
                <a:gd name="connsiteX56" fmla="*/ 600075 w 2063750"/>
                <a:gd name="connsiteY56" fmla="*/ 1463675 h 1568450"/>
                <a:gd name="connsiteX57" fmla="*/ 619125 w 2063750"/>
                <a:gd name="connsiteY57" fmla="*/ 1438275 h 1568450"/>
                <a:gd name="connsiteX58" fmla="*/ 644525 w 2063750"/>
                <a:gd name="connsiteY58" fmla="*/ 1524000 h 1568450"/>
                <a:gd name="connsiteX59" fmla="*/ 669925 w 2063750"/>
                <a:gd name="connsiteY59" fmla="*/ 1425575 h 1568450"/>
                <a:gd name="connsiteX60" fmla="*/ 708025 w 2063750"/>
                <a:gd name="connsiteY60" fmla="*/ 1412875 h 1568450"/>
                <a:gd name="connsiteX61" fmla="*/ 714375 w 2063750"/>
                <a:gd name="connsiteY61" fmla="*/ 1311275 h 1568450"/>
                <a:gd name="connsiteX62" fmla="*/ 762000 w 2063750"/>
                <a:gd name="connsiteY62" fmla="*/ 1282700 h 1568450"/>
                <a:gd name="connsiteX63" fmla="*/ 768350 w 2063750"/>
                <a:gd name="connsiteY63" fmla="*/ 1247775 h 1568450"/>
                <a:gd name="connsiteX64" fmla="*/ 793750 w 2063750"/>
                <a:gd name="connsiteY64" fmla="*/ 1241425 h 1568450"/>
                <a:gd name="connsiteX65" fmla="*/ 847725 w 2063750"/>
                <a:gd name="connsiteY65" fmla="*/ 1308100 h 1568450"/>
                <a:gd name="connsiteX66" fmla="*/ 800100 w 2063750"/>
                <a:gd name="connsiteY66" fmla="*/ 1371600 h 1568450"/>
                <a:gd name="connsiteX67" fmla="*/ 800100 w 2063750"/>
                <a:gd name="connsiteY67" fmla="*/ 1409700 h 1568450"/>
                <a:gd name="connsiteX68" fmla="*/ 850900 w 2063750"/>
                <a:gd name="connsiteY68" fmla="*/ 1422400 h 1568450"/>
                <a:gd name="connsiteX69" fmla="*/ 908050 w 2063750"/>
                <a:gd name="connsiteY69" fmla="*/ 1539875 h 1568450"/>
                <a:gd name="connsiteX70" fmla="*/ 952500 w 2063750"/>
                <a:gd name="connsiteY70" fmla="*/ 1501775 h 1568450"/>
                <a:gd name="connsiteX71" fmla="*/ 949325 w 2063750"/>
                <a:gd name="connsiteY71" fmla="*/ 1476375 h 1568450"/>
                <a:gd name="connsiteX72" fmla="*/ 1022350 w 2063750"/>
                <a:gd name="connsiteY72" fmla="*/ 1473200 h 1568450"/>
                <a:gd name="connsiteX73" fmla="*/ 1079500 w 2063750"/>
                <a:gd name="connsiteY73" fmla="*/ 1438275 h 1568450"/>
                <a:gd name="connsiteX74" fmla="*/ 1155700 w 2063750"/>
                <a:gd name="connsiteY74" fmla="*/ 1517650 h 1568450"/>
                <a:gd name="connsiteX75" fmla="*/ 1212850 w 2063750"/>
                <a:gd name="connsiteY75" fmla="*/ 1524000 h 1568450"/>
                <a:gd name="connsiteX76" fmla="*/ 1212850 w 2063750"/>
                <a:gd name="connsiteY76" fmla="*/ 1568450 h 1568450"/>
                <a:gd name="connsiteX77" fmla="*/ 1257300 w 2063750"/>
                <a:gd name="connsiteY77" fmla="*/ 1527175 h 1568450"/>
                <a:gd name="connsiteX78" fmla="*/ 1450975 w 2063750"/>
                <a:gd name="connsiteY78" fmla="*/ 1463675 h 1568450"/>
                <a:gd name="connsiteX79" fmla="*/ 1574800 w 2063750"/>
                <a:gd name="connsiteY79" fmla="*/ 1304925 h 1568450"/>
                <a:gd name="connsiteX80" fmla="*/ 1647825 w 2063750"/>
                <a:gd name="connsiteY80" fmla="*/ 1174750 h 1568450"/>
                <a:gd name="connsiteX81" fmla="*/ 1603375 w 2063750"/>
                <a:gd name="connsiteY81" fmla="*/ 1158875 h 1568450"/>
                <a:gd name="connsiteX82" fmla="*/ 1628775 w 2063750"/>
                <a:gd name="connsiteY82" fmla="*/ 1082675 h 1568450"/>
                <a:gd name="connsiteX83" fmla="*/ 1530350 w 2063750"/>
                <a:gd name="connsiteY83" fmla="*/ 946150 h 1568450"/>
                <a:gd name="connsiteX84" fmla="*/ 1663700 w 2063750"/>
                <a:gd name="connsiteY84" fmla="*/ 857250 h 1568450"/>
                <a:gd name="connsiteX85" fmla="*/ 1577975 w 2063750"/>
                <a:gd name="connsiteY85" fmla="*/ 835025 h 1568450"/>
                <a:gd name="connsiteX86" fmla="*/ 1533525 w 2063750"/>
                <a:gd name="connsiteY86" fmla="*/ 889000 h 1568450"/>
                <a:gd name="connsiteX87" fmla="*/ 1520825 w 2063750"/>
                <a:gd name="connsiteY87" fmla="*/ 819150 h 1568450"/>
                <a:gd name="connsiteX88" fmla="*/ 1473200 w 2063750"/>
                <a:gd name="connsiteY88" fmla="*/ 793750 h 1568450"/>
                <a:gd name="connsiteX89" fmla="*/ 1498600 w 2063750"/>
                <a:gd name="connsiteY89" fmla="*/ 755650 h 1568450"/>
                <a:gd name="connsiteX90" fmla="*/ 1533525 w 2063750"/>
                <a:gd name="connsiteY90" fmla="*/ 762000 h 1568450"/>
                <a:gd name="connsiteX91" fmla="*/ 1609725 w 2063750"/>
                <a:gd name="connsiteY91" fmla="*/ 679450 h 1568450"/>
                <a:gd name="connsiteX92" fmla="*/ 1635125 w 2063750"/>
                <a:gd name="connsiteY92" fmla="*/ 692150 h 1568450"/>
                <a:gd name="connsiteX93" fmla="*/ 1603375 w 2063750"/>
                <a:gd name="connsiteY93" fmla="*/ 768350 h 156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2063750" h="1568450">
                  <a:moveTo>
                    <a:pt x="1603375" y="768350"/>
                  </a:moveTo>
                  <a:lnTo>
                    <a:pt x="1704975" y="739775"/>
                  </a:lnTo>
                  <a:lnTo>
                    <a:pt x="1768475" y="660400"/>
                  </a:lnTo>
                  <a:lnTo>
                    <a:pt x="1828800" y="657225"/>
                  </a:lnTo>
                  <a:lnTo>
                    <a:pt x="1828800" y="619125"/>
                  </a:lnTo>
                  <a:lnTo>
                    <a:pt x="1930400" y="593725"/>
                  </a:lnTo>
                  <a:lnTo>
                    <a:pt x="1943100" y="479425"/>
                  </a:lnTo>
                  <a:lnTo>
                    <a:pt x="2038350" y="450850"/>
                  </a:lnTo>
                  <a:lnTo>
                    <a:pt x="2063750" y="282575"/>
                  </a:lnTo>
                  <a:lnTo>
                    <a:pt x="1943100" y="330200"/>
                  </a:lnTo>
                  <a:lnTo>
                    <a:pt x="1844675" y="228600"/>
                  </a:lnTo>
                  <a:lnTo>
                    <a:pt x="1736725" y="25400"/>
                  </a:lnTo>
                  <a:lnTo>
                    <a:pt x="1622425" y="0"/>
                  </a:lnTo>
                  <a:lnTo>
                    <a:pt x="1549400" y="57150"/>
                  </a:lnTo>
                  <a:lnTo>
                    <a:pt x="1568450" y="114300"/>
                  </a:lnTo>
                  <a:lnTo>
                    <a:pt x="1530350" y="215900"/>
                  </a:lnTo>
                  <a:lnTo>
                    <a:pt x="1454150" y="209550"/>
                  </a:lnTo>
                  <a:lnTo>
                    <a:pt x="1409700" y="333375"/>
                  </a:lnTo>
                  <a:lnTo>
                    <a:pt x="1447800" y="339725"/>
                  </a:lnTo>
                  <a:lnTo>
                    <a:pt x="1498600" y="311150"/>
                  </a:lnTo>
                  <a:lnTo>
                    <a:pt x="1568450" y="393700"/>
                  </a:lnTo>
                  <a:lnTo>
                    <a:pt x="1479550" y="393700"/>
                  </a:lnTo>
                  <a:lnTo>
                    <a:pt x="1343025" y="495300"/>
                  </a:lnTo>
                  <a:lnTo>
                    <a:pt x="1282700" y="479425"/>
                  </a:lnTo>
                  <a:lnTo>
                    <a:pt x="1273175" y="517525"/>
                  </a:lnTo>
                  <a:lnTo>
                    <a:pt x="1295400" y="539750"/>
                  </a:lnTo>
                  <a:lnTo>
                    <a:pt x="1222375" y="615950"/>
                  </a:lnTo>
                  <a:lnTo>
                    <a:pt x="1155700" y="600075"/>
                  </a:lnTo>
                  <a:lnTo>
                    <a:pt x="1025525" y="663575"/>
                  </a:lnTo>
                  <a:lnTo>
                    <a:pt x="904875" y="577850"/>
                  </a:lnTo>
                  <a:lnTo>
                    <a:pt x="765175" y="606425"/>
                  </a:lnTo>
                  <a:lnTo>
                    <a:pt x="733425" y="511175"/>
                  </a:lnTo>
                  <a:lnTo>
                    <a:pt x="587375" y="476250"/>
                  </a:lnTo>
                  <a:lnTo>
                    <a:pt x="571500" y="377825"/>
                  </a:lnTo>
                  <a:lnTo>
                    <a:pt x="460375" y="269875"/>
                  </a:lnTo>
                  <a:lnTo>
                    <a:pt x="409575" y="304800"/>
                  </a:lnTo>
                  <a:lnTo>
                    <a:pt x="396875" y="390525"/>
                  </a:lnTo>
                  <a:lnTo>
                    <a:pt x="314325" y="365125"/>
                  </a:lnTo>
                  <a:lnTo>
                    <a:pt x="304800" y="457200"/>
                  </a:lnTo>
                  <a:lnTo>
                    <a:pt x="219075" y="463550"/>
                  </a:lnTo>
                  <a:lnTo>
                    <a:pt x="225425" y="609600"/>
                  </a:lnTo>
                  <a:lnTo>
                    <a:pt x="168275" y="666750"/>
                  </a:lnTo>
                  <a:lnTo>
                    <a:pt x="53975" y="717550"/>
                  </a:lnTo>
                  <a:lnTo>
                    <a:pt x="0" y="762000"/>
                  </a:lnTo>
                  <a:lnTo>
                    <a:pt x="31750" y="866775"/>
                  </a:lnTo>
                  <a:lnTo>
                    <a:pt x="111125" y="936625"/>
                  </a:lnTo>
                  <a:lnTo>
                    <a:pt x="174625" y="939800"/>
                  </a:lnTo>
                  <a:lnTo>
                    <a:pt x="161925" y="1073150"/>
                  </a:lnTo>
                  <a:lnTo>
                    <a:pt x="244475" y="1171575"/>
                  </a:lnTo>
                  <a:lnTo>
                    <a:pt x="295275" y="1149350"/>
                  </a:lnTo>
                  <a:lnTo>
                    <a:pt x="415925" y="1273175"/>
                  </a:lnTo>
                  <a:lnTo>
                    <a:pt x="590550" y="1263650"/>
                  </a:lnTo>
                  <a:lnTo>
                    <a:pt x="609600" y="1295400"/>
                  </a:lnTo>
                  <a:lnTo>
                    <a:pt x="492125" y="1327150"/>
                  </a:lnTo>
                  <a:lnTo>
                    <a:pt x="603250" y="1377950"/>
                  </a:lnTo>
                  <a:lnTo>
                    <a:pt x="577850" y="1431925"/>
                  </a:lnTo>
                  <a:lnTo>
                    <a:pt x="600075" y="1463675"/>
                  </a:lnTo>
                  <a:lnTo>
                    <a:pt x="619125" y="1438275"/>
                  </a:lnTo>
                  <a:lnTo>
                    <a:pt x="644525" y="1524000"/>
                  </a:lnTo>
                  <a:lnTo>
                    <a:pt x="669925" y="1425575"/>
                  </a:lnTo>
                  <a:lnTo>
                    <a:pt x="708025" y="1412875"/>
                  </a:lnTo>
                  <a:lnTo>
                    <a:pt x="714375" y="1311275"/>
                  </a:lnTo>
                  <a:lnTo>
                    <a:pt x="762000" y="1282700"/>
                  </a:lnTo>
                  <a:lnTo>
                    <a:pt x="768350" y="1247775"/>
                  </a:lnTo>
                  <a:lnTo>
                    <a:pt x="793750" y="1241425"/>
                  </a:lnTo>
                  <a:lnTo>
                    <a:pt x="847725" y="1308100"/>
                  </a:lnTo>
                  <a:lnTo>
                    <a:pt x="800100" y="1371600"/>
                  </a:lnTo>
                  <a:lnTo>
                    <a:pt x="800100" y="1409700"/>
                  </a:lnTo>
                  <a:lnTo>
                    <a:pt x="850900" y="1422400"/>
                  </a:lnTo>
                  <a:lnTo>
                    <a:pt x="908050" y="1539875"/>
                  </a:lnTo>
                  <a:lnTo>
                    <a:pt x="952500" y="1501775"/>
                  </a:lnTo>
                  <a:lnTo>
                    <a:pt x="949325" y="1476375"/>
                  </a:lnTo>
                  <a:lnTo>
                    <a:pt x="1022350" y="1473200"/>
                  </a:lnTo>
                  <a:lnTo>
                    <a:pt x="1079500" y="1438275"/>
                  </a:lnTo>
                  <a:lnTo>
                    <a:pt x="1155700" y="1517650"/>
                  </a:lnTo>
                  <a:lnTo>
                    <a:pt x="1212850" y="1524000"/>
                  </a:lnTo>
                  <a:lnTo>
                    <a:pt x="1212850" y="1568450"/>
                  </a:lnTo>
                  <a:lnTo>
                    <a:pt x="1257300" y="1527175"/>
                  </a:lnTo>
                  <a:lnTo>
                    <a:pt x="1450975" y="1463675"/>
                  </a:lnTo>
                  <a:lnTo>
                    <a:pt x="1574800" y="1304925"/>
                  </a:lnTo>
                  <a:lnTo>
                    <a:pt x="1647825" y="1174750"/>
                  </a:lnTo>
                  <a:lnTo>
                    <a:pt x="1603375" y="1158875"/>
                  </a:lnTo>
                  <a:lnTo>
                    <a:pt x="1628775" y="1082675"/>
                  </a:lnTo>
                  <a:lnTo>
                    <a:pt x="1530350" y="946150"/>
                  </a:lnTo>
                  <a:lnTo>
                    <a:pt x="1663700" y="857250"/>
                  </a:lnTo>
                  <a:lnTo>
                    <a:pt x="1577975" y="835025"/>
                  </a:lnTo>
                  <a:lnTo>
                    <a:pt x="1533525" y="889000"/>
                  </a:lnTo>
                  <a:lnTo>
                    <a:pt x="1520825" y="819150"/>
                  </a:lnTo>
                  <a:lnTo>
                    <a:pt x="1473200" y="793750"/>
                  </a:lnTo>
                  <a:lnTo>
                    <a:pt x="1498600" y="755650"/>
                  </a:lnTo>
                  <a:lnTo>
                    <a:pt x="1533525" y="762000"/>
                  </a:lnTo>
                  <a:lnTo>
                    <a:pt x="1609725" y="679450"/>
                  </a:lnTo>
                  <a:lnTo>
                    <a:pt x="1635125" y="692150"/>
                  </a:lnTo>
                  <a:lnTo>
                    <a:pt x="1603375" y="768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3" name="フリーフォーム 1075">
              <a:extLst>
                <a:ext uri="{FF2B5EF4-FFF2-40B4-BE49-F238E27FC236}">
                  <a16:creationId xmlns:a16="http://schemas.microsoft.com/office/drawing/2014/main" id="{ED9B1FA7-EAA2-44D2-8036-04640F5D999B}"/>
                </a:ext>
              </a:extLst>
            </p:cNvPr>
            <p:cNvSpPr/>
            <p:nvPr/>
          </p:nvSpPr>
          <p:spPr bwMode="auto">
            <a:xfrm>
              <a:off x="2567643" y="2741249"/>
              <a:ext cx="130335" cy="121025"/>
            </a:xfrm>
            <a:custGeom>
              <a:avLst/>
              <a:gdLst>
                <a:gd name="connsiteX0" fmla="*/ 177800 w 177800"/>
                <a:gd name="connsiteY0" fmla="*/ 12700 h 165100"/>
                <a:gd name="connsiteX1" fmla="*/ 95250 w 177800"/>
                <a:gd name="connsiteY1" fmla="*/ 0 h 165100"/>
                <a:gd name="connsiteX2" fmla="*/ 6350 w 177800"/>
                <a:gd name="connsiteY2" fmla="*/ 19050 h 165100"/>
                <a:gd name="connsiteX3" fmla="*/ 0 w 177800"/>
                <a:gd name="connsiteY3" fmla="*/ 85725 h 165100"/>
                <a:gd name="connsiteX4" fmla="*/ 161925 w 177800"/>
                <a:gd name="connsiteY4" fmla="*/ 165100 h 165100"/>
                <a:gd name="connsiteX5" fmla="*/ 177800 w 177800"/>
                <a:gd name="connsiteY5" fmla="*/ 1270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7800" h="165100">
                  <a:moveTo>
                    <a:pt x="177800" y="12700"/>
                  </a:moveTo>
                  <a:lnTo>
                    <a:pt x="95250" y="0"/>
                  </a:lnTo>
                  <a:lnTo>
                    <a:pt x="6350" y="19050"/>
                  </a:lnTo>
                  <a:lnTo>
                    <a:pt x="0" y="85725"/>
                  </a:lnTo>
                  <a:lnTo>
                    <a:pt x="161925" y="165100"/>
                  </a:lnTo>
                  <a:lnTo>
                    <a:pt x="177800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4" name="フリーフォーム 1076">
              <a:extLst>
                <a:ext uri="{FF2B5EF4-FFF2-40B4-BE49-F238E27FC236}">
                  <a16:creationId xmlns:a16="http://schemas.microsoft.com/office/drawing/2014/main" id="{51F8CF1F-CC04-4FF3-9631-B8C52C6365F8}"/>
                </a:ext>
              </a:extLst>
            </p:cNvPr>
            <p:cNvSpPr/>
            <p:nvPr/>
          </p:nvSpPr>
          <p:spPr bwMode="auto">
            <a:xfrm>
              <a:off x="2516440" y="2827364"/>
              <a:ext cx="167573" cy="88442"/>
            </a:xfrm>
            <a:custGeom>
              <a:avLst/>
              <a:gdLst>
                <a:gd name="connsiteX0" fmla="*/ 228600 w 228600"/>
                <a:gd name="connsiteY0" fmla="*/ 44450 h 120650"/>
                <a:gd name="connsiteX1" fmla="*/ 225425 w 228600"/>
                <a:gd name="connsiteY1" fmla="*/ 120650 h 120650"/>
                <a:gd name="connsiteX2" fmla="*/ 114300 w 228600"/>
                <a:gd name="connsiteY2" fmla="*/ 101600 h 120650"/>
                <a:gd name="connsiteX3" fmla="*/ 0 w 228600"/>
                <a:gd name="connsiteY3" fmla="*/ 117475 h 120650"/>
                <a:gd name="connsiteX4" fmla="*/ 12700 w 228600"/>
                <a:gd name="connsiteY4" fmla="*/ 12700 h 120650"/>
                <a:gd name="connsiteX5" fmla="*/ 79375 w 228600"/>
                <a:gd name="connsiteY5" fmla="*/ 60325 h 120650"/>
                <a:gd name="connsiteX6" fmla="*/ 111125 w 228600"/>
                <a:gd name="connsiteY6" fmla="*/ 0 h 120650"/>
                <a:gd name="connsiteX7" fmla="*/ 228600 w 228600"/>
                <a:gd name="connsiteY7" fmla="*/ 44450 h 12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8600" h="120650">
                  <a:moveTo>
                    <a:pt x="228600" y="44450"/>
                  </a:moveTo>
                  <a:lnTo>
                    <a:pt x="225425" y="120650"/>
                  </a:lnTo>
                  <a:lnTo>
                    <a:pt x="114300" y="101600"/>
                  </a:lnTo>
                  <a:lnTo>
                    <a:pt x="0" y="117475"/>
                  </a:lnTo>
                  <a:lnTo>
                    <a:pt x="12700" y="12700"/>
                  </a:lnTo>
                  <a:lnTo>
                    <a:pt x="79375" y="60325"/>
                  </a:lnTo>
                  <a:lnTo>
                    <a:pt x="111125" y="0"/>
                  </a:lnTo>
                  <a:lnTo>
                    <a:pt x="22860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5" name="フリーフォーム 1077">
              <a:extLst>
                <a:ext uri="{FF2B5EF4-FFF2-40B4-BE49-F238E27FC236}">
                  <a16:creationId xmlns:a16="http://schemas.microsoft.com/office/drawing/2014/main" id="{5BB53BE6-1E4A-4AA9-998A-8052D5B777AB}"/>
                </a:ext>
              </a:extLst>
            </p:cNvPr>
            <p:cNvSpPr/>
            <p:nvPr/>
          </p:nvSpPr>
          <p:spPr bwMode="auto">
            <a:xfrm>
              <a:off x="2579280" y="2915805"/>
              <a:ext cx="211795" cy="216449"/>
            </a:xfrm>
            <a:custGeom>
              <a:avLst/>
              <a:gdLst>
                <a:gd name="connsiteX0" fmla="*/ 76200 w 288925"/>
                <a:gd name="connsiteY0" fmla="*/ 3175 h 295275"/>
                <a:gd name="connsiteX1" fmla="*/ 107950 w 288925"/>
                <a:gd name="connsiteY1" fmla="*/ 73025 h 295275"/>
                <a:gd name="connsiteX2" fmla="*/ 76200 w 288925"/>
                <a:gd name="connsiteY2" fmla="*/ 136525 h 295275"/>
                <a:gd name="connsiteX3" fmla="*/ 0 w 288925"/>
                <a:gd name="connsiteY3" fmla="*/ 136525 h 295275"/>
                <a:gd name="connsiteX4" fmla="*/ 3175 w 288925"/>
                <a:gd name="connsiteY4" fmla="*/ 295275 h 295275"/>
                <a:gd name="connsiteX5" fmla="*/ 66675 w 288925"/>
                <a:gd name="connsiteY5" fmla="*/ 266700 h 295275"/>
                <a:gd name="connsiteX6" fmla="*/ 120650 w 288925"/>
                <a:gd name="connsiteY6" fmla="*/ 279400 h 295275"/>
                <a:gd name="connsiteX7" fmla="*/ 212725 w 288925"/>
                <a:gd name="connsiteY7" fmla="*/ 288925 h 295275"/>
                <a:gd name="connsiteX8" fmla="*/ 260350 w 288925"/>
                <a:gd name="connsiteY8" fmla="*/ 254000 h 295275"/>
                <a:gd name="connsiteX9" fmla="*/ 288925 w 288925"/>
                <a:gd name="connsiteY9" fmla="*/ 165100 h 295275"/>
                <a:gd name="connsiteX10" fmla="*/ 263525 w 288925"/>
                <a:gd name="connsiteY10" fmla="*/ 25400 h 295275"/>
                <a:gd name="connsiteX11" fmla="*/ 146050 w 288925"/>
                <a:gd name="connsiteY11" fmla="*/ 0 h 295275"/>
                <a:gd name="connsiteX12" fmla="*/ 76200 w 288925"/>
                <a:gd name="connsiteY12" fmla="*/ 3175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8925" h="295275">
                  <a:moveTo>
                    <a:pt x="76200" y="3175"/>
                  </a:moveTo>
                  <a:lnTo>
                    <a:pt x="107950" y="73025"/>
                  </a:lnTo>
                  <a:lnTo>
                    <a:pt x="76200" y="136525"/>
                  </a:lnTo>
                  <a:lnTo>
                    <a:pt x="0" y="136525"/>
                  </a:lnTo>
                  <a:cubicBezTo>
                    <a:pt x="1058" y="189442"/>
                    <a:pt x="2117" y="242358"/>
                    <a:pt x="3175" y="295275"/>
                  </a:cubicBezTo>
                  <a:lnTo>
                    <a:pt x="66675" y="266700"/>
                  </a:lnTo>
                  <a:lnTo>
                    <a:pt x="120650" y="279400"/>
                  </a:lnTo>
                  <a:lnTo>
                    <a:pt x="212725" y="288925"/>
                  </a:lnTo>
                  <a:lnTo>
                    <a:pt x="260350" y="254000"/>
                  </a:lnTo>
                  <a:lnTo>
                    <a:pt x="288925" y="165100"/>
                  </a:lnTo>
                  <a:lnTo>
                    <a:pt x="263525" y="25400"/>
                  </a:lnTo>
                  <a:lnTo>
                    <a:pt x="146050" y="0"/>
                  </a:lnTo>
                  <a:lnTo>
                    <a:pt x="76200" y="31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6" name="フリーフォーム 1078">
              <a:extLst>
                <a:ext uri="{FF2B5EF4-FFF2-40B4-BE49-F238E27FC236}">
                  <a16:creationId xmlns:a16="http://schemas.microsoft.com/office/drawing/2014/main" id="{0ED94360-D8E5-4528-B450-BCF448183A53}"/>
                </a:ext>
              </a:extLst>
            </p:cNvPr>
            <p:cNvSpPr/>
            <p:nvPr/>
          </p:nvSpPr>
          <p:spPr bwMode="auto">
            <a:xfrm>
              <a:off x="2544369" y="3092689"/>
              <a:ext cx="444535" cy="323510"/>
            </a:xfrm>
            <a:custGeom>
              <a:avLst/>
              <a:gdLst>
                <a:gd name="connsiteX0" fmla="*/ 50800 w 606425"/>
                <a:gd name="connsiteY0" fmla="*/ 53975 h 441325"/>
                <a:gd name="connsiteX1" fmla="*/ 0 w 606425"/>
                <a:gd name="connsiteY1" fmla="*/ 215900 h 441325"/>
                <a:gd name="connsiteX2" fmla="*/ 22225 w 606425"/>
                <a:gd name="connsiteY2" fmla="*/ 257175 h 441325"/>
                <a:gd name="connsiteX3" fmla="*/ 149225 w 606425"/>
                <a:gd name="connsiteY3" fmla="*/ 234950 h 441325"/>
                <a:gd name="connsiteX4" fmla="*/ 234950 w 606425"/>
                <a:gd name="connsiteY4" fmla="*/ 228600 h 441325"/>
                <a:gd name="connsiteX5" fmla="*/ 273050 w 606425"/>
                <a:gd name="connsiteY5" fmla="*/ 323850 h 441325"/>
                <a:gd name="connsiteX6" fmla="*/ 225425 w 606425"/>
                <a:gd name="connsiteY6" fmla="*/ 381000 h 441325"/>
                <a:gd name="connsiteX7" fmla="*/ 257175 w 606425"/>
                <a:gd name="connsiteY7" fmla="*/ 403225 h 441325"/>
                <a:gd name="connsiteX8" fmla="*/ 323850 w 606425"/>
                <a:gd name="connsiteY8" fmla="*/ 330200 h 441325"/>
                <a:gd name="connsiteX9" fmla="*/ 365125 w 606425"/>
                <a:gd name="connsiteY9" fmla="*/ 368300 h 441325"/>
                <a:gd name="connsiteX10" fmla="*/ 387350 w 606425"/>
                <a:gd name="connsiteY10" fmla="*/ 431800 h 441325"/>
                <a:gd name="connsiteX11" fmla="*/ 488950 w 606425"/>
                <a:gd name="connsiteY11" fmla="*/ 393700 h 441325"/>
                <a:gd name="connsiteX12" fmla="*/ 539750 w 606425"/>
                <a:gd name="connsiteY12" fmla="*/ 441325 h 441325"/>
                <a:gd name="connsiteX13" fmla="*/ 606425 w 606425"/>
                <a:gd name="connsiteY13" fmla="*/ 177800 h 441325"/>
                <a:gd name="connsiteX14" fmla="*/ 323850 w 606425"/>
                <a:gd name="connsiteY14" fmla="*/ 0 h 441325"/>
                <a:gd name="connsiteX15" fmla="*/ 266700 w 606425"/>
                <a:gd name="connsiteY15" fmla="*/ 44450 h 441325"/>
                <a:gd name="connsiteX16" fmla="*/ 114300 w 606425"/>
                <a:gd name="connsiteY16" fmla="*/ 28575 h 441325"/>
                <a:gd name="connsiteX17" fmla="*/ 50800 w 606425"/>
                <a:gd name="connsiteY17" fmla="*/ 53975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6425" h="441325">
                  <a:moveTo>
                    <a:pt x="50800" y="53975"/>
                  </a:moveTo>
                  <a:lnTo>
                    <a:pt x="0" y="215900"/>
                  </a:lnTo>
                  <a:lnTo>
                    <a:pt x="22225" y="257175"/>
                  </a:lnTo>
                  <a:lnTo>
                    <a:pt x="149225" y="234950"/>
                  </a:lnTo>
                  <a:lnTo>
                    <a:pt x="234950" y="228600"/>
                  </a:lnTo>
                  <a:lnTo>
                    <a:pt x="273050" y="323850"/>
                  </a:lnTo>
                  <a:lnTo>
                    <a:pt x="225425" y="381000"/>
                  </a:lnTo>
                  <a:lnTo>
                    <a:pt x="257175" y="403225"/>
                  </a:lnTo>
                  <a:lnTo>
                    <a:pt x="323850" y="330200"/>
                  </a:lnTo>
                  <a:lnTo>
                    <a:pt x="365125" y="368300"/>
                  </a:lnTo>
                  <a:lnTo>
                    <a:pt x="387350" y="431800"/>
                  </a:lnTo>
                  <a:lnTo>
                    <a:pt x="488950" y="393700"/>
                  </a:lnTo>
                  <a:lnTo>
                    <a:pt x="539750" y="441325"/>
                  </a:lnTo>
                  <a:lnTo>
                    <a:pt x="606425" y="177800"/>
                  </a:lnTo>
                  <a:lnTo>
                    <a:pt x="323850" y="0"/>
                  </a:lnTo>
                  <a:lnTo>
                    <a:pt x="266700" y="44450"/>
                  </a:lnTo>
                  <a:lnTo>
                    <a:pt x="114300" y="28575"/>
                  </a:lnTo>
                  <a:lnTo>
                    <a:pt x="50800" y="539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7" name="フリーフォーム 1079">
              <a:extLst>
                <a:ext uri="{FF2B5EF4-FFF2-40B4-BE49-F238E27FC236}">
                  <a16:creationId xmlns:a16="http://schemas.microsoft.com/office/drawing/2014/main" id="{B5D34F60-9448-4D07-A0FB-4568F439F645}"/>
                </a:ext>
              </a:extLst>
            </p:cNvPr>
            <p:cNvSpPr/>
            <p:nvPr/>
          </p:nvSpPr>
          <p:spPr bwMode="auto">
            <a:xfrm>
              <a:off x="2339557" y="2906496"/>
              <a:ext cx="318855" cy="309546"/>
            </a:xfrm>
            <a:custGeom>
              <a:avLst/>
              <a:gdLst>
                <a:gd name="connsiteX0" fmla="*/ 238125 w 434975"/>
                <a:gd name="connsiteY0" fmla="*/ 12700 h 422275"/>
                <a:gd name="connsiteX1" fmla="*/ 168275 w 434975"/>
                <a:gd name="connsiteY1" fmla="*/ 31750 h 422275"/>
                <a:gd name="connsiteX2" fmla="*/ 171450 w 434975"/>
                <a:gd name="connsiteY2" fmla="*/ 101600 h 422275"/>
                <a:gd name="connsiteX3" fmla="*/ 31750 w 434975"/>
                <a:gd name="connsiteY3" fmla="*/ 139700 h 422275"/>
                <a:gd name="connsiteX4" fmla="*/ 0 w 434975"/>
                <a:gd name="connsiteY4" fmla="*/ 225425 h 422275"/>
                <a:gd name="connsiteX5" fmla="*/ 28575 w 434975"/>
                <a:gd name="connsiteY5" fmla="*/ 346075 h 422275"/>
                <a:gd name="connsiteX6" fmla="*/ 66675 w 434975"/>
                <a:gd name="connsiteY6" fmla="*/ 330200 h 422275"/>
                <a:gd name="connsiteX7" fmla="*/ 168275 w 434975"/>
                <a:gd name="connsiteY7" fmla="*/ 415925 h 422275"/>
                <a:gd name="connsiteX8" fmla="*/ 285750 w 434975"/>
                <a:gd name="connsiteY8" fmla="*/ 422275 h 422275"/>
                <a:gd name="connsiteX9" fmla="*/ 339725 w 434975"/>
                <a:gd name="connsiteY9" fmla="*/ 301625 h 422275"/>
                <a:gd name="connsiteX10" fmla="*/ 327025 w 434975"/>
                <a:gd name="connsiteY10" fmla="*/ 149225 h 422275"/>
                <a:gd name="connsiteX11" fmla="*/ 396875 w 434975"/>
                <a:gd name="connsiteY11" fmla="*/ 142875 h 422275"/>
                <a:gd name="connsiteX12" fmla="*/ 434975 w 434975"/>
                <a:gd name="connsiteY12" fmla="*/ 82550 h 422275"/>
                <a:gd name="connsiteX13" fmla="*/ 393700 w 434975"/>
                <a:gd name="connsiteY13" fmla="*/ 0 h 422275"/>
                <a:gd name="connsiteX14" fmla="*/ 358775 w 434975"/>
                <a:gd name="connsiteY14" fmla="*/ 0 h 422275"/>
                <a:gd name="connsiteX15" fmla="*/ 238125 w 434975"/>
                <a:gd name="connsiteY15" fmla="*/ 12700 h 422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34975" h="422275">
                  <a:moveTo>
                    <a:pt x="238125" y="12700"/>
                  </a:moveTo>
                  <a:lnTo>
                    <a:pt x="168275" y="31750"/>
                  </a:lnTo>
                  <a:lnTo>
                    <a:pt x="171450" y="101600"/>
                  </a:lnTo>
                  <a:lnTo>
                    <a:pt x="31750" y="139700"/>
                  </a:lnTo>
                  <a:lnTo>
                    <a:pt x="0" y="225425"/>
                  </a:lnTo>
                  <a:lnTo>
                    <a:pt x="28575" y="346075"/>
                  </a:lnTo>
                  <a:lnTo>
                    <a:pt x="66675" y="330200"/>
                  </a:lnTo>
                  <a:lnTo>
                    <a:pt x="168275" y="415925"/>
                  </a:lnTo>
                  <a:lnTo>
                    <a:pt x="285750" y="422275"/>
                  </a:lnTo>
                  <a:lnTo>
                    <a:pt x="339725" y="301625"/>
                  </a:lnTo>
                  <a:lnTo>
                    <a:pt x="327025" y="149225"/>
                  </a:lnTo>
                  <a:lnTo>
                    <a:pt x="396875" y="142875"/>
                  </a:lnTo>
                  <a:lnTo>
                    <a:pt x="434975" y="82550"/>
                  </a:lnTo>
                  <a:lnTo>
                    <a:pt x="393700" y="0"/>
                  </a:lnTo>
                  <a:lnTo>
                    <a:pt x="358775" y="0"/>
                  </a:lnTo>
                  <a:lnTo>
                    <a:pt x="23812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8" name="フリーフォーム 1080">
              <a:extLst>
                <a:ext uri="{FF2B5EF4-FFF2-40B4-BE49-F238E27FC236}">
                  <a16:creationId xmlns:a16="http://schemas.microsoft.com/office/drawing/2014/main" id="{DBFDBA91-C635-40B3-B7CC-0515E0939307}"/>
                </a:ext>
              </a:extLst>
            </p:cNvPr>
            <p:cNvSpPr/>
            <p:nvPr/>
          </p:nvSpPr>
          <p:spPr bwMode="auto">
            <a:xfrm>
              <a:off x="2195258" y="2832018"/>
              <a:ext cx="67495" cy="144300"/>
            </a:xfrm>
            <a:custGeom>
              <a:avLst/>
              <a:gdLst>
                <a:gd name="connsiteX0" fmla="*/ 63500 w 92075"/>
                <a:gd name="connsiteY0" fmla="*/ 177800 h 196850"/>
                <a:gd name="connsiteX1" fmla="*/ 6350 w 92075"/>
                <a:gd name="connsiteY1" fmla="*/ 196850 h 196850"/>
                <a:gd name="connsiteX2" fmla="*/ 0 w 92075"/>
                <a:gd name="connsiteY2" fmla="*/ 69850 h 196850"/>
                <a:gd name="connsiteX3" fmla="*/ 73025 w 92075"/>
                <a:gd name="connsiteY3" fmla="*/ 0 h 196850"/>
                <a:gd name="connsiteX4" fmla="*/ 92075 w 92075"/>
                <a:gd name="connsiteY4" fmla="*/ 66675 h 196850"/>
                <a:gd name="connsiteX5" fmla="*/ 63500 w 92075"/>
                <a:gd name="connsiteY5" fmla="*/ 177800 h 19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075" h="196850">
                  <a:moveTo>
                    <a:pt x="63500" y="177800"/>
                  </a:moveTo>
                  <a:lnTo>
                    <a:pt x="6350" y="196850"/>
                  </a:lnTo>
                  <a:lnTo>
                    <a:pt x="0" y="69850"/>
                  </a:lnTo>
                  <a:lnTo>
                    <a:pt x="73025" y="0"/>
                  </a:lnTo>
                  <a:lnTo>
                    <a:pt x="92075" y="66675"/>
                  </a:lnTo>
                  <a:lnTo>
                    <a:pt x="63500" y="177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9" name="フリーフォーム 1081">
              <a:extLst>
                <a:ext uri="{FF2B5EF4-FFF2-40B4-BE49-F238E27FC236}">
                  <a16:creationId xmlns:a16="http://schemas.microsoft.com/office/drawing/2014/main" id="{5491C9E6-9100-43B1-87A5-EF212CBA78CC}"/>
                </a:ext>
              </a:extLst>
            </p:cNvPr>
            <p:cNvSpPr/>
            <p:nvPr/>
          </p:nvSpPr>
          <p:spPr bwMode="auto">
            <a:xfrm>
              <a:off x="2134745" y="2964681"/>
              <a:ext cx="228086" cy="330493"/>
            </a:xfrm>
            <a:custGeom>
              <a:avLst/>
              <a:gdLst>
                <a:gd name="connsiteX0" fmla="*/ 142875 w 311150"/>
                <a:gd name="connsiteY0" fmla="*/ 0 h 450850"/>
                <a:gd name="connsiteX1" fmla="*/ 79375 w 311150"/>
                <a:gd name="connsiteY1" fmla="*/ 28575 h 450850"/>
                <a:gd name="connsiteX2" fmla="*/ 107950 w 311150"/>
                <a:gd name="connsiteY2" fmla="*/ 92075 h 450850"/>
                <a:gd name="connsiteX3" fmla="*/ 44450 w 311150"/>
                <a:gd name="connsiteY3" fmla="*/ 114300 h 450850"/>
                <a:gd name="connsiteX4" fmla="*/ 47625 w 311150"/>
                <a:gd name="connsiteY4" fmla="*/ 250825 h 450850"/>
                <a:gd name="connsiteX5" fmla="*/ 0 w 311150"/>
                <a:gd name="connsiteY5" fmla="*/ 317500 h 450850"/>
                <a:gd name="connsiteX6" fmla="*/ 85725 w 311150"/>
                <a:gd name="connsiteY6" fmla="*/ 374650 h 450850"/>
                <a:gd name="connsiteX7" fmla="*/ 88900 w 311150"/>
                <a:gd name="connsiteY7" fmla="*/ 441325 h 450850"/>
                <a:gd name="connsiteX8" fmla="*/ 222250 w 311150"/>
                <a:gd name="connsiteY8" fmla="*/ 450850 h 450850"/>
                <a:gd name="connsiteX9" fmla="*/ 298450 w 311150"/>
                <a:gd name="connsiteY9" fmla="*/ 371475 h 450850"/>
                <a:gd name="connsiteX10" fmla="*/ 222250 w 311150"/>
                <a:gd name="connsiteY10" fmla="*/ 279400 h 450850"/>
                <a:gd name="connsiteX11" fmla="*/ 304800 w 311150"/>
                <a:gd name="connsiteY11" fmla="*/ 273050 h 450850"/>
                <a:gd name="connsiteX12" fmla="*/ 276225 w 311150"/>
                <a:gd name="connsiteY12" fmla="*/ 142875 h 450850"/>
                <a:gd name="connsiteX13" fmla="*/ 311150 w 311150"/>
                <a:gd name="connsiteY13" fmla="*/ 60325 h 450850"/>
                <a:gd name="connsiteX14" fmla="*/ 234950 w 311150"/>
                <a:gd name="connsiteY14" fmla="*/ 44450 h 450850"/>
                <a:gd name="connsiteX15" fmla="*/ 193675 w 311150"/>
                <a:gd name="connsiteY15" fmla="*/ 63500 h 450850"/>
                <a:gd name="connsiteX16" fmla="*/ 142875 w 311150"/>
                <a:gd name="connsiteY16" fmla="*/ 0 h 45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11150" h="450850">
                  <a:moveTo>
                    <a:pt x="142875" y="0"/>
                  </a:moveTo>
                  <a:lnTo>
                    <a:pt x="79375" y="28575"/>
                  </a:lnTo>
                  <a:lnTo>
                    <a:pt x="107950" y="92075"/>
                  </a:lnTo>
                  <a:lnTo>
                    <a:pt x="44450" y="114300"/>
                  </a:lnTo>
                  <a:cubicBezTo>
                    <a:pt x="45508" y="159808"/>
                    <a:pt x="46567" y="205317"/>
                    <a:pt x="47625" y="250825"/>
                  </a:cubicBezTo>
                  <a:lnTo>
                    <a:pt x="0" y="317500"/>
                  </a:lnTo>
                  <a:lnTo>
                    <a:pt x="85725" y="374650"/>
                  </a:lnTo>
                  <a:lnTo>
                    <a:pt x="88900" y="441325"/>
                  </a:lnTo>
                  <a:lnTo>
                    <a:pt x="222250" y="450850"/>
                  </a:lnTo>
                  <a:lnTo>
                    <a:pt x="298450" y="371475"/>
                  </a:lnTo>
                  <a:lnTo>
                    <a:pt x="222250" y="279400"/>
                  </a:lnTo>
                  <a:lnTo>
                    <a:pt x="304800" y="273050"/>
                  </a:lnTo>
                  <a:lnTo>
                    <a:pt x="276225" y="142875"/>
                  </a:lnTo>
                  <a:lnTo>
                    <a:pt x="311150" y="60325"/>
                  </a:lnTo>
                  <a:lnTo>
                    <a:pt x="234950" y="44450"/>
                  </a:lnTo>
                  <a:lnTo>
                    <a:pt x="193675" y="635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91" name="フリーフォーム 1082">
              <a:extLst>
                <a:ext uri="{FF2B5EF4-FFF2-40B4-BE49-F238E27FC236}">
                  <a16:creationId xmlns:a16="http://schemas.microsoft.com/office/drawing/2014/main" id="{6EA3431C-FB36-46CA-B4DA-945C9B68E5EE}"/>
                </a:ext>
              </a:extLst>
            </p:cNvPr>
            <p:cNvSpPr/>
            <p:nvPr/>
          </p:nvSpPr>
          <p:spPr bwMode="auto">
            <a:xfrm>
              <a:off x="2304646" y="3139237"/>
              <a:ext cx="151282" cy="109388"/>
            </a:xfrm>
            <a:custGeom>
              <a:avLst/>
              <a:gdLst>
                <a:gd name="connsiteX0" fmla="*/ 111125 w 206375"/>
                <a:gd name="connsiteY0" fmla="*/ 0 h 149225"/>
                <a:gd name="connsiteX1" fmla="*/ 69850 w 206375"/>
                <a:gd name="connsiteY1" fmla="*/ 41275 h 149225"/>
                <a:gd name="connsiteX2" fmla="*/ 0 w 206375"/>
                <a:gd name="connsiteY2" fmla="*/ 47625 h 149225"/>
                <a:gd name="connsiteX3" fmla="*/ 73025 w 206375"/>
                <a:gd name="connsiteY3" fmla="*/ 142875 h 149225"/>
                <a:gd name="connsiteX4" fmla="*/ 95250 w 206375"/>
                <a:gd name="connsiteY4" fmla="*/ 127000 h 149225"/>
                <a:gd name="connsiteX5" fmla="*/ 149225 w 206375"/>
                <a:gd name="connsiteY5" fmla="*/ 149225 h 149225"/>
                <a:gd name="connsiteX6" fmla="*/ 206375 w 206375"/>
                <a:gd name="connsiteY6" fmla="*/ 98425 h 149225"/>
                <a:gd name="connsiteX7" fmla="*/ 111125 w 206375"/>
                <a:gd name="connsiteY7" fmla="*/ 0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375" h="149225">
                  <a:moveTo>
                    <a:pt x="111125" y="0"/>
                  </a:moveTo>
                  <a:lnTo>
                    <a:pt x="69850" y="41275"/>
                  </a:lnTo>
                  <a:lnTo>
                    <a:pt x="0" y="47625"/>
                  </a:lnTo>
                  <a:lnTo>
                    <a:pt x="73025" y="142875"/>
                  </a:lnTo>
                  <a:lnTo>
                    <a:pt x="95250" y="127000"/>
                  </a:lnTo>
                  <a:lnTo>
                    <a:pt x="149225" y="149225"/>
                  </a:lnTo>
                  <a:lnTo>
                    <a:pt x="206375" y="98425"/>
                  </a:lnTo>
                  <a:lnTo>
                    <a:pt x="1111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94" name="フリーフォーム 1083">
              <a:extLst>
                <a:ext uri="{FF2B5EF4-FFF2-40B4-BE49-F238E27FC236}">
                  <a16:creationId xmlns:a16="http://schemas.microsoft.com/office/drawing/2014/main" id="{997BA035-C923-480C-BD7C-C399DA48ED15}"/>
                </a:ext>
              </a:extLst>
            </p:cNvPr>
            <p:cNvSpPr/>
            <p:nvPr/>
          </p:nvSpPr>
          <p:spPr bwMode="auto">
            <a:xfrm>
              <a:off x="2414034" y="3211387"/>
              <a:ext cx="144299" cy="65168"/>
            </a:xfrm>
            <a:custGeom>
              <a:avLst/>
              <a:gdLst>
                <a:gd name="connsiteX0" fmla="*/ 0 w 196850"/>
                <a:gd name="connsiteY0" fmla="*/ 57150 h 88900"/>
                <a:gd name="connsiteX1" fmla="*/ 73025 w 196850"/>
                <a:gd name="connsiteY1" fmla="*/ 88900 h 88900"/>
                <a:gd name="connsiteX2" fmla="*/ 117475 w 196850"/>
                <a:gd name="connsiteY2" fmla="*/ 66675 h 88900"/>
                <a:gd name="connsiteX3" fmla="*/ 177800 w 196850"/>
                <a:gd name="connsiteY3" fmla="*/ 63500 h 88900"/>
                <a:gd name="connsiteX4" fmla="*/ 196850 w 196850"/>
                <a:gd name="connsiteY4" fmla="*/ 0 h 88900"/>
                <a:gd name="connsiteX5" fmla="*/ 53975 w 196850"/>
                <a:gd name="connsiteY5" fmla="*/ 6350 h 88900"/>
                <a:gd name="connsiteX6" fmla="*/ 0 w 196850"/>
                <a:gd name="connsiteY6" fmla="*/ 5715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6850" h="88900">
                  <a:moveTo>
                    <a:pt x="0" y="57150"/>
                  </a:moveTo>
                  <a:lnTo>
                    <a:pt x="73025" y="88900"/>
                  </a:lnTo>
                  <a:lnTo>
                    <a:pt x="117475" y="66675"/>
                  </a:lnTo>
                  <a:lnTo>
                    <a:pt x="177800" y="63500"/>
                  </a:lnTo>
                  <a:lnTo>
                    <a:pt x="196850" y="0"/>
                  </a:lnTo>
                  <a:lnTo>
                    <a:pt x="53975" y="6350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95" name="フリーフォーム 1084">
              <a:extLst>
                <a:ext uri="{FF2B5EF4-FFF2-40B4-BE49-F238E27FC236}">
                  <a16:creationId xmlns:a16="http://schemas.microsoft.com/office/drawing/2014/main" id="{4FD1D2F1-39EB-4A8C-8AA1-2441BE8043C0}"/>
                </a:ext>
              </a:extLst>
            </p:cNvPr>
            <p:cNvSpPr/>
            <p:nvPr/>
          </p:nvSpPr>
          <p:spPr bwMode="auto">
            <a:xfrm>
              <a:off x="2078887" y="3036831"/>
              <a:ext cx="88441" cy="114043"/>
            </a:xfrm>
            <a:custGeom>
              <a:avLst/>
              <a:gdLst>
                <a:gd name="connsiteX0" fmla="*/ 120650 w 120650"/>
                <a:gd name="connsiteY0" fmla="*/ 155575 h 155575"/>
                <a:gd name="connsiteX1" fmla="*/ 0 w 120650"/>
                <a:gd name="connsiteY1" fmla="*/ 114300 h 155575"/>
                <a:gd name="connsiteX2" fmla="*/ 79375 w 120650"/>
                <a:gd name="connsiteY2" fmla="*/ 0 h 155575"/>
                <a:gd name="connsiteX3" fmla="*/ 120650 w 120650"/>
                <a:gd name="connsiteY3" fmla="*/ 12700 h 155575"/>
                <a:gd name="connsiteX4" fmla="*/ 120650 w 120650"/>
                <a:gd name="connsiteY4" fmla="*/ 155575 h 15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50" h="155575">
                  <a:moveTo>
                    <a:pt x="120650" y="155575"/>
                  </a:moveTo>
                  <a:lnTo>
                    <a:pt x="0" y="114300"/>
                  </a:lnTo>
                  <a:lnTo>
                    <a:pt x="79375" y="0"/>
                  </a:lnTo>
                  <a:lnTo>
                    <a:pt x="120650" y="12700"/>
                  </a:lnTo>
                  <a:lnTo>
                    <a:pt x="120650" y="155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96" name="フリーフォーム 1085">
              <a:extLst>
                <a:ext uri="{FF2B5EF4-FFF2-40B4-BE49-F238E27FC236}">
                  <a16:creationId xmlns:a16="http://schemas.microsoft.com/office/drawing/2014/main" id="{625E2871-68D1-4668-AB19-65D766B57D15}"/>
                </a:ext>
              </a:extLst>
            </p:cNvPr>
            <p:cNvSpPr/>
            <p:nvPr/>
          </p:nvSpPr>
          <p:spPr bwMode="auto">
            <a:xfrm>
              <a:off x="2050958" y="3118290"/>
              <a:ext cx="116371" cy="86114"/>
            </a:xfrm>
            <a:custGeom>
              <a:avLst/>
              <a:gdLst>
                <a:gd name="connsiteX0" fmla="*/ 41275 w 158750"/>
                <a:gd name="connsiteY0" fmla="*/ 0 h 117475"/>
                <a:gd name="connsiteX1" fmla="*/ 0 w 158750"/>
                <a:gd name="connsiteY1" fmla="*/ 57150 h 117475"/>
                <a:gd name="connsiteX2" fmla="*/ 104775 w 158750"/>
                <a:gd name="connsiteY2" fmla="*/ 117475 h 117475"/>
                <a:gd name="connsiteX3" fmla="*/ 158750 w 158750"/>
                <a:gd name="connsiteY3" fmla="*/ 50800 h 117475"/>
                <a:gd name="connsiteX4" fmla="*/ 41275 w 158750"/>
                <a:gd name="connsiteY4" fmla="*/ 0 h 11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750" h="117475">
                  <a:moveTo>
                    <a:pt x="41275" y="0"/>
                  </a:moveTo>
                  <a:lnTo>
                    <a:pt x="0" y="57150"/>
                  </a:lnTo>
                  <a:lnTo>
                    <a:pt x="104775" y="117475"/>
                  </a:lnTo>
                  <a:lnTo>
                    <a:pt x="158750" y="50800"/>
                  </a:lnTo>
                  <a:lnTo>
                    <a:pt x="412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97" name="フリーフォーム 1086">
              <a:extLst>
                <a:ext uri="{FF2B5EF4-FFF2-40B4-BE49-F238E27FC236}">
                  <a16:creationId xmlns:a16="http://schemas.microsoft.com/office/drawing/2014/main" id="{7AD3636D-B801-408E-884B-6FAAA00EF0F5}"/>
                </a:ext>
              </a:extLst>
            </p:cNvPr>
            <p:cNvSpPr/>
            <p:nvPr/>
          </p:nvSpPr>
          <p:spPr bwMode="auto">
            <a:xfrm>
              <a:off x="1871747" y="3153201"/>
              <a:ext cx="384023" cy="323510"/>
            </a:xfrm>
            <a:custGeom>
              <a:avLst/>
              <a:gdLst>
                <a:gd name="connsiteX0" fmla="*/ 247650 w 523875"/>
                <a:gd name="connsiteY0" fmla="*/ 0 h 441325"/>
                <a:gd name="connsiteX1" fmla="*/ 371475 w 523875"/>
                <a:gd name="connsiteY1" fmla="*/ 66675 h 441325"/>
                <a:gd name="connsiteX2" fmla="*/ 438150 w 523875"/>
                <a:gd name="connsiteY2" fmla="*/ 123825 h 441325"/>
                <a:gd name="connsiteX3" fmla="*/ 438150 w 523875"/>
                <a:gd name="connsiteY3" fmla="*/ 187325 h 441325"/>
                <a:gd name="connsiteX4" fmla="*/ 523875 w 523875"/>
                <a:gd name="connsiteY4" fmla="*/ 244475 h 441325"/>
                <a:gd name="connsiteX5" fmla="*/ 406400 w 523875"/>
                <a:gd name="connsiteY5" fmla="*/ 288925 h 441325"/>
                <a:gd name="connsiteX6" fmla="*/ 434975 w 523875"/>
                <a:gd name="connsiteY6" fmla="*/ 412750 h 441325"/>
                <a:gd name="connsiteX7" fmla="*/ 285750 w 523875"/>
                <a:gd name="connsiteY7" fmla="*/ 400050 h 441325"/>
                <a:gd name="connsiteX8" fmla="*/ 257175 w 523875"/>
                <a:gd name="connsiteY8" fmla="*/ 441325 h 441325"/>
                <a:gd name="connsiteX9" fmla="*/ 114300 w 523875"/>
                <a:gd name="connsiteY9" fmla="*/ 406400 h 441325"/>
                <a:gd name="connsiteX10" fmla="*/ 114300 w 523875"/>
                <a:gd name="connsiteY10" fmla="*/ 238125 h 441325"/>
                <a:gd name="connsiteX11" fmla="*/ 0 w 523875"/>
                <a:gd name="connsiteY11" fmla="*/ 127000 h 441325"/>
                <a:gd name="connsiteX12" fmla="*/ 111125 w 523875"/>
                <a:gd name="connsiteY12" fmla="*/ 123825 h 441325"/>
                <a:gd name="connsiteX13" fmla="*/ 107950 w 523875"/>
                <a:gd name="connsiteY13" fmla="*/ 73025 h 441325"/>
                <a:gd name="connsiteX14" fmla="*/ 161925 w 523875"/>
                <a:gd name="connsiteY14" fmla="*/ 95250 h 441325"/>
                <a:gd name="connsiteX15" fmla="*/ 247650 w 523875"/>
                <a:gd name="connsiteY15" fmla="*/ 0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3875" h="441325">
                  <a:moveTo>
                    <a:pt x="247650" y="0"/>
                  </a:moveTo>
                  <a:lnTo>
                    <a:pt x="371475" y="66675"/>
                  </a:lnTo>
                  <a:lnTo>
                    <a:pt x="438150" y="123825"/>
                  </a:lnTo>
                  <a:lnTo>
                    <a:pt x="438150" y="187325"/>
                  </a:lnTo>
                  <a:lnTo>
                    <a:pt x="523875" y="244475"/>
                  </a:lnTo>
                  <a:lnTo>
                    <a:pt x="406400" y="288925"/>
                  </a:lnTo>
                  <a:lnTo>
                    <a:pt x="434975" y="412750"/>
                  </a:lnTo>
                  <a:lnTo>
                    <a:pt x="285750" y="400050"/>
                  </a:lnTo>
                  <a:lnTo>
                    <a:pt x="257175" y="441325"/>
                  </a:lnTo>
                  <a:lnTo>
                    <a:pt x="114300" y="406400"/>
                  </a:lnTo>
                  <a:lnTo>
                    <a:pt x="114300" y="238125"/>
                  </a:lnTo>
                  <a:lnTo>
                    <a:pt x="0" y="127000"/>
                  </a:lnTo>
                  <a:lnTo>
                    <a:pt x="111125" y="123825"/>
                  </a:lnTo>
                  <a:lnTo>
                    <a:pt x="107950" y="73025"/>
                  </a:lnTo>
                  <a:lnTo>
                    <a:pt x="161925" y="95250"/>
                  </a:lnTo>
                  <a:lnTo>
                    <a:pt x="247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98" name="フリーフォーム 1087">
              <a:extLst>
                <a:ext uri="{FF2B5EF4-FFF2-40B4-BE49-F238E27FC236}">
                  <a16:creationId xmlns:a16="http://schemas.microsoft.com/office/drawing/2014/main" id="{BB44E0A8-87EC-4F69-B6AF-BA770617BDC4}"/>
                </a:ext>
              </a:extLst>
            </p:cNvPr>
            <p:cNvSpPr/>
            <p:nvPr/>
          </p:nvSpPr>
          <p:spPr bwMode="auto">
            <a:xfrm>
              <a:off x="1773996" y="3425509"/>
              <a:ext cx="304891" cy="281617"/>
            </a:xfrm>
            <a:custGeom>
              <a:avLst/>
              <a:gdLst>
                <a:gd name="connsiteX0" fmla="*/ 244475 w 415925"/>
                <a:gd name="connsiteY0" fmla="*/ 38100 h 384175"/>
                <a:gd name="connsiteX1" fmla="*/ 384175 w 415925"/>
                <a:gd name="connsiteY1" fmla="*/ 73025 h 384175"/>
                <a:gd name="connsiteX2" fmla="*/ 415925 w 415925"/>
                <a:gd name="connsiteY2" fmla="*/ 111125 h 384175"/>
                <a:gd name="connsiteX3" fmla="*/ 314325 w 415925"/>
                <a:gd name="connsiteY3" fmla="*/ 196850 h 384175"/>
                <a:gd name="connsiteX4" fmla="*/ 304800 w 415925"/>
                <a:gd name="connsiteY4" fmla="*/ 266700 h 384175"/>
                <a:gd name="connsiteX5" fmla="*/ 238125 w 415925"/>
                <a:gd name="connsiteY5" fmla="*/ 342900 h 384175"/>
                <a:gd name="connsiteX6" fmla="*/ 104775 w 415925"/>
                <a:gd name="connsiteY6" fmla="*/ 384175 h 384175"/>
                <a:gd name="connsiteX7" fmla="*/ 50800 w 415925"/>
                <a:gd name="connsiteY7" fmla="*/ 317500 h 384175"/>
                <a:gd name="connsiteX8" fmla="*/ 73025 w 415925"/>
                <a:gd name="connsiteY8" fmla="*/ 107950 h 384175"/>
                <a:gd name="connsiteX9" fmla="*/ 0 w 415925"/>
                <a:gd name="connsiteY9" fmla="*/ 34925 h 384175"/>
                <a:gd name="connsiteX10" fmla="*/ 28575 w 415925"/>
                <a:gd name="connsiteY10" fmla="*/ 0 h 384175"/>
                <a:gd name="connsiteX11" fmla="*/ 161925 w 415925"/>
                <a:gd name="connsiteY11" fmla="*/ 41275 h 384175"/>
                <a:gd name="connsiteX12" fmla="*/ 244475 w 415925"/>
                <a:gd name="connsiteY12" fmla="*/ 38100 h 38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5925" h="384175">
                  <a:moveTo>
                    <a:pt x="244475" y="38100"/>
                  </a:moveTo>
                  <a:lnTo>
                    <a:pt x="384175" y="73025"/>
                  </a:lnTo>
                  <a:lnTo>
                    <a:pt x="415925" y="111125"/>
                  </a:lnTo>
                  <a:lnTo>
                    <a:pt x="314325" y="196850"/>
                  </a:lnTo>
                  <a:lnTo>
                    <a:pt x="304800" y="266700"/>
                  </a:lnTo>
                  <a:lnTo>
                    <a:pt x="238125" y="342900"/>
                  </a:lnTo>
                  <a:lnTo>
                    <a:pt x="104775" y="384175"/>
                  </a:lnTo>
                  <a:lnTo>
                    <a:pt x="50800" y="317500"/>
                  </a:lnTo>
                  <a:lnTo>
                    <a:pt x="73025" y="107950"/>
                  </a:lnTo>
                  <a:lnTo>
                    <a:pt x="0" y="34925"/>
                  </a:lnTo>
                  <a:lnTo>
                    <a:pt x="28575" y="0"/>
                  </a:lnTo>
                  <a:lnTo>
                    <a:pt x="161925" y="41275"/>
                  </a:lnTo>
                  <a:lnTo>
                    <a:pt x="2444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99" name="フリーフォーム 1088">
              <a:extLst>
                <a:ext uri="{FF2B5EF4-FFF2-40B4-BE49-F238E27FC236}">
                  <a16:creationId xmlns:a16="http://schemas.microsoft.com/office/drawing/2014/main" id="{D6947D73-BF30-41E4-AD5F-7AA35F9CA714}"/>
                </a:ext>
              </a:extLst>
            </p:cNvPr>
            <p:cNvSpPr/>
            <p:nvPr/>
          </p:nvSpPr>
          <p:spPr bwMode="auto">
            <a:xfrm>
              <a:off x="1764686" y="3453437"/>
              <a:ext cx="62840" cy="232741"/>
            </a:xfrm>
            <a:custGeom>
              <a:avLst/>
              <a:gdLst>
                <a:gd name="connsiteX0" fmla="*/ 12700 w 85725"/>
                <a:gd name="connsiteY0" fmla="*/ 0 h 317500"/>
                <a:gd name="connsiteX1" fmla="*/ 85725 w 85725"/>
                <a:gd name="connsiteY1" fmla="*/ 69850 h 317500"/>
                <a:gd name="connsiteX2" fmla="*/ 63500 w 85725"/>
                <a:gd name="connsiteY2" fmla="*/ 276225 h 317500"/>
                <a:gd name="connsiteX3" fmla="*/ 25400 w 85725"/>
                <a:gd name="connsiteY3" fmla="*/ 317500 h 317500"/>
                <a:gd name="connsiteX4" fmla="*/ 0 w 85725"/>
                <a:gd name="connsiteY4" fmla="*/ 193675 h 317500"/>
                <a:gd name="connsiteX5" fmla="*/ 31750 w 85725"/>
                <a:gd name="connsiteY5" fmla="*/ 98425 h 317500"/>
                <a:gd name="connsiteX6" fmla="*/ 12700 w 85725"/>
                <a:gd name="connsiteY6" fmla="*/ 0 h 31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317500">
                  <a:moveTo>
                    <a:pt x="12700" y="0"/>
                  </a:moveTo>
                  <a:lnTo>
                    <a:pt x="85725" y="69850"/>
                  </a:lnTo>
                  <a:lnTo>
                    <a:pt x="63500" y="276225"/>
                  </a:lnTo>
                  <a:lnTo>
                    <a:pt x="25400" y="317500"/>
                  </a:lnTo>
                  <a:lnTo>
                    <a:pt x="0" y="193675"/>
                  </a:lnTo>
                  <a:lnTo>
                    <a:pt x="31750" y="98425"/>
                  </a:lnTo>
                  <a:lnTo>
                    <a:pt x="127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0" name="フリーフォーム 1089">
              <a:extLst>
                <a:ext uri="{FF2B5EF4-FFF2-40B4-BE49-F238E27FC236}">
                  <a16:creationId xmlns:a16="http://schemas.microsoft.com/office/drawing/2014/main" id="{6EE143FB-4F54-4193-894B-5EF11C60EF46}"/>
                </a:ext>
              </a:extLst>
            </p:cNvPr>
            <p:cNvSpPr/>
            <p:nvPr/>
          </p:nvSpPr>
          <p:spPr bwMode="auto">
            <a:xfrm>
              <a:off x="2663067" y="3260262"/>
              <a:ext cx="76804" cy="121025"/>
            </a:xfrm>
            <a:custGeom>
              <a:avLst/>
              <a:gdLst>
                <a:gd name="connsiteX0" fmla="*/ 0 w 104775"/>
                <a:gd name="connsiteY0" fmla="*/ 6350 h 165100"/>
                <a:gd name="connsiteX1" fmla="*/ 41275 w 104775"/>
                <a:gd name="connsiteY1" fmla="*/ 76200 h 165100"/>
                <a:gd name="connsiteX2" fmla="*/ 57150 w 104775"/>
                <a:gd name="connsiteY2" fmla="*/ 165100 h 165100"/>
                <a:gd name="connsiteX3" fmla="*/ 104775 w 104775"/>
                <a:gd name="connsiteY3" fmla="*/ 101600 h 165100"/>
                <a:gd name="connsiteX4" fmla="*/ 79375 w 104775"/>
                <a:gd name="connsiteY4" fmla="*/ 0 h 165100"/>
                <a:gd name="connsiteX5" fmla="*/ 0 w 104775"/>
                <a:gd name="connsiteY5" fmla="*/ 635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75" h="165100">
                  <a:moveTo>
                    <a:pt x="0" y="6350"/>
                  </a:moveTo>
                  <a:lnTo>
                    <a:pt x="41275" y="76200"/>
                  </a:lnTo>
                  <a:lnTo>
                    <a:pt x="57150" y="165100"/>
                  </a:lnTo>
                  <a:lnTo>
                    <a:pt x="104775" y="101600"/>
                  </a:lnTo>
                  <a:lnTo>
                    <a:pt x="79375" y="0"/>
                  </a:lnTo>
                  <a:lnTo>
                    <a:pt x="0" y="6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1" name="フリーフォーム 1090">
              <a:extLst>
                <a:ext uri="{FF2B5EF4-FFF2-40B4-BE49-F238E27FC236}">
                  <a16:creationId xmlns:a16="http://schemas.microsoft.com/office/drawing/2014/main" id="{40CA1567-EA01-40FE-B6A5-28E7EB0F229D}"/>
                </a:ext>
              </a:extLst>
            </p:cNvPr>
            <p:cNvSpPr/>
            <p:nvPr/>
          </p:nvSpPr>
          <p:spPr bwMode="auto">
            <a:xfrm>
              <a:off x="2504803" y="3267245"/>
              <a:ext cx="223432" cy="169901"/>
            </a:xfrm>
            <a:custGeom>
              <a:avLst/>
              <a:gdLst>
                <a:gd name="connsiteX0" fmla="*/ 69850 w 304800"/>
                <a:gd name="connsiteY0" fmla="*/ 31750 h 231775"/>
                <a:gd name="connsiteX1" fmla="*/ 200025 w 304800"/>
                <a:gd name="connsiteY1" fmla="*/ 0 h 231775"/>
                <a:gd name="connsiteX2" fmla="*/ 263525 w 304800"/>
                <a:gd name="connsiteY2" fmla="*/ 73025 h 231775"/>
                <a:gd name="connsiteX3" fmla="*/ 273050 w 304800"/>
                <a:gd name="connsiteY3" fmla="*/ 152400 h 231775"/>
                <a:gd name="connsiteX4" fmla="*/ 304800 w 304800"/>
                <a:gd name="connsiteY4" fmla="*/ 171450 h 231775"/>
                <a:gd name="connsiteX5" fmla="*/ 276225 w 304800"/>
                <a:gd name="connsiteY5" fmla="*/ 231775 h 231775"/>
                <a:gd name="connsiteX6" fmla="*/ 228600 w 304800"/>
                <a:gd name="connsiteY6" fmla="*/ 212725 h 231775"/>
                <a:gd name="connsiteX7" fmla="*/ 180975 w 304800"/>
                <a:gd name="connsiteY7" fmla="*/ 231775 h 231775"/>
                <a:gd name="connsiteX8" fmla="*/ 95250 w 304800"/>
                <a:gd name="connsiteY8" fmla="*/ 228600 h 231775"/>
                <a:gd name="connsiteX9" fmla="*/ 0 w 304800"/>
                <a:gd name="connsiteY9" fmla="*/ 117475 h 231775"/>
                <a:gd name="connsiteX10" fmla="*/ 69850 w 304800"/>
                <a:gd name="connsiteY10" fmla="*/ 31750 h 231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231775">
                  <a:moveTo>
                    <a:pt x="69850" y="31750"/>
                  </a:moveTo>
                  <a:lnTo>
                    <a:pt x="200025" y="0"/>
                  </a:lnTo>
                  <a:lnTo>
                    <a:pt x="263525" y="73025"/>
                  </a:lnTo>
                  <a:lnTo>
                    <a:pt x="273050" y="152400"/>
                  </a:lnTo>
                  <a:lnTo>
                    <a:pt x="304800" y="171450"/>
                  </a:lnTo>
                  <a:lnTo>
                    <a:pt x="276225" y="231775"/>
                  </a:lnTo>
                  <a:lnTo>
                    <a:pt x="228600" y="212725"/>
                  </a:lnTo>
                  <a:lnTo>
                    <a:pt x="180975" y="231775"/>
                  </a:lnTo>
                  <a:lnTo>
                    <a:pt x="95250" y="228600"/>
                  </a:lnTo>
                  <a:lnTo>
                    <a:pt x="0" y="117475"/>
                  </a:lnTo>
                  <a:lnTo>
                    <a:pt x="69850" y="317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2" name="フリーフォーム 1091">
              <a:extLst>
                <a:ext uri="{FF2B5EF4-FFF2-40B4-BE49-F238E27FC236}">
                  <a16:creationId xmlns:a16="http://schemas.microsoft.com/office/drawing/2014/main" id="{91EF9B62-278F-4DBF-83D2-7B76D7D5C408}"/>
                </a:ext>
              </a:extLst>
            </p:cNvPr>
            <p:cNvSpPr/>
            <p:nvPr/>
          </p:nvSpPr>
          <p:spPr bwMode="auto">
            <a:xfrm>
              <a:off x="2546697" y="3423181"/>
              <a:ext cx="174556" cy="102406"/>
            </a:xfrm>
            <a:custGeom>
              <a:avLst/>
              <a:gdLst>
                <a:gd name="connsiteX0" fmla="*/ 41275 w 238125"/>
                <a:gd name="connsiteY0" fmla="*/ 12700 h 139700"/>
                <a:gd name="connsiteX1" fmla="*/ 0 w 238125"/>
                <a:gd name="connsiteY1" fmla="*/ 95250 h 139700"/>
                <a:gd name="connsiteX2" fmla="*/ 41275 w 238125"/>
                <a:gd name="connsiteY2" fmla="*/ 139700 h 139700"/>
                <a:gd name="connsiteX3" fmla="*/ 171450 w 238125"/>
                <a:gd name="connsiteY3" fmla="*/ 111125 h 139700"/>
                <a:gd name="connsiteX4" fmla="*/ 238125 w 238125"/>
                <a:gd name="connsiteY4" fmla="*/ 22225 h 139700"/>
                <a:gd name="connsiteX5" fmla="*/ 174625 w 238125"/>
                <a:gd name="connsiteY5" fmla="*/ 0 h 139700"/>
                <a:gd name="connsiteX6" fmla="*/ 142875 w 238125"/>
                <a:gd name="connsiteY6" fmla="*/ 25400 h 139700"/>
                <a:gd name="connsiteX7" fmla="*/ 41275 w 238125"/>
                <a:gd name="connsiteY7" fmla="*/ 12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125" h="139700">
                  <a:moveTo>
                    <a:pt x="41275" y="12700"/>
                  </a:moveTo>
                  <a:lnTo>
                    <a:pt x="0" y="95250"/>
                  </a:lnTo>
                  <a:lnTo>
                    <a:pt x="41275" y="139700"/>
                  </a:lnTo>
                  <a:lnTo>
                    <a:pt x="171450" y="111125"/>
                  </a:lnTo>
                  <a:lnTo>
                    <a:pt x="238125" y="22225"/>
                  </a:lnTo>
                  <a:lnTo>
                    <a:pt x="174625" y="0"/>
                  </a:lnTo>
                  <a:lnTo>
                    <a:pt x="142875" y="25400"/>
                  </a:lnTo>
                  <a:lnTo>
                    <a:pt x="4127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3" name="フリーフォーム 1092">
              <a:extLst>
                <a:ext uri="{FF2B5EF4-FFF2-40B4-BE49-F238E27FC236}">
                  <a16:creationId xmlns:a16="http://schemas.microsoft.com/office/drawing/2014/main" id="{3FD98381-2A78-442C-8FB0-5DC0AF527E5C}"/>
                </a:ext>
              </a:extLst>
            </p:cNvPr>
            <p:cNvSpPr/>
            <p:nvPr/>
          </p:nvSpPr>
          <p:spPr bwMode="auto">
            <a:xfrm>
              <a:off x="2490839" y="3527915"/>
              <a:ext cx="132662" cy="176883"/>
            </a:xfrm>
            <a:custGeom>
              <a:avLst/>
              <a:gdLst>
                <a:gd name="connsiteX0" fmla="*/ 117475 w 180975"/>
                <a:gd name="connsiteY0" fmla="*/ 0 h 241300"/>
                <a:gd name="connsiteX1" fmla="*/ 25400 w 180975"/>
                <a:gd name="connsiteY1" fmla="*/ 41275 h 241300"/>
                <a:gd name="connsiteX2" fmla="*/ 0 w 180975"/>
                <a:gd name="connsiteY2" fmla="*/ 88900 h 241300"/>
                <a:gd name="connsiteX3" fmla="*/ 60325 w 180975"/>
                <a:gd name="connsiteY3" fmla="*/ 149225 h 241300"/>
                <a:gd name="connsiteX4" fmla="*/ 44450 w 180975"/>
                <a:gd name="connsiteY4" fmla="*/ 184150 h 241300"/>
                <a:gd name="connsiteX5" fmla="*/ 117475 w 180975"/>
                <a:gd name="connsiteY5" fmla="*/ 241300 h 241300"/>
                <a:gd name="connsiteX6" fmla="*/ 107950 w 180975"/>
                <a:gd name="connsiteY6" fmla="*/ 158750 h 241300"/>
                <a:gd name="connsiteX7" fmla="*/ 180975 w 180975"/>
                <a:gd name="connsiteY7" fmla="*/ 168275 h 241300"/>
                <a:gd name="connsiteX8" fmla="*/ 88900 w 180975"/>
                <a:gd name="connsiteY8" fmla="*/ 73025 h 241300"/>
                <a:gd name="connsiteX9" fmla="*/ 117475 w 180975"/>
                <a:gd name="connsiteY9" fmla="*/ 0 h 24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975" h="241300">
                  <a:moveTo>
                    <a:pt x="117475" y="0"/>
                  </a:moveTo>
                  <a:lnTo>
                    <a:pt x="25400" y="41275"/>
                  </a:lnTo>
                  <a:lnTo>
                    <a:pt x="0" y="88900"/>
                  </a:lnTo>
                  <a:lnTo>
                    <a:pt x="60325" y="149225"/>
                  </a:lnTo>
                  <a:lnTo>
                    <a:pt x="44450" y="184150"/>
                  </a:lnTo>
                  <a:lnTo>
                    <a:pt x="117475" y="241300"/>
                  </a:lnTo>
                  <a:lnTo>
                    <a:pt x="107950" y="158750"/>
                  </a:lnTo>
                  <a:lnTo>
                    <a:pt x="180975" y="168275"/>
                  </a:lnTo>
                  <a:lnTo>
                    <a:pt x="88900" y="73025"/>
                  </a:lnTo>
                  <a:lnTo>
                    <a:pt x="1174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4" name="フリーフォーム 1094">
              <a:extLst>
                <a:ext uri="{FF2B5EF4-FFF2-40B4-BE49-F238E27FC236}">
                  <a16:creationId xmlns:a16="http://schemas.microsoft.com/office/drawing/2014/main" id="{287341F8-6315-4F1B-96E2-EDDBD229B79F}"/>
                </a:ext>
              </a:extLst>
            </p:cNvPr>
            <p:cNvSpPr/>
            <p:nvPr/>
          </p:nvSpPr>
          <p:spPr bwMode="auto">
            <a:xfrm>
              <a:off x="2561825" y="3506968"/>
              <a:ext cx="104734" cy="62840"/>
            </a:xfrm>
            <a:custGeom>
              <a:avLst/>
              <a:gdLst>
                <a:gd name="connsiteX0" fmla="*/ 142875 w 142875"/>
                <a:gd name="connsiteY0" fmla="*/ 0 h 85725"/>
                <a:gd name="connsiteX1" fmla="*/ 35719 w 142875"/>
                <a:gd name="connsiteY1" fmla="*/ 28575 h 85725"/>
                <a:gd name="connsiteX2" fmla="*/ 21432 w 142875"/>
                <a:gd name="connsiteY2" fmla="*/ 30956 h 85725"/>
                <a:gd name="connsiteX3" fmla="*/ 0 w 142875"/>
                <a:gd name="connsiteY3" fmla="*/ 83344 h 85725"/>
                <a:gd name="connsiteX4" fmla="*/ 45244 w 142875"/>
                <a:gd name="connsiteY4" fmla="*/ 85725 h 85725"/>
                <a:gd name="connsiteX5" fmla="*/ 59532 w 142875"/>
                <a:gd name="connsiteY5" fmla="*/ 59531 h 85725"/>
                <a:gd name="connsiteX6" fmla="*/ 116682 w 142875"/>
                <a:gd name="connsiteY6" fmla="*/ 47625 h 85725"/>
                <a:gd name="connsiteX7" fmla="*/ 142875 w 142875"/>
                <a:gd name="connsiteY7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5" h="85725">
                  <a:moveTo>
                    <a:pt x="142875" y="0"/>
                  </a:moveTo>
                  <a:lnTo>
                    <a:pt x="35719" y="28575"/>
                  </a:lnTo>
                  <a:lnTo>
                    <a:pt x="21432" y="30956"/>
                  </a:lnTo>
                  <a:lnTo>
                    <a:pt x="0" y="83344"/>
                  </a:lnTo>
                  <a:lnTo>
                    <a:pt x="45244" y="85725"/>
                  </a:lnTo>
                  <a:lnTo>
                    <a:pt x="59532" y="59531"/>
                  </a:lnTo>
                  <a:lnTo>
                    <a:pt x="116682" y="47625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5" name="フリーフォーム 1097">
              <a:extLst>
                <a:ext uri="{FF2B5EF4-FFF2-40B4-BE49-F238E27FC236}">
                  <a16:creationId xmlns:a16="http://schemas.microsoft.com/office/drawing/2014/main" id="{A9D2B39F-0FF2-45F1-A222-E63CB56AE048}"/>
                </a:ext>
              </a:extLst>
            </p:cNvPr>
            <p:cNvSpPr/>
            <p:nvPr/>
          </p:nvSpPr>
          <p:spPr bwMode="auto">
            <a:xfrm>
              <a:off x="2177802" y="3321939"/>
              <a:ext cx="267653" cy="352603"/>
            </a:xfrm>
            <a:custGeom>
              <a:avLst/>
              <a:gdLst>
                <a:gd name="connsiteX0" fmla="*/ 7144 w 364332"/>
                <a:gd name="connsiteY0" fmla="*/ 169069 h 481013"/>
                <a:gd name="connsiteX1" fmla="*/ 102394 w 364332"/>
                <a:gd name="connsiteY1" fmla="*/ 185738 h 481013"/>
                <a:gd name="connsiteX2" fmla="*/ 164307 w 364332"/>
                <a:gd name="connsiteY2" fmla="*/ 252413 h 481013"/>
                <a:gd name="connsiteX3" fmla="*/ 280988 w 364332"/>
                <a:gd name="connsiteY3" fmla="*/ 352425 h 481013"/>
                <a:gd name="connsiteX4" fmla="*/ 297657 w 364332"/>
                <a:gd name="connsiteY4" fmla="*/ 395288 h 481013"/>
                <a:gd name="connsiteX5" fmla="*/ 264319 w 364332"/>
                <a:gd name="connsiteY5" fmla="*/ 435769 h 481013"/>
                <a:gd name="connsiteX6" fmla="*/ 192882 w 364332"/>
                <a:gd name="connsiteY6" fmla="*/ 440532 h 481013"/>
                <a:gd name="connsiteX7" fmla="*/ 242888 w 364332"/>
                <a:gd name="connsiteY7" fmla="*/ 481013 h 481013"/>
                <a:gd name="connsiteX8" fmla="*/ 342900 w 364332"/>
                <a:gd name="connsiteY8" fmla="*/ 397669 h 481013"/>
                <a:gd name="connsiteX9" fmla="*/ 316707 w 364332"/>
                <a:gd name="connsiteY9" fmla="*/ 333375 h 481013"/>
                <a:gd name="connsiteX10" fmla="*/ 364332 w 364332"/>
                <a:gd name="connsiteY10" fmla="*/ 345282 h 481013"/>
                <a:gd name="connsiteX11" fmla="*/ 357188 w 364332"/>
                <a:gd name="connsiteY11" fmla="*/ 304800 h 481013"/>
                <a:gd name="connsiteX12" fmla="*/ 223838 w 364332"/>
                <a:gd name="connsiteY12" fmla="*/ 211932 h 481013"/>
                <a:gd name="connsiteX13" fmla="*/ 171450 w 364332"/>
                <a:gd name="connsiteY13" fmla="*/ 88107 h 481013"/>
                <a:gd name="connsiteX14" fmla="*/ 242888 w 364332"/>
                <a:gd name="connsiteY14" fmla="*/ 61913 h 481013"/>
                <a:gd name="connsiteX15" fmla="*/ 290513 w 364332"/>
                <a:gd name="connsiteY15" fmla="*/ 7144 h 481013"/>
                <a:gd name="connsiteX16" fmla="*/ 266700 w 364332"/>
                <a:gd name="connsiteY16" fmla="*/ 7144 h 481013"/>
                <a:gd name="connsiteX17" fmla="*/ 200025 w 364332"/>
                <a:gd name="connsiteY17" fmla="*/ 16669 h 481013"/>
                <a:gd name="connsiteX18" fmla="*/ 157163 w 364332"/>
                <a:gd name="connsiteY18" fmla="*/ 0 h 481013"/>
                <a:gd name="connsiteX19" fmla="*/ 97632 w 364332"/>
                <a:gd name="connsiteY19" fmla="*/ 7144 h 481013"/>
                <a:gd name="connsiteX20" fmla="*/ 0 w 364332"/>
                <a:gd name="connsiteY20" fmla="*/ 59532 h 481013"/>
                <a:gd name="connsiteX21" fmla="*/ 7144 w 364332"/>
                <a:gd name="connsiteY21" fmla="*/ 169069 h 481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4332" h="481013">
                  <a:moveTo>
                    <a:pt x="7144" y="169069"/>
                  </a:moveTo>
                  <a:lnTo>
                    <a:pt x="102394" y="185738"/>
                  </a:lnTo>
                  <a:lnTo>
                    <a:pt x="164307" y="252413"/>
                  </a:lnTo>
                  <a:lnTo>
                    <a:pt x="280988" y="352425"/>
                  </a:lnTo>
                  <a:lnTo>
                    <a:pt x="297657" y="395288"/>
                  </a:lnTo>
                  <a:lnTo>
                    <a:pt x="264319" y="435769"/>
                  </a:lnTo>
                  <a:lnTo>
                    <a:pt x="192882" y="440532"/>
                  </a:lnTo>
                  <a:lnTo>
                    <a:pt x="242888" y="481013"/>
                  </a:lnTo>
                  <a:lnTo>
                    <a:pt x="342900" y="397669"/>
                  </a:lnTo>
                  <a:lnTo>
                    <a:pt x="316707" y="333375"/>
                  </a:lnTo>
                  <a:lnTo>
                    <a:pt x="364332" y="345282"/>
                  </a:lnTo>
                  <a:lnTo>
                    <a:pt x="357188" y="304800"/>
                  </a:lnTo>
                  <a:lnTo>
                    <a:pt x="223838" y="211932"/>
                  </a:lnTo>
                  <a:lnTo>
                    <a:pt x="171450" y="88107"/>
                  </a:lnTo>
                  <a:lnTo>
                    <a:pt x="242888" y="61913"/>
                  </a:lnTo>
                  <a:lnTo>
                    <a:pt x="290513" y="7144"/>
                  </a:lnTo>
                  <a:lnTo>
                    <a:pt x="266700" y="7144"/>
                  </a:lnTo>
                  <a:lnTo>
                    <a:pt x="200025" y="16669"/>
                  </a:lnTo>
                  <a:lnTo>
                    <a:pt x="157163" y="0"/>
                  </a:lnTo>
                  <a:lnTo>
                    <a:pt x="97632" y="7144"/>
                  </a:lnTo>
                  <a:lnTo>
                    <a:pt x="0" y="59532"/>
                  </a:lnTo>
                  <a:lnTo>
                    <a:pt x="7144" y="1690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6" name="フリーフォーム 1100">
              <a:extLst>
                <a:ext uri="{FF2B5EF4-FFF2-40B4-BE49-F238E27FC236}">
                  <a16:creationId xmlns:a16="http://schemas.microsoft.com/office/drawing/2014/main" id="{7A0ECD54-3050-469D-A1D1-E16E67285F92}"/>
                </a:ext>
              </a:extLst>
            </p:cNvPr>
            <p:cNvSpPr/>
            <p:nvPr/>
          </p:nvSpPr>
          <p:spPr bwMode="auto">
            <a:xfrm>
              <a:off x="2191767" y="3285864"/>
              <a:ext cx="110551" cy="55858"/>
            </a:xfrm>
            <a:custGeom>
              <a:avLst/>
              <a:gdLst>
                <a:gd name="connsiteX0" fmla="*/ 142875 w 150019"/>
                <a:gd name="connsiteY0" fmla="*/ 0 h 76200"/>
                <a:gd name="connsiteX1" fmla="*/ 0 w 150019"/>
                <a:gd name="connsiteY1" fmla="*/ 2381 h 76200"/>
                <a:gd name="connsiteX2" fmla="*/ 92869 w 150019"/>
                <a:gd name="connsiteY2" fmla="*/ 76200 h 76200"/>
                <a:gd name="connsiteX3" fmla="*/ 150019 w 150019"/>
                <a:gd name="connsiteY3" fmla="*/ 57150 h 76200"/>
                <a:gd name="connsiteX4" fmla="*/ 142875 w 150019"/>
                <a:gd name="connsiteY4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019" h="76200">
                  <a:moveTo>
                    <a:pt x="142875" y="0"/>
                  </a:moveTo>
                  <a:lnTo>
                    <a:pt x="0" y="2381"/>
                  </a:lnTo>
                  <a:lnTo>
                    <a:pt x="92869" y="76200"/>
                  </a:lnTo>
                  <a:lnTo>
                    <a:pt x="150019" y="5715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7" name="フリーフォーム 1101">
              <a:extLst>
                <a:ext uri="{FF2B5EF4-FFF2-40B4-BE49-F238E27FC236}">
                  <a16:creationId xmlns:a16="http://schemas.microsoft.com/office/drawing/2014/main" id="{19A5D28D-EE3F-42B5-B23D-58BB00F49F63}"/>
                </a:ext>
              </a:extLst>
            </p:cNvPr>
            <p:cNvSpPr/>
            <p:nvPr/>
          </p:nvSpPr>
          <p:spPr bwMode="auto">
            <a:xfrm>
              <a:off x="2298828" y="3231170"/>
              <a:ext cx="130335" cy="101242"/>
            </a:xfrm>
            <a:custGeom>
              <a:avLst/>
              <a:gdLst>
                <a:gd name="connsiteX0" fmla="*/ 14287 w 178593"/>
                <a:gd name="connsiteY0" fmla="*/ 133350 h 138113"/>
                <a:gd name="connsiteX1" fmla="*/ 0 w 178593"/>
                <a:gd name="connsiteY1" fmla="*/ 71438 h 138113"/>
                <a:gd name="connsiteX2" fmla="*/ 78581 w 178593"/>
                <a:gd name="connsiteY2" fmla="*/ 0 h 138113"/>
                <a:gd name="connsiteX3" fmla="*/ 123825 w 178593"/>
                <a:gd name="connsiteY3" fmla="*/ 0 h 138113"/>
                <a:gd name="connsiteX4" fmla="*/ 178593 w 178593"/>
                <a:gd name="connsiteY4" fmla="*/ 45244 h 138113"/>
                <a:gd name="connsiteX5" fmla="*/ 130968 w 178593"/>
                <a:gd name="connsiteY5" fmla="*/ 138113 h 138113"/>
                <a:gd name="connsiteX6" fmla="*/ 14287 w 178593"/>
                <a:gd name="connsiteY6" fmla="*/ 133350 h 13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593" h="138113">
                  <a:moveTo>
                    <a:pt x="14287" y="133350"/>
                  </a:moveTo>
                  <a:lnTo>
                    <a:pt x="0" y="71438"/>
                  </a:lnTo>
                  <a:lnTo>
                    <a:pt x="78581" y="0"/>
                  </a:lnTo>
                  <a:lnTo>
                    <a:pt x="123825" y="0"/>
                  </a:lnTo>
                  <a:lnTo>
                    <a:pt x="178593" y="45244"/>
                  </a:lnTo>
                  <a:lnTo>
                    <a:pt x="130968" y="138113"/>
                  </a:lnTo>
                  <a:lnTo>
                    <a:pt x="14287" y="133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8" name="フリーフォーム 1102">
              <a:extLst>
                <a:ext uri="{FF2B5EF4-FFF2-40B4-BE49-F238E27FC236}">
                  <a16:creationId xmlns:a16="http://schemas.microsoft.com/office/drawing/2014/main" id="{F4BC0580-CF5D-4A38-9F03-AD7FF05A1F60}"/>
                </a:ext>
              </a:extLst>
            </p:cNvPr>
            <p:cNvSpPr/>
            <p:nvPr/>
          </p:nvSpPr>
          <p:spPr bwMode="auto">
            <a:xfrm>
              <a:off x="2403561" y="3257935"/>
              <a:ext cx="172228" cy="94261"/>
            </a:xfrm>
            <a:custGeom>
              <a:avLst/>
              <a:gdLst>
                <a:gd name="connsiteX0" fmla="*/ 28575 w 235743"/>
                <a:gd name="connsiteY0" fmla="*/ 7144 h 128588"/>
                <a:gd name="connsiteX1" fmla="*/ 95250 w 235743"/>
                <a:gd name="connsiteY1" fmla="*/ 33338 h 128588"/>
                <a:gd name="connsiteX2" fmla="*/ 150018 w 235743"/>
                <a:gd name="connsiteY2" fmla="*/ 7144 h 128588"/>
                <a:gd name="connsiteX3" fmla="*/ 195262 w 235743"/>
                <a:gd name="connsiteY3" fmla="*/ 0 h 128588"/>
                <a:gd name="connsiteX4" fmla="*/ 235743 w 235743"/>
                <a:gd name="connsiteY4" fmla="*/ 35719 h 128588"/>
                <a:gd name="connsiteX5" fmla="*/ 152400 w 235743"/>
                <a:gd name="connsiteY5" fmla="*/ 123825 h 128588"/>
                <a:gd name="connsiteX6" fmla="*/ 54768 w 235743"/>
                <a:gd name="connsiteY6" fmla="*/ 128588 h 128588"/>
                <a:gd name="connsiteX7" fmla="*/ 0 w 235743"/>
                <a:gd name="connsiteY7" fmla="*/ 100013 h 128588"/>
                <a:gd name="connsiteX8" fmla="*/ 28575 w 235743"/>
                <a:gd name="connsiteY8" fmla="*/ 7144 h 128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5743" h="128588">
                  <a:moveTo>
                    <a:pt x="28575" y="7144"/>
                  </a:moveTo>
                  <a:lnTo>
                    <a:pt x="95250" y="33338"/>
                  </a:lnTo>
                  <a:lnTo>
                    <a:pt x="150018" y="7144"/>
                  </a:lnTo>
                  <a:lnTo>
                    <a:pt x="195262" y="0"/>
                  </a:lnTo>
                  <a:lnTo>
                    <a:pt x="235743" y="35719"/>
                  </a:lnTo>
                  <a:lnTo>
                    <a:pt x="152400" y="123825"/>
                  </a:lnTo>
                  <a:lnTo>
                    <a:pt x="54768" y="128588"/>
                  </a:lnTo>
                  <a:lnTo>
                    <a:pt x="0" y="100013"/>
                  </a:lnTo>
                  <a:lnTo>
                    <a:pt x="28575" y="714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9" name="フリーフォーム 1103">
              <a:extLst>
                <a:ext uri="{FF2B5EF4-FFF2-40B4-BE49-F238E27FC236}">
                  <a16:creationId xmlns:a16="http://schemas.microsoft.com/office/drawing/2014/main" id="{E0BE016F-24B7-4190-A8C8-A4467900089F}"/>
                </a:ext>
              </a:extLst>
            </p:cNvPr>
            <p:cNvSpPr/>
            <p:nvPr/>
          </p:nvSpPr>
          <p:spPr bwMode="auto">
            <a:xfrm>
              <a:off x="2504803" y="3488349"/>
              <a:ext cx="70987" cy="67495"/>
            </a:xfrm>
            <a:custGeom>
              <a:avLst/>
              <a:gdLst>
                <a:gd name="connsiteX0" fmla="*/ 66675 w 97631"/>
                <a:gd name="connsiteY0" fmla="*/ 0 h 92869"/>
                <a:gd name="connsiteX1" fmla="*/ 0 w 97631"/>
                <a:gd name="connsiteY1" fmla="*/ 19050 h 92869"/>
                <a:gd name="connsiteX2" fmla="*/ 4763 w 97631"/>
                <a:gd name="connsiteY2" fmla="*/ 92869 h 92869"/>
                <a:gd name="connsiteX3" fmla="*/ 97631 w 97631"/>
                <a:gd name="connsiteY3" fmla="*/ 50006 h 92869"/>
                <a:gd name="connsiteX4" fmla="*/ 66675 w 97631"/>
                <a:gd name="connsiteY4" fmla="*/ 0 h 92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631" h="92869">
                  <a:moveTo>
                    <a:pt x="66675" y="0"/>
                  </a:moveTo>
                  <a:lnTo>
                    <a:pt x="0" y="19050"/>
                  </a:lnTo>
                  <a:lnTo>
                    <a:pt x="4763" y="92869"/>
                  </a:lnTo>
                  <a:lnTo>
                    <a:pt x="97631" y="50006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0" name="フリーフォーム 1104">
              <a:extLst>
                <a:ext uri="{FF2B5EF4-FFF2-40B4-BE49-F238E27FC236}">
                  <a16:creationId xmlns:a16="http://schemas.microsoft.com/office/drawing/2014/main" id="{6D5C09BF-D283-49A7-B863-3725A1C963BE}"/>
                </a:ext>
              </a:extLst>
            </p:cNvPr>
            <p:cNvSpPr/>
            <p:nvPr/>
          </p:nvSpPr>
          <p:spPr bwMode="auto">
            <a:xfrm>
              <a:off x="2471056" y="3342886"/>
              <a:ext cx="103569" cy="155937"/>
            </a:xfrm>
            <a:custGeom>
              <a:avLst/>
              <a:gdLst>
                <a:gd name="connsiteX0" fmla="*/ 33338 w 140494"/>
                <a:gd name="connsiteY0" fmla="*/ 0 h 211932"/>
                <a:gd name="connsiteX1" fmla="*/ 140494 w 140494"/>
                <a:gd name="connsiteY1" fmla="*/ 128588 h 211932"/>
                <a:gd name="connsiteX2" fmla="*/ 102394 w 140494"/>
                <a:gd name="connsiteY2" fmla="*/ 197644 h 211932"/>
                <a:gd name="connsiteX3" fmla="*/ 47625 w 140494"/>
                <a:gd name="connsiteY3" fmla="*/ 211932 h 211932"/>
                <a:gd name="connsiteX4" fmla="*/ 0 w 140494"/>
                <a:gd name="connsiteY4" fmla="*/ 133350 h 211932"/>
                <a:gd name="connsiteX5" fmla="*/ 33338 w 140494"/>
                <a:gd name="connsiteY5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494" h="211932">
                  <a:moveTo>
                    <a:pt x="33338" y="0"/>
                  </a:moveTo>
                  <a:lnTo>
                    <a:pt x="140494" y="128588"/>
                  </a:lnTo>
                  <a:lnTo>
                    <a:pt x="102394" y="197644"/>
                  </a:lnTo>
                  <a:lnTo>
                    <a:pt x="47625" y="211932"/>
                  </a:lnTo>
                  <a:lnTo>
                    <a:pt x="0" y="133350"/>
                  </a:lnTo>
                  <a:lnTo>
                    <a:pt x="333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1" name="フリーフォーム 1105">
              <a:extLst>
                <a:ext uri="{FF2B5EF4-FFF2-40B4-BE49-F238E27FC236}">
                  <a16:creationId xmlns:a16="http://schemas.microsoft.com/office/drawing/2014/main" id="{616C69FE-9316-417C-B19E-9E37AC4D0A38}"/>
                </a:ext>
              </a:extLst>
            </p:cNvPr>
            <p:cNvSpPr/>
            <p:nvPr/>
          </p:nvSpPr>
          <p:spPr bwMode="auto">
            <a:xfrm>
              <a:off x="2358176" y="3334739"/>
              <a:ext cx="146627" cy="64004"/>
            </a:xfrm>
            <a:custGeom>
              <a:avLst/>
              <a:gdLst>
                <a:gd name="connsiteX0" fmla="*/ 200025 w 200025"/>
                <a:gd name="connsiteY0" fmla="*/ 19050 h 88106"/>
                <a:gd name="connsiteX1" fmla="*/ 119063 w 200025"/>
                <a:gd name="connsiteY1" fmla="*/ 28575 h 88106"/>
                <a:gd name="connsiteX2" fmla="*/ 50006 w 200025"/>
                <a:gd name="connsiteY2" fmla="*/ 0 h 88106"/>
                <a:gd name="connsiteX3" fmla="*/ 0 w 200025"/>
                <a:gd name="connsiteY3" fmla="*/ 35719 h 88106"/>
                <a:gd name="connsiteX4" fmla="*/ 26194 w 200025"/>
                <a:gd name="connsiteY4" fmla="*/ 64294 h 88106"/>
                <a:gd name="connsiteX5" fmla="*/ 166688 w 200025"/>
                <a:gd name="connsiteY5" fmla="*/ 88106 h 88106"/>
                <a:gd name="connsiteX6" fmla="*/ 200025 w 200025"/>
                <a:gd name="connsiteY6" fmla="*/ 19050 h 88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025" h="88106">
                  <a:moveTo>
                    <a:pt x="200025" y="19050"/>
                  </a:moveTo>
                  <a:lnTo>
                    <a:pt x="119063" y="28575"/>
                  </a:lnTo>
                  <a:lnTo>
                    <a:pt x="50006" y="0"/>
                  </a:lnTo>
                  <a:lnTo>
                    <a:pt x="0" y="35719"/>
                  </a:lnTo>
                  <a:lnTo>
                    <a:pt x="26194" y="64294"/>
                  </a:lnTo>
                  <a:lnTo>
                    <a:pt x="166688" y="88106"/>
                  </a:lnTo>
                  <a:lnTo>
                    <a:pt x="200025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2" name="フリーフォーム 1106">
              <a:extLst>
                <a:ext uri="{FF2B5EF4-FFF2-40B4-BE49-F238E27FC236}">
                  <a16:creationId xmlns:a16="http://schemas.microsoft.com/office/drawing/2014/main" id="{90C2B798-9C39-45CA-80BC-1226DC4F4C7A}"/>
                </a:ext>
              </a:extLst>
            </p:cNvPr>
            <p:cNvSpPr/>
            <p:nvPr/>
          </p:nvSpPr>
          <p:spPr bwMode="auto">
            <a:xfrm>
              <a:off x="2345376" y="3370815"/>
              <a:ext cx="148954" cy="139645"/>
            </a:xfrm>
            <a:custGeom>
              <a:avLst/>
              <a:gdLst>
                <a:gd name="connsiteX0" fmla="*/ 0 w 202407"/>
                <a:gd name="connsiteY0" fmla="*/ 0 h 190500"/>
                <a:gd name="connsiteX1" fmla="*/ 11907 w 202407"/>
                <a:gd name="connsiteY1" fmla="*/ 71438 h 190500"/>
                <a:gd name="connsiteX2" fmla="*/ 138113 w 202407"/>
                <a:gd name="connsiteY2" fmla="*/ 130969 h 190500"/>
                <a:gd name="connsiteX3" fmla="*/ 173832 w 202407"/>
                <a:gd name="connsiteY3" fmla="*/ 190500 h 190500"/>
                <a:gd name="connsiteX4" fmla="*/ 202407 w 202407"/>
                <a:gd name="connsiteY4" fmla="*/ 157163 h 190500"/>
                <a:gd name="connsiteX5" fmla="*/ 166688 w 202407"/>
                <a:gd name="connsiteY5" fmla="*/ 100013 h 190500"/>
                <a:gd name="connsiteX6" fmla="*/ 188119 w 202407"/>
                <a:gd name="connsiteY6" fmla="*/ 33338 h 190500"/>
                <a:gd name="connsiteX7" fmla="*/ 50007 w 202407"/>
                <a:gd name="connsiteY7" fmla="*/ 23813 h 190500"/>
                <a:gd name="connsiteX8" fmla="*/ 0 w 202407"/>
                <a:gd name="connsiteY8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407" h="190500">
                  <a:moveTo>
                    <a:pt x="0" y="0"/>
                  </a:moveTo>
                  <a:lnTo>
                    <a:pt x="11907" y="71438"/>
                  </a:lnTo>
                  <a:lnTo>
                    <a:pt x="138113" y="130969"/>
                  </a:lnTo>
                  <a:lnTo>
                    <a:pt x="173832" y="190500"/>
                  </a:lnTo>
                  <a:lnTo>
                    <a:pt x="202407" y="157163"/>
                  </a:lnTo>
                  <a:lnTo>
                    <a:pt x="166688" y="100013"/>
                  </a:lnTo>
                  <a:lnTo>
                    <a:pt x="188119" y="33338"/>
                  </a:lnTo>
                  <a:lnTo>
                    <a:pt x="50007" y="238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3" name="フリーフォーム 1109">
              <a:extLst>
                <a:ext uri="{FF2B5EF4-FFF2-40B4-BE49-F238E27FC236}">
                  <a16:creationId xmlns:a16="http://schemas.microsoft.com/office/drawing/2014/main" id="{43976176-C725-4C7D-B26D-168DB495B97B}"/>
                </a:ext>
              </a:extLst>
            </p:cNvPr>
            <p:cNvSpPr/>
            <p:nvPr/>
          </p:nvSpPr>
          <p:spPr bwMode="auto">
            <a:xfrm>
              <a:off x="2459419" y="3488349"/>
              <a:ext cx="45384" cy="111716"/>
            </a:xfrm>
            <a:custGeom>
              <a:avLst/>
              <a:gdLst>
                <a:gd name="connsiteX0" fmla="*/ 52387 w 61912"/>
                <a:gd name="connsiteY0" fmla="*/ 0 h 152400"/>
                <a:gd name="connsiteX1" fmla="*/ 0 w 61912"/>
                <a:gd name="connsiteY1" fmla="*/ 40481 h 152400"/>
                <a:gd name="connsiteX2" fmla="*/ 16668 w 61912"/>
                <a:gd name="connsiteY2" fmla="*/ 107156 h 152400"/>
                <a:gd name="connsiteX3" fmla="*/ 42862 w 61912"/>
                <a:gd name="connsiteY3" fmla="*/ 152400 h 152400"/>
                <a:gd name="connsiteX4" fmla="*/ 61912 w 61912"/>
                <a:gd name="connsiteY4" fmla="*/ 107156 h 152400"/>
                <a:gd name="connsiteX5" fmla="*/ 52387 w 61912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2" h="152400">
                  <a:moveTo>
                    <a:pt x="52387" y="0"/>
                  </a:moveTo>
                  <a:lnTo>
                    <a:pt x="0" y="40481"/>
                  </a:lnTo>
                  <a:lnTo>
                    <a:pt x="16668" y="107156"/>
                  </a:lnTo>
                  <a:lnTo>
                    <a:pt x="42862" y="152400"/>
                  </a:lnTo>
                  <a:lnTo>
                    <a:pt x="61912" y="107156"/>
                  </a:lnTo>
                  <a:lnTo>
                    <a:pt x="523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4" name="フリーフォーム 1110">
              <a:extLst>
                <a:ext uri="{FF2B5EF4-FFF2-40B4-BE49-F238E27FC236}">
                  <a16:creationId xmlns:a16="http://schemas.microsoft.com/office/drawing/2014/main" id="{A386A573-23B3-46E5-9B65-D74335515935}"/>
                </a:ext>
              </a:extLst>
            </p:cNvPr>
            <p:cNvSpPr/>
            <p:nvPr/>
          </p:nvSpPr>
          <p:spPr bwMode="auto">
            <a:xfrm>
              <a:off x="2596737" y="3820005"/>
              <a:ext cx="306054" cy="314201"/>
            </a:xfrm>
            <a:custGeom>
              <a:avLst/>
              <a:gdLst>
                <a:gd name="connsiteX0" fmla="*/ 369094 w 416719"/>
                <a:gd name="connsiteY0" fmla="*/ 219075 h 428625"/>
                <a:gd name="connsiteX1" fmla="*/ 392907 w 416719"/>
                <a:gd name="connsiteY1" fmla="*/ 0 h 428625"/>
                <a:gd name="connsiteX2" fmla="*/ 326232 w 416719"/>
                <a:gd name="connsiteY2" fmla="*/ 66675 h 428625"/>
                <a:gd name="connsiteX3" fmla="*/ 228600 w 416719"/>
                <a:gd name="connsiteY3" fmla="*/ 47625 h 428625"/>
                <a:gd name="connsiteX4" fmla="*/ 154782 w 416719"/>
                <a:gd name="connsiteY4" fmla="*/ 76200 h 428625"/>
                <a:gd name="connsiteX5" fmla="*/ 35719 w 416719"/>
                <a:gd name="connsiteY5" fmla="*/ 35718 h 428625"/>
                <a:gd name="connsiteX6" fmla="*/ 0 w 416719"/>
                <a:gd name="connsiteY6" fmla="*/ 100012 h 428625"/>
                <a:gd name="connsiteX7" fmla="*/ 26194 w 416719"/>
                <a:gd name="connsiteY7" fmla="*/ 428625 h 428625"/>
                <a:gd name="connsiteX8" fmla="*/ 416719 w 416719"/>
                <a:gd name="connsiteY8" fmla="*/ 426243 h 428625"/>
                <a:gd name="connsiteX9" fmla="*/ 352425 w 416719"/>
                <a:gd name="connsiteY9" fmla="*/ 302418 h 428625"/>
                <a:gd name="connsiteX10" fmla="*/ 369094 w 416719"/>
                <a:gd name="connsiteY10" fmla="*/ 219075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6719" h="428625">
                  <a:moveTo>
                    <a:pt x="369094" y="219075"/>
                  </a:moveTo>
                  <a:lnTo>
                    <a:pt x="392907" y="0"/>
                  </a:lnTo>
                  <a:lnTo>
                    <a:pt x="326232" y="66675"/>
                  </a:lnTo>
                  <a:lnTo>
                    <a:pt x="228600" y="47625"/>
                  </a:lnTo>
                  <a:lnTo>
                    <a:pt x="154782" y="76200"/>
                  </a:lnTo>
                  <a:lnTo>
                    <a:pt x="35719" y="35718"/>
                  </a:lnTo>
                  <a:lnTo>
                    <a:pt x="0" y="100012"/>
                  </a:lnTo>
                  <a:lnTo>
                    <a:pt x="26194" y="428625"/>
                  </a:lnTo>
                  <a:lnTo>
                    <a:pt x="416719" y="426243"/>
                  </a:lnTo>
                  <a:lnTo>
                    <a:pt x="352425" y="302418"/>
                  </a:lnTo>
                  <a:lnTo>
                    <a:pt x="369094" y="219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5" name="フリーフォーム 1111">
              <a:extLst>
                <a:ext uri="{FF2B5EF4-FFF2-40B4-BE49-F238E27FC236}">
                  <a16:creationId xmlns:a16="http://schemas.microsoft.com/office/drawing/2014/main" id="{DF45BD6A-BC2B-4FA8-9925-CE588C46E095}"/>
                </a:ext>
              </a:extLst>
            </p:cNvPr>
            <p:cNvSpPr/>
            <p:nvPr/>
          </p:nvSpPr>
          <p:spPr bwMode="auto">
            <a:xfrm>
              <a:off x="2232496" y="3807204"/>
              <a:ext cx="395660" cy="401479"/>
            </a:xfrm>
            <a:custGeom>
              <a:avLst/>
              <a:gdLst>
                <a:gd name="connsiteX0" fmla="*/ 540544 w 540544"/>
                <a:gd name="connsiteY0" fmla="*/ 50006 h 547687"/>
                <a:gd name="connsiteX1" fmla="*/ 421481 w 540544"/>
                <a:gd name="connsiteY1" fmla="*/ 0 h 547687"/>
                <a:gd name="connsiteX2" fmla="*/ 357188 w 540544"/>
                <a:gd name="connsiteY2" fmla="*/ 9525 h 547687"/>
                <a:gd name="connsiteX3" fmla="*/ 359569 w 540544"/>
                <a:gd name="connsiteY3" fmla="*/ 83344 h 547687"/>
                <a:gd name="connsiteX4" fmla="*/ 338138 w 540544"/>
                <a:gd name="connsiteY4" fmla="*/ 123825 h 547687"/>
                <a:gd name="connsiteX5" fmla="*/ 204788 w 540544"/>
                <a:gd name="connsiteY5" fmla="*/ 71437 h 547687"/>
                <a:gd name="connsiteX6" fmla="*/ 190500 w 540544"/>
                <a:gd name="connsiteY6" fmla="*/ 28575 h 547687"/>
                <a:gd name="connsiteX7" fmla="*/ 100013 w 540544"/>
                <a:gd name="connsiteY7" fmla="*/ 7144 h 547687"/>
                <a:gd name="connsiteX8" fmla="*/ 28575 w 540544"/>
                <a:gd name="connsiteY8" fmla="*/ 64294 h 547687"/>
                <a:gd name="connsiteX9" fmla="*/ 0 w 540544"/>
                <a:gd name="connsiteY9" fmla="*/ 135731 h 547687"/>
                <a:gd name="connsiteX10" fmla="*/ 16669 w 540544"/>
                <a:gd name="connsiteY10" fmla="*/ 352425 h 547687"/>
                <a:gd name="connsiteX11" fmla="*/ 188119 w 540544"/>
                <a:gd name="connsiteY11" fmla="*/ 428625 h 547687"/>
                <a:gd name="connsiteX12" fmla="*/ 233363 w 540544"/>
                <a:gd name="connsiteY12" fmla="*/ 397669 h 547687"/>
                <a:gd name="connsiteX13" fmla="*/ 478631 w 540544"/>
                <a:gd name="connsiteY13" fmla="*/ 547687 h 547687"/>
                <a:gd name="connsiteX14" fmla="*/ 516731 w 540544"/>
                <a:gd name="connsiteY14" fmla="*/ 526256 h 547687"/>
                <a:gd name="connsiteX15" fmla="*/ 526256 w 540544"/>
                <a:gd name="connsiteY15" fmla="*/ 440531 h 547687"/>
                <a:gd name="connsiteX16" fmla="*/ 497681 w 540544"/>
                <a:gd name="connsiteY16" fmla="*/ 133350 h 547687"/>
                <a:gd name="connsiteX17" fmla="*/ 540544 w 540544"/>
                <a:gd name="connsiteY17" fmla="*/ 50006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40544" h="547687">
                  <a:moveTo>
                    <a:pt x="540544" y="50006"/>
                  </a:moveTo>
                  <a:lnTo>
                    <a:pt x="421481" y="0"/>
                  </a:lnTo>
                  <a:lnTo>
                    <a:pt x="357188" y="9525"/>
                  </a:lnTo>
                  <a:cubicBezTo>
                    <a:pt x="357982" y="34131"/>
                    <a:pt x="358775" y="58738"/>
                    <a:pt x="359569" y="83344"/>
                  </a:cubicBezTo>
                  <a:lnTo>
                    <a:pt x="338138" y="123825"/>
                  </a:lnTo>
                  <a:lnTo>
                    <a:pt x="204788" y="71437"/>
                  </a:lnTo>
                  <a:lnTo>
                    <a:pt x="190500" y="28575"/>
                  </a:lnTo>
                  <a:lnTo>
                    <a:pt x="100013" y="7144"/>
                  </a:lnTo>
                  <a:lnTo>
                    <a:pt x="28575" y="64294"/>
                  </a:lnTo>
                  <a:lnTo>
                    <a:pt x="0" y="135731"/>
                  </a:lnTo>
                  <a:lnTo>
                    <a:pt x="16669" y="352425"/>
                  </a:lnTo>
                  <a:lnTo>
                    <a:pt x="188119" y="428625"/>
                  </a:lnTo>
                  <a:lnTo>
                    <a:pt x="233363" y="397669"/>
                  </a:lnTo>
                  <a:lnTo>
                    <a:pt x="478631" y="547687"/>
                  </a:lnTo>
                  <a:lnTo>
                    <a:pt x="516731" y="526256"/>
                  </a:lnTo>
                  <a:lnTo>
                    <a:pt x="526256" y="440531"/>
                  </a:lnTo>
                  <a:lnTo>
                    <a:pt x="497681" y="133350"/>
                  </a:lnTo>
                  <a:lnTo>
                    <a:pt x="540544" y="500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6" name="フリーフォーム 1112">
              <a:extLst>
                <a:ext uri="{FF2B5EF4-FFF2-40B4-BE49-F238E27FC236}">
                  <a16:creationId xmlns:a16="http://schemas.microsoft.com/office/drawing/2014/main" id="{B396E8E6-1E22-4560-8821-6E47B5684EBB}"/>
                </a:ext>
              </a:extLst>
            </p:cNvPr>
            <p:cNvSpPr/>
            <p:nvPr/>
          </p:nvSpPr>
          <p:spPr bwMode="auto">
            <a:xfrm>
              <a:off x="2170820" y="3646613"/>
              <a:ext cx="129171" cy="260670"/>
            </a:xfrm>
            <a:custGeom>
              <a:avLst/>
              <a:gdLst>
                <a:gd name="connsiteX0" fmla="*/ 45244 w 176213"/>
                <a:gd name="connsiteY0" fmla="*/ 47625 h 354806"/>
                <a:gd name="connsiteX1" fmla="*/ 42863 w 176213"/>
                <a:gd name="connsiteY1" fmla="*/ 135731 h 354806"/>
                <a:gd name="connsiteX2" fmla="*/ 0 w 176213"/>
                <a:gd name="connsiteY2" fmla="*/ 188119 h 354806"/>
                <a:gd name="connsiteX3" fmla="*/ 92869 w 176213"/>
                <a:gd name="connsiteY3" fmla="*/ 354806 h 354806"/>
                <a:gd name="connsiteX4" fmla="*/ 116682 w 176213"/>
                <a:gd name="connsiteY4" fmla="*/ 278606 h 354806"/>
                <a:gd name="connsiteX5" fmla="*/ 176213 w 176213"/>
                <a:gd name="connsiteY5" fmla="*/ 228600 h 354806"/>
                <a:gd name="connsiteX6" fmla="*/ 92869 w 176213"/>
                <a:gd name="connsiteY6" fmla="*/ 169069 h 354806"/>
                <a:gd name="connsiteX7" fmla="*/ 128588 w 176213"/>
                <a:gd name="connsiteY7" fmla="*/ 130969 h 354806"/>
                <a:gd name="connsiteX8" fmla="*/ 119063 w 176213"/>
                <a:gd name="connsiteY8" fmla="*/ 35719 h 354806"/>
                <a:gd name="connsiteX9" fmla="*/ 71438 w 176213"/>
                <a:gd name="connsiteY9" fmla="*/ 0 h 354806"/>
                <a:gd name="connsiteX10" fmla="*/ 45244 w 176213"/>
                <a:gd name="connsiteY10" fmla="*/ 47625 h 35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213" h="354806">
                  <a:moveTo>
                    <a:pt x="45244" y="47625"/>
                  </a:moveTo>
                  <a:cubicBezTo>
                    <a:pt x="44450" y="76994"/>
                    <a:pt x="43657" y="106362"/>
                    <a:pt x="42863" y="135731"/>
                  </a:cubicBezTo>
                  <a:lnTo>
                    <a:pt x="0" y="188119"/>
                  </a:lnTo>
                  <a:lnTo>
                    <a:pt x="92869" y="354806"/>
                  </a:lnTo>
                  <a:lnTo>
                    <a:pt x="116682" y="278606"/>
                  </a:lnTo>
                  <a:lnTo>
                    <a:pt x="176213" y="228600"/>
                  </a:lnTo>
                  <a:lnTo>
                    <a:pt x="92869" y="169069"/>
                  </a:lnTo>
                  <a:lnTo>
                    <a:pt x="128588" y="130969"/>
                  </a:lnTo>
                  <a:lnTo>
                    <a:pt x="119063" y="35719"/>
                  </a:lnTo>
                  <a:lnTo>
                    <a:pt x="71438" y="0"/>
                  </a:lnTo>
                  <a:lnTo>
                    <a:pt x="45244" y="476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7" name="フリーフォーム 1113">
              <a:extLst>
                <a:ext uri="{FF2B5EF4-FFF2-40B4-BE49-F238E27FC236}">
                  <a16:creationId xmlns:a16="http://schemas.microsoft.com/office/drawing/2014/main" id="{825E75CE-F748-4584-BD29-BC06E26DBAE3}"/>
                </a:ext>
              </a:extLst>
            </p:cNvPr>
            <p:cNvSpPr/>
            <p:nvPr/>
          </p:nvSpPr>
          <p:spPr bwMode="auto">
            <a:xfrm>
              <a:off x="1778651" y="3669887"/>
              <a:ext cx="528323" cy="549269"/>
            </a:xfrm>
            <a:custGeom>
              <a:avLst/>
              <a:gdLst>
                <a:gd name="connsiteX0" fmla="*/ 590550 w 721519"/>
                <a:gd name="connsiteY0" fmla="*/ 14288 h 750094"/>
                <a:gd name="connsiteX1" fmla="*/ 485775 w 721519"/>
                <a:gd name="connsiteY1" fmla="*/ 0 h 750094"/>
                <a:gd name="connsiteX2" fmla="*/ 350044 w 721519"/>
                <a:gd name="connsiteY2" fmla="*/ 26194 h 750094"/>
                <a:gd name="connsiteX3" fmla="*/ 204788 w 721519"/>
                <a:gd name="connsiteY3" fmla="*/ 78581 h 750094"/>
                <a:gd name="connsiteX4" fmla="*/ 261938 w 721519"/>
                <a:gd name="connsiteY4" fmla="*/ 219075 h 750094"/>
                <a:gd name="connsiteX5" fmla="*/ 178594 w 721519"/>
                <a:gd name="connsiteY5" fmla="*/ 240506 h 750094"/>
                <a:gd name="connsiteX6" fmla="*/ 171450 w 721519"/>
                <a:gd name="connsiteY6" fmla="*/ 278606 h 750094"/>
                <a:gd name="connsiteX7" fmla="*/ 107156 w 721519"/>
                <a:gd name="connsiteY7" fmla="*/ 333375 h 750094"/>
                <a:gd name="connsiteX8" fmla="*/ 0 w 721519"/>
                <a:gd name="connsiteY8" fmla="*/ 340519 h 750094"/>
                <a:gd name="connsiteX9" fmla="*/ 2381 w 721519"/>
                <a:gd name="connsiteY9" fmla="*/ 433388 h 750094"/>
                <a:gd name="connsiteX10" fmla="*/ 300038 w 721519"/>
                <a:gd name="connsiteY10" fmla="*/ 642938 h 750094"/>
                <a:gd name="connsiteX11" fmla="*/ 428625 w 721519"/>
                <a:gd name="connsiteY11" fmla="*/ 750094 h 750094"/>
                <a:gd name="connsiteX12" fmla="*/ 595313 w 721519"/>
                <a:gd name="connsiteY12" fmla="*/ 666750 h 750094"/>
                <a:gd name="connsiteX13" fmla="*/ 721519 w 721519"/>
                <a:gd name="connsiteY13" fmla="*/ 569119 h 750094"/>
                <a:gd name="connsiteX14" fmla="*/ 638175 w 721519"/>
                <a:gd name="connsiteY14" fmla="*/ 538163 h 750094"/>
                <a:gd name="connsiteX15" fmla="*/ 619125 w 721519"/>
                <a:gd name="connsiteY15" fmla="*/ 316706 h 750094"/>
                <a:gd name="connsiteX16" fmla="*/ 538163 w 721519"/>
                <a:gd name="connsiteY16" fmla="*/ 154781 h 750094"/>
                <a:gd name="connsiteX17" fmla="*/ 578644 w 721519"/>
                <a:gd name="connsiteY17" fmla="*/ 107156 h 750094"/>
                <a:gd name="connsiteX18" fmla="*/ 590550 w 721519"/>
                <a:gd name="connsiteY18" fmla="*/ 14288 h 750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21519" h="750094">
                  <a:moveTo>
                    <a:pt x="590550" y="14288"/>
                  </a:moveTo>
                  <a:lnTo>
                    <a:pt x="485775" y="0"/>
                  </a:lnTo>
                  <a:lnTo>
                    <a:pt x="350044" y="26194"/>
                  </a:lnTo>
                  <a:lnTo>
                    <a:pt x="204788" y="78581"/>
                  </a:lnTo>
                  <a:lnTo>
                    <a:pt x="261938" y="219075"/>
                  </a:lnTo>
                  <a:lnTo>
                    <a:pt x="178594" y="240506"/>
                  </a:lnTo>
                  <a:lnTo>
                    <a:pt x="171450" y="278606"/>
                  </a:lnTo>
                  <a:lnTo>
                    <a:pt x="107156" y="333375"/>
                  </a:lnTo>
                  <a:lnTo>
                    <a:pt x="0" y="340519"/>
                  </a:lnTo>
                  <a:cubicBezTo>
                    <a:pt x="794" y="371475"/>
                    <a:pt x="1587" y="402432"/>
                    <a:pt x="2381" y="433388"/>
                  </a:cubicBezTo>
                  <a:lnTo>
                    <a:pt x="300038" y="642938"/>
                  </a:lnTo>
                  <a:lnTo>
                    <a:pt x="428625" y="750094"/>
                  </a:lnTo>
                  <a:lnTo>
                    <a:pt x="595313" y="666750"/>
                  </a:lnTo>
                  <a:lnTo>
                    <a:pt x="721519" y="569119"/>
                  </a:lnTo>
                  <a:lnTo>
                    <a:pt x="638175" y="538163"/>
                  </a:lnTo>
                  <a:lnTo>
                    <a:pt x="619125" y="316706"/>
                  </a:lnTo>
                  <a:lnTo>
                    <a:pt x="538163" y="154781"/>
                  </a:lnTo>
                  <a:lnTo>
                    <a:pt x="578644" y="107156"/>
                  </a:lnTo>
                  <a:lnTo>
                    <a:pt x="590550" y="1428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8" name="フリーフォーム 1114">
              <a:extLst>
                <a:ext uri="{FF2B5EF4-FFF2-40B4-BE49-F238E27FC236}">
                  <a16:creationId xmlns:a16="http://schemas.microsoft.com/office/drawing/2014/main" id="{3ADD3F45-6455-42C1-A1DE-967EDB3A6063}"/>
                </a:ext>
              </a:extLst>
            </p:cNvPr>
            <p:cNvSpPr/>
            <p:nvPr/>
          </p:nvSpPr>
          <p:spPr bwMode="auto">
            <a:xfrm>
              <a:off x="1566856" y="3715272"/>
              <a:ext cx="407297" cy="439881"/>
            </a:xfrm>
            <a:custGeom>
              <a:avLst/>
              <a:gdLst>
                <a:gd name="connsiteX0" fmla="*/ 495300 w 554831"/>
                <a:gd name="connsiteY0" fmla="*/ 21431 h 600075"/>
                <a:gd name="connsiteX1" fmla="*/ 554831 w 554831"/>
                <a:gd name="connsiteY1" fmla="*/ 171450 h 600075"/>
                <a:gd name="connsiteX2" fmla="*/ 469106 w 554831"/>
                <a:gd name="connsiteY2" fmla="*/ 176212 h 600075"/>
                <a:gd name="connsiteX3" fmla="*/ 469106 w 554831"/>
                <a:gd name="connsiteY3" fmla="*/ 221456 h 600075"/>
                <a:gd name="connsiteX4" fmla="*/ 390525 w 554831"/>
                <a:gd name="connsiteY4" fmla="*/ 276225 h 600075"/>
                <a:gd name="connsiteX5" fmla="*/ 288131 w 554831"/>
                <a:gd name="connsiteY5" fmla="*/ 283368 h 600075"/>
                <a:gd name="connsiteX6" fmla="*/ 290512 w 554831"/>
                <a:gd name="connsiteY6" fmla="*/ 426243 h 600075"/>
                <a:gd name="connsiteX7" fmla="*/ 176212 w 554831"/>
                <a:gd name="connsiteY7" fmla="*/ 426243 h 600075"/>
                <a:gd name="connsiteX8" fmla="*/ 178594 w 554831"/>
                <a:gd name="connsiteY8" fmla="*/ 511968 h 600075"/>
                <a:gd name="connsiteX9" fmla="*/ 147637 w 554831"/>
                <a:gd name="connsiteY9" fmla="*/ 547687 h 600075"/>
                <a:gd name="connsiteX10" fmla="*/ 157162 w 554831"/>
                <a:gd name="connsiteY10" fmla="*/ 595312 h 600075"/>
                <a:gd name="connsiteX11" fmla="*/ 0 w 554831"/>
                <a:gd name="connsiteY11" fmla="*/ 600075 h 600075"/>
                <a:gd name="connsiteX12" fmla="*/ 64294 w 554831"/>
                <a:gd name="connsiteY12" fmla="*/ 476250 h 600075"/>
                <a:gd name="connsiteX13" fmla="*/ 80962 w 554831"/>
                <a:gd name="connsiteY13" fmla="*/ 464343 h 600075"/>
                <a:gd name="connsiteX14" fmla="*/ 88106 w 554831"/>
                <a:gd name="connsiteY14" fmla="*/ 421481 h 600075"/>
                <a:gd name="connsiteX15" fmla="*/ 264319 w 554831"/>
                <a:gd name="connsiteY15" fmla="*/ 240506 h 600075"/>
                <a:gd name="connsiteX16" fmla="*/ 264319 w 554831"/>
                <a:gd name="connsiteY16" fmla="*/ 188118 h 600075"/>
                <a:gd name="connsiteX17" fmla="*/ 295275 w 554831"/>
                <a:gd name="connsiteY17" fmla="*/ 92868 h 600075"/>
                <a:gd name="connsiteX18" fmla="*/ 366712 w 554831"/>
                <a:gd name="connsiteY18" fmla="*/ 80962 h 600075"/>
                <a:gd name="connsiteX19" fmla="*/ 385762 w 554831"/>
                <a:gd name="connsiteY19" fmla="*/ 0 h 600075"/>
                <a:gd name="connsiteX20" fmla="*/ 435769 w 554831"/>
                <a:gd name="connsiteY20" fmla="*/ 33337 h 600075"/>
                <a:gd name="connsiteX21" fmla="*/ 495300 w 554831"/>
                <a:gd name="connsiteY21" fmla="*/ 2143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54831" h="600075">
                  <a:moveTo>
                    <a:pt x="495300" y="21431"/>
                  </a:moveTo>
                  <a:lnTo>
                    <a:pt x="554831" y="171450"/>
                  </a:lnTo>
                  <a:lnTo>
                    <a:pt x="469106" y="176212"/>
                  </a:lnTo>
                  <a:lnTo>
                    <a:pt x="469106" y="221456"/>
                  </a:lnTo>
                  <a:lnTo>
                    <a:pt x="390525" y="276225"/>
                  </a:lnTo>
                  <a:lnTo>
                    <a:pt x="288131" y="283368"/>
                  </a:lnTo>
                  <a:cubicBezTo>
                    <a:pt x="288925" y="330993"/>
                    <a:pt x="289718" y="378618"/>
                    <a:pt x="290512" y="426243"/>
                  </a:cubicBezTo>
                  <a:lnTo>
                    <a:pt x="176212" y="426243"/>
                  </a:lnTo>
                  <a:lnTo>
                    <a:pt x="178594" y="511968"/>
                  </a:lnTo>
                  <a:lnTo>
                    <a:pt x="147637" y="547687"/>
                  </a:lnTo>
                  <a:lnTo>
                    <a:pt x="157162" y="595312"/>
                  </a:lnTo>
                  <a:lnTo>
                    <a:pt x="0" y="600075"/>
                  </a:lnTo>
                  <a:lnTo>
                    <a:pt x="64294" y="476250"/>
                  </a:lnTo>
                  <a:lnTo>
                    <a:pt x="80962" y="464343"/>
                  </a:lnTo>
                  <a:lnTo>
                    <a:pt x="88106" y="421481"/>
                  </a:lnTo>
                  <a:lnTo>
                    <a:pt x="264319" y="240506"/>
                  </a:lnTo>
                  <a:lnTo>
                    <a:pt x="264319" y="188118"/>
                  </a:lnTo>
                  <a:lnTo>
                    <a:pt x="295275" y="92868"/>
                  </a:lnTo>
                  <a:lnTo>
                    <a:pt x="366712" y="80962"/>
                  </a:lnTo>
                  <a:lnTo>
                    <a:pt x="385762" y="0"/>
                  </a:lnTo>
                  <a:lnTo>
                    <a:pt x="435769" y="33337"/>
                  </a:lnTo>
                  <a:lnTo>
                    <a:pt x="495300" y="214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9" name="フリーフォーム 1115">
              <a:extLst>
                <a:ext uri="{FF2B5EF4-FFF2-40B4-BE49-F238E27FC236}">
                  <a16:creationId xmlns:a16="http://schemas.microsoft.com/office/drawing/2014/main" id="{E354DE99-5E59-4161-82A1-C952631526DA}"/>
                </a:ext>
              </a:extLst>
            </p:cNvPr>
            <p:cNvSpPr/>
            <p:nvPr/>
          </p:nvSpPr>
          <p:spPr bwMode="auto">
            <a:xfrm>
              <a:off x="1569183" y="3991070"/>
              <a:ext cx="300236" cy="357258"/>
            </a:xfrm>
            <a:custGeom>
              <a:avLst/>
              <a:gdLst>
                <a:gd name="connsiteX0" fmla="*/ 290513 w 409575"/>
                <a:gd name="connsiteY0" fmla="*/ 0 h 488156"/>
                <a:gd name="connsiteX1" fmla="*/ 409575 w 409575"/>
                <a:gd name="connsiteY1" fmla="*/ 80963 h 488156"/>
                <a:gd name="connsiteX2" fmla="*/ 357188 w 409575"/>
                <a:gd name="connsiteY2" fmla="*/ 90488 h 488156"/>
                <a:gd name="connsiteX3" fmla="*/ 371475 w 409575"/>
                <a:gd name="connsiteY3" fmla="*/ 202406 h 488156"/>
                <a:gd name="connsiteX4" fmla="*/ 395288 w 409575"/>
                <a:gd name="connsiteY4" fmla="*/ 442913 h 488156"/>
                <a:gd name="connsiteX5" fmla="*/ 300038 w 409575"/>
                <a:gd name="connsiteY5" fmla="*/ 442913 h 488156"/>
                <a:gd name="connsiteX6" fmla="*/ 216694 w 409575"/>
                <a:gd name="connsiteY6" fmla="*/ 469106 h 488156"/>
                <a:gd name="connsiteX7" fmla="*/ 197644 w 409575"/>
                <a:gd name="connsiteY7" fmla="*/ 450056 h 488156"/>
                <a:gd name="connsiteX8" fmla="*/ 164306 w 409575"/>
                <a:gd name="connsiteY8" fmla="*/ 488156 h 488156"/>
                <a:gd name="connsiteX9" fmla="*/ 100013 w 409575"/>
                <a:gd name="connsiteY9" fmla="*/ 395288 h 488156"/>
                <a:gd name="connsiteX10" fmla="*/ 33338 w 409575"/>
                <a:gd name="connsiteY10" fmla="*/ 416719 h 488156"/>
                <a:gd name="connsiteX11" fmla="*/ 33338 w 409575"/>
                <a:gd name="connsiteY11" fmla="*/ 304800 h 488156"/>
                <a:gd name="connsiteX12" fmla="*/ 0 w 409575"/>
                <a:gd name="connsiteY12" fmla="*/ 228600 h 488156"/>
                <a:gd name="connsiteX13" fmla="*/ 161925 w 409575"/>
                <a:gd name="connsiteY13" fmla="*/ 216694 h 488156"/>
                <a:gd name="connsiteX14" fmla="*/ 142875 w 409575"/>
                <a:gd name="connsiteY14" fmla="*/ 180975 h 488156"/>
                <a:gd name="connsiteX15" fmla="*/ 173831 w 409575"/>
                <a:gd name="connsiteY15" fmla="*/ 133350 h 488156"/>
                <a:gd name="connsiteX16" fmla="*/ 171450 w 409575"/>
                <a:gd name="connsiteY16" fmla="*/ 57150 h 488156"/>
                <a:gd name="connsiteX17" fmla="*/ 292894 w 409575"/>
                <a:gd name="connsiteY17" fmla="*/ 50006 h 488156"/>
                <a:gd name="connsiteX18" fmla="*/ 290513 w 409575"/>
                <a:gd name="connsiteY18" fmla="*/ 0 h 488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09575" h="488156">
                  <a:moveTo>
                    <a:pt x="290513" y="0"/>
                  </a:moveTo>
                  <a:lnTo>
                    <a:pt x="409575" y="80963"/>
                  </a:lnTo>
                  <a:lnTo>
                    <a:pt x="357188" y="90488"/>
                  </a:lnTo>
                  <a:lnTo>
                    <a:pt x="371475" y="202406"/>
                  </a:lnTo>
                  <a:lnTo>
                    <a:pt x="395288" y="442913"/>
                  </a:lnTo>
                  <a:lnTo>
                    <a:pt x="300038" y="442913"/>
                  </a:lnTo>
                  <a:lnTo>
                    <a:pt x="216694" y="469106"/>
                  </a:lnTo>
                  <a:lnTo>
                    <a:pt x="197644" y="450056"/>
                  </a:lnTo>
                  <a:lnTo>
                    <a:pt x="164306" y="488156"/>
                  </a:lnTo>
                  <a:lnTo>
                    <a:pt x="100013" y="395288"/>
                  </a:lnTo>
                  <a:lnTo>
                    <a:pt x="33338" y="416719"/>
                  </a:lnTo>
                  <a:lnTo>
                    <a:pt x="33338" y="304800"/>
                  </a:lnTo>
                  <a:lnTo>
                    <a:pt x="0" y="228600"/>
                  </a:lnTo>
                  <a:lnTo>
                    <a:pt x="161925" y="216694"/>
                  </a:lnTo>
                  <a:lnTo>
                    <a:pt x="142875" y="180975"/>
                  </a:lnTo>
                  <a:lnTo>
                    <a:pt x="173831" y="133350"/>
                  </a:lnTo>
                  <a:cubicBezTo>
                    <a:pt x="173037" y="107950"/>
                    <a:pt x="172244" y="82550"/>
                    <a:pt x="171450" y="57150"/>
                  </a:cubicBezTo>
                  <a:lnTo>
                    <a:pt x="292894" y="50006"/>
                  </a:lnTo>
                  <a:lnTo>
                    <a:pt x="2905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0" name="フリーフォーム 1116">
              <a:extLst>
                <a:ext uri="{FF2B5EF4-FFF2-40B4-BE49-F238E27FC236}">
                  <a16:creationId xmlns:a16="http://schemas.microsoft.com/office/drawing/2014/main" id="{826C892C-D4AF-4611-91F0-4A72F2D6526A}"/>
                </a:ext>
              </a:extLst>
            </p:cNvPr>
            <p:cNvSpPr/>
            <p:nvPr/>
          </p:nvSpPr>
          <p:spPr bwMode="auto">
            <a:xfrm>
              <a:off x="1691373" y="4048092"/>
              <a:ext cx="402642" cy="422425"/>
            </a:xfrm>
            <a:custGeom>
              <a:avLst/>
              <a:gdLst>
                <a:gd name="connsiteX0" fmla="*/ 235743 w 550068"/>
                <a:gd name="connsiteY0" fmla="*/ 0 h 576263"/>
                <a:gd name="connsiteX1" fmla="*/ 190500 w 550068"/>
                <a:gd name="connsiteY1" fmla="*/ 21432 h 576263"/>
                <a:gd name="connsiteX2" fmla="*/ 230981 w 550068"/>
                <a:gd name="connsiteY2" fmla="*/ 364332 h 576263"/>
                <a:gd name="connsiteX3" fmla="*/ 133350 w 550068"/>
                <a:gd name="connsiteY3" fmla="*/ 369094 h 576263"/>
                <a:gd name="connsiteX4" fmla="*/ 47625 w 550068"/>
                <a:gd name="connsiteY4" fmla="*/ 395288 h 576263"/>
                <a:gd name="connsiteX5" fmla="*/ 19050 w 550068"/>
                <a:gd name="connsiteY5" fmla="*/ 376238 h 576263"/>
                <a:gd name="connsiteX6" fmla="*/ 0 w 550068"/>
                <a:gd name="connsiteY6" fmla="*/ 411957 h 576263"/>
                <a:gd name="connsiteX7" fmla="*/ 40481 w 550068"/>
                <a:gd name="connsiteY7" fmla="*/ 511969 h 576263"/>
                <a:gd name="connsiteX8" fmla="*/ 78581 w 550068"/>
                <a:gd name="connsiteY8" fmla="*/ 514350 h 576263"/>
                <a:gd name="connsiteX9" fmla="*/ 119062 w 550068"/>
                <a:gd name="connsiteY9" fmla="*/ 492919 h 576263"/>
                <a:gd name="connsiteX10" fmla="*/ 150018 w 550068"/>
                <a:gd name="connsiteY10" fmla="*/ 576263 h 576263"/>
                <a:gd name="connsiteX11" fmla="*/ 197643 w 550068"/>
                <a:gd name="connsiteY11" fmla="*/ 559594 h 576263"/>
                <a:gd name="connsiteX12" fmla="*/ 230981 w 550068"/>
                <a:gd name="connsiteY12" fmla="*/ 569119 h 576263"/>
                <a:gd name="connsiteX13" fmla="*/ 238125 w 550068"/>
                <a:gd name="connsiteY13" fmla="*/ 509588 h 576263"/>
                <a:gd name="connsiteX14" fmla="*/ 283368 w 550068"/>
                <a:gd name="connsiteY14" fmla="*/ 447675 h 576263"/>
                <a:gd name="connsiteX15" fmla="*/ 409575 w 550068"/>
                <a:gd name="connsiteY15" fmla="*/ 390525 h 576263"/>
                <a:gd name="connsiteX16" fmla="*/ 547687 w 550068"/>
                <a:gd name="connsiteY16" fmla="*/ 361950 h 576263"/>
                <a:gd name="connsiteX17" fmla="*/ 550068 w 550068"/>
                <a:gd name="connsiteY17" fmla="*/ 228600 h 576263"/>
                <a:gd name="connsiteX18" fmla="*/ 388143 w 550068"/>
                <a:gd name="connsiteY18" fmla="*/ 107157 h 576263"/>
                <a:gd name="connsiteX19" fmla="*/ 235743 w 550068"/>
                <a:gd name="connsiteY19" fmla="*/ 0 h 576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50068" h="576263">
                  <a:moveTo>
                    <a:pt x="235743" y="0"/>
                  </a:moveTo>
                  <a:lnTo>
                    <a:pt x="190500" y="21432"/>
                  </a:lnTo>
                  <a:lnTo>
                    <a:pt x="230981" y="364332"/>
                  </a:lnTo>
                  <a:lnTo>
                    <a:pt x="133350" y="369094"/>
                  </a:lnTo>
                  <a:lnTo>
                    <a:pt x="47625" y="395288"/>
                  </a:lnTo>
                  <a:lnTo>
                    <a:pt x="19050" y="376238"/>
                  </a:lnTo>
                  <a:lnTo>
                    <a:pt x="0" y="411957"/>
                  </a:lnTo>
                  <a:lnTo>
                    <a:pt x="40481" y="511969"/>
                  </a:lnTo>
                  <a:lnTo>
                    <a:pt x="78581" y="514350"/>
                  </a:lnTo>
                  <a:lnTo>
                    <a:pt x="119062" y="492919"/>
                  </a:lnTo>
                  <a:lnTo>
                    <a:pt x="150018" y="576263"/>
                  </a:lnTo>
                  <a:lnTo>
                    <a:pt x="197643" y="559594"/>
                  </a:lnTo>
                  <a:lnTo>
                    <a:pt x="230981" y="569119"/>
                  </a:lnTo>
                  <a:lnTo>
                    <a:pt x="238125" y="509588"/>
                  </a:lnTo>
                  <a:lnTo>
                    <a:pt x="283368" y="447675"/>
                  </a:lnTo>
                  <a:lnTo>
                    <a:pt x="409575" y="390525"/>
                  </a:lnTo>
                  <a:lnTo>
                    <a:pt x="547687" y="361950"/>
                  </a:lnTo>
                  <a:cubicBezTo>
                    <a:pt x="548481" y="317500"/>
                    <a:pt x="549274" y="273050"/>
                    <a:pt x="550068" y="228600"/>
                  </a:cubicBezTo>
                  <a:lnTo>
                    <a:pt x="388143" y="107157"/>
                  </a:lnTo>
                  <a:lnTo>
                    <a:pt x="2357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1" name="フリーフォーム 1117">
              <a:extLst>
                <a:ext uri="{FF2B5EF4-FFF2-40B4-BE49-F238E27FC236}">
                  <a16:creationId xmlns:a16="http://schemas.microsoft.com/office/drawing/2014/main" id="{6A9D08E6-7A27-4F7E-BF78-B290C36CACFE}"/>
                </a:ext>
              </a:extLst>
            </p:cNvPr>
            <p:cNvSpPr/>
            <p:nvPr/>
          </p:nvSpPr>
          <p:spPr bwMode="auto">
            <a:xfrm>
              <a:off x="1549401" y="4281996"/>
              <a:ext cx="160591" cy="129172"/>
            </a:xfrm>
            <a:custGeom>
              <a:avLst/>
              <a:gdLst>
                <a:gd name="connsiteX0" fmla="*/ 52388 w 219075"/>
                <a:gd name="connsiteY0" fmla="*/ 14287 h 176212"/>
                <a:gd name="connsiteX1" fmla="*/ 0 w 219075"/>
                <a:gd name="connsiteY1" fmla="*/ 76200 h 176212"/>
                <a:gd name="connsiteX2" fmla="*/ 40482 w 219075"/>
                <a:gd name="connsiteY2" fmla="*/ 100012 h 176212"/>
                <a:gd name="connsiteX3" fmla="*/ 35719 w 219075"/>
                <a:gd name="connsiteY3" fmla="*/ 176212 h 176212"/>
                <a:gd name="connsiteX4" fmla="*/ 150019 w 219075"/>
                <a:gd name="connsiteY4" fmla="*/ 154781 h 176212"/>
                <a:gd name="connsiteX5" fmla="*/ 219075 w 219075"/>
                <a:gd name="connsiteY5" fmla="*/ 164306 h 176212"/>
                <a:gd name="connsiteX6" fmla="*/ 195263 w 219075"/>
                <a:gd name="connsiteY6" fmla="*/ 90487 h 176212"/>
                <a:gd name="connsiteX7" fmla="*/ 119063 w 219075"/>
                <a:gd name="connsiteY7" fmla="*/ 0 h 176212"/>
                <a:gd name="connsiteX8" fmla="*/ 52388 w 219075"/>
                <a:gd name="connsiteY8" fmla="*/ 14287 h 176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176212">
                  <a:moveTo>
                    <a:pt x="52388" y="14287"/>
                  </a:moveTo>
                  <a:lnTo>
                    <a:pt x="0" y="76200"/>
                  </a:lnTo>
                  <a:lnTo>
                    <a:pt x="40482" y="100012"/>
                  </a:lnTo>
                  <a:lnTo>
                    <a:pt x="35719" y="176212"/>
                  </a:lnTo>
                  <a:lnTo>
                    <a:pt x="150019" y="154781"/>
                  </a:lnTo>
                  <a:lnTo>
                    <a:pt x="219075" y="164306"/>
                  </a:lnTo>
                  <a:lnTo>
                    <a:pt x="195263" y="90487"/>
                  </a:lnTo>
                  <a:lnTo>
                    <a:pt x="119063" y="0"/>
                  </a:lnTo>
                  <a:lnTo>
                    <a:pt x="52388" y="142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2" name="フリーフォーム 1118">
              <a:extLst>
                <a:ext uri="{FF2B5EF4-FFF2-40B4-BE49-F238E27FC236}">
                  <a16:creationId xmlns:a16="http://schemas.microsoft.com/office/drawing/2014/main" id="{164ED6DD-78D3-4D2B-A72E-62DF7FA64F13}"/>
                </a:ext>
              </a:extLst>
            </p:cNvPr>
            <p:cNvSpPr/>
            <p:nvPr/>
          </p:nvSpPr>
          <p:spPr bwMode="auto">
            <a:xfrm>
              <a:off x="1635515" y="4393712"/>
              <a:ext cx="165247" cy="148954"/>
            </a:xfrm>
            <a:custGeom>
              <a:avLst/>
              <a:gdLst>
                <a:gd name="connsiteX0" fmla="*/ 102393 w 226218"/>
                <a:gd name="connsiteY0" fmla="*/ 9525 h 202406"/>
                <a:gd name="connsiteX1" fmla="*/ 30956 w 226218"/>
                <a:gd name="connsiteY1" fmla="*/ 0 h 202406"/>
                <a:gd name="connsiteX2" fmla="*/ 23812 w 226218"/>
                <a:gd name="connsiteY2" fmla="*/ 50006 h 202406"/>
                <a:gd name="connsiteX3" fmla="*/ 0 w 226218"/>
                <a:gd name="connsiteY3" fmla="*/ 83344 h 202406"/>
                <a:gd name="connsiteX4" fmla="*/ 35718 w 226218"/>
                <a:gd name="connsiteY4" fmla="*/ 147637 h 202406"/>
                <a:gd name="connsiteX5" fmla="*/ 80962 w 226218"/>
                <a:gd name="connsiteY5" fmla="*/ 111919 h 202406"/>
                <a:gd name="connsiteX6" fmla="*/ 126206 w 226218"/>
                <a:gd name="connsiteY6" fmla="*/ 126206 h 202406"/>
                <a:gd name="connsiteX7" fmla="*/ 197643 w 226218"/>
                <a:gd name="connsiteY7" fmla="*/ 202406 h 202406"/>
                <a:gd name="connsiteX8" fmla="*/ 226218 w 226218"/>
                <a:gd name="connsiteY8" fmla="*/ 161925 h 202406"/>
                <a:gd name="connsiteX9" fmla="*/ 226218 w 226218"/>
                <a:gd name="connsiteY9" fmla="*/ 92869 h 202406"/>
                <a:gd name="connsiteX10" fmla="*/ 188118 w 226218"/>
                <a:gd name="connsiteY10" fmla="*/ 28575 h 202406"/>
                <a:gd name="connsiteX11" fmla="*/ 159543 w 226218"/>
                <a:gd name="connsiteY11" fmla="*/ 50006 h 202406"/>
                <a:gd name="connsiteX12" fmla="*/ 102393 w 226218"/>
                <a:gd name="connsiteY12" fmla="*/ 9525 h 20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218" h="202406">
                  <a:moveTo>
                    <a:pt x="102393" y="9525"/>
                  </a:moveTo>
                  <a:lnTo>
                    <a:pt x="30956" y="0"/>
                  </a:lnTo>
                  <a:lnTo>
                    <a:pt x="23812" y="50006"/>
                  </a:lnTo>
                  <a:lnTo>
                    <a:pt x="0" y="83344"/>
                  </a:lnTo>
                  <a:lnTo>
                    <a:pt x="35718" y="147637"/>
                  </a:lnTo>
                  <a:lnTo>
                    <a:pt x="80962" y="111919"/>
                  </a:lnTo>
                  <a:lnTo>
                    <a:pt x="126206" y="126206"/>
                  </a:lnTo>
                  <a:lnTo>
                    <a:pt x="197643" y="202406"/>
                  </a:lnTo>
                  <a:lnTo>
                    <a:pt x="226218" y="161925"/>
                  </a:lnTo>
                  <a:lnTo>
                    <a:pt x="226218" y="92869"/>
                  </a:lnTo>
                  <a:lnTo>
                    <a:pt x="188118" y="28575"/>
                  </a:lnTo>
                  <a:lnTo>
                    <a:pt x="159543" y="50006"/>
                  </a:lnTo>
                  <a:lnTo>
                    <a:pt x="102393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3" name="フリーフォーム 1119">
              <a:extLst>
                <a:ext uri="{FF2B5EF4-FFF2-40B4-BE49-F238E27FC236}">
                  <a16:creationId xmlns:a16="http://schemas.microsoft.com/office/drawing/2014/main" id="{94FCD86E-49B2-4B97-AA9E-752C1F681009}"/>
                </a:ext>
              </a:extLst>
            </p:cNvPr>
            <p:cNvSpPr/>
            <p:nvPr/>
          </p:nvSpPr>
          <p:spPr bwMode="auto">
            <a:xfrm>
              <a:off x="1573839" y="4397203"/>
              <a:ext cx="80296" cy="58185"/>
            </a:xfrm>
            <a:custGeom>
              <a:avLst/>
              <a:gdLst>
                <a:gd name="connsiteX0" fmla="*/ 109537 w 109537"/>
                <a:gd name="connsiteY0" fmla="*/ 0 h 78582"/>
                <a:gd name="connsiteX1" fmla="*/ 0 w 109537"/>
                <a:gd name="connsiteY1" fmla="*/ 23813 h 78582"/>
                <a:gd name="connsiteX2" fmla="*/ 88106 w 109537"/>
                <a:gd name="connsiteY2" fmla="*/ 78582 h 78582"/>
                <a:gd name="connsiteX3" fmla="*/ 109537 w 109537"/>
                <a:gd name="connsiteY3" fmla="*/ 0 h 7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537" h="78582">
                  <a:moveTo>
                    <a:pt x="109537" y="0"/>
                  </a:moveTo>
                  <a:lnTo>
                    <a:pt x="0" y="23813"/>
                  </a:lnTo>
                  <a:lnTo>
                    <a:pt x="88106" y="78582"/>
                  </a:lnTo>
                  <a:lnTo>
                    <a:pt x="10953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4" name="フリーフォーム 1120">
              <a:extLst>
                <a:ext uri="{FF2B5EF4-FFF2-40B4-BE49-F238E27FC236}">
                  <a16:creationId xmlns:a16="http://schemas.microsoft.com/office/drawing/2014/main" id="{E1DB84CB-F2F8-4F96-AE4A-9AAC4704FCA2}"/>
                </a:ext>
              </a:extLst>
            </p:cNvPr>
            <p:cNvSpPr/>
            <p:nvPr/>
          </p:nvSpPr>
          <p:spPr bwMode="auto">
            <a:xfrm>
              <a:off x="1656462" y="4480990"/>
              <a:ext cx="88441" cy="89605"/>
            </a:xfrm>
            <a:custGeom>
              <a:avLst/>
              <a:gdLst>
                <a:gd name="connsiteX0" fmla="*/ 0 w 121443"/>
                <a:gd name="connsiteY0" fmla="*/ 33338 h 121444"/>
                <a:gd name="connsiteX1" fmla="*/ 47625 w 121443"/>
                <a:gd name="connsiteY1" fmla="*/ 2382 h 121444"/>
                <a:gd name="connsiteX2" fmla="*/ 88106 w 121443"/>
                <a:gd name="connsiteY2" fmla="*/ 0 h 121444"/>
                <a:gd name="connsiteX3" fmla="*/ 121443 w 121443"/>
                <a:gd name="connsiteY3" fmla="*/ 47625 h 121444"/>
                <a:gd name="connsiteX4" fmla="*/ 69056 w 121443"/>
                <a:gd name="connsiteY4" fmla="*/ 121444 h 121444"/>
                <a:gd name="connsiteX5" fmla="*/ 0 w 121443"/>
                <a:gd name="connsiteY5" fmla="*/ 33338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443" h="121444">
                  <a:moveTo>
                    <a:pt x="0" y="33338"/>
                  </a:moveTo>
                  <a:lnTo>
                    <a:pt x="47625" y="2382"/>
                  </a:lnTo>
                  <a:lnTo>
                    <a:pt x="88106" y="0"/>
                  </a:lnTo>
                  <a:lnTo>
                    <a:pt x="121443" y="47625"/>
                  </a:lnTo>
                  <a:lnTo>
                    <a:pt x="69056" y="121444"/>
                  </a:lnTo>
                  <a:lnTo>
                    <a:pt x="0" y="333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5" name="フリーフォーム 1121">
              <a:extLst>
                <a:ext uri="{FF2B5EF4-FFF2-40B4-BE49-F238E27FC236}">
                  <a16:creationId xmlns:a16="http://schemas.microsoft.com/office/drawing/2014/main" id="{6FDDEF6F-58AB-4C9C-8E4A-CBA288E6199D}"/>
                </a:ext>
              </a:extLst>
            </p:cNvPr>
            <p:cNvSpPr/>
            <p:nvPr/>
          </p:nvSpPr>
          <p:spPr bwMode="auto">
            <a:xfrm>
              <a:off x="1712320" y="4514737"/>
              <a:ext cx="95424" cy="126844"/>
            </a:xfrm>
            <a:custGeom>
              <a:avLst/>
              <a:gdLst>
                <a:gd name="connsiteX0" fmla="*/ 0 w 130968"/>
                <a:gd name="connsiteY0" fmla="*/ 73819 h 173831"/>
                <a:gd name="connsiteX1" fmla="*/ 50006 w 130968"/>
                <a:gd name="connsiteY1" fmla="*/ 0 h 173831"/>
                <a:gd name="connsiteX2" fmla="*/ 104775 w 130968"/>
                <a:gd name="connsiteY2" fmla="*/ 45244 h 173831"/>
                <a:gd name="connsiteX3" fmla="*/ 95250 w 130968"/>
                <a:gd name="connsiteY3" fmla="*/ 80963 h 173831"/>
                <a:gd name="connsiteX4" fmla="*/ 130968 w 130968"/>
                <a:gd name="connsiteY4" fmla="*/ 114300 h 173831"/>
                <a:gd name="connsiteX5" fmla="*/ 123825 w 130968"/>
                <a:gd name="connsiteY5" fmla="*/ 173831 h 173831"/>
                <a:gd name="connsiteX6" fmla="*/ 0 w 130968"/>
                <a:gd name="connsiteY6" fmla="*/ 73819 h 173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968" h="173831">
                  <a:moveTo>
                    <a:pt x="0" y="73819"/>
                  </a:moveTo>
                  <a:lnTo>
                    <a:pt x="50006" y="0"/>
                  </a:lnTo>
                  <a:lnTo>
                    <a:pt x="104775" y="45244"/>
                  </a:lnTo>
                  <a:lnTo>
                    <a:pt x="95250" y="80963"/>
                  </a:lnTo>
                  <a:lnTo>
                    <a:pt x="130968" y="114300"/>
                  </a:lnTo>
                  <a:lnTo>
                    <a:pt x="123825" y="173831"/>
                  </a:lnTo>
                  <a:lnTo>
                    <a:pt x="0" y="7381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6" name="フリーフォーム 1122">
              <a:extLst>
                <a:ext uri="{FF2B5EF4-FFF2-40B4-BE49-F238E27FC236}">
                  <a16:creationId xmlns:a16="http://schemas.microsoft.com/office/drawing/2014/main" id="{91BF0873-9D94-4CE6-9513-50847FB4BE35}"/>
                </a:ext>
              </a:extLst>
            </p:cNvPr>
            <p:cNvSpPr/>
            <p:nvPr/>
          </p:nvSpPr>
          <p:spPr bwMode="auto">
            <a:xfrm>
              <a:off x="1778651" y="4456552"/>
              <a:ext cx="150118" cy="183866"/>
            </a:xfrm>
            <a:custGeom>
              <a:avLst/>
              <a:gdLst>
                <a:gd name="connsiteX0" fmla="*/ 28575 w 204788"/>
                <a:gd name="connsiteY0" fmla="*/ 250031 h 250031"/>
                <a:gd name="connsiteX1" fmla="*/ 42863 w 204788"/>
                <a:gd name="connsiteY1" fmla="*/ 185737 h 250031"/>
                <a:gd name="connsiteX2" fmla="*/ 9525 w 204788"/>
                <a:gd name="connsiteY2" fmla="*/ 159544 h 250031"/>
                <a:gd name="connsiteX3" fmla="*/ 14288 w 204788"/>
                <a:gd name="connsiteY3" fmla="*/ 130969 h 250031"/>
                <a:gd name="connsiteX4" fmla="*/ 0 w 204788"/>
                <a:gd name="connsiteY4" fmla="*/ 116681 h 250031"/>
                <a:gd name="connsiteX5" fmla="*/ 28575 w 204788"/>
                <a:gd name="connsiteY5" fmla="*/ 85725 h 250031"/>
                <a:gd name="connsiteX6" fmla="*/ 33338 w 204788"/>
                <a:gd name="connsiteY6" fmla="*/ 21431 h 250031"/>
                <a:gd name="connsiteX7" fmla="*/ 78581 w 204788"/>
                <a:gd name="connsiteY7" fmla="*/ 0 h 250031"/>
                <a:gd name="connsiteX8" fmla="*/ 116681 w 204788"/>
                <a:gd name="connsiteY8" fmla="*/ 19050 h 250031"/>
                <a:gd name="connsiteX9" fmla="*/ 200025 w 204788"/>
                <a:gd name="connsiteY9" fmla="*/ 38100 h 250031"/>
                <a:gd name="connsiteX10" fmla="*/ 204788 w 204788"/>
                <a:gd name="connsiteY10" fmla="*/ 102394 h 250031"/>
                <a:gd name="connsiteX11" fmla="*/ 190500 w 204788"/>
                <a:gd name="connsiteY11" fmla="*/ 138112 h 250031"/>
                <a:gd name="connsiteX12" fmla="*/ 200025 w 204788"/>
                <a:gd name="connsiteY12" fmla="*/ 211931 h 250031"/>
                <a:gd name="connsiteX13" fmla="*/ 145256 w 204788"/>
                <a:gd name="connsiteY13" fmla="*/ 195262 h 250031"/>
                <a:gd name="connsiteX14" fmla="*/ 28575 w 204788"/>
                <a:gd name="connsiteY14" fmla="*/ 250031 h 250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4788" h="250031">
                  <a:moveTo>
                    <a:pt x="28575" y="250031"/>
                  </a:moveTo>
                  <a:lnTo>
                    <a:pt x="42863" y="185737"/>
                  </a:lnTo>
                  <a:lnTo>
                    <a:pt x="9525" y="159544"/>
                  </a:lnTo>
                  <a:lnTo>
                    <a:pt x="14288" y="130969"/>
                  </a:lnTo>
                  <a:lnTo>
                    <a:pt x="0" y="116681"/>
                  </a:lnTo>
                  <a:lnTo>
                    <a:pt x="28575" y="85725"/>
                  </a:lnTo>
                  <a:lnTo>
                    <a:pt x="33338" y="21431"/>
                  </a:lnTo>
                  <a:lnTo>
                    <a:pt x="78581" y="0"/>
                  </a:lnTo>
                  <a:lnTo>
                    <a:pt x="116681" y="19050"/>
                  </a:lnTo>
                  <a:lnTo>
                    <a:pt x="200025" y="38100"/>
                  </a:lnTo>
                  <a:lnTo>
                    <a:pt x="204788" y="102394"/>
                  </a:lnTo>
                  <a:lnTo>
                    <a:pt x="190500" y="138112"/>
                  </a:lnTo>
                  <a:lnTo>
                    <a:pt x="200025" y="211931"/>
                  </a:lnTo>
                  <a:lnTo>
                    <a:pt x="145256" y="195262"/>
                  </a:lnTo>
                  <a:lnTo>
                    <a:pt x="28575" y="2500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7" name="フリーフォーム 1123">
              <a:extLst>
                <a:ext uri="{FF2B5EF4-FFF2-40B4-BE49-F238E27FC236}">
                  <a16:creationId xmlns:a16="http://schemas.microsoft.com/office/drawing/2014/main" id="{62168316-0420-4FE4-82C5-465784850052}"/>
                </a:ext>
              </a:extLst>
            </p:cNvPr>
            <p:cNvSpPr/>
            <p:nvPr/>
          </p:nvSpPr>
          <p:spPr bwMode="auto">
            <a:xfrm>
              <a:off x="1867092" y="4330872"/>
              <a:ext cx="201321" cy="153609"/>
            </a:xfrm>
            <a:custGeom>
              <a:avLst/>
              <a:gdLst>
                <a:gd name="connsiteX0" fmla="*/ 176212 w 273844"/>
                <a:gd name="connsiteY0" fmla="*/ 0 h 209550"/>
                <a:gd name="connsiteX1" fmla="*/ 45244 w 273844"/>
                <a:gd name="connsiteY1" fmla="*/ 71437 h 209550"/>
                <a:gd name="connsiteX2" fmla="*/ 7144 w 273844"/>
                <a:gd name="connsiteY2" fmla="*/ 126206 h 209550"/>
                <a:gd name="connsiteX3" fmla="*/ 0 w 273844"/>
                <a:gd name="connsiteY3" fmla="*/ 192881 h 209550"/>
                <a:gd name="connsiteX4" fmla="*/ 76200 w 273844"/>
                <a:gd name="connsiteY4" fmla="*/ 209550 h 209550"/>
                <a:gd name="connsiteX5" fmla="*/ 88106 w 273844"/>
                <a:gd name="connsiteY5" fmla="*/ 161925 h 209550"/>
                <a:gd name="connsiteX6" fmla="*/ 204787 w 273844"/>
                <a:gd name="connsiteY6" fmla="*/ 157162 h 209550"/>
                <a:gd name="connsiteX7" fmla="*/ 273844 w 273844"/>
                <a:gd name="connsiteY7" fmla="*/ 116681 h 209550"/>
                <a:gd name="connsiteX8" fmla="*/ 197644 w 273844"/>
                <a:gd name="connsiteY8" fmla="*/ 66675 h 209550"/>
                <a:gd name="connsiteX9" fmla="*/ 176212 w 273844"/>
                <a:gd name="connsiteY9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3844" h="209550">
                  <a:moveTo>
                    <a:pt x="176212" y="0"/>
                  </a:moveTo>
                  <a:lnTo>
                    <a:pt x="45244" y="71437"/>
                  </a:lnTo>
                  <a:lnTo>
                    <a:pt x="7144" y="126206"/>
                  </a:lnTo>
                  <a:lnTo>
                    <a:pt x="0" y="192881"/>
                  </a:lnTo>
                  <a:lnTo>
                    <a:pt x="76200" y="209550"/>
                  </a:lnTo>
                  <a:lnTo>
                    <a:pt x="88106" y="161925"/>
                  </a:lnTo>
                  <a:lnTo>
                    <a:pt x="204787" y="157162"/>
                  </a:lnTo>
                  <a:lnTo>
                    <a:pt x="273844" y="116681"/>
                  </a:lnTo>
                  <a:lnTo>
                    <a:pt x="197644" y="66675"/>
                  </a:lnTo>
                  <a:lnTo>
                    <a:pt x="1762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8" name="フリーフォーム 1124">
              <a:extLst>
                <a:ext uri="{FF2B5EF4-FFF2-40B4-BE49-F238E27FC236}">
                  <a16:creationId xmlns:a16="http://schemas.microsoft.com/office/drawing/2014/main" id="{815D9C9D-A5C9-44E7-AE40-97F3ACEB6DB2}"/>
                </a:ext>
              </a:extLst>
            </p:cNvPr>
            <p:cNvSpPr/>
            <p:nvPr/>
          </p:nvSpPr>
          <p:spPr bwMode="auto">
            <a:xfrm>
              <a:off x="2002083" y="4099295"/>
              <a:ext cx="399151" cy="325838"/>
            </a:xfrm>
            <a:custGeom>
              <a:avLst/>
              <a:gdLst>
                <a:gd name="connsiteX0" fmla="*/ 407194 w 545306"/>
                <a:gd name="connsiteY0" fmla="*/ 0 h 445293"/>
                <a:gd name="connsiteX1" fmla="*/ 511969 w 545306"/>
                <a:gd name="connsiteY1" fmla="*/ 26193 h 445293"/>
                <a:gd name="connsiteX2" fmla="*/ 502444 w 545306"/>
                <a:gd name="connsiteY2" fmla="*/ 111918 h 445293"/>
                <a:gd name="connsiteX3" fmla="*/ 545306 w 545306"/>
                <a:gd name="connsiteY3" fmla="*/ 135731 h 445293"/>
                <a:gd name="connsiteX4" fmla="*/ 504825 w 545306"/>
                <a:gd name="connsiteY4" fmla="*/ 271462 h 445293"/>
                <a:gd name="connsiteX5" fmla="*/ 438150 w 545306"/>
                <a:gd name="connsiteY5" fmla="*/ 323850 h 445293"/>
                <a:gd name="connsiteX6" fmla="*/ 440531 w 545306"/>
                <a:gd name="connsiteY6" fmla="*/ 392906 h 445293"/>
                <a:gd name="connsiteX7" fmla="*/ 340519 w 545306"/>
                <a:gd name="connsiteY7" fmla="*/ 392906 h 445293"/>
                <a:gd name="connsiteX8" fmla="*/ 285750 w 545306"/>
                <a:gd name="connsiteY8" fmla="*/ 409575 h 445293"/>
                <a:gd name="connsiteX9" fmla="*/ 250031 w 545306"/>
                <a:gd name="connsiteY9" fmla="*/ 383381 h 445293"/>
                <a:gd name="connsiteX10" fmla="*/ 235744 w 545306"/>
                <a:gd name="connsiteY10" fmla="*/ 400050 h 445293"/>
                <a:gd name="connsiteX11" fmla="*/ 178594 w 545306"/>
                <a:gd name="connsiteY11" fmla="*/ 373856 h 445293"/>
                <a:gd name="connsiteX12" fmla="*/ 128588 w 545306"/>
                <a:gd name="connsiteY12" fmla="*/ 381000 h 445293"/>
                <a:gd name="connsiteX13" fmla="*/ 126206 w 545306"/>
                <a:gd name="connsiteY13" fmla="*/ 445293 h 445293"/>
                <a:gd name="connsiteX14" fmla="*/ 92869 w 545306"/>
                <a:gd name="connsiteY14" fmla="*/ 435768 h 445293"/>
                <a:gd name="connsiteX15" fmla="*/ 14288 w 545306"/>
                <a:gd name="connsiteY15" fmla="*/ 395287 h 445293"/>
                <a:gd name="connsiteX16" fmla="*/ 0 w 545306"/>
                <a:gd name="connsiteY16" fmla="*/ 321468 h 445293"/>
                <a:gd name="connsiteX17" fmla="*/ 119063 w 545306"/>
                <a:gd name="connsiteY17" fmla="*/ 290512 h 445293"/>
                <a:gd name="connsiteX18" fmla="*/ 130969 w 545306"/>
                <a:gd name="connsiteY18" fmla="*/ 159543 h 445293"/>
                <a:gd name="connsiteX19" fmla="*/ 309563 w 545306"/>
                <a:gd name="connsiteY19" fmla="*/ 71437 h 445293"/>
                <a:gd name="connsiteX20" fmla="*/ 407194 w 545306"/>
                <a:gd name="connsiteY20" fmla="*/ 0 h 445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45306" h="445293">
                  <a:moveTo>
                    <a:pt x="407194" y="0"/>
                  </a:moveTo>
                  <a:lnTo>
                    <a:pt x="511969" y="26193"/>
                  </a:lnTo>
                  <a:lnTo>
                    <a:pt x="502444" y="111918"/>
                  </a:lnTo>
                  <a:lnTo>
                    <a:pt x="545306" y="135731"/>
                  </a:lnTo>
                  <a:lnTo>
                    <a:pt x="504825" y="271462"/>
                  </a:lnTo>
                  <a:lnTo>
                    <a:pt x="438150" y="323850"/>
                  </a:lnTo>
                  <a:cubicBezTo>
                    <a:pt x="438944" y="346869"/>
                    <a:pt x="439737" y="369887"/>
                    <a:pt x="440531" y="392906"/>
                  </a:cubicBezTo>
                  <a:lnTo>
                    <a:pt x="340519" y="392906"/>
                  </a:lnTo>
                  <a:lnTo>
                    <a:pt x="285750" y="409575"/>
                  </a:lnTo>
                  <a:lnTo>
                    <a:pt x="250031" y="383381"/>
                  </a:lnTo>
                  <a:lnTo>
                    <a:pt x="235744" y="400050"/>
                  </a:lnTo>
                  <a:lnTo>
                    <a:pt x="178594" y="373856"/>
                  </a:lnTo>
                  <a:lnTo>
                    <a:pt x="128588" y="381000"/>
                  </a:lnTo>
                  <a:lnTo>
                    <a:pt x="126206" y="445293"/>
                  </a:lnTo>
                  <a:lnTo>
                    <a:pt x="92869" y="435768"/>
                  </a:lnTo>
                  <a:lnTo>
                    <a:pt x="14288" y="395287"/>
                  </a:lnTo>
                  <a:lnTo>
                    <a:pt x="0" y="321468"/>
                  </a:lnTo>
                  <a:lnTo>
                    <a:pt x="119063" y="290512"/>
                  </a:lnTo>
                  <a:lnTo>
                    <a:pt x="130969" y="159543"/>
                  </a:lnTo>
                  <a:lnTo>
                    <a:pt x="309563" y="71437"/>
                  </a:lnTo>
                  <a:lnTo>
                    <a:pt x="407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9" name="フリーフォーム 1125">
              <a:extLst>
                <a:ext uri="{FF2B5EF4-FFF2-40B4-BE49-F238E27FC236}">
                  <a16:creationId xmlns:a16="http://schemas.microsoft.com/office/drawing/2014/main" id="{A3AC1477-A23D-4A0C-AA4E-64136C946CC3}"/>
                </a:ext>
              </a:extLst>
            </p:cNvPr>
            <p:cNvSpPr/>
            <p:nvPr/>
          </p:nvSpPr>
          <p:spPr bwMode="auto">
            <a:xfrm>
              <a:off x="1915968" y="4448406"/>
              <a:ext cx="110552" cy="165246"/>
            </a:xfrm>
            <a:custGeom>
              <a:avLst/>
              <a:gdLst>
                <a:gd name="connsiteX0" fmla="*/ 19050 w 150019"/>
                <a:gd name="connsiteY0" fmla="*/ 221456 h 226218"/>
                <a:gd name="connsiteX1" fmla="*/ 0 w 150019"/>
                <a:gd name="connsiteY1" fmla="*/ 150018 h 226218"/>
                <a:gd name="connsiteX2" fmla="*/ 19050 w 150019"/>
                <a:gd name="connsiteY2" fmla="*/ 123825 h 226218"/>
                <a:gd name="connsiteX3" fmla="*/ 19050 w 150019"/>
                <a:gd name="connsiteY3" fmla="*/ 54768 h 226218"/>
                <a:gd name="connsiteX4" fmla="*/ 21431 w 150019"/>
                <a:gd name="connsiteY4" fmla="*/ 0 h 226218"/>
                <a:gd name="connsiteX5" fmla="*/ 133350 w 150019"/>
                <a:gd name="connsiteY5" fmla="*/ 7143 h 226218"/>
                <a:gd name="connsiteX6" fmla="*/ 126206 w 150019"/>
                <a:gd name="connsiteY6" fmla="*/ 116681 h 226218"/>
                <a:gd name="connsiteX7" fmla="*/ 150019 w 150019"/>
                <a:gd name="connsiteY7" fmla="*/ 183356 h 226218"/>
                <a:gd name="connsiteX8" fmla="*/ 100012 w 150019"/>
                <a:gd name="connsiteY8" fmla="*/ 226218 h 226218"/>
                <a:gd name="connsiteX9" fmla="*/ 19050 w 150019"/>
                <a:gd name="connsiteY9" fmla="*/ 221456 h 226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0019" h="226218">
                  <a:moveTo>
                    <a:pt x="19050" y="221456"/>
                  </a:moveTo>
                  <a:lnTo>
                    <a:pt x="0" y="150018"/>
                  </a:lnTo>
                  <a:lnTo>
                    <a:pt x="19050" y="123825"/>
                  </a:lnTo>
                  <a:lnTo>
                    <a:pt x="19050" y="54768"/>
                  </a:lnTo>
                  <a:lnTo>
                    <a:pt x="21431" y="0"/>
                  </a:lnTo>
                  <a:lnTo>
                    <a:pt x="133350" y="7143"/>
                  </a:lnTo>
                  <a:lnTo>
                    <a:pt x="126206" y="116681"/>
                  </a:lnTo>
                  <a:lnTo>
                    <a:pt x="150019" y="183356"/>
                  </a:lnTo>
                  <a:lnTo>
                    <a:pt x="100012" y="226218"/>
                  </a:lnTo>
                  <a:lnTo>
                    <a:pt x="19050" y="22145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0" name="フリーフォーム 1126">
              <a:extLst>
                <a:ext uri="{FF2B5EF4-FFF2-40B4-BE49-F238E27FC236}">
                  <a16:creationId xmlns:a16="http://schemas.microsoft.com/office/drawing/2014/main" id="{93EF6DC7-BED1-4317-AB1E-AED41954A0E3}"/>
                </a:ext>
              </a:extLst>
            </p:cNvPr>
            <p:cNvSpPr/>
            <p:nvPr/>
          </p:nvSpPr>
          <p:spPr bwMode="auto">
            <a:xfrm>
              <a:off x="2002083" y="4451897"/>
              <a:ext cx="45385" cy="136154"/>
            </a:xfrm>
            <a:custGeom>
              <a:avLst/>
              <a:gdLst>
                <a:gd name="connsiteX0" fmla="*/ 23813 w 61913"/>
                <a:gd name="connsiteY0" fmla="*/ 0 h 185738"/>
                <a:gd name="connsiteX1" fmla="*/ 57150 w 61913"/>
                <a:gd name="connsiteY1" fmla="*/ 38100 h 185738"/>
                <a:gd name="connsiteX2" fmla="*/ 61913 w 61913"/>
                <a:gd name="connsiteY2" fmla="*/ 176213 h 185738"/>
                <a:gd name="connsiteX3" fmla="*/ 40481 w 61913"/>
                <a:gd name="connsiteY3" fmla="*/ 185738 h 185738"/>
                <a:gd name="connsiteX4" fmla="*/ 0 w 61913"/>
                <a:gd name="connsiteY4" fmla="*/ 107156 h 185738"/>
                <a:gd name="connsiteX5" fmla="*/ 23813 w 61913"/>
                <a:gd name="connsiteY5" fmla="*/ 0 h 185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3" h="185738">
                  <a:moveTo>
                    <a:pt x="23813" y="0"/>
                  </a:moveTo>
                  <a:lnTo>
                    <a:pt x="57150" y="38100"/>
                  </a:lnTo>
                  <a:lnTo>
                    <a:pt x="61913" y="176213"/>
                  </a:lnTo>
                  <a:lnTo>
                    <a:pt x="40481" y="185738"/>
                  </a:lnTo>
                  <a:lnTo>
                    <a:pt x="0" y="107156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1" name="フリーフォーム 1128">
              <a:extLst>
                <a:ext uri="{FF2B5EF4-FFF2-40B4-BE49-F238E27FC236}">
                  <a16:creationId xmlns:a16="http://schemas.microsoft.com/office/drawing/2014/main" id="{1C8B774A-13A4-45E1-9DAE-AC4B939D2DAF}"/>
                </a:ext>
              </a:extLst>
            </p:cNvPr>
            <p:cNvSpPr/>
            <p:nvPr/>
          </p:nvSpPr>
          <p:spPr bwMode="auto">
            <a:xfrm>
              <a:off x="2020702" y="4421641"/>
              <a:ext cx="79132" cy="164083"/>
            </a:xfrm>
            <a:custGeom>
              <a:avLst/>
              <a:gdLst>
                <a:gd name="connsiteX0" fmla="*/ 107156 w 107156"/>
                <a:gd name="connsiteY0" fmla="*/ 9525 h 223837"/>
                <a:gd name="connsiteX1" fmla="*/ 73819 w 107156"/>
                <a:gd name="connsiteY1" fmla="*/ 97631 h 223837"/>
                <a:gd name="connsiteX2" fmla="*/ 78581 w 107156"/>
                <a:gd name="connsiteY2" fmla="*/ 216694 h 223837"/>
                <a:gd name="connsiteX3" fmla="*/ 33337 w 107156"/>
                <a:gd name="connsiteY3" fmla="*/ 223837 h 223837"/>
                <a:gd name="connsiteX4" fmla="*/ 35719 w 107156"/>
                <a:gd name="connsiteY4" fmla="*/ 80962 h 223837"/>
                <a:gd name="connsiteX5" fmla="*/ 0 w 107156"/>
                <a:gd name="connsiteY5" fmla="*/ 35719 h 223837"/>
                <a:gd name="connsiteX6" fmla="*/ 40481 w 107156"/>
                <a:gd name="connsiteY6" fmla="*/ 0 h 223837"/>
                <a:gd name="connsiteX7" fmla="*/ 107156 w 107156"/>
                <a:gd name="connsiteY7" fmla="*/ 9525 h 223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156" h="223837">
                  <a:moveTo>
                    <a:pt x="107156" y="9525"/>
                  </a:moveTo>
                  <a:lnTo>
                    <a:pt x="73819" y="97631"/>
                  </a:lnTo>
                  <a:lnTo>
                    <a:pt x="78581" y="216694"/>
                  </a:lnTo>
                  <a:lnTo>
                    <a:pt x="33337" y="223837"/>
                  </a:lnTo>
                  <a:lnTo>
                    <a:pt x="35719" y="80962"/>
                  </a:lnTo>
                  <a:lnTo>
                    <a:pt x="0" y="35719"/>
                  </a:lnTo>
                  <a:lnTo>
                    <a:pt x="40481" y="0"/>
                  </a:lnTo>
                  <a:lnTo>
                    <a:pt x="107156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2" name="フリーフォーム 1129">
              <a:extLst>
                <a:ext uri="{FF2B5EF4-FFF2-40B4-BE49-F238E27FC236}">
                  <a16:creationId xmlns:a16="http://schemas.microsoft.com/office/drawing/2014/main" id="{D753F09E-E105-4A9F-B4FE-E7A73BC2AAC2}"/>
                </a:ext>
              </a:extLst>
            </p:cNvPr>
            <p:cNvSpPr/>
            <p:nvPr/>
          </p:nvSpPr>
          <p:spPr bwMode="auto">
            <a:xfrm>
              <a:off x="2073068" y="4364620"/>
              <a:ext cx="292090" cy="261833"/>
            </a:xfrm>
            <a:custGeom>
              <a:avLst/>
              <a:gdLst>
                <a:gd name="connsiteX0" fmla="*/ 340519 w 397669"/>
                <a:gd name="connsiteY0" fmla="*/ 28575 h 357187"/>
                <a:gd name="connsiteX1" fmla="*/ 397669 w 397669"/>
                <a:gd name="connsiteY1" fmla="*/ 90487 h 357187"/>
                <a:gd name="connsiteX2" fmla="*/ 316707 w 397669"/>
                <a:gd name="connsiteY2" fmla="*/ 171450 h 357187"/>
                <a:gd name="connsiteX3" fmla="*/ 295275 w 397669"/>
                <a:gd name="connsiteY3" fmla="*/ 285750 h 357187"/>
                <a:gd name="connsiteX4" fmla="*/ 238125 w 397669"/>
                <a:gd name="connsiteY4" fmla="*/ 264318 h 357187"/>
                <a:gd name="connsiteX5" fmla="*/ 200025 w 397669"/>
                <a:gd name="connsiteY5" fmla="*/ 307181 h 357187"/>
                <a:gd name="connsiteX6" fmla="*/ 202407 w 397669"/>
                <a:gd name="connsiteY6" fmla="*/ 357187 h 357187"/>
                <a:gd name="connsiteX7" fmla="*/ 78582 w 397669"/>
                <a:gd name="connsiteY7" fmla="*/ 354806 h 357187"/>
                <a:gd name="connsiteX8" fmla="*/ 57150 w 397669"/>
                <a:gd name="connsiteY8" fmla="*/ 295275 h 357187"/>
                <a:gd name="connsiteX9" fmla="*/ 9525 w 397669"/>
                <a:gd name="connsiteY9" fmla="*/ 295275 h 357187"/>
                <a:gd name="connsiteX10" fmla="*/ 0 w 397669"/>
                <a:gd name="connsiteY10" fmla="*/ 173831 h 357187"/>
                <a:gd name="connsiteX11" fmla="*/ 38100 w 397669"/>
                <a:gd name="connsiteY11" fmla="*/ 80962 h 357187"/>
                <a:gd name="connsiteX12" fmla="*/ 33338 w 397669"/>
                <a:gd name="connsiteY12" fmla="*/ 23812 h 357187"/>
                <a:gd name="connsiteX13" fmla="*/ 83344 w 397669"/>
                <a:gd name="connsiteY13" fmla="*/ 0 h 357187"/>
                <a:gd name="connsiteX14" fmla="*/ 138113 w 397669"/>
                <a:gd name="connsiteY14" fmla="*/ 33337 h 357187"/>
                <a:gd name="connsiteX15" fmla="*/ 150019 w 397669"/>
                <a:gd name="connsiteY15" fmla="*/ 19050 h 357187"/>
                <a:gd name="connsiteX16" fmla="*/ 204788 w 397669"/>
                <a:gd name="connsiteY16" fmla="*/ 59531 h 357187"/>
                <a:gd name="connsiteX17" fmla="*/ 235744 w 397669"/>
                <a:gd name="connsiteY17" fmla="*/ 30956 h 357187"/>
                <a:gd name="connsiteX18" fmla="*/ 340519 w 397669"/>
                <a:gd name="connsiteY18" fmla="*/ 28575 h 357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97669" h="357187">
                  <a:moveTo>
                    <a:pt x="340519" y="28575"/>
                  </a:moveTo>
                  <a:lnTo>
                    <a:pt x="397669" y="90487"/>
                  </a:lnTo>
                  <a:lnTo>
                    <a:pt x="316707" y="171450"/>
                  </a:lnTo>
                  <a:lnTo>
                    <a:pt x="295275" y="285750"/>
                  </a:lnTo>
                  <a:lnTo>
                    <a:pt x="238125" y="264318"/>
                  </a:lnTo>
                  <a:lnTo>
                    <a:pt x="200025" y="307181"/>
                  </a:lnTo>
                  <a:lnTo>
                    <a:pt x="202407" y="357187"/>
                  </a:lnTo>
                  <a:lnTo>
                    <a:pt x="78582" y="354806"/>
                  </a:lnTo>
                  <a:lnTo>
                    <a:pt x="57150" y="295275"/>
                  </a:lnTo>
                  <a:lnTo>
                    <a:pt x="9525" y="295275"/>
                  </a:lnTo>
                  <a:lnTo>
                    <a:pt x="0" y="173831"/>
                  </a:lnTo>
                  <a:lnTo>
                    <a:pt x="38100" y="80962"/>
                  </a:lnTo>
                  <a:lnTo>
                    <a:pt x="33338" y="23812"/>
                  </a:lnTo>
                  <a:lnTo>
                    <a:pt x="83344" y="0"/>
                  </a:lnTo>
                  <a:lnTo>
                    <a:pt x="138113" y="33337"/>
                  </a:lnTo>
                  <a:lnTo>
                    <a:pt x="150019" y="19050"/>
                  </a:lnTo>
                  <a:lnTo>
                    <a:pt x="204788" y="59531"/>
                  </a:lnTo>
                  <a:lnTo>
                    <a:pt x="235744" y="30956"/>
                  </a:lnTo>
                  <a:lnTo>
                    <a:pt x="340519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3" name="フリーフォーム 1130">
              <a:extLst>
                <a:ext uri="{FF2B5EF4-FFF2-40B4-BE49-F238E27FC236}">
                  <a16:creationId xmlns:a16="http://schemas.microsoft.com/office/drawing/2014/main" id="{0913466F-EBB6-4FF8-B3E3-5D829031855D}"/>
                </a:ext>
              </a:extLst>
            </p:cNvPr>
            <p:cNvSpPr/>
            <p:nvPr/>
          </p:nvSpPr>
          <p:spPr bwMode="auto">
            <a:xfrm>
              <a:off x="2324429" y="4100458"/>
              <a:ext cx="267653" cy="439881"/>
            </a:xfrm>
            <a:custGeom>
              <a:avLst/>
              <a:gdLst>
                <a:gd name="connsiteX0" fmla="*/ 347663 w 364332"/>
                <a:gd name="connsiteY0" fmla="*/ 154781 h 600075"/>
                <a:gd name="connsiteX1" fmla="*/ 111919 w 364332"/>
                <a:gd name="connsiteY1" fmla="*/ 0 h 600075"/>
                <a:gd name="connsiteX2" fmla="*/ 64294 w 364332"/>
                <a:gd name="connsiteY2" fmla="*/ 16669 h 600075"/>
                <a:gd name="connsiteX3" fmla="*/ 64294 w 364332"/>
                <a:gd name="connsiteY3" fmla="*/ 116681 h 600075"/>
                <a:gd name="connsiteX4" fmla="*/ 102394 w 364332"/>
                <a:gd name="connsiteY4" fmla="*/ 140494 h 600075"/>
                <a:gd name="connsiteX5" fmla="*/ 61913 w 364332"/>
                <a:gd name="connsiteY5" fmla="*/ 273844 h 600075"/>
                <a:gd name="connsiteX6" fmla="*/ 0 w 364332"/>
                <a:gd name="connsiteY6" fmla="*/ 328612 h 600075"/>
                <a:gd name="connsiteX7" fmla="*/ 0 w 364332"/>
                <a:gd name="connsiteY7" fmla="*/ 397669 h 600075"/>
                <a:gd name="connsiteX8" fmla="*/ 61913 w 364332"/>
                <a:gd name="connsiteY8" fmla="*/ 452437 h 600075"/>
                <a:gd name="connsiteX9" fmla="*/ 54769 w 364332"/>
                <a:gd name="connsiteY9" fmla="*/ 552450 h 600075"/>
                <a:gd name="connsiteX10" fmla="*/ 69057 w 364332"/>
                <a:gd name="connsiteY10" fmla="*/ 600075 h 600075"/>
                <a:gd name="connsiteX11" fmla="*/ 180975 w 364332"/>
                <a:gd name="connsiteY11" fmla="*/ 578644 h 600075"/>
                <a:gd name="connsiteX12" fmla="*/ 226219 w 364332"/>
                <a:gd name="connsiteY12" fmla="*/ 538162 h 600075"/>
                <a:gd name="connsiteX13" fmla="*/ 300038 w 364332"/>
                <a:gd name="connsiteY13" fmla="*/ 464344 h 600075"/>
                <a:gd name="connsiteX14" fmla="*/ 288132 w 364332"/>
                <a:gd name="connsiteY14" fmla="*/ 392906 h 600075"/>
                <a:gd name="connsiteX15" fmla="*/ 364332 w 364332"/>
                <a:gd name="connsiteY15" fmla="*/ 269081 h 600075"/>
                <a:gd name="connsiteX16" fmla="*/ 347663 w 364332"/>
                <a:gd name="connsiteY16" fmla="*/ 15478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4332" h="600075">
                  <a:moveTo>
                    <a:pt x="347663" y="154781"/>
                  </a:moveTo>
                  <a:lnTo>
                    <a:pt x="111919" y="0"/>
                  </a:lnTo>
                  <a:lnTo>
                    <a:pt x="64294" y="16669"/>
                  </a:lnTo>
                  <a:lnTo>
                    <a:pt x="64294" y="116681"/>
                  </a:lnTo>
                  <a:lnTo>
                    <a:pt x="102394" y="140494"/>
                  </a:lnTo>
                  <a:lnTo>
                    <a:pt x="61913" y="273844"/>
                  </a:lnTo>
                  <a:lnTo>
                    <a:pt x="0" y="328612"/>
                  </a:lnTo>
                  <a:lnTo>
                    <a:pt x="0" y="397669"/>
                  </a:lnTo>
                  <a:lnTo>
                    <a:pt x="61913" y="452437"/>
                  </a:lnTo>
                  <a:lnTo>
                    <a:pt x="54769" y="552450"/>
                  </a:lnTo>
                  <a:lnTo>
                    <a:pt x="69057" y="600075"/>
                  </a:lnTo>
                  <a:lnTo>
                    <a:pt x="180975" y="578644"/>
                  </a:lnTo>
                  <a:lnTo>
                    <a:pt x="226219" y="538162"/>
                  </a:lnTo>
                  <a:lnTo>
                    <a:pt x="300038" y="464344"/>
                  </a:lnTo>
                  <a:lnTo>
                    <a:pt x="288132" y="392906"/>
                  </a:lnTo>
                  <a:lnTo>
                    <a:pt x="364332" y="269081"/>
                  </a:lnTo>
                  <a:lnTo>
                    <a:pt x="347663" y="1547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4" name="フリーフォーム 1131">
              <a:extLst>
                <a:ext uri="{FF2B5EF4-FFF2-40B4-BE49-F238E27FC236}">
                  <a16:creationId xmlns:a16="http://schemas.microsoft.com/office/drawing/2014/main" id="{B8134FDD-636F-46F1-9F18-9591E98CD6EA}"/>
                </a:ext>
              </a:extLst>
            </p:cNvPr>
            <p:cNvSpPr/>
            <p:nvPr/>
          </p:nvSpPr>
          <p:spPr bwMode="auto">
            <a:xfrm>
              <a:off x="2539715" y="4128387"/>
              <a:ext cx="413116" cy="515522"/>
            </a:xfrm>
            <a:custGeom>
              <a:avLst/>
              <a:gdLst>
                <a:gd name="connsiteX0" fmla="*/ 111919 w 564356"/>
                <a:gd name="connsiteY0" fmla="*/ 0 h 702469"/>
                <a:gd name="connsiteX1" fmla="*/ 504825 w 564356"/>
                <a:gd name="connsiteY1" fmla="*/ 7144 h 702469"/>
                <a:gd name="connsiteX2" fmla="*/ 516731 w 564356"/>
                <a:gd name="connsiteY2" fmla="*/ 128587 h 702469"/>
                <a:gd name="connsiteX3" fmla="*/ 564356 w 564356"/>
                <a:gd name="connsiteY3" fmla="*/ 173831 h 702469"/>
                <a:gd name="connsiteX4" fmla="*/ 509588 w 564356"/>
                <a:gd name="connsiteY4" fmla="*/ 226219 h 702469"/>
                <a:gd name="connsiteX5" fmla="*/ 452438 w 564356"/>
                <a:gd name="connsiteY5" fmla="*/ 359569 h 702469"/>
                <a:gd name="connsiteX6" fmla="*/ 402431 w 564356"/>
                <a:gd name="connsiteY6" fmla="*/ 476250 h 702469"/>
                <a:gd name="connsiteX7" fmla="*/ 397669 w 564356"/>
                <a:gd name="connsiteY7" fmla="*/ 533400 h 702469"/>
                <a:gd name="connsiteX8" fmla="*/ 464344 w 564356"/>
                <a:gd name="connsiteY8" fmla="*/ 666750 h 702469"/>
                <a:gd name="connsiteX9" fmla="*/ 297656 w 564356"/>
                <a:gd name="connsiteY9" fmla="*/ 702469 h 702469"/>
                <a:gd name="connsiteX10" fmla="*/ 259556 w 564356"/>
                <a:gd name="connsiteY10" fmla="*/ 688181 h 702469"/>
                <a:gd name="connsiteX11" fmla="*/ 188119 w 564356"/>
                <a:gd name="connsiteY11" fmla="*/ 688181 h 702469"/>
                <a:gd name="connsiteX12" fmla="*/ 128588 w 564356"/>
                <a:gd name="connsiteY12" fmla="*/ 559594 h 702469"/>
                <a:gd name="connsiteX13" fmla="*/ 69056 w 564356"/>
                <a:gd name="connsiteY13" fmla="*/ 526256 h 702469"/>
                <a:gd name="connsiteX14" fmla="*/ 52388 w 564356"/>
                <a:gd name="connsiteY14" fmla="*/ 492919 h 702469"/>
                <a:gd name="connsiteX15" fmla="*/ 9525 w 564356"/>
                <a:gd name="connsiteY15" fmla="*/ 421481 h 702469"/>
                <a:gd name="connsiteX16" fmla="*/ 0 w 564356"/>
                <a:gd name="connsiteY16" fmla="*/ 338137 h 702469"/>
                <a:gd name="connsiteX17" fmla="*/ 69056 w 564356"/>
                <a:gd name="connsiteY17" fmla="*/ 233362 h 702469"/>
                <a:gd name="connsiteX18" fmla="*/ 61913 w 564356"/>
                <a:gd name="connsiteY18" fmla="*/ 109537 h 702469"/>
                <a:gd name="connsiteX19" fmla="*/ 97631 w 564356"/>
                <a:gd name="connsiteY19" fmla="*/ 78581 h 702469"/>
                <a:gd name="connsiteX20" fmla="*/ 111919 w 564356"/>
                <a:gd name="connsiteY20" fmla="*/ 0 h 702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64356" h="702469">
                  <a:moveTo>
                    <a:pt x="111919" y="0"/>
                  </a:moveTo>
                  <a:lnTo>
                    <a:pt x="504825" y="7144"/>
                  </a:lnTo>
                  <a:lnTo>
                    <a:pt x="516731" y="128587"/>
                  </a:lnTo>
                  <a:lnTo>
                    <a:pt x="564356" y="173831"/>
                  </a:lnTo>
                  <a:lnTo>
                    <a:pt x="509588" y="226219"/>
                  </a:lnTo>
                  <a:lnTo>
                    <a:pt x="452438" y="359569"/>
                  </a:lnTo>
                  <a:lnTo>
                    <a:pt x="402431" y="476250"/>
                  </a:lnTo>
                  <a:lnTo>
                    <a:pt x="397669" y="533400"/>
                  </a:lnTo>
                  <a:lnTo>
                    <a:pt x="464344" y="666750"/>
                  </a:lnTo>
                  <a:lnTo>
                    <a:pt x="297656" y="702469"/>
                  </a:lnTo>
                  <a:lnTo>
                    <a:pt x="259556" y="688181"/>
                  </a:lnTo>
                  <a:lnTo>
                    <a:pt x="188119" y="688181"/>
                  </a:lnTo>
                  <a:lnTo>
                    <a:pt x="128588" y="559594"/>
                  </a:lnTo>
                  <a:lnTo>
                    <a:pt x="69056" y="526256"/>
                  </a:lnTo>
                  <a:lnTo>
                    <a:pt x="52388" y="492919"/>
                  </a:lnTo>
                  <a:lnTo>
                    <a:pt x="9525" y="421481"/>
                  </a:lnTo>
                  <a:lnTo>
                    <a:pt x="0" y="338137"/>
                  </a:lnTo>
                  <a:lnTo>
                    <a:pt x="69056" y="233362"/>
                  </a:lnTo>
                  <a:lnTo>
                    <a:pt x="61913" y="109537"/>
                  </a:lnTo>
                  <a:lnTo>
                    <a:pt x="97631" y="78581"/>
                  </a:lnTo>
                  <a:lnTo>
                    <a:pt x="1119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5" name="フリーフォーム 1132">
              <a:extLst>
                <a:ext uri="{FF2B5EF4-FFF2-40B4-BE49-F238E27FC236}">
                  <a16:creationId xmlns:a16="http://schemas.microsoft.com/office/drawing/2014/main" id="{DF0F44DA-59BA-47AE-9CB7-707CA49FD207}"/>
                </a:ext>
              </a:extLst>
            </p:cNvPr>
            <p:cNvSpPr/>
            <p:nvPr/>
          </p:nvSpPr>
          <p:spPr bwMode="auto">
            <a:xfrm>
              <a:off x="2222023" y="4421641"/>
              <a:ext cx="164082" cy="272307"/>
            </a:xfrm>
            <a:custGeom>
              <a:avLst/>
              <a:gdLst>
                <a:gd name="connsiteX0" fmla="*/ 200025 w 223837"/>
                <a:gd name="connsiteY0" fmla="*/ 0 h 371475"/>
                <a:gd name="connsiteX1" fmla="*/ 111918 w 223837"/>
                <a:gd name="connsiteY1" fmla="*/ 111919 h 371475"/>
                <a:gd name="connsiteX2" fmla="*/ 97631 w 223837"/>
                <a:gd name="connsiteY2" fmla="*/ 197644 h 371475"/>
                <a:gd name="connsiteX3" fmla="*/ 42862 w 223837"/>
                <a:gd name="connsiteY3" fmla="*/ 180975 h 371475"/>
                <a:gd name="connsiteX4" fmla="*/ 7143 w 223837"/>
                <a:gd name="connsiteY4" fmla="*/ 228600 h 371475"/>
                <a:gd name="connsiteX5" fmla="*/ 0 w 223837"/>
                <a:gd name="connsiteY5" fmla="*/ 276225 h 371475"/>
                <a:gd name="connsiteX6" fmla="*/ 28575 w 223837"/>
                <a:gd name="connsiteY6" fmla="*/ 350044 h 371475"/>
                <a:gd name="connsiteX7" fmla="*/ 223837 w 223837"/>
                <a:gd name="connsiteY7" fmla="*/ 371475 h 371475"/>
                <a:gd name="connsiteX8" fmla="*/ 183356 w 223837"/>
                <a:gd name="connsiteY8" fmla="*/ 226219 h 371475"/>
                <a:gd name="connsiteX9" fmla="*/ 211931 w 223837"/>
                <a:gd name="connsiteY9" fmla="*/ 164306 h 371475"/>
                <a:gd name="connsiteX10" fmla="*/ 192881 w 223837"/>
                <a:gd name="connsiteY10" fmla="*/ 100012 h 371475"/>
                <a:gd name="connsiteX11" fmla="*/ 200025 w 223837"/>
                <a:gd name="connsiteY11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3837" h="371475">
                  <a:moveTo>
                    <a:pt x="200025" y="0"/>
                  </a:moveTo>
                  <a:lnTo>
                    <a:pt x="111918" y="111919"/>
                  </a:lnTo>
                  <a:lnTo>
                    <a:pt x="97631" y="197644"/>
                  </a:lnTo>
                  <a:lnTo>
                    <a:pt x="42862" y="180975"/>
                  </a:lnTo>
                  <a:lnTo>
                    <a:pt x="7143" y="228600"/>
                  </a:lnTo>
                  <a:lnTo>
                    <a:pt x="0" y="276225"/>
                  </a:lnTo>
                  <a:lnTo>
                    <a:pt x="28575" y="350044"/>
                  </a:lnTo>
                  <a:lnTo>
                    <a:pt x="223837" y="371475"/>
                  </a:lnTo>
                  <a:lnTo>
                    <a:pt x="183356" y="226219"/>
                  </a:lnTo>
                  <a:lnTo>
                    <a:pt x="211931" y="164306"/>
                  </a:lnTo>
                  <a:lnTo>
                    <a:pt x="192881" y="100012"/>
                  </a:lnTo>
                  <a:lnTo>
                    <a:pt x="200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6" name="フリーフォーム 1133">
              <a:extLst>
                <a:ext uri="{FF2B5EF4-FFF2-40B4-BE49-F238E27FC236}">
                  <a16:creationId xmlns:a16="http://schemas.microsoft.com/office/drawing/2014/main" id="{9855C54A-D723-4736-8B11-6F03BCD93C7A}"/>
                </a:ext>
              </a:extLst>
            </p:cNvPr>
            <p:cNvSpPr/>
            <p:nvPr/>
          </p:nvSpPr>
          <p:spPr bwMode="auto">
            <a:xfrm>
              <a:off x="2895809" y="4254067"/>
              <a:ext cx="153609" cy="159428"/>
            </a:xfrm>
            <a:custGeom>
              <a:avLst/>
              <a:gdLst>
                <a:gd name="connsiteX0" fmla="*/ 76200 w 209550"/>
                <a:gd name="connsiteY0" fmla="*/ 0 h 216694"/>
                <a:gd name="connsiteX1" fmla="*/ 28575 w 209550"/>
                <a:gd name="connsiteY1" fmla="*/ 57150 h 216694"/>
                <a:gd name="connsiteX2" fmla="*/ 0 w 209550"/>
                <a:gd name="connsiteY2" fmla="*/ 145256 h 216694"/>
                <a:gd name="connsiteX3" fmla="*/ 116681 w 209550"/>
                <a:gd name="connsiteY3" fmla="*/ 130969 h 216694"/>
                <a:gd name="connsiteX4" fmla="*/ 190500 w 209550"/>
                <a:gd name="connsiteY4" fmla="*/ 216694 h 216694"/>
                <a:gd name="connsiteX5" fmla="*/ 209550 w 209550"/>
                <a:gd name="connsiteY5" fmla="*/ 185737 h 216694"/>
                <a:gd name="connsiteX6" fmla="*/ 133350 w 209550"/>
                <a:gd name="connsiteY6" fmla="*/ 92869 h 216694"/>
                <a:gd name="connsiteX7" fmla="*/ 97631 w 209550"/>
                <a:gd name="connsiteY7" fmla="*/ 85725 h 216694"/>
                <a:gd name="connsiteX8" fmla="*/ 76200 w 209550"/>
                <a:gd name="connsiteY8" fmla="*/ 0 h 21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9550" h="216694">
                  <a:moveTo>
                    <a:pt x="76200" y="0"/>
                  </a:moveTo>
                  <a:lnTo>
                    <a:pt x="28575" y="57150"/>
                  </a:lnTo>
                  <a:lnTo>
                    <a:pt x="0" y="145256"/>
                  </a:lnTo>
                  <a:lnTo>
                    <a:pt x="116681" y="130969"/>
                  </a:lnTo>
                  <a:lnTo>
                    <a:pt x="190500" y="216694"/>
                  </a:lnTo>
                  <a:lnTo>
                    <a:pt x="209550" y="185737"/>
                  </a:lnTo>
                  <a:lnTo>
                    <a:pt x="133350" y="92869"/>
                  </a:lnTo>
                  <a:lnTo>
                    <a:pt x="97631" y="85725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7" name="フリーフォーム 1134">
              <a:extLst>
                <a:ext uri="{FF2B5EF4-FFF2-40B4-BE49-F238E27FC236}">
                  <a16:creationId xmlns:a16="http://schemas.microsoft.com/office/drawing/2014/main" id="{BF59ABCF-3E63-49A7-8C40-0990890DC638}"/>
                </a:ext>
              </a:extLst>
            </p:cNvPr>
            <p:cNvSpPr/>
            <p:nvPr/>
          </p:nvSpPr>
          <p:spPr bwMode="auto">
            <a:xfrm>
              <a:off x="2830641" y="4355310"/>
              <a:ext cx="345621" cy="302564"/>
            </a:xfrm>
            <a:custGeom>
              <a:avLst/>
              <a:gdLst>
                <a:gd name="connsiteX0" fmla="*/ 266700 w 471487"/>
                <a:gd name="connsiteY0" fmla="*/ 78582 h 411957"/>
                <a:gd name="connsiteX1" fmla="*/ 290512 w 471487"/>
                <a:gd name="connsiteY1" fmla="*/ 145257 h 411957"/>
                <a:gd name="connsiteX2" fmla="*/ 471487 w 471487"/>
                <a:gd name="connsiteY2" fmla="*/ 250032 h 411957"/>
                <a:gd name="connsiteX3" fmla="*/ 266700 w 471487"/>
                <a:gd name="connsiteY3" fmla="*/ 378619 h 411957"/>
                <a:gd name="connsiteX4" fmla="*/ 230981 w 471487"/>
                <a:gd name="connsiteY4" fmla="*/ 369094 h 411957"/>
                <a:gd name="connsiteX5" fmla="*/ 192881 w 471487"/>
                <a:gd name="connsiteY5" fmla="*/ 411957 h 411957"/>
                <a:gd name="connsiteX6" fmla="*/ 71437 w 471487"/>
                <a:gd name="connsiteY6" fmla="*/ 357188 h 411957"/>
                <a:gd name="connsiteX7" fmla="*/ 0 w 471487"/>
                <a:gd name="connsiteY7" fmla="*/ 228600 h 411957"/>
                <a:gd name="connsiteX8" fmla="*/ 7144 w 471487"/>
                <a:gd name="connsiteY8" fmla="*/ 154782 h 411957"/>
                <a:gd name="connsiteX9" fmla="*/ 73819 w 471487"/>
                <a:gd name="connsiteY9" fmla="*/ 2382 h 411957"/>
                <a:gd name="connsiteX10" fmla="*/ 207169 w 471487"/>
                <a:gd name="connsiteY10" fmla="*/ 0 h 411957"/>
                <a:gd name="connsiteX11" fmla="*/ 266700 w 471487"/>
                <a:gd name="connsiteY11" fmla="*/ 78582 h 411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1487" h="411957">
                  <a:moveTo>
                    <a:pt x="266700" y="78582"/>
                  </a:moveTo>
                  <a:lnTo>
                    <a:pt x="290512" y="145257"/>
                  </a:lnTo>
                  <a:lnTo>
                    <a:pt x="471487" y="250032"/>
                  </a:lnTo>
                  <a:lnTo>
                    <a:pt x="266700" y="378619"/>
                  </a:lnTo>
                  <a:lnTo>
                    <a:pt x="230981" y="369094"/>
                  </a:lnTo>
                  <a:lnTo>
                    <a:pt x="192881" y="411957"/>
                  </a:lnTo>
                  <a:lnTo>
                    <a:pt x="71437" y="357188"/>
                  </a:lnTo>
                  <a:lnTo>
                    <a:pt x="0" y="228600"/>
                  </a:lnTo>
                  <a:lnTo>
                    <a:pt x="7144" y="154782"/>
                  </a:lnTo>
                  <a:lnTo>
                    <a:pt x="73819" y="2382"/>
                  </a:lnTo>
                  <a:lnTo>
                    <a:pt x="207169" y="0"/>
                  </a:lnTo>
                  <a:lnTo>
                    <a:pt x="266700" y="785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8" name="フリーフォーム 1136">
              <a:extLst>
                <a:ext uri="{FF2B5EF4-FFF2-40B4-BE49-F238E27FC236}">
                  <a16:creationId xmlns:a16="http://schemas.microsoft.com/office/drawing/2014/main" id="{326CFA50-84FC-4BDA-B0AC-F6AA9CCC7207}"/>
                </a:ext>
              </a:extLst>
            </p:cNvPr>
            <p:cNvSpPr/>
            <p:nvPr/>
          </p:nvSpPr>
          <p:spPr bwMode="auto">
            <a:xfrm>
              <a:off x="3000542" y="4389057"/>
              <a:ext cx="259507" cy="385187"/>
            </a:xfrm>
            <a:custGeom>
              <a:avLst/>
              <a:gdLst>
                <a:gd name="connsiteX0" fmla="*/ 66675 w 354806"/>
                <a:gd name="connsiteY0" fmla="*/ 0 h 526256"/>
                <a:gd name="connsiteX1" fmla="*/ 28575 w 354806"/>
                <a:gd name="connsiteY1" fmla="*/ 54769 h 526256"/>
                <a:gd name="connsiteX2" fmla="*/ 64294 w 354806"/>
                <a:gd name="connsiteY2" fmla="*/ 107156 h 526256"/>
                <a:gd name="connsiteX3" fmla="*/ 247650 w 354806"/>
                <a:gd name="connsiteY3" fmla="*/ 209550 h 526256"/>
                <a:gd name="connsiteX4" fmla="*/ 45244 w 354806"/>
                <a:gd name="connsiteY4" fmla="*/ 333375 h 526256"/>
                <a:gd name="connsiteX5" fmla="*/ 0 w 354806"/>
                <a:gd name="connsiteY5" fmla="*/ 404813 h 526256"/>
                <a:gd name="connsiteX6" fmla="*/ 57150 w 354806"/>
                <a:gd name="connsiteY6" fmla="*/ 526256 h 526256"/>
                <a:gd name="connsiteX7" fmla="*/ 133350 w 354806"/>
                <a:gd name="connsiteY7" fmla="*/ 433388 h 526256"/>
                <a:gd name="connsiteX8" fmla="*/ 247650 w 354806"/>
                <a:gd name="connsiteY8" fmla="*/ 321469 h 526256"/>
                <a:gd name="connsiteX9" fmla="*/ 338138 w 354806"/>
                <a:gd name="connsiteY9" fmla="*/ 145256 h 526256"/>
                <a:gd name="connsiteX10" fmla="*/ 354806 w 354806"/>
                <a:gd name="connsiteY10" fmla="*/ 50006 h 526256"/>
                <a:gd name="connsiteX11" fmla="*/ 230981 w 354806"/>
                <a:gd name="connsiteY11" fmla="*/ 73819 h 526256"/>
                <a:gd name="connsiteX12" fmla="*/ 152400 w 354806"/>
                <a:gd name="connsiteY12" fmla="*/ 85725 h 526256"/>
                <a:gd name="connsiteX13" fmla="*/ 88106 w 354806"/>
                <a:gd name="connsiteY13" fmla="*/ 52388 h 526256"/>
                <a:gd name="connsiteX14" fmla="*/ 66675 w 354806"/>
                <a:gd name="connsiteY14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4806" h="526256">
                  <a:moveTo>
                    <a:pt x="66675" y="0"/>
                  </a:moveTo>
                  <a:lnTo>
                    <a:pt x="28575" y="54769"/>
                  </a:lnTo>
                  <a:lnTo>
                    <a:pt x="64294" y="107156"/>
                  </a:lnTo>
                  <a:lnTo>
                    <a:pt x="247650" y="209550"/>
                  </a:lnTo>
                  <a:lnTo>
                    <a:pt x="45244" y="333375"/>
                  </a:lnTo>
                  <a:lnTo>
                    <a:pt x="0" y="404813"/>
                  </a:lnTo>
                  <a:lnTo>
                    <a:pt x="57150" y="526256"/>
                  </a:lnTo>
                  <a:lnTo>
                    <a:pt x="133350" y="433388"/>
                  </a:lnTo>
                  <a:lnTo>
                    <a:pt x="247650" y="321469"/>
                  </a:lnTo>
                  <a:lnTo>
                    <a:pt x="338138" y="145256"/>
                  </a:lnTo>
                  <a:lnTo>
                    <a:pt x="354806" y="50006"/>
                  </a:lnTo>
                  <a:lnTo>
                    <a:pt x="230981" y="73819"/>
                  </a:lnTo>
                  <a:lnTo>
                    <a:pt x="152400" y="85725"/>
                  </a:lnTo>
                  <a:lnTo>
                    <a:pt x="88106" y="52388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9" name="フリーフォーム 1137">
              <a:extLst>
                <a:ext uri="{FF2B5EF4-FFF2-40B4-BE49-F238E27FC236}">
                  <a16:creationId xmlns:a16="http://schemas.microsoft.com/office/drawing/2014/main" id="{8AF02DF2-20CB-40B1-9FAB-07A6D4877703}"/>
                </a:ext>
              </a:extLst>
            </p:cNvPr>
            <p:cNvSpPr/>
            <p:nvPr/>
          </p:nvSpPr>
          <p:spPr bwMode="auto">
            <a:xfrm>
              <a:off x="2837623" y="4612489"/>
              <a:ext cx="209467" cy="256015"/>
            </a:xfrm>
            <a:custGeom>
              <a:avLst/>
              <a:gdLst>
                <a:gd name="connsiteX0" fmla="*/ 54769 w 285750"/>
                <a:gd name="connsiteY0" fmla="*/ 0 h 350044"/>
                <a:gd name="connsiteX1" fmla="*/ 0 w 285750"/>
                <a:gd name="connsiteY1" fmla="*/ 23813 h 350044"/>
                <a:gd name="connsiteX2" fmla="*/ 33337 w 285750"/>
                <a:gd name="connsiteY2" fmla="*/ 142875 h 350044"/>
                <a:gd name="connsiteX3" fmla="*/ 16669 w 285750"/>
                <a:gd name="connsiteY3" fmla="*/ 216694 h 350044"/>
                <a:gd name="connsiteX4" fmla="*/ 176212 w 285750"/>
                <a:gd name="connsiteY4" fmla="*/ 350044 h 350044"/>
                <a:gd name="connsiteX5" fmla="*/ 214312 w 285750"/>
                <a:gd name="connsiteY5" fmla="*/ 276225 h 350044"/>
                <a:gd name="connsiteX6" fmla="*/ 285750 w 285750"/>
                <a:gd name="connsiteY6" fmla="*/ 223838 h 350044"/>
                <a:gd name="connsiteX7" fmla="*/ 226219 w 285750"/>
                <a:gd name="connsiteY7" fmla="*/ 97631 h 350044"/>
                <a:gd name="connsiteX8" fmla="*/ 266700 w 285750"/>
                <a:gd name="connsiteY8" fmla="*/ 26194 h 350044"/>
                <a:gd name="connsiteX9" fmla="*/ 228600 w 285750"/>
                <a:gd name="connsiteY9" fmla="*/ 21431 h 350044"/>
                <a:gd name="connsiteX10" fmla="*/ 185737 w 285750"/>
                <a:gd name="connsiteY10" fmla="*/ 64294 h 350044"/>
                <a:gd name="connsiteX11" fmla="*/ 54769 w 285750"/>
                <a:gd name="connsiteY11" fmla="*/ 0 h 350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750" h="350044">
                  <a:moveTo>
                    <a:pt x="54769" y="0"/>
                  </a:moveTo>
                  <a:lnTo>
                    <a:pt x="0" y="23813"/>
                  </a:lnTo>
                  <a:lnTo>
                    <a:pt x="33337" y="142875"/>
                  </a:lnTo>
                  <a:lnTo>
                    <a:pt x="16669" y="216694"/>
                  </a:lnTo>
                  <a:lnTo>
                    <a:pt x="176212" y="350044"/>
                  </a:lnTo>
                  <a:lnTo>
                    <a:pt x="214312" y="276225"/>
                  </a:lnTo>
                  <a:lnTo>
                    <a:pt x="285750" y="223838"/>
                  </a:lnTo>
                  <a:lnTo>
                    <a:pt x="226219" y="97631"/>
                  </a:lnTo>
                  <a:lnTo>
                    <a:pt x="266700" y="26194"/>
                  </a:lnTo>
                  <a:lnTo>
                    <a:pt x="228600" y="21431"/>
                  </a:lnTo>
                  <a:lnTo>
                    <a:pt x="185737" y="64294"/>
                  </a:lnTo>
                  <a:lnTo>
                    <a:pt x="5476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0" name="フリーフォーム 1139">
              <a:extLst>
                <a:ext uri="{FF2B5EF4-FFF2-40B4-BE49-F238E27FC236}">
                  <a16:creationId xmlns:a16="http://schemas.microsoft.com/office/drawing/2014/main" id="{41F89458-2170-4941-B49D-365E37493A6C}"/>
                </a:ext>
              </a:extLst>
            </p:cNvPr>
            <p:cNvSpPr/>
            <p:nvPr/>
          </p:nvSpPr>
          <p:spPr bwMode="auto">
            <a:xfrm>
              <a:off x="2358176" y="4437933"/>
              <a:ext cx="307218" cy="249033"/>
            </a:xfrm>
            <a:custGeom>
              <a:avLst/>
              <a:gdLst>
                <a:gd name="connsiteX0" fmla="*/ 257175 w 419100"/>
                <a:gd name="connsiteY0" fmla="*/ 0 h 340519"/>
                <a:gd name="connsiteX1" fmla="*/ 311944 w 419100"/>
                <a:gd name="connsiteY1" fmla="*/ 95250 h 340519"/>
                <a:gd name="connsiteX2" fmla="*/ 381000 w 419100"/>
                <a:gd name="connsiteY2" fmla="*/ 138113 h 340519"/>
                <a:gd name="connsiteX3" fmla="*/ 419100 w 419100"/>
                <a:gd name="connsiteY3" fmla="*/ 235744 h 340519"/>
                <a:gd name="connsiteX4" fmla="*/ 359569 w 419100"/>
                <a:gd name="connsiteY4" fmla="*/ 221456 h 340519"/>
                <a:gd name="connsiteX5" fmla="*/ 238125 w 419100"/>
                <a:gd name="connsiteY5" fmla="*/ 259556 h 340519"/>
                <a:gd name="connsiteX6" fmla="*/ 164306 w 419100"/>
                <a:gd name="connsiteY6" fmla="*/ 214313 h 340519"/>
                <a:gd name="connsiteX7" fmla="*/ 59531 w 419100"/>
                <a:gd name="connsiteY7" fmla="*/ 302419 h 340519"/>
                <a:gd name="connsiteX8" fmla="*/ 35719 w 419100"/>
                <a:gd name="connsiteY8" fmla="*/ 340519 h 340519"/>
                <a:gd name="connsiteX9" fmla="*/ 0 w 419100"/>
                <a:gd name="connsiteY9" fmla="*/ 197644 h 340519"/>
                <a:gd name="connsiteX10" fmla="*/ 28575 w 419100"/>
                <a:gd name="connsiteY10" fmla="*/ 145256 h 340519"/>
                <a:gd name="connsiteX11" fmla="*/ 145256 w 419100"/>
                <a:gd name="connsiteY11" fmla="*/ 114300 h 340519"/>
                <a:gd name="connsiteX12" fmla="*/ 257175 w 419100"/>
                <a:gd name="connsiteY12" fmla="*/ 0 h 340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100" h="340519">
                  <a:moveTo>
                    <a:pt x="257175" y="0"/>
                  </a:moveTo>
                  <a:lnTo>
                    <a:pt x="311944" y="95250"/>
                  </a:lnTo>
                  <a:lnTo>
                    <a:pt x="381000" y="138113"/>
                  </a:lnTo>
                  <a:lnTo>
                    <a:pt x="419100" y="235744"/>
                  </a:lnTo>
                  <a:lnTo>
                    <a:pt x="359569" y="221456"/>
                  </a:lnTo>
                  <a:lnTo>
                    <a:pt x="238125" y="259556"/>
                  </a:lnTo>
                  <a:lnTo>
                    <a:pt x="164306" y="214313"/>
                  </a:lnTo>
                  <a:lnTo>
                    <a:pt x="59531" y="302419"/>
                  </a:lnTo>
                  <a:lnTo>
                    <a:pt x="35719" y="340519"/>
                  </a:lnTo>
                  <a:lnTo>
                    <a:pt x="0" y="197644"/>
                  </a:lnTo>
                  <a:lnTo>
                    <a:pt x="28575" y="145256"/>
                  </a:lnTo>
                  <a:lnTo>
                    <a:pt x="145256" y="114300"/>
                  </a:lnTo>
                  <a:lnTo>
                    <a:pt x="257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1" name="フリーフォーム 1140">
              <a:extLst>
                <a:ext uri="{FF2B5EF4-FFF2-40B4-BE49-F238E27FC236}">
                  <a16:creationId xmlns:a16="http://schemas.microsoft.com/office/drawing/2014/main" id="{7EC6AACF-1373-4C58-BD1C-1C67C424B229}"/>
                </a:ext>
              </a:extLst>
            </p:cNvPr>
            <p:cNvSpPr/>
            <p:nvPr/>
          </p:nvSpPr>
          <p:spPr bwMode="auto">
            <a:xfrm>
              <a:off x="2225514" y="4676493"/>
              <a:ext cx="55858" cy="47712"/>
            </a:xfrm>
            <a:custGeom>
              <a:avLst/>
              <a:gdLst>
                <a:gd name="connsiteX0" fmla="*/ 26194 w 76200"/>
                <a:gd name="connsiteY0" fmla="*/ 0 h 64294"/>
                <a:gd name="connsiteX1" fmla="*/ 76200 w 76200"/>
                <a:gd name="connsiteY1" fmla="*/ 7144 h 64294"/>
                <a:gd name="connsiteX2" fmla="*/ 61913 w 76200"/>
                <a:gd name="connsiteY2" fmla="*/ 64294 h 64294"/>
                <a:gd name="connsiteX3" fmla="*/ 0 w 76200"/>
                <a:gd name="connsiteY3" fmla="*/ 54769 h 64294"/>
                <a:gd name="connsiteX4" fmla="*/ 26194 w 76200"/>
                <a:gd name="connsiteY4" fmla="*/ 0 h 6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64294">
                  <a:moveTo>
                    <a:pt x="26194" y="0"/>
                  </a:moveTo>
                  <a:lnTo>
                    <a:pt x="76200" y="7144"/>
                  </a:lnTo>
                  <a:lnTo>
                    <a:pt x="61913" y="64294"/>
                  </a:lnTo>
                  <a:lnTo>
                    <a:pt x="0" y="54769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2" name="フリーフォーム 1141">
              <a:extLst>
                <a:ext uri="{FF2B5EF4-FFF2-40B4-BE49-F238E27FC236}">
                  <a16:creationId xmlns:a16="http://schemas.microsoft.com/office/drawing/2014/main" id="{E167106E-B642-4DD2-A46E-E0807856A282}"/>
                </a:ext>
              </a:extLst>
            </p:cNvPr>
            <p:cNvSpPr/>
            <p:nvPr/>
          </p:nvSpPr>
          <p:spPr bwMode="auto">
            <a:xfrm>
              <a:off x="2204567" y="4676493"/>
              <a:ext cx="153609" cy="178047"/>
            </a:xfrm>
            <a:custGeom>
              <a:avLst/>
              <a:gdLst>
                <a:gd name="connsiteX0" fmla="*/ 109538 w 209550"/>
                <a:gd name="connsiteY0" fmla="*/ 0 h 242888"/>
                <a:gd name="connsiteX1" fmla="*/ 176213 w 209550"/>
                <a:gd name="connsiteY1" fmla="*/ 26194 h 242888"/>
                <a:gd name="connsiteX2" fmla="*/ 209550 w 209550"/>
                <a:gd name="connsiteY2" fmla="*/ 71438 h 242888"/>
                <a:gd name="connsiteX3" fmla="*/ 200025 w 209550"/>
                <a:gd name="connsiteY3" fmla="*/ 176213 h 242888"/>
                <a:gd name="connsiteX4" fmla="*/ 116681 w 209550"/>
                <a:gd name="connsiteY4" fmla="*/ 173832 h 242888"/>
                <a:gd name="connsiteX5" fmla="*/ 95250 w 209550"/>
                <a:gd name="connsiteY5" fmla="*/ 242888 h 242888"/>
                <a:gd name="connsiteX6" fmla="*/ 0 w 209550"/>
                <a:gd name="connsiteY6" fmla="*/ 140494 h 242888"/>
                <a:gd name="connsiteX7" fmla="*/ 40481 w 209550"/>
                <a:gd name="connsiteY7" fmla="*/ 57150 h 242888"/>
                <a:gd name="connsiteX8" fmla="*/ 97631 w 209550"/>
                <a:gd name="connsiteY8" fmla="*/ 59532 h 242888"/>
                <a:gd name="connsiteX9" fmla="*/ 109538 w 209550"/>
                <a:gd name="connsiteY9" fmla="*/ 0 h 242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242888">
                  <a:moveTo>
                    <a:pt x="109538" y="0"/>
                  </a:moveTo>
                  <a:lnTo>
                    <a:pt x="176213" y="26194"/>
                  </a:lnTo>
                  <a:lnTo>
                    <a:pt x="209550" y="71438"/>
                  </a:lnTo>
                  <a:lnTo>
                    <a:pt x="200025" y="176213"/>
                  </a:lnTo>
                  <a:lnTo>
                    <a:pt x="116681" y="173832"/>
                  </a:lnTo>
                  <a:lnTo>
                    <a:pt x="95250" y="242888"/>
                  </a:lnTo>
                  <a:lnTo>
                    <a:pt x="0" y="140494"/>
                  </a:lnTo>
                  <a:lnTo>
                    <a:pt x="40481" y="57150"/>
                  </a:lnTo>
                  <a:lnTo>
                    <a:pt x="97631" y="59532"/>
                  </a:lnTo>
                  <a:lnTo>
                    <a:pt x="1095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3" name="フリーフォーム 1142">
              <a:extLst>
                <a:ext uri="{FF2B5EF4-FFF2-40B4-BE49-F238E27FC236}">
                  <a16:creationId xmlns:a16="http://schemas.microsoft.com/office/drawing/2014/main" id="{089F018A-0945-431C-9724-0AB6D9E67824}"/>
                </a:ext>
              </a:extLst>
            </p:cNvPr>
            <p:cNvSpPr/>
            <p:nvPr/>
          </p:nvSpPr>
          <p:spPr bwMode="auto">
            <a:xfrm>
              <a:off x="2270899" y="4605506"/>
              <a:ext cx="200158" cy="283944"/>
            </a:xfrm>
            <a:custGeom>
              <a:avLst/>
              <a:gdLst>
                <a:gd name="connsiteX0" fmla="*/ 273843 w 273843"/>
                <a:gd name="connsiteY0" fmla="*/ 0 h 388144"/>
                <a:gd name="connsiteX1" fmla="*/ 223837 w 273843"/>
                <a:gd name="connsiteY1" fmla="*/ 188119 h 388144"/>
                <a:gd name="connsiteX2" fmla="*/ 235743 w 273843"/>
                <a:gd name="connsiteY2" fmla="*/ 257175 h 388144"/>
                <a:gd name="connsiteX3" fmla="*/ 178593 w 273843"/>
                <a:gd name="connsiteY3" fmla="*/ 261938 h 388144"/>
                <a:gd name="connsiteX4" fmla="*/ 154781 w 273843"/>
                <a:gd name="connsiteY4" fmla="*/ 328613 h 388144"/>
                <a:gd name="connsiteX5" fmla="*/ 114300 w 273843"/>
                <a:gd name="connsiteY5" fmla="*/ 354806 h 388144"/>
                <a:gd name="connsiteX6" fmla="*/ 30956 w 273843"/>
                <a:gd name="connsiteY6" fmla="*/ 388144 h 388144"/>
                <a:gd name="connsiteX7" fmla="*/ 0 w 273843"/>
                <a:gd name="connsiteY7" fmla="*/ 335756 h 388144"/>
                <a:gd name="connsiteX8" fmla="*/ 23812 w 273843"/>
                <a:gd name="connsiteY8" fmla="*/ 266700 h 388144"/>
                <a:gd name="connsiteX9" fmla="*/ 111918 w 273843"/>
                <a:gd name="connsiteY9" fmla="*/ 273844 h 388144"/>
                <a:gd name="connsiteX10" fmla="*/ 116681 w 273843"/>
                <a:gd name="connsiteY10" fmla="*/ 164306 h 388144"/>
                <a:gd name="connsiteX11" fmla="*/ 76200 w 273843"/>
                <a:gd name="connsiteY11" fmla="*/ 107156 h 388144"/>
                <a:gd name="connsiteX12" fmla="*/ 154781 w 273843"/>
                <a:gd name="connsiteY12" fmla="*/ 114300 h 388144"/>
                <a:gd name="connsiteX13" fmla="*/ 178593 w 273843"/>
                <a:gd name="connsiteY13" fmla="*/ 71438 h 388144"/>
                <a:gd name="connsiteX14" fmla="*/ 273843 w 273843"/>
                <a:gd name="connsiteY14" fmla="*/ 0 h 388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843" h="388144">
                  <a:moveTo>
                    <a:pt x="273843" y="0"/>
                  </a:moveTo>
                  <a:lnTo>
                    <a:pt x="223837" y="188119"/>
                  </a:lnTo>
                  <a:lnTo>
                    <a:pt x="235743" y="257175"/>
                  </a:lnTo>
                  <a:lnTo>
                    <a:pt x="178593" y="261938"/>
                  </a:lnTo>
                  <a:lnTo>
                    <a:pt x="154781" y="328613"/>
                  </a:lnTo>
                  <a:lnTo>
                    <a:pt x="114300" y="354806"/>
                  </a:lnTo>
                  <a:lnTo>
                    <a:pt x="30956" y="388144"/>
                  </a:lnTo>
                  <a:lnTo>
                    <a:pt x="0" y="335756"/>
                  </a:lnTo>
                  <a:lnTo>
                    <a:pt x="23812" y="266700"/>
                  </a:lnTo>
                  <a:lnTo>
                    <a:pt x="111918" y="273844"/>
                  </a:lnTo>
                  <a:lnTo>
                    <a:pt x="116681" y="164306"/>
                  </a:lnTo>
                  <a:lnTo>
                    <a:pt x="76200" y="107156"/>
                  </a:lnTo>
                  <a:lnTo>
                    <a:pt x="154781" y="114300"/>
                  </a:lnTo>
                  <a:lnTo>
                    <a:pt x="178593" y="71438"/>
                  </a:lnTo>
                  <a:lnTo>
                    <a:pt x="2738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4" name="フリーフォーム 1143">
              <a:extLst>
                <a:ext uri="{FF2B5EF4-FFF2-40B4-BE49-F238E27FC236}">
                  <a16:creationId xmlns:a16="http://schemas.microsoft.com/office/drawing/2014/main" id="{79A35BA1-E652-40A3-8223-0A907544FC2A}"/>
                </a:ext>
              </a:extLst>
            </p:cNvPr>
            <p:cNvSpPr/>
            <p:nvPr/>
          </p:nvSpPr>
          <p:spPr bwMode="auto">
            <a:xfrm>
              <a:off x="2288354" y="4595033"/>
              <a:ext cx="474792" cy="514358"/>
            </a:xfrm>
            <a:custGeom>
              <a:avLst/>
              <a:gdLst>
                <a:gd name="connsiteX0" fmla="*/ 511969 w 647700"/>
                <a:gd name="connsiteY0" fmla="*/ 23812 h 702468"/>
                <a:gd name="connsiteX1" fmla="*/ 611981 w 647700"/>
                <a:gd name="connsiteY1" fmla="*/ 59531 h 702468"/>
                <a:gd name="connsiteX2" fmla="*/ 647700 w 647700"/>
                <a:gd name="connsiteY2" fmla="*/ 109537 h 702468"/>
                <a:gd name="connsiteX3" fmla="*/ 602456 w 647700"/>
                <a:gd name="connsiteY3" fmla="*/ 183356 h 702468"/>
                <a:gd name="connsiteX4" fmla="*/ 578644 w 647700"/>
                <a:gd name="connsiteY4" fmla="*/ 371475 h 702468"/>
                <a:gd name="connsiteX5" fmla="*/ 621506 w 647700"/>
                <a:gd name="connsiteY5" fmla="*/ 500062 h 702468"/>
                <a:gd name="connsiteX6" fmla="*/ 561975 w 647700"/>
                <a:gd name="connsiteY6" fmla="*/ 552450 h 702468"/>
                <a:gd name="connsiteX7" fmla="*/ 561975 w 647700"/>
                <a:gd name="connsiteY7" fmla="*/ 619125 h 702468"/>
                <a:gd name="connsiteX8" fmla="*/ 592931 w 647700"/>
                <a:gd name="connsiteY8" fmla="*/ 685800 h 702468"/>
                <a:gd name="connsiteX9" fmla="*/ 578644 w 647700"/>
                <a:gd name="connsiteY9" fmla="*/ 702468 h 702468"/>
                <a:gd name="connsiteX10" fmla="*/ 507206 w 647700"/>
                <a:gd name="connsiteY10" fmla="*/ 631031 h 702468"/>
                <a:gd name="connsiteX11" fmla="*/ 476250 w 647700"/>
                <a:gd name="connsiteY11" fmla="*/ 638175 h 702468"/>
                <a:gd name="connsiteX12" fmla="*/ 397669 w 647700"/>
                <a:gd name="connsiteY12" fmla="*/ 595312 h 702468"/>
                <a:gd name="connsiteX13" fmla="*/ 366713 w 647700"/>
                <a:gd name="connsiteY13" fmla="*/ 595312 h 702468"/>
                <a:gd name="connsiteX14" fmla="*/ 323850 w 647700"/>
                <a:gd name="connsiteY14" fmla="*/ 464343 h 702468"/>
                <a:gd name="connsiteX15" fmla="*/ 245269 w 647700"/>
                <a:gd name="connsiteY15" fmla="*/ 466725 h 702468"/>
                <a:gd name="connsiteX16" fmla="*/ 235744 w 647700"/>
                <a:gd name="connsiteY16" fmla="*/ 509587 h 702468"/>
                <a:gd name="connsiteX17" fmla="*/ 207169 w 647700"/>
                <a:gd name="connsiteY17" fmla="*/ 511968 h 702468"/>
                <a:gd name="connsiteX18" fmla="*/ 166688 w 647700"/>
                <a:gd name="connsiteY18" fmla="*/ 419100 h 702468"/>
                <a:gd name="connsiteX19" fmla="*/ 0 w 647700"/>
                <a:gd name="connsiteY19" fmla="*/ 407193 h 702468"/>
                <a:gd name="connsiteX20" fmla="*/ 126206 w 647700"/>
                <a:gd name="connsiteY20" fmla="*/ 359568 h 702468"/>
                <a:gd name="connsiteX21" fmla="*/ 147638 w 647700"/>
                <a:gd name="connsiteY21" fmla="*/ 285750 h 702468"/>
                <a:gd name="connsiteX22" fmla="*/ 216694 w 647700"/>
                <a:gd name="connsiteY22" fmla="*/ 269081 h 702468"/>
                <a:gd name="connsiteX23" fmla="*/ 200025 w 647700"/>
                <a:gd name="connsiteY23" fmla="*/ 200025 h 702468"/>
                <a:gd name="connsiteX24" fmla="*/ 259556 w 647700"/>
                <a:gd name="connsiteY24" fmla="*/ 0 h 702468"/>
                <a:gd name="connsiteX25" fmla="*/ 335756 w 647700"/>
                <a:gd name="connsiteY25" fmla="*/ 42862 h 702468"/>
                <a:gd name="connsiteX26" fmla="*/ 445294 w 647700"/>
                <a:gd name="connsiteY26" fmla="*/ 7143 h 702468"/>
                <a:gd name="connsiteX27" fmla="*/ 511969 w 647700"/>
                <a:gd name="connsiteY27" fmla="*/ 23812 h 702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47700" h="702468">
                  <a:moveTo>
                    <a:pt x="511969" y="23812"/>
                  </a:moveTo>
                  <a:lnTo>
                    <a:pt x="611981" y="59531"/>
                  </a:lnTo>
                  <a:lnTo>
                    <a:pt x="647700" y="109537"/>
                  </a:lnTo>
                  <a:lnTo>
                    <a:pt x="602456" y="183356"/>
                  </a:lnTo>
                  <a:lnTo>
                    <a:pt x="578644" y="371475"/>
                  </a:lnTo>
                  <a:lnTo>
                    <a:pt x="621506" y="500062"/>
                  </a:lnTo>
                  <a:lnTo>
                    <a:pt x="561975" y="552450"/>
                  </a:lnTo>
                  <a:lnTo>
                    <a:pt x="561975" y="619125"/>
                  </a:lnTo>
                  <a:lnTo>
                    <a:pt x="592931" y="685800"/>
                  </a:lnTo>
                  <a:lnTo>
                    <a:pt x="578644" y="702468"/>
                  </a:lnTo>
                  <a:lnTo>
                    <a:pt x="507206" y="631031"/>
                  </a:lnTo>
                  <a:lnTo>
                    <a:pt x="476250" y="638175"/>
                  </a:lnTo>
                  <a:lnTo>
                    <a:pt x="397669" y="595312"/>
                  </a:lnTo>
                  <a:lnTo>
                    <a:pt x="366713" y="595312"/>
                  </a:lnTo>
                  <a:lnTo>
                    <a:pt x="323850" y="464343"/>
                  </a:lnTo>
                  <a:lnTo>
                    <a:pt x="245269" y="466725"/>
                  </a:lnTo>
                  <a:lnTo>
                    <a:pt x="235744" y="509587"/>
                  </a:lnTo>
                  <a:lnTo>
                    <a:pt x="207169" y="511968"/>
                  </a:lnTo>
                  <a:lnTo>
                    <a:pt x="166688" y="419100"/>
                  </a:lnTo>
                  <a:lnTo>
                    <a:pt x="0" y="407193"/>
                  </a:lnTo>
                  <a:lnTo>
                    <a:pt x="126206" y="359568"/>
                  </a:lnTo>
                  <a:lnTo>
                    <a:pt x="147638" y="285750"/>
                  </a:lnTo>
                  <a:lnTo>
                    <a:pt x="216694" y="269081"/>
                  </a:lnTo>
                  <a:lnTo>
                    <a:pt x="200025" y="200025"/>
                  </a:lnTo>
                  <a:lnTo>
                    <a:pt x="259556" y="0"/>
                  </a:lnTo>
                  <a:lnTo>
                    <a:pt x="335756" y="42862"/>
                  </a:lnTo>
                  <a:lnTo>
                    <a:pt x="445294" y="7143"/>
                  </a:lnTo>
                  <a:lnTo>
                    <a:pt x="511969" y="238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5" name="フリーフォーム 1144">
              <a:extLst>
                <a:ext uri="{FF2B5EF4-FFF2-40B4-BE49-F238E27FC236}">
                  <a16:creationId xmlns:a16="http://schemas.microsoft.com/office/drawing/2014/main" id="{EABB97B7-94E6-436E-A8E3-5AEB80FDE58B}"/>
                </a:ext>
              </a:extLst>
            </p:cNvPr>
            <p:cNvSpPr/>
            <p:nvPr/>
          </p:nvSpPr>
          <p:spPr bwMode="auto">
            <a:xfrm>
              <a:off x="2714270" y="4626453"/>
              <a:ext cx="273471" cy="432899"/>
            </a:xfrm>
            <a:custGeom>
              <a:avLst/>
              <a:gdLst>
                <a:gd name="connsiteX0" fmla="*/ 161925 w 373856"/>
                <a:gd name="connsiteY0" fmla="*/ 0 h 590550"/>
                <a:gd name="connsiteX1" fmla="*/ 88106 w 373856"/>
                <a:gd name="connsiteY1" fmla="*/ 23813 h 590550"/>
                <a:gd name="connsiteX2" fmla="*/ 40481 w 373856"/>
                <a:gd name="connsiteY2" fmla="*/ 23813 h 590550"/>
                <a:gd name="connsiteX3" fmla="*/ 61913 w 373856"/>
                <a:gd name="connsiteY3" fmla="*/ 78581 h 590550"/>
                <a:gd name="connsiteX4" fmla="*/ 21431 w 373856"/>
                <a:gd name="connsiteY4" fmla="*/ 147638 h 590550"/>
                <a:gd name="connsiteX5" fmla="*/ 0 w 373856"/>
                <a:gd name="connsiteY5" fmla="*/ 330994 h 590550"/>
                <a:gd name="connsiteX6" fmla="*/ 33338 w 373856"/>
                <a:gd name="connsiteY6" fmla="*/ 473869 h 590550"/>
                <a:gd name="connsiteX7" fmla="*/ 152400 w 373856"/>
                <a:gd name="connsiteY7" fmla="*/ 500063 h 590550"/>
                <a:gd name="connsiteX8" fmla="*/ 211931 w 373856"/>
                <a:gd name="connsiteY8" fmla="*/ 588169 h 590550"/>
                <a:gd name="connsiteX9" fmla="*/ 316706 w 373856"/>
                <a:gd name="connsiteY9" fmla="*/ 590550 h 590550"/>
                <a:gd name="connsiteX10" fmla="*/ 373856 w 373856"/>
                <a:gd name="connsiteY10" fmla="*/ 559594 h 590550"/>
                <a:gd name="connsiteX11" fmla="*/ 330994 w 373856"/>
                <a:gd name="connsiteY11" fmla="*/ 411956 h 590550"/>
                <a:gd name="connsiteX12" fmla="*/ 347663 w 373856"/>
                <a:gd name="connsiteY12" fmla="*/ 323850 h 590550"/>
                <a:gd name="connsiteX13" fmla="*/ 180975 w 373856"/>
                <a:gd name="connsiteY13" fmla="*/ 202406 h 590550"/>
                <a:gd name="connsiteX14" fmla="*/ 200025 w 373856"/>
                <a:gd name="connsiteY14" fmla="*/ 123825 h 590550"/>
                <a:gd name="connsiteX15" fmla="*/ 161925 w 373856"/>
                <a:gd name="connsiteY15" fmla="*/ 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3856" h="590550">
                  <a:moveTo>
                    <a:pt x="161925" y="0"/>
                  </a:moveTo>
                  <a:lnTo>
                    <a:pt x="88106" y="23813"/>
                  </a:lnTo>
                  <a:lnTo>
                    <a:pt x="40481" y="23813"/>
                  </a:lnTo>
                  <a:lnTo>
                    <a:pt x="61913" y="78581"/>
                  </a:lnTo>
                  <a:lnTo>
                    <a:pt x="21431" y="147638"/>
                  </a:lnTo>
                  <a:lnTo>
                    <a:pt x="0" y="330994"/>
                  </a:lnTo>
                  <a:lnTo>
                    <a:pt x="33338" y="473869"/>
                  </a:lnTo>
                  <a:lnTo>
                    <a:pt x="152400" y="500063"/>
                  </a:lnTo>
                  <a:lnTo>
                    <a:pt x="211931" y="588169"/>
                  </a:lnTo>
                  <a:lnTo>
                    <a:pt x="316706" y="590550"/>
                  </a:lnTo>
                  <a:lnTo>
                    <a:pt x="373856" y="559594"/>
                  </a:lnTo>
                  <a:lnTo>
                    <a:pt x="330994" y="411956"/>
                  </a:lnTo>
                  <a:lnTo>
                    <a:pt x="347663" y="323850"/>
                  </a:lnTo>
                  <a:lnTo>
                    <a:pt x="180975" y="202406"/>
                  </a:lnTo>
                  <a:lnTo>
                    <a:pt x="200025" y="123825"/>
                  </a:lnTo>
                  <a:lnTo>
                    <a:pt x="1619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6" name="フリーフォーム 1145">
              <a:extLst>
                <a:ext uri="{FF2B5EF4-FFF2-40B4-BE49-F238E27FC236}">
                  <a16:creationId xmlns:a16="http://schemas.microsoft.com/office/drawing/2014/main" id="{D5FCDF86-8099-427B-AAD1-321066A066A8}"/>
                </a:ext>
              </a:extLst>
            </p:cNvPr>
            <p:cNvSpPr/>
            <p:nvPr/>
          </p:nvSpPr>
          <p:spPr bwMode="auto">
            <a:xfrm>
              <a:off x="2260425" y="4895270"/>
              <a:ext cx="338638" cy="342130"/>
            </a:xfrm>
            <a:custGeom>
              <a:avLst/>
              <a:gdLst>
                <a:gd name="connsiteX0" fmla="*/ 50006 w 461963"/>
                <a:gd name="connsiteY0" fmla="*/ 0 h 466725"/>
                <a:gd name="connsiteX1" fmla="*/ 211931 w 461963"/>
                <a:gd name="connsiteY1" fmla="*/ 9525 h 466725"/>
                <a:gd name="connsiteX2" fmla="*/ 242888 w 461963"/>
                <a:gd name="connsiteY2" fmla="*/ 111918 h 466725"/>
                <a:gd name="connsiteX3" fmla="*/ 266700 w 461963"/>
                <a:gd name="connsiteY3" fmla="*/ 111918 h 466725"/>
                <a:gd name="connsiteX4" fmla="*/ 283369 w 461963"/>
                <a:gd name="connsiteY4" fmla="*/ 54768 h 466725"/>
                <a:gd name="connsiteX5" fmla="*/ 369094 w 461963"/>
                <a:gd name="connsiteY5" fmla="*/ 66675 h 466725"/>
                <a:gd name="connsiteX6" fmla="*/ 411956 w 461963"/>
                <a:gd name="connsiteY6" fmla="*/ 188118 h 466725"/>
                <a:gd name="connsiteX7" fmla="*/ 438150 w 461963"/>
                <a:gd name="connsiteY7" fmla="*/ 188118 h 466725"/>
                <a:gd name="connsiteX8" fmla="*/ 461963 w 461963"/>
                <a:gd name="connsiteY8" fmla="*/ 223837 h 466725"/>
                <a:gd name="connsiteX9" fmla="*/ 452438 w 461963"/>
                <a:gd name="connsiteY9" fmla="*/ 273843 h 466725"/>
                <a:gd name="connsiteX10" fmla="*/ 395288 w 461963"/>
                <a:gd name="connsiteY10" fmla="*/ 273843 h 466725"/>
                <a:gd name="connsiteX11" fmla="*/ 359569 w 461963"/>
                <a:gd name="connsiteY11" fmla="*/ 378618 h 466725"/>
                <a:gd name="connsiteX12" fmla="*/ 414338 w 461963"/>
                <a:gd name="connsiteY12" fmla="*/ 454818 h 466725"/>
                <a:gd name="connsiteX13" fmla="*/ 240506 w 461963"/>
                <a:gd name="connsiteY13" fmla="*/ 466725 h 466725"/>
                <a:gd name="connsiteX14" fmla="*/ 207169 w 461963"/>
                <a:gd name="connsiteY14" fmla="*/ 452437 h 466725"/>
                <a:gd name="connsiteX15" fmla="*/ 19050 w 461963"/>
                <a:gd name="connsiteY15" fmla="*/ 438150 h 466725"/>
                <a:gd name="connsiteX16" fmla="*/ 0 w 461963"/>
                <a:gd name="connsiteY16" fmla="*/ 381000 h 466725"/>
                <a:gd name="connsiteX17" fmla="*/ 90488 w 461963"/>
                <a:gd name="connsiteY17" fmla="*/ 261937 h 466725"/>
                <a:gd name="connsiteX18" fmla="*/ 92869 w 461963"/>
                <a:gd name="connsiteY18" fmla="*/ 135731 h 466725"/>
                <a:gd name="connsiteX19" fmla="*/ 88106 w 461963"/>
                <a:gd name="connsiteY19" fmla="*/ 66675 h 466725"/>
                <a:gd name="connsiteX20" fmla="*/ 50006 w 461963"/>
                <a:gd name="connsiteY20" fmla="*/ 0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61963" h="466725">
                  <a:moveTo>
                    <a:pt x="50006" y="0"/>
                  </a:moveTo>
                  <a:lnTo>
                    <a:pt x="211931" y="9525"/>
                  </a:lnTo>
                  <a:lnTo>
                    <a:pt x="242888" y="111918"/>
                  </a:lnTo>
                  <a:lnTo>
                    <a:pt x="266700" y="111918"/>
                  </a:lnTo>
                  <a:lnTo>
                    <a:pt x="283369" y="54768"/>
                  </a:lnTo>
                  <a:lnTo>
                    <a:pt x="369094" y="66675"/>
                  </a:lnTo>
                  <a:lnTo>
                    <a:pt x="411956" y="188118"/>
                  </a:lnTo>
                  <a:lnTo>
                    <a:pt x="438150" y="188118"/>
                  </a:lnTo>
                  <a:lnTo>
                    <a:pt x="461963" y="223837"/>
                  </a:lnTo>
                  <a:lnTo>
                    <a:pt x="452438" y="273843"/>
                  </a:lnTo>
                  <a:lnTo>
                    <a:pt x="395288" y="273843"/>
                  </a:lnTo>
                  <a:lnTo>
                    <a:pt x="359569" y="378618"/>
                  </a:lnTo>
                  <a:lnTo>
                    <a:pt x="414338" y="454818"/>
                  </a:lnTo>
                  <a:lnTo>
                    <a:pt x="240506" y="466725"/>
                  </a:lnTo>
                  <a:lnTo>
                    <a:pt x="207169" y="452437"/>
                  </a:lnTo>
                  <a:lnTo>
                    <a:pt x="19050" y="438150"/>
                  </a:lnTo>
                  <a:lnTo>
                    <a:pt x="0" y="381000"/>
                  </a:lnTo>
                  <a:lnTo>
                    <a:pt x="90488" y="261937"/>
                  </a:lnTo>
                  <a:cubicBezTo>
                    <a:pt x="91282" y="219868"/>
                    <a:pt x="92075" y="177800"/>
                    <a:pt x="92869" y="135731"/>
                  </a:cubicBezTo>
                  <a:lnTo>
                    <a:pt x="88106" y="66675"/>
                  </a:lnTo>
                  <a:lnTo>
                    <a:pt x="5000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7" name="フリーフォーム 1146">
              <a:extLst>
                <a:ext uri="{FF2B5EF4-FFF2-40B4-BE49-F238E27FC236}">
                  <a16:creationId xmlns:a16="http://schemas.microsoft.com/office/drawing/2014/main" id="{78D98A44-72C1-407D-AA19-3F71C893028B}"/>
                </a:ext>
              </a:extLst>
            </p:cNvPr>
            <p:cNvSpPr/>
            <p:nvPr/>
          </p:nvSpPr>
          <p:spPr bwMode="auto">
            <a:xfrm>
              <a:off x="2272062" y="5212961"/>
              <a:ext cx="421261" cy="339802"/>
            </a:xfrm>
            <a:custGeom>
              <a:avLst/>
              <a:gdLst>
                <a:gd name="connsiteX0" fmla="*/ 390525 w 573881"/>
                <a:gd name="connsiteY0" fmla="*/ 23813 h 464344"/>
                <a:gd name="connsiteX1" fmla="*/ 459581 w 573881"/>
                <a:gd name="connsiteY1" fmla="*/ 30956 h 464344"/>
                <a:gd name="connsiteX2" fmla="*/ 528637 w 573881"/>
                <a:gd name="connsiteY2" fmla="*/ 133350 h 464344"/>
                <a:gd name="connsiteX3" fmla="*/ 573881 w 573881"/>
                <a:gd name="connsiteY3" fmla="*/ 195263 h 464344"/>
                <a:gd name="connsiteX4" fmla="*/ 550069 w 573881"/>
                <a:gd name="connsiteY4" fmla="*/ 250031 h 464344"/>
                <a:gd name="connsiteX5" fmla="*/ 469106 w 573881"/>
                <a:gd name="connsiteY5" fmla="*/ 311944 h 464344"/>
                <a:gd name="connsiteX6" fmla="*/ 378619 w 573881"/>
                <a:gd name="connsiteY6" fmla="*/ 321469 h 464344"/>
                <a:gd name="connsiteX7" fmla="*/ 323850 w 573881"/>
                <a:gd name="connsiteY7" fmla="*/ 390525 h 464344"/>
                <a:gd name="connsiteX8" fmla="*/ 288131 w 573881"/>
                <a:gd name="connsiteY8" fmla="*/ 357188 h 464344"/>
                <a:gd name="connsiteX9" fmla="*/ 273844 w 573881"/>
                <a:gd name="connsiteY9" fmla="*/ 457200 h 464344"/>
                <a:gd name="connsiteX10" fmla="*/ 214312 w 573881"/>
                <a:gd name="connsiteY10" fmla="*/ 464344 h 464344"/>
                <a:gd name="connsiteX11" fmla="*/ 176212 w 573881"/>
                <a:gd name="connsiteY11" fmla="*/ 431006 h 464344"/>
                <a:gd name="connsiteX12" fmla="*/ 147637 w 573881"/>
                <a:gd name="connsiteY12" fmla="*/ 442913 h 464344"/>
                <a:gd name="connsiteX13" fmla="*/ 95250 w 573881"/>
                <a:gd name="connsiteY13" fmla="*/ 328613 h 464344"/>
                <a:gd name="connsiteX14" fmla="*/ 97631 w 573881"/>
                <a:gd name="connsiteY14" fmla="*/ 197644 h 464344"/>
                <a:gd name="connsiteX15" fmla="*/ 30956 w 573881"/>
                <a:gd name="connsiteY15" fmla="*/ 92869 h 464344"/>
                <a:gd name="connsiteX16" fmla="*/ 0 w 573881"/>
                <a:gd name="connsiteY16" fmla="*/ 0 h 464344"/>
                <a:gd name="connsiteX17" fmla="*/ 202406 w 573881"/>
                <a:gd name="connsiteY17" fmla="*/ 23813 h 464344"/>
                <a:gd name="connsiteX18" fmla="*/ 235744 w 573881"/>
                <a:gd name="connsiteY18" fmla="*/ 40481 h 464344"/>
                <a:gd name="connsiteX19" fmla="*/ 390525 w 573881"/>
                <a:gd name="connsiteY19" fmla="*/ 23813 h 464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73881" h="464344">
                  <a:moveTo>
                    <a:pt x="390525" y="23813"/>
                  </a:moveTo>
                  <a:lnTo>
                    <a:pt x="459581" y="30956"/>
                  </a:lnTo>
                  <a:lnTo>
                    <a:pt x="528637" y="133350"/>
                  </a:lnTo>
                  <a:lnTo>
                    <a:pt x="573881" y="195263"/>
                  </a:lnTo>
                  <a:lnTo>
                    <a:pt x="550069" y="250031"/>
                  </a:lnTo>
                  <a:lnTo>
                    <a:pt x="469106" y="311944"/>
                  </a:lnTo>
                  <a:lnTo>
                    <a:pt x="378619" y="321469"/>
                  </a:lnTo>
                  <a:lnTo>
                    <a:pt x="323850" y="390525"/>
                  </a:lnTo>
                  <a:lnTo>
                    <a:pt x="288131" y="357188"/>
                  </a:lnTo>
                  <a:lnTo>
                    <a:pt x="273844" y="457200"/>
                  </a:lnTo>
                  <a:lnTo>
                    <a:pt x="214312" y="464344"/>
                  </a:lnTo>
                  <a:lnTo>
                    <a:pt x="176212" y="431006"/>
                  </a:lnTo>
                  <a:lnTo>
                    <a:pt x="147637" y="442913"/>
                  </a:lnTo>
                  <a:lnTo>
                    <a:pt x="95250" y="328613"/>
                  </a:lnTo>
                  <a:cubicBezTo>
                    <a:pt x="96044" y="284957"/>
                    <a:pt x="96837" y="241300"/>
                    <a:pt x="97631" y="197644"/>
                  </a:cubicBezTo>
                  <a:lnTo>
                    <a:pt x="30956" y="92869"/>
                  </a:lnTo>
                  <a:lnTo>
                    <a:pt x="0" y="0"/>
                  </a:lnTo>
                  <a:lnTo>
                    <a:pt x="202406" y="23813"/>
                  </a:lnTo>
                  <a:lnTo>
                    <a:pt x="235744" y="40481"/>
                  </a:lnTo>
                  <a:lnTo>
                    <a:pt x="390525" y="238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8" name="フリーフォーム 1147">
              <a:extLst>
                <a:ext uri="{FF2B5EF4-FFF2-40B4-BE49-F238E27FC236}">
                  <a16:creationId xmlns:a16="http://schemas.microsoft.com/office/drawing/2014/main" id="{CFB09A75-49BD-4CBD-88F9-944BE676D44E}"/>
                </a:ext>
              </a:extLst>
            </p:cNvPr>
            <p:cNvSpPr/>
            <p:nvPr/>
          </p:nvSpPr>
          <p:spPr bwMode="auto">
            <a:xfrm>
              <a:off x="2805039" y="4987202"/>
              <a:ext cx="69822" cy="216449"/>
            </a:xfrm>
            <a:custGeom>
              <a:avLst/>
              <a:gdLst>
                <a:gd name="connsiteX0" fmla="*/ 14288 w 95250"/>
                <a:gd name="connsiteY0" fmla="*/ 0 h 295275"/>
                <a:gd name="connsiteX1" fmla="*/ 14288 w 95250"/>
                <a:gd name="connsiteY1" fmla="*/ 76200 h 295275"/>
                <a:gd name="connsiteX2" fmla="*/ 30956 w 95250"/>
                <a:gd name="connsiteY2" fmla="*/ 133350 h 295275"/>
                <a:gd name="connsiteX3" fmla="*/ 0 w 95250"/>
                <a:gd name="connsiteY3" fmla="*/ 188119 h 295275"/>
                <a:gd name="connsiteX4" fmla="*/ 42863 w 95250"/>
                <a:gd name="connsiteY4" fmla="*/ 211931 h 295275"/>
                <a:gd name="connsiteX5" fmla="*/ 47625 w 95250"/>
                <a:gd name="connsiteY5" fmla="*/ 266700 h 295275"/>
                <a:gd name="connsiteX6" fmla="*/ 85725 w 95250"/>
                <a:gd name="connsiteY6" fmla="*/ 295275 h 295275"/>
                <a:gd name="connsiteX7" fmla="*/ 95250 w 95250"/>
                <a:gd name="connsiteY7" fmla="*/ 207169 h 295275"/>
                <a:gd name="connsiteX8" fmla="*/ 61913 w 95250"/>
                <a:gd name="connsiteY8" fmla="*/ 164306 h 295275"/>
                <a:gd name="connsiteX9" fmla="*/ 88106 w 95250"/>
                <a:gd name="connsiteY9" fmla="*/ 92869 h 295275"/>
                <a:gd name="connsiteX10" fmla="*/ 14288 w 95250"/>
                <a:gd name="connsiteY10" fmla="*/ 0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250" h="295275">
                  <a:moveTo>
                    <a:pt x="14288" y="0"/>
                  </a:moveTo>
                  <a:lnTo>
                    <a:pt x="14288" y="76200"/>
                  </a:lnTo>
                  <a:lnTo>
                    <a:pt x="30956" y="133350"/>
                  </a:lnTo>
                  <a:lnTo>
                    <a:pt x="0" y="188119"/>
                  </a:lnTo>
                  <a:lnTo>
                    <a:pt x="42863" y="211931"/>
                  </a:lnTo>
                  <a:lnTo>
                    <a:pt x="47625" y="266700"/>
                  </a:lnTo>
                  <a:lnTo>
                    <a:pt x="85725" y="295275"/>
                  </a:lnTo>
                  <a:lnTo>
                    <a:pt x="95250" y="207169"/>
                  </a:lnTo>
                  <a:lnTo>
                    <a:pt x="61913" y="164306"/>
                  </a:lnTo>
                  <a:lnTo>
                    <a:pt x="88106" y="92869"/>
                  </a:lnTo>
                  <a:lnTo>
                    <a:pt x="1428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9" name="フリーフォーム 1148">
              <a:extLst>
                <a:ext uri="{FF2B5EF4-FFF2-40B4-BE49-F238E27FC236}">
                  <a16:creationId xmlns:a16="http://schemas.microsoft.com/office/drawing/2014/main" id="{41880F4C-40F9-494C-BDB1-0D6AB5D544B0}"/>
                </a:ext>
              </a:extLst>
            </p:cNvPr>
            <p:cNvSpPr/>
            <p:nvPr/>
          </p:nvSpPr>
          <p:spPr bwMode="auto">
            <a:xfrm>
              <a:off x="2523422" y="4969747"/>
              <a:ext cx="307218" cy="272307"/>
            </a:xfrm>
            <a:custGeom>
              <a:avLst/>
              <a:gdLst>
                <a:gd name="connsiteX0" fmla="*/ 395287 w 419100"/>
                <a:gd name="connsiteY0" fmla="*/ 28575 h 371475"/>
                <a:gd name="connsiteX1" fmla="*/ 285750 w 419100"/>
                <a:gd name="connsiteY1" fmla="*/ 0 h 371475"/>
                <a:gd name="connsiteX2" fmla="*/ 233362 w 419100"/>
                <a:gd name="connsiteY2" fmla="*/ 50007 h 371475"/>
                <a:gd name="connsiteX3" fmla="*/ 247650 w 419100"/>
                <a:gd name="connsiteY3" fmla="*/ 104775 h 371475"/>
                <a:gd name="connsiteX4" fmla="*/ 278606 w 419100"/>
                <a:gd name="connsiteY4" fmla="*/ 180975 h 371475"/>
                <a:gd name="connsiteX5" fmla="*/ 257175 w 419100"/>
                <a:gd name="connsiteY5" fmla="*/ 207169 h 371475"/>
                <a:gd name="connsiteX6" fmla="*/ 185737 w 419100"/>
                <a:gd name="connsiteY6" fmla="*/ 116682 h 371475"/>
                <a:gd name="connsiteX7" fmla="*/ 157162 w 419100"/>
                <a:gd name="connsiteY7" fmla="*/ 130969 h 371475"/>
                <a:gd name="connsiteX8" fmla="*/ 83344 w 419100"/>
                <a:gd name="connsiteY8" fmla="*/ 97632 h 371475"/>
                <a:gd name="connsiteX9" fmla="*/ 100012 w 419100"/>
                <a:gd name="connsiteY9" fmla="*/ 135732 h 371475"/>
                <a:gd name="connsiteX10" fmla="*/ 88106 w 419100"/>
                <a:gd name="connsiteY10" fmla="*/ 178594 h 371475"/>
                <a:gd name="connsiteX11" fmla="*/ 33337 w 419100"/>
                <a:gd name="connsiteY11" fmla="*/ 178594 h 371475"/>
                <a:gd name="connsiteX12" fmla="*/ 0 w 419100"/>
                <a:gd name="connsiteY12" fmla="*/ 283369 h 371475"/>
                <a:gd name="connsiteX13" fmla="*/ 52387 w 419100"/>
                <a:gd name="connsiteY13" fmla="*/ 359569 h 371475"/>
                <a:gd name="connsiteX14" fmla="*/ 119062 w 419100"/>
                <a:gd name="connsiteY14" fmla="*/ 371475 h 371475"/>
                <a:gd name="connsiteX15" fmla="*/ 185737 w 419100"/>
                <a:gd name="connsiteY15" fmla="*/ 354807 h 371475"/>
                <a:gd name="connsiteX16" fmla="*/ 261937 w 419100"/>
                <a:gd name="connsiteY16" fmla="*/ 266700 h 371475"/>
                <a:gd name="connsiteX17" fmla="*/ 378619 w 419100"/>
                <a:gd name="connsiteY17" fmla="*/ 216694 h 371475"/>
                <a:gd name="connsiteX18" fmla="*/ 419100 w 419100"/>
                <a:gd name="connsiteY18" fmla="*/ 157163 h 371475"/>
                <a:gd name="connsiteX19" fmla="*/ 395287 w 419100"/>
                <a:gd name="connsiteY19" fmla="*/ 95250 h 371475"/>
                <a:gd name="connsiteX20" fmla="*/ 395287 w 419100"/>
                <a:gd name="connsiteY20" fmla="*/ 28575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19100" h="371475">
                  <a:moveTo>
                    <a:pt x="395287" y="28575"/>
                  </a:moveTo>
                  <a:lnTo>
                    <a:pt x="285750" y="0"/>
                  </a:lnTo>
                  <a:lnTo>
                    <a:pt x="233362" y="50007"/>
                  </a:lnTo>
                  <a:lnTo>
                    <a:pt x="247650" y="104775"/>
                  </a:lnTo>
                  <a:lnTo>
                    <a:pt x="278606" y="180975"/>
                  </a:lnTo>
                  <a:lnTo>
                    <a:pt x="257175" y="207169"/>
                  </a:lnTo>
                  <a:lnTo>
                    <a:pt x="185737" y="116682"/>
                  </a:lnTo>
                  <a:lnTo>
                    <a:pt x="157162" y="130969"/>
                  </a:lnTo>
                  <a:lnTo>
                    <a:pt x="83344" y="97632"/>
                  </a:lnTo>
                  <a:lnTo>
                    <a:pt x="100012" y="135732"/>
                  </a:lnTo>
                  <a:lnTo>
                    <a:pt x="88106" y="178594"/>
                  </a:lnTo>
                  <a:lnTo>
                    <a:pt x="33337" y="178594"/>
                  </a:lnTo>
                  <a:lnTo>
                    <a:pt x="0" y="283369"/>
                  </a:lnTo>
                  <a:lnTo>
                    <a:pt x="52387" y="359569"/>
                  </a:lnTo>
                  <a:lnTo>
                    <a:pt x="119062" y="371475"/>
                  </a:lnTo>
                  <a:lnTo>
                    <a:pt x="185737" y="354807"/>
                  </a:lnTo>
                  <a:lnTo>
                    <a:pt x="261937" y="266700"/>
                  </a:lnTo>
                  <a:lnTo>
                    <a:pt x="378619" y="216694"/>
                  </a:lnTo>
                  <a:lnTo>
                    <a:pt x="419100" y="157163"/>
                  </a:lnTo>
                  <a:lnTo>
                    <a:pt x="395287" y="95250"/>
                  </a:lnTo>
                  <a:lnTo>
                    <a:pt x="395287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0" name="フリーフォーム 1149">
              <a:extLst>
                <a:ext uri="{FF2B5EF4-FFF2-40B4-BE49-F238E27FC236}">
                  <a16:creationId xmlns:a16="http://schemas.microsoft.com/office/drawing/2014/main" id="{04410875-1C0B-492E-A623-33AFDF0999E8}"/>
                </a:ext>
              </a:extLst>
            </p:cNvPr>
            <p:cNvSpPr/>
            <p:nvPr/>
          </p:nvSpPr>
          <p:spPr bwMode="auto">
            <a:xfrm>
              <a:off x="2728235" y="5034914"/>
              <a:ext cx="280454" cy="465482"/>
            </a:xfrm>
            <a:custGeom>
              <a:avLst/>
              <a:gdLst>
                <a:gd name="connsiteX0" fmla="*/ 92869 w 383381"/>
                <a:gd name="connsiteY0" fmla="*/ 126206 h 635793"/>
                <a:gd name="connsiteX1" fmla="*/ 145256 w 383381"/>
                <a:gd name="connsiteY1" fmla="*/ 150018 h 635793"/>
                <a:gd name="connsiteX2" fmla="*/ 147638 w 383381"/>
                <a:gd name="connsiteY2" fmla="*/ 216693 h 635793"/>
                <a:gd name="connsiteX3" fmla="*/ 192881 w 383381"/>
                <a:gd name="connsiteY3" fmla="*/ 230981 h 635793"/>
                <a:gd name="connsiteX4" fmla="*/ 202406 w 383381"/>
                <a:gd name="connsiteY4" fmla="*/ 140493 h 635793"/>
                <a:gd name="connsiteX5" fmla="*/ 164306 w 383381"/>
                <a:gd name="connsiteY5" fmla="*/ 88106 h 635793"/>
                <a:gd name="connsiteX6" fmla="*/ 192881 w 383381"/>
                <a:gd name="connsiteY6" fmla="*/ 33337 h 635793"/>
                <a:gd name="connsiteX7" fmla="*/ 288131 w 383381"/>
                <a:gd name="connsiteY7" fmla="*/ 30956 h 635793"/>
                <a:gd name="connsiteX8" fmla="*/ 350044 w 383381"/>
                <a:gd name="connsiteY8" fmla="*/ 0 h 635793"/>
                <a:gd name="connsiteX9" fmla="*/ 383381 w 383381"/>
                <a:gd name="connsiteY9" fmla="*/ 114300 h 635793"/>
                <a:gd name="connsiteX10" fmla="*/ 373856 w 383381"/>
                <a:gd name="connsiteY10" fmla="*/ 166687 h 635793"/>
                <a:gd name="connsiteX11" fmla="*/ 342900 w 383381"/>
                <a:gd name="connsiteY11" fmla="*/ 180975 h 635793"/>
                <a:gd name="connsiteX12" fmla="*/ 316706 w 383381"/>
                <a:gd name="connsiteY12" fmla="*/ 221456 h 635793"/>
                <a:gd name="connsiteX13" fmla="*/ 230981 w 383381"/>
                <a:gd name="connsiteY13" fmla="*/ 266700 h 635793"/>
                <a:gd name="connsiteX14" fmla="*/ 145256 w 383381"/>
                <a:gd name="connsiteY14" fmla="*/ 352425 h 635793"/>
                <a:gd name="connsiteX15" fmla="*/ 171450 w 383381"/>
                <a:gd name="connsiteY15" fmla="*/ 426243 h 635793"/>
                <a:gd name="connsiteX16" fmla="*/ 183356 w 383381"/>
                <a:gd name="connsiteY16" fmla="*/ 531018 h 635793"/>
                <a:gd name="connsiteX17" fmla="*/ 90488 w 383381"/>
                <a:gd name="connsiteY17" fmla="*/ 576262 h 635793"/>
                <a:gd name="connsiteX18" fmla="*/ 92869 w 383381"/>
                <a:gd name="connsiteY18" fmla="*/ 635793 h 635793"/>
                <a:gd name="connsiteX19" fmla="*/ 54769 w 383381"/>
                <a:gd name="connsiteY19" fmla="*/ 614362 h 635793"/>
                <a:gd name="connsiteX20" fmla="*/ 33338 w 383381"/>
                <a:gd name="connsiteY20" fmla="*/ 445293 h 635793"/>
                <a:gd name="connsiteX21" fmla="*/ 95250 w 383381"/>
                <a:gd name="connsiteY21" fmla="*/ 392906 h 635793"/>
                <a:gd name="connsiteX22" fmla="*/ 104775 w 383381"/>
                <a:gd name="connsiteY22" fmla="*/ 235743 h 635793"/>
                <a:gd name="connsiteX23" fmla="*/ 50006 w 383381"/>
                <a:gd name="connsiteY23" fmla="*/ 204787 h 635793"/>
                <a:gd name="connsiteX24" fmla="*/ 0 w 383381"/>
                <a:gd name="connsiteY24" fmla="*/ 169068 h 635793"/>
                <a:gd name="connsiteX25" fmla="*/ 92869 w 383381"/>
                <a:gd name="connsiteY25" fmla="*/ 126206 h 635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3381" h="635793">
                  <a:moveTo>
                    <a:pt x="92869" y="126206"/>
                  </a:moveTo>
                  <a:lnTo>
                    <a:pt x="145256" y="150018"/>
                  </a:lnTo>
                  <a:lnTo>
                    <a:pt x="147638" y="216693"/>
                  </a:lnTo>
                  <a:lnTo>
                    <a:pt x="192881" y="230981"/>
                  </a:lnTo>
                  <a:lnTo>
                    <a:pt x="202406" y="140493"/>
                  </a:lnTo>
                  <a:lnTo>
                    <a:pt x="164306" y="88106"/>
                  </a:lnTo>
                  <a:lnTo>
                    <a:pt x="192881" y="33337"/>
                  </a:lnTo>
                  <a:lnTo>
                    <a:pt x="288131" y="30956"/>
                  </a:lnTo>
                  <a:lnTo>
                    <a:pt x="350044" y="0"/>
                  </a:lnTo>
                  <a:lnTo>
                    <a:pt x="383381" y="114300"/>
                  </a:lnTo>
                  <a:lnTo>
                    <a:pt x="373856" y="166687"/>
                  </a:lnTo>
                  <a:lnTo>
                    <a:pt x="342900" y="180975"/>
                  </a:lnTo>
                  <a:lnTo>
                    <a:pt x="316706" y="221456"/>
                  </a:lnTo>
                  <a:lnTo>
                    <a:pt x="230981" y="266700"/>
                  </a:lnTo>
                  <a:lnTo>
                    <a:pt x="145256" y="352425"/>
                  </a:lnTo>
                  <a:lnTo>
                    <a:pt x="171450" y="426243"/>
                  </a:lnTo>
                  <a:lnTo>
                    <a:pt x="183356" y="531018"/>
                  </a:lnTo>
                  <a:lnTo>
                    <a:pt x="90488" y="576262"/>
                  </a:lnTo>
                  <a:cubicBezTo>
                    <a:pt x="91282" y="596106"/>
                    <a:pt x="92075" y="615949"/>
                    <a:pt x="92869" y="635793"/>
                  </a:cubicBezTo>
                  <a:lnTo>
                    <a:pt x="54769" y="614362"/>
                  </a:lnTo>
                  <a:lnTo>
                    <a:pt x="33338" y="445293"/>
                  </a:lnTo>
                  <a:lnTo>
                    <a:pt x="95250" y="392906"/>
                  </a:lnTo>
                  <a:lnTo>
                    <a:pt x="104775" y="235743"/>
                  </a:lnTo>
                  <a:lnTo>
                    <a:pt x="50006" y="204787"/>
                  </a:lnTo>
                  <a:lnTo>
                    <a:pt x="0" y="169068"/>
                  </a:lnTo>
                  <a:lnTo>
                    <a:pt x="92869" y="1262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1" name="フリーフォーム 1150">
              <a:extLst>
                <a:ext uri="{FF2B5EF4-FFF2-40B4-BE49-F238E27FC236}">
                  <a16:creationId xmlns:a16="http://schemas.microsoft.com/office/drawing/2014/main" id="{F9732FE8-28C3-4D7F-ADDA-F40894E3EFCD}"/>
                </a:ext>
              </a:extLst>
            </p:cNvPr>
            <p:cNvSpPr/>
            <p:nvPr/>
          </p:nvSpPr>
          <p:spPr bwMode="auto">
            <a:xfrm>
              <a:off x="2379123" y="5160595"/>
              <a:ext cx="427081" cy="569052"/>
            </a:xfrm>
            <a:custGeom>
              <a:avLst/>
              <a:gdLst>
                <a:gd name="connsiteX0" fmla="*/ 0 w 583406"/>
                <a:gd name="connsiteY0" fmla="*/ 514350 h 776287"/>
                <a:gd name="connsiteX1" fmla="*/ 50006 w 583406"/>
                <a:gd name="connsiteY1" fmla="*/ 626268 h 776287"/>
                <a:gd name="connsiteX2" fmla="*/ 109538 w 583406"/>
                <a:gd name="connsiteY2" fmla="*/ 714375 h 776287"/>
                <a:gd name="connsiteX3" fmla="*/ 142875 w 583406"/>
                <a:gd name="connsiteY3" fmla="*/ 769143 h 776287"/>
                <a:gd name="connsiteX4" fmla="*/ 169069 w 583406"/>
                <a:gd name="connsiteY4" fmla="*/ 766762 h 776287"/>
                <a:gd name="connsiteX5" fmla="*/ 185738 w 583406"/>
                <a:gd name="connsiteY5" fmla="*/ 764381 h 776287"/>
                <a:gd name="connsiteX6" fmla="*/ 233363 w 583406"/>
                <a:gd name="connsiteY6" fmla="*/ 764381 h 776287"/>
                <a:gd name="connsiteX7" fmla="*/ 314325 w 583406"/>
                <a:gd name="connsiteY7" fmla="*/ 776287 h 776287"/>
                <a:gd name="connsiteX8" fmla="*/ 397669 w 583406"/>
                <a:gd name="connsiteY8" fmla="*/ 721518 h 776287"/>
                <a:gd name="connsiteX9" fmla="*/ 483394 w 583406"/>
                <a:gd name="connsiteY9" fmla="*/ 654843 h 776287"/>
                <a:gd name="connsiteX10" fmla="*/ 523875 w 583406"/>
                <a:gd name="connsiteY10" fmla="*/ 545306 h 776287"/>
                <a:gd name="connsiteX11" fmla="*/ 569119 w 583406"/>
                <a:gd name="connsiteY11" fmla="*/ 519112 h 776287"/>
                <a:gd name="connsiteX12" fmla="*/ 578644 w 583406"/>
                <a:gd name="connsiteY12" fmla="*/ 461962 h 776287"/>
                <a:gd name="connsiteX13" fmla="*/ 533400 w 583406"/>
                <a:gd name="connsiteY13" fmla="*/ 450056 h 776287"/>
                <a:gd name="connsiteX14" fmla="*/ 514350 w 583406"/>
                <a:gd name="connsiteY14" fmla="*/ 273843 h 776287"/>
                <a:gd name="connsiteX15" fmla="*/ 569119 w 583406"/>
                <a:gd name="connsiteY15" fmla="*/ 219075 h 776287"/>
                <a:gd name="connsiteX16" fmla="*/ 583406 w 583406"/>
                <a:gd name="connsiteY16" fmla="*/ 69056 h 776287"/>
                <a:gd name="connsiteX17" fmla="*/ 478631 w 583406"/>
                <a:gd name="connsiteY17" fmla="*/ 0 h 776287"/>
                <a:gd name="connsiteX18" fmla="*/ 457200 w 583406"/>
                <a:gd name="connsiteY18" fmla="*/ 0 h 776287"/>
                <a:gd name="connsiteX19" fmla="*/ 402431 w 583406"/>
                <a:gd name="connsiteY19" fmla="*/ 95250 h 776287"/>
                <a:gd name="connsiteX20" fmla="*/ 319088 w 583406"/>
                <a:gd name="connsiteY20" fmla="*/ 111918 h 776287"/>
                <a:gd name="connsiteX21" fmla="*/ 433388 w 583406"/>
                <a:gd name="connsiteY21" fmla="*/ 273843 h 776287"/>
                <a:gd name="connsiteX22" fmla="*/ 400050 w 583406"/>
                <a:gd name="connsiteY22" fmla="*/ 330993 h 776287"/>
                <a:gd name="connsiteX23" fmla="*/ 326231 w 583406"/>
                <a:gd name="connsiteY23" fmla="*/ 378618 h 776287"/>
                <a:gd name="connsiteX24" fmla="*/ 235744 w 583406"/>
                <a:gd name="connsiteY24" fmla="*/ 395287 h 776287"/>
                <a:gd name="connsiteX25" fmla="*/ 173831 w 583406"/>
                <a:gd name="connsiteY25" fmla="*/ 469106 h 776287"/>
                <a:gd name="connsiteX26" fmla="*/ 142875 w 583406"/>
                <a:gd name="connsiteY26" fmla="*/ 431006 h 776287"/>
                <a:gd name="connsiteX27" fmla="*/ 126206 w 583406"/>
                <a:gd name="connsiteY27" fmla="*/ 523875 h 776287"/>
                <a:gd name="connsiteX28" fmla="*/ 69056 w 583406"/>
                <a:gd name="connsiteY28" fmla="*/ 531018 h 776287"/>
                <a:gd name="connsiteX29" fmla="*/ 0 w 583406"/>
                <a:gd name="connsiteY29" fmla="*/ 514350 h 77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83406" h="776287">
                  <a:moveTo>
                    <a:pt x="0" y="514350"/>
                  </a:moveTo>
                  <a:lnTo>
                    <a:pt x="50006" y="626268"/>
                  </a:lnTo>
                  <a:lnTo>
                    <a:pt x="109538" y="714375"/>
                  </a:lnTo>
                  <a:lnTo>
                    <a:pt x="142875" y="769143"/>
                  </a:lnTo>
                  <a:cubicBezTo>
                    <a:pt x="151606" y="768349"/>
                    <a:pt x="160355" y="767730"/>
                    <a:pt x="169069" y="766762"/>
                  </a:cubicBezTo>
                  <a:cubicBezTo>
                    <a:pt x="174647" y="766142"/>
                    <a:pt x="180129" y="764589"/>
                    <a:pt x="185738" y="764381"/>
                  </a:cubicBezTo>
                  <a:cubicBezTo>
                    <a:pt x="201602" y="763794"/>
                    <a:pt x="217488" y="764381"/>
                    <a:pt x="233363" y="764381"/>
                  </a:cubicBezTo>
                  <a:lnTo>
                    <a:pt x="314325" y="776287"/>
                  </a:lnTo>
                  <a:lnTo>
                    <a:pt x="397669" y="721518"/>
                  </a:lnTo>
                  <a:lnTo>
                    <a:pt x="483394" y="654843"/>
                  </a:lnTo>
                  <a:lnTo>
                    <a:pt x="523875" y="545306"/>
                  </a:lnTo>
                  <a:lnTo>
                    <a:pt x="569119" y="519112"/>
                  </a:lnTo>
                  <a:lnTo>
                    <a:pt x="578644" y="461962"/>
                  </a:lnTo>
                  <a:lnTo>
                    <a:pt x="533400" y="450056"/>
                  </a:lnTo>
                  <a:lnTo>
                    <a:pt x="514350" y="273843"/>
                  </a:lnTo>
                  <a:lnTo>
                    <a:pt x="569119" y="219075"/>
                  </a:lnTo>
                  <a:lnTo>
                    <a:pt x="583406" y="69056"/>
                  </a:lnTo>
                  <a:lnTo>
                    <a:pt x="478631" y="0"/>
                  </a:lnTo>
                  <a:lnTo>
                    <a:pt x="457200" y="0"/>
                  </a:lnTo>
                  <a:lnTo>
                    <a:pt x="402431" y="95250"/>
                  </a:lnTo>
                  <a:lnTo>
                    <a:pt x="319088" y="111918"/>
                  </a:lnTo>
                  <a:lnTo>
                    <a:pt x="433388" y="273843"/>
                  </a:lnTo>
                  <a:lnTo>
                    <a:pt x="400050" y="330993"/>
                  </a:lnTo>
                  <a:lnTo>
                    <a:pt x="326231" y="378618"/>
                  </a:lnTo>
                  <a:lnTo>
                    <a:pt x="235744" y="395287"/>
                  </a:lnTo>
                  <a:lnTo>
                    <a:pt x="173831" y="469106"/>
                  </a:lnTo>
                  <a:lnTo>
                    <a:pt x="142875" y="431006"/>
                  </a:lnTo>
                  <a:lnTo>
                    <a:pt x="126206" y="523875"/>
                  </a:lnTo>
                  <a:lnTo>
                    <a:pt x="69056" y="531018"/>
                  </a:lnTo>
                  <a:lnTo>
                    <a:pt x="0" y="514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2" name="フリーフォーム 1170">
              <a:extLst>
                <a:ext uri="{FF2B5EF4-FFF2-40B4-BE49-F238E27FC236}">
                  <a16:creationId xmlns:a16="http://schemas.microsoft.com/office/drawing/2014/main" id="{5B97ECDD-77EE-475C-B1FF-099BB235E599}"/>
                </a:ext>
              </a:extLst>
            </p:cNvPr>
            <p:cNvSpPr/>
            <p:nvPr/>
          </p:nvSpPr>
          <p:spPr bwMode="auto">
            <a:xfrm>
              <a:off x="6777931" y="1983677"/>
              <a:ext cx="932129" cy="998460"/>
            </a:xfrm>
            <a:custGeom>
              <a:avLst/>
              <a:gdLst>
                <a:gd name="connsiteX0" fmla="*/ 895350 w 1271588"/>
                <a:gd name="connsiteY0" fmla="*/ 171450 h 1362075"/>
                <a:gd name="connsiteX1" fmla="*/ 890588 w 1271588"/>
                <a:gd name="connsiteY1" fmla="*/ 957262 h 1362075"/>
                <a:gd name="connsiteX2" fmla="*/ 947738 w 1271588"/>
                <a:gd name="connsiteY2" fmla="*/ 976312 h 1362075"/>
                <a:gd name="connsiteX3" fmla="*/ 962025 w 1271588"/>
                <a:gd name="connsiteY3" fmla="*/ 1033462 h 1362075"/>
                <a:gd name="connsiteX4" fmla="*/ 1028700 w 1271588"/>
                <a:gd name="connsiteY4" fmla="*/ 1019175 h 1362075"/>
                <a:gd name="connsiteX5" fmla="*/ 1200150 w 1271588"/>
                <a:gd name="connsiteY5" fmla="*/ 1247775 h 1362075"/>
                <a:gd name="connsiteX6" fmla="*/ 1271588 w 1271588"/>
                <a:gd name="connsiteY6" fmla="*/ 1309687 h 1362075"/>
                <a:gd name="connsiteX7" fmla="*/ 1190625 w 1271588"/>
                <a:gd name="connsiteY7" fmla="*/ 1362075 h 1362075"/>
                <a:gd name="connsiteX8" fmla="*/ 1123950 w 1271588"/>
                <a:gd name="connsiteY8" fmla="*/ 1333500 h 1362075"/>
                <a:gd name="connsiteX9" fmla="*/ 1028700 w 1271588"/>
                <a:gd name="connsiteY9" fmla="*/ 1128712 h 1362075"/>
                <a:gd name="connsiteX10" fmla="*/ 871538 w 1271588"/>
                <a:gd name="connsiteY10" fmla="*/ 1028700 h 1362075"/>
                <a:gd name="connsiteX11" fmla="*/ 833438 w 1271588"/>
                <a:gd name="connsiteY11" fmla="*/ 1047750 h 1362075"/>
                <a:gd name="connsiteX12" fmla="*/ 714375 w 1271588"/>
                <a:gd name="connsiteY12" fmla="*/ 962025 h 1362075"/>
                <a:gd name="connsiteX13" fmla="*/ 695325 w 1271588"/>
                <a:gd name="connsiteY13" fmla="*/ 1090612 h 1362075"/>
                <a:gd name="connsiteX14" fmla="*/ 576263 w 1271588"/>
                <a:gd name="connsiteY14" fmla="*/ 1109662 h 1362075"/>
                <a:gd name="connsiteX15" fmla="*/ 600075 w 1271588"/>
                <a:gd name="connsiteY15" fmla="*/ 957262 h 1362075"/>
                <a:gd name="connsiteX16" fmla="*/ 447675 w 1271588"/>
                <a:gd name="connsiteY16" fmla="*/ 1104900 h 1362075"/>
                <a:gd name="connsiteX17" fmla="*/ 528638 w 1271588"/>
                <a:gd name="connsiteY17" fmla="*/ 1176337 h 1362075"/>
                <a:gd name="connsiteX18" fmla="*/ 323850 w 1271588"/>
                <a:gd name="connsiteY18" fmla="*/ 1309687 h 1362075"/>
                <a:gd name="connsiteX19" fmla="*/ 328613 w 1271588"/>
                <a:gd name="connsiteY19" fmla="*/ 1181100 h 1362075"/>
                <a:gd name="connsiteX20" fmla="*/ 219075 w 1271588"/>
                <a:gd name="connsiteY20" fmla="*/ 1138237 h 1362075"/>
                <a:gd name="connsiteX21" fmla="*/ 228600 w 1271588"/>
                <a:gd name="connsiteY21" fmla="*/ 1023937 h 1362075"/>
                <a:gd name="connsiteX22" fmla="*/ 119063 w 1271588"/>
                <a:gd name="connsiteY22" fmla="*/ 1047750 h 1362075"/>
                <a:gd name="connsiteX23" fmla="*/ 9525 w 1271588"/>
                <a:gd name="connsiteY23" fmla="*/ 909637 h 1362075"/>
                <a:gd name="connsiteX24" fmla="*/ 95250 w 1271588"/>
                <a:gd name="connsiteY24" fmla="*/ 819150 h 1362075"/>
                <a:gd name="connsiteX25" fmla="*/ 261938 w 1271588"/>
                <a:gd name="connsiteY25" fmla="*/ 738187 h 1362075"/>
                <a:gd name="connsiteX26" fmla="*/ 233363 w 1271588"/>
                <a:gd name="connsiteY26" fmla="*/ 623887 h 1362075"/>
                <a:gd name="connsiteX27" fmla="*/ 100013 w 1271588"/>
                <a:gd name="connsiteY27" fmla="*/ 690562 h 1362075"/>
                <a:gd name="connsiteX28" fmla="*/ 28575 w 1271588"/>
                <a:gd name="connsiteY28" fmla="*/ 638175 h 1362075"/>
                <a:gd name="connsiteX29" fmla="*/ 0 w 1271588"/>
                <a:gd name="connsiteY29" fmla="*/ 571500 h 1362075"/>
                <a:gd name="connsiteX30" fmla="*/ 95250 w 1271588"/>
                <a:gd name="connsiteY30" fmla="*/ 504825 h 1362075"/>
                <a:gd name="connsiteX31" fmla="*/ 195263 w 1271588"/>
                <a:gd name="connsiteY31" fmla="*/ 523875 h 1362075"/>
                <a:gd name="connsiteX32" fmla="*/ 242888 w 1271588"/>
                <a:gd name="connsiteY32" fmla="*/ 452437 h 1362075"/>
                <a:gd name="connsiteX33" fmla="*/ 42863 w 1271588"/>
                <a:gd name="connsiteY33" fmla="*/ 319087 h 1362075"/>
                <a:gd name="connsiteX34" fmla="*/ 52388 w 1271588"/>
                <a:gd name="connsiteY34" fmla="*/ 223837 h 1362075"/>
                <a:gd name="connsiteX35" fmla="*/ 109538 w 1271588"/>
                <a:gd name="connsiteY35" fmla="*/ 228600 h 1362075"/>
                <a:gd name="connsiteX36" fmla="*/ 195263 w 1271588"/>
                <a:gd name="connsiteY36" fmla="*/ 114300 h 1362075"/>
                <a:gd name="connsiteX37" fmla="*/ 347663 w 1271588"/>
                <a:gd name="connsiteY37" fmla="*/ 0 h 1362075"/>
                <a:gd name="connsiteX38" fmla="*/ 547688 w 1271588"/>
                <a:gd name="connsiteY38" fmla="*/ 47625 h 1362075"/>
                <a:gd name="connsiteX39" fmla="*/ 866775 w 1271588"/>
                <a:gd name="connsiteY39" fmla="*/ 100012 h 1362075"/>
                <a:gd name="connsiteX40" fmla="*/ 895350 w 1271588"/>
                <a:gd name="connsiteY40" fmla="*/ 171450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271588" h="1362075">
                  <a:moveTo>
                    <a:pt x="895350" y="171450"/>
                  </a:moveTo>
                  <a:cubicBezTo>
                    <a:pt x="893763" y="433387"/>
                    <a:pt x="892175" y="695325"/>
                    <a:pt x="890588" y="957262"/>
                  </a:cubicBezTo>
                  <a:lnTo>
                    <a:pt x="947738" y="976312"/>
                  </a:lnTo>
                  <a:lnTo>
                    <a:pt x="962025" y="1033462"/>
                  </a:lnTo>
                  <a:lnTo>
                    <a:pt x="1028700" y="1019175"/>
                  </a:lnTo>
                  <a:lnTo>
                    <a:pt x="1200150" y="1247775"/>
                  </a:lnTo>
                  <a:lnTo>
                    <a:pt x="1271588" y="1309687"/>
                  </a:lnTo>
                  <a:lnTo>
                    <a:pt x="1190625" y="1362075"/>
                  </a:lnTo>
                  <a:lnTo>
                    <a:pt x="1123950" y="1333500"/>
                  </a:lnTo>
                  <a:lnTo>
                    <a:pt x="1028700" y="1128712"/>
                  </a:lnTo>
                  <a:lnTo>
                    <a:pt x="871538" y="1028700"/>
                  </a:lnTo>
                  <a:lnTo>
                    <a:pt x="833438" y="1047750"/>
                  </a:lnTo>
                  <a:lnTo>
                    <a:pt x="714375" y="962025"/>
                  </a:lnTo>
                  <a:lnTo>
                    <a:pt x="695325" y="1090612"/>
                  </a:lnTo>
                  <a:lnTo>
                    <a:pt x="576263" y="1109662"/>
                  </a:lnTo>
                  <a:lnTo>
                    <a:pt x="600075" y="957262"/>
                  </a:lnTo>
                  <a:lnTo>
                    <a:pt x="447675" y="1104900"/>
                  </a:lnTo>
                  <a:lnTo>
                    <a:pt x="528638" y="1176337"/>
                  </a:lnTo>
                  <a:lnTo>
                    <a:pt x="323850" y="1309687"/>
                  </a:lnTo>
                  <a:lnTo>
                    <a:pt x="328613" y="1181100"/>
                  </a:lnTo>
                  <a:lnTo>
                    <a:pt x="219075" y="1138237"/>
                  </a:lnTo>
                  <a:lnTo>
                    <a:pt x="228600" y="1023937"/>
                  </a:lnTo>
                  <a:lnTo>
                    <a:pt x="119063" y="1047750"/>
                  </a:lnTo>
                  <a:lnTo>
                    <a:pt x="9525" y="909637"/>
                  </a:lnTo>
                  <a:lnTo>
                    <a:pt x="95250" y="819150"/>
                  </a:lnTo>
                  <a:lnTo>
                    <a:pt x="261938" y="738187"/>
                  </a:lnTo>
                  <a:lnTo>
                    <a:pt x="233363" y="623887"/>
                  </a:lnTo>
                  <a:lnTo>
                    <a:pt x="100013" y="690562"/>
                  </a:lnTo>
                  <a:lnTo>
                    <a:pt x="28575" y="638175"/>
                  </a:lnTo>
                  <a:lnTo>
                    <a:pt x="0" y="571500"/>
                  </a:lnTo>
                  <a:lnTo>
                    <a:pt x="95250" y="504825"/>
                  </a:lnTo>
                  <a:lnTo>
                    <a:pt x="195263" y="523875"/>
                  </a:lnTo>
                  <a:lnTo>
                    <a:pt x="242888" y="452437"/>
                  </a:lnTo>
                  <a:lnTo>
                    <a:pt x="42863" y="319087"/>
                  </a:lnTo>
                  <a:lnTo>
                    <a:pt x="52388" y="223837"/>
                  </a:lnTo>
                  <a:lnTo>
                    <a:pt x="109538" y="228600"/>
                  </a:lnTo>
                  <a:lnTo>
                    <a:pt x="195263" y="114300"/>
                  </a:lnTo>
                  <a:lnTo>
                    <a:pt x="347663" y="0"/>
                  </a:lnTo>
                  <a:lnTo>
                    <a:pt x="547688" y="47625"/>
                  </a:lnTo>
                  <a:lnTo>
                    <a:pt x="866775" y="100012"/>
                  </a:lnTo>
                  <a:lnTo>
                    <a:pt x="895350" y="171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3" name="フリーフォーム 1171">
              <a:extLst>
                <a:ext uri="{FF2B5EF4-FFF2-40B4-BE49-F238E27FC236}">
                  <a16:creationId xmlns:a16="http://schemas.microsoft.com/office/drawing/2014/main" id="{0D6109FB-AB44-4801-9BAC-D2A13B98BF7B}"/>
                </a:ext>
              </a:extLst>
            </p:cNvPr>
            <p:cNvSpPr/>
            <p:nvPr/>
          </p:nvSpPr>
          <p:spPr bwMode="auto">
            <a:xfrm>
              <a:off x="7430771" y="1952257"/>
              <a:ext cx="2108635" cy="1543074"/>
            </a:xfrm>
            <a:custGeom>
              <a:avLst/>
              <a:gdLst>
                <a:gd name="connsiteX0" fmla="*/ 14287 w 2876550"/>
                <a:gd name="connsiteY0" fmla="*/ 214313 h 2105025"/>
                <a:gd name="connsiteX1" fmla="*/ 0 w 2876550"/>
                <a:gd name="connsiteY1" fmla="*/ 1009650 h 2105025"/>
                <a:gd name="connsiteX2" fmla="*/ 57150 w 2876550"/>
                <a:gd name="connsiteY2" fmla="*/ 1028700 h 2105025"/>
                <a:gd name="connsiteX3" fmla="*/ 90487 w 2876550"/>
                <a:gd name="connsiteY3" fmla="*/ 1085850 h 2105025"/>
                <a:gd name="connsiteX4" fmla="*/ 147637 w 2876550"/>
                <a:gd name="connsiteY4" fmla="*/ 1062038 h 2105025"/>
                <a:gd name="connsiteX5" fmla="*/ 319087 w 2876550"/>
                <a:gd name="connsiteY5" fmla="*/ 1314450 h 2105025"/>
                <a:gd name="connsiteX6" fmla="*/ 395287 w 2876550"/>
                <a:gd name="connsiteY6" fmla="*/ 1362075 h 2105025"/>
                <a:gd name="connsiteX7" fmla="*/ 371475 w 2876550"/>
                <a:gd name="connsiteY7" fmla="*/ 1519238 h 2105025"/>
                <a:gd name="connsiteX8" fmla="*/ 485775 w 2876550"/>
                <a:gd name="connsiteY8" fmla="*/ 1566863 h 2105025"/>
                <a:gd name="connsiteX9" fmla="*/ 442912 w 2876550"/>
                <a:gd name="connsiteY9" fmla="*/ 1690688 h 2105025"/>
                <a:gd name="connsiteX10" fmla="*/ 585787 w 2876550"/>
                <a:gd name="connsiteY10" fmla="*/ 1800225 h 2105025"/>
                <a:gd name="connsiteX11" fmla="*/ 647700 w 2876550"/>
                <a:gd name="connsiteY11" fmla="*/ 1757363 h 2105025"/>
                <a:gd name="connsiteX12" fmla="*/ 1557337 w 2876550"/>
                <a:gd name="connsiteY12" fmla="*/ 1728788 h 2105025"/>
                <a:gd name="connsiteX13" fmla="*/ 1671637 w 2876550"/>
                <a:gd name="connsiteY13" fmla="*/ 1804988 h 2105025"/>
                <a:gd name="connsiteX14" fmla="*/ 1795462 w 2876550"/>
                <a:gd name="connsiteY14" fmla="*/ 1790700 h 2105025"/>
                <a:gd name="connsiteX15" fmla="*/ 1852612 w 2876550"/>
                <a:gd name="connsiteY15" fmla="*/ 1800225 h 2105025"/>
                <a:gd name="connsiteX16" fmla="*/ 1905000 w 2876550"/>
                <a:gd name="connsiteY16" fmla="*/ 1838325 h 2105025"/>
                <a:gd name="connsiteX17" fmla="*/ 1909762 w 2876550"/>
                <a:gd name="connsiteY17" fmla="*/ 1881188 h 2105025"/>
                <a:gd name="connsiteX18" fmla="*/ 2047875 w 2876550"/>
                <a:gd name="connsiteY18" fmla="*/ 1885950 h 2105025"/>
                <a:gd name="connsiteX19" fmla="*/ 2066925 w 2876550"/>
                <a:gd name="connsiteY19" fmla="*/ 1966913 h 2105025"/>
                <a:gd name="connsiteX20" fmla="*/ 2024062 w 2876550"/>
                <a:gd name="connsiteY20" fmla="*/ 1990725 h 2105025"/>
                <a:gd name="connsiteX21" fmla="*/ 1981200 w 2876550"/>
                <a:gd name="connsiteY21" fmla="*/ 2105025 h 2105025"/>
                <a:gd name="connsiteX22" fmla="*/ 2057400 w 2876550"/>
                <a:gd name="connsiteY22" fmla="*/ 2085975 h 2105025"/>
                <a:gd name="connsiteX23" fmla="*/ 2076450 w 2876550"/>
                <a:gd name="connsiteY23" fmla="*/ 2038350 h 2105025"/>
                <a:gd name="connsiteX24" fmla="*/ 2181225 w 2876550"/>
                <a:gd name="connsiteY24" fmla="*/ 2014538 h 2105025"/>
                <a:gd name="connsiteX25" fmla="*/ 2190750 w 2876550"/>
                <a:gd name="connsiteY25" fmla="*/ 1981200 h 2105025"/>
                <a:gd name="connsiteX26" fmla="*/ 2352675 w 2876550"/>
                <a:gd name="connsiteY26" fmla="*/ 1952625 h 2105025"/>
                <a:gd name="connsiteX27" fmla="*/ 2438400 w 2876550"/>
                <a:gd name="connsiteY27" fmla="*/ 1866900 h 2105025"/>
                <a:gd name="connsiteX28" fmla="*/ 2500312 w 2876550"/>
                <a:gd name="connsiteY28" fmla="*/ 1933575 h 2105025"/>
                <a:gd name="connsiteX29" fmla="*/ 2562225 w 2876550"/>
                <a:gd name="connsiteY29" fmla="*/ 1966913 h 2105025"/>
                <a:gd name="connsiteX30" fmla="*/ 2509837 w 2876550"/>
                <a:gd name="connsiteY30" fmla="*/ 2033588 h 2105025"/>
                <a:gd name="connsiteX31" fmla="*/ 2743200 w 2876550"/>
                <a:gd name="connsiteY31" fmla="*/ 1928813 h 2105025"/>
                <a:gd name="connsiteX32" fmla="*/ 2709862 w 2876550"/>
                <a:gd name="connsiteY32" fmla="*/ 1871663 h 2105025"/>
                <a:gd name="connsiteX33" fmla="*/ 2600325 w 2876550"/>
                <a:gd name="connsiteY33" fmla="*/ 1909763 h 2105025"/>
                <a:gd name="connsiteX34" fmla="*/ 2566987 w 2876550"/>
                <a:gd name="connsiteY34" fmla="*/ 1852613 h 2105025"/>
                <a:gd name="connsiteX35" fmla="*/ 2566987 w 2876550"/>
                <a:gd name="connsiteY35" fmla="*/ 1762125 h 2105025"/>
                <a:gd name="connsiteX36" fmla="*/ 2495550 w 2876550"/>
                <a:gd name="connsiteY36" fmla="*/ 1747838 h 2105025"/>
                <a:gd name="connsiteX37" fmla="*/ 2357437 w 2876550"/>
                <a:gd name="connsiteY37" fmla="*/ 1857375 h 2105025"/>
                <a:gd name="connsiteX38" fmla="*/ 2419350 w 2876550"/>
                <a:gd name="connsiteY38" fmla="*/ 1747838 h 2105025"/>
                <a:gd name="connsiteX39" fmla="*/ 2509837 w 2876550"/>
                <a:gd name="connsiteY39" fmla="*/ 1685925 h 2105025"/>
                <a:gd name="connsiteX40" fmla="*/ 2724150 w 2876550"/>
                <a:gd name="connsiteY40" fmla="*/ 1662113 h 2105025"/>
                <a:gd name="connsiteX41" fmla="*/ 2838450 w 2876550"/>
                <a:gd name="connsiteY41" fmla="*/ 1566863 h 2105025"/>
                <a:gd name="connsiteX42" fmla="*/ 2876550 w 2876550"/>
                <a:gd name="connsiteY42" fmla="*/ 1481138 h 2105025"/>
                <a:gd name="connsiteX43" fmla="*/ 2705100 w 2876550"/>
                <a:gd name="connsiteY43" fmla="*/ 1333500 h 2105025"/>
                <a:gd name="connsiteX44" fmla="*/ 2657475 w 2876550"/>
                <a:gd name="connsiteY44" fmla="*/ 1209675 h 2105025"/>
                <a:gd name="connsiteX45" fmla="*/ 2586037 w 2876550"/>
                <a:gd name="connsiteY45" fmla="*/ 1019175 h 2105025"/>
                <a:gd name="connsiteX46" fmla="*/ 2476500 w 2876550"/>
                <a:gd name="connsiteY46" fmla="*/ 1157288 h 2105025"/>
                <a:gd name="connsiteX47" fmla="*/ 2395537 w 2876550"/>
                <a:gd name="connsiteY47" fmla="*/ 1090613 h 2105025"/>
                <a:gd name="connsiteX48" fmla="*/ 2395537 w 2876550"/>
                <a:gd name="connsiteY48" fmla="*/ 1009650 h 2105025"/>
                <a:gd name="connsiteX49" fmla="*/ 2276475 w 2876550"/>
                <a:gd name="connsiteY49" fmla="*/ 842963 h 2105025"/>
                <a:gd name="connsiteX50" fmla="*/ 2190750 w 2876550"/>
                <a:gd name="connsiteY50" fmla="*/ 857250 h 2105025"/>
                <a:gd name="connsiteX51" fmla="*/ 2095500 w 2876550"/>
                <a:gd name="connsiteY51" fmla="*/ 838200 h 2105025"/>
                <a:gd name="connsiteX52" fmla="*/ 2114550 w 2876550"/>
                <a:gd name="connsiteY52" fmla="*/ 981075 h 2105025"/>
                <a:gd name="connsiteX53" fmla="*/ 2128837 w 2876550"/>
                <a:gd name="connsiteY53" fmla="*/ 1047750 h 2105025"/>
                <a:gd name="connsiteX54" fmla="*/ 2105025 w 2876550"/>
                <a:gd name="connsiteY54" fmla="*/ 1147763 h 2105025"/>
                <a:gd name="connsiteX55" fmla="*/ 2152650 w 2876550"/>
                <a:gd name="connsiteY55" fmla="*/ 1228725 h 2105025"/>
                <a:gd name="connsiteX56" fmla="*/ 2157412 w 2876550"/>
                <a:gd name="connsiteY56" fmla="*/ 1357313 h 2105025"/>
                <a:gd name="connsiteX57" fmla="*/ 2081212 w 2876550"/>
                <a:gd name="connsiteY57" fmla="*/ 1400175 h 2105025"/>
                <a:gd name="connsiteX58" fmla="*/ 2085975 w 2876550"/>
                <a:gd name="connsiteY58" fmla="*/ 1576388 h 2105025"/>
                <a:gd name="connsiteX59" fmla="*/ 2057400 w 2876550"/>
                <a:gd name="connsiteY59" fmla="*/ 1628775 h 2105025"/>
                <a:gd name="connsiteX60" fmla="*/ 1985962 w 2876550"/>
                <a:gd name="connsiteY60" fmla="*/ 1509713 h 2105025"/>
                <a:gd name="connsiteX61" fmla="*/ 1985962 w 2876550"/>
                <a:gd name="connsiteY61" fmla="*/ 1338263 h 2105025"/>
                <a:gd name="connsiteX62" fmla="*/ 1809750 w 2876550"/>
                <a:gd name="connsiteY62" fmla="*/ 1309688 h 2105025"/>
                <a:gd name="connsiteX63" fmla="*/ 1714500 w 2876550"/>
                <a:gd name="connsiteY63" fmla="*/ 1214438 h 2105025"/>
                <a:gd name="connsiteX64" fmla="*/ 1647825 w 2876550"/>
                <a:gd name="connsiteY64" fmla="*/ 1243013 h 2105025"/>
                <a:gd name="connsiteX65" fmla="*/ 1619250 w 2876550"/>
                <a:gd name="connsiteY65" fmla="*/ 1133475 h 2105025"/>
                <a:gd name="connsiteX66" fmla="*/ 1552575 w 2876550"/>
                <a:gd name="connsiteY66" fmla="*/ 1090613 h 2105025"/>
                <a:gd name="connsiteX67" fmla="*/ 1609725 w 2876550"/>
                <a:gd name="connsiteY67" fmla="*/ 900113 h 2105025"/>
                <a:gd name="connsiteX68" fmla="*/ 1681162 w 2876550"/>
                <a:gd name="connsiteY68" fmla="*/ 819150 h 2105025"/>
                <a:gd name="connsiteX69" fmla="*/ 1728787 w 2876550"/>
                <a:gd name="connsiteY69" fmla="*/ 742950 h 2105025"/>
                <a:gd name="connsiteX70" fmla="*/ 1785937 w 2876550"/>
                <a:gd name="connsiteY70" fmla="*/ 723900 h 2105025"/>
                <a:gd name="connsiteX71" fmla="*/ 1843087 w 2876550"/>
                <a:gd name="connsiteY71" fmla="*/ 609600 h 2105025"/>
                <a:gd name="connsiteX72" fmla="*/ 1833562 w 2876550"/>
                <a:gd name="connsiteY72" fmla="*/ 752475 h 2105025"/>
                <a:gd name="connsiteX73" fmla="*/ 1852612 w 2876550"/>
                <a:gd name="connsiteY73" fmla="*/ 790575 h 2105025"/>
                <a:gd name="connsiteX74" fmla="*/ 1885950 w 2876550"/>
                <a:gd name="connsiteY74" fmla="*/ 809625 h 2105025"/>
                <a:gd name="connsiteX75" fmla="*/ 1914525 w 2876550"/>
                <a:gd name="connsiteY75" fmla="*/ 742950 h 2105025"/>
                <a:gd name="connsiteX76" fmla="*/ 2033587 w 2876550"/>
                <a:gd name="connsiteY76" fmla="*/ 790575 h 2105025"/>
                <a:gd name="connsiteX77" fmla="*/ 2057400 w 2876550"/>
                <a:gd name="connsiteY77" fmla="*/ 742950 h 2105025"/>
                <a:gd name="connsiteX78" fmla="*/ 1905000 w 2876550"/>
                <a:gd name="connsiteY78" fmla="*/ 614363 h 2105025"/>
                <a:gd name="connsiteX79" fmla="*/ 1900237 w 2876550"/>
                <a:gd name="connsiteY79" fmla="*/ 528638 h 2105025"/>
                <a:gd name="connsiteX80" fmla="*/ 1990725 w 2876550"/>
                <a:gd name="connsiteY80" fmla="*/ 500063 h 2105025"/>
                <a:gd name="connsiteX81" fmla="*/ 2019300 w 2876550"/>
                <a:gd name="connsiteY81" fmla="*/ 447675 h 2105025"/>
                <a:gd name="connsiteX82" fmla="*/ 1966912 w 2876550"/>
                <a:gd name="connsiteY82" fmla="*/ 338138 h 2105025"/>
                <a:gd name="connsiteX83" fmla="*/ 2033587 w 2876550"/>
                <a:gd name="connsiteY83" fmla="*/ 285750 h 2105025"/>
                <a:gd name="connsiteX84" fmla="*/ 1933575 w 2876550"/>
                <a:gd name="connsiteY84" fmla="*/ 214313 h 2105025"/>
                <a:gd name="connsiteX85" fmla="*/ 1876425 w 2876550"/>
                <a:gd name="connsiteY85" fmla="*/ 219075 h 2105025"/>
                <a:gd name="connsiteX86" fmla="*/ 1881187 w 2876550"/>
                <a:gd name="connsiteY86" fmla="*/ 280988 h 2105025"/>
                <a:gd name="connsiteX87" fmla="*/ 1828800 w 2876550"/>
                <a:gd name="connsiteY87" fmla="*/ 428625 h 2105025"/>
                <a:gd name="connsiteX88" fmla="*/ 1776412 w 2876550"/>
                <a:gd name="connsiteY88" fmla="*/ 395288 h 2105025"/>
                <a:gd name="connsiteX89" fmla="*/ 1785937 w 2876550"/>
                <a:gd name="connsiteY89" fmla="*/ 309563 h 2105025"/>
                <a:gd name="connsiteX90" fmla="*/ 1738312 w 2876550"/>
                <a:gd name="connsiteY90" fmla="*/ 252413 h 2105025"/>
                <a:gd name="connsiteX91" fmla="*/ 1719262 w 2876550"/>
                <a:gd name="connsiteY91" fmla="*/ 314325 h 2105025"/>
                <a:gd name="connsiteX92" fmla="*/ 1714500 w 2876550"/>
                <a:gd name="connsiteY92" fmla="*/ 228600 h 2105025"/>
                <a:gd name="connsiteX93" fmla="*/ 1633537 w 2876550"/>
                <a:gd name="connsiteY93" fmla="*/ 209550 h 2105025"/>
                <a:gd name="connsiteX94" fmla="*/ 1647825 w 2876550"/>
                <a:gd name="connsiteY94" fmla="*/ 133350 h 2105025"/>
                <a:gd name="connsiteX95" fmla="*/ 1628775 w 2876550"/>
                <a:gd name="connsiteY95" fmla="*/ 0 h 2105025"/>
                <a:gd name="connsiteX96" fmla="*/ 1519237 w 2876550"/>
                <a:gd name="connsiteY96" fmla="*/ 0 h 2105025"/>
                <a:gd name="connsiteX97" fmla="*/ 1490662 w 2876550"/>
                <a:gd name="connsiteY97" fmla="*/ 61913 h 2105025"/>
                <a:gd name="connsiteX98" fmla="*/ 1504950 w 2876550"/>
                <a:gd name="connsiteY98" fmla="*/ 123825 h 2105025"/>
                <a:gd name="connsiteX99" fmla="*/ 1514475 w 2876550"/>
                <a:gd name="connsiteY99" fmla="*/ 204788 h 2105025"/>
                <a:gd name="connsiteX100" fmla="*/ 1562100 w 2876550"/>
                <a:gd name="connsiteY100" fmla="*/ 247650 h 2105025"/>
                <a:gd name="connsiteX101" fmla="*/ 1614487 w 2876550"/>
                <a:gd name="connsiteY101" fmla="*/ 300038 h 2105025"/>
                <a:gd name="connsiteX102" fmla="*/ 1576387 w 2876550"/>
                <a:gd name="connsiteY102" fmla="*/ 366713 h 2105025"/>
                <a:gd name="connsiteX103" fmla="*/ 1528762 w 2876550"/>
                <a:gd name="connsiteY103" fmla="*/ 400050 h 2105025"/>
                <a:gd name="connsiteX104" fmla="*/ 1500187 w 2876550"/>
                <a:gd name="connsiteY104" fmla="*/ 319088 h 2105025"/>
                <a:gd name="connsiteX105" fmla="*/ 1533525 w 2876550"/>
                <a:gd name="connsiteY105" fmla="*/ 276225 h 2105025"/>
                <a:gd name="connsiteX106" fmla="*/ 1447800 w 2876550"/>
                <a:gd name="connsiteY106" fmla="*/ 176213 h 2105025"/>
                <a:gd name="connsiteX107" fmla="*/ 1395412 w 2876550"/>
                <a:gd name="connsiteY107" fmla="*/ 247650 h 2105025"/>
                <a:gd name="connsiteX108" fmla="*/ 1443037 w 2876550"/>
                <a:gd name="connsiteY108" fmla="*/ 304800 h 2105025"/>
                <a:gd name="connsiteX109" fmla="*/ 1462087 w 2876550"/>
                <a:gd name="connsiteY109" fmla="*/ 390525 h 2105025"/>
                <a:gd name="connsiteX110" fmla="*/ 1395412 w 2876550"/>
                <a:gd name="connsiteY110" fmla="*/ 423863 h 2105025"/>
                <a:gd name="connsiteX111" fmla="*/ 1281112 w 2876550"/>
                <a:gd name="connsiteY111" fmla="*/ 385763 h 2105025"/>
                <a:gd name="connsiteX112" fmla="*/ 1219200 w 2876550"/>
                <a:gd name="connsiteY112" fmla="*/ 361950 h 2105025"/>
                <a:gd name="connsiteX113" fmla="*/ 1109662 w 2876550"/>
                <a:gd name="connsiteY113" fmla="*/ 385763 h 2105025"/>
                <a:gd name="connsiteX114" fmla="*/ 1114425 w 2876550"/>
                <a:gd name="connsiteY114" fmla="*/ 490538 h 2105025"/>
                <a:gd name="connsiteX115" fmla="*/ 1057275 w 2876550"/>
                <a:gd name="connsiteY115" fmla="*/ 390525 h 2105025"/>
                <a:gd name="connsiteX116" fmla="*/ 871537 w 2876550"/>
                <a:gd name="connsiteY116" fmla="*/ 400050 h 2105025"/>
                <a:gd name="connsiteX117" fmla="*/ 900112 w 2876550"/>
                <a:gd name="connsiteY117" fmla="*/ 347663 h 2105025"/>
                <a:gd name="connsiteX118" fmla="*/ 842962 w 2876550"/>
                <a:gd name="connsiteY118" fmla="*/ 314325 h 2105025"/>
                <a:gd name="connsiteX119" fmla="*/ 742950 w 2876550"/>
                <a:gd name="connsiteY119" fmla="*/ 309563 h 2105025"/>
                <a:gd name="connsiteX120" fmla="*/ 642937 w 2876550"/>
                <a:gd name="connsiteY120" fmla="*/ 214313 h 2105025"/>
                <a:gd name="connsiteX121" fmla="*/ 533400 w 2876550"/>
                <a:gd name="connsiteY121" fmla="*/ 228600 h 2105025"/>
                <a:gd name="connsiteX122" fmla="*/ 471487 w 2876550"/>
                <a:gd name="connsiteY122" fmla="*/ 128588 h 2105025"/>
                <a:gd name="connsiteX123" fmla="*/ 414337 w 2876550"/>
                <a:gd name="connsiteY123" fmla="*/ 195263 h 2105025"/>
                <a:gd name="connsiteX124" fmla="*/ 304800 w 2876550"/>
                <a:gd name="connsiteY124" fmla="*/ 238125 h 2105025"/>
                <a:gd name="connsiteX125" fmla="*/ 276225 w 2876550"/>
                <a:gd name="connsiteY125" fmla="*/ 314325 h 2105025"/>
                <a:gd name="connsiteX126" fmla="*/ 309562 w 2876550"/>
                <a:gd name="connsiteY126" fmla="*/ 200025 h 2105025"/>
                <a:gd name="connsiteX127" fmla="*/ 419100 w 2876550"/>
                <a:gd name="connsiteY127" fmla="*/ 161925 h 2105025"/>
                <a:gd name="connsiteX128" fmla="*/ 366712 w 2876550"/>
                <a:gd name="connsiteY128" fmla="*/ 142875 h 2105025"/>
                <a:gd name="connsiteX129" fmla="*/ 238125 w 2876550"/>
                <a:gd name="connsiteY129" fmla="*/ 214313 h 2105025"/>
                <a:gd name="connsiteX130" fmla="*/ 185737 w 2876550"/>
                <a:gd name="connsiteY130" fmla="*/ 271463 h 2105025"/>
                <a:gd name="connsiteX131" fmla="*/ 214312 w 2876550"/>
                <a:gd name="connsiteY131" fmla="*/ 347663 h 2105025"/>
                <a:gd name="connsiteX132" fmla="*/ 152400 w 2876550"/>
                <a:gd name="connsiteY132" fmla="*/ 290513 h 2105025"/>
                <a:gd name="connsiteX133" fmla="*/ 14287 w 2876550"/>
                <a:gd name="connsiteY133" fmla="*/ 214313 h 2105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2876550" h="2105025">
                  <a:moveTo>
                    <a:pt x="14287" y="214313"/>
                  </a:moveTo>
                  <a:lnTo>
                    <a:pt x="0" y="1009650"/>
                  </a:lnTo>
                  <a:lnTo>
                    <a:pt x="57150" y="1028700"/>
                  </a:lnTo>
                  <a:lnTo>
                    <a:pt x="90487" y="1085850"/>
                  </a:lnTo>
                  <a:lnTo>
                    <a:pt x="147637" y="1062038"/>
                  </a:lnTo>
                  <a:lnTo>
                    <a:pt x="319087" y="1314450"/>
                  </a:lnTo>
                  <a:lnTo>
                    <a:pt x="395287" y="1362075"/>
                  </a:lnTo>
                  <a:lnTo>
                    <a:pt x="371475" y="1519238"/>
                  </a:lnTo>
                  <a:lnTo>
                    <a:pt x="485775" y="1566863"/>
                  </a:lnTo>
                  <a:lnTo>
                    <a:pt x="442912" y="1690688"/>
                  </a:lnTo>
                  <a:lnTo>
                    <a:pt x="585787" y="1800225"/>
                  </a:lnTo>
                  <a:lnTo>
                    <a:pt x="647700" y="1757363"/>
                  </a:lnTo>
                  <a:lnTo>
                    <a:pt x="1557337" y="1728788"/>
                  </a:lnTo>
                  <a:lnTo>
                    <a:pt x="1671637" y="1804988"/>
                  </a:lnTo>
                  <a:lnTo>
                    <a:pt x="1795462" y="1790700"/>
                  </a:lnTo>
                  <a:lnTo>
                    <a:pt x="1852612" y="1800225"/>
                  </a:lnTo>
                  <a:lnTo>
                    <a:pt x="1905000" y="1838325"/>
                  </a:lnTo>
                  <a:lnTo>
                    <a:pt x="1909762" y="1881188"/>
                  </a:lnTo>
                  <a:lnTo>
                    <a:pt x="2047875" y="1885950"/>
                  </a:lnTo>
                  <a:lnTo>
                    <a:pt x="2066925" y="1966913"/>
                  </a:lnTo>
                  <a:lnTo>
                    <a:pt x="2024062" y="1990725"/>
                  </a:lnTo>
                  <a:lnTo>
                    <a:pt x="1981200" y="2105025"/>
                  </a:lnTo>
                  <a:lnTo>
                    <a:pt x="2057400" y="2085975"/>
                  </a:lnTo>
                  <a:lnTo>
                    <a:pt x="2076450" y="2038350"/>
                  </a:lnTo>
                  <a:lnTo>
                    <a:pt x="2181225" y="2014538"/>
                  </a:lnTo>
                  <a:lnTo>
                    <a:pt x="2190750" y="1981200"/>
                  </a:lnTo>
                  <a:lnTo>
                    <a:pt x="2352675" y="1952625"/>
                  </a:lnTo>
                  <a:lnTo>
                    <a:pt x="2438400" y="1866900"/>
                  </a:lnTo>
                  <a:lnTo>
                    <a:pt x="2500312" y="1933575"/>
                  </a:lnTo>
                  <a:lnTo>
                    <a:pt x="2562225" y="1966913"/>
                  </a:lnTo>
                  <a:lnTo>
                    <a:pt x="2509837" y="2033588"/>
                  </a:lnTo>
                  <a:lnTo>
                    <a:pt x="2743200" y="1928813"/>
                  </a:lnTo>
                  <a:lnTo>
                    <a:pt x="2709862" y="1871663"/>
                  </a:lnTo>
                  <a:lnTo>
                    <a:pt x="2600325" y="1909763"/>
                  </a:lnTo>
                  <a:lnTo>
                    <a:pt x="2566987" y="1852613"/>
                  </a:lnTo>
                  <a:lnTo>
                    <a:pt x="2566987" y="1762125"/>
                  </a:lnTo>
                  <a:lnTo>
                    <a:pt x="2495550" y="1747838"/>
                  </a:lnTo>
                  <a:lnTo>
                    <a:pt x="2357437" y="1857375"/>
                  </a:lnTo>
                  <a:lnTo>
                    <a:pt x="2419350" y="1747838"/>
                  </a:lnTo>
                  <a:lnTo>
                    <a:pt x="2509837" y="1685925"/>
                  </a:lnTo>
                  <a:lnTo>
                    <a:pt x="2724150" y="1662113"/>
                  </a:lnTo>
                  <a:lnTo>
                    <a:pt x="2838450" y="1566863"/>
                  </a:lnTo>
                  <a:lnTo>
                    <a:pt x="2876550" y="1481138"/>
                  </a:lnTo>
                  <a:lnTo>
                    <a:pt x="2705100" y="1333500"/>
                  </a:lnTo>
                  <a:lnTo>
                    <a:pt x="2657475" y="1209675"/>
                  </a:lnTo>
                  <a:lnTo>
                    <a:pt x="2586037" y="1019175"/>
                  </a:lnTo>
                  <a:lnTo>
                    <a:pt x="2476500" y="1157288"/>
                  </a:lnTo>
                  <a:lnTo>
                    <a:pt x="2395537" y="1090613"/>
                  </a:lnTo>
                  <a:lnTo>
                    <a:pt x="2395537" y="1009650"/>
                  </a:lnTo>
                  <a:lnTo>
                    <a:pt x="2276475" y="842963"/>
                  </a:lnTo>
                  <a:lnTo>
                    <a:pt x="2190750" y="857250"/>
                  </a:lnTo>
                  <a:lnTo>
                    <a:pt x="2095500" y="838200"/>
                  </a:lnTo>
                  <a:lnTo>
                    <a:pt x="2114550" y="981075"/>
                  </a:lnTo>
                  <a:lnTo>
                    <a:pt x="2128837" y="1047750"/>
                  </a:lnTo>
                  <a:lnTo>
                    <a:pt x="2105025" y="1147763"/>
                  </a:lnTo>
                  <a:lnTo>
                    <a:pt x="2152650" y="1228725"/>
                  </a:lnTo>
                  <a:lnTo>
                    <a:pt x="2157412" y="1357313"/>
                  </a:lnTo>
                  <a:lnTo>
                    <a:pt x="2081212" y="1400175"/>
                  </a:lnTo>
                  <a:lnTo>
                    <a:pt x="2085975" y="1576388"/>
                  </a:lnTo>
                  <a:lnTo>
                    <a:pt x="2057400" y="1628775"/>
                  </a:lnTo>
                  <a:lnTo>
                    <a:pt x="1985962" y="1509713"/>
                  </a:lnTo>
                  <a:lnTo>
                    <a:pt x="1985962" y="1338263"/>
                  </a:lnTo>
                  <a:lnTo>
                    <a:pt x="1809750" y="1309688"/>
                  </a:lnTo>
                  <a:lnTo>
                    <a:pt x="1714500" y="1214438"/>
                  </a:lnTo>
                  <a:lnTo>
                    <a:pt x="1647825" y="1243013"/>
                  </a:lnTo>
                  <a:lnTo>
                    <a:pt x="1619250" y="1133475"/>
                  </a:lnTo>
                  <a:lnTo>
                    <a:pt x="1552575" y="1090613"/>
                  </a:lnTo>
                  <a:lnTo>
                    <a:pt x="1609725" y="900113"/>
                  </a:lnTo>
                  <a:lnTo>
                    <a:pt x="1681162" y="819150"/>
                  </a:lnTo>
                  <a:lnTo>
                    <a:pt x="1728787" y="742950"/>
                  </a:lnTo>
                  <a:lnTo>
                    <a:pt x="1785937" y="723900"/>
                  </a:lnTo>
                  <a:lnTo>
                    <a:pt x="1843087" y="609600"/>
                  </a:lnTo>
                  <a:lnTo>
                    <a:pt x="1833562" y="752475"/>
                  </a:lnTo>
                  <a:lnTo>
                    <a:pt x="1852612" y="790575"/>
                  </a:lnTo>
                  <a:lnTo>
                    <a:pt x="1885950" y="809625"/>
                  </a:lnTo>
                  <a:lnTo>
                    <a:pt x="1914525" y="742950"/>
                  </a:lnTo>
                  <a:lnTo>
                    <a:pt x="2033587" y="790575"/>
                  </a:lnTo>
                  <a:lnTo>
                    <a:pt x="2057400" y="742950"/>
                  </a:lnTo>
                  <a:lnTo>
                    <a:pt x="1905000" y="614363"/>
                  </a:lnTo>
                  <a:lnTo>
                    <a:pt x="1900237" y="528638"/>
                  </a:lnTo>
                  <a:lnTo>
                    <a:pt x="1990725" y="500063"/>
                  </a:lnTo>
                  <a:lnTo>
                    <a:pt x="2019300" y="447675"/>
                  </a:lnTo>
                  <a:lnTo>
                    <a:pt x="1966912" y="338138"/>
                  </a:lnTo>
                  <a:lnTo>
                    <a:pt x="2033587" y="285750"/>
                  </a:lnTo>
                  <a:lnTo>
                    <a:pt x="1933575" y="214313"/>
                  </a:lnTo>
                  <a:lnTo>
                    <a:pt x="1876425" y="219075"/>
                  </a:lnTo>
                  <a:lnTo>
                    <a:pt x="1881187" y="280988"/>
                  </a:lnTo>
                  <a:lnTo>
                    <a:pt x="1828800" y="428625"/>
                  </a:lnTo>
                  <a:lnTo>
                    <a:pt x="1776412" y="395288"/>
                  </a:lnTo>
                  <a:lnTo>
                    <a:pt x="1785937" y="309563"/>
                  </a:lnTo>
                  <a:lnTo>
                    <a:pt x="1738312" y="252413"/>
                  </a:lnTo>
                  <a:lnTo>
                    <a:pt x="1719262" y="314325"/>
                  </a:lnTo>
                  <a:lnTo>
                    <a:pt x="1714500" y="228600"/>
                  </a:lnTo>
                  <a:lnTo>
                    <a:pt x="1633537" y="209550"/>
                  </a:lnTo>
                  <a:lnTo>
                    <a:pt x="1647825" y="133350"/>
                  </a:lnTo>
                  <a:lnTo>
                    <a:pt x="1628775" y="0"/>
                  </a:lnTo>
                  <a:lnTo>
                    <a:pt x="1519237" y="0"/>
                  </a:lnTo>
                  <a:lnTo>
                    <a:pt x="1490662" y="61913"/>
                  </a:lnTo>
                  <a:lnTo>
                    <a:pt x="1504950" y="123825"/>
                  </a:lnTo>
                  <a:lnTo>
                    <a:pt x="1514475" y="204788"/>
                  </a:lnTo>
                  <a:lnTo>
                    <a:pt x="1562100" y="247650"/>
                  </a:lnTo>
                  <a:lnTo>
                    <a:pt x="1614487" y="300038"/>
                  </a:lnTo>
                  <a:lnTo>
                    <a:pt x="1576387" y="366713"/>
                  </a:lnTo>
                  <a:lnTo>
                    <a:pt x="1528762" y="400050"/>
                  </a:lnTo>
                  <a:lnTo>
                    <a:pt x="1500187" y="319088"/>
                  </a:lnTo>
                  <a:lnTo>
                    <a:pt x="1533525" y="276225"/>
                  </a:lnTo>
                  <a:lnTo>
                    <a:pt x="1447800" y="176213"/>
                  </a:lnTo>
                  <a:lnTo>
                    <a:pt x="1395412" y="247650"/>
                  </a:lnTo>
                  <a:lnTo>
                    <a:pt x="1443037" y="304800"/>
                  </a:lnTo>
                  <a:lnTo>
                    <a:pt x="1462087" y="390525"/>
                  </a:lnTo>
                  <a:lnTo>
                    <a:pt x="1395412" y="423863"/>
                  </a:lnTo>
                  <a:lnTo>
                    <a:pt x="1281112" y="385763"/>
                  </a:lnTo>
                  <a:lnTo>
                    <a:pt x="1219200" y="361950"/>
                  </a:lnTo>
                  <a:lnTo>
                    <a:pt x="1109662" y="385763"/>
                  </a:lnTo>
                  <a:lnTo>
                    <a:pt x="1114425" y="490538"/>
                  </a:lnTo>
                  <a:lnTo>
                    <a:pt x="1057275" y="390525"/>
                  </a:lnTo>
                  <a:lnTo>
                    <a:pt x="871537" y="400050"/>
                  </a:lnTo>
                  <a:lnTo>
                    <a:pt x="900112" y="347663"/>
                  </a:lnTo>
                  <a:lnTo>
                    <a:pt x="842962" y="314325"/>
                  </a:lnTo>
                  <a:lnTo>
                    <a:pt x="742950" y="309563"/>
                  </a:lnTo>
                  <a:lnTo>
                    <a:pt x="642937" y="214313"/>
                  </a:lnTo>
                  <a:lnTo>
                    <a:pt x="533400" y="228600"/>
                  </a:lnTo>
                  <a:lnTo>
                    <a:pt x="471487" y="128588"/>
                  </a:lnTo>
                  <a:lnTo>
                    <a:pt x="414337" y="195263"/>
                  </a:lnTo>
                  <a:lnTo>
                    <a:pt x="304800" y="238125"/>
                  </a:lnTo>
                  <a:lnTo>
                    <a:pt x="276225" y="314325"/>
                  </a:lnTo>
                  <a:lnTo>
                    <a:pt x="309562" y="200025"/>
                  </a:lnTo>
                  <a:lnTo>
                    <a:pt x="419100" y="161925"/>
                  </a:lnTo>
                  <a:lnTo>
                    <a:pt x="366712" y="142875"/>
                  </a:lnTo>
                  <a:lnTo>
                    <a:pt x="238125" y="214313"/>
                  </a:lnTo>
                  <a:lnTo>
                    <a:pt x="185737" y="271463"/>
                  </a:lnTo>
                  <a:lnTo>
                    <a:pt x="214312" y="347663"/>
                  </a:lnTo>
                  <a:lnTo>
                    <a:pt x="152400" y="290513"/>
                  </a:lnTo>
                  <a:lnTo>
                    <a:pt x="14287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4" name="フリーフォーム 1172">
              <a:extLst>
                <a:ext uri="{FF2B5EF4-FFF2-40B4-BE49-F238E27FC236}">
                  <a16:creationId xmlns:a16="http://schemas.microsoft.com/office/drawing/2014/main" id="{A6D12024-E46B-4E90-97AD-4E1C9D4E5EE1}"/>
                </a:ext>
              </a:extLst>
            </p:cNvPr>
            <p:cNvSpPr/>
            <p:nvPr/>
          </p:nvSpPr>
          <p:spPr bwMode="auto">
            <a:xfrm>
              <a:off x="9459110" y="3125272"/>
              <a:ext cx="160591" cy="198994"/>
            </a:xfrm>
            <a:custGeom>
              <a:avLst/>
              <a:gdLst>
                <a:gd name="connsiteX0" fmla="*/ 95250 w 219075"/>
                <a:gd name="connsiteY0" fmla="*/ 0 h 271463"/>
                <a:gd name="connsiteX1" fmla="*/ 23813 w 219075"/>
                <a:gd name="connsiteY1" fmla="*/ 104775 h 271463"/>
                <a:gd name="connsiteX2" fmla="*/ 0 w 219075"/>
                <a:gd name="connsiteY2" fmla="*/ 204788 h 271463"/>
                <a:gd name="connsiteX3" fmla="*/ 90488 w 219075"/>
                <a:gd name="connsiteY3" fmla="*/ 223838 h 271463"/>
                <a:gd name="connsiteX4" fmla="*/ 185738 w 219075"/>
                <a:gd name="connsiteY4" fmla="*/ 271463 h 271463"/>
                <a:gd name="connsiteX5" fmla="*/ 219075 w 219075"/>
                <a:gd name="connsiteY5" fmla="*/ 204788 h 271463"/>
                <a:gd name="connsiteX6" fmla="*/ 147638 w 219075"/>
                <a:gd name="connsiteY6" fmla="*/ 142875 h 271463"/>
                <a:gd name="connsiteX7" fmla="*/ 61913 w 219075"/>
                <a:gd name="connsiteY7" fmla="*/ 100013 h 271463"/>
                <a:gd name="connsiteX8" fmla="*/ 95250 w 219075"/>
                <a:gd name="connsiteY8" fmla="*/ 0 h 271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271463">
                  <a:moveTo>
                    <a:pt x="95250" y="0"/>
                  </a:moveTo>
                  <a:lnTo>
                    <a:pt x="23813" y="104775"/>
                  </a:lnTo>
                  <a:lnTo>
                    <a:pt x="0" y="204788"/>
                  </a:lnTo>
                  <a:lnTo>
                    <a:pt x="90488" y="223838"/>
                  </a:lnTo>
                  <a:lnTo>
                    <a:pt x="185738" y="271463"/>
                  </a:lnTo>
                  <a:lnTo>
                    <a:pt x="219075" y="204788"/>
                  </a:lnTo>
                  <a:lnTo>
                    <a:pt x="147638" y="142875"/>
                  </a:lnTo>
                  <a:lnTo>
                    <a:pt x="61913" y="100013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5" name="フリーフォーム 1173">
              <a:extLst>
                <a:ext uri="{FF2B5EF4-FFF2-40B4-BE49-F238E27FC236}">
                  <a16:creationId xmlns:a16="http://schemas.microsoft.com/office/drawing/2014/main" id="{0BF910A6-BBBA-4ABE-9EBD-5BFBA3F8AE13}"/>
                </a:ext>
              </a:extLst>
            </p:cNvPr>
            <p:cNvSpPr/>
            <p:nvPr/>
          </p:nvSpPr>
          <p:spPr bwMode="auto">
            <a:xfrm>
              <a:off x="7828758" y="3216041"/>
              <a:ext cx="1459287" cy="823904"/>
            </a:xfrm>
            <a:custGeom>
              <a:avLst/>
              <a:gdLst>
                <a:gd name="connsiteX0" fmla="*/ 28575 w 1990725"/>
                <a:gd name="connsiteY0" fmla="*/ 76200 h 1123950"/>
                <a:gd name="connsiteX1" fmla="*/ 114300 w 1990725"/>
                <a:gd name="connsiteY1" fmla="*/ 33338 h 1123950"/>
                <a:gd name="connsiteX2" fmla="*/ 1019175 w 1990725"/>
                <a:gd name="connsiteY2" fmla="*/ 0 h 1123950"/>
                <a:gd name="connsiteX3" fmla="*/ 1171575 w 1990725"/>
                <a:gd name="connsiteY3" fmla="*/ 95250 h 1123950"/>
                <a:gd name="connsiteX4" fmla="*/ 1123950 w 1990725"/>
                <a:gd name="connsiteY4" fmla="*/ 171450 h 1123950"/>
                <a:gd name="connsiteX5" fmla="*/ 1181100 w 1990725"/>
                <a:gd name="connsiteY5" fmla="*/ 185738 h 1123950"/>
                <a:gd name="connsiteX6" fmla="*/ 1209675 w 1990725"/>
                <a:gd name="connsiteY6" fmla="*/ 133350 h 1123950"/>
                <a:gd name="connsiteX7" fmla="*/ 1328737 w 1990725"/>
                <a:gd name="connsiteY7" fmla="*/ 180975 h 1123950"/>
                <a:gd name="connsiteX8" fmla="*/ 1419225 w 1990725"/>
                <a:gd name="connsiteY8" fmla="*/ 242888 h 1123950"/>
                <a:gd name="connsiteX9" fmla="*/ 1414462 w 1990725"/>
                <a:gd name="connsiteY9" fmla="*/ 361950 h 1123950"/>
                <a:gd name="connsiteX10" fmla="*/ 1428750 w 1990725"/>
                <a:gd name="connsiteY10" fmla="*/ 404813 h 1123950"/>
                <a:gd name="connsiteX11" fmla="*/ 1519237 w 1990725"/>
                <a:gd name="connsiteY11" fmla="*/ 342900 h 1123950"/>
                <a:gd name="connsiteX12" fmla="*/ 1552575 w 1990725"/>
                <a:gd name="connsiteY12" fmla="*/ 295275 h 1123950"/>
                <a:gd name="connsiteX13" fmla="*/ 1619250 w 1990725"/>
                <a:gd name="connsiteY13" fmla="*/ 300038 h 1123950"/>
                <a:gd name="connsiteX14" fmla="*/ 1647825 w 1990725"/>
                <a:gd name="connsiteY14" fmla="*/ 261938 h 1123950"/>
                <a:gd name="connsiteX15" fmla="*/ 1819275 w 1990725"/>
                <a:gd name="connsiteY15" fmla="*/ 242888 h 1123950"/>
                <a:gd name="connsiteX16" fmla="*/ 1895475 w 1990725"/>
                <a:gd name="connsiteY16" fmla="*/ 142875 h 1123950"/>
                <a:gd name="connsiteX17" fmla="*/ 1990725 w 1990725"/>
                <a:gd name="connsiteY17" fmla="*/ 228600 h 1123950"/>
                <a:gd name="connsiteX18" fmla="*/ 1833562 w 1990725"/>
                <a:gd name="connsiteY18" fmla="*/ 323850 h 1123950"/>
                <a:gd name="connsiteX19" fmla="*/ 1833562 w 1990725"/>
                <a:gd name="connsiteY19" fmla="*/ 419100 h 1123950"/>
                <a:gd name="connsiteX20" fmla="*/ 1728787 w 1990725"/>
                <a:gd name="connsiteY20" fmla="*/ 438150 h 1123950"/>
                <a:gd name="connsiteX21" fmla="*/ 1628775 w 1990725"/>
                <a:gd name="connsiteY21" fmla="*/ 600075 h 1123950"/>
                <a:gd name="connsiteX22" fmla="*/ 1643062 w 1990725"/>
                <a:gd name="connsiteY22" fmla="*/ 700088 h 1123950"/>
                <a:gd name="connsiteX23" fmla="*/ 1509712 w 1990725"/>
                <a:gd name="connsiteY23" fmla="*/ 819150 h 1123950"/>
                <a:gd name="connsiteX24" fmla="*/ 1452562 w 1990725"/>
                <a:gd name="connsiteY24" fmla="*/ 900113 h 1123950"/>
                <a:gd name="connsiteX25" fmla="*/ 1538287 w 1990725"/>
                <a:gd name="connsiteY25" fmla="*/ 1085850 h 1123950"/>
                <a:gd name="connsiteX26" fmla="*/ 1495425 w 1990725"/>
                <a:gd name="connsiteY26" fmla="*/ 1123950 h 1123950"/>
                <a:gd name="connsiteX27" fmla="*/ 1390650 w 1990725"/>
                <a:gd name="connsiteY27" fmla="*/ 957263 h 1123950"/>
                <a:gd name="connsiteX28" fmla="*/ 1328737 w 1990725"/>
                <a:gd name="connsiteY28" fmla="*/ 928688 h 1123950"/>
                <a:gd name="connsiteX29" fmla="*/ 1190625 w 1990725"/>
                <a:gd name="connsiteY29" fmla="*/ 909638 h 1123950"/>
                <a:gd name="connsiteX30" fmla="*/ 1104900 w 1990725"/>
                <a:gd name="connsiteY30" fmla="*/ 971550 h 1123950"/>
                <a:gd name="connsiteX31" fmla="*/ 1028700 w 1990725"/>
                <a:gd name="connsiteY31" fmla="*/ 957263 h 1123950"/>
                <a:gd name="connsiteX32" fmla="*/ 947737 w 1990725"/>
                <a:gd name="connsiteY32" fmla="*/ 1095375 h 1123950"/>
                <a:gd name="connsiteX33" fmla="*/ 852487 w 1990725"/>
                <a:gd name="connsiteY33" fmla="*/ 1062038 h 1123950"/>
                <a:gd name="connsiteX34" fmla="*/ 795337 w 1990725"/>
                <a:gd name="connsiteY34" fmla="*/ 938213 h 1123950"/>
                <a:gd name="connsiteX35" fmla="*/ 728662 w 1990725"/>
                <a:gd name="connsiteY35" fmla="*/ 976313 h 1123950"/>
                <a:gd name="connsiteX36" fmla="*/ 590550 w 1990725"/>
                <a:gd name="connsiteY36" fmla="*/ 857250 h 1123950"/>
                <a:gd name="connsiteX37" fmla="*/ 423862 w 1990725"/>
                <a:gd name="connsiteY37" fmla="*/ 862013 h 1123950"/>
                <a:gd name="connsiteX38" fmla="*/ 333375 w 1990725"/>
                <a:gd name="connsiteY38" fmla="*/ 819150 h 1123950"/>
                <a:gd name="connsiteX39" fmla="*/ 261937 w 1990725"/>
                <a:gd name="connsiteY39" fmla="*/ 823913 h 1123950"/>
                <a:gd name="connsiteX40" fmla="*/ 219075 w 1990725"/>
                <a:gd name="connsiteY40" fmla="*/ 766763 h 1123950"/>
                <a:gd name="connsiteX41" fmla="*/ 100012 w 1990725"/>
                <a:gd name="connsiteY41" fmla="*/ 704850 h 1123950"/>
                <a:gd name="connsiteX42" fmla="*/ 28575 w 1990725"/>
                <a:gd name="connsiteY42" fmla="*/ 447675 h 1123950"/>
                <a:gd name="connsiteX43" fmla="*/ 0 w 1990725"/>
                <a:gd name="connsiteY43" fmla="*/ 195263 h 1123950"/>
                <a:gd name="connsiteX44" fmla="*/ 28575 w 1990725"/>
                <a:gd name="connsiteY44" fmla="*/ 7620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990725" h="1123950">
                  <a:moveTo>
                    <a:pt x="28575" y="76200"/>
                  </a:moveTo>
                  <a:lnTo>
                    <a:pt x="114300" y="33338"/>
                  </a:lnTo>
                  <a:lnTo>
                    <a:pt x="1019175" y="0"/>
                  </a:lnTo>
                  <a:lnTo>
                    <a:pt x="1171575" y="95250"/>
                  </a:lnTo>
                  <a:lnTo>
                    <a:pt x="1123950" y="171450"/>
                  </a:lnTo>
                  <a:lnTo>
                    <a:pt x="1181100" y="185738"/>
                  </a:lnTo>
                  <a:lnTo>
                    <a:pt x="1209675" y="133350"/>
                  </a:lnTo>
                  <a:lnTo>
                    <a:pt x="1328737" y="180975"/>
                  </a:lnTo>
                  <a:lnTo>
                    <a:pt x="1419225" y="242888"/>
                  </a:lnTo>
                  <a:lnTo>
                    <a:pt x="1414462" y="361950"/>
                  </a:lnTo>
                  <a:lnTo>
                    <a:pt x="1428750" y="404813"/>
                  </a:lnTo>
                  <a:lnTo>
                    <a:pt x="1519237" y="342900"/>
                  </a:lnTo>
                  <a:lnTo>
                    <a:pt x="1552575" y="295275"/>
                  </a:lnTo>
                  <a:lnTo>
                    <a:pt x="1619250" y="300038"/>
                  </a:lnTo>
                  <a:lnTo>
                    <a:pt x="1647825" y="261938"/>
                  </a:lnTo>
                  <a:lnTo>
                    <a:pt x="1819275" y="242888"/>
                  </a:lnTo>
                  <a:lnTo>
                    <a:pt x="1895475" y="142875"/>
                  </a:lnTo>
                  <a:lnTo>
                    <a:pt x="1990725" y="228600"/>
                  </a:lnTo>
                  <a:lnTo>
                    <a:pt x="1833562" y="323850"/>
                  </a:lnTo>
                  <a:lnTo>
                    <a:pt x="1833562" y="419100"/>
                  </a:lnTo>
                  <a:lnTo>
                    <a:pt x="1728787" y="438150"/>
                  </a:lnTo>
                  <a:lnTo>
                    <a:pt x="1628775" y="600075"/>
                  </a:lnTo>
                  <a:lnTo>
                    <a:pt x="1643062" y="700088"/>
                  </a:lnTo>
                  <a:lnTo>
                    <a:pt x="1509712" y="819150"/>
                  </a:lnTo>
                  <a:lnTo>
                    <a:pt x="1452562" y="900113"/>
                  </a:lnTo>
                  <a:lnTo>
                    <a:pt x="1538287" y="1085850"/>
                  </a:lnTo>
                  <a:lnTo>
                    <a:pt x="1495425" y="1123950"/>
                  </a:lnTo>
                  <a:lnTo>
                    <a:pt x="1390650" y="957263"/>
                  </a:lnTo>
                  <a:lnTo>
                    <a:pt x="1328737" y="928688"/>
                  </a:lnTo>
                  <a:lnTo>
                    <a:pt x="1190625" y="909638"/>
                  </a:lnTo>
                  <a:lnTo>
                    <a:pt x="1104900" y="971550"/>
                  </a:lnTo>
                  <a:lnTo>
                    <a:pt x="1028700" y="957263"/>
                  </a:lnTo>
                  <a:lnTo>
                    <a:pt x="947737" y="1095375"/>
                  </a:lnTo>
                  <a:lnTo>
                    <a:pt x="852487" y="1062038"/>
                  </a:lnTo>
                  <a:lnTo>
                    <a:pt x="795337" y="938213"/>
                  </a:lnTo>
                  <a:lnTo>
                    <a:pt x="728662" y="976313"/>
                  </a:lnTo>
                  <a:lnTo>
                    <a:pt x="590550" y="857250"/>
                  </a:lnTo>
                  <a:lnTo>
                    <a:pt x="423862" y="862013"/>
                  </a:lnTo>
                  <a:lnTo>
                    <a:pt x="333375" y="819150"/>
                  </a:lnTo>
                  <a:lnTo>
                    <a:pt x="261937" y="823913"/>
                  </a:lnTo>
                  <a:lnTo>
                    <a:pt x="219075" y="766763"/>
                  </a:lnTo>
                  <a:lnTo>
                    <a:pt x="100012" y="704850"/>
                  </a:lnTo>
                  <a:lnTo>
                    <a:pt x="28575" y="447675"/>
                  </a:lnTo>
                  <a:lnTo>
                    <a:pt x="0" y="195263"/>
                  </a:lnTo>
                  <a:lnTo>
                    <a:pt x="28575" y="762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6" name="フリーフォーム 1174">
              <a:extLst>
                <a:ext uri="{FF2B5EF4-FFF2-40B4-BE49-F238E27FC236}">
                  <a16:creationId xmlns:a16="http://schemas.microsoft.com/office/drawing/2014/main" id="{FE6686F1-C8BF-43EC-8F7C-65A55E127BFF}"/>
                </a:ext>
              </a:extLst>
            </p:cNvPr>
            <p:cNvSpPr/>
            <p:nvPr/>
          </p:nvSpPr>
          <p:spPr bwMode="auto">
            <a:xfrm>
              <a:off x="6718583" y="2919297"/>
              <a:ext cx="233905" cy="143135"/>
            </a:xfrm>
            <a:custGeom>
              <a:avLst/>
              <a:gdLst>
                <a:gd name="connsiteX0" fmla="*/ 319087 w 319087"/>
                <a:gd name="connsiteY0" fmla="*/ 0 h 195262"/>
                <a:gd name="connsiteX1" fmla="*/ 228600 w 319087"/>
                <a:gd name="connsiteY1" fmla="*/ 14287 h 195262"/>
                <a:gd name="connsiteX2" fmla="*/ 0 w 319087"/>
                <a:gd name="connsiteY2" fmla="*/ 195262 h 195262"/>
                <a:gd name="connsiteX3" fmla="*/ 271462 w 319087"/>
                <a:gd name="connsiteY3" fmla="*/ 42862 h 195262"/>
                <a:gd name="connsiteX4" fmla="*/ 319087 w 319087"/>
                <a:gd name="connsiteY4" fmla="*/ 0 h 19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87" h="195262">
                  <a:moveTo>
                    <a:pt x="319087" y="0"/>
                  </a:moveTo>
                  <a:lnTo>
                    <a:pt x="228600" y="14287"/>
                  </a:lnTo>
                  <a:lnTo>
                    <a:pt x="0" y="195262"/>
                  </a:lnTo>
                  <a:lnTo>
                    <a:pt x="271462" y="42862"/>
                  </a:lnTo>
                  <a:lnTo>
                    <a:pt x="3190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7" name="フリーフォーム 1175">
              <a:extLst>
                <a:ext uri="{FF2B5EF4-FFF2-40B4-BE49-F238E27FC236}">
                  <a16:creationId xmlns:a16="http://schemas.microsoft.com/office/drawing/2014/main" id="{9C12086C-FE9D-48DF-85B3-1EC607EDC36B}"/>
                </a:ext>
              </a:extLst>
            </p:cNvPr>
            <p:cNvSpPr/>
            <p:nvPr/>
          </p:nvSpPr>
          <p:spPr bwMode="auto">
            <a:xfrm>
              <a:off x="8031243" y="3813023"/>
              <a:ext cx="736626" cy="527158"/>
            </a:xfrm>
            <a:custGeom>
              <a:avLst/>
              <a:gdLst>
                <a:gd name="connsiteX0" fmla="*/ 0 w 1004887"/>
                <a:gd name="connsiteY0" fmla="*/ 0 h 719137"/>
                <a:gd name="connsiteX1" fmla="*/ 33337 w 1004887"/>
                <a:gd name="connsiteY1" fmla="*/ 142875 h 719137"/>
                <a:gd name="connsiteX2" fmla="*/ 80962 w 1004887"/>
                <a:gd name="connsiteY2" fmla="*/ 176212 h 719137"/>
                <a:gd name="connsiteX3" fmla="*/ 57150 w 1004887"/>
                <a:gd name="connsiteY3" fmla="*/ 238125 h 719137"/>
                <a:gd name="connsiteX4" fmla="*/ 238125 w 1004887"/>
                <a:gd name="connsiteY4" fmla="*/ 395287 h 719137"/>
                <a:gd name="connsiteX5" fmla="*/ 166687 w 1004887"/>
                <a:gd name="connsiteY5" fmla="*/ 257175 h 719137"/>
                <a:gd name="connsiteX6" fmla="*/ 61912 w 1004887"/>
                <a:gd name="connsiteY6" fmla="*/ 47625 h 719137"/>
                <a:gd name="connsiteX7" fmla="*/ 109537 w 1004887"/>
                <a:gd name="connsiteY7" fmla="*/ 76200 h 719137"/>
                <a:gd name="connsiteX8" fmla="*/ 195262 w 1004887"/>
                <a:gd name="connsiteY8" fmla="*/ 200025 h 719137"/>
                <a:gd name="connsiteX9" fmla="*/ 314325 w 1004887"/>
                <a:gd name="connsiteY9" fmla="*/ 361950 h 719137"/>
                <a:gd name="connsiteX10" fmla="*/ 438150 w 1004887"/>
                <a:gd name="connsiteY10" fmla="*/ 523875 h 719137"/>
                <a:gd name="connsiteX11" fmla="*/ 495300 w 1004887"/>
                <a:gd name="connsiteY11" fmla="*/ 614362 h 719137"/>
                <a:gd name="connsiteX12" fmla="*/ 704850 w 1004887"/>
                <a:gd name="connsiteY12" fmla="*/ 685800 h 719137"/>
                <a:gd name="connsiteX13" fmla="*/ 752475 w 1004887"/>
                <a:gd name="connsiteY13" fmla="*/ 647700 h 719137"/>
                <a:gd name="connsiteX14" fmla="*/ 790575 w 1004887"/>
                <a:gd name="connsiteY14" fmla="*/ 719137 h 719137"/>
                <a:gd name="connsiteX15" fmla="*/ 857250 w 1004887"/>
                <a:gd name="connsiteY15" fmla="*/ 695325 h 719137"/>
                <a:gd name="connsiteX16" fmla="*/ 862012 w 1004887"/>
                <a:gd name="connsiteY16" fmla="*/ 628650 h 719137"/>
                <a:gd name="connsiteX17" fmla="*/ 923925 w 1004887"/>
                <a:gd name="connsiteY17" fmla="*/ 590550 h 719137"/>
                <a:gd name="connsiteX18" fmla="*/ 957262 w 1004887"/>
                <a:gd name="connsiteY18" fmla="*/ 647700 h 719137"/>
                <a:gd name="connsiteX19" fmla="*/ 1004887 w 1004887"/>
                <a:gd name="connsiteY19" fmla="*/ 457200 h 719137"/>
                <a:gd name="connsiteX20" fmla="*/ 914400 w 1004887"/>
                <a:gd name="connsiteY20" fmla="*/ 457200 h 719137"/>
                <a:gd name="connsiteX21" fmla="*/ 885825 w 1004887"/>
                <a:gd name="connsiteY21" fmla="*/ 509587 h 719137"/>
                <a:gd name="connsiteX22" fmla="*/ 790575 w 1004887"/>
                <a:gd name="connsiteY22" fmla="*/ 581025 h 719137"/>
                <a:gd name="connsiteX23" fmla="*/ 695325 w 1004887"/>
                <a:gd name="connsiteY23" fmla="*/ 547687 h 719137"/>
                <a:gd name="connsiteX24" fmla="*/ 633412 w 1004887"/>
                <a:gd name="connsiteY24" fmla="*/ 361950 h 719137"/>
                <a:gd name="connsiteX25" fmla="*/ 671512 w 1004887"/>
                <a:gd name="connsiteY25" fmla="*/ 271462 h 719137"/>
                <a:gd name="connsiteX26" fmla="*/ 576262 w 1004887"/>
                <a:gd name="connsiteY26" fmla="*/ 261937 h 719137"/>
                <a:gd name="connsiteX27" fmla="*/ 528637 w 1004887"/>
                <a:gd name="connsiteY27" fmla="*/ 128587 h 719137"/>
                <a:gd name="connsiteX28" fmla="*/ 447675 w 1004887"/>
                <a:gd name="connsiteY28" fmla="*/ 161925 h 719137"/>
                <a:gd name="connsiteX29" fmla="*/ 323850 w 1004887"/>
                <a:gd name="connsiteY29" fmla="*/ 47625 h 719137"/>
                <a:gd name="connsiteX30" fmla="*/ 161925 w 1004887"/>
                <a:gd name="connsiteY30" fmla="*/ 47625 h 719137"/>
                <a:gd name="connsiteX31" fmla="*/ 80962 w 1004887"/>
                <a:gd name="connsiteY31" fmla="*/ 9525 h 719137"/>
                <a:gd name="connsiteX32" fmla="*/ 0 w 1004887"/>
                <a:gd name="connsiteY32" fmla="*/ 0 h 719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04887" h="719137">
                  <a:moveTo>
                    <a:pt x="0" y="0"/>
                  </a:moveTo>
                  <a:lnTo>
                    <a:pt x="33337" y="142875"/>
                  </a:lnTo>
                  <a:lnTo>
                    <a:pt x="80962" y="176212"/>
                  </a:lnTo>
                  <a:lnTo>
                    <a:pt x="57150" y="238125"/>
                  </a:lnTo>
                  <a:lnTo>
                    <a:pt x="238125" y="395287"/>
                  </a:lnTo>
                  <a:lnTo>
                    <a:pt x="166687" y="257175"/>
                  </a:lnTo>
                  <a:lnTo>
                    <a:pt x="61912" y="47625"/>
                  </a:lnTo>
                  <a:lnTo>
                    <a:pt x="109537" y="76200"/>
                  </a:lnTo>
                  <a:lnTo>
                    <a:pt x="195262" y="200025"/>
                  </a:lnTo>
                  <a:lnTo>
                    <a:pt x="314325" y="361950"/>
                  </a:lnTo>
                  <a:lnTo>
                    <a:pt x="438150" y="523875"/>
                  </a:lnTo>
                  <a:lnTo>
                    <a:pt x="495300" y="614362"/>
                  </a:lnTo>
                  <a:lnTo>
                    <a:pt x="704850" y="685800"/>
                  </a:lnTo>
                  <a:lnTo>
                    <a:pt x="752475" y="647700"/>
                  </a:lnTo>
                  <a:lnTo>
                    <a:pt x="790575" y="719137"/>
                  </a:lnTo>
                  <a:lnTo>
                    <a:pt x="857250" y="695325"/>
                  </a:lnTo>
                  <a:lnTo>
                    <a:pt x="862012" y="628650"/>
                  </a:lnTo>
                  <a:lnTo>
                    <a:pt x="923925" y="590550"/>
                  </a:lnTo>
                  <a:lnTo>
                    <a:pt x="957262" y="647700"/>
                  </a:lnTo>
                  <a:lnTo>
                    <a:pt x="1004887" y="457200"/>
                  </a:lnTo>
                  <a:lnTo>
                    <a:pt x="914400" y="457200"/>
                  </a:lnTo>
                  <a:lnTo>
                    <a:pt x="885825" y="509587"/>
                  </a:lnTo>
                  <a:lnTo>
                    <a:pt x="790575" y="581025"/>
                  </a:lnTo>
                  <a:lnTo>
                    <a:pt x="695325" y="547687"/>
                  </a:lnTo>
                  <a:lnTo>
                    <a:pt x="633412" y="361950"/>
                  </a:lnTo>
                  <a:lnTo>
                    <a:pt x="671512" y="271462"/>
                  </a:lnTo>
                  <a:lnTo>
                    <a:pt x="576262" y="261937"/>
                  </a:lnTo>
                  <a:lnTo>
                    <a:pt x="528637" y="128587"/>
                  </a:lnTo>
                  <a:lnTo>
                    <a:pt x="447675" y="161925"/>
                  </a:lnTo>
                  <a:lnTo>
                    <a:pt x="323850" y="47625"/>
                  </a:lnTo>
                  <a:lnTo>
                    <a:pt x="161925" y="47625"/>
                  </a:lnTo>
                  <a:lnTo>
                    <a:pt x="80962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8" name="フリーフォーム 1177">
              <a:extLst>
                <a:ext uri="{FF2B5EF4-FFF2-40B4-BE49-F238E27FC236}">
                  <a16:creationId xmlns:a16="http://schemas.microsoft.com/office/drawing/2014/main" id="{5974B94C-9D36-46D8-8703-FD88B19CED0E}"/>
                </a:ext>
              </a:extLst>
            </p:cNvPr>
            <p:cNvSpPr/>
            <p:nvPr/>
          </p:nvSpPr>
          <p:spPr bwMode="auto">
            <a:xfrm>
              <a:off x="8624733" y="4245922"/>
              <a:ext cx="105897" cy="132662"/>
            </a:xfrm>
            <a:custGeom>
              <a:avLst/>
              <a:gdLst>
                <a:gd name="connsiteX0" fmla="*/ 114300 w 145256"/>
                <a:gd name="connsiteY0" fmla="*/ 0 h 180975"/>
                <a:gd name="connsiteX1" fmla="*/ 47625 w 145256"/>
                <a:gd name="connsiteY1" fmla="*/ 38100 h 180975"/>
                <a:gd name="connsiteX2" fmla="*/ 52387 w 145256"/>
                <a:gd name="connsiteY2" fmla="*/ 104775 h 180975"/>
                <a:gd name="connsiteX3" fmla="*/ 0 w 145256"/>
                <a:gd name="connsiteY3" fmla="*/ 128587 h 180975"/>
                <a:gd name="connsiteX4" fmla="*/ 88106 w 145256"/>
                <a:gd name="connsiteY4" fmla="*/ 180975 h 180975"/>
                <a:gd name="connsiteX5" fmla="*/ 142875 w 145256"/>
                <a:gd name="connsiteY5" fmla="*/ 111918 h 180975"/>
                <a:gd name="connsiteX6" fmla="*/ 145256 w 145256"/>
                <a:gd name="connsiteY6" fmla="*/ 57150 h 180975"/>
                <a:gd name="connsiteX7" fmla="*/ 114300 w 145256"/>
                <a:gd name="connsiteY7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56" h="180975">
                  <a:moveTo>
                    <a:pt x="114300" y="0"/>
                  </a:moveTo>
                  <a:lnTo>
                    <a:pt x="47625" y="38100"/>
                  </a:lnTo>
                  <a:lnTo>
                    <a:pt x="52387" y="104775"/>
                  </a:lnTo>
                  <a:lnTo>
                    <a:pt x="0" y="128587"/>
                  </a:lnTo>
                  <a:lnTo>
                    <a:pt x="88106" y="180975"/>
                  </a:lnTo>
                  <a:lnTo>
                    <a:pt x="142875" y="111918"/>
                  </a:lnTo>
                  <a:lnTo>
                    <a:pt x="145256" y="5715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9" name="フリーフォーム 1178">
              <a:extLst>
                <a:ext uri="{FF2B5EF4-FFF2-40B4-BE49-F238E27FC236}">
                  <a16:creationId xmlns:a16="http://schemas.microsoft.com/office/drawing/2014/main" id="{B83B7175-38A9-4143-8578-49DD3DFC945C}"/>
                </a:ext>
              </a:extLst>
            </p:cNvPr>
            <p:cNvSpPr/>
            <p:nvPr/>
          </p:nvSpPr>
          <p:spPr bwMode="auto">
            <a:xfrm>
              <a:off x="8827218" y="4100458"/>
              <a:ext cx="252524" cy="96588"/>
            </a:xfrm>
            <a:custGeom>
              <a:avLst/>
              <a:gdLst>
                <a:gd name="connsiteX0" fmla="*/ 345281 w 345281"/>
                <a:gd name="connsiteY0" fmla="*/ 119062 h 130969"/>
                <a:gd name="connsiteX1" fmla="*/ 173831 w 345281"/>
                <a:gd name="connsiteY1" fmla="*/ 0 h 130969"/>
                <a:gd name="connsiteX2" fmla="*/ 11906 w 345281"/>
                <a:gd name="connsiteY2" fmla="*/ 14287 h 130969"/>
                <a:gd name="connsiteX3" fmla="*/ 0 w 345281"/>
                <a:gd name="connsiteY3" fmla="*/ 50006 h 130969"/>
                <a:gd name="connsiteX4" fmla="*/ 111918 w 345281"/>
                <a:gd name="connsiteY4" fmla="*/ 47625 h 130969"/>
                <a:gd name="connsiteX5" fmla="*/ 235743 w 345281"/>
                <a:gd name="connsiteY5" fmla="*/ 104775 h 130969"/>
                <a:gd name="connsiteX6" fmla="*/ 235743 w 345281"/>
                <a:gd name="connsiteY6" fmla="*/ 130969 h 130969"/>
                <a:gd name="connsiteX7" fmla="*/ 345281 w 345281"/>
                <a:gd name="connsiteY7" fmla="*/ 119062 h 130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5281" h="130969">
                  <a:moveTo>
                    <a:pt x="345281" y="119062"/>
                  </a:moveTo>
                  <a:lnTo>
                    <a:pt x="173831" y="0"/>
                  </a:lnTo>
                  <a:lnTo>
                    <a:pt x="11906" y="14287"/>
                  </a:lnTo>
                  <a:lnTo>
                    <a:pt x="0" y="50006"/>
                  </a:lnTo>
                  <a:lnTo>
                    <a:pt x="111918" y="47625"/>
                  </a:lnTo>
                  <a:lnTo>
                    <a:pt x="235743" y="104775"/>
                  </a:lnTo>
                  <a:lnTo>
                    <a:pt x="235743" y="130969"/>
                  </a:lnTo>
                  <a:lnTo>
                    <a:pt x="345281" y="11906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0" name="フリーフォーム 1179">
              <a:extLst>
                <a:ext uri="{FF2B5EF4-FFF2-40B4-BE49-F238E27FC236}">
                  <a16:creationId xmlns:a16="http://schemas.microsoft.com/office/drawing/2014/main" id="{87632560-4A6C-44EF-BFEA-28E22833CA60}"/>
                </a:ext>
              </a:extLst>
            </p:cNvPr>
            <p:cNvSpPr/>
            <p:nvPr/>
          </p:nvSpPr>
          <p:spPr bwMode="auto">
            <a:xfrm>
              <a:off x="9064614" y="4204028"/>
              <a:ext cx="90769" cy="52366"/>
            </a:xfrm>
            <a:custGeom>
              <a:avLst/>
              <a:gdLst>
                <a:gd name="connsiteX0" fmla="*/ 97631 w 123825"/>
                <a:gd name="connsiteY0" fmla="*/ 0 h 71437"/>
                <a:gd name="connsiteX1" fmla="*/ 123825 w 123825"/>
                <a:gd name="connsiteY1" fmla="*/ 38100 h 71437"/>
                <a:gd name="connsiteX2" fmla="*/ 97631 w 123825"/>
                <a:gd name="connsiteY2" fmla="*/ 71437 h 71437"/>
                <a:gd name="connsiteX3" fmla="*/ 0 w 123825"/>
                <a:gd name="connsiteY3" fmla="*/ 54768 h 71437"/>
                <a:gd name="connsiteX4" fmla="*/ 97631 w 123825"/>
                <a:gd name="connsiteY4" fmla="*/ 0 h 7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25" h="71437">
                  <a:moveTo>
                    <a:pt x="97631" y="0"/>
                  </a:moveTo>
                  <a:lnTo>
                    <a:pt x="123825" y="38100"/>
                  </a:lnTo>
                  <a:lnTo>
                    <a:pt x="97631" y="71437"/>
                  </a:lnTo>
                  <a:lnTo>
                    <a:pt x="0" y="54768"/>
                  </a:lnTo>
                  <a:lnTo>
                    <a:pt x="9763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1" name="フリーフォーム 1180">
              <a:extLst>
                <a:ext uri="{FF2B5EF4-FFF2-40B4-BE49-F238E27FC236}">
                  <a16:creationId xmlns:a16="http://schemas.microsoft.com/office/drawing/2014/main" id="{30ECA6EC-7F7B-4FB9-8832-1C02EA2F9D36}"/>
                </a:ext>
              </a:extLst>
            </p:cNvPr>
            <p:cNvSpPr/>
            <p:nvPr/>
          </p:nvSpPr>
          <p:spPr bwMode="auto">
            <a:xfrm>
              <a:off x="9134436" y="4197046"/>
              <a:ext cx="104734" cy="55858"/>
            </a:xfrm>
            <a:custGeom>
              <a:avLst/>
              <a:gdLst>
                <a:gd name="connsiteX0" fmla="*/ 0 w 142875"/>
                <a:gd name="connsiteY0" fmla="*/ 11906 h 76200"/>
                <a:gd name="connsiteX1" fmla="*/ 40481 w 142875"/>
                <a:gd name="connsiteY1" fmla="*/ 59531 h 76200"/>
                <a:gd name="connsiteX2" fmla="*/ 130968 w 142875"/>
                <a:gd name="connsiteY2" fmla="*/ 76200 h 76200"/>
                <a:gd name="connsiteX3" fmla="*/ 142875 w 142875"/>
                <a:gd name="connsiteY3" fmla="*/ 35718 h 76200"/>
                <a:gd name="connsiteX4" fmla="*/ 50006 w 142875"/>
                <a:gd name="connsiteY4" fmla="*/ 0 h 76200"/>
                <a:gd name="connsiteX5" fmla="*/ 0 w 142875"/>
                <a:gd name="connsiteY5" fmla="*/ 11906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875" h="76200">
                  <a:moveTo>
                    <a:pt x="0" y="11906"/>
                  </a:moveTo>
                  <a:lnTo>
                    <a:pt x="40481" y="59531"/>
                  </a:lnTo>
                  <a:lnTo>
                    <a:pt x="130968" y="76200"/>
                  </a:lnTo>
                  <a:lnTo>
                    <a:pt x="142875" y="35718"/>
                  </a:lnTo>
                  <a:lnTo>
                    <a:pt x="50006" y="0"/>
                  </a:lnTo>
                  <a:lnTo>
                    <a:pt x="0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2" name="フリーフォーム 1184">
              <a:extLst>
                <a:ext uri="{FF2B5EF4-FFF2-40B4-BE49-F238E27FC236}">
                  <a16:creationId xmlns:a16="http://schemas.microsoft.com/office/drawing/2014/main" id="{A12AA38A-B5B6-4969-BCB5-F14CA03FA1F4}"/>
                </a:ext>
              </a:extLst>
            </p:cNvPr>
            <p:cNvSpPr/>
            <p:nvPr/>
          </p:nvSpPr>
          <p:spPr bwMode="auto">
            <a:xfrm>
              <a:off x="9242660" y="4226138"/>
              <a:ext cx="53530" cy="30256"/>
            </a:xfrm>
            <a:custGeom>
              <a:avLst/>
              <a:gdLst>
                <a:gd name="connsiteX0" fmla="*/ 0 w 73819"/>
                <a:gd name="connsiteY0" fmla="*/ 40481 h 40481"/>
                <a:gd name="connsiteX1" fmla="*/ 26194 w 73819"/>
                <a:gd name="connsiteY1" fmla="*/ 0 h 40481"/>
                <a:gd name="connsiteX2" fmla="*/ 73819 w 73819"/>
                <a:gd name="connsiteY2" fmla="*/ 21431 h 40481"/>
                <a:gd name="connsiteX3" fmla="*/ 61913 w 73819"/>
                <a:gd name="connsiteY3" fmla="*/ 40481 h 40481"/>
                <a:gd name="connsiteX4" fmla="*/ 0 w 73819"/>
                <a:gd name="connsiteY4" fmla="*/ 40481 h 40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819" h="40481">
                  <a:moveTo>
                    <a:pt x="0" y="40481"/>
                  </a:moveTo>
                  <a:lnTo>
                    <a:pt x="26194" y="0"/>
                  </a:lnTo>
                  <a:lnTo>
                    <a:pt x="73819" y="21431"/>
                  </a:lnTo>
                  <a:lnTo>
                    <a:pt x="61913" y="40481"/>
                  </a:lnTo>
                  <a:lnTo>
                    <a:pt x="0" y="404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3" name="フリーフォーム 1185">
              <a:extLst>
                <a:ext uri="{FF2B5EF4-FFF2-40B4-BE49-F238E27FC236}">
                  <a16:creationId xmlns:a16="http://schemas.microsoft.com/office/drawing/2014/main" id="{64AFB06D-9C88-4C9F-96B9-D9E729C9155B}"/>
                </a:ext>
              </a:extLst>
            </p:cNvPr>
            <p:cNvSpPr/>
            <p:nvPr/>
          </p:nvSpPr>
          <p:spPr bwMode="auto">
            <a:xfrm>
              <a:off x="8720157" y="4305270"/>
              <a:ext cx="132662" cy="91933"/>
            </a:xfrm>
            <a:custGeom>
              <a:avLst/>
              <a:gdLst>
                <a:gd name="connsiteX0" fmla="*/ 16669 w 180975"/>
                <a:gd name="connsiteY0" fmla="*/ 19050 h 126206"/>
                <a:gd name="connsiteX1" fmla="*/ 126207 w 180975"/>
                <a:gd name="connsiteY1" fmla="*/ 0 h 126206"/>
                <a:gd name="connsiteX2" fmla="*/ 180975 w 180975"/>
                <a:gd name="connsiteY2" fmla="*/ 35719 h 126206"/>
                <a:gd name="connsiteX3" fmla="*/ 47625 w 180975"/>
                <a:gd name="connsiteY3" fmla="*/ 126206 h 126206"/>
                <a:gd name="connsiteX4" fmla="*/ 28575 w 180975"/>
                <a:gd name="connsiteY4" fmla="*/ 88106 h 126206"/>
                <a:gd name="connsiteX5" fmla="*/ 0 w 180975"/>
                <a:gd name="connsiteY5" fmla="*/ 66675 h 126206"/>
                <a:gd name="connsiteX6" fmla="*/ 16669 w 180975"/>
                <a:gd name="connsiteY6" fmla="*/ 19050 h 126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0975" h="126206">
                  <a:moveTo>
                    <a:pt x="16669" y="19050"/>
                  </a:moveTo>
                  <a:lnTo>
                    <a:pt x="126207" y="0"/>
                  </a:lnTo>
                  <a:lnTo>
                    <a:pt x="180975" y="35719"/>
                  </a:lnTo>
                  <a:lnTo>
                    <a:pt x="47625" y="126206"/>
                  </a:lnTo>
                  <a:lnTo>
                    <a:pt x="28575" y="88106"/>
                  </a:lnTo>
                  <a:lnTo>
                    <a:pt x="0" y="66675"/>
                  </a:lnTo>
                  <a:lnTo>
                    <a:pt x="16669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4" name="フリーフォーム 1186">
              <a:extLst>
                <a:ext uri="{FF2B5EF4-FFF2-40B4-BE49-F238E27FC236}">
                  <a16:creationId xmlns:a16="http://schemas.microsoft.com/office/drawing/2014/main" id="{1BD77FA4-3B93-4FEF-AAED-7F1E4BEB74BD}"/>
                </a:ext>
              </a:extLst>
            </p:cNvPr>
            <p:cNvSpPr/>
            <p:nvPr/>
          </p:nvSpPr>
          <p:spPr bwMode="auto">
            <a:xfrm>
              <a:off x="8685246" y="4344836"/>
              <a:ext cx="79132" cy="59349"/>
            </a:xfrm>
            <a:custGeom>
              <a:avLst/>
              <a:gdLst>
                <a:gd name="connsiteX0" fmla="*/ 28575 w 107157"/>
                <a:gd name="connsiteY0" fmla="*/ 0 h 80962"/>
                <a:gd name="connsiteX1" fmla="*/ 107157 w 107157"/>
                <a:gd name="connsiteY1" fmla="*/ 73819 h 80962"/>
                <a:gd name="connsiteX2" fmla="*/ 69057 w 107157"/>
                <a:gd name="connsiteY2" fmla="*/ 80962 h 80962"/>
                <a:gd name="connsiteX3" fmla="*/ 0 w 107157"/>
                <a:gd name="connsiteY3" fmla="*/ 50006 h 80962"/>
                <a:gd name="connsiteX4" fmla="*/ 28575 w 107157"/>
                <a:gd name="connsiteY4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157" h="80962">
                  <a:moveTo>
                    <a:pt x="28575" y="0"/>
                  </a:moveTo>
                  <a:lnTo>
                    <a:pt x="107157" y="73819"/>
                  </a:lnTo>
                  <a:lnTo>
                    <a:pt x="69057" y="80962"/>
                  </a:lnTo>
                  <a:lnTo>
                    <a:pt x="0" y="50006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5" name="フリーフォーム 1187">
              <a:extLst>
                <a:ext uri="{FF2B5EF4-FFF2-40B4-BE49-F238E27FC236}">
                  <a16:creationId xmlns:a16="http://schemas.microsoft.com/office/drawing/2014/main" id="{0CA7F1E2-A0FC-444E-B7E8-7C7E9EBB9EBF}"/>
                </a:ext>
              </a:extLst>
            </p:cNvPr>
            <p:cNvSpPr/>
            <p:nvPr/>
          </p:nvSpPr>
          <p:spPr bwMode="auto">
            <a:xfrm>
              <a:off x="8750413" y="4330872"/>
              <a:ext cx="101242" cy="122189"/>
            </a:xfrm>
            <a:custGeom>
              <a:avLst/>
              <a:gdLst>
                <a:gd name="connsiteX0" fmla="*/ 138112 w 138112"/>
                <a:gd name="connsiteY0" fmla="*/ 0 h 166687"/>
                <a:gd name="connsiteX1" fmla="*/ 0 w 138112"/>
                <a:gd name="connsiteY1" fmla="*/ 102394 h 166687"/>
                <a:gd name="connsiteX2" fmla="*/ 69056 w 138112"/>
                <a:gd name="connsiteY2" fmla="*/ 166687 h 166687"/>
                <a:gd name="connsiteX3" fmla="*/ 133350 w 138112"/>
                <a:gd name="connsiteY3" fmla="*/ 159544 h 166687"/>
                <a:gd name="connsiteX4" fmla="*/ 138112 w 138112"/>
                <a:gd name="connsiteY4" fmla="*/ 0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166687">
                  <a:moveTo>
                    <a:pt x="138112" y="0"/>
                  </a:moveTo>
                  <a:lnTo>
                    <a:pt x="0" y="102394"/>
                  </a:lnTo>
                  <a:lnTo>
                    <a:pt x="69056" y="166687"/>
                  </a:lnTo>
                  <a:lnTo>
                    <a:pt x="133350" y="159544"/>
                  </a:lnTo>
                  <a:lnTo>
                    <a:pt x="1381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6" name="フリーフォーム 1188">
              <a:extLst>
                <a:ext uri="{FF2B5EF4-FFF2-40B4-BE49-F238E27FC236}">
                  <a16:creationId xmlns:a16="http://schemas.microsoft.com/office/drawing/2014/main" id="{756D5CB5-E6DE-4B53-83F2-B7533D346D48}"/>
                </a:ext>
              </a:extLst>
            </p:cNvPr>
            <p:cNvSpPr/>
            <p:nvPr/>
          </p:nvSpPr>
          <p:spPr bwMode="auto">
            <a:xfrm>
              <a:off x="8782997" y="4449570"/>
              <a:ext cx="93097" cy="73314"/>
            </a:xfrm>
            <a:custGeom>
              <a:avLst/>
              <a:gdLst>
                <a:gd name="connsiteX0" fmla="*/ 88107 w 126207"/>
                <a:gd name="connsiteY0" fmla="*/ 0 h 100012"/>
                <a:gd name="connsiteX1" fmla="*/ 26194 w 126207"/>
                <a:gd name="connsiteY1" fmla="*/ 7144 h 100012"/>
                <a:gd name="connsiteX2" fmla="*/ 0 w 126207"/>
                <a:gd name="connsiteY2" fmla="*/ 40481 h 100012"/>
                <a:gd name="connsiteX3" fmla="*/ 116682 w 126207"/>
                <a:gd name="connsiteY3" fmla="*/ 100012 h 100012"/>
                <a:gd name="connsiteX4" fmla="*/ 126207 w 126207"/>
                <a:gd name="connsiteY4" fmla="*/ 50006 h 100012"/>
                <a:gd name="connsiteX5" fmla="*/ 88107 w 126207"/>
                <a:gd name="connsiteY5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6207" h="100012">
                  <a:moveTo>
                    <a:pt x="88107" y="0"/>
                  </a:moveTo>
                  <a:lnTo>
                    <a:pt x="26194" y="7144"/>
                  </a:lnTo>
                  <a:lnTo>
                    <a:pt x="0" y="40481"/>
                  </a:lnTo>
                  <a:lnTo>
                    <a:pt x="116682" y="100012"/>
                  </a:lnTo>
                  <a:lnTo>
                    <a:pt x="126207" y="50006"/>
                  </a:lnTo>
                  <a:lnTo>
                    <a:pt x="8810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7" name="フリーフォーム 1189">
              <a:extLst>
                <a:ext uri="{FF2B5EF4-FFF2-40B4-BE49-F238E27FC236}">
                  <a16:creationId xmlns:a16="http://schemas.microsoft.com/office/drawing/2014/main" id="{271D681A-808E-4871-A4E1-E64F26632FF3}"/>
                </a:ext>
              </a:extLst>
            </p:cNvPr>
            <p:cNvSpPr/>
            <p:nvPr/>
          </p:nvSpPr>
          <p:spPr bwMode="auto">
            <a:xfrm>
              <a:off x="8872602" y="4480990"/>
              <a:ext cx="151282" cy="76805"/>
            </a:xfrm>
            <a:custGeom>
              <a:avLst/>
              <a:gdLst>
                <a:gd name="connsiteX0" fmla="*/ 0 w 207169"/>
                <a:gd name="connsiteY0" fmla="*/ 9525 h 104775"/>
                <a:gd name="connsiteX1" fmla="*/ 45244 w 207169"/>
                <a:gd name="connsiteY1" fmla="*/ 40482 h 104775"/>
                <a:gd name="connsiteX2" fmla="*/ 97631 w 207169"/>
                <a:gd name="connsiteY2" fmla="*/ 0 h 104775"/>
                <a:gd name="connsiteX3" fmla="*/ 147638 w 207169"/>
                <a:gd name="connsiteY3" fmla="*/ 4763 h 104775"/>
                <a:gd name="connsiteX4" fmla="*/ 207169 w 207169"/>
                <a:gd name="connsiteY4" fmla="*/ 59532 h 104775"/>
                <a:gd name="connsiteX5" fmla="*/ 159544 w 207169"/>
                <a:gd name="connsiteY5" fmla="*/ 104775 h 104775"/>
                <a:gd name="connsiteX6" fmla="*/ 138113 w 207169"/>
                <a:gd name="connsiteY6" fmla="*/ 47625 h 104775"/>
                <a:gd name="connsiteX7" fmla="*/ 104775 w 207169"/>
                <a:gd name="connsiteY7" fmla="*/ 40482 h 104775"/>
                <a:gd name="connsiteX8" fmla="*/ 80963 w 207169"/>
                <a:gd name="connsiteY8" fmla="*/ 54769 h 104775"/>
                <a:gd name="connsiteX9" fmla="*/ 97631 w 207169"/>
                <a:gd name="connsiteY9" fmla="*/ 88107 h 104775"/>
                <a:gd name="connsiteX10" fmla="*/ 73819 w 207169"/>
                <a:gd name="connsiteY10" fmla="*/ 102394 h 104775"/>
                <a:gd name="connsiteX11" fmla="*/ 2381 w 207169"/>
                <a:gd name="connsiteY11" fmla="*/ 61913 h 104775"/>
                <a:gd name="connsiteX12" fmla="*/ 0 w 207169"/>
                <a:gd name="connsiteY12" fmla="*/ 952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7169" h="104775">
                  <a:moveTo>
                    <a:pt x="0" y="9525"/>
                  </a:moveTo>
                  <a:lnTo>
                    <a:pt x="45244" y="40482"/>
                  </a:lnTo>
                  <a:lnTo>
                    <a:pt x="97631" y="0"/>
                  </a:lnTo>
                  <a:lnTo>
                    <a:pt x="147638" y="4763"/>
                  </a:lnTo>
                  <a:lnTo>
                    <a:pt x="207169" y="59532"/>
                  </a:lnTo>
                  <a:lnTo>
                    <a:pt x="159544" y="104775"/>
                  </a:lnTo>
                  <a:lnTo>
                    <a:pt x="138113" y="47625"/>
                  </a:lnTo>
                  <a:lnTo>
                    <a:pt x="104775" y="40482"/>
                  </a:lnTo>
                  <a:lnTo>
                    <a:pt x="80963" y="54769"/>
                  </a:lnTo>
                  <a:lnTo>
                    <a:pt x="97631" y="88107"/>
                  </a:lnTo>
                  <a:lnTo>
                    <a:pt x="73819" y="102394"/>
                  </a:lnTo>
                  <a:lnTo>
                    <a:pt x="2381" y="61913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8" name="フリーフォーム 1190">
              <a:extLst>
                <a:ext uri="{FF2B5EF4-FFF2-40B4-BE49-F238E27FC236}">
                  <a16:creationId xmlns:a16="http://schemas.microsoft.com/office/drawing/2014/main" id="{B34A6052-BD0C-49EF-B402-1A8C9D1D27F5}"/>
                </a:ext>
              </a:extLst>
            </p:cNvPr>
            <p:cNvSpPr/>
            <p:nvPr/>
          </p:nvSpPr>
          <p:spPr bwMode="auto">
            <a:xfrm>
              <a:off x="8956389" y="4420478"/>
              <a:ext cx="294418" cy="401478"/>
            </a:xfrm>
            <a:custGeom>
              <a:avLst/>
              <a:gdLst>
                <a:gd name="connsiteX0" fmla="*/ 59531 w 402431"/>
                <a:gd name="connsiteY0" fmla="*/ 185737 h 547687"/>
                <a:gd name="connsiteX1" fmla="*/ 90488 w 402431"/>
                <a:gd name="connsiteY1" fmla="*/ 142875 h 547687"/>
                <a:gd name="connsiteX2" fmla="*/ 80963 w 402431"/>
                <a:gd name="connsiteY2" fmla="*/ 128587 h 547687"/>
                <a:gd name="connsiteX3" fmla="*/ 121444 w 402431"/>
                <a:gd name="connsiteY3" fmla="*/ 33337 h 547687"/>
                <a:gd name="connsiteX4" fmla="*/ 245269 w 402431"/>
                <a:gd name="connsiteY4" fmla="*/ 0 h 547687"/>
                <a:gd name="connsiteX5" fmla="*/ 202406 w 402431"/>
                <a:gd name="connsiteY5" fmla="*/ 97631 h 547687"/>
                <a:gd name="connsiteX6" fmla="*/ 230981 w 402431"/>
                <a:gd name="connsiteY6" fmla="*/ 171450 h 547687"/>
                <a:gd name="connsiteX7" fmla="*/ 400050 w 402431"/>
                <a:gd name="connsiteY7" fmla="*/ 221456 h 547687"/>
                <a:gd name="connsiteX8" fmla="*/ 397669 w 402431"/>
                <a:gd name="connsiteY8" fmla="*/ 345281 h 547687"/>
                <a:gd name="connsiteX9" fmla="*/ 402431 w 402431"/>
                <a:gd name="connsiteY9" fmla="*/ 385762 h 547687"/>
                <a:gd name="connsiteX10" fmla="*/ 330994 w 402431"/>
                <a:gd name="connsiteY10" fmla="*/ 371475 h 547687"/>
                <a:gd name="connsiteX11" fmla="*/ 309563 w 402431"/>
                <a:gd name="connsiteY11" fmla="*/ 428625 h 547687"/>
                <a:gd name="connsiteX12" fmla="*/ 333375 w 402431"/>
                <a:gd name="connsiteY12" fmla="*/ 497681 h 547687"/>
                <a:gd name="connsiteX13" fmla="*/ 280988 w 402431"/>
                <a:gd name="connsiteY13" fmla="*/ 547687 h 547687"/>
                <a:gd name="connsiteX14" fmla="*/ 202406 w 402431"/>
                <a:gd name="connsiteY14" fmla="*/ 526256 h 547687"/>
                <a:gd name="connsiteX15" fmla="*/ 135731 w 402431"/>
                <a:gd name="connsiteY15" fmla="*/ 438150 h 547687"/>
                <a:gd name="connsiteX16" fmla="*/ 42863 w 402431"/>
                <a:gd name="connsiteY16" fmla="*/ 426243 h 547687"/>
                <a:gd name="connsiteX17" fmla="*/ 0 w 402431"/>
                <a:gd name="connsiteY17" fmla="*/ 376237 h 547687"/>
                <a:gd name="connsiteX18" fmla="*/ 80963 w 402431"/>
                <a:gd name="connsiteY18" fmla="*/ 295275 h 547687"/>
                <a:gd name="connsiteX19" fmla="*/ 59531 w 402431"/>
                <a:gd name="connsiteY19" fmla="*/ 185737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2431" h="547687">
                  <a:moveTo>
                    <a:pt x="59531" y="185737"/>
                  </a:moveTo>
                  <a:lnTo>
                    <a:pt x="90488" y="142875"/>
                  </a:lnTo>
                  <a:lnTo>
                    <a:pt x="80963" y="128587"/>
                  </a:lnTo>
                  <a:lnTo>
                    <a:pt x="121444" y="33337"/>
                  </a:lnTo>
                  <a:lnTo>
                    <a:pt x="245269" y="0"/>
                  </a:lnTo>
                  <a:lnTo>
                    <a:pt x="202406" y="97631"/>
                  </a:lnTo>
                  <a:lnTo>
                    <a:pt x="230981" y="171450"/>
                  </a:lnTo>
                  <a:lnTo>
                    <a:pt x="400050" y="221456"/>
                  </a:lnTo>
                  <a:cubicBezTo>
                    <a:pt x="399256" y="262731"/>
                    <a:pt x="398463" y="304006"/>
                    <a:pt x="397669" y="345281"/>
                  </a:cubicBezTo>
                  <a:lnTo>
                    <a:pt x="402431" y="385762"/>
                  </a:lnTo>
                  <a:lnTo>
                    <a:pt x="330994" y="371475"/>
                  </a:lnTo>
                  <a:lnTo>
                    <a:pt x="309563" y="428625"/>
                  </a:lnTo>
                  <a:lnTo>
                    <a:pt x="333375" y="497681"/>
                  </a:lnTo>
                  <a:lnTo>
                    <a:pt x="280988" y="547687"/>
                  </a:lnTo>
                  <a:lnTo>
                    <a:pt x="202406" y="526256"/>
                  </a:lnTo>
                  <a:lnTo>
                    <a:pt x="135731" y="438150"/>
                  </a:lnTo>
                  <a:lnTo>
                    <a:pt x="42863" y="426243"/>
                  </a:lnTo>
                  <a:lnTo>
                    <a:pt x="0" y="376237"/>
                  </a:lnTo>
                  <a:lnTo>
                    <a:pt x="80963" y="295275"/>
                  </a:lnTo>
                  <a:lnTo>
                    <a:pt x="59531" y="18573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9" name="フリーフォーム 1191">
              <a:extLst>
                <a:ext uri="{FF2B5EF4-FFF2-40B4-BE49-F238E27FC236}">
                  <a16:creationId xmlns:a16="http://schemas.microsoft.com/office/drawing/2014/main" id="{ED5A0BB6-B82D-4A31-B37A-C06D59584F56}"/>
                </a:ext>
              </a:extLst>
            </p:cNvPr>
            <p:cNvSpPr/>
            <p:nvPr/>
          </p:nvSpPr>
          <p:spPr bwMode="auto">
            <a:xfrm>
              <a:off x="8905186" y="4697440"/>
              <a:ext cx="157100" cy="187356"/>
            </a:xfrm>
            <a:custGeom>
              <a:avLst/>
              <a:gdLst>
                <a:gd name="connsiteX0" fmla="*/ 69056 w 214312"/>
                <a:gd name="connsiteY0" fmla="*/ 0 h 254794"/>
                <a:gd name="connsiteX1" fmla="*/ 40481 w 214312"/>
                <a:gd name="connsiteY1" fmla="*/ 45244 h 254794"/>
                <a:gd name="connsiteX2" fmla="*/ 0 w 214312"/>
                <a:gd name="connsiteY2" fmla="*/ 138113 h 254794"/>
                <a:gd name="connsiteX3" fmla="*/ 33337 w 214312"/>
                <a:gd name="connsiteY3" fmla="*/ 173832 h 254794"/>
                <a:gd name="connsiteX4" fmla="*/ 28575 w 214312"/>
                <a:gd name="connsiteY4" fmla="*/ 230982 h 254794"/>
                <a:gd name="connsiteX5" fmla="*/ 76200 w 214312"/>
                <a:gd name="connsiteY5" fmla="*/ 254794 h 254794"/>
                <a:gd name="connsiteX6" fmla="*/ 114300 w 214312"/>
                <a:gd name="connsiteY6" fmla="*/ 178594 h 254794"/>
                <a:gd name="connsiteX7" fmla="*/ 200025 w 214312"/>
                <a:gd name="connsiteY7" fmla="*/ 128588 h 254794"/>
                <a:gd name="connsiteX8" fmla="*/ 214312 w 214312"/>
                <a:gd name="connsiteY8" fmla="*/ 54769 h 254794"/>
                <a:gd name="connsiteX9" fmla="*/ 126206 w 214312"/>
                <a:gd name="connsiteY9" fmla="*/ 59532 h 254794"/>
                <a:gd name="connsiteX10" fmla="*/ 69056 w 214312"/>
                <a:gd name="connsiteY10" fmla="*/ 0 h 254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12" h="254794">
                  <a:moveTo>
                    <a:pt x="69056" y="0"/>
                  </a:moveTo>
                  <a:lnTo>
                    <a:pt x="40481" y="45244"/>
                  </a:lnTo>
                  <a:lnTo>
                    <a:pt x="0" y="138113"/>
                  </a:lnTo>
                  <a:lnTo>
                    <a:pt x="33337" y="173832"/>
                  </a:lnTo>
                  <a:lnTo>
                    <a:pt x="28575" y="230982"/>
                  </a:lnTo>
                  <a:lnTo>
                    <a:pt x="76200" y="254794"/>
                  </a:lnTo>
                  <a:lnTo>
                    <a:pt x="114300" y="178594"/>
                  </a:lnTo>
                  <a:lnTo>
                    <a:pt x="200025" y="128588"/>
                  </a:lnTo>
                  <a:lnTo>
                    <a:pt x="214312" y="54769"/>
                  </a:lnTo>
                  <a:lnTo>
                    <a:pt x="126206" y="59532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0" name="フリーフォーム 1192">
              <a:extLst>
                <a:ext uri="{FF2B5EF4-FFF2-40B4-BE49-F238E27FC236}">
                  <a16:creationId xmlns:a16="http://schemas.microsoft.com/office/drawing/2014/main" id="{0580A168-1CAA-4F73-97D4-B39EA5AE3AC4}"/>
                </a:ext>
              </a:extLst>
            </p:cNvPr>
            <p:cNvSpPr/>
            <p:nvPr/>
          </p:nvSpPr>
          <p:spPr bwMode="auto">
            <a:xfrm>
              <a:off x="8905186" y="4756788"/>
              <a:ext cx="314201" cy="484102"/>
            </a:xfrm>
            <a:custGeom>
              <a:avLst/>
              <a:gdLst>
                <a:gd name="connsiteX0" fmla="*/ 38100 w 428625"/>
                <a:gd name="connsiteY0" fmla="*/ 140494 h 659606"/>
                <a:gd name="connsiteX1" fmla="*/ 0 w 428625"/>
                <a:gd name="connsiteY1" fmla="*/ 190500 h 659606"/>
                <a:gd name="connsiteX2" fmla="*/ 4762 w 428625"/>
                <a:gd name="connsiteY2" fmla="*/ 228600 h 659606"/>
                <a:gd name="connsiteX3" fmla="*/ 47625 w 428625"/>
                <a:gd name="connsiteY3" fmla="*/ 230981 h 659606"/>
                <a:gd name="connsiteX4" fmla="*/ 111919 w 428625"/>
                <a:gd name="connsiteY4" fmla="*/ 402431 h 659606"/>
                <a:gd name="connsiteX5" fmla="*/ 180975 w 428625"/>
                <a:gd name="connsiteY5" fmla="*/ 554831 h 659606"/>
                <a:gd name="connsiteX6" fmla="*/ 352425 w 428625"/>
                <a:gd name="connsiteY6" fmla="*/ 659606 h 659606"/>
                <a:gd name="connsiteX7" fmla="*/ 381000 w 428625"/>
                <a:gd name="connsiteY7" fmla="*/ 635794 h 659606"/>
                <a:gd name="connsiteX8" fmla="*/ 428625 w 428625"/>
                <a:gd name="connsiteY8" fmla="*/ 464344 h 659606"/>
                <a:gd name="connsiteX9" fmla="*/ 400050 w 428625"/>
                <a:gd name="connsiteY9" fmla="*/ 385762 h 659606"/>
                <a:gd name="connsiteX10" fmla="*/ 345281 w 428625"/>
                <a:gd name="connsiteY10" fmla="*/ 328612 h 659606"/>
                <a:gd name="connsiteX11" fmla="*/ 297656 w 428625"/>
                <a:gd name="connsiteY11" fmla="*/ 338137 h 659606"/>
                <a:gd name="connsiteX12" fmla="*/ 254794 w 428625"/>
                <a:gd name="connsiteY12" fmla="*/ 266700 h 659606"/>
                <a:gd name="connsiteX13" fmla="*/ 290512 w 428625"/>
                <a:gd name="connsiteY13" fmla="*/ 157162 h 659606"/>
                <a:gd name="connsiteX14" fmla="*/ 364331 w 428625"/>
                <a:gd name="connsiteY14" fmla="*/ 133350 h 659606"/>
                <a:gd name="connsiteX15" fmla="*/ 354806 w 428625"/>
                <a:gd name="connsiteY15" fmla="*/ 83344 h 659606"/>
                <a:gd name="connsiteX16" fmla="*/ 273844 w 428625"/>
                <a:gd name="connsiteY16" fmla="*/ 73819 h 659606"/>
                <a:gd name="connsiteX17" fmla="*/ 216694 w 428625"/>
                <a:gd name="connsiteY17" fmla="*/ 0 h 659606"/>
                <a:gd name="connsiteX18" fmla="*/ 195262 w 428625"/>
                <a:gd name="connsiteY18" fmla="*/ 42862 h 659606"/>
                <a:gd name="connsiteX19" fmla="*/ 114300 w 428625"/>
                <a:gd name="connsiteY19" fmla="*/ 97631 h 659606"/>
                <a:gd name="connsiteX20" fmla="*/ 80962 w 428625"/>
                <a:gd name="connsiteY20" fmla="*/ 173831 h 659606"/>
                <a:gd name="connsiteX21" fmla="*/ 38100 w 428625"/>
                <a:gd name="connsiteY21" fmla="*/ 140494 h 659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28625" h="659606">
                  <a:moveTo>
                    <a:pt x="38100" y="140494"/>
                  </a:moveTo>
                  <a:lnTo>
                    <a:pt x="0" y="190500"/>
                  </a:lnTo>
                  <a:lnTo>
                    <a:pt x="4762" y="228600"/>
                  </a:lnTo>
                  <a:lnTo>
                    <a:pt x="47625" y="230981"/>
                  </a:lnTo>
                  <a:lnTo>
                    <a:pt x="111919" y="402431"/>
                  </a:lnTo>
                  <a:lnTo>
                    <a:pt x="180975" y="554831"/>
                  </a:lnTo>
                  <a:lnTo>
                    <a:pt x="352425" y="659606"/>
                  </a:lnTo>
                  <a:lnTo>
                    <a:pt x="381000" y="635794"/>
                  </a:lnTo>
                  <a:lnTo>
                    <a:pt x="428625" y="464344"/>
                  </a:lnTo>
                  <a:lnTo>
                    <a:pt x="400050" y="385762"/>
                  </a:lnTo>
                  <a:lnTo>
                    <a:pt x="345281" y="328612"/>
                  </a:lnTo>
                  <a:lnTo>
                    <a:pt x="297656" y="338137"/>
                  </a:lnTo>
                  <a:lnTo>
                    <a:pt x="254794" y="266700"/>
                  </a:lnTo>
                  <a:lnTo>
                    <a:pt x="290512" y="157162"/>
                  </a:lnTo>
                  <a:lnTo>
                    <a:pt x="364331" y="133350"/>
                  </a:lnTo>
                  <a:lnTo>
                    <a:pt x="354806" y="83344"/>
                  </a:lnTo>
                  <a:lnTo>
                    <a:pt x="273844" y="73819"/>
                  </a:lnTo>
                  <a:lnTo>
                    <a:pt x="216694" y="0"/>
                  </a:lnTo>
                  <a:lnTo>
                    <a:pt x="195262" y="42862"/>
                  </a:lnTo>
                  <a:lnTo>
                    <a:pt x="114300" y="97631"/>
                  </a:lnTo>
                  <a:lnTo>
                    <a:pt x="80962" y="173831"/>
                  </a:lnTo>
                  <a:lnTo>
                    <a:pt x="38100" y="14049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1" name="フリーフォーム 1193">
              <a:extLst>
                <a:ext uri="{FF2B5EF4-FFF2-40B4-BE49-F238E27FC236}">
                  <a16:creationId xmlns:a16="http://schemas.microsoft.com/office/drawing/2014/main" id="{85E871A7-B067-4819-ACBE-D4BD090C6730}"/>
                </a:ext>
              </a:extLst>
            </p:cNvPr>
            <p:cNvSpPr/>
            <p:nvPr/>
          </p:nvSpPr>
          <p:spPr bwMode="auto">
            <a:xfrm>
              <a:off x="9106507" y="4421641"/>
              <a:ext cx="317691" cy="306055"/>
            </a:xfrm>
            <a:custGeom>
              <a:avLst/>
              <a:gdLst>
                <a:gd name="connsiteX0" fmla="*/ 45243 w 433387"/>
                <a:gd name="connsiteY0" fmla="*/ 0 h 416719"/>
                <a:gd name="connsiteX1" fmla="*/ 166687 w 433387"/>
                <a:gd name="connsiteY1" fmla="*/ 26194 h 416719"/>
                <a:gd name="connsiteX2" fmla="*/ 183356 w 433387"/>
                <a:gd name="connsiteY2" fmla="*/ 71437 h 416719"/>
                <a:gd name="connsiteX3" fmla="*/ 321468 w 433387"/>
                <a:gd name="connsiteY3" fmla="*/ 64294 h 416719"/>
                <a:gd name="connsiteX4" fmla="*/ 378618 w 433387"/>
                <a:gd name="connsiteY4" fmla="*/ 78581 h 416719"/>
                <a:gd name="connsiteX5" fmla="*/ 433387 w 433387"/>
                <a:gd name="connsiteY5" fmla="*/ 145256 h 416719"/>
                <a:gd name="connsiteX6" fmla="*/ 392906 w 433387"/>
                <a:gd name="connsiteY6" fmla="*/ 190500 h 416719"/>
                <a:gd name="connsiteX7" fmla="*/ 421481 w 433387"/>
                <a:gd name="connsiteY7" fmla="*/ 254794 h 416719"/>
                <a:gd name="connsiteX8" fmla="*/ 333375 w 433387"/>
                <a:gd name="connsiteY8" fmla="*/ 309562 h 416719"/>
                <a:gd name="connsiteX9" fmla="*/ 292893 w 433387"/>
                <a:gd name="connsiteY9" fmla="*/ 280987 h 416719"/>
                <a:gd name="connsiteX10" fmla="*/ 314325 w 433387"/>
                <a:gd name="connsiteY10" fmla="*/ 369094 h 416719"/>
                <a:gd name="connsiteX11" fmla="*/ 254793 w 433387"/>
                <a:gd name="connsiteY11" fmla="*/ 416719 h 416719"/>
                <a:gd name="connsiteX12" fmla="*/ 190500 w 433387"/>
                <a:gd name="connsiteY12" fmla="*/ 381000 h 416719"/>
                <a:gd name="connsiteX13" fmla="*/ 195262 w 433387"/>
                <a:gd name="connsiteY13" fmla="*/ 221456 h 416719"/>
                <a:gd name="connsiteX14" fmla="*/ 23812 w 433387"/>
                <a:gd name="connsiteY14" fmla="*/ 169069 h 416719"/>
                <a:gd name="connsiteX15" fmla="*/ 0 w 433387"/>
                <a:gd name="connsiteY15" fmla="*/ 104775 h 416719"/>
                <a:gd name="connsiteX16" fmla="*/ 45243 w 433387"/>
                <a:gd name="connsiteY16" fmla="*/ 0 h 416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3387" h="416719">
                  <a:moveTo>
                    <a:pt x="45243" y="0"/>
                  </a:moveTo>
                  <a:lnTo>
                    <a:pt x="166687" y="26194"/>
                  </a:lnTo>
                  <a:lnTo>
                    <a:pt x="183356" y="71437"/>
                  </a:lnTo>
                  <a:lnTo>
                    <a:pt x="321468" y="64294"/>
                  </a:lnTo>
                  <a:lnTo>
                    <a:pt x="378618" y="78581"/>
                  </a:lnTo>
                  <a:lnTo>
                    <a:pt x="433387" y="145256"/>
                  </a:lnTo>
                  <a:lnTo>
                    <a:pt x="392906" y="190500"/>
                  </a:lnTo>
                  <a:lnTo>
                    <a:pt x="421481" y="254794"/>
                  </a:lnTo>
                  <a:lnTo>
                    <a:pt x="333375" y="309562"/>
                  </a:lnTo>
                  <a:lnTo>
                    <a:pt x="292893" y="280987"/>
                  </a:lnTo>
                  <a:lnTo>
                    <a:pt x="314325" y="369094"/>
                  </a:lnTo>
                  <a:lnTo>
                    <a:pt x="254793" y="416719"/>
                  </a:lnTo>
                  <a:lnTo>
                    <a:pt x="190500" y="381000"/>
                  </a:lnTo>
                  <a:lnTo>
                    <a:pt x="195262" y="221456"/>
                  </a:lnTo>
                  <a:lnTo>
                    <a:pt x="23812" y="169069"/>
                  </a:lnTo>
                  <a:lnTo>
                    <a:pt x="0" y="104775"/>
                  </a:lnTo>
                  <a:lnTo>
                    <a:pt x="452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2" name="フリーフォーム 1194">
              <a:extLst>
                <a:ext uri="{FF2B5EF4-FFF2-40B4-BE49-F238E27FC236}">
                  <a16:creationId xmlns:a16="http://schemas.microsoft.com/office/drawing/2014/main" id="{B119FD54-6231-4974-855E-7F33F4E5439C}"/>
                </a:ext>
              </a:extLst>
            </p:cNvPr>
            <p:cNvSpPr/>
            <p:nvPr/>
          </p:nvSpPr>
          <p:spPr bwMode="auto">
            <a:xfrm>
              <a:off x="9399761" y="4526374"/>
              <a:ext cx="115207" cy="176883"/>
            </a:xfrm>
            <a:custGeom>
              <a:avLst/>
              <a:gdLst>
                <a:gd name="connsiteX0" fmla="*/ 40481 w 157162"/>
                <a:gd name="connsiteY0" fmla="*/ 0 h 240506"/>
                <a:gd name="connsiteX1" fmla="*/ 0 w 157162"/>
                <a:gd name="connsiteY1" fmla="*/ 42862 h 240506"/>
                <a:gd name="connsiteX2" fmla="*/ 28575 w 157162"/>
                <a:gd name="connsiteY2" fmla="*/ 119062 h 240506"/>
                <a:gd name="connsiteX3" fmla="*/ 57150 w 157162"/>
                <a:gd name="connsiteY3" fmla="*/ 138112 h 240506"/>
                <a:gd name="connsiteX4" fmla="*/ 42862 w 157162"/>
                <a:gd name="connsiteY4" fmla="*/ 180975 h 240506"/>
                <a:gd name="connsiteX5" fmla="*/ 71437 w 157162"/>
                <a:gd name="connsiteY5" fmla="*/ 240506 h 240506"/>
                <a:gd name="connsiteX6" fmla="*/ 157162 w 157162"/>
                <a:gd name="connsiteY6" fmla="*/ 233362 h 240506"/>
                <a:gd name="connsiteX7" fmla="*/ 111918 w 157162"/>
                <a:gd name="connsiteY7" fmla="*/ 138112 h 240506"/>
                <a:gd name="connsiteX8" fmla="*/ 145256 w 157162"/>
                <a:gd name="connsiteY8" fmla="*/ 80962 h 240506"/>
                <a:gd name="connsiteX9" fmla="*/ 40481 w 157162"/>
                <a:gd name="connsiteY9" fmla="*/ 0 h 240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162" h="240506">
                  <a:moveTo>
                    <a:pt x="40481" y="0"/>
                  </a:moveTo>
                  <a:lnTo>
                    <a:pt x="0" y="42862"/>
                  </a:lnTo>
                  <a:lnTo>
                    <a:pt x="28575" y="119062"/>
                  </a:lnTo>
                  <a:lnTo>
                    <a:pt x="57150" y="138112"/>
                  </a:lnTo>
                  <a:lnTo>
                    <a:pt x="42862" y="180975"/>
                  </a:lnTo>
                  <a:lnTo>
                    <a:pt x="71437" y="240506"/>
                  </a:lnTo>
                  <a:lnTo>
                    <a:pt x="157162" y="233362"/>
                  </a:lnTo>
                  <a:lnTo>
                    <a:pt x="111918" y="138112"/>
                  </a:lnTo>
                  <a:lnTo>
                    <a:pt x="145256" y="80962"/>
                  </a:lnTo>
                  <a:lnTo>
                    <a:pt x="404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3" name="フリーフォーム 1195">
              <a:extLst>
                <a:ext uri="{FF2B5EF4-FFF2-40B4-BE49-F238E27FC236}">
                  <a16:creationId xmlns:a16="http://schemas.microsoft.com/office/drawing/2014/main" id="{CE1175EB-0691-4EE4-A514-B5AEF09A2B0C}"/>
                </a:ext>
              </a:extLst>
            </p:cNvPr>
            <p:cNvSpPr/>
            <p:nvPr/>
          </p:nvSpPr>
          <p:spPr bwMode="auto">
            <a:xfrm>
              <a:off x="9481220" y="4582232"/>
              <a:ext cx="103569" cy="122189"/>
            </a:xfrm>
            <a:custGeom>
              <a:avLst/>
              <a:gdLst>
                <a:gd name="connsiteX0" fmla="*/ 42863 w 140494"/>
                <a:gd name="connsiteY0" fmla="*/ 166687 h 166687"/>
                <a:gd name="connsiteX1" fmla="*/ 0 w 140494"/>
                <a:gd name="connsiteY1" fmla="*/ 57150 h 166687"/>
                <a:gd name="connsiteX2" fmla="*/ 42863 w 140494"/>
                <a:gd name="connsiteY2" fmla="*/ 0 h 166687"/>
                <a:gd name="connsiteX3" fmla="*/ 119063 w 140494"/>
                <a:gd name="connsiteY3" fmla="*/ 0 h 166687"/>
                <a:gd name="connsiteX4" fmla="*/ 140494 w 140494"/>
                <a:gd name="connsiteY4" fmla="*/ 19050 h 166687"/>
                <a:gd name="connsiteX5" fmla="*/ 123825 w 140494"/>
                <a:gd name="connsiteY5" fmla="*/ 45244 h 166687"/>
                <a:gd name="connsiteX6" fmla="*/ 138113 w 140494"/>
                <a:gd name="connsiteY6" fmla="*/ 126206 h 166687"/>
                <a:gd name="connsiteX7" fmla="*/ 76200 w 140494"/>
                <a:gd name="connsiteY7" fmla="*/ 126206 h 166687"/>
                <a:gd name="connsiteX8" fmla="*/ 42863 w 140494"/>
                <a:gd name="connsiteY8" fmla="*/ 166687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0494" h="166687">
                  <a:moveTo>
                    <a:pt x="42863" y="166687"/>
                  </a:moveTo>
                  <a:lnTo>
                    <a:pt x="0" y="57150"/>
                  </a:lnTo>
                  <a:lnTo>
                    <a:pt x="42863" y="0"/>
                  </a:lnTo>
                  <a:lnTo>
                    <a:pt x="119063" y="0"/>
                  </a:lnTo>
                  <a:lnTo>
                    <a:pt x="140494" y="19050"/>
                  </a:lnTo>
                  <a:lnTo>
                    <a:pt x="123825" y="45244"/>
                  </a:lnTo>
                  <a:lnTo>
                    <a:pt x="138113" y="126206"/>
                  </a:lnTo>
                  <a:lnTo>
                    <a:pt x="76200" y="126206"/>
                  </a:lnTo>
                  <a:lnTo>
                    <a:pt x="42863" y="1666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4" name="フリーフォーム 1197">
              <a:extLst>
                <a:ext uri="{FF2B5EF4-FFF2-40B4-BE49-F238E27FC236}">
                  <a16:creationId xmlns:a16="http://schemas.microsoft.com/office/drawing/2014/main" id="{DAC2BCB7-E096-403C-893F-03F0AF336D4C}"/>
                </a:ext>
              </a:extLst>
            </p:cNvPr>
            <p:cNvSpPr/>
            <p:nvPr/>
          </p:nvSpPr>
          <p:spPr bwMode="auto">
            <a:xfrm>
              <a:off x="9565007" y="4595033"/>
              <a:ext cx="82623" cy="90769"/>
            </a:xfrm>
            <a:custGeom>
              <a:avLst/>
              <a:gdLst>
                <a:gd name="connsiteX0" fmla="*/ 23813 w 111919"/>
                <a:gd name="connsiteY0" fmla="*/ 0 h 123825"/>
                <a:gd name="connsiteX1" fmla="*/ 0 w 111919"/>
                <a:gd name="connsiteY1" fmla="*/ 47625 h 123825"/>
                <a:gd name="connsiteX2" fmla="*/ 28575 w 111919"/>
                <a:gd name="connsiteY2" fmla="*/ 123825 h 123825"/>
                <a:gd name="connsiteX3" fmla="*/ 69057 w 111919"/>
                <a:gd name="connsiteY3" fmla="*/ 123825 h 123825"/>
                <a:gd name="connsiteX4" fmla="*/ 111919 w 111919"/>
                <a:gd name="connsiteY4" fmla="*/ 52387 h 123825"/>
                <a:gd name="connsiteX5" fmla="*/ 23813 w 111919"/>
                <a:gd name="connsiteY5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1919" h="123825">
                  <a:moveTo>
                    <a:pt x="23813" y="0"/>
                  </a:moveTo>
                  <a:lnTo>
                    <a:pt x="0" y="47625"/>
                  </a:lnTo>
                  <a:lnTo>
                    <a:pt x="28575" y="123825"/>
                  </a:lnTo>
                  <a:lnTo>
                    <a:pt x="69057" y="123825"/>
                  </a:lnTo>
                  <a:lnTo>
                    <a:pt x="111919" y="52387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5" name="フリーフォーム 1199">
              <a:extLst>
                <a:ext uri="{FF2B5EF4-FFF2-40B4-BE49-F238E27FC236}">
                  <a16:creationId xmlns:a16="http://schemas.microsoft.com/office/drawing/2014/main" id="{AB9A733B-D9C8-4B58-8922-6268ED65F4B8}"/>
                </a:ext>
              </a:extLst>
            </p:cNvPr>
            <p:cNvSpPr/>
            <p:nvPr/>
          </p:nvSpPr>
          <p:spPr bwMode="auto">
            <a:xfrm>
              <a:off x="9043667" y="5223435"/>
              <a:ext cx="188521" cy="1310333"/>
            </a:xfrm>
            <a:custGeom>
              <a:avLst/>
              <a:gdLst>
                <a:gd name="connsiteX0" fmla="*/ 178593 w 257175"/>
                <a:gd name="connsiteY0" fmla="*/ 0 h 1788318"/>
                <a:gd name="connsiteX1" fmla="*/ 230981 w 257175"/>
                <a:gd name="connsiteY1" fmla="*/ 59531 h 1788318"/>
                <a:gd name="connsiteX2" fmla="*/ 228600 w 257175"/>
                <a:gd name="connsiteY2" fmla="*/ 107156 h 1788318"/>
                <a:gd name="connsiteX3" fmla="*/ 257175 w 257175"/>
                <a:gd name="connsiteY3" fmla="*/ 207168 h 1788318"/>
                <a:gd name="connsiteX4" fmla="*/ 257175 w 257175"/>
                <a:gd name="connsiteY4" fmla="*/ 278606 h 1788318"/>
                <a:gd name="connsiteX5" fmla="*/ 202406 w 257175"/>
                <a:gd name="connsiteY5" fmla="*/ 314325 h 1788318"/>
                <a:gd name="connsiteX6" fmla="*/ 185737 w 257175"/>
                <a:gd name="connsiteY6" fmla="*/ 519112 h 1788318"/>
                <a:gd name="connsiteX7" fmla="*/ 171450 w 257175"/>
                <a:gd name="connsiteY7" fmla="*/ 564356 h 1788318"/>
                <a:gd name="connsiteX8" fmla="*/ 185737 w 257175"/>
                <a:gd name="connsiteY8" fmla="*/ 688181 h 1788318"/>
                <a:gd name="connsiteX9" fmla="*/ 109537 w 257175"/>
                <a:gd name="connsiteY9" fmla="*/ 845343 h 1788318"/>
                <a:gd name="connsiteX10" fmla="*/ 104775 w 257175"/>
                <a:gd name="connsiteY10" fmla="*/ 1059656 h 1788318"/>
                <a:gd name="connsiteX11" fmla="*/ 130968 w 257175"/>
                <a:gd name="connsiteY11" fmla="*/ 1183481 h 1788318"/>
                <a:gd name="connsiteX12" fmla="*/ 100012 w 257175"/>
                <a:gd name="connsiteY12" fmla="*/ 1323975 h 1788318"/>
                <a:gd name="connsiteX13" fmla="*/ 88106 w 257175"/>
                <a:gd name="connsiteY13" fmla="*/ 1400175 h 1788318"/>
                <a:gd name="connsiteX14" fmla="*/ 69056 w 257175"/>
                <a:gd name="connsiteY14" fmla="*/ 1464468 h 1788318"/>
                <a:gd name="connsiteX15" fmla="*/ 92868 w 257175"/>
                <a:gd name="connsiteY15" fmla="*/ 1566862 h 1788318"/>
                <a:gd name="connsiteX16" fmla="*/ 145256 w 257175"/>
                <a:gd name="connsiteY16" fmla="*/ 1578768 h 1788318"/>
                <a:gd name="connsiteX17" fmla="*/ 183356 w 257175"/>
                <a:gd name="connsiteY17" fmla="*/ 1593056 h 1788318"/>
                <a:gd name="connsiteX18" fmla="*/ 207168 w 257175"/>
                <a:gd name="connsiteY18" fmla="*/ 1788318 h 1788318"/>
                <a:gd name="connsiteX19" fmla="*/ 69056 w 257175"/>
                <a:gd name="connsiteY19" fmla="*/ 1662112 h 1788318"/>
                <a:gd name="connsiteX20" fmla="*/ 73818 w 257175"/>
                <a:gd name="connsiteY20" fmla="*/ 1604962 h 1788318"/>
                <a:gd name="connsiteX21" fmla="*/ 42862 w 257175"/>
                <a:gd name="connsiteY21" fmla="*/ 1559718 h 1788318"/>
                <a:gd name="connsiteX22" fmla="*/ 4762 w 257175"/>
                <a:gd name="connsiteY22" fmla="*/ 1497806 h 1788318"/>
                <a:gd name="connsiteX23" fmla="*/ 7143 w 257175"/>
                <a:gd name="connsiteY23" fmla="*/ 1362075 h 1788318"/>
                <a:gd name="connsiteX24" fmla="*/ 54768 w 257175"/>
                <a:gd name="connsiteY24" fmla="*/ 1404937 h 1788318"/>
                <a:gd name="connsiteX25" fmla="*/ 69056 w 257175"/>
                <a:gd name="connsiteY25" fmla="*/ 1340643 h 1788318"/>
                <a:gd name="connsiteX26" fmla="*/ 21431 w 257175"/>
                <a:gd name="connsiteY26" fmla="*/ 1314450 h 1788318"/>
                <a:gd name="connsiteX27" fmla="*/ 50006 w 257175"/>
                <a:gd name="connsiteY27" fmla="*/ 1295400 h 1788318"/>
                <a:gd name="connsiteX28" fmla="*/ 0 w 257175"/>
                <a:gd name="connsiteY28" fmla="*/ 1288256 h 1788318"/>
                <a:gd name="connsiteX29" fmla="*/ 38100 w 257175"/>
                <a:gd name="connsiteY29" fmla="*/ 1233487 h 1788318"/>
                <a:gd name="connsiteX30" fmla="*/ 83343 w 257175"/>
                <a:gd name="connsiteY30" fmla="*/ 1276350 h 1788318"/>
                <a:gd name="connsiteX31" fmla="*/ 88106 w 257175"/>
                <a:gd name="connsiteY31" fmla="*/ 1254918 h 1788318"/>
                <a:gd name="connsiteX32" fmla="*/ 85725 w 257175"/>
                <a:gd name="connsiteY32" fmla="*/ 1090612 h 1788318"/>
                <a:gd name="connsiteX33" fmla="*/ 73818 w 257175"/>
                <a:gd name="connsiteY33" fmla="*/ 1019175 h 1788318"/>
                <a:gd name="connsiteX34" fmla="*/ 28575 w 257175"/>
                <a:gd name="connsiteY34" fmla="*/ 1107281 h 1788318"/>
                <a:gd name="connsiteX35" fmla="*/ 30956 w 257175"/>
                <a:gd name="connsiteY35" fmla="*/ 997743 h 1788318"/>
                <a:gd name="connsiteX36" fmla="*/ 40481 w 257175"/>
                <a:gd name="connsiteY36" fmla="*/ 916781 h 1788318"/>
                <a:gd name="connsiteX37" fmla="*/ 40481 w 257175"/>
                <a:gd name="connsiteY37" fmla="*/ 828675 h 1788318"/>
                <a:gd name="connsiteX38" fmla="*/ 116681 w 257175"/>
                <a:gd name="connsiteY38" fmla="*/ 592931 h 1788318"/>
                <a:gd name="connsiteX39" fmla="*/ 83343 w 257175"/>
                <a:gd name="connsiteY39" fmla="*/ 521493 h 1788318"/>
                <a:gd name="connsiteX40" fmla="*/ 147637 w 257175"/>
                <a:gd name="connsiteY40" fmla="*/ 285750 h 1788318"/>
                <a:gd name="connsiteX41" fmla="*/ 142875 w 257175"/>
                <a:gd name="connsiteY41" fmla="*/ 176212 h 1788318"/>
                <a:gd name="connsiteX42" fmla="*/ 159543 w 257175"/>
                <a:gd name="connsiteY42" fmla="*/ 64293 h 1788318"/>
                <a:gd name="connsiteX43" fmla="*/ 178593 w 257175"/>
                <a:gd name="connsiteY43" fmla="*/ 0 h 1788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57175" h="1788318">
                  <a:moveTo>
                    <a:pt x="178593" y="0"/>
                  </a:moveTo>
                  <a:lnTo>
                    <a:pt x="230981" y="59531"/>
                  </a:lnTo>
                  <a:lnTo>
                    <a:pt x="228600" y="107156"/>
                  </a:lnTo>
                  <a:lnTo>
                    <a:pt x="257175" y="207168"/>
                  </a:lnTo>
                  <a:lnTo>
                    <a:pt x="257175" y="278606"/>
                  </a:lnTo>
                  <a:lnTo>
                    <a:pt x="202406" y="314325"/>
                  </a:lnTo>
                  <a:lnTo>
                    <a:pt x="185737" y="519112"/>
                  </a:lnTo>
                  <a:lnTo>
                    <a:pt x="171450" y="564356"/>
                  </a:lnTo>
                  <a:lnTo>
                    <a:pt x="185737" y="688181"/>
                  </a:lnTo>
                  <a:lnTo>
                    <a:pt x="109537" y="845343"/>
                  </a:lnTo>
                  <a:lnTo>
                    <a:pt x="104775" y="1059656"/>
                  </a:lnTo>
                  <a:lnTo>
                    <a:pt x="130968" y="1183481"/>
                  </a:lnTo>
                  <a:lnTo>
                    <a:pt x="100012" y="1323975"/>
                  </a:lnTo>
                  <a:lnTo>
                    <a:pt x="88106" y="1400175"/>
                  </a:lnTo>
                  <a:lnTo>
                    <a:pt x="69056" y="1464468"/>
                  </a:lnTo>
                  <a:lnTo>
                    <a:pt x="92868" y="1566862"/>
                  </a:lnTo>
                  <a:lnTo>
                    <a:pt x="145256" y="1578768"/>
                  </a:lnTo>
                  <a:lnTo>
                    <a:pt x="183356" y="1593056"/>
                  </a:lnTo>
                  <a:lnTo>
                    <a:pt x="207168" y="1788318"/>
                  </a:lnTo>
                  <a:lnTo>
                    <a:pt x="69056" y="1662112"/>
                  </a:lnTo>
                  <a:lnTo>
                    <a:pt x="73818" y="1604962"/>
                  </a:lnTo>
                  <a:lnTo>
                    <a:pt x="42862" y="1559718"/>
                  </a:lnTo>
                  <a:lnTo>
                    <a:pt x="4762" y="1497806"/>
                  </a:lnTo>
                  <a:cubicBezTo>
                    <a:pt x="5556" y="1452562"/>
                    <a:pt x="6349" y="1407319"/>
                    <a:pt x="7143" y="1362075"/>
                  </a:cubicBezTo>
                  <a:lnTo>
                    <a:pt x="54768" y="1404937"/>
                  </a:lnTo>
                  <a:lnTo>
                    <a:pt x="69056" y="1340643"/>
                  </a:lnTo>
                  <a:lnTo>
                    <a:pt x="21431" y="1314450"/>
                  </a:lnTo>
                  <a:lnTo>
                    <a:pt x="50006" y="1295400"/>
                  </a:lnTo>
                  <a:lnTo>
                    <a:pt x="0" y="1288256"/>
                  </a:lnTo>
                  <a:lnTo>
                    <a:pt x="38100" y="1233487"/>
                  </a:lnTo>
                  <a:lnTo>
                    <a:pt x="83343" y="1276350"/>
                  </a:lnTo>
                  <a:lnTo>
                    <a:pt x="88106" y="1254918"/>
                  </a:lnTo>
                  <a:cubicBezTo>
                    <a:pt x="87312" y="1200149"/>
                    <a:pt x="86519" y="1145381"/>
                    <a:pt x="85725" y="1090612"/>
                  </a:cubicBezTo>
                  <a:lnTo>
                    <a:pt x="73818" y="1019175"/>
                  </a:lnTo>
                  <a:lnTo>
                    <a:pt x="28575" y="1107281"/>
                  </a:lnTo>
                  <a:cubicBezTo>
                    <a:pt x="29369" y="1070768"/>
                    <a:pt x="30162" y="1034256"/>
                    <a:pt x="30956" y="997743"/>
                  </a:cubicBezTo>
                  <a:lnTo>
                    <a:pt x="40481" y="916781"/>
                  </a:lnTo>
                  <a:lnTo>
                    <a:pt x="40481" y="828675"/>
                  </a:lnTo>
                  <a:lnTo>
                    <a:pt x="116681" y="592931"/>
                  </a:lnTo>
                  <a:lnTo>
                    <a:pt x="83343" y="521493"/>
                  </a:lnTo>
                  <a:lnTo>
                    <a:pt x="147637" y="285750"/>
                  </a:lnTo>
                  <a:lnTo>
                    <a:pt x="142875" y="176212"/>
                  </a:lnTo>
                  <a:lnTo>
                    <a:pt x="159543" y="64293"/>
                  </a:lnTo>
                  <a:lnTo>
                    <a:pt x="17859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6" name="フリーフォーム 1200">
              <a:extLst>
                <a:ext uri="{FF2B5EF4-FFF2-40B4-BE49-F238E27FC236}">
                  <a16:creationId xmlns:a16="http://schemas.microsoft.com/office/drawing/2014/main" id="{689447E0-A74B-4F5B-BBC9-65FD103AFB05}"/>
                </a:ext>
              </a:extLst>
            </p:cNvPr>
            <p:cNvSpPr/>
            <p:nvPr/>
          </p:nvSpPr>
          <p:spPr bwMode="auto">
            <a:xfrm>
              <a:off x="9096034" y="5350278"/>
              <a:ext cx="468974" cy="1185817"/>
            </a:xfrm>
            <a:custGeom>
              <a:avLst/>
              <a:gdLst>
                <a:gd name="connsiteX0" fmla="*/ 259556 w 640556"/>
                <a:gd name="connsiteY0" fmla="*/ 1585912 h 1616869"/>
                <a:gd name="connsiteX1" fmla="*/ 138113 w 640556"/>
                <a:gd name="connsiteY1" fmla="*/ 1616869 h 1616869"/>
                <a:gd name="connsiteX2" fmla="*/ 116681 w 640556"/>
                <a:gd name="connsiteY2" fmla="*/ 1419225 h 1616869"/>
                <a:gd name="connsiteX3" fmla="*/ 16669 w 640556"/>
                <a:gd name="connsiteY3" fmla="*/ 1390650 h 1616869"/>
                <a:gd name="connsiteX4" fmla="*/ 0 w 640556"/>
                <a:gd name="connsiteY4" fmla="*/ 1283494 h 1616869"/>
                <a:gd name="connsiteX5" fmla="*/ 30956 w 640556"/>
                <a:gd name="connsiteY5" fmla="*/ 1173956 h 1616869"/>
                <a:gd name="connsiteX6" fmla="*/ 59531 w 640556"/>
                <a:gd name="connsiteY6" fmla="*/ 1007269 h 1616869"/>
                <a:gd name="connsiteX7" fmla="*/ 26194 w 640556"/>
                <a:gd name="connsiteY7" fmla="*/ 852487 h 1616869"/>
                <a:gd name="connsiteX8" fmla="*/ 35719 w 640556"/>
                <a:gd name="connsiteY8" fmla="*/ 659606 h 1616869"/>
                <a:gd name="connsiteX9" fmla="*/ 119063 w 640556"/>
                <a:gd name="connsiteY9" fmla="*/ 504825 h 1616869"/>
                <a:gd name="connsiteX10" fmla="*/ 102394 w 640556"/>
                <a:gd name="connsiteY10" fmla="*/ 395287 h 1616869"/>
                <a:gd name="connsiteX11" fmla="*/ 126206 w 640556"/>
                <a:gd name="connsiteY11" fmla="*/ 126206 h 1616869"/>
                <a:gd name="connsiteX12" fmla="*/ 188119 w 640556"/>
                <a:gd name="connsiteY12" fmla="*/ 102394 h 1616869"/>
                <a:gd name="connsiteX13" fmla="*/ 180975 w 640556"/>
                <a:gd name="connsiteY13" fmla="*/ 33337 h 1616869"/>
                <a:gd name="connsiteX14" fmla="*/ 226219 w 640556"/>
                <a:gd name="connsiteY14" fmla="*/ 0 h 1616869"/>
                <a:gd name="connsiteX15" fmla="*/ 292894 w 640556"/>
                <a:gd name="connsiteY15" fmla="*/ 23812 h 1616869"/>
                <a:gd name="connsiteX16" fmla="*/ 340519 w 640556"/>
                <a:gd name="connsiteY16" fmla="*/ 9525 h 1616869"/>
                <a:gd name="connsiteX17" fmla="*/ 433388 w 640556"/>
                <a:gd name="connsiteY17" fmla="*/ 83344 h 1616869"/>
                <a:gd name="connsiteX18" fmla="*/ 502444 w 640556"/>
                <a:gd name="connsiteY18" fmla="*/ 119062 h 1616869"/>
                <a:gd name="connsiteX19" fmla="*/ 504825 w 640556"/>
                <a:gd name="connsiteY19" fmla="*/ 197644 h 1616869"/>
                <a:gd name="connsiteX20" fmla="*/ 552450 w 640556"/>
                <a:gd name="connsiteY20" fmla="*/ 221456 h 1616869"/>
                <a:gd name="connsiteX21" fmla="*/ 633413 w 640556"/>
                <a:gd name="connsiteY21" fmla="*/ 152400 h 1616869"/>
                <a:gd name="connsiteX22" fmla="*/ 640556 w 640556"/>
                <a:gd name="connsiteY22" fmla="*/ 188119 h 1616869"/>
                <a:gd name="connsiteX23" fmla="*/ 595313 w 640556"/>
                <a:gd name="connsiteY23" fmla="*/ 259556 h 1616869"/>
                <a:gd name="connsiteX24" fmla="*/ 542925 w 640556"/>
                <a:gd name="connsiteY24" fmla="*/ 311944 h 1616869"/>
                <a:gd name="connsiteX25" fmla="*/ 492919 w 640556"/>
                <a:gd name="connsiteY25" fmla="*/ 423862 h 1616869"/>
                <a:gd name="connsiteX26" fmla="*/ 478631 w 640556"/>
                <a:gd name="connsiteY26" fmla="*/ 497681 h 1616869"/>
                <a:gd name="connsiteX27" fmla="*/ 528638 w 640556"/>
                <a:gd name="connsiteY27" fmla="*/ 576262 h 1616869"/>
                <a:gd name="connsiteX28" fmla="*/ 545306 w 640556"/>
                <a:gd name="connsiteY28" fmla="*/ 633412 h 1616869"/>
                <a:gd name="connsiteX29" fmla="*/ 447675 w 640556"/>
                <a:gd name="connsiteY29" fmla="*/ 745331 h 1616869"/>
                <a:gd name="connsiteX30" fmla="*/ 366713 w 640556"/>
                <a:gd name="connsiteY30" fmla="*/ 695325 h 1616869"/>
                <a:gd name="connsiteX31" fmla="*/ 359569 w 640556"/>
                <a:gd name="connsiteY31" fmla="*/ 764381 h 1616869"/>
                <a:gd name="connsiteX32" fmla="*/ 371475 w 640556"/>
                <a:gd name="connsiteY32" fmla="*/ 816769 h 1616869"/>
                <a:gd name="connsiteX33" fmla="*/ 316706 w 640556"/>
                <a:gd name="connsiteY33" fmla="*/ 826294 h 1616869"/>
                <a:gd name="connsiteX34" fmla="*/ 266700 w 640556"/>
                <a:gd name="connsiteY34" fmla="*/ 800100 h 1616869"/>
                <a:gd name="connsiteX35" fmla="*/ 273844 w 640556"/>
                <a:gd name="connsiteY35" fmla="*/ 892969 h 1616869"/>
                <a:gd name="connsiteX36" fmla="*/ 269081 w 640556"/>
                <a:gd name="connsiteY36" fmla="*/ 969169 h 1616869"/>
                <a:gd name="connsiteX37" fmla="*/ 242888 w 640556"/>
                <a:gd name="connsiteY37" fmla="*/ 1042987 h 1616869"/>
                <a:gd name="connsiteX38" fmla="*/ 197644 w 640556"/>
                <a:gd name="connsiteY38" fmla="*/ 1045369 h 1616869"/>
                <a:gd name="connsiteX39" fmla="*/ 190500 w 640556"/>
                <a:gd name="connsiteY39" fmla="*/ 1095375 h 1616869"/>
                <a:gd name="connsiteX40" fmla="*/ 245269 w 640556"/>
                <a:gd name="connsiteY40" fmla="*/ 1152525 h 1616869"/>
                <a:gd name="connsiteX41" fmla="*/ 223838 w 640556"/>
                <a:gd name="connsiteY41" fmla="*/ 1214437 h 1616869"/>
                <a:gd name="connsiteX42" fmla="*/ 171450 w 640556"/>
                <a:gd name="connsiteY42" fmla="*/ 1271587 h 1616869"/>
                <a:gd name="connsiteX43" fmla="*/ 138113 w 640556"/>
                <a:gd name="connsiteY43" fmla="*/ 1333500 h 1616869"/>
                <a:gd name="connsiteX44" fmla="*/ 133350 w 640556"/>
                <a:gd name="connsiteY44" fmla="*/ 1431131 h 1616869"/>
                <a:gd name="connsiteX45" fmla="*/ 192881 w 640556"/>
                <a:gd name="connsiteY45" fmla="*/ 1533525 h 1616869"/>
                <a:gd name="connsiteX46" fmla="*/ 259556 w 640556"/>
                <a:gd name="connsiteY46" fmla="*/ 1585912 h 1616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40556" h="1616869">
                  <a:moveTo>
                    <a:pt x="259556" y="1585912"/>
                  </a:moveTo>
                  <a:lnTo>
                    <a:pt x="138113" y="1616869"/>
                  </a:lnTo>
                  <a:lnTo>
                    <a:pt x="116681" y="1419225"/>
                  </a:lnTo>
                  <a:lnTo>
                    <a:pt x="16669" y="1390650"/>
                  </a:lnTo>
                  <a:lnTo>
                    <a:pt x="0" y="1283494"/>
                  </a:lnTo>
                  <a:lnTo>
                    <a:pt x="30956" y="1173956"/>
                  </a:lnTo>
                  <a:lnTo>
                    <a:pt x="59531" y="1007269"/>
                  </a:lnTo>
                  <a:lnTo>
                    <a:pt x="26194" y="852487"/>
                  </a:lnTo>
                  <a:lnTo>
                    <a:pt x="35719" y="659606"/>
                  </a:lnTo>
                  <a:lnTo>
                    <a:pt x="119063" y="504825"/>
                  </a:lnTo>
                  <a:lnTo>
                    <a:pt x="102394" y="395287"/>
                  </a:lnTo>
                  <a:lnTo>
                    <a:pt x="126206" y="126206"/>
                  </a:lnTo>
                  <a:lnTo>
                    <a:pt x="188119" y="102394"/>
                  </a:lnTo>
                  <a:lnTo>
                    <a:pt x="180975" y="33337"/>
                  </a:lnTo>
                  <a:lnTo>
                    <a:pt x="226219" y="0"/>
                  </a:lnTo>
                  <a:lnTo>
                    <a:pt x="292894" y="23812"/>
                  </a:lnTo>
                  <a:lnTo>
                    <a:pt x="340519" y="9525"/>
                  </a:lnTo>
                  <a:lnTo>
                    <a:pt x="433388" y="83344"/>
                  </a:lnTo>
                  <a:lnTo>
                    <a:pt x="502444" y="119062"/>
                  </a:lnTo>
                  <a:cubicBezTo>
                    <a:pt x="503238" y="145256"/>
                    <a:pt x="504031" y="171450"/>
                    <a:pt x="504825" y="197644"/>
                  </a:cubicBezTo>
                  <a:lnTo>
                    <a:pt x="552450" y="221456"/>
                  </a:lnTo>
                  <a:lnTo>
                    <a:pt x="633413" y="152400"/>
                  </a:lnTo>
                  <a:lnTo>
                    <a:pt x="640556" y="188119"/>
                  </a:lnTo>
                  <a:lnTo>
                    <a:pt x="595313" y="259556"/>
                  </a:lnTo>
                  <a:lnTo>
                    <a:pt x="542925" y="311944"/>
                  </a:lnTo>
                  <a:lnTo>
                    <a:pt x="492919" y="423862"/>
                  </a:lnTo>
                  <a:lnTo>
                    <a:pt x="478631" y="497681"/>
                  </a:lnTo>
                  <a:lnTo>
                    <a:pt x="528638" y="576262"/>
                  </a:lnTo>
                  <a:lnTo>
                    <a:pt x="545306" y="633412"/>
                  </a:lnTo>
                  <a:lnTo>
                    <a:pt x="447675" y="745331"/>
                  </a:lnTo>
                  <a:lnTo>
                    <a:pt x="366713" y="695325"/>
                  </a:lnTo>
                  <a:lnTo>
                    <a:pt x="359569" y="764381"/>
                  </a:lnTo>
                  <a:lnTo>
                    <a:pt x="371475" y="816769"/>
                  </a:lnTo>
                  <a:lnTo>
                    <a:pt x="316706" y="826294"/>
                  </a:lnTo>
                  <a:lnTo>
                    <a:pt x="266700" y="800100"/>
                  </a:lnTo>
                  <a:lnTo>
                    <a:pt x="273844" y="892969"/>
                  </a:lnTo>
                  <a:lnTo>
                    <a:pt x="269081" y="969169"/>
                  </a:lnTo>
                  <a:lnTo>
                    <a:pt x="242888" y="1042987"/>
                  </a:lnTo>
                  <a:lnTo>
                    <a:pt x="197644" y="1045369"/>
                  </a:lnTo>
                  <a:lnTo>
                    <a:pt x="190500" y="1095375"/>
                  </a:lnTo>
                  <a:lnTo>
                    <a:pt x="245269" y="1152525"/>
                  </a:lnTo>
                  <a:lnTo>
                    <a:pt x="223838" y="1214437"/>
                  </a:lnTo>
                  <a:lnTo>
                    <a:pt x="171450" y="1271587"/>
                  </a:lnTo>
                  <a:lnTo>
                    <a:pt x="138113" y="1333500"/>
                  </a:lnTo>
                  <a:lnTo>
                    <a:pt x="133350" y="1431131"/>
                  </a:lnTo>
                  <a:lnTo>
                    <a:pt x="192881" y="1533525"/>
                  </a:lnTo>
                  <a:lnTo>
                    <a:pt x="259556" y="15859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7" name="フリーフォーム 1201">
              <a:extLst>
                <a:ext uri="{FF2B5EF4-FFF2-40B4-BE49-F238E27FC236}">
                  <a16:creationId xmlns:a16="http://schemas.microsoft.com/office/drawing/2014/main" id="{76271351-B61D-4772-9E15-772CF6A4DB61}"/>
                </a:ext>
              </a:extLst>
            </p:cNvPr>
            <p:cNvSpPr/>
            <p:nvPr/>
          </p:nvSpPr>
          <p:spPr bwMode="auto">
            <a:xfrm>
              <a:off x="9184475" y="5003494"/>
              <a:ext cx="309546" cy="367731"/>
            </a:xfrm>
            <a:custGeom>
              <a:avLst/>
              <a:gdLst>
                <a:gd name="connsiteX0" fmla="*/ 23812 w 421481"/>
                <a:gd name="connsiteY0" fmla="*/ 54769 h 502444"/>
                <a:gd name="connsiteX1" fmla="*/ 57150 w 421481"/>
                <a:gd name="connsiteY1" fmla="*/ 145256 h 502444"/>
                <a:gd name="connsiteX2" fmla="*/ 0 w 421481"/>
                <a:gd name="connsiteY2" fmla="*/ 314325 h 502444"/>
                <a:gd name="connsiteX3" fmla="*/ 42862 w 421481"/>
                <a:gd name="connsiteY3" fmla="*/ 381000 h 502444"/>
                <a:gd name="connsiteX4" fmla="*/ 40481 w 421481"/>
                <a:gd name="connsiteY4" fmla="*/ 423863 h 502444"/>
                <a:gd name="connsiteX5" fmla="*/ 71437 w 421481"/>
                <a:gd name="connsiteY5" fmla="*/ 502444 h 502444"/>
                <a:gd name="connsiteX6" fmla="*/ 95250 w 421481"/>
                <a:gd name="connsiteY6" fmla="*/ 485775 h 502444"/>
                <a:gd name="connsiteX7" fmla="*/ 188119 w 421481"/>
                <a:gd name="connsiteY7" fmla="*/ 500063 h 502444"/>
                <a:gd name="connsiteX8" fmla="*/ 233362 w 421481"/>
                <a:gd name="connsiteY8" fmla="*/ 485775 h 502444"/>
                <a:gd name="connsiteX9" fmla="*/ 273844 w 421481"/>
                <a:gd name="connsiteY9" fmla="*/ 364331 h 502444"/>
                <a:gd name="connsiteX10" fmla="*/ 373856 w 421481"/>
                <a:gd name="connsiteY10" fmla="*/ 390525 h 502444"/>
                <a:gd name="connsiteX11" fmla="*/ 421481 w 421481"/>
                <a:gd name="connsiteY11" fmla="*/ 323850 h 502444"/>
                <a:gd name="connsiteX12" fmla="*/ 319087 w 421481"/>
                <a:gd name="connsiteY12" fmla="*/ 211931 h 502444"/>
                <a:gd name="connsiteX13" fmla="*/ 321469 w 421481"/>
                <a:gd name="connsiteY13" fmla="*/ 154781 h 502444"/>
                <a:gd name="connsiteX14" fmla="*/ 173831 w 421481"/>
                <a:gd name="connsiteY14" fmla="*/ 90488 h 502444"/>
                <a:gd name="connsiteX15" fmla="*/ 169069 w 421481"/>
                <a:gd name="connsiteY15" fmla="*/ 14288 h 502444"/>
                <a:gd name="connsiteX16" fmla="*/ 126206 w 421481"/>
                <a:gd name="connsiteY16" fmla="*/ 0 h 502444"/>
                <a:gd name="connsiteX17" fmla="*/ 83344 w 421481"/>
                <a:gd name="connsiteY17" fmla="*/ 38100 h 502444"/>
                <a:gd name="connsiteX18" fmla="*/ 23812 w 421481"/>
                <a:gd name="connsiteY18" fmla="*/ 54769 h 502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21481" h="502444">
                  <a:moveTo>
                    <a:pt x="23812" y="54769"/>
                  </a:moveTo>
                  <a:lnTo>
                    <a:pt x="57150" y="145256"/>
                  </a:lnTo>
                  <a:lnTo>
                    <a:pt x="0" y="314325"/>
                  </a:lnTo>
                  <a:lnTo>
                    <a:pt x="42862" y="381000"/>
                  </a:lnTo>
                  <a:lnTo>
                    <a:pt x="40481" y="423863"/>
                  </a:lnTo>
                  <a:lnTo>
                    <a:pt x="71437" y="502444"/>
                  </a:lnTo>
                  <a:lnTo>
                    <a:pt x="95250" y="485775"/>
                  </a:lnTo>
                  <a:lnTo>
                    <a:pt x="188119" y="500063"/>
                  </a:lnTo>
                  <a:lnTo>
                    <a:pt x="233362" y="485775"/>
                  </a:lnTo>
                  <a:lnTo>
                    <a:pt x="273844" y="364331"/>
                  </a:lnTo>
                  <a:lnTo>
                    <a:pt x="373856" y="390525"/>
                  </a:lnTo>
                  <a:lnTo>
                    <a:pt x="421481" y="323850"/>
                  </a:lnTo>
                  <a:lnTo>
                    <a:pt x="319087" y="211931"/>
                  </a:lnTo>
                  <a:lnTo>
                    <a:pt x="321469" y="154781"/>
                  </a:lnTo>
                  <a:lnTo>
                    <a:pt x="173831" y="90488"/>
                  </a:lnTo>
                  <a:lnTo>
                    <a:pt x="169069" y="14288"/>
                  </a:lnTo>
                  <a:lnTo>
                    <a:pt x="126206" y="0"/>
                  </a:lnTo>
                  <a:lnTo>
                    <a:pt x="83344" y="38100"/>
                  </a:lnTo>
                  <a:lnTo>
                    <a:pt x="23812" y="547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8" name="フリーフォーム 1202">
              <a:extLst>
                <a:ext uri="{FF2B5EF4-FFF2-40B4-BE49-F238E27FC236}">
                  <a16:creationId xmlns:a16="http://schemas.microsoft.com/office/drawing/2014/main" id="{A689232C-AE57-4C7D-9F48-D72A126FB216}"/>
                </a:ext>
              </a:extLst>
            </p:cNvPr>
            <p:cNvSpPr/>
            <p:nvPr/>
          </p:nvSpPr>
          <p:spPr bwMode="auto">
            <a:xfrm>
              <a:off x="9352049" y="5276965"/>
              <a:ext cx="211795" cy="237396"/>
            </a:xfrm>
            <a:custGeom>
              <a:avLst/>
              <a:gdLst>
                <a:gd name="connsiteX0" fmla="*/ 140494 w 288131"/>
                <a:gd name="connsiteY0" fmla="*/ 19050 h 323850"/>
                <a:gd name="connsiteX1" fmla="*/ 159544 w 288131"/>
                <a:gd name="connsiteY1" fmla="*/ 100013 h 323850"/>
                <a:gd name="connsiteX2" fmla="*/ 219075 w 288131"/>
                <a:gd name="connsiteY2" fmla="*/ 107157 h 323850"/>
                <a:gd name="connsiteX3" fmla="*/ 250031 w 288131"/>
                <a:gd name="connsiteY3" fmla="*/ 173832 h 323850"/>
                <a:gd name="connsiteX4" fmla="*/ 288131 w 288131"/>
                <a:gd name="connsiteY4" fmla="*/ 190500 h 323850"/>
                <a:gd name="connsiteX5" fmla="*/ 278606 w 288131"/>
                <a:gd name="connsiteY5" fmla="*/ 259557 h 323850"/>
                <a:gd name="connsiteX6" fmla="*/ 204787 w 288131"/>
                <a:gd name="connsiteY6" fmla="*/ 323850 h 323850"/>
                <a:gd name="connsiteX7" fmla="*/ 154781 w 288131"/>
                <a:gd name="connsiteY7" fmla="*/ 307182 h 323850"/>
                <a:gd name="connsiteX8" fmla="*/ 152400 w 288131"/>
                <a:gd name="connsiteY8" fmla="*/ 226219 h 323850"/>
                <a:gd name="connsiteX9" fmla="*/ 0 w 288131"/>
                <a:gd name="connsiteY9" fmla="*/ 121444 h 323850"/>
                <a:gd name="connsiteX10" fmla="*/ 42862 w 288131"/>
                <a:gd name="connsiteY10" fmla="*/ 0 h 323850"/>
                <a:gd name="connsiteX11" fmla="*/ 140494 w 288131"/>
                <a:gd name="connsiteY11" fmla="*/ 1905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8131" h="323850">
                  <a:moveTo>
                    <a:pt x="140494" y="19050"/>
                  </a:moveTo>
                  <a:lnTo>
                    <a:pt x="159544" y="100013"/>
                  </a:lnTo>
                  <a:lnTo>
                    <a:pt x="219075" y="107157"/>
                  </a:lnTo>
                  <a:lnTo>
                    <a:pt x="250031" y="173832"/>
                  </a:lnTo>
                  <a:lnTo>
                    <a:pt x="288131" y="190500"/>
                  </a:lnTo>
                  <a:lnTo>
                    <a:pt x="278606" y="259557"/>
                  </a:lnTo>
                  <a:lnTo>
                    <a:pt x="204787" y="323850"/>
                  </a:lnTo>
                  <a:lnTo>
                    <a:pt x="154781" y="307182"/>
                  </a:lnTo>
                  <a:cubicBezTo>
                    <a:pt x="153987" y="280194"/>
                    <a:pt x="153194" y="253207"/>
                    <a:pt x="152400" y="226219"/>
                  </a:cubicBezTo>
                  <a:lnTo>
                    <a:pt x="0" y="121444"/>
                  </a:lnTo>
                  <a:lnTo>
                    <a:pt x="42862" y="0"/>
                  </a:lnTo>
                  <a:lnTo>
                    <a:pt x="140494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9" name="フリーフォーム 1203">
              <a:extLst>
                <a:ext uri="{FF2B5EF4-FFF2-40B4-BE49-F238E27FC236}">
                  <a16:creationId xmlns:a16="http://schemas.microsoft.com/office/drawing/2014/main" id="{24CF2036-8FD6-4ED1-9EB5-09C81A445687}"/>
                </a:ext>
              </a:extLst>
            </p:cNvPr>
            <p:cNvSpPr/>
            <p:nvPr/>
          </p:nvSpPr>
          <p:spPr bwMode="auto">
            <a:xfrm>
              <a:off x="9452128" y="5590002"/>
              <a:ext cx="139645" cy="160591"/>
            </a:xfrm>
            <a:custGeom>
              <a:avLst/>
              <a:gdLst>
                <a:gd name="connsiteX0" fmla="*/ 42863 w 190500"/>
                <a:gd name="connsiteY0" fmla="*/ 0 h 219075"/>
                <a:gd name="connsiteX1" fmla="*/ 90488 w 190500"/>
                <a:gd name="connsiteY1" fmla="*/ 35719 h 219075"/>
                <a:gd name="connsiteX2" fmla="*/ 128588 w 190500"/>
                <a:gd name="connsiteY2" fmla="*/ 69056 h 219075"/>
                <a:gd name="connsiteX3" fmla="*/ 159544 w 190500"/>
                <a:gd name="connsiteY3" fmla="*/ 76200 h 219075"/>
                <a:gd name="connsiteX4" fmla="*/ 173831 w 190500"/>
                <a:gd name="connsiteY4" fmla="*/ 121444 h 219075"/>
                <a:gd name="connsiteX5" fmla="*/ 190500 w 190500"/>
                <a:gd name="connsiteY5" fmla="*/ 157163 h 219075"/>
                <a:gd name="connsiteX6" fmla="*/ 157163 w 190500"/>
                <a:gd name="connsiteY6" fmla="*/ 219075 h 219075"/>
                <a:gd name="connsiteX7" fmla="*/ 83344 w 190500"/>
                <a:gd name="connsiteY7" fmla="*/ 211931 h 219075"/>
                <a:gd name="connsiteX8" fmla="*/ 0 w 190500"/>
                <a:gd name="connsiteY8" fmla="*/ 178594 h 219075"/>
                <a:gd name="connsiteX9" fmla="*/ 2381 w 190500"/>
                <a:gd name="connsiteY9" fmla="*/ 102394 h 219075"/>
                <a:gd name="connsiteX10" fmla="*/ 42863 w 190500"/>
                <a:gd name="connsiteY10" fmla="*/ 0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0500" h="219075">
                  <a:moveTo>
                    <a:pt x="42863" y="0"/>
                  </a:moveTo>
                  <a:lnTo>
                    <a:pt x="90488" y="35719"/>
                  </a:lnTo>
                  <a:lnTo>
                    <a:pt x="128588" y="69056"/>
                  </a:lnTo>
                  <a:lnTo>
                    <a:pt x="159544" y="76200"/>
                  </a:lnTo>
                  <a:lnTo>
                    <a:pt x="173831" y="121444"/>
                  </a:lnTo>
                  <a:lnTo>
                    <a:pt x="190500" y="157163"/>
                  </a:lnTo>
                  <a:lnTo>
                    <a:pt x="157163" y="219075"/>
                  </a:lnTo>
                  <a:lnTo>
                    <a:pt x="83344" y="211931"/>
                  </a:lnTo>
                  <a:lnTo>
                    <a:pt x="0" y="178594"/>
                  </a:lnTo>
                  <a:cubicBezTo>
                    <a:pt x="794" y="153194"/>
                    <a:pt x="1587" y="127794"/>
                    <a:pt x="2381" y="102394"/>
                  </a:cubicBezTo>
                  <a:lnTo>
                    <a:pt x="4286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80" name="フリーフォーム 1204">
              <a:extLst>
                <a:ext uri="{FF2B5EF4-FFF2-40B4-BE49-F238E27FC236}">
                  <a16:creationId xmlns:a16="http://schemas.microsoft.com/office/drawing/2014/main" id="{C10D229E-2A3A-4AC5-A2D8-A74CDB814919}"/>
                </a:ext>
              </a:extLst>
            </p:cNvPr>
            <p:cNvSpPr/>
            <p:nvPr/>
          </p:nvSpPr>
          <p:spPr bwMode="auto">
            <a:xfrm>
              <a:off x="9093706" y="4613653"/>
              <a:ext cx="960058" cy="1091556"/>
            </a:xfrm>
            <a:custGeom>
              <a:avLst/>
              <a:gdLst>
                <a:gd name="connsiteX0" fmla="*/ 671512 w 1309687"/>
                <a:gd name="connsiteY0" fmla="*/ 1488282 h 1488282"/>
                <a:gd name="connsiteX1" fmla="*/ 702469 w 1309687"/>
                <a:gd name="connsiteY1" fmla="*/ 1409700 h 1488282"/>
                <a:gd name="connsiteX2" fmla="*/ 766762 w 1309687"/>
                <a:gd name="connsiteY2" fmla="*/ 1362075 h 1488282"/>
                <a:gd name="connsiteX3" fmla="*/ 785812 w 1309687"/>
                <a:gd name="connsiteY3" fmla="*/ 1281113 h 1488282"/>
                <a:gd name="connsiteX4" fmla="*/ 845344 w 1309687"/>
                <a:gd name="connsiteY4" fmla="*/ 1252538 h 1488282"/>
                <a:gd name="connsiteX5" fmla="*/ 838200 w 1309687"/>
                <a:gd name="connsiteY5" fmla="*/ 1116807 h 1488282"/>
                <a:gd name="connsiteX6" fmla="*/ 859631 w 1309687"/>
                <a:gd name="connsiteY6" fmla="*/ 1102519 h 1488282"/>
                <a:gd name="connsiteX7" fmla="*/ 1000125 w 1309687"/>
                <a:gd name="connsiteY7" fmla="*/ 1038225 h 1488282"/>
                <a:gd name="connsiteX8" fmla="*/ 1071562 w 1309687"/>
                <a:gd name="connsiteY8" fmla="*/ 1050132 h 1488282"/>
                <a:gd name="connsiteX9" fmla="*/ 1109662 w 1309687"/>
                <a:gd name="connsiteY9" fmla="*/ 892969 h 1488282"/>
                <a:gd name="connsiteX10" fmla="*/ 1183481 w 1309687"/>
                <a:gd name="connsiteY10" fmla="*/ 652463 h 1488282"/>
                <a:gd name="connsiteX11" fmla="*/ 1309687 w 1309687"/>
                <a:gd name="connsiteY11" fmla="*/ 490538 h 1488282"/>
                <a:gd name="connsiteX12" fmla="*/ 1304925 w 1309687"/>
                <a:gd name="connsiteY12" fmla="*/ 369094 h 1488282"/>
                <a:gd name="connsiteX13" fmla="*/ 1190625 w 1309687"/>
                <a:gd name="connsiteY13" fmla="*/ 345282 h 1488282"/>
                <a:gd name="connsiteX14" fmla="*/ 1147762 w 1309687"/>
                <a:gd name="connsiteY14" fmla="*/ 278607 h 1488282"/>
                <a:gd name="connsiteX15" fmla="*/ 1066800 w 1309687"/>
                <a:gd name="connsiteY15" fmla="*/ 285750 h 1488282"/>
                <a:gd name="connsiteX16" fmla="*/ 1021556 w 1309687"/>
                <a:gd name="connsiteY16" fmla="*/ 264319 h 1488282"/>
                <a:gd name="connsiteX17" fmla="*/ 983456 w 1309687"/>
                <a:gd name="connsiteY17" fmla="*/ 288132 h 1488282"/>
                <a:gd name="connsiteX18" fmla="*/ 985837 w 1309687"/>
                <a:gd name="connsiteY18" fmla="*/ 240507 h 1488282"/>
                <a:gd name="connsiteX19" fmla="*/ 864394 w 1309687"/>
                <a:gd name="connsiteY19" fmla="*/ 200025 h 1488282"/>
                <a:gd name="connsiteX20" fmla="*/ 847725 w 1309687"/>
                <a:gd name="connsiteY20" fmla="*/ 238125 h 1488282"/>
                <a:gd name="connsiteX21" fmla="*/ 847725 w 1309687"/>
                <a:gd name="connsiteY21" fmla="*/ 195263 h 1488282"/>
                <a:gd name="connsiteX22" fmla="*/ 807244 w 1309687"/>
                <a:gd name="connsiteY22" fmla="*/ 183357 h 1488282"/>
                <a:gd name="connsiteX23" fmla="*/ 738187 w 1309687"/>
                <a:gd name="connsiteY23" fmla="*/ 219075 h 1488282"/>
                <a:gd name="connsiteX24" fmla="*/ 800100 w 1309687"/>
                <a:gd name="connsiteY24" fmla="*/ 130969 h 1488282"/>
                <a:gd name="connsiteX25" fmla="*/ 776287 w 1309687"/>
                <a:gd name="connsiteY25" fmla="*/ 90488 h 1488282"/>
                <a:gd name="connsiteX26" fmla="*/ 759619 w 1309687"/>
                <a:gd name="connsiteY26" fmla="*/ 26194 h 1488282"/>
                <a:gd name="connsiteX27" fmla="*/ 721519 w 1309687"/>
                <a:gd name="connsiteY27" fmla="*/ 100013 h 1488282"/>
                <a:gd name="connsiteX28" fmla="*/ 666750 w 1309687"/>
                <a:gd name="connsiteY28" fmla="*/ 95250 h 1488282"/>
                <a:gd name="connsiteX29" fmla="*/ 664369 w 1309687"/>
                <a:gd name="connsiteY29" fmla="*/ 83344 h 1488282"/>
                <a:gd name="connsiteX30" fmla="*/ 611981 w 1309687"/>
                <a:gd name="connsiteY30" fmla="*/ 83344 h 1488282"/>
                <a:gd name="connsiteX31" fmla="*/ 573881 w 1309687"/>
                <a:gd name="connsiteY31" fmla="*/ 114300 h 1488282"/>
                <a:gd name="connsiteX32" fmla="*/ 492919 w 1309687"/>
                <a:gd name="connsiteY32" fmla="*/ 123825 h 1488282"/>
                <a:gd name="connsiteX33" fmla="*/ 457200 w 1309687"/>
                <a:gd name="connsiteY33" fmla="*/ 71438 h 1488282"/>
                <a:gd name="connsiteX34" fmla="*/ 471487 w 1309687"/>
                <a:gd name="connsiteY34" fmla="*/ 11907 h 1488282"/>
                <a:gd name="connsiteX35" fmla="*/ 438150 w 1309687"/>
                <a:gd name="connsiteY35" fmla="*/ 0 h 1488282"/>
                <a:gd name="connsiteX36" fmla="*/ 361950 w 1309687"/>
                <a:gd name="connsiteY36" fmla="*/ 47625 h 1488282"/>
                <a:gd name="connsiteX37" fmla="*/ 309562 w 1309687"/>
                <a:gd name="connsiteY37" fmla="*/ 26194 h 1488282"/>
                <a:gd name="connsiteX38" fmla="*/ 330994 w 1309687"/>
                <a:gd name="connsiteY38" fmla="*/ 100013 h 1488282"/>
                <a:gd name="connsiteX39" fmla="*/ 278606 w 1309687"/>
                <a:gd name="connsiteY39" fmla="*/ 152400 h 1488282"/>
                <a:gd name="connsiteX40" fmla="*/ 211931 w 1309687"/>
                <a:gd name="connsiteY40" fmla="*/ 116682 h 1488282"/>
                <a:gd name="connsiteX41" fmla="*/ 145256 w 1309687"/>
                <a:gd name="connsiteY41" fmla="*/ 111919 h 1488282"/>
                <a:gd name="connsiteX42" fmla="*/ 128587 w 1309687"/>
                <a:gd name="connsiteY42" fmla="*/ 169069 h 1488282"/>
                <a:gd name="connsiteX43" fmla="*/ 140494 w 1309687"/>
                <a:gd name="connsiteY43" fmla="*/ 235744 h 1488282"/>
                <a:gd name="connsiteX44" fmla="*/ 107156 w 1309687"/>
                <a:gd name="connsiteY44" fmla="*/ 280988 h 1488282"/>
                <a:gd name="connsiteX45" fmla="*/ 104775 w 1309687"/>
                <a:gd name="connsiteY45" fmla="*/ 326232 h 1488282"/>
                <a:gd name="connsiteX46" fmla="*/ 30956 w 1309687"/>
                <a:gd name="connsiteY46" fmla="*/ 357188 h 1488282"/>
                <a:gd name="connsiteX47" fmla="*/ 0 w 1309687"/>
                <a:gd name="connsiteY47" fmla="*/ 466725 h 1488282"/>
                <a:gd name="connsiteX48" fmla="*/ 45244 w 1309687"/>
                <a:gd name="connsiteY48" fmla="*/ 538163 h 1488282"/>
                <a:gd name="connsiteX49" fmla="*/ 90487 w 1309687"/>
                <a:gd name="connsiteY49" fmla="*/ 528638 h 1488282"/>
                <a:gd name="connsiteX50" fmla="*/ 152400 w 1309687"/>
                <a:gd name="connsiteY50" fmla="*/ 590550 h 1488282"/>
                <a:gd name="connsiteX51" fmla="*/ 219075 w 1309687"/>
                <a:gd name="connsiteY51" fmla="*/ 559594 h 1488282"/>
                <a:gd name="connsiteX52" fmla="*/ 250031 w 1309687"/>
                <a:gd name="connsiteY52" fmla="*/ 535782 h 1488282"/>
                <a:gd name="connsiteX53" fmla="*/ 297656 w 1309687"/>
                <a:gd name="connsiteY53" fmla="*/ 552450 h 1488282"/>
                <a:gd name="connsiteX54" fmla="*/ 295275 w 1309687"/>
                <a:gd name="connsiteY54" fmla="*/ 631032 h 1488282"/>
                <a:gd name="connsiteX55" fmla="*/ 442912 w 1309687"/>
                <a:gd name="connsiteY55" fmla="*/ 685800 h 1488282"/>
                <a:gd name="connsiteX56" fmla="*/ 445294 w 1309687"/>
                <a:gd name="connsiteY56" fmla="*/ 740569 h 1488282"/>
                <a:gd name="connsiteX57" fmla="*/ 547687 w 1309687"/>
                <a:gd name="connsiteY57" fmla="*/ 854869 h 1488282"/>
                <a:gd name="connsiteX58" fmla="*/ 492919 w 1309687"/>
                <a:gd name="connsiteY58" fmla="*/ 923925 h 1488282"/>
                <a:gd name="connsiteX59" fmla="*/ 519112 w 1309687"/>
                <a:gd name="connsiteY59" fmla="*/ 1012032 h 1488282"/>
                <a:gd name="connsiteX60" fmla="*/ 576262 w 1309687"/>
                <a:gd name="connsiteY60" fmla="*/ 1016794 h 1488282"/>
                <a:gd name="connsiteX61" fmla="*/ 602456 w 1309687"/>
                <a:gd name="connsiteY61" fmla="*/ 1083469 h 1488282"/>
                <a:gd name="connsiteX62" fmla="*/ 652462 w 1309687"/>
                <a:gd name="connsiteY62" fmla="*/ 1104900 h 1488282"/>
                <a:gd name="connsiteX63" fmla="*/ 631031 w 1309687"/>
                <a:gd name="connsiteY63" fmla="*/ 1171575 h 1488282"/>
                <a:gd name="connsiteX64" fmla="*/ 642937 w 1309687"/>
                <a:gd name="connsiteY64" fmla="*/ 1193007 h 1488282"/>
                <a:gd name="connsiteX65" fmla="*/ 592931 w 1309687"/>
                <a:gd name="connsiteY65" fmla="*/ 1271588 h 1488282"/>
                <a:gd name="connsiteX66" fmla="*/ 538162 w 1309687"/>
                <a:gd name="connsiteY66" fmla="*/ 1326357 h 1488282"/>
                <a:gd name="connsiteX67" fmla="*/ 621506 w 1309687"/>
                <a:gd name="connsiteY67" fmla="*/ 1409700 h 1488282"/>
                <a:gd name="connsiteX68" fmla="*/ 642937 w 1309687"/>
                <a:gd name="connsiteY68" fmla="*/ 1409700 h 1488282"/>
                <a:gd name="connsiteX69" fmla="*/ 671512 w 1309687"/>
                <a:gd name="connsiteY69" fmla="*/ 1488282 h 1488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309687" h="1488282">
                  <a:moveTo>
                    <a:pt x="671512" y="1488282"/>
                  </a:moveTo>
                  <a:lnTo>
                    <a:pt x="702469" y="1409700"/>
                  </a:lnTo>
                  <a:lnTo>
                    <a:pt x="766762" y="1362075"/>
                  </a:lnTo>
                  <a:lnTo>
                    <a:pt x="785812" y="1281113"/>
                  </a:lnTo>
                  <a:lnTo>
                    <a:pt x="845344" y="1252538"/>
                  </a:lnTo>
                  <a:lnTo>
                    <a:pt x="838200" y="1116807"/>
                  </a:lnTo>
                  <a:lnTo>
                    <a:pt x="859631" y="1102519"/>
                  </a:lnTo>
                  <a:lnTo>
                    <a:pt x="1000125" y="1038225"/>
                  </a:lnTo>
                  <a:lnTo>
                    <a:pt x="1071562" y="1050132"/>
                  </a:lnTo>
                  <a:lnTo>
                    <a:pt x="1109662" y="892969"/>
                  </a:lnTo>
                  <a:lnTo>
                    <a:pt x="1183481" y="652463"/>
                  </a:lnTo>
                  <a:lnTo>
                    <a:pt x="1309687" y="490538"/>
                  </a:lnTo>
                  <a:lnTo>
                    <a:pt x="1304925" y="369094"/>
                  </a:lnTo>
                  <a:lnTo>
                    <a:pt x="1190625" y="345282"/>
                  </a:lnTo>
                  <a:lnTo>
                    <a:pt x="1147762" y="278607"/>
                  </a:lnTo>
                  <a:lnTo>
                    <a:pt x="1066800" y="285750"/>
                  </a:lnTo>
                  <a:lnTo>
                    <a:pt x="1021556" y="264319"/>
                  </a:lnTo>
                  <a:lnTo>
                    <a:pt x="983456" y="288132"/>
                  </a:lnTo>
                  <a:lnTo>
                    <a:pt x="985837" y="240507"/>
                  </a:lnTo>
                  <a:lnTo>
                    <a:pt x="864394" y="200025"/>
                  </a:lnTo>
                  <a:lnTo>
                    <a:pt x="847725" y="238125"/>
                  </a:lnTo>
                  <a:lnTo>
                    <a:pt x="847725" y="195263"/>
                  </a:lnTo>
                  <a:lnTo>
                    <a:pt x="807244" y="183357"/>
                  </a:lnTo>
                  <a:lnTo>
                    <a:pt x="738187" y="219075"/>
                  </a:lnTo>
                  <a:lnTo>
                    <a:pt x="800100" y="130969"/>
                  </a:lnTo>
                  <a:lnTo>
                    <a:pt x="776287" y="90488"/>
                  </a:lnTo>
                  <a:lnTo>
                    <a:pt x="759619" y="26194"/>
                  </a:lnTo>
                  <a:lnTo>
                    <a:pt x="721519" y="100013"/>
                  </a:lnTo>
                  <a:lnTo>
                    <a:pt x="666750" y="95250"/>
                  </a:lnTo>
                  <a:lnTo>
                    <a:pt x="664369" y="83344"/>
                  </a:lnTo>
                  <a:lnTo>
                    <a:pt x="611981" y="83344"/>
                  </a:lnTo>
                  <a:lnTo>
                    <a:pt x="573881" y="114300"/>
                  </a:lnTo>
                  <a:lnTo>
                    <a:pt x="492919" y="123825"/>
                  </a:lnTo>
                  <a:lnTo>
                    <a:pt x="457200" y="71438"/>
                  </a:lnTo>
                  <a:lnTo>
                    <a:pt x="471487" y="11907"/>
                  </a:lnTo>
                  <a:lnTo>
                    <a:pt x="438150" y="0"/>
                  </a:lnTo>
                  <a:lnTo>
                    <a:pt x="361950" y="47625"/>
                  </a:lnTo>
                  <a:lnTo>
                    <a:pt x="309562" y="26194"/>
                  </a:lnTo>
                  <a:lnTo>
                    <a:pt x="330994" y="100013"/>
                  </a:lnTo>
                  <a:lnTo>
                    <a:pt x="278606" y="152400"/>
                  </a:lnTo>
                  <a:lnTo>
                    <a:pt x="211931" y="116682"/>
                  </a:lnTo>
                  <a:lnTo>
                    <a:pt x="145256" y="111919"/>
                  </a:lnTo>
                  <a:lnTo>
                    <a:pt x="128587" y="169069"/>
                  </a:lnTo>
                  <a:lnTo>
                    <a:pt x="140494" y="235744"/>
                  </a:lnTo>
                  <a:lnTo>
                    <a:pt x="107156" y="280988"/>
                  </a:lnTo>
                  <a:lnTo>
                    <a:pt x="104775" y="326232"/>
                  </a:lnTo>
                  <a:lnTo>
                    <a:pt x="30956" y="357188"/>
                  </a:lnTo>
                  <a:lnTo>
                    <a:pt x="0" y="466725"/>
                  </a:lnTo>
                  <a:lnTo>
                    <a:pt x="45244" y="538163"/>
                  </a:lnTo>
                  <a:lnTo>
                    <a:pt x="90487" y="528638"/>
                  </a:lnTo>
                  <a:lnTo>
                    <a:pt x="152400" y="590550"/>
                  </a:lnTo>
                  <a:lnTo>
                    <a:pt x="219075" y="559594"/>
                  </a:lnTo>
                  <a:lnTo>
                    <a:pt x="250031" y="535782"/>
                  </a:lnTo>
                  <a:lnTo>
                    <a:pt x="297656" y="552450"/>
                  </a:lnTo>
                  <a:cubicBezTo>
                    <a:pt x="296862" y="578644"/>
                    <a:pt x="296069" y="604838"/>
                    <a:pt x="295275" y="631032"/>
                  </a:cubicBezTo>
                  <a:lnTo>
                    <a:pt x="442912" y="685800"/>
                  </a:lnTo>
                  <a:lnTo>
                    <a:pt x="445294" y="740569"/>
                  </a:lnTo>
                  <a:lnTo>
                    <a:pt x="547687" y="854869"/>
                  </a:lnTo>
                  <a:lnTo>
                    <a:pt x="492919" y="923925"/>
                  </a:lnTo>
                  <a:lnTo>
                    <a:pt x="519112" y="1012032"/>
                  </a:lnTo>
                  <a:lnTo>
                    <a:pt x="576262" y="1016794"/>
                  </a:lnTo>
                  <a:lnTo>
                    <a:pt x="602456" y="1083469"/>
                  </a:lnTo>
                  <a:lnTo>
                    <a:pt x="652462" y="1104900"/>
                  </a:lnTo>
                  <a:lnTo>
                    <a:pt x="631031" y="1171575"/>
                  </a:lnTo>
                  <a:lnTo>
                    <a:pt x="642937" y="1193007"/>
                  </a:lnTo>
                  <a:lnTo>
                    <a:pt x="592931" y="1271588"/>
                  </a:lnTo>
                  <a:lnTo>
                    <a:pt x="538162" y="1326357"/>
                  </a:lnTo>
                  <a:lnTo>
                    <a:pt x="621506" y="1409700"/>
                  </a:lnTo>
                  <a:lnTo>
                    <a:pt x="642937" y="1409700"/>
                  </a:lnTo>
                  <a:lnTo>
                    <a:pt x="671512" y="14882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392" name="正方形/長方形 391">
            <a:extLst>
              <a:ext uri="{FF2B5EF4-FFF2-40B4-BE49-F238E27FC236}">
                <a16:creationId xmlns:a16="http://schemas.microsoft.com/office/drawing/2014/main" id="{B7D122B7-1BC9-4B40-A993-18AC429AC3E3}"/>
              </a:ext>
            </a:extLst>
          </p:cNvPr>
          <p:cNvSpPr/>
          <p:nvPr/>
        </p:nvSpPr>
        <p:spPr>
          <a:xfrm>
            <a:off x="0" y="5668489"/>
            <a:ext cx="12192000" cy="1026703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3" name="テキスト ボックス 392">
            <a:extLst>
              <a:ext uri="{FF2B5EF4-FFF2-40B4-BE49-F238E27FC236}">
                <a16:creationId xmlns:a16="http://schemas.microsoft.com/office/drawing/2014/main" id="{1BD3CB1E-C1C4-446C-A98A-3596A66E15BC}"/>
              </a:ext>
            </a:extLst>
          </p:cNvPr>
          <p:cNvSpPr txBox="1"/>
          <p:nvPr/>
        </p:nvSpPr>
        <p:spPr>
          <a:xfrm>
            <a:off x="0" y="5765575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答え：オマーン国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2" name="矢印: 下 161">
            <a:extLst>
              <a:ext uri="{FF2B5EF4-FFF2-40B4-BE49-F238E27FC236}">
                <a16:creationId xmlns:a16="http://schemas.microsoft.com/office/drawing/2014/main" id="{740662D0-0E19-48B2-8D72-3557164A0B4E}"/>
              </a:ext>
            </a:extLst>
          </p:cNvPr>
          <p:cNvSpPr/>
          <p:nvPr/>
        </p:nvSpPr>
        <p:spPr>
          <a:xfrm>
            <a:off x="2771443" y="2559621"/>
            <a:ext cx="352535" cy="697333"/>
          </a:xfrm>
          <a:prstGeom prst="downArrow">
            <a:avLst>
              <a:gd name="adj1" fmla="val 35874"/>
              <a:gd name="adj2" fmla="val 125706"/>
            </a:avLst>
          </a:prstGeom>
          <a:solidFill>
            <a:srgbClr val="FFFF00"/>
          </a:solidFill>
          <a:ln w="285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2333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11BF9A-7A35-4559-9E17-F3C81A602E85}"/>
              </a:ext>
            </a:extLst>
          </p:cNvPr>
          <p:cNvSpPr txBox="1"/>
          <p:nvPr/>
        </p:nvSpPr>
        <p:spPr>
          <a:xfrm>
            <a:off x="0" y="621938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問題⑥どの国の国旗でしょうか？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65" name="テキスト ボックス 664">
            <a:extLst>
              <a:ext uri="{FF2B5EF4-FFF2-40B4-BE49-F238E27FC236}">
                <a16:creationId xmlns:a16="http://schemas.microsoft.com/office/drawing/2014/main" id="{9C76426E-13F3-4FC0-B5D5-9DAA7DEEE28C}"/>
              </a:ext>
            </a:extLst>
          </p:cNvPr>
          <p:cNvSpPr txBox="1"/>
          <p:nvPr/>
        </p:nvSpPr>
        <p:spPr>
          <a:xfrm>
            <a:off x="0" y="567629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ヒント：首都はアブダビ市です。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円: 塗りつぶしなし 19">
            <a:extLst>
              <a:ext uri="{FF2B5EF4-FFF2-40B4-BE49-F238E27FC236}">
                <a16:creationId xmlns:a16="http://schemas.microsoft.com/office/drawing/2014/main" id="{35554D4E-DBBD-4C2D-8093-0EF914FD6856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1" name="円: 塗りつぶしなし 20">
            <a:extLst>
              <a:ext uri="{FF2B5EF4-FFF2-40B4-BE49-F238E27FC236}">
                <a16:creationId xmlns:a16="http://schemas.microsoft.com/office/drawing/2014/main" id="{B6B39CC1-5757-4726-BCB9-68AEDFBC46FD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9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2" name="円: 塗りつぶしなし 21">
            <a:extLst>
              <a:ext uri="{FF2B5EF4-FFF2-40B4-BE49-F238E27FC236}">
                <a16:creationId xmlns:a16="http://schemas.microsoft.com/office/drawing/2014/main" id="{90250C16-2683-42CE-865F-85E8A9714645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8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3" name="円: 塗りつぶしなし 22">
            <a:extLst>
              <a:ext uri="{FF2B5EF4-FFF2-40B4-BE49-F238E27FC236}">
                <a16:creationId xmlns:a16="http://schemas.microsoft.com/office/drawing/2014/main" id="{F7530DD2-02FD-45C5-B9A9-95F5CE2E277B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7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4" name="円: 塗りつぶしなし 23">
            <a:extLst>
              <a:ext uri="{FF2B5EF4-FFF2-40B4-BE49-F238E27FC236}">
                <a16:creationId xmlns:a16="http://schemas.microsoft.com/office/drawing/2014/main" id="{EE903A8F-939C-44F9-9FDE-E29F6CD15292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6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5" name="円: 塗りつぶしなし 24">
            <a:extLst>
              <a:ext uri="{FF2B5EF4-FFF2-40B4-BE49-F238E27FC236}">
                <a16:creationId xmlns:a16="http://schemas.microsoft.com/office/drawing/2014/main" id="{0EF8D9DD-C506-4721-B025-EF58706CD6DE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5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6" name="円: 塗りつぶしなし 25">
            <a:extLst>
              <a:ext uri="{FF2B5EF4-FFF2-40B4-BE49-F238E27FC236}">
                <a16:creationId xmlns:a16="http://schemas.microsoft.com/office/drawing/2014/main" id="{B7B8A039-1AEB-42C9-A691-DE1EA1FAF4C5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4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7" name="円: 塗りつぶしなし 26">
            <a:extLst>
              <a:ext uri="{FF2B5EF4-FFF2-40B4-BE49-F238E27FC236}">
                <a16:creationId xmlns:a16="http://schemas.microsoft.com/office/drawing/2014/main" id="{84A30760-3C8B-40DF-95C1-CA11530DD21C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3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8" name="円: 塗りつぶしなし 27">
            <a:extLst>
              <a:ext uri="{FF2B5EF4-FFF2-40B4-BE49-F238E27FC236}">
                <a16:creationId xmlns:a16="http://schemas.microsoft.com/office/drawing/2014/main" id="{F33818D1-DE53-4928-BB94-D568A8BFCBD6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2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9" name="円: 塗りつぶしなし 28">
            <a:extLst>
              <a:ext uri="{FF2B5EF4-FFF2-40B4-BE49-F238E27FC236}">
                <a16:creationId xmlns:a16="http://schemas.microsoft.com/office/drawing/2014/main" id="{538571A0-DEE4-4C9E-9DD5-405746A96FF8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30" name="円: 塗りつぶしなし 29">
            <a:extLst>
              <a:ext uri="{FF2B5EF4-FFF2-40B4-BE49-F238E27FC236}">
                <a16:creationId xmlns:a16="http://schemas.microsoft.com/office/drawing/2014/main" id="{817766FE-DB85-480D-8E4A-84E27CFA1166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BE481B31-E69F-4D45-91ED-A7B6B516F4EA}"/>
              </a:ext>
            </a:extLst>
          </p:cNvPr>
          <p:cNvGrpSpPr/>
          <p:nvPr/>
        </p:nvGrpSpPr>
        <p:grpSpPr>
          <a:xfrm>
            <a:off x="3195789" y="1804938"/>
            <a:ext cx="5346370" cy="3569907"/>
            <a:chOff x="2810700" y="836613"/>
            <a:chExt cx="1980434" cy="1322386"/>
          </a:xfrm>
        </p:grpSpPr>
        <p:grpSp>
          <p:nvGrpSpPr>
            <p:cNvPr id="41" name="Group 262">
              <a:extLst>
                <a:ext uri="{FF2B5EF4-FFF2-40B4-BE49-F238E27FC236}">
                  <a16:creationId xmlns:a16="http://schemas.microsoft.com/office/drawing/2014/main" id="{12A202EF-4DAC-4CB8-8A03-1FB5D9E7A0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13050" y="837178"/>
              <a:ext cx="1977778" cy="1321821"/>
              <a:chOff x="353" y="2341"/>
              <a:chExt cx="998" cy="667"/>
            </a:xfrm>
          </p:grpSpPr>
          <p:sp>
            <p:nvSpPr>
              <p:cNvPr id="43" name="Rectangle 261">
                <a:extLst>
                  <a:ext uri="{FF2B5EF4-FFF2-40B4-BE49-F238E27FC236}">
                    <a16:creationId xmlns:a16="http://schemas.microsoft.com/office/drawing/2014/main" id="{98AB2ADB-0F53-4767-A90F-19C41BDC63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2341"/>
                <a:ext cx="998" cy="665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4" name="Group 253">
                <a:extLst>
                  <a:ext uri="{FF2B5EF4-FFF2-40B4-BE49-F238E27FC236}">
                    <a16:creationId xmlns:a16="http://schemas.microsoft.com/office/drawing/2014/main" id="{7DD0B76B-7B8C-4FB4-980E-7BC29ADD77A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2341"/>
                <a:ext cx="998" cy="665"/>
                <a:chOff x="353" y="2341"/>
                <a:chExt cx="182" cy="545"/>
              </a:xfrm>
            </p:grpSpPr>
            <p:sp>
              <p:nvSpPr>
                <p:cNvPr id="46" name="Rectangle 254">
                  <a:extLst>
                    <a:ext uri="{FF2B5EF4-FFF2-40B4-BE49-F238E27FC236}">
                      <a16:creationId xmlns:a16="http://schemas.microsoft.com/office/drawing/2014/main" id="{2E0419C1-07BA-4667-AB30-8CE7174724D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341"/>
                  <a:ext cx="182" cy="182"/>
                </a:xfrm>
                <a:prstGeom prst="rect">
                  <a:avLst/>
                </a:prstGeom>
                <a:solidFill>
                  <a:srgbClr val="008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" name="Rectangle 255">
                  <a:extLst>
                    <a:ext uri="{FF2B5EF4-FFF2-40B4-BE49-F238E27FC236}">
                      <a16:creationId xmlns:a16="http://schemas.microsoft.com/office/drawing/2014/main" id="{15215442-3E24-4228-9581-FBA13A4DA8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523"/>
                  <a:ext cx="182" cy="18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" name="Rectangle 256">
                  <a:extLst>
                    <a:ext uri="{FF2B5EF4-FFF2-40B4-BE49-F238E27FC236}">
                      <a16:creationId xmlns:a16="http://schemas.microsoft.com/office/drawing/2014/main" id="{C8CB7D45-9436-4436-BC65-E64DC1A8C5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704"/>
                  <a:ext cx="182" cy="182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5" name="Rectangle 259">
                <a:extLst>
                  <a:ext uri="{FF2B5EF4-FFF2-40B4-BE49-F238E27FC236}">
                    <a16:creationId xmlns:a16="http://schemas.microsoft.com/office/drawing/2014/main" id="{8E6C86AB-20DC-437E-A524-B061F2A6BA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2341"/>
                <a:ext cx="201" cy="667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id="{F8C7C4B8-194B-4205-8F3C-91520F9295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700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24076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500"/>
                            </p:stCondLst>
                            <p:childTnLst>
                              <p:par>
                                <p:cTn id="11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AB4A5E3E-6214-4EB1-9313-CE4874AD747D}"/>
              </a:ext>
            </a:extLst>
          </p:cNvPr>
          <p:cNvGrpSpPr/>
          <p:nvPr/>
        </p:nvGrpSpPr>
        <p:grpSpPr>
          <a:xfrm>
            <a:off x="495298" y="162808"/>
            <a:ext cx="11201402" cy="5760076"/>
            <a:chOff x="1549401" y="1326183"/>
            <a:chExt cx="8504363" cy="5209912"/>
          </a:xfrm>
        </p:grpSpPr>
        <p:sp>
          <p:nvSpPr>
            <p:cNvPr id="164" name="フリーフォーム 4">
              <a:extLst>
                <a:ext uri="{FF2B5EF4-FFF2-40B4-BE49-F238E27FC236}">
                  <a16:creationId xmlns:a16="http://schemas.microsoft.com/office/drawing/2014/main" id="{C1B05DD7-5B8C-4B56-B462-14B934154FF6}"/>
                </a:ext>
              </a:extLst>
            </p:cNvPr>
            <p:cNvSpPr/>
            <p:nvPr/>
          </p:nvSpPr>
          <p:spPr bwMode="auto">
            <a:xfrm>
              <a:off x="4785667" y="5029095"/>
              <a:ext cx="998460" cy="848342"/>
            </a:xfrm>
            <a:custGeom>
              <a:avLst/>
              <a:gdLst>
                <a:gd name="connsiteX0" fmla="*/ 483394 w 1362075"/>
                <a:gd name="connsiteY0" fmla="*/ 116681 h 1157287"/>
                <a:gd name="connsiteX1" fmla="*/ 292894 w 1362075"/>
                <a:gd name="connsiteY1" fmla="*/ 247650 h 1157287"/>
                <a:gd name="connsiteX2" fmla="*/ 269081 w 1362075"/>
                <a:gd name="connsiteY2" fmla="*/ 340519 h 1157287"/>
                <a:gd name="connsiteX3" fmla="*/ 57150 w 1362075"/>
                <a:gd name="connsiteY3" fmla="*/ 400050 h 1157287"/>
                <a:gd name="connsiteX4" fmla="*/ 0 w 1362075"/>
                <a:gd name="connsiteY4" fmla="*/ 528637 h 1157287"/>
                <a:gd name="connsiteX5" fmla="*/ 28575 w 1362075"/>
                <a:gd name="connsiteY5" fmla="*/ 597694 h 1157287"/>
                <a:gd name="connsiteX6" fmla="*/ 4762 w 1362075"/>
                <a:gd name="connsiteY6" fmla="*/ 650081 h 1157287"/>
                <a:gd name="connsiteX7" fmla="*/ 66675 w 1362075"/>
                <a:gd name="connsiteY7" fmla="*/ 835819 h 1157287"/>
                <a:gd name="connsiteX8" fmla="*/ 57150 w 1362075"/>
                <a:gd name="connsiteY8" fmla="*/ 935831 h 1157287"/>
                <a:gd name="connsiteX9" fmla="*/ 138112 w 1362075"/>
                <a:gd name="connsiteY9" fmla="*/ 995362 h 1157287"/>
                <a:gd name="connsiteX10" fmla="*/ 221456 w 1362075"/>
                <a:gd name="connsiteY10" fmla="*/ 935831 h 1157287"/>
                <a:gd name="connsiteX11" fmla="*/ 319087 w 1362075"/>
                <a:gd name="connsiteY11" fmla="*/ 933450 h 1157287"/>
                <a:gd name="connsiteX12" fmla="*/ 416719 w 1362075"/>
                <a:gd name="connsiteY12" fmla="*/ 847725 h 1157287"/>
                <a:gd name="connsiteX13" fmla="*/ 464344 w 1362075"/>
                <a:gd name="connsiteY13" fmla="*/ 864394 h 1157287"/>
                <a:gd name="connsiteX14" fmla="*/ 545306 w 1362075"/>
                <a:gd name="connsiteY14" fmla="*/ 826294 h 1157287"/>
                <a:gd name="connsiteX15" fmla="*/ 695325 w 1362075"/>
                <a:gd name="connsiteY15" fmla="*/ 869156 h 1157287"/>
                <a:gd name="connsiteX16" fmla="*/ 750094 w 1362075"/>
                <a:gd name="connsiteY16" fmla="*/ 978694 h 1157287"/>
                <a:gd name="connsiteX17" fmla="*/ 833437 w 1362075"/>
                <a:gd name="connsiteY17" fmla="*/ 897731 h 1157287"/>
                <a:gd name="connsiteX18" fmla="*/ 800100 w 1362075"/>
                <a:gd name="connsiteY18" fmla="*/ 1002506 h 1157287"/>
                <a:gd name="connsiteX19" fmla="*/ 869156 w 1362075"/>
                <a:gd name="connsiteY19" fmla="*/ 1000125 h 1157287"/>
                <a:gd name="connsiteX20" fmla="*/ 895350 w 1362075"/>
                <a:gd name="connsiteY20" fmla="*/ 1062037 h 1157287"/>
                <a:gd name="connsiteX21" fmla="*/ 890587 w 1362075"/>
                <a:gd name="connsiteY21" fmla="*/ 1104900 h 1157287"/>
                <a:gd name="connsiteX22" fmla="*/ 1007269 w 1362075"/>
                <a:gd name="connsiteY22" fmla="*/ 1154906 h 1157287"/>
                <a:gd name="connsiteX23" fmla="*/ 1057275 w 1362075"/>
                <a:gd name="connsiteY23" fmla="*/ 1121569 h 1157287"/>
                <a:gd name="connsiteX24" fmla="*/ 1116806 w 1362075"/>
                <a:gd name="connsiteY24" fmla="*/ 1157287 h 1157287"/>
                <a:gd name="connsiteX25" fmla="*/ 1166812 w 1362075"/>
                <a:gd name="connsiteY25" fmla="*/ 1114425 h 1157287"/>
                <a:gd name="connsiteX26" fmla="*/ 1252537 w 1362075"/>
                <a:gd name="connsiteY26" fmla="*/ 1095375 h 1157287"/>
                <a:gd name="connsiteX27" fmla="*/ 1238250 w 1362075"/>
                <a:gd name="connsiteY27" fmla="*/ 1012031 h 1157287"/>
                <a:gd name="connsiteX28" fmla="*/ 1312069 w 1362075"/>
                <a:gd name="connsiteY28" fmla="*/ 873919 h 1157287"/>
                <a:gd name="connsiteX29" fmla="*/ 1362075 w 1362075"/>
                <a:gd name="connsiteY29" fmla="*/ 661987 h 1157287"/>
                <a:gd name="connsiteX30" fmla="*/ 1335881 w 1362075"/>
                <a:gd name="connsiteY30" fmla="*/ 564356 h 1157287"/>
                <a:gd name="connsiteX31" fmla="*/ 1216819 w 1362075"/>
                <a:gd name="connsiteY31" fmla="*/ 435769 h 1157287"/>
                <a:gd name="connsiteX32" fmla="*/ 1181100 w 1362075"/>
                <a:gd name="connsiteY32" fmla="*/ 357187 h 1157287"/>
                <a:gd name="connsiteX33" fmla="*/ 1102519 w 1362075"/>
                <a:gd name="connsiteY33" fmla="*/ 311944 h 1157287"/>
                <a:gd name="connsiteX34" fmla="*/ 1009650 w 1362075"/>
                <a:gd name="connsiteY34" fmla="*/ 0 h 1157287"/>
                <a:gd name="connsiteX35" fmla="*/ 914400 w 1362075"/>
                <a:gd name="connsiteY35" fmla="*/ 264319 h 1157287"/>
                <a:gd name="connsiteX36" fmla="*/ 757237 w 1362075"/>
                <a:gd name="connsiteY36" fmla="*/ 171450 h 1157287"/>
                <a:gd name="connsiteX37" fmla="*/ 821531 w 1362075"/>
                <a:gd name="connsiteY37" fmla="*/ 50006 h 1157287"/>
                <a:gd name="connsiteX38" fmla="*/ 661987 w 1362075"/>
                <a:gd name="connsiteY38" fmla="*/ 33337 h 1157287"/>
                <a:gd name="connsiteX39" fmla="*/ 597694 w 1362075"/>
                <a:gd name="connsiteY39" fmla="*/ 73819 h 1157287"/>
                <a:gd name="connsiteX40" fmla="*/ 554831 w 1362075"/>
                <a:gd name="connsiteY40" fmla="*/ 128587 h 1157287"/>
                <a:gd name="connsiteX41" fmla="*/ 602456 w 1362075"/>
                <a:gd name="connsiteY41" fmla="*/ 169069 h 1157287"/>
                <a:gd name="connsiteX42" fmla="*/ 521494 w 1362075"/>
                <a:gd name="connsiteY42" fmla="*/ 161925 h 1157287"/>
                <a:gd name="connsiteX43" fmla="*/ 483394 w 1362075"/>
                <a:gd name="connsiteY43" fmla="*/ 116681 h 1157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62075" h="1157287">
                  <a:moveTo>
                    <a:pt x="483394" y="116681"/>
                  </a:moveTo>
                  <a:lnTo>
                    <a:pt x="292894" y="247650"/>
                  </a:lnTo>
                  <a:lnTo>
                    <a:pt x="269081" y="340519"/>
                  </a:lnTo>
                  <a:lnTo>
                    <a:pt x="57150" y="400050"/>
                  </a:lnTo>
                  <a:lnTo>
                    <a:pt x="0" y="528637"/>
                  </a:lnTo>
                  <a:lnTo>
                    <a:pt x="28575" y="597694"/>
                  </a:lnTo>
                  <a:lnTo>
                    <a:pt x="4762" y="650081"/>
                  </a:lnTo>
                  <a:lnTo>
                    <a:pt x="66675" y="835819"/>
                  </a:lnTo>
                  <a:lnTo>
                    <a:pt x="57150" y="935831"/>
                  </a:lnTo>
                  <a:lnTo>
                    <a:pt x="138112" y="995362"/>
                  </a:lnTo>
                  <a:lnTo>
                    <a:pt x="221456" y="935831"/>
                  </a:lnTo>
                  <a:lnTo>
                    <a:pt x="319087" y="933450"/>
                  </a:lnTo>
                  <a:lnTo>
                    <a:pt x="416719" y="847725"/>
                  </a:lnTo>
                  <a:lnTo>
                    <a:pt x="464344" y="864394"/>
                  </a:lnTo>
                  <a:lnTo>
                    <a:pt x="545306" y="826294"/>
                  </a:lnTo>
                  <a:lnTo>
                    <a:pt x="695325" y="869156"/>
                  </a:lnTo>
                  <a:lnTo>
                    <a:pt x="750094" y="978694"/>
                  </a:lnTo>
                  <a:lnTo>
                    <a:pt x="833437" y="897731"/>
                  </a:lnTo>
                  <a:lnTo>
                    <a:pt x="800100" y="1002506"/>
                  </a:lnTo>
                  <a:lnTo>
                    <a:pt x="869156" y="1000125"/>
                  </a:lnTo>
                  <a:lnTo>
                    <a:pt x="895350" y="1062037"/>
                  </a:lnTo>
                  <a:lnTo>
                    <a:pt x="890587" y="1104900"/>
                  </a:lnTo>
                  <a:lnTo>
                    <a:pt x="1007269" y="1154906"/>
                  </a:lnTo>
                  <a:lnTo>
                    <a:pt x="1057275" y="1121569"/>
                  </a:lnTo>
                  <a:lnTo>
                    <a:pt x="1116806" y="1157287"/>
                  </a:lnTo>
                  <a:lnTo>
                    <a:pt x="1166812" y="1114425"/>
                  </a:lnTo>
                  <a:lnTo>
                    <a:pt x="1252537" y="1095375"/>
                  </a:lnTo>
                  <a:lnTo>
                    <a:pt x="1238250" y="1012031"/>
                  </a:lnTo>
                  <a:lnTo>
                    <a:pt x="1312069" y="873919"/>
                  </a:lnTo>
                  <a:lnTo>
                    <a:pt x="1362075" y="661987"/>
                  </a:lnTo>
                  <a:lnTo>
                    <a:pt x="1335881" y="564356"/>
                  </a:lnTo>
                  <a:lnTo>
                    <a:pt x="1216819" y="435769"/>
                  </a:lnTo>
                  <a:lnTo>
                    <a:pt x="1181100" y="357187"/>
                  </a:lnTo>
                  <a:lnTo>
                    <a:pt x="1102519" y="311944"/>
                  </a:lnTo>
                  <a:lnTo>
                    <a:pt x="1009650" y="0"/>
                  </a:lnTo>
                  <a:lnTo>
                    <a:pt x="914400" y="264319"/>
                  </a:lnTo>
                  <a:lnTo>
                    <a:pt x="757237" y="171450"/>
                  </a:lnTo>
                  <a:lnTo>
                    <a:pt x="821531" y="50006"/>
                  </a:lnTo>
                  <a:lnTo>
                    <a:pt x="661987" y="33337"/>
                  </a:lnTo>
                  <a:lnTo>
                    <a:pt x="597694" y="73819"/>
                  </a:lnTo>
                  <a:lnTo>
                    <a:pt x="554831" y="128587"/>
                  </a:lnTo>
                  <a:lnTo>
                    <a:pt x="602456" y="169069"/>
                  </a:lnTo>
                  <a:lnTo>
                    <a:pt x="521494" y="161925"/>
                  </a:lnTo>
                  <a:lnTo>
                    <a:pt x="483394" y="1166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65" name="フリーフォーム 6">
              <a:extLst>
                <a:ext uri="{FF2B5EF4-FFF2-40B4-BE49-F238E27FC236}">
                  <a16:creationId xmlns:a16="http://schemas.microsoft.com/office/drawing/2014/main" id="{73183E3F-EEDB-410A-AAD7-DF9FBEE6E4E1}"/>
                </a:ext>
              </a:extLst>
            </p:cNvPr>
            <p:cNvSpPr/>
            <p:nvPr/>
          </p:nvSpPr>
          <p:spPr bwMode="auto">
            <a:xfrm>
              <a:off x="5559531" y="5936786"/>
              <a:ext cx="102406" cy="108225"/>
            </a:xfrm>
            <a:custGeom>
              <a:avLst/>
              <a:gdLst>
                <a:gd name="connsiteX0" fmla="*/ 0 w 140493"/>
                <a:gd name="connsiteY0" fmla="*/ 16669 h 147637"/>
                <a:gd name="connsiteX1" fmla="*/ 28575 w 140493"/>
                <a:gd name="connsiteY1" fmla="*/ 73819 h 147637"/>
                <a:gd name="connsiteX2" fmla="*/ 52387 w 140493"/>
                <a:gd name="connsiteY2" fmla="*/ 147637 h 147637"/>
                <a:gd name="connsiteX3" fmla="*/ 116681 w 140493"/>
                <a:gd name="connsiteY3" fmla="*/ 111919 h 147637"/>
                <a:gd name="connsiteX4" fmla="*/ 140493 w 140493"/>
                <a:gd name="connsiteY4" fmla="*/ 0 h 147637"/>
                <a:gd name="connsiteX5" fmla="*/ 64293 w 140493"/>
                <a:gd name="connsiteY5" fmla="*/ 26194 h 147637"/>
                <a:gd name="connsiteX6" fmla="*/ 0 w 140493"/>
                <a:gd name="connsiteY6" fmla="*/ 16669 h 14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493" h="147637">
                  <a:moveTo>
                    <a:pt x="0" y="16669"/>
                  </a:moveTo>
                  <a:lnTo>
                    <a:pt x="28575" y="73819"/>
                  </a:lnTo>
                  <a:lnTo>
                    <a:pt x="52387" y="147637"/>
                  </a:lnTo>
                  <a:lnTo>
                    <a:pt x="116681" y="111919"/>
                  </a:lnTo>
                  <a:lnTo>
                    <a:pt x="140493" y="0"/>
                  </a:lnTo>
                  <a:lnTo>
                    <a:pt x="64293" y="26194"/>
                  </a:lnTo>
                  <a:lnTo>
                    <a:pt x="0" y="166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66" name="フリーフォーム 7">
              <a:extLst>
                <a:ext uri="{FF2B5EF4-FFF2-40B4-BE49-F238E27FC236}">
                  <a16:creationId xmlns:a16="http://schemas.microsoft.com/office/drawing/2014/main" id="{20BA2C42-1876-4ECA-9E6B-7E08A222C571}"/>
                </a:ext>
              </a:extLst>
            </p:cNvPr>
            <p:cNvSpPr/>
            <p:nvPr/>
          </p:nvSpPr>
          <p:spPr bwMode="auto">
            <a:xfrm>
              <a:off x="6119273" y="5741283"/>
              <a:ext cx="333984" cy="457337"/>
            </a:xfrm>
            <a:custGeom>
              <a:avLst/>
              <a:gdLst>
                <a:gd name="connsiteX0" fmla="*/ 219075 w 454819"/>
                <a:gd name="connsiteY0" fmla="*/ 0 h 623887"/>
                <a:gd name="connsiteX1" fmla="*/ 285750 w 454819"/>
                <a:gd name="connsiteY1" fmla="*/ 78581 h 623887"/>
                <a:gd name="connsiteX2" fmla="*/ 307181 w 454819"/>
                <a:gd name="connsiteY2" fmla="*/ 188119 h 623887"/>
                <a:gd name="connsiteX3" fmla="*/ 230981 w 454819"/>
                <a:gd name="connsiteY3" fmla="*/ 228600 h 623887"/>
                <a:gd name="connsiteX4" fmla="*/ 176212 w 454819"/>
                <a:gd name="connsiteY4" fmla="*/ 397669 h 623887"/>
                <a:gd name="connsiteX5" fmla="*/ 61912 w 454819"/>
                <a:gd name="connsiteY5" fmla="*/ 471487 h 623887"/>
                <a:gd name="connsiteX6" fmla="*/ 0 w 454819"/>
                <a:gd name="connsiteY6" fmla="*/ 566737 h 623887"/>
                <a:gd name="connsiteX7" fmla="*/ 33337 w 454819"/>
                <a:gd name="connsiteY7" fmla="*/ 595312 h 623887"/>
                <a:gd name="connsiteX8" fmla="*/ 66675 w 454819"/>
                <a:gd name="connsiteY8" fmla="*/ 595312 h 623887"/>
                <a:gd name="connsiteX9" fmla="*/ 95250 w 454819"/>
                <a:gd name="connsiteY9" fmla="*/ 623887 h 623887"/>
                <a:gd name="connsiteX10" fmla="*/ 173831 w 454819"/>
                <a:gd name="connsiteY10" fmla="*/ 564356 h 623887"/>
                <a:gd name="connsiteX11" fmla="*/ 188119 w 454819"/>
                <a:gd name="connsiteY11" fmla="*/ 464344 h 623887"/>
                <a:gd name="connsiteX12" fmla="*/ 245269 w 454819"/>
                <a:gd name="connsiteY12" fmla="*/ 461962 h 623887"/>
                <a:gd name="connsiteX13" fmla="*/ 238125 w 454819"/>
                <a:gd name="connsiteY13" fmla="*/ 414337 h 623887"/>
                <a:gd name="connsiteX14" fmla="*/ 316706 w 454819"/>
                <a:gd name="connsiteY14" fmla="*/ 330994 h 623887"/>
                <a:gd name="connsiteX15" fmla="*/ 376237 w 454819"/>
                <a:gd name="connsiteY15" fmla="*/ 285750 h 623887"/>
                <a:gd name="connsiteX16" fmla="*/ 388144 w 454819"/>
                <a:gd name="connsiteY16" fmla="*/ 345281 h 623887"/>
                <a:gd name="connsiteX17" fmla="*/ 431006 w 454819"/>
                <a:gd name="connsiteY17" fmla="*/ 200025 h 623887"/>
                <a:gd name="connsiteX18" fmla="*/ 454819 w 454819"/>
                <a:gd name="connsiteY18" fmla="*/ 128587 h 623887"/>
                <a:gd name="connsiteX19" fmla="*/ 423862 w 454819"/>
                <a:gd name="connsiteY19" fmla="*/ 116681 h 623887"/>
                <a:gd name="connsiteX20" fmla="*/ 392906 w 454819"/>
                <a:gd name="connsiteY20" fmla="*/ 147637 h 623887"/>
                <a:gd name="connsiteX21" fmla="*/ 350044 w 454819"/>
                <a:gd name="connsiteY21" fmla="*/ 121444 h 623887"/>
                <a:gd name="connsiteX22" fmla="*/ 333375 w 454819"/>
                <a:gd name="connsiteY22" fmla="*/ 78581 h 623887"/>
                <a:gd name="connsiteX23" fmla="*/ 307181 w 454819"/>
                <a:gd name="connsiteY23" fmla="*/ 104775 h 623887"/>
                <a:gd name="connsiteX24" fmla="*/ 307181 w 454819"/>
                <a:gd name="connsiteY24" fmla="*/ 40481 h 623887"/>
                <a:gd name="connsiteX25" fmla="*/ 219075 w 454819"/>
                <a:gd name="connsiteY25" fmla="*/ 0 h 623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4819" h="623887">
                  <a:moveTo>
                    <a:pt x="219075" y="0"/>
                  </a:moveTo>
                  <a:lnTo>
                    <a:pt x="285750" y="78581"/>
                  </a:lnTo>
                  <a:lnTo>
                    <a:pt x="307181" y="188119"/>
                  </a:lnTo>
                  <a:lnTo>
                    <a:pt x="230981" y="228600"/>
                  </a:lnTo>
                  <a:lnTo>
                    <a:pt x="176212" y="397669"/>
                  </a:lnTo>
                  <a:lnTo>
                    <a:pt x="61912" y="471487"/>
                  </a:lnTo>
                  <a:lnTo>
                    <a:pt x="0" y="566737"/>
                  </a:lnTo>
                  <a:lnTo>
                    <a:pt x="33337" y="595312"/>
                  </a:lnTo>
                  <a:lnTo>
                    <a:pt x="66675" y="595312"/>
                  </a:lnTo>
                  <a:lnTo>
                    <a:pt x="95250" y="623887"/>
                  </a:lnTo>
                  <a:lnTo>
                    <a:pt x="173831" y="564356"/>
                  </a:lnTo>
                  <a:lnTo>
                    <a:pt x="188119" y="464344"/>
                  </a:lnTo>
                  <a:lnTo>
                    <a:pt x="245269" y="461962"/>
                  </a:lnTo>
                  <a:lnTo>
                    <a:pt x="238125" y="414337"/>
                  </a:lnTo>
                  <a:lnTo>
                    <a:pt x="316706" y="330994"/>
                  </a:lnTo>
                  <a:lnTo>
                    <a:pt x="376237" y="285750"/>
                  </a:lnTo>
                  <a:lnTo>
                    <a:pt x="388144" y="345281"/>
                  </a:lnTo>
                  <a:lnTo>
                    <a:pt x="431006" y="200025"/>
                  </a:lnTo>
                  <a:lnTo>
                    <a:pt x="454819" y="128587"/>
                  </a:lnTo>
                  <a:lnTo>
                    <a:pt x="423862" y="116681"/>
                  </a:lnTo>
                  <a:lnTo>
                    <a:pt x="392906" y="147637"/>
                  </a:lnTo>
                  <a:lnTo>
                    <a:pt x="350044" y="121444"/>
                  </a:lnTo>
                  <a:lnTo>
                    <a:pt x="333375" y="78581"/>
                  </a:lnTo>
                  <a:lnTo>
                    <a:pt x="307181" y="104775"/>
                  </a:lnTo>
                  <a:lnTo>
                    <a:pt x="307181" y="40481"/>
                  </a:lnTo>
                  <a:lnTo>
                    <a:pt x="2190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r>
                <a:rPr kumimoji="0" lang="ja-JP" altLang="en-US" sz="2400" kern="0" dirty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rPr>
                <a:t>　</a:t>
              </a:r>
            </a:p>
          </p:txBody>
        </p:sp>
        <p:sp>
          <p:nvSpPr>
            <p:cNvPr id="167" name="フリーフォーム 8">
              <a:extLst>
                <a:ext uri="{FF2B5EF4-FFF2-40B4-BE49-F238E27FC236}">
                  <a16:creationId xmlns:a16="http://schemas.microsoft.com/office/drawing/2014/main" id="{CA52AE14-3E89-471C-9E39-754DA6D41D32}"/>
                </a:ext>
              </a:extLst>
            </p:cNvPr>
            <p:cNvSpPr/>
            <p:nvPr/>
          </p:nvSpPr>
          <p:spPr bwMode="auto">
            <a:xfrm>
              <a:off x="5504837" y="3010066"/>
              <a:ext cx="69822" cy="332820"/>
            </a:xfrm>
            <a:custGeom>
              <a:avLst/>
              <a:gdLst>
                <a:gd name="connsiteX0" fmla="*/ 26194 w 95250"/>
                <a:gd name="connsiteY0" fmla="*/ 0 h 454818"/>
                <a:gd name="connsiteX1" fmla="*/ 4762 w 95250"/>
                <a:gd name="connsiteY1" fmla="*/ 135731 h 454818"/>
                <a:gd name="connsiteX2" fmla="*/ 26194 w 95250"/>
                <a:gd name="connsiteY2" fmla="*/ 188118 h 454818"/>
                <a:gd name="connsiteX3" fmla="*/ 0 w 95250"/>
                <a:gd name="connsiteY3" fmla="*/ 333375 h 454818"/>
                <a:gd name="connsiteX4" fmla="*/ 2381 w 95250"/>
                <a:gd name="connsiteY4" fmla="*/ 454818 h 454818"/>
                <a:gd name="connsiteX5" fmla="*/ 35719 w 95250"/>
                <a:gd name="connsiteY5" fmla="*/ 442912 h 454818"/>
                <a:gd name="connsiteX6" fmla="*/ 66675 w 95250"/>
                <a:gd name="connsiteY6" fmla="*/ 450056 h 454818"/>
                <a:gd name="connsiteX7" fmla="*/ 26194 w 95250"/>
                <a:gd name="connsiteY7" fmla="*/ 364331 h 454818"/>
                <a:gd name="connsiteX8" fmla="*/ 45244 w 95250"/>
                <a:gd name="connsiteY8" fmla="*/ 288131 h 454818"/>
                <a:gd name="connsiteX9" fmla="*/ 95250 w 95250"/>
                <a:gd name="connsiteY9" fmla="*/ 292893 h 454818"/>
                <a:gd name="connsiteX10" fmla="*/ 59531 w 95250"/>
                <a:gd name="connsiteY10" fmla="*/ 173831 h 454818"/>
                <a:gd name="connsiteX11" fmla="*/ 47625 w 95250"/>
                <a:gd name="connsiteY11" fmla="*/ 107156 h 454818"/>
                <a:gd name="connsiteX12" fmla="*/ 52387 w 95250"/>
                <a:gd name="connsiteY12" fmla="*/ 85725 h 454818"/>
                <a:gd name="connsiteX13" fmla="*/ 26194 w 95250"/>
                <a:gd name="connsiteY13" fmla="*/ 0 h 45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0" h="454818">
                  <a:moveTo>
                    <a:pt x="26194" y="0"/>
                  </a:moveTo>
                  <a:lnTo>
                    <a:pt x="4762" y="135731"/>
                  </a:lnTo>
                  <a:lnTo>
                    <a:pt x="26194" y="188118"/>
                  </a:lnTo>
                  <a:lnTo>
                    <a:pt x="0" y="333375"/>
                  </a:lnTo>
                  <a:cubicBezTo>
                    <a:pt x="794" y="373856"/>
                    <a:pt x="1587" y="414337"/>
                    <a:pt x="2381" y="454818"/>
                  </a:cubicBezTo>
                  <a:lnTo>
                    <a:pt x="35719" y="442912"/>
                  </a:lnTo>
                  <a:lnTo>
                    <a:pt x="66675" y="450056"/>
                  </a:lnTo>
                  <a:lnTo>
                    <a:pt x="26194" y="364331"/>
                  </a:lnTo>
                  <a:lnTo>
                    <a:pt x="45244" y="288131"/>
                  </a:lnTo>
                  <a:lnTo>
                    <a:pt x="95250" y="292893"/>
                  </a:lnTo>
                  <a:lnTo>
                    <a:pt x="59531" y="173831"/>
                  </a:lnTo>
                  <a:lnTo>
                    <a:pt x="47625" y="107156"/>
                  </a:lnTo>
                  <a:lnTo>
                    <a:pt x="52387" y="85725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68" name="フリーフォーム 9">
              <a:extLst>
                <a:ext uri="{FF2B5EF4-FFF2-40B4-BE49-F238E27FC236}">
                  <a16:creationId xmlns:a16="http://schemas.microsoft.com/office/drawing/2014/main" id="{696B8D19-AB64-491C-8674-DE9BA11BC3E4}"/>
                </a:ext>
              </a:extLst>
            </p:cNvPr>
            <p:cNvSpPr/>
            <p:nvPr/>
          </p:nvSpPr>
          <p:spPr bwMode="auto">
            <a:xfrm>
              <a:off x="5451307" y="3370815"/>
              <a:ext cx="146627" cy="155937"/>
            </a:xfrm>
            <a:custGeom>
              <a:avLst/>
              <a:gdLst>
                <a:gd name="connsiteX0" fmla="*/ 73819 w 200025"/>
                <a:gd name="connsiteY0" fmla="*/ 0 h 211932"/>
                <a:gd name="connsiteX1" fmla="*/ 73819 w 200025"/>
                <a:gd name="connsiteY1" fmla="*/ 64294 h 211932"/>
                <a:gd name="connsiteX2" fmla="*/ 59531 w 200025"/>
                <a:gd name="connsiteY2" fmla="*/ 114300 h 211932"/>
                <a:gd name="connsiteX3" fmla="*/ 26194 w 200025"/>
                <a:gd name="connsiteY3" fmla="*/ 111919 h 211932"/>
                <a:gd name="connsiteX4" fmla="*/ 0 w 200025"/>
                <a:gd name="connsiteY4" fmla="*/ 152400 h 211932"/>
                <a:gd name="connsiteX5" fmla="*/ 16669 w 200025"/>
                <a:gd name="connsiteY5" fmla="*/ 211932 h 211932"/>
                <a:gd name="connsiteX6" fmla="*/ 52388 w 200025"/>
                <a:gd name="connsiteY6" fmla="*/ 183357 h 211932"/>
                <a:gd name="connsiteX7" fmla="*/ 33338 w 200025"/>
                <a:gd name="connsiteY7" fmla="*/ 154782 h 211932"/>
                <a:gd name="connsiteX8" fmla="*/ 73819 w 200025"/>
                <a:gd name="connsiteY8" fmla="*/ 152400 h 211932"/>
                <a:gd name="connsiteX9" fmla="*/ 128588 w 200025"/>
                <a:gd name="connsiteY9" fmla="*/ 185738 h 211932"/>
                <a:gd name="connsiteX10" fmla="*/ 145256 w 200025"/>
                <a:gd name="connsiteY10" fmla="*/ 140494 h 211932"/>
                <a:gd name="connsiteX11" fmla="*/ 200025 w 200025"/>
                <a:gd name="connsiteY11" fmla="*/ 116682 h 211932"/>
                <a:gd name="connsiteX12" fmla="*/ 192881 w 200025"/>
                <a:gd name="connsiteY12" fmla="*/ 90488 h 211932"/>
                <a:gd name="connsiteX13" fmla="*/ 142875 w 200025"/>
                <a:gd name="connsiteY13" fmla="*/ 59532 h 211932"/>
                <a:gd name="connsiteX14" fmla="*/ 73819 w 200025"/>
                <a:gd name="connsiteY14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0025" h="211932">
                  <a:moveTo>
                    <a:pt x="73819" y="0"/>
                  </a:moveTo>
                  <a:lnTo>
                    <a:pt x="73819" y="64294"/>
                  </a:lnTo>
                  <a:lnTo>
                    <a:pt x="59531" y="114300"/>
                  </a:lnTo>
                  <a:lnTo>
                    <a:pt x="26194" y="111919"/>
                  </a:lnTo>
                  <a:lnTo>
                    <a:pt x="0" y="152400"/>
                  </a:lnTo>
                  <a:lnTo>
                    <a:pt x="16669" y="211932"/>
                  </a:lnTo>
                  <a:lnTo>
                    <a:pt x="52388" y="183357"/>
                  </a:lnTo>
                  <a:lnTo>
                    <a:pt x="33338" y="154782"/>
                  </a:lnTo>
                  <a:lnTo>
                    <a:pt x="73819" y="152400"/>
                  </a:lnTo>
                  <a:lnTo>
                    <a:pt x="128588" y="185738"/>
                  </a:lnTo>
                  <a:lnTo>
                    <a:pt x="145256" y="140494"/>
                  </a:lnTo>
                  <a:lnTo>
                    <a:pt x="200025" y="116682"/>
                  </a:lnTo>
                  <a:lnTo>
                    <a:pt x="192881" y="90488"/>
                  </a:lnTo>
                  <a:lnTo>
                    <a:pt x="142875" y="59532"/>
                  </a:lnTo>
                  <a:lnTo>
                    <a:pt x="738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69" name="フリーフォーム 10">
              <a:extLst>
                <a:ext uri="{FF2B5EF4-FFF2-40B4-BE49-F238E27FC236}">
                  <a16:creationId xmlns:a16="http://schemas.microsoft.com/office/drawing/2014/main" id="{E3833B4E-BB01-4D18-B3E1-32A1908FC72C}"/>
                </a:ext>
              </a:extLst>
            </p:cNvPr>
            <p:cNvSpPr/>
            <p:nvPr/>
          </p:nvSpPr>
          <p:spPr bwMode="auto">
            <a:xfrm>
              <a:off x="5246495" y="3548861"/>
              <a:ext cx="264162" cy="237396"/>
            </a:xfrm>
            <a:custGeom>
              <a:avLst/>
              <a:gdLst>
                <a:gd name="connsiteX0" fmla="*/ 307181 w 359569"/>
                <a:gd name="connsiteY0" fmla="*/ 0 h 323850"/>
                <a:gd name="connsiteX1" fmla="*/ 266700 w 359569"/>
                <a:gd name="connsiteY1" fmla="*/ 130969 h 323850"/>
                <a:gd name="connsiteX2" fmla="*/ 238125 w 359569"/>
                <a:gd name="connsiteY2" fmla="*/ 161925 h 323850"/>
                <a:gd name="connsiteX3" fmla="*/ 183356 w 359569"/>
                <a:gd name="connsiteY3" fmla="*/ 178594 h 323850"/>
                <a:gd name="connsiteX4" fmla="*/ 147637 w 359569"/>
                <a:gd name="connsiteY4" fmla="*/ 238125 h 323850"/>
                <a:gd name="connsiteX5" fmla="*/ 54769 w 359569"/>
                <a:gd name="connsiteY5" fmla="*/ 233362 h 323850"/>
                <a:gd name="connsiteX6" fmla="*/ 0 w 359569"/>
                <a:gd name="connsiteY6" fmla="*/ 285750 h 323850"/>
                <a:gd name="connsiteX7" fmla="*/ 42862 w 359569"/>
                <a:gd name="connsiteY7" fmla="*/ 297656 h 323850"/>
                <a:gd name="connsiteX8" fmla="*/ 109537 w 359569"/>
                <a:gd name="connsiteY8" fmla="*/ 269081 h 323850"/>
                <a:gd name="connsiteX9" fmla="*/ 154781 w 359569"/>
                <a:gd name="connsiteY9" fmla="*/ 285750 h 323850"/>
                <a:gd name="connsiteX10" fmla="*/ 154781 w 359569"/>
                <a:gd name="connsiteY10" fmla="*/ 323850 h 323850"/>
                <a:gd name="connsiteX11" fmla="*/ 190500 w 359569"/>
                <a:gd name="connsiteY11" fmla="*/ 273844 h 323850"/>
                <a:gd name="connsiteX12" fmla="*/ 226219 w 359569"/>
                <a:gd name="connsiteY12" fmla="*/ 280987 h 323850"/>
                <a:gd name="connsiteX13" fmla="*/ 269081 w 359569"/>
                <a:gd name="connsiteY13" fmla="*/ 259556 h 323850"/>
                <a:gd name="connsiteX14" fmla="*/ 304800 w 359569"/>
                <a:gd name="connsiteY14" fmla="*/ 271462 h 323850"/>
                <a:gd name="connsiteX15" fmla="*/ 326231 w 359569"/>
                <a:gd name="connsiteY15" fmla="*/ 219075 h 323850"/>
                <a:gd name="connsiteX16" fmla="*/ 319087 w 359569"/>
                <a:gd name="connsiteY16" fmla="*/ 183356 h 323850"/>
                <a:gd name="connsiteX17" fmla="*/ 350044 w 359569"/>
                <a:gd name="connsiteY17" fmla="*/ 123825 h 323850"/>
                <a:gd name="connsiteX18" fmla="*/ 359569 w 359569"/>
                <a:gd name="connsiteY18" fmla="*/ 57150 h 323850"/>
                <a:gd name="connsiteX19" fmla="*/ 359569 w 359569"/>
                <a:gd name="connsiteY19" fmla="*/ 2381 h 323850"/>
                <a:gd name="connsiteX20" fmla="*/ 307181 w 359569"/>
                <a:gd name="connsiteY20" fmla="*/ 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9569" h="323850">
                  <a:moveTo>
                    <a:pt x="307181" y="0"/>
                  </a:moveTo>
                  <a:lnTo>
                    <a:pt x="266700" y="130969"/>
                  </a:lnTo>
                  <a:lnTo>
                    <a:pt x="238125" y="161925"/>
                  </a:lnTo>
                  <a:lnTo>
                    <a:pt x="183356" y="178594"/>
                  </a:lnTo>
                  <a:lnTo>
                    <a:pt x="147637" y="238125"/>
                  </a:lnTo>
                  <a:lnTo>
                    <a:pt x="54769" y="233362"/>
                  </a:lnTo>
                  <a:lnTo>
                    <a:pt x="0" y="285750"/>
                  </a:lnTo>
                  <a:lnTo>
                    <a:pt x="42862" y="297656"/>
                  </a:lnTo>
                  <a:lnTo>
                    <a:pt x="109537" y="269081"/>
                  </a:lnTo>
                  <a:lnTo>
                    <a:pt x="154781" y="285750"/>
                  </a:lnTo>
                  <a:lnTo>
                    <a:pt x="154781" y="323850"/>
                  </a:lnTo>
                  <a:lnTo>
                    <a:pt x="190500" y="273844"/>
                  </a:lnTo>
                  <a:lnTo>
                    <a:pt x="226219" y="280987"/>
                  </a:lnTo>
                  <a:lnTo>
                    <a:pt x="269081" y="259556"/>
                  </a:lnTo>
                  <a:lnTo>
                    <a:pt x="304800" y="271462"/>
                  </a:lnTo>
                  <a:lnTo>
                    <a:pt x="326231" y="219075"/>
                  </a:lnTo>
                  <a:lnTo>
                    <a:pt x="319087" y="183356"/>
                  </a:lnTo>
                  <a:lnTo>
                    <a:pt x="350044" y="123825"/>
                  </a:lnTo>
                  <a:lnTo>
                    <a:pt x="359569" y="57150"/>
                  </a:lnTo>
                  <a:lnTo>
                    <a:pt x="359569" y="2381"/>
                  </a:lnTo>
                  <a:lnTo>
                    <a:pt x="3071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0" name="フリーフォーム 11">
              <a:extLst>
                <a:ext uri="{FF2B5EF4-FFF2-40B4-BE49-F238E27FC236}">
                  <a16:creationId xmlns:a16="http://schemas.microsoft.com/office/drawing/2014/main" id="{DA402BE5-015E-45A3-9097-7875E8711AC6}"/>
                </a:ext>
              </a:extLst>
            </p:cNvPr>
            <p:cNvSpPr/>
            <p:nvPr/>
          </p:nvSpPr>
          <p:spPr bwMode="auto">
            <a:xfrm>
              <a:off x="5273260" y="3767638"/>
              <a:ext cx="50039" cy="52367"/>
            </a:xfrm>
            <a:custGeom>
              <a:avLst/>
              <a:gdLst>
                <a:gd name="connsiteX0" fmla="*/ 7143 w 69056"/>
                <a:gd name="connsiteY0" fmla="*/ 71438 h 71438"/>
                <a:gd name="connsiteX1" fmla="*/ 0 w 69056"/>
                <a:gd name="connsiteY1" fmla="*/ 21431 h 71438"/>
                <a:gd name="connsiteX2" fmla="*/ 61912 w 69056"/>
                <a:gd name="connsiteY2" fmla="*/ 0 h 71438"/>
                <a:gd name="connsiteX3" fmla="*/ 69056 w 69056"/>
                <a:gd name="connsiteY3" fmla="*/ 30956 h 71438"/>
                <a:gd name="connsiteX4" fmla="*/ 7143 w 69056"/>
                <a:gd name="connsiteY4" fmla="*/ 71438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056" h="71438">
                  <a:moveTo>
                    <a:pt x="7143" y="71438"/>
                  </a:moveTo>
                  <a:lnTo>
                    <a:pt x="0" y="21431"/>
                  </a:lnTo>
                  <a:lnTo>
                    <a:pt x="61912" y="0"/>
                  </a:lnTo>
                  <a:lnTo>
                    <a:pt x="69056" y="30956"/>
                  </a:lnTo>
                  <a:lnTo>
                    <a:pt x="7143" y="714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1" name="フリーフォーム 12">
              <a:extLst>
                <a:ext uri="{FF2B5EF4-FFF2-40B4-BE49-F238E27FC236}">
                  <a16:creationId xmlns:a16="http://schemas.microsoft.com/office/drawing/2014/main" id="{D416FA31-A062-46F6-B5E8-51FC8259A992}"/>
                </a:ext>
              </a:extLst>
            </p:cNvPr>
            <p:cNvSpPr/>
            <p:nvPr/>
          </p:nvSpPr>
          <p:spPr bwMode="auto">
            <a:xfrm>
              <a:off x="5217402" y="3779275"/>
              <a:ext cx="36075" cy="89606"/>
            </a:xfrm>
            <a:custGeom>
              <a:avLst/>
              <a:gdLst>
                <a:gd name="connsiteX0" fmla="*/ 2381 w 50006"/>
                <a:gd name="connsiteY0" fmla="*/ 0 h 121444"/>
                <a:gd name="connsiteX1" fmla="*/ 50006 w 50006"/>
                <a:gd name="connsiteY1" fmla="*/ 40481 h 121444"/>
                <a:gd name="connsiteX2" fmla="*/ 30956 w 50006"/>
                <a:gd name="connsiteY2" fmla="*/ 121444 h 121444"/>
                <a:gd name="connsiteX3" fmla="*/ 0 w 50006"/>
                <a:gd name="connsiteY3" fmla="*/ 114300 h 121444"/>
                <a:gd name="connsiteX4" fmla="*/ 2381 w 50006"/>
                <a:gd name="connsiteY4" fmla="*/ 0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006" h="121444">
                  <a:moveTo>
                    <a:pt x="2381" y="0"/>
                  </a:moveTo>
                  <a:lnTo>
                    <a:pt x="50006" y="40481"/>
                  </a:lnTo>
                  <a:lnTo>
                    <a:pt x="30956" y="121444"/>
                  </a:lnTo>
                  <a:lnTo>
                    <a:pt x="0" y="114300"/>
                  </a:lnTo>
                  <a:cubicBezTo>
                    <a:pt x="794" y="76200"/>
                    <a:pt x="1587" y="38100"/>
                    <a:pt x="2381" y="0"/>
                  </a:cubicBez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2" name="フリーフォーム 13">
              <a:extLst>
                <a:ext uri="{FF2B5EF4-FFF2-40B4-BE49-F238E27FC236}">
                  <a16:creationId xmlns:a16="http://schemas.microsoft.com/office/drawing/2014/main" id="{A870DDDE-EA73-4A78-98E1-32933037838C}"/>
                </a:ext>
              </a:extLst>
            </p:cNvPr>
            <p:cNvSpPr/>
            <p:nvPr/>
          </p:nvSpPr>
          <p:spPr bwMode="auto">
            <a:xfrm>
              <a:off x="5109177" y="3627993"/>
              <a:ext cx="87278" cy="130335"/>
            </a:xfrm>
            <a:custGeom>
              <a:avLst/>
              <a:gdLst>
                <a:gd name="connsiteX0" fmla="*/ 64294 w 119063"/>
                <a:gd name="connsiteY0" fmla="*/ 0 h 178594"/>
                <a:gd name="connsiteX1" fmla="*/ 4763 w 119063"/>
                <a:gd name="connsiteY1" fmla="*/ 64294 h 178594"/>
                <a:gd name="connsiteX2" fmla="*/ 0 w 119063"/>
                <a:gd name="connsiteY2" fmla="*/ 154781 h 178594"/>
                <a:gd name="connsiteX3" fmla="*/ 38100 w 119063"/>
                <a:gd name="connsiteY3" fmla="*/ 178594 h 178594"/>
                <a:gd name="connsiteX4" fmla="*/ 119063 w 119063"/>
                <a:gd name="connsiteY4" fmla="*/ 119063 h 178594"/>
                <a:gd name="connsiteX5" fmla="*/ 111919 w 119063"/>
                <a:gd name="connsiteY5" fmla="*/ 16669 h 178594"/>
                <a:gd name="connsiteX6" fmla="*/ 64294 w 119063"/>
                <a:gd name="connsiteY6" fmla="*/ 0 h 178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063" h="178594">
                  <a:moveTo>
                    <a:pt x="64294" y="0"/>
                  </a:moveTo>
                  <a:lnTo>
                    <a:pt x="4763" y="64294"/>
                  </a:lnTo>
                  <a:lnTo>
                    <a:pt x="0" y="154781"/>
                  </a:lnTo>
                  <a:lnTo>
                    <a:pt x="38100" y="178594"/>
                  </a:lnTo>
                  <a:lnTo>
                    <a:pt x="119063" y="119063"/>
                  </a:lnTo>
                  <a:lnTo>
                    <a:pt x="111919" y="16669"/>
                  </a:lnTo>
                  <a:lnTo>
                    <a:pt x="642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3" name="フリーフォーム 14">
              <a:extLst>
                <a:ext uri="{FF2B5EF4-FFF2-40B4-BE49-F238E27FC236}">
                  <a16:creationId xmlns:a16="http://schemas.microsoft.com/office/drawing/2014/main" id="{73050FC8-A843-4504-817F-ECD3741BAAE8}"/>
                </a:ext>
              </a:extLst>
            </p:cNvPr>
            <p:cNvSpPr/>
            <p:nvPr/>
          </p:nvSpPr>
          <p:spPr bwMode="auto">
            <a:xfrm>
              <a:off x="5075430" y="3468566"/>
              <a:ext cx="152445" cy="205976"/>
            </a:xfrm>
            <a:custGeom>
              <a:avLst/>
              <a:gdLst>
                <a:gd name="connsiteX0" fmla="*/ 119063 w 207169"/>
                <a:gd name="connsiteY0" fmla="*/ 214313 h 280988"/>
                <a:gd name="connsiteX1" fmla="*/ 88107 w 207169"/>
                <a:gd name="connsiteY1" fmla="*/ 166688 h 280988"/>
                <a:gd name="connsiteX2" fmla="*/ 161925 w 207169"/>
                <a:gd name="connsiteY2" fmla="*/ 121444 h 280988"/>
                <a:gd name="connsiteX3" fmla="*/ 207169 w 207169"/>
                <a:gd name="connsiteY3" fmla="*/ 0 h 280988"/>
                <a:gd name="connsiteX4" fmla="*/ 130969 w 207169"/>
                <a:gd name="connsiteY4" fmla="*/ 38100 h 280988"/>
                <a:gd name="connsiteX5" fmla="*/ 119063 w 207169"/>
                <a:gd name="connsiteY5" fmla="*/ 73819 h 280988"/>
                <a:gd name="connsiteX6" fmla="*/ 64294 w 207169"/>
                <a:gd name="connsiteY6" fmla="*/ 69057 h 280988"/>
                <a:gd name="connsiteX7" fmla="*/ 0 w 207169"/>
                <a:gd name="connsiteY7" fmla="*/ 152400 h 280988"/>
                <a:gd name="connsiteX8" fmla="*/ 45244 w 207169"/>
                <a:gd name="connsiteY8" fmla="*/ 164307 h 280988"/>
                <a:gd name="connsiteX9" fmla="*/ 23813 w 207169"/>
                <a:gd name="connsiteY9" fmla="*/ 223838 h 280988"/>
                <a:gd name="connsiteX10" fmla="*/ 52388 w 207169"/>
                <a:gd name="connsiteY10" fmla="*/ 280988 h 280988"/>
                <a:gd name="connsiteX11" fmla="*/ 119063 w 207169"/>
                <a:gd name="connsiteY11" fmla="*/ 214313 h 28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7169" h="280988">
                  <a:moveTo>
                    <a:pt x="119063" y="214313"/>
                  </a:moveTo>
                  <a:lnTo>
                    <a:pt x="88107" y="166688"/>
                  </a:lnTo>
                  <a:lnTo>
                    <a:pt x="161925" y="121444"/>
                  </a:lnTo>
                  <a:lnTo>
                    <a:pt x="207169" y="0"/>
                  </a:lnTo>
                  <a:lnTo>
                    <a:pt x="130969" y="38100"/>
                  </a:lnTo>
                  <a:lnTo>
                    <a:pt x="119063" y="73819"/>
                  </a:lnTo>
                  <a:lnTo>
                    <a:pt x="64294" y="69057"/>
                  </a:lnTo>
                  <a:lnTo>
                    <a:pt x="0" y="152400"/>
                  </a:lnTo>
                  <a:lnTo>
                    <a:pt x="45244" y="164307"/>
                  </a:lnTo>
                  <a:lnTo>
                    <a:pt x="23813" y="223838"/>
                  </a:lnTo>
                  <a:lnTo>
                    <a:pt x="52388" y="280988"/>
                  </a:lnTo>
                  <a:lnTo>
                    <a:pt x="119063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4" name="フリーフォーム 15">
              <a:extLst>
                <a:ext uri="{FF2B5EF4-FFF2-40B4-BE49-F238E27FC236}">
                  <a16:creationId xmlns:a16="http://schemas.microsoft.com/office/drawing/2014/main" id="{A693952E-1F09-48B8-8383-4611710ACCD4}"/>
                </a:ext>
              </a:extLst>
            </p:cNvPr>
            <p:cNvSpPr/>
            <p:nvPr/>
          </p:nvSpPr>
          <p:spPr bwMode="auto">
            <a:xfrm>
              <a:off x="3059891" y="5073316"/>
              <a:ext cx="182701" cy="388678"/>
            </a:xfrm>
            <a:custGeom>
              <a:avLst/>
              <a:gdLst>
                <a:gd name="connsiteX0" fmla="*/ 204787 w 250031"/>
                <a:gd name="connsiteY0" fmla="*/ 0 h 531019"/>
                <a:gd name="connsiteX1" fmla="*/ 152400 w 250031"/>
                <a:gd name="connsiteY1" fmla="*/ 95250 h 531019"/>
                <a:gd name="connsiteX2" fmla="*/ 23812 w 250031"/>
                <a:gd name="connsiteY2" fmla="*/ 169069 h 531019"/>
                <a:gd name="connsiteX3" fmla="*/ 11906 w 250031"/>
                <a:gd name="connsiteY3" fmla="*/ 219075 h 531019"/>
                <a:gd name="connsiteX4" fmla="*/ 28575 w 250031"/>
                <a:gd name="connsiteY4" fmla="*/ 330994 h 531019"/>
                <a:gd name="connsiteX5" fmla="*/ 0 w 250031"/>
                <a:gd name="connsiteY5" fmla="*/ 392906 h 531019"/>
                <a:gd name="connsiteX6" fmla="*/ 16668 w 250031"/>
                <a:gd name="connsiteY6" fmla="*/ 531019 h 531019"/>
                <a:gd name="connsiteX7" fmla="*/ 123825 w 250031"/>
                <a:gd name="connsiteY7" fmla="*/ 502444 h 531019"/>
                <a:gd name="connsiteX8" fmla="*/ 202406 w 250031"/>
                <a:gd name="connsiteY8" fmla="*/ 188119 h 531019"/>
                <a:gd name="connsiteX9" fmla="*/ 250031 w 250031"/>
                <a:gd name="connsiteY9" fmla="*/ 100013 h 531019"/>
                <a:gd name="connsiteX10" fmla="*/ 250031 w 250031"/>
                <a:gd name="connsiteY10" fmla="*/ 23813 h 531019"/>
                <a:gd name="connsiteX11" fmla="*/ 204787 w 250031"/>
                <a:gd name="connsiteY11" fmla="*/ 0 h 53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0031" h="531019">
                  <a:moveTo>
                    <a:pt x="204787" y="0"/>
                  </a:moveTo>
                  <a:lnTo>
                    <a:pt x="152400" y="95250"/>
                  </a:lnTo>
                  <a:lnTo>
                    <a:pt x="23812" y="169069"/>
                  </a:lnTo>
                  <a:lnTo>
                    <a:pt x="11906" y="219075"/>
                  </a:lnTo>
                  <a:lnTo>
                    <a:pt x="28575" y="330994"/>
                  </a:lnTo>
                  <a:lnTo>
                    <a:pt x="0" y="392906"/>
                  </a:lnTo>
                  <a:lnTo>
                    <a:pt x="16668" y="531019"/>
                  </a:lnTo>
                  <a:lnTo>
                    <a:pt x="123825" y="502444"/>
                  </a:lnTo>
                  <a:lnTo>
                    <a:pt x="202406" y="188119"/>
                  </a:lnTo>
                  <a:lnTo>
                    <a:pt x="250031" y="100013"/>
                  </a:lnTo>
                  <a:lnTo>
                    <a:pt x="250031" y="23813"/>
                  </a:lnTo>
                  <a:lnTo>
                    <a:pt x="2047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5" name="フリーフォーム 18">
              <a:extLst>
                <a:ext uri="{FF2B5EF4-FFF2-40B4-BE49-F238E27FC236}">
                  <a16:creationId xmlns:a16="http://schemas.microsoft.com/office/drawing/2014/main" id="{02A7536B-E3F2-44E2-80F9-89BC38C486B8}"/>
                </a:ext>
              </a:extLst>
            </p:cNvPr>
            <p:cNvSpPr/>
            <p:nvPr/>
          </p:nvSpPr>
          <p:spPr bwMode="auto">
            <a:xfrm>
              <a:off x="8687573" y="1742790"/>
              <a:ext cx="715679" cy="880926"/>
            </a:xfrm>
            <a:custGeom>
              <a:avLst/>
              <a:gdLst>
                <a:gd name="connsiteX0" fmla="*/ 145256 w 976312"/>
                <a:gd name="connsiteY0" fmla="*/ 11906 h 1202531"/>
                <a:gd name="connsiteX1" fmla="*/ 95250 w 976312"/>
                <a:gd name="connsiteY1" fmla="*/ 0 h 1202531"/>
                <a:gd name="connsiteX2" fmla="*/ 9525 w 976312"/>
                <a:gd name="connsiteY2" fmla="*/ 157163 h 1202531"/>
                <a:gd name="connsiteX3" fmla="*/ 0 w 976312"/>
                <a:gd name="connsiteY3" fmla="*/ 300038 h 1202531"/>
                <a:gd name="connsiteX4" fmla="*/ 104775 w 976312"/>
                <a:gd name="connsiteY4" fmla="*/ 333375 h 1202531"/>
                <a:gd name="connsiteX5" fmla="*/ 42862 w 976312"/>
                <a:gd name="connsiteY5" fmla="*/ 357188 h 1202531"/>
                <a:gd name="connsiteX6" fmla="*/ 88106 w 976312"/>
                <a:gd name="connsiteY6" fmla="*/ 438150 h 1202531"/>
                <a:gd name="connsiteX7" fmla="*/ 135731 w 976312"/>
                <a:gd name="connsiteY7" fmla="*/ 404813 h 1202531"/>
                <a:gd name="connsiteX8" fmla="*/ 152400 w 976312"/>
                <a:gd name="connsiteY8" fmla="*/ 442913 h 1202531"/>
                <a:gd name="connsiteX9" fmla="*/ 280987 w 976312"/>
                <a:gd name="connsiteY9" fmla="*/ 457200 h 1202531"/>
                <a:gd name="connsiteX10" fmla="*/ 383381 w 976312"/>
                <a:gd name="connsiteY10" fmla="*/ 452438 h 1202531"/>
                <a:gd name="connsiteX11" fmla="*/ 307181 w 976312"/>
                <a:gd name="connsiteY11" fmla="*/ 371475 h 1202531"/>
                <a:gd name="connsiteX12" fmla="*/ 416718 w 976312"/>
                <a:gd name="connsiteY12" fmla="*/ 426244 h 1202531"/>
                <a:gd name="connsiteX13" fmla="*/ 578643 w 976312"/>
                <a:gd name="connsiteY13" fmla="*/ 633413 h 1202531"/>
                <a:gd name="connsiteX14" fmla="*/ 619125 w 976312"/>
                <a:gd name="connsiteY14" fmla="*/ 721519 h 1202531"/>
                <a:gd name="connsiteX15" fmla="*/ 526256 w 976312"/>
                <a:gd name="connsiteY15" fmla="*/ 831056 h 1202531"/>
                <a:gd name="connsiteX16" fmla="*/ 542925 w 976312"/>
                <a:gd name="connsiteY16" fmla="*/ 892969 h 1202531"/>
                <a:gd name="connsiteX17" fmla="*/ 445293 w 976312"/>
                <a:gd name="connsiteY17" fmla="*/ 902494 h 1202531"/>
                <a:gd name="connsiteX18" fmla="*/ 400050 w 976312"/>
                <a:gd name="connsiteY18" fmla="*/ 957263 h 1202531"/>
                <a:gd name="connsiteX19" fmla="*/ 414337 w 976312"/>
                <a:gd name="connsiteY19" fmla="*/ 1000125 h 1202531"/>
                <a:gd name="connsiteX20" fmla="*/ 535781 w 976312"/>
                <a:gd name="connsiteY20" fmla="*/ 988219 h 1202531"/>
                <a:gd name="connsiteX21" fmla="*/ 659606 w 976312"/>
                <a:gd name="connsiteY21" fmla="*/ 1143000 h 1202531"/>
                <a:gd name="connsiteX22" fmla="*/ 838200 w 976312"/>
                <a:gd name="connsiteY22" fmla="*/ 1202531 h 1202531"/>
                <a:gd name="connsiteX23" fmla="*/ 704850 w 976312"/>
                <a:gd name="connsiteY23" fmla="*/ 1026319 h 1202531"/>
                <a:gd name="connsiteX24" fmla="*/ 852487 w 976312"/>
                <a:gd name="connsiteY24" fmla="*/ 1119188 h 1202531"/>
                <a:gd name="connsiteX25" fmla="*/ 871537 w 976312"/>
                <a:gd name="connsiteY25" fmla="*/ 1088231 h 1202531"/>
                <a:gd name="connsiteX26" fmla="*/ 750093 w 976312"/>
                <a:gd name="connsiteY26" fmla="*/ 871538 h 1202531"/>
                <a:gd name="connsiteX27" fmla="*/ 790575 w 976312"/>
                <a:gd name="connsiteY27" fmla="*/ 790575 h 1202531"/>
                <a:gd name="connsiteX28" fmla="*/ 900112 w 976312"/>
                <a:gd name="connsiteY28" fmla="*/ 950119 h 1202531"/>
                <a:gd name="connsiteX29" fmla="*/ 976312 w 976312"/>
                <a:gd name="connsiteY29" fmla="*/ 785813 h 1202531"/>
                <a:gd name="connsiteX30" fmla="*/ 731043 w 976312"/>
                <a:gd name="connsiteY30" fmla="*/ 600075 h 1202531"/>
                <a:gd name="connsiteX31" fmla="*/ 740568 w 976312"/>
                <a:gd name="connsiteY31" fmla="*/ 554831 h 1202531"/>
                <a:gd name="connsiteX32" fmla="*/ 778668 w 976312"/>
                <a:gd name="connsiteY32" fmla="*/ 550069 h 1202531"/>
                <a:gd name="connsiteX33" fmla="*/ 762000 w 976312"/>
                <a:gd name="connsiteY33" fmla="*/ 423863 h 1202531"/>
                <a:gd name="connsiteX34" fmla="*/ 702468 w 976312"/>
                <a:gd name="connsiteY34" fmla="*/ 416719 h 1202531"/>
                <a:gd name="connsiteX35" fmla="*/ 700087 w 976312"/>
                <a:gd name="connsiteY35" fmla="*/ 361950 h 1202531"/>
                <a:gd name="connsiteX36" fmla="*/ 688181 w 976312"/>
                <a:gd name="connsiteY36" fmla="*/ 345281 h 1202531"/>
                <a:gd name="connsiteX37" fmla="*/ 657225 w 976312"/>
                <a:gd name="connsiteY37" fmla="*/ 323850 h 1202531"/>
                <a:gd name="connsiteX38" fmla="*/ 581025 w 976312"/>
                <a:gd name="connsiteY38" fmla="*/ 261938 h 1202531"/>
                <a:gd name="connsiteX39" fmla="*/ 550068 w 976312"/>
                <a:gd name="connsiteY39" fmla="*/ 261938 h 1202531"/>
                <a:gd name="connsiteX40" fmla="*/ 502443 w 976312"/>
                <a:gd name="connsiteY40" fmla="*/ 266700 h 1202531"/>
                <a:gd name="connsiteX41" fmla="*/ 507206 w 976312"/>
                <a:gd name="connsiteY41" fmla="*/ 211931 h 1202531"/>
                <a:gd name="connsiteX42" fmla="*/ 433387 w 976312"/>
                <a:gd name="connsiteY42" fmla="*/ 154781 h 1202531"/>
                <a:gd name="connsiteX43" fmla="*/ 361950 w 976312"/>
                <a:gd name="connsiteY43" fmla="*/ 157163 h 1202531"/>
                <a:gd name="connsiteX44" fmla="*/ 335756 w 976312"/>
                <a:gd name="connsiteY44" fmla="*/ 230981 h 1202531"/>
                <a:gd name="connsiteX45" fmla="*/ 328612 w 976312"/>
                <a:gd name="connsiteY45" fmla="*/ 147638 h 1202531"/>
                <a:gd name="connsiteX46" fmla="*/ 269081 w 976312"/>
                <a:gd name="connsiteY46" fmla="*/ 19050 h 1202531"/>
                <a:gd name="connsiteX47" fmla="*/ 207168 w 976312"/>
                <a:gd name="connsiteY47" fmla="*/ 19050 h 1202531"/>
                <a:gd name="connsiteX48" fmla="*/ 166687 w 976312"/>
                <a:gd name="connsiteY48" fmla="*/ 121444 h 1202531"/>
                <a:gd name="connsiteX49" fmla="*/ 171450 w 976312"/>
                <a:gd name="connsiteY49" fmla="*/ 304800 h 1202531"/>
                <a:gd name="connsiteX50" fmla="*/ 121443 w 976312"/>
                <a:gd name="connsiteY50" fmla="*/ 154781 h 1202531"/>
                <a:gd name="connsiteX51" fmla="*/ 145256 w 976312"/>
                <a:gd name="connsiteY51" fmla="*/ 11906 h 1202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976312" h="1202531">
                  <a:moveTo>
                    <a:pt x="145256" y="11906"/>
                  </a:moveTo>
                  <a:lnTo>
                    <a:pt x="95250" y="0"/>
                  </a:lnTo>
                  <a:lnTo>
                    <a:pt x="9525" y="157163"/>
                  </a:lnTo>
                  <a:lnTo>
                    <a:pt x="0" y="300038"/>
                  </a:lnTo>
                  <a:lnTo>
                    <a:pt x="104775" y="333375"/>
                  </a:lnTo>
                  <a:lnTo>
                    <a:pt x="42862" y="357188"/>
                  </a:lnTo>
                  <a:lnTo>
                    <a:pt x="88106" y="438150"/>
                  </a:lnTo>
                  <a:lnTo>
                    <a:pt x="135731" y="404813"/>
                  </a:lnTo>
                  <a:lnTo>
                    <a:pt x="152400" y="442913"/>
                  </a:lnTo>
                  <a:lnTo>
                    <a:pt x="280987" y="457200"/>
                  </a:lnTo>
                  <a:lnTo>
                    <a:pt x="383381" y="452438"/>
                  </a:lnTo>
                  <a:lnTo>
                    <a:pt x="307181" y="371475"/>
                  </a:lnTo>
                  <a:lnTo>
                    <a:pt x="416718" y="426244"/>
                  </a:lnTo>
                  <a:lnTo>
                    <a:pt x="578643" y="633413"/>
                  </a:lnTo>
                  <a:lnTo>
                    <a:pt x="619125" y="721519"/>
                  </a:lnTo>
                  <a:lnTo>
                    <a:pt x="526256" y="831056"/>
                  </a:lnTo>
                  <a:lnTo>
                    <a:pt x="542925" y="892969"/>
                  </a:lnTo>
                  <a:lnTo>
                    <a:pt x="445293" y="902494"/>
                  </a:lnTo>
                  <a:lnTo>
                    <a:pt x="400050" y="957263"/>
                  </a:lnTo>
                  <a:lnTo>
                    <a:pt x="414337" y="1000125"/>
                  </a:lnTo>
                  <a:lnTo>
                    <a:pt x="535781" y="988219"/>
                  </a:lnTo>
                  <a:lnTo>
                    <a:pt x="659606" y="1143000"/>
                  </a:lnTo>
                  <a:lnTo>
                    <a:pt x="838200" y="1202531"/>
                  </a:lnTo>
                  <a:lnTo>
                    <a:pt x="704850" y="1026319"/>
                  </a:lnTo>
                  <a:lnTo>
                    <a:pt x="852487" y="1119188"/>
                  </a:lnTo>
                  <a:lnTo>
                    <a:pt x="871537" y="1088231"/>
                  </a:lnTo>
                  <a:lnTo>
                    <a:pt x="750093" y="871538"/>
                  </a:lnTo>
                  <a:lnTo>
                    <a:pt x="790575" y="790575"/>
                  </a:lnTo>
                  <a:lnTo>
                    <a:pt x="900112" y="950119"/>
                  </a:lnTo>
                  <a:lnTo>
                    <a:pt x="976312" y="785813"/>
                  </a:lnTo>
                  <a:lnTo>
                    <a:pt x="731043" y="600075"/>
                  </a:lnTo>
                  <a:lnTo>
                    <a:pt x="740568" y="554831"/>
                  </a:lnTo>
                  <a:lnTo>
                    <a:pt x="778668" y="550069"/>
                  </a:lnTo>
                  <a:lnTo>
                    <a:pt x="762000" y="423863"/>
                  </a:lnTo>
                  <a:lnTo>
                    <a:pt x="702468" y="416719"/>
                  </a:lnTo>
                  <a:cubicBezTo>
                    <a:pt x="701674" y="398463"/>
                    <a:pt x="700881" y="380206"/>
                    <a:pt x="700087" y="361950"/>
                  </a:cubicBezTo>
                  <a:lnTo>
                    <a:pt x="688181" y="345281"/>
                  </a:lnTo>
                  <a:lnTo>
                    <a:pt x="657225" y="323850"/>
                  </a:lnTo>
                  <a:lnTo>
                    <a:pt x="581025" y="261938"/>
                  </a:lnTo>
                  <a:lnTo>
                    <a:pt x="550068" y="261938"/>
                  </a:lnTo>
                  <a:lnTo>
                    <a:pt x="502443" y="266700"/>
                  </a:lnTo>
                  <a:lnTo>
                    <a:pt x="507206" y="211931"/>
                  </a:lnTo>
                  <a:lnTo>
                    <a:pt x="433387" y="154781"/>
                  </a:lnTo>
                  <a:lnTo>
                    <a:pt x="361950" y="157163"/>
                  </a:lnTo>
                  <a:lnTo>
                    <a:pt x="335756" y="230981"/>
                  </a:lnTo>
                  <a:lnTo>
                    <a:pt x="328612" y="147638"/>
                  </a:lnTo>
                  <a:lnTo>
                    <a:pt x="269081" y="19050"/>
                  </a:lnTo>
                  <a:lnTo>
                    <a:pt x="207168" y="19050"/>
                  </a:lnTo>
                  <a:lnTo>
                    <a:pt x="166687" y="121444"/>
                  </a:lnTo>
                  <a:lnTo>
                    <a:pt x="171450" y="304800"/>
                  </a:lnTo>
                  <a:lnTo>
                    <a:pt x="121443" y="154781"/>
                  </a:lnTo>
                  <a:lnTo>
                    <a:pt x="145256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6" name="フリーフォーム 27">
              <a:extLst>
                <a:ext uri="{FF2B5EF4-FFF2-40B4-BE49-F238E27FC236}">
                  <a16:creationId xmlns:a16="http://schemas.microsoft.com/office/drawing/2014/main" id="{98A26B0D-84F6-4EC3-9CC1-C6E52B336ADA}"/>
                </a:ext>
              </a:extLst>
            </p:cNvPr>
            <p:cNvSpPr/>
            <p:nvPr/>
          </p:nvSpPr>
          <p:spPr bwMode="auto">
            <a:xfrm>
              <a:off x="2688669" y="1326183"/>
              <a:ext cx="4035732" cy="2201732"/>
            </a:xfrm>
            <a:custGeom>
              <a:avLst/>
              <a:gdLst>
                <a:gd name="connsiteX0" fmla="*/ 2533650 w 5505450"/>
                <a:gd name="connsiteY0" fmla="*/ 0 h 3003550"/>
                <a:gd name="connsiteX1" fmla="*/ 2667000 w 5505450"/>
                <a:gd name="connsiteY1" fmla="*/ 38100 h 3003550"/>
                <a:gd name="connsiteX2" fmla="*/ 2609850 w 5505450"/>
                <a:gd name="connsiteY2" fmla="*/ 120650 h 3003550"/>
                <a:gd name="connsiteX3" fmla="*/ 2813050 w 5505450"/>
                <a:gd name="connsiteY3" fmla="*/ 165100 h 3003550"/>
                <a:gd name="connsiteX4" fmla="*/ 2889250 w 5505450"/>
                <a:gd name="connsiteY4" fmla="*/ 393700 h 3003550"/>
                <a:gd name="connsiteX5" fmla="*/ 2647950 w 5505450"/>
                <a:gd name="connsiteY5" fmla="*/ 685800 h 3003550"/>
                <a:gd name="connsiteX6" fmla="*/ 2813050 w 5505450"/>
                <a:gd name="connsiteY6" fmla="*/ 590550 h 3003550"/>
                <a:gd name="connsiteX7" fmla="*/ 3073400 w 5505450"/>
                <a:gd name="connsiteY7" fmla="*/ 590550 h 3003550"/>
                <a:gd name="connsiteX8" fmla="*/ 3175000 w 5505450"/>
                <a:gd name="connsiteY8" fmla="*/ 698500 h 3003550"/>
                <a:gd name="connsiteX9" fmla="*/ 3257550 w 5505450"/>
                <a:gd name="connsiteY9" fmla="*/ 584200 h 3003550"/>
                <a:gd name="connsiteX10" fmla="*/ 3390900 w 5505450"/>
                <a:gd name="connsiteY10" fmla="*/ 641350 h 3003550"/>
                <a:gd name="connsiteX11" fmla="*/ 3454400 w 5505450"/>
                <a:gd name="connsiteY11" fmla="*/ 952500 h 3003550"/>
                <a:gd name="connsiteX12" fmla="*/ 3524250 w 5505450"/>
                <a:gd name="connsiteY12" fmla="*/ 825500 h 3003550"/>
                <a:gd name="connsiteX13" fmla="*/ 3740150 w 5505450"/>
                <a:gd name="connsiteY13" fmla="*/ 857250 h 3003550"/>
                <a:gd name="connsiteX14" fmla="*/ 3816350 w 5505450"/>
                <a:gd name="connsiteY14" fmla="*/ 717550 h 3003550"/>
                <a:gd name="connsiteX15" fmla="*/ 4140200 w 5505450"/>
                <a:gd name="connsiteY15" fmla="*/ 812800 h 3003550"/>
                <a:gd name="connsiteX16" fmla="*/ 4203700 w 5505450"/>
                <a:gd name="connsiteY16" fmla="*/ 946150 h 3003550"/>
                <a:gd name="connsiteX17" fmla="*/ 4337050 w 5505450"/>
                <a:gd name="connsiteY17" fmla="*/ 895350 h 3003550"/>
                <a:gd name="connsiteX18" fmla="*/ 4457700 w 5505450"/>
                <a:gd name="connsiteY18" fmla="*/ 958850 h 3003550"/>
                <a:gd name="connsiteX19" fmla="*/ 4451350 w 5505450"/>
                <a:gd name="connsiteY19" fmla="*/ 1155700 h 3003550"/>
                <a:gd name="connsiteX20" fmla="*/ 4514850 w 5505450"/>
                <a:gd name="connsiteY20" fmla="*/ 1079500 h 3003550"/>
                <a:gd name="connsiteX21" fmla="*/ 4730750 w 5505450"/>
                <a:gd name="connsiteY21" fmla="*/ 1066800 h 3003550"/>
                <a:gd name="connsiteX22" fmla="*/ 4762500 w 5505450"/>
                <a:gd name="connsiteY22" fmla="*/ 1149350 h 3003550"/>
                <a:gd name="connsiteX23" fmla="*/ 4845050 w 5505450"/>
                <a:gd name="connsiteY23" fmla="*/ 1143000 h 3003550"/>
                <a:gd name="connsiteX24" fmla="*/ 4813300 w 5505450"/>
                <a:gd name="connsiteY24" fmla="*/ 1041400 h 3003550"/>
                <a:gd name="connsiteX25" fmla="*/ 5022850 w 5505450"/>
                <a:gd name="connsiteY25" fmla="*/ 1060450 h 3003550"/>
                <a:gd name="connsiteX26" fmla="*/ 5314950 w 5505450"/>
                <a:gd name="connsiteY26" fmla="*/ 1295400 h 3003550"/>
                <a:gd name="connsiteX27" fmla="*/ 5429250 w 5505450"/>
                <a:gd name="connsiteY27" fmla="*/ 1358900 h 3003550"/>
                <a:gd name="connsiteX28" fmla="*/ 5505450 w 5505450"/>
                <a:gd name="connsiteY28" fmla="*/ 1447800 h 3003550"/>
                <a:gd name="connsiteX29" fmla="*/ 5397500 w 5505450"/>
                <a:gd name="connsiteY29" fmla="*/ 1587500 h 3003550"/>
                <a:gd name="connsiteX30" fmla="*/ 5245100 w 5505450"/>
                <a:gd name="connsiteY30" fmla="*/ 1492250 h 3003550"/>
                <a:gd name="connsiteX31" fmla="*/ 5187950 w 5505450"/>
                <a:gd name="connsiteY31" fmla="*/ 1409700 h 3003550"/>
                <a:gd name="connsiteX32" fmla="*/ 5162550 w 5505450"/>
                <a:gd name="connsiteY32" fmla="*/ 1524000 h 3003550"/>
                <a:gd name="connsiteX33" fmla="*/ 5073650 w 5505450"/>
                <a:gd name="connsiteY33" fmla="*/ 1574800 h 3003550"/>
                <a:gd name="connsiteX34" fmla="*/ 5149850 w 5505450"/>
                <a:gd name="connsiteY34" fmla="*/ 1720850 h 3003550"/>
                <a:gd name="connsiteX35" fmla="*/ 5003800 w 5505450"/>
                <a:gd name="connsiteY35" fmla="*/ 1758950 h 3003550"/>
                <a:gd name="connsiteX36" fmla="*/ 4813300 w 5505450"/>
                <a:gd name="connsiteY36" fmla="*/ 1962150 h 3003550"/>
                <a:gd name="connsiteX37" fmla="*/ 4749800 w 5505450"/>
                <a:gd name="connsiteY37" fmla="*/ 1911350 h 3003550"/>
                <a:gd name="connsiteX38" fmla="*/ 4610100 w 5505450"/>
                <a:gd name="connsiteY38" fmla="*/ 1924050 h 3003550"/>
                <a:gd name="connsiteX39" fmla="*/ 4489450 w 5505450"/>
                <a:gd name="connsiteY39" fmla="*/ 2082800 h 3003550"/>
                <a:gd name="connsiteX40" fmla="*/ 4533900 w 5505450"/>
                <a:gd name="connsiteY40" fmla="*/ 2120900 h 3003550"/>
                <a:gd name="connsiteX41" fmla="*/ 4349750 w 5505450"/>
                <a:gd name="connsiteY41" fmla="*/ 2514600 h 3003550"/>
                <a:gd name="connsiteX42" fmla="*/ 4292600 w 5505450"/>
                <a:gd name="connsiteY42" fmla="*/ 2165350 h 3003550"/>
                <a:gd name="connsiteX43" fmla="*/ 4356100 w 5505450"/>
                <a:gd name="connsiteY43" fmla="*/ 2057400 h 3003550"/>
                <a:gd name="connsiteX44" fmla="*/ 4527550 w 5505450"/>
                <a:gd name="connsiteY44" fmla="*/ 1905000 h 3003550"/>
                <a:gd name="connsiteX45" fmla="*/ 4597400 w 5505450"/>
                <a:gd name="connsiteY45" fmla="*/ 1720850 h 3003550"/>
                <a:gd name="connsiteX46" fmla="*/ 4559300 w 5505450"/>
                <a:gd name="connsiteY46" fmla="*/ 1727200 h 3003550"/>
                <a:gd name="connsiteX47" fmla="*/ 4476750 w 5505450"/>
                <a:gd name="connsiteY47" fmla="*/ 1873250 h 3003550"/>
                <a:gd name="connsiteX48" fmla="*/ 4445000 w 5505450"/>
                <a:gd name="connsiteY48" fmla="*/ 1758950 h 3003550"/>
                <a:gd name="connsiteX49" fmla="*/ 4362450 w 5505450"/>
                <a:gd name="connsiteY49" fmla="*/ 1797050 h 3003550"/>
                <a:gd name="connsiteX50" fmla="*/ 4241800 w 5505450"/>
                <a:gd name="connsiteY50" fmla="*/ 1955800 h 3003550"/>
                <a:gd name="connsiteX51" fmla="*/ 3892550 w 5505450"/>
                <a:gd name="connsiteY51" fmla="*/ 1930400 h 3003550"/>
                <a:gd name="connsiteX52" fmla="*/ 3632200 w 5505450"/>
                <a:gd name="connsiteY52" fmla="*/ 2241550 h 3003550"/>
                <a:gd name="connsiteX53" fmla="*/ 3733800 w 5505450"/>
                <a:gd name="connsiteY53" fmla="*/ 2343150 h 3003550"/>
                <a:gd name="connsiteX54" fmla="*/ 3784600 w 5505450"/>
                <a:gd name="connsiteY54" fmla="*/ 2311400 h 3003550"/>
                <a:gd name="connsiteX55" fmla="*/ 3784600 w 5505450"/>
                <a:gd name="connsiteY55" fmla="*/ 2609850 h 3003550"/>
                <a:gd name="connsiteX56" fmla="*/ 3594100 w 5505450"/>
                <a:gd name="connsiteY56" fmla="*/ 2965450 h 3003550"/>
                <a:gd name="connsiteX57" fmla="*/ 3479800 w 5505450"/>
                <a:gd name="connsiteY57" fmla="*/ 2940050 h 3003550"/>
                <a:gd name="connsiteX58" fmla="*/ 3486150 w 5505450"/>
                <a:gd name="connsiteY58" fmla="*/ 2825750 h 3003550"/>
                <a:gd name="connsiteX59" fmla="*/ 3587750 w 5505450"/>
                <a:gd name="connsiteY59" fmla="*/ 2794000 h 3003550"/>
                <a:gd name="connsiteX60" fmla="*/ 3613150 w 5505450"/>
                <a:gd name="connsiteY60" fmla="*/ 2616200 h 3003550"/>
                <a:gd name="connsiteX61" fmla="*/ 3492500 w 5505450"/>
                <a:gd name="connsiteY61" fmla="*/ 2673350 h 3003550"/>
                <a:gd name="connsiteX62" fmla="*/ 3390900 w 5505450"/>
                <a:gd name="connsiteY62" fmla="*/ 2571750 h 3003550"/>
                <a:gd name="connsiteX63" fmla="*/ 3289300 w 5505450"/>
                <a:gd name="connsiteY63" fmla="*/ 2362200 h 3003550"/>
                <a:gd name="connsiteX64" fmla="*/ 3175000 w 5505450"/>
                <a:gd name="connsiteY64" fmla="*/ 2330450 h 3003550"/>
                <a:gd name="connsiteX65" fmla="*/ 3105150 w 5505450"/>
                <a:gd name="connsiteY65" fmla="*/ 2387600 h 3003550"/>
                <a:gd name="connsiteX66" fmla="*/ 3117850 w 5505450"/>
                <a:gd name="connsiteY66" fmla="*/ 2457450 h 3003550"/>
                <a:gd name="connsiteX67" fmla="*/ 3067050 w 5505450"/>
                <a:gd name="connsiteY67" fmla="*/ 2552700 h 3003550"/>
                <a:gd name="connsiteX68" fmla="*/ 2914650 w 5505450"/>
                <a:gd name="connsiteY68" fmla="*/ 2520950 h 3003550"/>
                <a:gd name="connsiteX69" fmla="*/ 2768600 w 5505450"/>
                <a:gd name="connsiteY69" fmla="*/ 2603500 h 3003550"/>
                <a:gd name="connsiteX70" fmla="*/ 2692400 w 5505450"/>
                <a:gd name="connsiteY70" fmla="*/ 2520950 h 3003550"/>
                <a:gd name="connsiteX71" fmla="*/ 2533650 w 5505450"/>
                <a:gd name="connsiteY71" fmla="*/ 2520950 h 3003550"/>
                <a:gd name="connsiteX72" fmla="*/ 2482850 w 5505450"/>
                <a:gd name="connsiteY72" fmla="*/ 2470150 h 3003550"/>
                <a:gd name="connsiteX73" fmla="*/ 2387600 w 5505450"/>
                <a:gd name="connsiteY73" fmla="*/ 2425700 h 3003550"/>
                <a:gd name="connsiteX74" fmla="*/ 2374900 w 5505450"/>
                <a:gd name="connsiteY74" fmla="*/ 2476500 h 3003550"/>
                <a:gd name="connsiteX75" fmla="*/ 2368550 w 5505450"/>
                <a:gd name="connsiteY75" fmla="*/ 2552700 h 3003550"/>
                <a:gd name="connsiteX76" fmla="*/ 2279650 w 5505450"/>
                <a:gd name="connsiteY76" fmla="*/ 2552700 h 3003550"/>
                <a:gd name="connsiteX77" fmla="*/ 2178050 w 5505450"/>
                <a:gd name="connsiteY77" fmla="*/ 2489200 h 3003550"/>
                <a:gd name="connsiteX78" fmla="*/ 2006600 w 5505450"/>
                <a:gd name="connsiteY78" fmla="*/ 2616200 h 3003550"/>
                <a:gd name="connsiteX79" fmla="*/ 1885950 w 5505450"/>
                <a:gd name="connsiteY79" fmla="*/ 2482850 h 3003550"/>
                <a:gd name="connsiteX80" fmla="*/ 1746250 w 5505450"/>
                <a:gd name="connsiteY80" fmla="*/ 2508250 h 3003550"/>
                <a:gd name="connsiteX81" fmla="*/ 1625600 w 5505450"/>
                <a:gd name="connsiteY81" fmla="*/ 2279650 h 3003550"/>
                <a:gd name="connsiteX82" fmla="*/ 1581150 w 5505450"/>
                <a:gd name="connsiteY82" fmla="*/ 2349500 h 3003550"/>
                <a:gd name="connsiteX83" fmla="*/ 1485900 w 5505450"/>
                <a:gd name="connsiteY83" fmla="*/ 2298700 h 3003550"/>
                <a:gd name="connsiteX84" fmla="*/ 1397000 w 5505450"/>
                <a:gd name="connsiteY84" fmla="*/ 2216150 h 3003550"/>
                <a:gd name="connsiteX85" fmla="*/ 1111250 w 5505450"/>
                <a:gd name="connsiteY85" fmla="*/ 2317750 h 3003550"/>
                <a:gd name="connsiteX86" fmla="*/ 1111250 w 5505450"/>
                <a:gd name="connsiteY86" fmla="*/ 2470150 h 3003550"/>
                <a:gd name="connsiteX87" fmla="*/ 927100 w 5505450"/>
                <a:gd name="connsiteY87" fmla="*/ 2476500 h 3003550"/>
                <a:gd name="connsiteX88" fmla="*/ 812800 w 5505450"/>
                <a:gd name="connsiteY88" fmla="*/ 2419350 h 3003550"/>
                <a:gd name="connsiteX89" fmla="*/ 641350 w 5505450"/>
                <a:gd name="connsiteY89" fmla="*/ 2590800 h 3003550"/>
                <a:gd name="connsiteX90" fmla="*/ 711200 w 5505450"/>
                <a:gd name="connsiteY90" fmla="*/ 2743200 h 3003550"/>
                <a:gd name="connsiteX91" fmla="*/ 660400 w 5505450"/>
                <a:gd name="connsiteY91" fmla="*/ 2844800 h 3003550"/>
                <a:gd name="connsiteX92" fmla="*/ 685800 w 5505450"/>
                <a:gd name="connsiteY92" fmla="*/ 3003550 h 3003550"/>
                <a:gd name="connsiteX93" fmla="*/ 438150 w 5505450"/>
                <a:gd name="connsiteY93" fmla="*/ 2895600 h 3003550"/>
                <a:gd name="connsiteX94" fmla="*/ 342900 w 5505450"/>
                <a:gd name="connsiteY94" fmla="*/ 2863850 h 3003550"/>
                <a:gd name="connsiteX95" fmla="*/ 406400 w 5505450"/>
                <a:gd name="connsiteY95" fmla="*/ 2597150 h 3003550"/>
                <a:gd name="connsiteX96" fmla="*/ 241300 w 5505450"/>
                <a:gd name="connsiteY96" fmla="*/ 2482850 h 3003550"/>
                <a:gd name="connsiteX97" fmla="*/ 114300 w 5505450"/>
                <a:gd name="connsiteY97" fmla="*/ 2406650 h 3003550"/>
                <a:gd name="connsiteX98" fmla="*/ 152400 w 5505450"/>
                <a:gd name="connsiteY98" fmla="*/ 2336800 h 3003550"/>
                <a:gd name="connsiteX99" fmla="*/ 107950 w 5505450"/>
                <a:gd name="connsiteY99" fmla="*/ 2197100 h 3003550"/>
                <a:gd name="connsiteX100" fmla="*/ 0 w 5505450"/>
                <a:gd name="connsiteY100" fmla="*/ 2165350 h 3003550"/>
                <a:gd name="connsiteX101" fmla="*/ 6350 w 5505450"/>
                <a:gd name="connsiteY101" fmla="*/ 1936750 h 3003550"/>
                <a:gd name="connsiteX102" fmla="*/ 76200 w 5505450"/>
                <a:gd name="connsiteY102" fmla="*/ 1898650 h 3003550"/>
                <a:gd name="connsiteX103" fmla="*/ 19050 w 5505450"/>
                <a:gd name="connsiteY103" fmla="*/ 1854200 h 3003550"/>
                <a:gd name="connsiteX104" fmla="*/ 120650 w 5505450"/>
                <a:gd name="connsiteY104" fmla="*/ 1714500 h 3003550"/>
                <a:gd name="connsiteX105" fmla="*/ 63500 w 5505450"/>
                <a:gd name="connsiteY105" fmla="*/ 1663700 h 3003550"/>
                <a:gd name="connsiteX106" fmla="*/ 76200 w 5505450"/>
                <a:gd name="connsiteY106" fmla="*/ 1574800 h 3003550"/>
                <a:gd name="connsiteX107" fmla="*/ 31750 w 5505450"/>
                <a:gd name="connsiteY107" fmla="*/ 1504950 h 3003550"/>
                <a:gd name="connsiteX108" fmla="*/ 107950 w 5505450"/>
                <a:gd name="connsiteY108" fmla="*/ 1327150 h 3003550"/>
                <a:gd name="connsiteX109" fmla="*/ 25400 w 5505450"/>
                <a:gd name="connsiteY109" fmla="*/ 1206500 h 3003550"/>
                <a:gd name="connsiteX110" fmla="*/ 38100 w 5505450"/>
                <a:gd name="connsiteY110" fmla="*/ 1130300 h 3003550"/>
                <a:gd name="connsiteX111" fmla="*/ 139700 w 5505450"/>
                <a:gd name="connsiteY111" fmla="*/ 1054100 h 3003550"/>
                <a:gd name="connsiteX112" fmla="*/ 298450 w 5505450"/>
                <a:gd name="connsiteY112" fmla="*/ 1136650 h 3003550"/>
                <a:gd name="connsiteX113" fmla="*/ 469900 w 5505450"/>
                <a:gd name="connsiteY113" fmla="*/ 1301750 h 3003550"/>
                <a:gd name="connsiteX114" fmla="*/ 406400 w 5505450"/>
                <a:gd name="connsiteY114" fmla="*/ 1409700 h 3003550"/>
                <a:gd name="connsiteX115" fmla="*/ 215900 w 5505450"/>
                <a:gd name="connsiteY115" fmla="*/ 1390650 h 3003550"/>
                <a:gd name="connsiteX116" fmla="*/ 209550 w 5505450"/>
                <a:gd name="connsiteY116" fmla="*/ 1543050 h 3003550"/>
                <a:gd name="connsiteX117" fmla="*/ 317500 w 5505450"/>
                <a:gd name="connsiteY117" fmla="*/ 1631950 h 3003550"/>
                <a:gd name="connsiteX118" fmla="*/ 292100 w 5505450"/>
                <a:gd name="connsiteY118" fmla="*/ 1466850 h 3003550"/>
                <a:gd name="connsiteX119" fmla="*/ 438150 w 5505450"/>
                <a:gd name="connsiteY119" fmla="*/ 1568450 h 3003550"/>
                <a:gd name="connsiteX120" fmla="*/ 419100 w 5505450"/>
                <a:gd name="connsiteY120" fmla="*/ 1479550 h 3003550"/>
                <a:gd name="connsiteX121" fmla="*/ 495300 w 5505450"/>
                <a:gd name="connsiteY121" fmla="*/ 1358900 h 3003550"/>
                <a:gd name="connsiteX122" fmla="*/ 527050 w 5505450"/>
                <a:gd name="connsiteY122" fmla="*/ 1422400 h 3003550"/>
                <a:gd name="connsiteX123" fmla="*/ 577850 w 5505450"/>
                <a:gd name="connsiteY123" fmla="*/ 1339850 h 3003550"/>
                <a:gd name="connsiteX124" fmla="*/ 539750 w 5505450"/>
                <a:gd name="connsiteY124" fmla="*/ 1308100 h 3003550"/>
                <a:gd name="connsiteX125" fmla="*/ 520700 w 5505450"/>
                <a:gd name="connsiteY125" fmla="*/ 1174750 h 3003550"/>
                <a:gd name="connsiteX126" fmla="*/ 571500 w 5505450"/>
                <a:gd name="connsiteY126" fmla="*/ 1162050 h 3003550"/>
                <a:gd name="connsiteX127" fmla="*/ 628650 w 5505450"/>
                <a:gd name="connsiteY127" fmla="*/ 1206500 h 3003550"/>
                <a:gd name="connsiteX128" fmla="*/ 590550 w 5505450"/>
                <a:gd name="connsiteY128" fmla="*/ 1295400 h 3003550"/>
                <a:gd name="connsiteX129" fmla="*/ 622300 w 5505450"/>
                <a:gd name="connsiteY129" fmla="*/ 1346200 h 3003550"/>
                <a:gd name="connsiteX130" fmla="*/ 679450 w 5505450"/>
                <a:gd name="connsiteY130" fmla="*/ 1333500 h 3003550"/>
                <a:gd name="connsiteX131" fmla="*/ 679450 w 5505450"/>
                <a:gd name="connsiteY131" fmla="*/ 1263650 h 3003550"/>
                <a:gd name="connsiteX132" fmla="*/ 889000 w 5505450"/>
                <a:gd name="connsiteY132" fmla="*/ 1123950 h 3003550"/>
                <a:gd name="connsiteX133" fmla="*/ 895350 w 5505450"/>
                <a:gd name="connsiteY133" fmla="*/ 1206500 h 3003550"/>
                <a:gd name="connsiteX134" fmla="*/ 1035050 w 5505450"/>
                <a:gd name="connsiteY134" fmla="*/ 1143000 h 3003550"/>
                <a:gd name="connsiteX135" fmla="*/ 1054100 w 5505450"/>
                <a:gd name="connsiteY135" fmla="*/ 1212850 h 3003550"/>
                <a:gd name="connsiteX136" fmla="*/ 1123950 w 5505450"/>
                <a:gd name="connsiteY136" fmla="*/ 1130300 h 3003550"/>
                <a:gd name="connsiteX137" fmla="*/ 1003300 w 5505450"/>
                <a:gd name="connsiteY137" fmla="*/ 1022350 h 3003550"/>
                <a:gd name="connsiteX138" fmla="*/ 1079500 w 5505450"/>
                <a:gd name="connsiteY138" fmla="*/ 971550 h 3003550"/>
                <a:gd name="connsiteX139" fmla="*/ 1143000 w 5505450"/>
                <a:gd name="connsiteY139" fmla="*/ 1073150 h 3003550"/>
                <a:gd name="connsiteX140" fmla="*/ 1238250 w 5505450"/>
                <a:gd name="connsiteY140" fmla="*/ 1085850 h 3003550"/>
                <a:gd name="connsiteX141" fmla="*/ 1384300 w 5505450"/>
                <a:gd name="connsiteY141" fmla="*/ 1206500 h 3003550"/>
                <a:gd name="connsiteX142" fmla="*/ 1333500 w 5505450"/>
                <a:gd name="connsiteY142" fmla="*/ 1073150 h 3003550"/>
                <a:gd name="connsiteX143" fmla="*/ 1301750 w 5505450"/>
                <a:gd name="connsiteY143" fmla="*/ 971550 h 3003550"/>
                <a:gd name="connsiteX144" fmla="*/ 1346200 w 5505450"/>
                <a:gd name="connsiteY144" fmla="*/ 857250 h 3003550"/>
                <a:gd name="connsiteX145" fmla="*/ 1397000 w 5505450"/>
                <a:gd name="connsiteY145" fmla="*/ 679450 h 3003550"/>
                <a:gd name="connsiteX146" fmla="*/ 1504950 w 5505450"/>
                <a:gd name="connsiteY146" fmla="*/ 685800 h 3003550"/>
                <a:gd name="connsiteX147" fmla="*/ 1479550 w 5505450"/>
                <a:gd name="connsiteY147" fmla="*/ 895350 h 3003550"/>
                <a:gd name="connsiteX148" fmla="*/ 1511300 w 5505450"/>
                <a:gd name="connsiteY148" fmla="*/ 1244600 h 3003550"/>
                <a:gd name="connsiteX149" fmla="*/ 1447800 w 5505450"/>
                <a:gd name="connsiteY149" fmla="*/ 1377950 h 3003550"/>
                <a:gd name="connsiteX150" fmla="*/ 1498600 w 5505450"/>
                <a:gd name="connsiteY150" fmla="*/ 1397000 h 3003550"/>
                <a:gd name="connsiteX151" fmla="*/ 1587500 w 5505450"/>
                <a:gd name="connsiteY151" fmla="*/ 1193800 h 3003550"/>
                <a:gd name="connsiteX152" fmla="*/ 1536700 w 5505450"/>
                <a:gd name="connsiteY152" fmla="*/ 984250 h 3003550"/>
                <a:gd name="connsiteX153" fmla="*/ 1517650 w 5505450"/>
                <a:gd name="connsiteY153" fmla="*/ 844550 h 3003550"/>
                <a:gd name="connsiteX154" fmla="*/ 1600200 w 5505450"/>
                <a:gd name="connsiteY154" fmla="*/ 768350 h 3003550"/>
                <a:gd name="connsiteX155" fmla="*/ 1676400 w 5505450"/>
                <a:gd name="connsiteY155" fmla="*/ 920750 h 3003550"/>
                <a:gd name="connsiteX156" fmla="*/ 1638300 w 5505450"/>
                <a:gd name="connsiteY156" fmla="*/ 742950 h 3003550"/>
                <a:gd name="connsiteX157" fmla="*/ 1701800 w 5505450"/>
                <a:gd name="connsiteY157" fmla="*/ 717550 h 3003550"/>
                <a:gd name="connsiteX158" fmla="*/ 1822450 w 5505450"/>
                <a:gd name="connsiteY158" fmla="*/ 857250 h 3003550"/>
                <a:gd name="connsiteX159" fmla="*/ 1860550 w 5505450"/>
                <a:gd name="connsiteY159" fmla="*/ 819150 h 3003550"/>
                <a:gd name="connsiteX160" fmla="*/ 1797050 w 5505450"/>
                <a:gd name="connsiteY160" fmla="*/ 768350 h 3003550"/>
                <a:gd name="connsiteX161" fmla="*/ 1765300 w 5505450"/>
                <a:gd name="connsiteY161" fmla="*/ 641350 h 3003550"/>
                <a:gd name="connsiteX162" fmla="*/ 2000250 w 5505450"/>
                <a:gd name="connsiteY162" fmla="*/ 571500 h 3003550"/>
                <a:gd name="connsiteX163" fmla="*/ 1949450 w 5505450"/>
                <a:gd name="connsiteY163" fmla="*/ 476250 h 3003550"/>
                <a:gd name="connsiteX164" fmla="*/ 2076450 w 5505450"/>
                <a:gd name="connsiteY164" fmla="*/ 355600 h 3003550"/>
                <a:gd name="connsiteX165" fmla="*/ 2305050 w 5505450"/>
                <a:gd name="connsiteY165" fmla="*/ 228600 h 3003550"/>
                <a:gd name="connsiteX166" fmla="*/ 2387600 w 5505450"/>
                <a:gd name="connsiteY166" fmla="*/ 266700 h 3003550"/>
                <a:gd name="connsiteX167" fmla="*/ 2489200 w 5505450"/>
                <a:gd name="connsiteY167" fmla="*/ 177800 h 3003550"/>
                <a:gd name="connsiteX168" fmla="*/ 2425700 w 5505450"/>
                <a:gd name="connsiteY168" fmla="*/ 120650 h 3003550"/>
                <a:gd name="connsiteX169" fmla="*/ 2533650 w 5505450"/>
                <a:gd name="connsiteY169" fmla="*/ 0 h 300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5505450" h="3003550">
                  <a:moveTo>
                    <a:pt x="2533650" y="0"/>
                  </a:moveTo>
                  <a:lnTo>
                    <a:pt x="2667000" y="38100"/>
                  </a:lnTo>
                  <a:lnTo>
                    <a:pt x="2609850" y="120650"/>
                  </a:lnTo>
                  <a:lnTo>
                    <a:pt x="2813050" y="165100"/>
                  </a:lnTo>
                  <a:lnTo>
                    <a:pt x="2889250" y="393700"/>
                  </a:lnTo>
                  <a:lnTo>
                    <a:pt x="2647950" y="685800"/>
                  </a:lnTo>
                  <a:lnTo>
                    <a:pt x="2813050" y="590550"/>
                  </a:lnTo>
                  <a:lnTo>
                    <a:pt x="3073400" y="590550"/>
                  </a:lnTo>
                  <a:lnTo>
                    <a:pt x="3175000" y="698500"/>
                  </a:lnTo>
                  <a:lnTo>
                    <a:pt x="3257550" y="584200"/>
                  </a:lnTo>
                  <a:lnTo>
                    <a:pt x="3390900" y="641350"/>
                  </a:lnTo>
                  <a:lnTo>
                    <a:pt x="3454400" y="952500"/>
                  </a:lnTo>
                  <a:lnTo>
                    <a:pt x="3524250" y="825500"/>
                  </a:lnTo>
                  <a:lnTo>
                    <a:pt x="3740150" y="857250"/>
                  </a:lnTo>
                  <a:lnTo>
                    <a:pt x="3816350" y="717550"/>
                  </a:lnTo>
                  <a:lnTo>
                    <a:pt x="4140200" y="812800"/>
                  </a:lnTo>
                  <a:lnTo>
                    <a:pt x="4203700" y="946150"/>
                  </a:lnTo>
                  <a:lnTo>
                    <a:pt x="4337050" y="895350"/>
                  </a:lnTo>
                  <a:lnTo>
                    <a:pt x="4457700" y="958850"/>
                  </a:lnTo>
                  <a:lnTo>
                    <a:pt x="4451350" y="1155700"/>
                  </a:lnTo>
                  <a:lnTo>
                    <a:pt x="4514850" y="1079500"/>
                  </a:lnTo>
                  <a:lnTo>
                    <a:pt x="4730750" y="1066800"/>
                  </a:lnTo>
                  <a:lnTo>
                    <a:pt x="4762500" y="1149350"/>
                  </a:lnTo>
                  <a:lnTo>
                    <a:pt x="4845050" y="1143000"/>
                  </a:lnTo>
                  <a:lnTo>
                    <a:pt x="4813300" y="1041400"/>
                  </a:lnTo>
                  <a:lnTo>
                    <a:pt x="5022850" y="1060450"/>
                  </a:lnTo>
                  <a:lnTo>
                    <a:pt x="5314950" y="1295400"/>
                  </a:lnTo>
                  <a:lnTo>
                    <a:pt x="5429250" y="1358900"/>
                  </a:lnTo>
                  <a:lnTo>
                    <a:pt x="5505450" y="1447800"/>
                  </a:lnTo>
                  <a:lnTo>
                    <a:pt x="5397500" y="1587500"/>
                  </a:lnTo>
                  <a:lnTo>
                    <a:pt x="5245100" y="1492250"/>
                  </a:lnTo>
                  <a:lnTo>
                    <a:pt x="5187950" y="1409700"/>
                  </a:lnTo>
                  <a:lnTo>
                    <a:pt x="5162550" y="1524000"/>
                  </a:lnTo>
                  <a:lnTo>
                    <a:pt x="5073650" y="1574800"/>
                  </a:lnTo>
                  <a:lnTo>
                    <a:pt x="5149850" y="1720850"/>
                  </a:lnTo>
                  <a:lnTo>
                    <a:pt x="5003800" y="1758950"/>
                  </a:lnTo>
                  <a:lnTo>
                    <a:pt x="4813300" y="1962150"/>
                  </a:lnTo>
                  <a:lnTo>
                    <a:pt x="4749800" y="1911350"/>
                  </a:lnTo>
                  <a:lnTo>
                    <a:pt x="4610100" y="1924050"/>
                  </a:lnTo>
                  <a:lnTo>
                    <a:pt x="4489450" y="2082800"/>
                  </a:lnTo>
                  <a:lnTo>
                    <a:pt x="4533900" y="2120900"/>
                  </a:lnTo>
                  <a:lnTo>
                    <a:pt x="4349750" y="2514600"/>
                  </a:lnTo>
                  <a:lnTo>
                    <a:pt x="4292600" y="2165350"/>
                  </a:lnTo>
                  <a:lnTo>
                    <a:pt x="4356100" y="2057400"/>
                  </a:lnTo>
                  <a:lnTo>
                    <a:pt x="4527550" y="1905000"/>
                  </a:lnTo>
                  <a:lnTo>
                    <a:pt x="4597400" y="1720850"/>
                  </a:lnTo>
                  <a:lnTo>
                    <a:pt x="4559300" y="1727200"/>
                  </a:lnTo>
                  <a:lnTo>
                    <a:pt x="4476750" y="1873250"/>
                  </a:lnTo>
                  <a:lnTo>
                    <a:pt x="4445000" y="1758950"/>
                  </a:lnTo>
                  <a:lnTo>
                    <a:pt x="4362450" y="1797050"/>
                  </a:lnTo>
                  <a:lnTo>
                    <a:pt x="4241800" y="1955800"/>
                  </a:lnTo>
                  <a:lnTo>
                    <a:pt x="3892550" y="1930400"/>
                  </a:lnTo>
                  <a:lnTo>
                    <a:pt x="3632200" y="2241550"/>
                  </a:lnTo>
                  <a:lnTo>
                    <a:pt x="3733800" y="2343150"/>
                  </a:lnTo>
                  <a:lnTo>
                    <a:pt x="3784600" y="2311400"/>
                  </a:lnTo>
                  <a:lnTo>
                    <a:pt x="3784600" y="2609850"/>
                  </a:lnTo>
                  <a:lnTo>
                    <a:pt x="3594100" y="2965450"/>
                  </a:lnTo>
                  <a:lnTo>
                    <a:pt x="3479800" y="2940050"/>
                  </a:lnTo>
                  <a:lnTo>
                    <a:pt x="3486150" y="2825750"/>
                  </a:lnTo>
                  <a:lnTo>
                    <a:pt x="3587750" y="2794000"/>
                  </a:lnTo>
                  <a:lnTo>
                    <a:pt x="3613150" y="2616200"/>
                  </a:lnTo>
                  <a:lnTo>
                    <a:pt x="3492500" y="2673350"/>
                  </a:lnTo>
                  <a:lnTo>
                    <a:pt x="3390900" y="2571750"/>
                  </a:lnTo>
                  <a:lnTo>
                    <a:pt x="3289300" y="2362200"/>
                  </a:lnTo>
                  <a:lnTo>
                    <a:pt x="3175000" y="2330450"/>
                  </a:lnTo>
                  <a:lnTo>
                    <a:pt x="3105150" y="2387600"/>
                  </a:lnTo>
                  <a:lnTo>
                    <a:pt x="3117850" y="2457450"/>
                  </a:lnTo>
                  <a:lnTo>
                    <a:pt x="3067050" y="2552700"/>
                  </a:lnTo>
                  <a:lnTo>
                    <a:pt x="2914650" y="2520950"/>
                  </a:lnTo>
                  <a:lnTo>
                    <a:pt x="2768600" y="2603500"/>
                  </a:lnTo>
                  <a:lnTo>
                    <a:pt x="2692400" y="2520950"/>
                  </a:lnTo>
                  <a:lnTo>
                    <a:pt x="2533650" y="2520950"/>
                  </a:lnTo>
                  <a:lnTo>
                    <a:pt x="2482850" y="2470150"/>
                  </a:lnTo>
                  <a:lnTo>
                    <a:pt x="2387600" y="2425700"/>
                  </a:lnTo>
                  <a:lnTo>
                    <a:pt x="2374900" y="2476500"/>
                  </a:lnTo>
                  <a:lnTo>
                    <a:pt x="2368550" y="2552700"/>
                  </a:lnTo>
                  <a:lnTo>
                    <a:pt x="2279650" y="2552700"/>
                  </a:lnTo>
                  <a:lnTo>
                    <a:pt x="2178050" y="2489200"/>
                  </a:lnTo>
                  <a:lnTo>
                    <a:pt x="2006600" y="2616200"/>
                  </a:lnTo>
                  <a:lnTo>
                    <a:pt x="1885950" y="2482850"/>
                  </a:lnTo>
                  <a:lnTo>
                    <a:pt x="1746250" y="2508250"/>
                  </a:lnTo>
                  <a:lnTo>
                    <a:pt x="1625600" y="2279650"/>
                  </a:lnTo>
                  <a:lnTo>
                    <a:pt x="1581150" y="2349500"/>
                  </a:lnTo>
                  <a:lnTo>
                    <a:pt x="1485900" y="2298700"/>
                  </a:lnTo>
                  <a:lnTo>
                    <a:pt x="1397000" y="2216150"/>
                  </a:lnTo>
                  <a:lnTo>
                    <a:pt x="1111250" y="2317750"/>
                  </a:lnTo>
                  <a:lnTo>
                    <a:pt x="1111250" y="2470150"/>
                  </a:lnTo>
                  <a:lnTo>
                    <a:pt x="927100" y="2476500"/>
                  </a:lnTo>
                  <a:lnTo>
                    <a:pt x="812800" y="2419350"/>
                  </a:lnTo>
                  <a:lnTo>
                    <a:pt x="641350" y="2590800"/>
                  </a:lnTo>
                  <a:lnTo>
                    <a:pt x="711200" y="2743200"/>
                  </a:lnTo>
                  <a:lnTo>
                    <a:pt x="660400" y="2844800"/>
                  </a:lnTo>
                  <a:lnTo>
                    <a:pt x="685800" y="3003550"/>
                  </a:lnTo>
                  <a:lnTo>
                    <a:pt x="438150" y="2895600"/>
                  </a:lnTo>
                  <a:lnTo>
                    <a:pt x="342900" y="2863850"/>
                  </a:lnTo>
                  <a:lnTo>
                    <a:pt x="406400" y="2597150"/>
                  </a:lnTo>
                  <a:lnTo>
                    <a:pt x="241300" y="2482850"/>
                  </a:lnTo>
                  <a:lnTo>
                    <a:pt x="114300" y="2406650"/>
                  </a:lnTo>
                  <a:lnTo>
                    <a:pt x="152400" y="2336800"/>
                  </a:lnTo>
                  <a:lnTo>
                    <a:pt x="107950" y="2197100"/>
                  </a:lnTo>
                  <a:lnTo>
                    <a:pt x="0" y="2165350"/>
                  </a:lnTo>
                  <a:lnTo>
                    <a:pt x="6350" y="1936750"/>
                  </a:lnTo>
                  <a:lnTo>
                    <a:pt x="76200" y="1898650"/>
                  </a:lnTo>
                  <a:lnTo>
                    <a:pt x="19050" y="1854200"/>
                  </a:lnTo>
                  <a:lnTo>
                    <a:pt x="120650" y="1714500"/>
                  </a:lnTo>
                  <a:lnTo>
                    <a:pt x="63500" y="1663700"/>
                  </a:lnTo>
                  <a:lnTo>
                    <a:pt x="76200" y="1574800"/>
                  </a:lnTo>
                  <a:lnTo>
                    <a:pt x="31750" y="1504950"/>
                  </a:lnTo>
                  <a:lnTo>
                    <a:pt x="107950" y="1327150"/>
                  </a:lnTo>
                  <a:lnTo>
                    <a:pt x="25400" y="1206500"/>
                  </a:lnTo>
                  <a:lnTo>
                    <a:pt x="38100" y="1130300"/>
                  </a:lnTo>
                  <a:lnTo>
                    <a:pt x="139700" y="1054100"/>
                  </a:lnTo>
                  <a:lnTo>
                    <a:pt x="298450" y="1136650"/>
                  </a:lnTo>
                  <a:lnTo>
                    <a:pt x="469900" y="1301750"/>
                  </a:lnTo>
                  <a:lnTo>
                    <a:pt x="406400" y="1409700"/>
                  </a:lnTo>
                  <a:lnTo>
                    <a:pt x="215900" y="1390650"/>
                  </a:lnTo>
                  <a:lnTo>
                    <a:pt x="209550" y="1543050"/>
                  </a:lnTo>
                  <a:lnTo>
                    <a:pt x="317500" y="1631950"/>
                  </a:lnTo>
                  <a:lnTo>
                    <a:pt x="292100" y="1466850"/>
                  </a:lnTo>
                  <a:lnTo>
                    <a:pt x="438150" y="1568450"/>
                  </a:lnTo>
                  <a:lnTo>
                    <a:pt x="419100" y="1479550"/>
                  </a:lnTo>
                  <a:lnTo>
                    <a:pt x="495300" y="1358900"/>
                  </a:lnTo>
                  <a:lnTo>
                    <a:pt x="527050" y="1422400"/>
                  </a:lnTo>
                  <a:lnTo>
                    <a:pt x="577850" y="1339850"/>
                  </a:lnTo>
                  <a:lnTo>
                    <a:pt x="539750" y="1308100"/>
                  </a:lnTo>
                  <a:lnTo>
                    <a:pt x="520700" y="1174750"/>
                  </a:lnTo>
                  <a:lnTo>
                    <a:pt x="571500" y="1162050"/>
                  </a:lnTo>
                  <a:lnTo>
                    <a:pt x="628650" y="1206500"/>
                  </a:lnTo>
                  <a:lnTo>
                    <a:pt x="590550" y="1295400"/>
                  </a:lnTo>
                  <a:lnTo>
                    <a:pt x="622300" y="1346200"/>
                  </a:lnTo>
                  <a:lnTo>
                    <a:pt x="679450" y="1333500"/>
                  </a:lnTo>
                  <a:lnTo>
                    <a:pt x="679450" y="1263650"/>
                  </a:lnTo>
                  <a:lnTo>
                    <a:pt x="889000" y="1123950"/>
                  </a:lnTo>
                  <a:lnTo>
                    <a:pt x="895350" y="1206500"/>
                  </a:lnTo>
                  <a:lnTo>
                    <a:pt x="1035050" y="1143000"/>
                  </a:lnTo>
                  <a:lnTo>
                    <a:pt x="1054100" y="1212850"/>
                  </a:lnTo>
                  <a:lnTo>
                    <a:pt x="1123950" y="1130300"/>
                  </a:lnTo>
                  <a:lnTo>
                    <a:pt x="1003300" y="1022350"/>
                  </a:lnTo>
                  <a:lnTo>
                    <a:pt x="1079500" y="971550"/>
                  </a:lnTo>
                  <a:lnTo>
                    <a:pt x="1143000" y="1073150"/>
                  </a:lnTo>
                  <a:lnTo>
                    <a:pt x="1238250" y="1085850"/>
                  </a:lnTo>
                  <a:lnTo>
                    <a:pt x="1384300" y="1206500"/>
                  </a:lnTo>
                  <a:lnTo>
                    <a:pt x="1333500" y="1073150"/>
                  </a:lnTo>
                  <a:lnTo>
                    <a:pt x="1301750" y="971550"/>
                  </a:lnTo>
                  <a:lnTo>
                    <a:pt x="1346200" y="857250"/>
                  </a:lnTo>
                  <a:lnTo>
                    <a:pt x="1397000" y="679450"/>
                  </a:lnTo>
                  <a:lnTo>
                    <a:pt x="1504950" y="685800"/>
                  </a:lnTo>
                  <a:lnTo>
                    <a:pt x="1479550" y="895350"/>
                  </a:lnTo>
                  <a:lnTo>
                    <a:pt x="1511300" y="1244600"/>
                  </a:lnTo>
                  <a:lnTo>
                    <a:pt x="1447800" y="1377950"/>
                  </a:lnTo>
                  <a:lnTo>
                    <a:pt x="1498600" y="1397000"/>
                  </a:lnTo>
                  <a:lnTo>
                    <a:pt x="1587500" y="1193800"/>
                  </a:lnTo>
                  <a:lnTo>
                    <a:pt x="1536700" y="984250"/>
                  </a:lnTo>
                  <a:lnTo>
                    <a:pt x="1517650" y="844550"/>
                  </a:lnTo>
                  <a:lnTo>
                    <a:pt x="1600200" y="768350"/>
                  </a:lnTo>
                  <a:lnTo>
                    <a:pt x="1676400" y="920750"/>
                  </a:lnTo>
                  <a:lnTo>
                    <a:pt x="1638300" y="742950"/>
                  </a:lnTo>
                  <a:lnTo>
                    <a:pt x="1701800" y="717550"/>
                  </a:lnTo>
                  <a:lnTo>
                    <a:pt x="1822450" y="857250"/>
                  </a:lnTo>
                  <a:lnTo>
                    <a:pt x="1860550" y="819150"/>
                  </a:lnTo>
                  <a:lnTo>
                    <a:pt x="1797050" y="768350"/>
                  </a:lnTo>
                  <a:lnTo>
                    <a:pt x="1765300" y="641350"/>
                  </a:lnTo>
                  <a:lnTo>
                    <a:pt x="2000250" y="571500"/>
                  </a:lnTo>
                  <a:lnTo>
                    <a:pt x="1949450" y="476250"/>
                  </a:lnTo>
                  <a:lnTo>
                    <a:pt x="2076450" y="355600"/>
                  </a:lnTo>
                  <a:lnTo>
                    <a:pt x="2305050" y="228600"/>
                  </a:lnTo>
                  <a:lnTo>
                    <a:pt x="2387600" y="266700"/>
                  </a:lnTo>
                  <a:lnTo>
                    <a:pt x="2489200" y="177800"/>
                  </a:lnTo>
                  <a:lnTo>
                    <a:pt x="2425700" y="120650"/>
                  </a:lnTo>
                  <a:lnTo>
                    <a:pt x="2533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7" name="フリーフォーム 28">
              <a:extLst>
                <a:ext uri="{FF2B5EF4-FFF2-40B4-BE49-F238E27FC236}">
                  <a16:creationId xmlns:a16="http://schemas.microsoft.com/office/drawing/2014/main" id="{8329E52D-4ECF-4200-BFE5-401B40BC2470}"/>
                </a:ext>
              </a:extLst>
            </p:cNvPr>
            <p:cNvSpPr/>
            <p:nvPr/>
          </p:nvSpPr>
          <p:spPr bwMode="auto">
            <a:xfrm>
              <a:off x="4164248" y="3106653"/>
              <a:ext cx="805285" cy="416607"/>
            </a:xfrm>
            <a:custGeom>
              <a:avLst/>
              <a:gdLst>
                <a:gd name="connsiteX0" fmla="*/ 0 w 1098550"/>
                <a:gd name="connsiteY0" fmla="*/ 190500 h 568325"/>
                <a:gd name="connsiteX1" fmla="*/ 171450 w 1098550"/>
                <a:gd name="connsiteY1" fmla="*/ 60325 h 568325"/>
                <a:gd name="connsiteX2" fmla="*/ 250825 w 1098550"/>
                <a:gd name="connsiteY2" fmla="*/ 120650 h 568325"/>
                <a:gd name="connsiteX3" fmla="*/ 346075 w 1098550"/>
                <a:gd name="connsiteY3" fmla="*/ 127000 h 568325"/>
                <a:gd name="connsiteX4" fmla="*/ 361950 w 1098550"/>
                <a:gd name="connsiteY4" fmla="*/ 44450 h 568325"/>
                <a:gd name="connsiteX5" fmla="*/ 377825 w 1098550"/>
                <a:gd name="connsiteY5" fmla="*/ 0 h 568325"/>
                <a:gd name="connsiteX6" fmla="*/ 473075 w 1098550"/>
                <a:gd name="connsiteY6" fmla="*/ 47625 h 568325"/>
                <a:gd name="connsiteX7" fmla="*/ 527050 w 1098550"/>
                <a:gd name="connsiteY7" fmla="*/ 92075 h 568325"/>
                <a:gd name="connsiteX8" fmla="*/ 688975 w 1098550"/>
                <a:gd name="connsiteY8" fmla="*/ 101600 h 568325"/>
                <a:gd name="connsiteX9" fmla="*/ 752475 w 1098550"/>
                <a:gd name="connsiteY9" fmla="*/ 171450 h 568325"/>
                <a:gd name="connsiteX10" fmla="*/ 908050 w 1098550"/>
                <a:gd name="connsiteY10" fmla="*/ 95250 h 568325"/>
                <a:gd name="connsiteX11" fmla="*/ 984250 w 1098550"/>
                <a:gd name="connsiteY11" fmla="*/ 114300 h 568325"/>
                <a:gd name="connsiteX12" fmla="*/ 949325 w 1098550"/>
                <a:gd name="connsiteY12" fmla="*/ 241300 h 568325"/>
                <a:gd name="connsiteX13" fmla="*/ 993775 w 1098550"/>
                <a:gd name="connsiteY13" fmla="*/ 244475 h 568325"/>
                <a:gd name="connsiteX14" fmla="*/ 1031875 w 1098550"/>
                <a:gd name="connsiteY14" fmla="*/ 215900 h 568325"/>
                <a:gd name="connsiteX15" fmla="*/ 1098550 w 1098550"/>
                <a:gd name="connsiteY15" fmla="*/ 298450 h 568325"/>
                <a:gd name="connsiteX16" fmla="*/ 1012825 w 1098550"/>
                <a:gd name="connsiteY16" fmla="*/ 301625 h 568325"/>
                <a:gd name="connsiteX17" fmla="*/ 889000 w 1098550"/>
                <a:gd name="connsiteY17" fmla="*/ 400050 h 568325"/>
                <a:gd name="connsiteX18" fmla="*/ 819150 w 1098550"/>
                <a:gd name="connsiteY18" fmla="*/ 381000 h 568325"/>
                <a:gd name="connsiteX19" fmla="*/ 800100 w 1098550"/>
                <a:gd name="connsiteY19" fmla="*/ 419100 h 568325"/>
                <a:gd name="connsiteX20" fmla="*/ 838200 w 1098550"/>
                <a:gd name="connsiteY20" fmla="*/ 444500 h 568325"/>
                <a:gd name="connsiteX21" fmla="*/ 755650 w 1098550"/>
                <a:gd name="connsiteY21" fmla="*/ 523875 h 568325"/>
                <a:gd name="connsiteX22" fmla="*/ 692150 w 1098550"/>
                <a:gd name="connsiteY22" fmla="*/ 514350 h 568325"/>
                <a:gd name="connsiteX23" fmla="*/ 565150 w 1098550"/>
                <a:gd name="connsiteY23" fmla="*/ 568325 h 568325"/>
                <a:gd name="connsiteX24" fmla="*/ 434975 w 1098550"/>
                <a:gd name="connsiteY24" fmla="*/ 485775 h 568325"/>
                <a:gd name="connsiteX25" fmla="*/ 304800 w 1098550"/>
                <a:gd name="connsiteY25" fmla="*/ 517525 h 568325"/>
                <a:gd name="connsiteX26" fmla="*/ 263525 w 1098550"/>
                <a:gd name="connsiteY26" fmla="*/ 409575 h 568325"/>
                <a:gd name="connsiteX27" fmla="*/ 117475 w 1098550"/>
                <a:gd name="connsiteY27" fmla="*/ 377825 h 568325"/>
                <a:gd name="connsiteX28" fmla="*/ 117475 w 1098550"/>
                <a:gd name="connsiteY28" fmla="*/ 282575 h 568325"/>
                <a:gd name="connsiteX29" fmla="*/ 0 w 1098550"/>
                <a:gd name="connsiteY29" fmla="*/ 190500 h 56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98550" h="568325">
                  <a:moveTo>
                    <a:pt x="0" y="190500"/>
                  </a:moveTo>
                  <a:lnTo>
                    <a:pt x="171450" y="60325"/>
                  </a:lnTo>
                  <a:lnTo>
                    <a:pt x="250825" y="120650"/>
                  </a:lnTo>
                  <a:lnTo>
                    <a:pt x="346075" y="127000"/>
                  </a:lnTo>
                  <a:lnTo>
                    <a:pt x="361950" y="44450"/>
                  </a:lnTo>
                  <a:lnTo>
                    <a:pt x="377825" y="0"/>
                  </a:lnTo>
                  <a:lnTo>
                    <a:pt x="473075" y="47625"/>
                  </a:lnTo>
                  <a:lnTo>
                    <a:pt x="527050" y="92075"/>
                  </a:lnTo>
                  <a:lnTo>
                    <a:pt x="688975" y="101600"/>
                  </a:lnTo>
                  <a:lnTo>
                    <a:pt x="752475" y="171450"/>
                  </a:lnTo>
                  <a:lnTo>
                    <a:pt x="908050" y="95250"/>
                  </a:lnTo>
                  <a:lnTo>
                    <a:pt x="984250" y="114300"/>
                  </a:lnTo>
                  <a:lnTo>
                    <a:pt x="949325" y="241300"/>
                  </a:lnTo>
                  <a:lnTo>
                    <a:pt x="993775" y="244475"/>
                  </a:lnTo>
                  <a:lnTo>
                    <a:pt x="1031875" y="215900"/>
                  </a:lnTo>
                  <a:lnTo>
                    <a:pt x="1098550" y="298450"/>
                  </a:lnTo>
                  <a:lnTo>
                    <a:pt x="1012825" y="301625"/>
                  </a:lnTo>
                  <a:lnTo>
                    <a:pt x="889000" y="400050"/>
                  </a:lnTo>
                  <a:lnTo>
                    <a:pt x="819150" y="381000"/>
                  </a:lnTo>
                  <a:lnTo>
                    <a:pt x="800100" y="419100"/>
                  </a:lnTo>
                  <a:lnTo>
                    <a:pt x="838200" y="444500"/>
                  </a:lnTo>
                  <a:lnTo>
                    <a:pt x="755650" y="523875"/>
                  </a:lnTo>
                  <a:lnTo>
                    <a:pt x="692150" y="514350"/>
                  </a:lnTo>
                  <a:lnTo>
                    <a:pt x="565150" y="568325"/>
                  </a:lnTo>
                  <a:lnTo>
                    <a:pt x="434975" y="485775"/>
                  </a:lnTo>
                  <a:lnTo>
                    <a:pt x="304800" y="517525"/>
                  </a:lnTo>
                  <a:lnTo>
                    <a:pt x="263525" y="409575"/>
                  </a:lnTo>
                  <a:lnTo>
                    <a:pt x="117475" y="377825"/>
                  </a:lnTo>
                  <a:lnTo>
                    <a:pt x="117475" y="282575"/>
                  </a:lnTo>
                  <a:lnTo>
                    <a:pt x="0" y="190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8" name="フリーフォーム 29">
              <a:extLst>
                <a:ext uri="{FF2B5EF4-FFF2-40B4-BE49-F238E27FC236}">
                  <a16:creationId xmlns:a16="http://schemas.microsoft.com/office/drawing/2014/main" id="{217CFB5C-E670-4CC7-8432-5D78D073BB3A}"/>
                </a:ext>
              </a:extLst>
            </p:cNvPr>
            <p:cNvSpPr/>
            <p:nvPr/>
          </p:nvSpPr>
          <p:spPr bwMode="auto">
            <a:xfrm>
              <a:off x="2509458" y="2080264"/>
              <a:ext cx="269979" cy="640038"/>
            </a:xfrm>
            <a:custGeom>
              <a:avLst/>
              <a:gdLst>
                <a:gd name="connsiteX0" fmla="*/ 282575 w 368300"/>
                <a:gd name="connsiteY0" fmla="*/ 92075 h 873125"/>
                <a:gd name="connsiteX1" fmla="*/ 260350 w 368300"/>
                <a:gd name="connsiteY1" fmla="*/ 184150 h 873125"/>
                <a:gd name="connsiteX2" fmla="*/ 352425 w 368300"/>
                <a:gd name="connsiteY2" fmla="*/ 301625 h 873125"/>
                <a:gd name="connsiteX3" fmla="*/ 276225 w 368300"/>
                <a:gd name="connsiteY3" fmla="*/ 482600 h 873125"/>
                <a:gd name="connsiteX4" fmla="*/ 311150 w 368300"/>
                <a:gd name="connsiteY4" fmla="*/ 536575 h 873125"/>
                <a:gd name="connsiteX5" fmla="*/ 311150 w 368300"/>
                <a:gd name="connsiteY5" fmla="*/ 628650 h 873125"/>
                <a:gd name="connsiteX6" fmla="*/ 368300 w 368300"/>
                <a:gd name="connsiteY6" fmla="*/ 698500 h 873125"/>
                <a:gd name="connsiteX7" fmla="*/ 266700 w 368300"/>
                <a:gd name="connsiteY7" fmla="*/ 822325 h 873125"/>
                <a:gd name="connsiteX8" fmla="*/ 82550 w 368300"/>
                <a:gd name="connsiteY8" fmla="*/ 873125 h 873125"/>
                <a:gd name="connsiteX9" fmla="*/ 9525 w 368300"/>
                <a:gd name="connsiteY9" fmla="*/ 828675 h 873125"/>
                <a:gd name="connsiteX10" fmla="*/ 0 w 368300"/>
                <a:gd name="connsiteY10" fmla="*/ 631825 h 873125"/>
                <a:gd name="connsiteX11" fmla="*/ 107950 w 368300"/>
                <a:gd name="connsiteY11" fmla="*/ 517525 h 873125"/>
                <a:gd name="connsiteX12" fmla="*/ 158750 w 368300"/>
                <a:gd name="connsiteY12" fmla="*/ 466725 h 873125"/>
                <a:gd name="connsiteX13" fmla="*/ 104775 w 368300"/>
                <a:gd name="connsiteY13" fmla="*/ 412750 h 873125"/>
                <a:gd name="connsiteX14" fmla="*/ 98425 w 368300"/>
                <a:gd name="connsiteY14" fmla="*/ 212725 h 873125"/>
                <a:gd name="connsiteX15" fmla="*/ 6350 w 368300"/>
                <a:gd name="connsiteY15" fmla="*/ 88900 h 873125"/>
                <a:gd name="connsiteX16" fmla="*/ 149225 w 368300"/>
                <a:gd name="connsiteY16" fmla="*/ 133350 h 873125"/>
                <a:gd name="connsiteX17" fmla="*/ 184150 w 368300"/>
                <a:gd name="connsiteY17" fmla="*/ 15875 h 873125"/>
                <a:gd name="connsiteX18" fmla="*/ 250825 w 368300"/>
                <a:gd name="connsiteY18" fmla="*/ 0 h 873125"/>
                <a:gd name="connsiteX19" fmla="*/ 282575 w 368300"/>
                <a:gd name="connsiteY19" fmla="*/ 92075 h 87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68300" h="873125">
                  <a:moveTo>
                    <a:pt x="282575" y="92075"/>
                  </a:moveTo>
                  <a:lnTo>
                    <a:pt x="260350" y="184150"/>
                  </a:lnTo>
                  <a:lnTo>
                    <a:pt x="352425" y="301625"/>
                  </a:lnTo>
                  <a:lnTo>
                    <a:pt x="276225" y="482600"/>
                  </a:lnTo>
                  <a:lnTo>
                    <a:pt x="311150" y="536575"/>
                  </a:lnTo>
                  <a:lnTo>
                    <a:pt x="311150" y="628650"/>
                  </a:lnTo>
                  <a:lnTo>
                    <a:pt x="368300" y="698500"/>
                  </a:lnTo>
                  <a:lnTo>
                    <a:pt x="266700" y="822325"/>
                  </a:lnTo>
                  <a:lnTo>
                    <a:pt x="82550" y="873125"/>
                  </a:lnTo>
                  <a:lnTo>
                    <a:pt x="9525" y="828675"/>
                  </a:lnTo>
                  <a:lnTo>
                    <a:pt x="0" y="631825"/>
                  </a:lnTo>
                  <a:lnTo>
                    <a:pt x="107950" y="517525"/>
                  </a:lnTo>
                  <a:lnTo>
                    <a:pt x="158750" y="466725"/>
                  </a:lnTo>
                  <a:lnTo>
                    <a:pt x="104775" y="412750"/>
                  </a:lnTo>
                  <a:lnTo>
                    <a:pt x="98425" y="212725"/>
                  </a:lnTo>
                  <a:lnTo>
                    <a:pt x="6350" y="88900"/>
                  </a:lnTo>
                  <a:lnTo>
                    <a:pt x="149225" y="133350"/>
                  </a:lnTo>
                  <a:lnTo>
                    <a:pt x="184150" y="15875"/>
                  </a:lnTo>
                  <a:lnTo>
                    <a:pt x="250825" y="0"/>
                  </a:lnTo>
                  <a:lnTo>
                    <a:pt x="2825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9" name="フリーフォーム 30">
              <a:extLst>
                <a:ext uri="{FF2B5EF4-FFF2-40B4-BE49-F238E27FC236}">
                  <a16:creationId xmlns:a16="http://schemas.microsoft.com/office/drawing/2014/main" id="{018E5F70-6DDD-4955-8D1A-80A629DD3D5B}"/>
                </a:ext>
              </a:extLst>
            </p:cNvPr>
            <p:cNvSpPr/>
            <p:nvPr/>
          </p:nvSpPr>
          <p:spPr bwMode="auto">
            <a:xfrm>
              <a:off x="2267407" y="2145432"/>
              <a:ext cx="318855" cy="791320"/>
            </a:xfrm>
            <a:custGeom>
              <a:avLst/>
              <a:gdLst>
                <a:gd name="connsiteX0" fmla="*/ 333375 w 434975"/>
                <a:gd name="connsiteY0" fmla="*/ 0 h 1079500"/>
                <a:gd name="connsiteX1" fmla="*/ 301625 w 434975"/>
                <a:gd name="connsiteY1" fmla="*/ 79375 h 1079500"/>
                <a:gd name="connsiteX2" fmla="*/ 257175 w 434975"/>
                <a:gd name="connsiteY2" fmla="*/ 79375 h 1079500"/>
                <a:gd name="connsiteX3" fmla="*/ 171450 w 434975"/>
                <a:gd name="connsiteY3" fmla="*/ 168275 h 1079500"/>
                <a:gd name="connsiteX4" fmla="*/ 136525 w 434975"/>
                <a:gd name="connsiteY4" fmla="*/ 295275 h 1079500"/>
                <a:gd name="connsiteX5" fmla="*/ 88900 w 434975"/>
                <a:gd name="connsiteY5" fmla="*/ 441325 h 1079500"/>
                <a:gd name="connsiteX6" fmla="*/ 41275 w 434975"/>
                <a:gd name="connsiteY6" fmla="*/ 485775 h 1079500"/>
                <a:gd name="connsiteX7" fmla="*/ 57150 w 434975"/>
                <a:gd name="connsiteY7" fmla="*/ 679450 h 1079500"/>
                <a:gd name="connsiteX8" fmla="*/ 92075 w 434975"/>
                <a:gd name="connsiteY8" fmla="*/ 723900 h 1079500"/>
                <a:gd name="connsiteX9" fmla="*/ 0 w 434975"/>
                <a:gd name="connsiteY9" fmla="*/ 854075 h 1079500"/>
                <a:gd name="connsiteX10" fmla="*/ 60325 w 434975"/>
                <a:gd name="connsiteY10" fmla="*/ 1009650 h 1079500"/>
                <a:gd name="connsiteX11" fmla="*/ 19050 w 434975"/>
                <a:gd name="connsiteY11" fmla="*/ 1079500 h 1079500"/>
                <a:gd name="connsiteX12" fmla="*/ 193675 w 434975"/>
                <a:gd name="connsiteY12" fmla="*/ 1031875 h 1079500"/>
                <a:gd name="connsiteX13" fmla="*/ 206375 w 434975"/>
                <a:gd name="connsiteY13" fmla="*/ 882650 h 1079500"/>
                <a:gd name="connsiteX14" fmla="*/ 269875 w 434975"/>
                <a:gd name="connsiteY14" fmla="*/ 800100 h 1079500"/>
                <a:gd name="connsiteX15" fmla="*/ 209550 w 434975"/>
                <a:gd name="connsiteY15" fmla="*/ 698500 h 1079500"/>
                <a:gd name="connsiteX16" fmla="*/ 247650 w 434975"/>
                <a:gd name="connsiteY16" fmla="*/ 539750 h 1079500"/>
                <a:gd name="connsiteX17" fmla="*/ 339725 w 434975"/>
                <a:gd name="connsiteY17" fmla="*/ 463550 h 1079500"/>
                <a:gd name="connsiteX18" fmla="*/ 327025 w 434975"/>
                <a:gd name="connsiteY18" fmla="*/ 358775 h 1079500"/>
                <a:gd name="connsiteX19" fmla="*/ 428625 w 434975"/>
                <a:gd name="connsiteY19" fmla="*/ 317500 h 1079500"/>
                <a:gd name="connsiteX20" fmla="*/ 434975 w 434975"/>
                <a:gd name="connsiteY20" fmla="*/ 120650 h 1079500"/>
                <a:gd name="connsiteX21" fmla="*/ 333375 w 434975"/>
                <a:gd name="connsiteY21" fmla="*/ 0 h 107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34975" h="1079500">
                  <a:moveTo>
                    <a:pt x="333375" y="0"/>
                  </a:moveTo>
                  <a:lnTo>
                    <a:pt x="301625" y="79375"/>
                  </a:lnTo>
                  <a:lnTo>
                    <a:pt x="257175" y="79375"/>
                  </a:lnTo>
                  <a:lnTo>
                    <a:pt x="171450" y="168275"/>
                  </a:lnTo>
                  <a:lnTo>
                    <a:pt x="136525" y="295275"/>
                  </a:lnTo>
                  <a:lnTo>
                    <a:pt x="88900" y="441325"/>
                  </a:lnTo>
                  <a:lnTo>
                    <a:pt x="41275" y="485775"/>
                  </a:lnTo>
                  <a:lnTo>
                    <a:pt x="57150" y="679450"/>
                  </a:lnTo>
                  <a:lnTo>
                    <a:pt x="92075" y="723900"/>
                  </a:lnTo>
                  <a:lnTo>
                    <a:pt x="0" y="854075"/>
                  </a:lnTo>
                  <a:lnTo>
                    <a:pt x="60325" y="1009650"/>
                  </a:lnTo>
                  <a:lnTo>
                    <a:pt x="19050" y="1079500"/>
                  </a:lnTo>
                  <a:lnTo>
                    <a:pt x="193675" y="1031875"/>
                  </a:lnTo>
                  <a:lnTo>
                    <a:pt x="206375" y="882650"/>
                  </a:lnTo>
                  <a:lnTo>
                    <a:pt x="269875" y="800100"/>
                  </a:lnTo>
                  <a:lnTo>
                    <a:pt x="209550" y="698500"/>
                  </a:lnTo>
                  <a:lnTo>
                    <a:pt x="247650" y="539750"/>
                  </a:lnTo>
                  <a:lnTo>
                    <a:pt x="339725" y="463550"/>
                  </a:lnTo>
                  <a:lnTo>
                    <a:pt x="327025" y="358775"/>
                  </a:lnTo>
                  <a:lnTo>
                    <a:pt x="428625" y="317500"/>
                  </a:lnTo>
                  <a:lnTo>
                    <a:pt x="434975" y="120650"/>
                  </a:lnTo>
                  <a:lnTo>
                    <a:pt x="3333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0" name="フリーフォーム 1023">
              <a:extLst>
                <a:ext uri="{FF2B5EF4-FFF2-40B4-BE49-F238E27FC236}">
                  <a16:creationId xmlns:a16="http://schemas.microsoft.com/office/drawing/2014/main" id="{CF466AF4-CE40-4BD1-8F2C-F62BA9150E7C}"/>
                </a:ext>
              </a:extLst>
            </p:cNvPr>
            <p:cNvSpPr/>
            <p:nvPr/>
          </p:nvSpPr>
          <p:spPr bwMode="auto">
            <a:xfrm>
              <a:off x="2102161" y="1989495"/>
              <a:ext cx="665640" cy="840196"/>
            </a:xfrm>
            <a:custGeom>
              <a:avLst/>
              <a:gdLst>
                <a:gd name="connsiteX0" fmla="*/ 225425 w 908050"/>
                <a:gd name="connsiteY0" fmla="*/ 1054100 h 1146175"/>
                <a:gd name="connsiteX1" fmla="*/ 320675 w 908050"/>
                <a:gd name="connsiteY1" fmla="*/ 946150 h 1146175"/>
                <a:gd name="connsiteX2" fmla="*/ 273050 w 908050"/>
                <a:gd name="connsiteY2" fmla="*/ 895350 h 1146175"/>
                <a:gd name="connsiteX3" fmla="*/ 266700 w 908050"/>
                <a:gd name="connsiteY3" fmla="*/ 692150 h 1146175"/>
                <a:gd name="connsiteX4" fmla="*/ 320675 w 908050"/>
                <a:gd name="connsiteY4" fmla="*/ 657225 h 1146175"/>
                <a:gd name="connsiteX5" fmla="*/ 396875 w 908050"/>
                <a:gd name="connsiteY5" fmla="*/ 371475 h 1146175"/>
                <a:gd name="connsiteX6" fmla="*/ 485775 w 908050"/>
                <a:gd name="connsiteY6" fmla="*/ 295275 h 1146175"/>
                <a:gd name="connsiteX7" fmla="*/ 530225 w 908050"/>
                <a:gd name="connsiteY7" fmla="*/ 288925 h 1146175"/>
                <a:gd name="connsiteX8" fmla="*/ 565150 w 908050"/>
                <a:gd name="connsiteY8" fmla="*/ 212725 h 1146175"/>
                <a:gd name="connsiteX9" fmla="*/ 692150 w 908050"/>
                <a:gd name="connsiteY9" fmla="*/ 254000 h 1146175"/>
                <a:gd name="connsiteX10" fmla="*/ 749300 w 908050"/>
                <a:gd name="connsiteY10" fmla="*/ 142875 h 1146175"/>
                <a:gd name="connsiteX11" fmla="*/ 803275 w 908050"/>
                <a:gd name="connsiteY11" fmla="*/ 123825 h 1146175"/>
                <a:gd name="connsiteX12" fmla="*/ 847725 w 908050"/>
                <a:gd name="connsiteY12" fmla="*/ 225425 h 1146175"/>
                <a:gd name="connsiteX13" fmla="*/ 908050 w 908050"/>
                <a:gd name="connsiteY13" fmla="*/ 161925 h 1146175"/>
                <a:gd name="connsiteX14" fmla="*/ 860425 w 908050"/>
                <a:gd name="connsiteY14" fmla="*/ 133350 h 1146175"/>
                <a:gd name="connsiteX15" fmla="*/ 898525 w 908050"/>
                <a:gd name="connsiteY15" fmla="*/ 82550 h 1146175"/>
                <a:gd name="connsiteX16" fmla="*/ 793750 w 908050"/>
                <a:gd name="connsiteY16" fmla="*/ 3175 h 1146175"/>
                <a:gd name="connsiteX17" fmla="*/ 676275 w 908050"/>
                <a:gd name="connsiteY17" fmla="*/ 0 h 1146175"/>
                <a:gd name="connsiteX18" fmla="*/ 615950 w 908050"/>
                <a:gd name="connsiteY18" fmla="*/ 107950 h 1146175"/>
                <a:gd name="connsiteX19" fmla="*/ 495300 w 908050"/>
                <a:gd name="connsiteY19" fmla="*/ 107950 h 1146175"/>
                <a:gd name="connsiteX20" fmla="*/ 400050 w 908050"/>
                <a:gd name="connsiteY20" fmla="*/ 187325 h 1146175"/>
                <a:gd name="connsiteX21" fmla="*/ 288925 w 908050"/>
                <a:gd name="connsiteY21" fmla="*/ 346075 h 1146175"/>
                <a:gd name="connsiteX22" fmla="*/ 415925 w 908050"/>
                <a:gd name="connsiteY22" fmla="*/ 298450 h 1146175"/>
                <a:gd name="connsiteX23" fmla="*/ 317500 w 908050"/>
                <a:gd name="connsiteY23" fmla="*/ 434975 h 1146175"/>
                <a:gd name="connsiteX24" fmla="*/ 222250 w 908050"/>
                <a:gd name="connsiteY24" fmla="*/ 565150 h 1146175"/>
                <a:gd name="connsiteX25" fmla="*/ 206375 w 908050"/>
                <a:gd name="connsiteY25" fmla="*/ 695325 h 1146175"/>
                <a:gd name="connsiteX26" fmla="*/ 73025 w 908050"/>
                <a:gd name="connsiteY26" fmla="*/ 812800 h 1146175"/>
                <a:gd name="connsiteX27" fmla="*/ 0 w 908050"/>
                <a:gd name="connsiteY27" fmla="*/ 911225 h 1146175"/>
                <a:gd name="connsiteX28" fmla="*/ 38100 w 908050"/>
                <a:gd name="connsiteY28" fmla="*/ 1006475 h 1146175"/>
                <a:gd name="connsiteX29" fmla="*/ 31750 w 908050"/>
                <a:gd name="connsiteY29" fmla="*/ 1085850 h 1146175"/>
                <a:gd name="connsiteX30" fmla="*/ 92075 w 908050"/>
                <a:gd name="connsiteY30" fmla="*/ 1146175 h 1146175"/>
                <a:gd name="connsiteX31" fmla="*/ 225425 w 908050"/>
                <a:gd name="connsiteY31" fmla="*/ 1054100 h 1146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08050" h="1146175">
                  <a:moveTo>
                    <a:pt x="225425" y="1054100"/>
                  </a:moveTo>
                  <a:lnTo>
                    <a:pt x="320675" y="946150"/>
                  </a:lnTo>
                  <a:lnTo>
                    <a:pt x="273050" y="895350"/>
                  </a:lnTo>
                  <a:lnTo>
                    <a:pt x="266700" y="692150"/>
                  </a:lnTo>
                  <a:lnTo>
                    <a:pt x="320675" y="657225"/>
                  </a:lnTo>
                  <a:lnTo>
                    <a:pt x="396875" y="371475"/>
                  </a:lnTo>
                  <a:lnTo>
                    <a:pt x="485775" y="295275"/>
                  </a:lnTo>
                  <a:lnTo>
                    <a:pt x="530225" y="288925"/>
                  </a:lnTo>
                  <a:lnTo>
                    <a:pt x="565150" y="212725"/>
                  </a:lnTo>
                  <a:lnTo>
                    <a:pt x="692150" y="254000"/>
                  </a:lnTo>
                  <a:lnTo>
                    <a:pt x="749300" y="142875"/>
                  </a:lnTo>
                  <a:lnTo>
                    <a:pt x="803275" y="123825"/>
                  </a:lnTo>
                  <a:lnTo>
                    <a:pt x="847725" y="225425"/>
                  </a:lnTo>
                  <a:lnTo>
                    <a:pt x="908050" y="161925"/>
                  </a:lnTo>
                  <a:lnTo>
                    <a:pt x="860425" y="133350"/>
                  </a:lnTo>
                  <a:lnTo>
                    <a:pt x="898525" y="82550"/>
                  </a:lnTo>
                  <a:lnTo>
                    <a:pt x="793750" y="3175"/>
                  </a:lnTo>
                  <a:lnTo>
                    <a:pt x="676275" y="0"/>
                  </a:lnTo>
                  <a:lnTo>
                    <a:pt x="615950" y="107950"/>
                  </a:lnTo>
                  <a:lnTo>
                    <a:pt x="495300" y="107950"/>
                  </a:lnTo>
                  <a:lnTo>
                    <a:pt x="400050" y="187325"/>
                  </a:lnTo>
                  <a:lnTo>
                    <a:pt x="288925" y="346075"/>
                  </a:lnTo>
                  <a:lnTo>
                    <a:pt x="415925" y="298450"/>
                  </a:lnTo>
                  <a:lnTo>
                    <a:pt x="317500" y="434975"/>
                  </a:lnTo>
                  <a:lnTo>
                    <a:pt x="222250" y="565150"/>
                  </a:lnTo>
                  <a:lnTo>
                    <a:pt x="206375" y="695325"/>
                  </a:lnTo>
                  <a:lnTo>
                    <a:pt x="73025" y="812800"/>
                  </a:lnTo>
                  <a:lnTo>
                    <a:pt x="0" y="911225"/>
                  </a:lnTo>
                  <a:lnTo>
                    <a:pt x="38100" y="1006475"/>
                  </a:lnTo>
                  <a:lnTo>
                    <a:pt x="31750" y="1085850"/>
                  </a:lnTo>
                  <a:lnTo>
                    <a:pt x="92075" y="1146175"/>
                  </a:lnTo>
                  <a:lnTo>
                    <a:pt x="225425" y="1054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1" name="フリーフォーム 1024">
              <a:extLst>
                <a:ext uri="{FF2B5EF4-FFF2-40B4-BE49-F238E27FC236}">
                  <a16:creationId xmlns:a16="http://schemas.microsoft.com/office/drawing/2014/main" id="{B1118CE6-4B24-4746-9211-4CDB3DA3AD95}"/>
                </a:ext>
              </a:extLst>
            </p:cNvPr>
            <p:cNvSpPr/>
            <p:nvPr/>
          </p:nvSpPr>
          <p:spPr bwMode="auto">
            <a:xfrm>
              <a:off x="1799597" y="2955371"/>
              <a:ext cx="53530" cy="67495"/>
            </a:xfrm>
            <a:custGeom>
              <a:avLst/>
              <a:gdLst>
                <a:gd name="connsiteX0" fmla="*/ 0 w 73025"/>
                <a:gd name="connsiteY0" fmla="*/ 63500 h 92075"/>
                <a:gd name="connsiteX1" fmla="*/ 3175 w 73025"/>
                <a:gd name="connsiteY1" fmla="*/ 0 h 92075"/>
                <a:gd name="connsiteX2" fmla="*/ 47625 w 73025"/>
                <a:gd name="connsiteY2" fmla="*/ 6350 h 92075"/>
                <a:gd name="connsiteX3" fmla="*/ 73025 w 73025"/>
                <a:gd name="connsiteY3" fmla="*/ 47625 h 92075"/>
                <a:gd name="connsiteX4" fmla="*/ 60325 w 73025"/>
                <a:gd name="connsiteY4" fmla="*/ 92075 h 92075"/>
                <a:gd name="connsiteX5" fmla="*/ 0 w 73025"/>
                <a:gd name="connsiteY5" fmla="*/ 63500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025" h="92075">
                  <a:moveTo>
                    <a:pt x="0" y="63500"/>
                  </a:moveTo>
                  <a:lnTo>
                    <a:pt x="3175" y="0"/>
                  </a:lnTo>
                  <a:lnTo>
                    <a:pt x="47625" y="6350"/>
                  </a:lnTo>
                  <a:lnTo>
                    <a:pt x="73025" y="47625"/>
                  </a:lnTo>
                  <a:lnTo>
                    <a:pt x="60325" y="92075"/>
                  </a:lnTo>
                  <a:lnTo>
                    <a:pt x="0" y="63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2" name="フリーフォーム 1026">
              <a:extLst>
                <a:ext uri="{FF2B5EF4-FFF2-40B4-BE49-F238E27FC236}">
                  <a16:creationId xmlns:a16="http://schemas.microsoft.com/office/drawing/2014/main" id="{C80A5C47-D3E0-446C-ACEA-C15AE164C756}"/>
                </a:ext>
              </a:extLst>
            </p:cNvPr>
            <p:cNvSpPr/>
            <p:nvPr/>
          </p:nvSpPr>
          <p:spPr bwMode="auto">
            <a:xfrm>
              <a:off x="1732102" y="2997265"/>
              <a:ext cx="118698" cy="146627"/>
            </a:xfrm>
            <a:custGeom>
              <a:avLst/>
              <a:gdLst>
                <a:gd name="connsiteX0" fmla="*/ 85725 w 161925"/>
                <a:gd name="connsiteY0" fmla="*/ 0 h 200025"/>
                <a:gd name="connsiteX1" fmla="*/ 152400 w 161925"/>
                <a:gd name="connsiteY1" fmla="*/ 41275 h 200025"/>
                <a:gd name="connsiteX2" fmla="*/ 161925 w 161925"/>
                <a:gd name="connsiteY2" fmla="*/ 101600 h 200025"/>
                <a:gd name="connsiteX3" fmla="*/ 146050 w 161925"/>
                <a:gd name="connsiteY3" fmla="*/ 146050 h 200025"/>
                <a:gd name="connsiteX4" fmla="*/ 44450 w 161925"/>
                <a:gd name="connsiteY4" fmla="*/ 200025 h 200025"/>
                <a:gd name="connsiteX5" fmla="*/ 9525 w 161925"/>
                <a:gd name="connsiteY5" fmla="*/ 161925 h 200025"/>
                <a:gd name="connsiteX6" fmla="*/ 34925 w 161925"/>
                <a:gd name="connsiteY6" fmla="*/ 95250 h 200025"/>
                <a:gd name="connsiteX7" fmla="*/ 0 w 161925"/>
                <a:gd name="connsiteY7" fmla="*/ 53975 h 200025"/>
                <a:gd name="connsiteX8" fmla="*/ 12700 w 161925"/>
                <a:gd name="connsiteY8" fmla="*/ 3175 h 200025"/>
                <a:gd name="connsiteX9" fmla="*/ 85725 w 161925"/>
                <a:gd name="connsiteY9" fmla="*/ 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925" h="200025">
                  <a:moveTo>
                    <a:pt x="85725" y="0"/>
                  </a:moveTo>
                  <a:lnTo>
                    <a:pt x="152400" y="41275"/>
                  </a:lnTo>
                  <a:lnTo>
                    <a:pt x="161925" y="101600"/>
                  </a:lnTo>
                  <a:lnTo>
                    <a:pt x="146050" y="146050"/>
                  </a:lnTo>
                  <a:lnTo>
                    <a:pt x="44450" y="200025"/>
                  </a:lnTo>
                  <a:lnTo>
                    <a:pt x="9525" y="161925"/>
                  </a:lnTo>
                  <a:lnTo>
                    <a:pt x="34925" y="95250"/>
                  </a:lnTo>
                  <a:lnTo>
                    <a:pt x="0" y="53975"/>
                  </a:lnTo>
                  <a:lnTo>
                    <a:pt x="12700" y="3175"/>
                  </a:lnTo>
                  <a:lnTo>
                    <a:pt x="857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3" name="フリーフォーム 1027">
              <a:extLst>
                <a:ext uri="{FF2B5EF4-FFF2-40B4-BE49-F238E27FC236}">
                  <a16:creationId xmlns:a16="http://schemas.microsoft.com/office/drawing/2014/main" id="{E193F185-7A25-4E63-9CD2-15EE352AB116}"/>
                </a:ext>
              </a:extLst>
            </p:cNvPr>
            <p:cNvSpPr/>
            <p:nvPr/>
          </p:nvSpPr>
          <p:spPr bwMode="auto">
            <a:xfrm>
              <a:off x="1839164" y="2787798"/>
              <a:ext cx="207140" cy="409625"/>
            </a:xfrm>
            <a:custGeom>
              <a:avLst/>
              <a:gdLst>
                <a:gd name="connsiteX0" fmla="*/ 104775 w 282575"/>
                <a:gd name="connsiteY0" fmla="*/ 0 h 558800"/>
                <a:gd name="connsiteX1" fmla="*/ 38100 w 282575"/>
                <a:gd name="connsiteY1" fmla="*/ 22225 h 558800"/>
                <a:gd name="connsiteX2" fmla="*/ 0 w 282575"/>
                <a:gd name="connsiteY2" fmla="*/ 146050 h 558800"/>
                <a:gd name="connsiteX3" fmla="*/ 0 w 282575"/>
                <a:gd name="connsiteY3" fmla="*/ 219075 h 558800"/>
                <a:gd name="connsiteX4" fmla="*/ 95250 w 282575"/>
                <a:gd name="connsiteY4" fmla="*/ 257175 h 558800"/>
                <a:gd name="connsiteX5" fmla="*/ 127000 w 282575"/>
                <a:gd name="connsiteY5" fmla="*/ 352425 h 558800"/>
                <a:gd name="connsiteX6" fmla="*/ 66675 w 282575"/>
                <a:gd name="connsiteY6" fmla="*/ 377825 h 558800"/>
                <a:gd name="connsiteX7" fmla="*/ 88900 w 282575"/>
                <a:gd name="connsiteY7" fmla="*/ 403225 h 558800"/>
                <a:gd name="connsiteX8" fmla="*/ 44450 w 282575"/>
                <a:gd name="connsiteY8" fmla="*/ 454025 h 558800"/>
                <a:gd name="connsiteX9" fmla="*/ 107950 w 282575"/>
                <a:gd name="connsiteY9" fmla="*/ 476250 h 558800"/>
                <a:gd name="connsiteX10" fmla="*/ 9525 w 282575"/>
                <a:gd name="connsiteY10" fmla="*/ 558800 h 558800"/>
                <a:gd name="connsiteX11" fmla="*/ 142875 w 282575"/>
                <a:gd name="connsiteY11" fmla="*/ 514350 h 558800"/>
                <a:gd name="connsiteX12" fmla="*/ 244475 w 282575"/>
                <a:gd name="connsiteY12" fmla="*/ 501650 h 558800"/>
                <a:gd name="connsiteX13" fmla="*/ 282575 w 282575"/>
                <a:gd name="connsiteY13" fmla="*/ 390525 h 558800"/>
                <a:gd name="connsiteX14" fmla="*/ 219075 w 282575"/>
                <a:gd name="connsiteY14" fmla="*/ 361950 h 558800"/>
                <a:gd name="connsiteX15" fmla="*/ 168275 w 282575"/>
                <a:gd name="connsiteY15" fmla="*/ 222250 h 558800"/>
                <a:gd name="connsiteX16" fmla="*/ 114300 w 282575"/>
                <a:gd name="connsiteY16" fmla="*/ 161925 h 558800"/>
                <a:gd name="connsiteX17" fmla="*/ 155575 w 282575"/>
                <a:gd name="connsiteY17" fmla="*/ 73025 h 558800"/>
                <a:gd name="connsiteX18" fmla="*/ 82550 w 282575"/>
                <a:gd name="connsiteY18" fmla="*/ 60325 h 558800"/>
                <a:gd name="connsiteX19" fmla="*/ 104775 w 282575"/>
                <a:gd name="connsiteY19" fmla="*/ 0 h 55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2575" h="558800">
                  <a:moveTo>
                    <a:pt x="104775" y="0"/>
                  </a:moveTo>
                  <a:lnTo>
                    <a:pt x="38100" y="22225"/>
                  </a:lnTo>
                  <a:lnTo>
                    <a:pt x="0" y="146050"/>
                  </a:lnTo>
                  <a:lnTo>
                    <a:pt x="0" y="219075"/>
                  </a:lnTo>
                  <a:lnTo>
                    <a:pt x="95250" y="257175"/>
                  </a:lnTo>
                  <a:lnTo>
                    <a:pt x="127000" y="352425"/>
                  </a:lnTo>
                  <a:lnTo>
                    <a:pt x="66675" y="377825"/>
                  </a:lnTo>
                  <a:lnTo>
                    <a:pt x="88900" y="403225"/>
                  </a:lnTo>
                  <a:lnTo>
                    <a:pt x="44450" y="454025"/>
                  </a:lnTo>
                  <a:lnTo>
                    <a:pt x="107950" y="476250"/>
                  </a:lnTo>
                  <a:lnTo>
                    <a:pt x="9525" y="558800"/>
                  </a:lnTo>
                  <a:lnTo>
                    <a:pt x="142875" y="514350"/>
                  </a:lnTo>
                  <a:lnTo>
                    <a:pt x="244475" y="501650"/>
                  </a:lnTo>
                  <a:lnTo>
                    <a:pt x="282575" y="390525"/>
                  </a:lnTo>
                  <a:lnTo>
                    <a:pt x="219075" y="361950"/>
                  </a:lnTo>
                  <a:lnTo>
                    <a:pt x="168275" y="222250"/>
                  </a:lnTo>
                  <a:lnTo>
                    <a:pt x="114300" y="161925"/>
                  </a:lnTo>
                  <a:lnTo>
                    <a:pt x="155575" y="73025"/>
                  </a:lnTo>
                  <a:lnTo>
                    <a:pt x="82550" y="60325"/>
                  </a:lnTo>
                  <a:lnTo>
                    <a:pt x="1047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4" name="フリーフォーム 1028">
              <a:extLst>
                <a:ext uri="{FF2B5EF4-FFF2-40B4-BE49-F238E27FC236}">
                  <a16:creationId xmlns:a16="http://schemas.microsoft.com/office/drawing/2014/main" id="{FD2E6834-3391-44C3-97DD-3806FE7E7485}"/>
                </a:ext>
              </a:extLst>
            </p:cNvPr>
            <p:cNvSpPr/>
            <p:nvPr/>
          </p:nvSpPr>
          <p:spPr bwMode="auto">
            <a:xfrm>
              <a:off x="3745313" y="3460420"/>
              <a:ext cx="246705" cy="139645"/>
            </a:xfrm>
            <a:custGeom>
              <a:avLst/>
              <a:gdLst>
                <a:gd name="connsiteX0" fmla="*/ 336550 w 336550"/>
                <a:gd name="connsiteY0" fmla="*/ 41275 h 190500"/>
                <a:gd name="connsiteX1" fmla="*/ 260350 w 336550"/>
                <a:gd name="connsiteY1" fmla="*/ 3175 h 190500"/>
                <a:gd name="connsiteX2" fmla="*/ 117475 w 336550"/>
                <a:gd name="connsiteY2" fmla="*/ 0 h 190500"/>
                <a:gd name="connsiteX3" fmla="*/ 12700 w 336550"/>
                <a:gd name="connsiteY3" fmla="*/ 38100 h 190500"/>
                <a:gd name="connsiteX4" fmla="*/ 3175 w 336550"/>
                <a:gd name="connsiteY4" fmla="*/ 98425 h 190500"/>
                <a:gd name="connsiteX5" fmla="*/ 101600 w 336550"/>
                <a:gd name="connsiteY5" fmla="*/ 120650 h 190500"/>
                <a:gd name="connsiteX6" fmla="*/ 0 w 336550"/>
                <a:gd name="connsiteY6" fmla="*/ 171450 h 190500"/>
                <a:gd name="connsiteX7" fmla="*/ 104775 w 336550"/>
                <a:gd name="connsiteY7" fmla="*/ 190500 h 190500"/>
                <a:gd name="connsiteX8" fmla="*/ 161925 w 336550"/>
                <a:gd name="connsiteY8" fmla="*/ 136525 h 190500"/>
                <a:gd name="connsiteX9" fmla="*/ 273050 w 336550"/>
                <a:gd name="connsiteY9" fmla="*/ 98425 h 190500"/>
                <a:gd name="connsiteX10" fmla="*/ 336550 w 336550"/>
                <a:gd name="connsiteY10" fmla="*/ 41275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6550" h="190500">
                  <a:moveTo>
                    <a:pt x="336550" y="41275"/>
                  </a:moveTo>
                  <a:lnTo>
                    <a:pt x="260350" y="3175"/>
                  </a:lnTo>
                  <a:lnTo>
                    <a:pt x="117475" y="0"/>
                  </a:lnTo>
                  <a:lnTo>
                    <a:pt x="12700" y="38100"/>
                  </a:lnTo>
                  <a:lnTo>
                    <a:pt x="3175" y="98425"/>
                  </a:lnTo>
                  <a:lnTo>
                    <a:pt x="101600" y="120650"/>
                  </a:lnTo>
                  <a:lnTo>
                    <a:pt x="0" y="171450"/>
                  </a:lnTo>
                  <a:lnTo>
                    <a:pt x="104775" y="190500"/>
                  </a:lnTo>
                  <a:lnTo>
                    <a:pt x="161925" y="136525"/>
                  </a:lnTo>
                  <a:lnTo>
                    <a:pt x="273050" y="98425"/>
                  </a:lnTo>
                  <a:lnTo>
                    <a:pt x="33655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5" name="フリーフォーム 1029">
              <a:extLst>
                <a:ext uri="{FF2B5EF4-FFF2-40B4-BE49-F238E27FC236}">
                  <a16:creationId xmlns:a16="http://schemas.microsoft.com/office/drawing/2014/main" id="{97BE610D-99A3-433E-9523-63E7181B1D2E}"/>
                </a:ext>
              </a:extLst>
            </p:cNvPr>
            <p:cNvSpPr/>
            <p:nvPr/>
          </p:nvSpPr>
          <p:spPr bwMode="auto">
            <a:xfrm>
              <a:off x="3677818" y="3579118"/>
              <a:ext cx="165247" cy="109388"/>
            </a:xfrm>
            <a:custGeom>
              <a:avLst/>
              <a:gdLst>
                <a:gd name="connsiteX0" fmla="*/ 196850 w 225425"/>
                <a:gd name="connsiteY0" fmla="*/ 34925 h 149225"/>
                <a:gd name="connsiteX1" fmla="*/ 225425 w 225425"/>
                <a:gd name="connsiteY1" fmla="*/ 114300 h 149225"/>
                <a:gd name="connsiteX2" fmla="*/ 117475 w 225425"/>
                <a:gd name="connsiteY2" fmla="*/ 142875 h 149225"/>
                <a:gd name="connsiteX3" fmla="*/ 85725 w 225425"/>
                <a:gd name="connsiteY3" fmla="*/ 63500 h 149225"/>
                <a:gd name="connsiteX4" fmla="*/ 9525 w 225425"/>
                <a:gd name="connsiteY4" fmla="*/ 149225 h 149225"/>
                <a:gd name="connsiteX5" fmla="*/ 0 w 225425"/>
                <a:gd name="connsiteY5" fmla="*/ 12700 h 149225"/>
                <a:gd name="connsiteX6" fmla="*/ 38100 w 225425"/>
                <a:gd name="connsiteY6" fmla="*/ 0 h 149225"/>
                <a:gd name="connsiteX7" fmla="*/ 92075 w 225425"/>
                <a:gd name="connsiteY7" fmla="*/ 0 h 149225"/>
                <a:gd name="connsiteX8" fmla="*/ 196850 w 225425"/>
                <a:gd name="connsiteY8" fmla="*/ 349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5425" h="149225">
                  <a:moveTo>
                    <a:pt x="196850" y="34925"/>
                  </a:moveTo>
                  <a:lnTo>
                    <a:pt x="225425" y="114300"/>
                  </a:lnTo>
                  <a:lnTo>
                    <a:pt x="117475" y="142875"/>
                  </a:lnTo>
                  <a:lnTo>
                    <a:pt x="85725" y="63500"/>
                  </a:lnTo>
                  <a:lnTo>
                    <a:pt x="9525" y="149225"/>
                  </a:lnTo>
                  <a:lnTo>
                    <a:pt x="0" y="12700"/>
                  </a:lnTo>
                  <a:lnTo>
                    <a:pt x="38100" y="0"/>
                  </a:lnTo>
                  <a:lnTo>
                    <a:pt x="92075" y="0"/>
                  </a:lnTo>
                  <a:lnTo>
                    <a:pt x="19685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6" name="フリーフォーム 1030">
              <a:extLst>
                <a:ext uri="{FF2B5EF4-FFF2-40B4-BE49-F238E27FC236}">
                  <a16:creationId xmlns:a16="http://schemas.microsoft.com/office/drawing/2014/main" id="{52385591-4FC9-463D-A981-9D043EE35121}"/>
                </a:ext>
              </a:extLst>
            </p:cNvPr>
            <p:cNvSpPr/>
            <p:nvPr/>
          </p:nvSpPr>
          <p:spPr bwMode="auto">
            <a:xfrm>
              <a:off x="3379910" y="3367323"/>
              <a:ext cx="439881" cy="300236"/>
            </a:xfrm>
            <a:custGeom>
              <a:avLst/>
              <a:gdLst>
                <a:gd name="connsiteX0" fmla="*/ 492125 w 600075"/>
                <a:gd name="connsiteY0" fmla="*/ 212725 h 409575"/>
                <a:gd name="connsiteX1" fmla="*/ 600075 w 600075"/>
                <a:gd name="connsiteY1" fmla="*/ 247650 h 409575"/>
                <a:gd name="connsiteX2" fmla="*/ 523875 w 600075"/>
                <a:gd name="connsiteY2" fmla="*/ 301625 h 409575"/>
                <a:gd name="connsiteX3" fmla="*/ 454025 w 600075"/>
                <a:gd name="connsiteY3" fmla="*/ 285750 h 409575"/>
                <a:gd name="connsiteX4" fmla="*/ 412750 w 600075"/>
                <a:gd name="connsiteY4" fmla="*/ 304800 h 409575"/>
                <a:gd name="connsiteX5" fmla="*/ 406400 w 600075"/>
                <a:gd name="connsiteY5" fmla="*/ 409575 h 409575"/>
                <a:gd name="connsiteX6" fmla="*/ 361950 w 600075"/>
                <a:gd name="connsiteY6" fmla="*/ 396875 h 409575"/>
                <a:gd name="connsiteX7" fmla="*/ 212725 w 600075"/>
                <a:gd name="connsiteY7" fmla="*/ 257175 h 409575"/>
                <a:gd name="connsiteX8" fmla="*/ 111125 w 600075"/>
                <a:gd name="connsiteY8" fmla="*/ 149225 h 409575"/>
                <a:gd name="connsiteX9" fmla="*/ 69850 w 600075"/>
                <a:gd name="connsiteY9" fmla="*/ 165100 h 409575"/>
                <a:gd name="connsiteX10" fmla="*/ 0 w 600075"/>
                <a:gd name="connsiteY10" fmla="*/ 215900 h 409575"/>
                <a:gd name="connsiteX11" fmla="*/ 12700 w 600075"/>
                <a:gd name="connsiteY11" fmla="*/ 22225 h 409575"/>
                <a:gd name="connsiteX12" fmla="*/ 73025 w 600075"/>
                <a:gd name="connsiteY12" fmla="*/ 0 h 409575"/>
                <a:gd name="connsiteX13" fmla="*/ 238125 w 600075"/>
                <a:gd name="connsiteY13" fmla="*/ 107950 h 409575"/>
                <a:gd name="connsiteX14" fmla="*/ 327025 w 600075"/>
                <a:gd name="connsiteY14" fmla="*/ 107950 h 409575"/>
                <a:gd name="connsiteX15" fmla="*/ 365125 w 600075"/>
                <a:gd name="connsiteY15" fmla="*/ 222250 h 409575"/>
                <a:gd name="connsiteX16" fmla="*/ 415925 w 600075"/>
                <a:gd name="connsiteY16" fmla="*/ 241300 h 409575"/>
                <a:gd name="connsiteX17" fmla="*/ 492125 w 600075"/>
                <a:gd name="connsiteY17" fmla="*/ 2127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0075" h="409575">
                  <a:moveTo>
                    <a:pt x="492125" y="212725"/>
                  </a:moveTo>
                  <a:lnTo>
                    <a:pt x="600075" y="247650"/>
                  </a:lnTo>
                  <a:lnTo>
                    <a:pt x="523875" y="301625"/>
                  </a:lnTo>
                  <a:lnTo>
                    <a:pt x="454025" y="285750"/>
                  </a:lnTo>
                  <a:lnTo>
                    <a:pt x="412750" y="304800"/>
                  </a:lnTo>
                  <a:lnTo>
                    <a:pt x="406400" y="409575"/>
                  </a:lnTo>
                  <a:lnTo>
                    <a:pt x="361950" y="396875"/>
                  </a:lnTo>
                  <a:lnTo>
                    <a:pt x="212725" y="257175"/>
                  </a:lnTo>
                  <a:lnTo>
                    <a:pt x="111125" y="149225"/>
                  </a:lnTo>
                  <a:lnTo>
                    <a:pt x="69850" y="165100"/>
                  </a:lnTo>
                  <a:lnTo>
                    <a:pt x="0" y="215900"/>
                  </a:lnTo>
                  <a:lnTo>
                    <a:pt x="12700" y="22225"/>
                  </a:lnTo>
                  <a:lnTo>
                    <a:pt x="73025" y="0"/>
                  </a:lnTo>
                  <a:lnTo>
                    <a:pt x="238125" y="107950"/>
                  </a:lnTo>
                  <a:lnTo>
                    <a:pt x="327025" y="107950"/>
                  </a:lnTo>
                  <a:lnTo>
                    <a:pt x="365125" y="222250"/>
                  </a:lnTo>
                  <a:lnTo>
                    <a:pt x="415925" y="241300"/>
                  </a:lnTo>
                  <a:lnTo>
                    <a:pt x="492125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7" name="フリーフォーム 1031">
              <a:extLst>
                <a:ext uri="{FF2B5EF4-FFF2-40B4-BE49-F238E27FC236}">
                  <a16:creationId xmlns:a16="http://schemas.microsoft.com/office/drawing/2014/main" id="{0A4900C8-6DC7-460A-9D8F-558F43A13951}"/>
                </a:ext>
              </a:extLst>
            </p:cNvPr>
            <p:cNvSpPr/>
            <p:nvPr/>
          </p:nvSpPr>
          <p:spPr bwMode="auto">
            <a:xfrm>
              <a:off x="3296123" y="3479039"/>
              <a:ext cx="337475" cy="258343"/>
            </a:xfrm>
            <a:custGeom>
              <a:avLst/>
              <a:gdLst>
                <a:gd name="connsiteX0" fmla="*/ 3175 w 460375"/>
                <a:gd name="connsiteY0" fmla="*/ 38100 h 352425"/>
                <a:gd name="connsiteX1" fmla="*/ 57150 w 460375"/>
                <a:gd name="connsiteY1" fmla="*/ 3175 h 352425"/>
                <a:gd name="connsiteX2" fmla="*/ 114300 w 460375"/>
                <a:gd name="connsiteY2" fmla="*/ 66675 h 352425"/>
                <a:gd name="connsiteX3" fmla="*/ 177800 w 460375"/>
                <a:gd name="connsiteY3" fmla="*/ 19050 h 352425"/>
                <a:gd name="connsiteX4" fmla="*/ 219075 w 460375"/>
                <a:gd name="connsiteY4" fmla="*/ 0 h 352425"/>
                <a:gd name="connsiteX5" fmla="*/ 346075 w 460375"/>
                <a:gd name="connsiteY5" fmla="*/ 133350 h 352425"/>
                <a:gd name="connsiteX6" fmla="*/ 460375 w 460375"/>
                <a:gd name="connsiteY6" fmla="*/ 231775 h 352425"/>
                <a:gd name="connsiteX7" fmla="*/ 339725 w 460375"/>
                <a:gd name="connsiteY7" fmla="*/ 352425 h 352425"/>
                <a:gd name="connsiteX8" fmla="*/ 288925 w 460375"/>
                <a:gd name="connsiteY8" fmla="*/ 339725 h 352425"/>
                <a:gd name="connsiteX9" fmla="*/ 285750 w 460375"/>
                <a:gd name="connsiteY9" fmla="*/ 285750 h 352425"/>
                <a:gd name="connsiteX10" fmla="*/ 146050 w 460375"/>
                <a:gd name="connsiteY10" fmla="*/ 190500 h 352425"/>
                <a:gd name="connsiteX11" fmla="*/ 60325 w 460375"/>
                <a:gd name="connsiteY11" fmla="*/ 254000 h 352425"/>
                <a:gd name="connsiteX12" fmla="*/ 0 w 460375"/>
                <a:gd name="connsiteY12" fmla="*/ 104775 h 352425"/>
                <a:gd name="connsiteX13" fmla="*/ 53975 w 460375"/>
                <a:gd name="connsiteY13" fmla="*/ 98425 h 352425"/>
                <a:gd name="connsiteX14" fmla="*/ 63500 w 460375"/>
                <a:gd name="connsiteY14" fmla="*/ 73025 h 352425"/>
                <a:gd name="connsiteX15" fmla="*/ 3175 w 460375"/>
                <a:gd name="connsiteY15" fmla="*/ 38100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0375" h="352425">
                  <a:moveTo>
                    <a:pt x="3175" y="38100"/>
                  </a:moveTo>
                  <a:lnTo>
                    <a:pt x="57150" y="3175"/>
                  </a:lnTo>
                  <a:lnTo>
                    <a:pt x="114300" y="66675"/>
                  </a:lnTo>
                  <a:lnTo>
                    <a:pt x="177800" y="19050"/>
                  </a:lnTo>
                  <a:lnTo>
                    <a:pt x="219075" y="0"/>
                  </a:lnTo>
                  <a:lnTo>
                    <a:pt x="346075" y="133350"/>
                  </a:lnTo>
                  <a:lnTo>
                    <a:pt x="460375" y="231775"/>
                  </a:lnTo>
                  <a:lnTo>
                    <a:pt x="339725" y="352425"/>
                  </a:lnTo>
                  <a:lnTo>
                    <a:pt x="288925" y="339725"/>
                  </a:lnTo>
                  <a:lnTo>
                    <a:pt x="285750" y="285750"/>
                  </a:lnTo>
                  <a:lnTo>
                    <a:pt x="146050" y="190500"/>
                  </a:lnTo>
                  <a:lnTo>
                    <a:pt x="60325" y="254000"/>
                  </a:lnTo>
                  <a:lnTo>
                    <a:pt x="0" y="104775"/>
                  </a:lnTo>
                  <a:lnTo>
                    <a:pt x="53975" y="98425"/>
                  </a:lnTo>
                  <a:lnTo>
                    <a:pt x="63500" y="73025"/>
                  </a:lnTo>
                  <a:lnTo>
                    <a:pt x="31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8" name="フリーフォーム 1033">
              <a:extLst>
                <a:ext uri="{FF2B5EF4-FFF2-40B4-BE49-F238E27FC236}">
                  <a16:creationId xmlns:a16="http://schemas.microsoft.com/office/drawing/2014/main" id="{F806A9FE-0B82-4E99-9695-AA993AEAB6BC}"/>
                </a:ext>
              </a:extLst>
            </p:cNvPr>
            <p:cNvSpPr/>
            <p:nvPr/>
          </p:nvSpPr>
          <p:spPr bwMode="auto">
            <a:xfrm>
              <a:off x="3158806" y="2950716"/>
              <a:ext cx="998460" cy="595817"/>
            </a:xfrm>
            <a:custGeom>
              <a:avLst/>
              <a:gdLst>
                <a:gd name="connsiteX0" fmla="*/ 73025 w 1362075"/>
                <a:gd name="connsiteY0" fmla="*/ 523875 h 812800"/>
                <a:gd name="connsiteX1" fmla="*/ 0 w 1362075"/>
                <a:gd name="connsiteY1" fmla="*/ 387350 h 812800"/>
                <a:gd name="connsiteX2" fmla="*/ 165100 w 1362075"/>
                <a:gd name="connsiteY2" fmla="*/ 196850 h 812800"/>
                <a:gd name="connsiteX3" fmla="*/ 288925 w 1362075"/>
                <a:gd name="connsiteY3" fmla="*/ 266700 h 812800"/>
                <a:gd name="connsiteX4" fmla="*/ 469900 w 1362075"/>
                <a:gd name="connsiteY4" fmla="*/ 254000 h 812800"/>
                <a:gd name="connsiteX5" fmla="*/ 466725 w 1362075"/>
                <a:gd name="connsiteY5" fmla="*/ 98425 h 812800"/>
                <a:gd name="connsiteX6" fmla="*/ 762000 w 1362075"/>
                <a:gd name="connsiteY6" fmla="*/ 0 h 812800"/>
                <a:gd name="connsiteX7" fmla="*/ 844550 w 1362075"/>
                <a:gd name="connsiteY7" fmla="*/ 88900 h 812800"/>
                <a:gd name="connsiteX8" fmla="*/ 942975 w 1362075"/>
                <a:gd name="connsiteY8" fmla="*/ 139700 h 812800"/>
                <a:gd name="connsiteX9" fmla="*/ 977900 w 1362075"/>
                <a:gd name="connsiteY9" fmla="*/ 66675 h 812800"/>
                <a:gd name="connsiteX10" fmla="*/ 1098550 w 1362075"/>
                <a:gd name="connsiteY10" fmla="*/ 282575 h 812800"/>
                <a:gd name="connsiteX11" fmla="*/ 1250950 w 1362075"/>
                <a:gd name="connsiteY11" fmla="*/ 273050 h 812800"/>
                <a:gd name="connsiteX12" fmla="*/ 1362075 w 1362075"/>
                <a:gd name="connsiteY12" fmla="*/ 390525 h 812800"/>
                <a:gd name="connsiteX13" fmla="*/ 1320800 w 1362075"/>
                <a:gd name="connsiteY13" fmla="*/ 422275 h 812800"/>
                <a:gd name="connsiteX14" fmla="*/ 1308100 w 1362075"/>
                <a:gd name="connsiteY14" fmla="*/ 517525 h 812800"/>
                <a:gd name="connsiteX15" fmla="*/ 1222375 w 1362075"/>
                <a:gd name="connsiteY15" fmla="*/ 479425 h 812800"/>
                <a:gd name="connsiteX16" fmla="*/ 1216025 w 1362075"/>
                <a:gd name="connsiteY16" fmla="*/ 581025 h 812800"/>
                <a:gd name="connsiteX17" fmla="*/ 1123950 w 1362075"/>
                <a:gd name="connsiteY17" fmla="*/ 581025 h 812800"/>
                <a:gd name="connsiteX18" fmla="*/ 1139825 w 1362075"/>
                <a:gd name="connsiteY18" fmla="*/ 730250 h 812800"/>
                <a:gd name="connsiteX19" fmla="*/ 1063625 w 1362075"/>
                <a:gd name="connsiteY19" fmla="*/ 695325 h 812800"/>
                <a:gd name="connsiteX20" fmla="*/ 917575 w 1362075"/>
                <a:gd name="connsiteY20" fmla="*/ 701675 h 812800"/>
                <a:gd name="connsiteX21" fmla="*/ 812800 w 1362075"/>
                <a:gd name="connsiteY21" fmla="*/ 730250 h 812800"/>
                <a:gd name="connsiteX22" fmla="*/ 796925 w 1362075"/>
                <a:gd name="connsiteY22" fmla="*/ 784225 h 812800"/>
                <a:gd name="connsiteX23" fmla="*/ 708025 w 1362075"/>
                <a:gd name="connsiteY23" fmla="*/ 812800 h 812800"/>
                <a:gd name="connsiteX24" fmla="*/ 663575 w 1362075"/>
                <a:gd name="connsiteY24" fmla="*/ 800100 h 812800"/>
                <a:gd name="connsiteX25" fmla="*/ 631825 w 1362075"/>
                <a:gd name="connsiteY25" fmla="*/ 673100 h 812800"/>
                <a:gd name="connsiteX26" fmla="*/ 530225 w 1362075"/>
                <a:gd name="connsiteY26" fmla="*/ 676275 h 812800"/>
                <a:gd name="connsiteX27" fmla="*/ 381000 w 1362075"/>
                <a:gd name="connsiteY27" fmla="*/ 568325 h 812800"/>
                <a:gd name="connsiteX28" fmla="*/ 311150 w 1362075"/>
                <a:gd name="connsiteY28" fmla="*/ 603250 h 812800"/>
                <a:gd name="connsiteX29" fmla="*/ 298450 w 1362075"/>
                <a:gd name="connsiteY29" fmla="*/ 781050 h 812800"/>
                <a:gd name="connsiteX30" fmla="*/ 250825 w 1362075"/>
                <a:gd name="connsiteY30" fmla="*/ 730250 h 812800"/>
                <a:gd name="connsiteX31" fmla="*/ 203200 w 1362075"/>
                <a:gd name="connsiteY31" fmla="*/ 758825 h 812800"/>
                <a:gd name="connsiteX32" fmla="*/ 127000 w 1362075"/>
                <a:gd name="connsiteY32" fmla="*/ 628650 h 812800"/>
                <a:gd name="connsiteX33" fmla="*/ 155575 w 1362075"/>
                <a:gd name="connsiteY33" fmla="*/ 571500 h 812800"/>
                <a:gd name="connsiteX34" fmla="*/ 228600 w 1362075"/>
                <a:gd name="connsiteY34" fmla="*/ 596900 h 812800"/>
                <a:gd name="connsiteX35" fmla="*/ 222250 w 1362075"/>
                <a:gd name="connsiteY35" fmla="*/ 501650 h 812800"/>
                <a:gd name="connsiteX36" fmla="*/ 152400 w 1362075"/>
                <a:gd name="connsiteY36" fmla="*/ 488950 h 812800"/>
                <a:gd name="connsiteX37" fmla="*/ 73025 w 1362075"/>
                <a:gd name="connsiteY37" fmla="*/ 523875 h 8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62075" h="812800">
                  <a:moveTo>
                    <a:pt x="73025" y="523875"/>
                  </a:moveTo>
                  <a:lnTo>
                    <a:pt x="0" y="387350"/>
                  </a:lnTo>
                  <a:lnTo>
                    <a:pt x="165100" y="196850"/>
                  </a:lnTo>
                  <a:lnTo>
                    <a:pt x="288925" y="266700"/>
                  </a:lnTo>
                  <a:lnTo>
                    <a:pt x="469900" y="254000"/>
                  </a:lnTo>
                  <a:cubicBezTo>
                    <a:pt x="468842" y="202142"/>
                    <a:pt x="467783" y="150283"/>
                    <a:pt x="466725" y="98425"/>
                  </a:cubicBezTo>
                  <a:lnTo>
                    <a:pt x="762000" y="0"/>
                  </a:lnTo>
                  <a:lnTo>
                    <a:pt x="844550" y="88900"/>
                  </a:lnTo>
                  <a:lnTo>
                    <a:pt x="942975" y="139700"/>
                  </a:lnTo>
                  <a:lnTo>
                    <a:pt x="977900" y="66675"/>
                  </a:lnTo>
                  <a:lnTo>
                    <a:pt x="1098550" y="282575"/>
                  </a:lnTo>
                  <a:lnTo>
                    <a:pt x="1250950" y="273050"/>
                  </a:lnTo>
                  <a:lnTo>
                    <a:pt x="1362075" y="390525"/>
                  </a:lnTo>
                  <a:lnTo>
                    <a:pt x="1320800" y="422275"/>
                  </a:lnTo>
                  <a:lnTo>
                    <a:pt x="1308100" y="517525"/>
                  </a:lnTo>
                  <a:lnTo>
                    <a:pt x="1222375" y="479425"/>
                  </a:lnTo>
                  <a:lnTo>
                    <a:pt x="1216025" y="581025"/>
                  </a:lnTo>
                  <a:lnTo>
                    <a:pt x="1123950" y="581025"/>
                  </a:lnTo>
                  <a:lnTo>
                    <a:pt x="1139825" y="730250"/>
                  </a:lnTo>
                  <a:lnTo>
                    <a:pt x="1063625" y="695325"/>
                  </a:lnTo>
                  <a:lnTo>
                    <a:pt x="917575" y="701675"/>
                  </a:lnTo>
                  <a:lnTo>
                    <a:pt x="812800" y="730250"/>
                  </a:lnTo>
                  <a:lnTo>
                    <a:pt x="796925" y="784225"/>
                  </a:lnTo>
                  <a:lnTo>
                    <a:pt x="708025" y="812800"/>
                  </a:lnTo>
                  <a:lnTo>
                    <a:pt x="663575" y="800100"/>
                  </a:lnTo>
                  <a:lnTo>
                    <a:pt x="631825" y="673100"/>
                  </a:lnTo>
                  <a:lnTo>
                    <a:pt x="530225" y="676275"/>
                  </a:lnTo>
                  <a:lnTo>
                    <a:pt x="381000" y="568325"/>
                  </a:lnTo>
                  <a:lnTo>
                    <a:pt x="311150" y="603250"/>
                  </a:lnTo>
                  <a:lnTo>
                    <a:pt x="298450" y="781050"/>
                  </a:lnTo>
                  <a:lnTo>
                    <a:pt x="250825" y="730250"/>
                  </a:lnTo>
                  <a:lnTo>
                    <a:pt x="203200" y="758825"/>
                  </a:lnTo>
                  <a:lnTo>
                    <a:pt x="127000" y="628650"/>
                  </a:lnTo>
                  <a:lnTo>
                    <a:pt x="155575" y="571500"/>
                  </a:lnTo>
                  <a:lnTo>
                    <a:pt x="228600" y="596900"/>
                  </a:lnTo>
                  <a:lnTo>
                    <a:pt x="222250" y="501650"/>
                  </a:lnTo>
                  <a:lnTo>
                    <a:pt x="152400" y="488950"/>
                  </a:lnTo>
                  <a:lnTo>
                    <a:pt x="73025" y="523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9" name="フリーフォーム 1034">
              <a:extLst>
                <a:ext uri="{FF2B5EF4-FFF2-40B4-BE49-F238E27FC236}">
                  <a16:creationId xmlns:a16="http://schemas.microsoft.com/office/drawing/2014/main" id="{3557E22D-213F-4040-9A6C-6A508F8D708C}"/>
                </a:ext>
              </a:extLst>
            </p:cNvPr>
            <p:cNvSpPr/>
            <p:nvPr/>
          </p:nvSpPr>
          <p:spPr bwMode="auto">
            <a:xfrm>
              <a:off x="3251903" y="4037618"/>
              <a:ext cx="134990" cy="72150"/>
            </a:xfrm>
            <a:custGeom>
              <a:avLst/>
              <a:gdLst>
                <a:gd name="connsiteX0" fmla="*/ 0 w 184150"/>
                <a:gd name="connsiteY0" fmla="*/ 0 h 98425"/>
                <a:gd name="connsiteX1" fmla="*/ 184150 w 184150"/>
                <a:gd name="connsiteY1" fmla="*/ 9525 h 98425"/>
                <a:gd name="connsiteX2" fmla="*/ 142875 w 184150"/>
                <a:gd name="connsiteY2" fmla="*/ 98425 h 98425"/>
                <a:gd name="connsiteX3" fmla="*/ 41275 w 184150"/>
                <a:gd name="connsiteY3" fmla="*/ 63500 h 98425"/>
                <a:gd name="connsiteX4" fmla="*/ 0 w 184150"/>
                <a:gd name="connsiteY4" fmla="*/ 0 h 98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98425">
                  <a:moveTo>
                    <a:pt x="0" y="0"/>
                  </a:moveTo>
                  <a:lnTo>
                    <a:pt x="184150" y="9525"/>
                  </a:lnTo>
                  <a:lnTo>
                    <a:pt x="142875" y="98425"/>
                  </a:lnTo>
                  <a:lnTo>
                    <a:pt x="41275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90" name="フリーフォーム 1035">
              <a:extLst>
                <a:ext uri="{FF2B5EF4-FFF2-40B4-BE49-F238E27FC236}">
                  <a16:creationId xmlns:a16="http://schemas.microsoft.com/office/drawing/2014/main" id="{C276DAD8-9977-4CE9-A119-615BA7732877}"/>
                </a:ext>
              </a:extLst>
            </p:cNvPr>
            <p:cNvSpPr/>
            <p:nvPr/>
          </p:nvSpPr>
          <p:spPr bwMode="auto">
            <a:xfrm>
              <a:off x="2870207" y="3835133"/>
              <a:ext cx="502721" cy="453845"/>
            </a:xfrm>
            <a:custGeom>
              <a:avLst/>
              <a:gdLst>
                <a:gd name="connsiteX0" fmla="*/ 660400 w 685800"/>
                <a:gd name="connsiteY0" fmla="*/ 381000 h 619125"/>
                <a:gd name="connsiteX1" fmla="*/ 685800 w 685800"/>
                <a:gd name="connsiteY1" fmla="*/ 428625 h 619125"/>
                <a:gd name="connsiteX2" fmla="*/ 676275 w 685800"/>
                <a:gd name="connsiteY2" fmla="*/ 492125 h 619125"/>
                <a:gd name="connsiteX3" fmla="*/ 561975 w 685800"/>
                <a:gd name="connsiteY3" fmla="*/ 539750 h 619125"/>
                <a:gd name="connsiteX4" fmla="*/ 469900 w 685800"/>
                <a:gd name="connsiteY4" fmla="*/ 542925 h 619125"/>
                <a:gd name="connsiteX5" fmla="*/ 406400 w 685800"/>
                <a:gd name="connsiteY5" fmla="*/ 609600 h 619125"/>
                <a:gd name="connsiteX6" fmla="*/ 279400 w 685800"/>
                <a:gd name="connsiteY6" fmla="*/ 584200 h 619125"/>
                <a:gd name="connsiteX7" fmla="*/ 257175 w 685800"/>
                <a:gd name="connsiteY7" fmla="*/ 619125 h 619125"/>
                <a:gd name="connsiteX8" fmla="*/ 123825 w 685800"/>
                <a:gd name="connsiteY8" fmla="*/ 428625 h 619125"/>
                <a:gd name="connsiteX9" fmla="*/ 114300 w 685800"/>
                <a:gd name="connsiteY9" fmla="*/ 311150 h 619125"/>
                <a:gd name="connsiteX10" fmla="*/ 0 w 685800"/>
                <a:gd name="connsiteY10" fmla="*/ 200025 h 619125"/>
                <a:gd name="connsiteX11" fmla="*/ 6350 w 685800"/>
                <a:gd name="connsiteY11" fmla="*/ 136525 h 619125"/>
                <a:gd name="connsiteX12" fmla="*/ 66675 w 685800"/>
                <a:gd name="connsiteY12" fmla="*/ 101600 h 619125"/>
                <a:gd name="connsiteX13" fmla="*/ 73025 w 685800"/>
                <a:gd name="connsiteY13" fmla="*/ 19050 h 619125"/>
                <a:gd name="connsiteX14" fmla="*/ 149225 w 685800"/>
                <a:gd name="connsiteY14" fmla="*/ 0 h 619125"/>
                <a:gd name="connsiteX15" fmla="*/ 330200 w 685800"/>
                <a:gd name="connsiteY15" fmla="*/ 117475 h 619125"/>
                <a:gd name="connsiteX16" fmla="*/ 409575 w 685800"/>
                <a:gd name="connsiteY16" fmla="*/ 98425 h 619125"/>
                <a:gd name="connsiteX17" fmla="*/ 511175 w 685800"/>
                <a:gd name="connsiteY17" fmla="*/ 276225 h 619125"/>
                <a:gd name="connsiteX18" fmla="*/ 565150 w 685800"/>
                <a:gd name="connsiteY18" fmla="*/ 342900 h 619125"/>
                <a:gd name="connsiteX19" fmla="*/ 660400 w 685800"/>
                <a:gd name="connsiteY19" fmla="*/ 381000 h 61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85800" h="619125">
                  <a:moveTo>
                    <a:pt x="660400" y="381000"/>
                  </a:moveTo>
                  <a:lnTo>
                    <a:pt x="685800" y="428625"/>
                  </a:lnTo>
                  <a:lnTo>
                    <a:pt x="676275" y="492125"/>
                  </a:lnTo>
                  <a:lnTo>
                    <a:pt x="561975" y="539750"/>
                  </a:lnTo>
                  <a:lnTo>
                    <a:pt x="469900" y="542925"/>
                  </a:lnTo>
                  <a:lnTo>
                    <a:pt x="406400" y="609600"/>
                  </a:lnTo>
                  <a:lnTo>
                    <a:pt x="279400" y="584200"/>
                  </a:lnTo>
                  <a:lnTo>
                    <a:pt x="257175" y="619125"/>
                  </a:lnTo>
                  <a:lnTo>
                    <a:pt x="123825" y="428625"/>
                  </a:lnTo>
                  <a:lnTo>
                    <a:pt x="114300" y="311150"/>
                  </a:lnTo>
                  <a:lnTo>
                    <a:pt x="0" y="200025"/>
                  </a:lnTo>
                  <a:lnTo>
                    <a:pt x="6350" y="136525"/>
                  </a:lnTo>
                  <a:lnTo>
                    <a:pt x="66675" y="101600"/>
                  </a:lnTo>
                  <a:lnTo>
                    <a:pt x="73025" y="19050"/>
                  </a:lnTo>
                  <a:lnTo>
                    <a:pt x="149225" y="0"/>
                  </a:lnTo>
                  <a:lnTo>
                    <a:pt x="330200" y="117475"/>
                  </a:lnTo>
                  <a:lnTo>
                    <a:pt x="409575" y="98425"/>
                  </a:lnTo>
                  <a:lnTo>
                    <a:pt x="511175" y="276225"/>
                  </a:lnTo>
                  <a:lnTo>
                    <a:pt x="565150" y="342900"/>
                  </a:lnTo>
                  <a:lnTo>
                    <a:pt x="660400" y="3810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91" name="フリーフォーム 1036">
              <a:extLst>
                <a:ext uri="{FF2B5EF4-FFF2-40B4-BE49-F238E27FC236}">
                  <a16:creationId xmlns:a16="http://schemas.microsoft.com/office/drawing/2014/main" id="{02469D68-7866-4922-8458-3CA49774C5DB}"/>
                </a:ext>
              </a:extLst>
            </p:cNvPr>
            <p:cNvSpPr/>
            <p:nvPr/>
          </p:nvSpPr>
          <p:spPr bwMode="auto">
            <a:xfrm>
              <a:off x="3291468" y="4049255"/>
              <a:ext cx="193175" cy="246706"/>
            </a:xfrm>
            <a:custGeom>
              <a:avLst/>
              <a:gdLst>
                <a:gd name="connsiteX0" fmla="*/ 133350 w 263525"/>
                <a:gd name="connsiteY0" fmla="*/ 0 h 336550"/>
                <a:gd name="connsiteX1" fmla="*/ 171450 w 263525"/>
                <a:gd name="connsiteY1" fmla="*/ 50800 h 336550"/>
                <a:gd name="connsiteX2" fmla="*/ 263525 w 263525"/>
                <a:gd name="connsiteY2" fmla="*/ 107950 h 336550"/>
                <a:gd name="connsiteX3" fmla="*/ 142875 w 263525"/>
                <a:gd name="connsiteY3" fmla="*/ 285750 h 336550"/>
                <a:gd name="connsiteX4" fmla="*/ 19050 w 263525"/>
                <a:gd name="connsiteY4" fmla="*/ 336550 h 336550"/>
                <a:gd name="connsiteX5" fmla="*/ 0 w 263525"/>
                <a:gd name="connsiteY5" fmla="*/ 244475 h 336550"/>
                <a:gd name="connsiteX6" fmla="*/ 101600 w 263525"/>
                <a:gd name="connsiteY6" fmla="*/ 203200 h 336550"/>
                <a:gd name="connsiteX7" fmla="*/ 117475 w 263525"/>
                <a:gd name="connsiteY7" fmla="*/ 136525 h 336550"/>
                <a:gd name="connsiteX8" fmla="*/ 79375 w 263525"/>
                <a:gd name="connsiteY8" fmla="*/ 85725 h 336550"/>
                <a:gd name="connsiteX9" fmla="*/ 133350 w 263525"/>
                <a:gd name="connsiteY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3525" h="336550">
                  <a:moveTo>
                    <a:pt x="133350" y="0"/>
                  </a:moveTo>
                  <a:lnTo>
                    <a:pt x="171450" y="50800"/>
                  </a:lnTo>
                  <a:lnTo>
                    <a:pt x="263525" y="107950"/>
                  </a:lnTo>
                  <a:lnTo>
                    <a:pt x="142875" y="285750"/>
                  </a:lnTo>
                  <a:lnTo>
                    <a:pt x="19050" y="336550"/>
                  </a:lnTo>
                  <a:lnTo>
                    <a:pt x="0" y="244475"/>
                  </a:lnTo>
                  <a:lnTo>
                    <a:pt x="101600" y="203200"/>
                  </a:lnTo>
                  <a:lnTo>
                    <a:pt x="117475" y="136525"/>
                  </a:lnTo>
                  <a:lnTo>
                    <a:pt x="79375" y="85725"/>
                  </a:lnTo>
                  <a:lnTo>
                    <a:pt x="1333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92" name="フリーフォーム 1037">
              <a:extLst>
                <a:ext uri="{FF2B5EF4-FFF2-40B4-BE49-F238E27FC236}">
                  <a16:creationId xmlns:a16="http://schemas.microsoft.com/office/drawing/2014/main" id="{6F96EB37-76C6-4C79-9F71-4D872E3E6A19}"/>
                </a:ext>
              </a:extLst>
            </p:cNvPr>
            <p:cNvSpPr/>
            <p:nvPr/>
          </p:nvSpPr>
          <p:spPr bwMode="auto">
            <a:xfrm>
              <a:off x="3061054" y="4233120"/>
              <a:ext cx="242051" cy="165246"/>
            </a:xfrm>
            <a:custGeom>
              <a:avLst/>
              <a:gdLst>
                <a:gd name="connsiteX0" fmla="*/ 304800 w 330200"/>
                <a:gd name="connsiteY0" fmla="*/ 0 h 225425"/>
                <a:gd name="connsiteX1" fmla="*/ 219075 w 330200"/>
                <a:gd name="connsiteY1" fmla="*/ 0 h 225425"/>
                <a:gd name="connsiteX2" fmla="*/ 142875 w 330200"/>
                <a:gd name="connsiteY2" fmla="*/ 63500 h 225425"/>
                <a:gd name="connsiteX3" fmla="*/ 15875 w 330200"/>
                <a:gd name="connsiteY3" fmla="*/ 38100 h 225425"/>
                <a:gd name="connsiteX4" fmla="*/ 0 w 330200"/>
                <a:gd name="connsiteY4" fmla="*/ 79375 h 225425"/>
                <a:gd name="connsiteX5" fmla="*/ 15875 w 330200"/>
                <a:gd name="connsiteY5" fmla="*/ 225425 h 225425"/>
                <a:gd name="connsiteX6" fmla="*/ 234950 w 330200"/>
                <a:gd name="connsiteY6" fmla="*/ 165100 h 225425"/>
                <a:gd name="connsiteX7" fmla="*/ 285750 w 330200"/>
                <a:gd name="connsiteY7" fmla="*/ 127000 h 225425"/>
                <a:gd name="connsiteX8" fmla="*/ 330200 w 330200"/>
                <a:gd name="connsiteY8" fmla="*/ 95250 h 225425"/>
                <a:gd name="connsiteX9" fmla="*/ 304800 w 330200"/>
                <a:gd name="connsiteY9" fmla="*/ 0 h 22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0200" h="225425">
                  <a:moveTo>
                    <a:pt x="304800" y="0"/>
                  </a:moveTo>
                  <a:lnTo>
                    <a:pt x="219075" y="0"/>
                  </a:lnTo>
                  <a:lnTo>
                    <a:pt x="142875" y="63500"/>
                  </a:lnTo>
                  <a:lnTo>
                    <a:pt x="15875" y="38100"/>
                  </a:lnTo>
                  <a:lnTo>
                    <a:pt x="0" y="79375"/>
                  </a:lnTo>
                  <a:lnTo>
                    <a:pt x="15875" y="225425"/>
                  </a:lnTo>
                  <a:lnTo>
                    <a:pt x="234950" y="165100"/>
                  </a:lnTo>
                  <a:lnTo>
                    <a:pt x="285750" y="127000"/>
                  </a:lnTo>
                  <a:lnTo>
                    <a:pt x="330200" y="95250"/>
                  </a:lnTo>
                  <a:lnTo>
                    <a:pt x="304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93" name="フリーフォーム 1038">
              <a:extLst>
                <a:ext uri="{FF2B5EF4-FFF2-40B4-BE49-F238E27FC236}">
                  <a16:creationId xmlns:a16="http://schemas.microsoft.com/office/drawing/2014/main" id="{4BB8843C-FDBC-46E2-80DC-78D65C36D2F0}"/>
                </a:ext>
              </a:extLst>
            </p:cNvPr>
            <p:cNvSpPr/>
            <p:nvPr/>
          </p:nvSpPr>
          <p:spPr bwMode="auto">
            <a:xfrm>
              <a:off x="3012179" y="3446455"/>
              <a:ext cx="134990" cy="83787"/>
            </a:xfrm>
            <a:custGeom>
              <a:avLst/>
              <a:gdLst>
                <a:gd name="connsiteX0" fmla="*/ 0 w 184150"/>
                <a:gd name="connsiteY0" fmla="*/ 0 h 114300"/>
                <a:gd name="connsiteX1" fmla="*/ 184150 w 184150"/>
                <a:gd name="connsiteY1" fmla="*/ 92075 h 114300"/>
                <a:gd name="connsiteX2" fmla="*/ 101600 w 184150"/>
                <a:gd name="connsiteY2" fmla="*/ 114300 h 114300"/>
                <a:gd name="connsiteX3" fmla="*/ 25400 w 184150"/>
                <a:gd name="connsiteY3" fmla="*/ 88900 h 114300"/>
                <a:gd name="connsiteX4" fmla="*/ 0 w 184150"/>
                <a:gd name="connsiteY4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114300">
                  <a:moveTo>
                    <a:pt x="0" y="0"/>
                  </a:moveTo>
                  <a:lnTo>
                    <a:pt x="184150" y="92075"/>
                  </a:lnTo>
                  <a:lnTo>
                    <a:pt x="101600" y="114300"/>
                  </a:lnTo>
                  <a:lnTo>
                    <a:pt x="25400" y="889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94" name="フリーフォーム 1039">
              <a:extLst>
                <a:ext uri="{FF2B5EF4-FFF2-40B4-BE49-F238E27FC236}">
                  <a16:creationId xmlns:a16="http://schemas.microsoft.com/office/drawing/2014/main" id="{56165931-9757-46BD-BACD-D159205852E4}"/>
                </a:ext>
              </a:extLst>
            </p:cNvPr>
            <p:cNvSpPr/>
            <p:nvPr/>
          </p:nvSpPr>
          <p:spPr bwMode="auto">
            <a:xfrm>
              <a:off x="2637466" y="3499986"/>
              <a:ext cx="465482" cy="214122"/>
            </a:xfrm>
            <a:custGeom>
              <a:avLst/>
              <a:gdLst>
                <a:gd name="connsiteX0" fmla="*/ 600075 w 635000"/>
                <a:gd name="connsiteY0" fmla="*/ 50800 h 292100"/>
                <a:gd name="connsiteX1" fmla="*/ 546100 w 635000"/>
                <a:gd name="connsiteY1" fmla="*/ 22225 h 292100"/>
                <a:gd name="connsiteX2" fmla="*/ 479425 w 635000"/>
                <a:gd name="connsiteY2" fmla="*/ 57150 h 292100"/>
                <a:gd name="connsiteX3" fmla="*/ 349250 w 635000"/>
                <a:gd name="connsiteY3" fmla="*/ 41275 h 292100"/>
                <a:gd name="connsiteX4" fmla="*/ 307975 w 635000"/>
                <a:gd name="connsiteY4" fmla="*/ 3175 h 292100"/>
                <a:gd name="connsiteX5" fmla="*/ 212725 w 635000"/>
                <a:gd name="connsiteY5" fmla="*/ 22225 h 292100"/>
                <a:gd name="connsiteX6" fmla="*/ 127000 w 635000"/>
                <a:gd name="connsiteY6" fmla="*/ 47625 h 292100"/>
                <a:gd name="connsiteX7" fmla="*/ 47625 w 635000"/>
                <a:gd name="connsiteY7" fmla="*/ 0 h 292100"/>
                <a:gd name="connsiteX8" fmla="*/ 9525 w 635000"/>
                <a:gd name="connsiteY8" fmla="*/ 60325 h 292100"/>
                <a:gd name="connsiteX9" fmla="*/ 107950 w 635000"/>
                <a:gd name="connsiteY9" fmla="*/ 73025 h 292100"/>
                <a:gd name="connsiteX10" fmla="*/ 0 w 635000"/>
                <a:gd name="connsiteY10" fmla="*/ 111125 h 292100"/>
                <a:gd name="connsiteX11" fmla="*/ 57150 w 635000"/>
                <a:gd name="connsiteY11" fmla="*/ 241300 h 292100"/>
                <a:gd name="connsiteX12" fmla="*/ 127000 w 635000"/>
                <a:gd name="connsiteY12" fmla="*/ 292100 h 292100"/>
                <a:gd name="connsiteX13" fmla="*/ 168275 w 635000"/>
                <a:gd name="connsiteY13" fmla="*/ 244475 h 292100"/>
                <a:gd name="connsiteX14" fmla="*/ 250825 w 635000"/>
                <a:gd name="connsiteY14" fmla="*/ 285750 h 292100"/>
                <a:gd name="connsiteX15" fmla="*/ 339725 w 635000"/>
                <a:gd name="connsiteY15" fmla="*/ 238125 h 292100"/>
                <a:gd name="connsiteX16" fmla="*/ 384175 w 635000"/>
                <a:gd name="connsiteY16" fmla="*/ 254000 h 292100"/>
                <a:gd name="connsiteX17" fmla="*/ 622300 w 635000"/>
                <a:gd name="connsiteY17" fmla="*/ 222250 h 292100"/>
                <a:gd name="connsiteX18" fmla="*/ 612775 w 635000"/>
                <a:gd name="connsiteY18" fmla="*/ 136525 h 292100"/>
                <a:gd name="connsiteX19" fmla="*/ 635000 w 635000"/>
                <a:gd name="connsiteY19" fmla="*/ 117475 h 292100"/>
                <a:gd name="connsiteX20" fmla="*/ 600075 w 635000"/>
                <a:gd name="connsiteY20" fmla="*/ 5080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35000" h="292100">
                  <a:moveTo>
                    <a:pt x="600075" y="50800"/>
                  </a:moveTo>
                  <a:lnTo>
                    <a:pt x="546100" y="22225"/>
                  </a:lnTo>
                  <a:lnTo>
                    <a:pt x="479425" y="57150"/>
                  </a:lnTo>
                  <a:lnTo>
                    <a:pt x="349250" y="41275"/>
                  </a:lnTo>
                  <a:lnTo>
                    <a:pt x="307975" y="3175"/>
                  </a:lnTo>
                  <a:lnTo>
                    <a:pt x="212725" y="22225"/>
                  </a:lnTo>
                  <a:lnTo>
                    <a:pt x="127000" y="47625"/>
                  </a:lnTo>
                  <a:lnTo>
                    <a:pt x="47625" y="0"/>
                  </a:lnTo>
                  <a:lnTo>
                    <a:pt x="9525" y="60325"/>
                  </a:lnTo>
                  <a:lnTo>
                    <a:pt x="107950" y="73025"/>
                  </a:lnTo>
                  <a:lnTo>
                    <a:pt x="0" y="111125"/>
                  </a:lnTo>
                  <a:lnTo>
                    <a:pt x="57150" y="241300"/>
                  </a:lnTo>
                  <a:lnTo>
                    <a:pt x="127000" y="292100"/>
                  </a:lnTo>
                  <a:lnTo>
                    <a:pt x="168275" y="244475"/>
                  </a:lnTo>
                  <a:lnTo>
                    <a:pt x="250825" y="285750"/>
                  </a:lnTo>
                  <a:lnTo>
                    <a:pt x="339725" y="238125"/>
                  </a:lnTo>
                  <a:lnTo>
                    <a:pt x="384175" y="254000"/>
                  </a:lnTo>
                  <a:lnTo>
                    <a:pt x="622300" y="222250"/>
                  </a:lnTo>
                  <a:lnTo>
                    <a:pt x="612775" y="136525"/>
                  </a:lnTo>
                  <a:lnTo>
                    <a:pt x="635000" y="117475"/>
                  </a:lnTo>
                  <a:lnTo>
                    <a:pt x="600075" y="50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95" name="フリーフォーム 1040">
              <a:extLst>
                <a:ext uri="{FF2B5EF4-FFF2-40B4-BE49-F238E27FC236}">
                  <a16:creationId xmlns:a16="http://schemas.microsoft.com/office/drawing/2014/main" id="{16BC9304-BC01-4040-B6CF-AFE3CA659620}"/>
                </a:ext>
              </a:extLst>
            </p:cNvPr>
            <p:cNvSpPr/>
            <p:nvPr/>
          </p:nvSpPr>
          <p:spPr bwMode="auto">
            <a:xfrm>
              <a:off x="3072692" y="3516278"/>
              <a:ext cx="86114" cy="97751"/>
            </a:xfrm>
            <a:custGeom>
              <a:avLst/>
              <a:gdLst>
                <a:gd name="connsiteX0" fmla="*/ 0 w 117475"/>
                <a:gd name="connsiteY0" fmla="*/ 19050 h 133350"/>
                <a:gd name="connsiteX1" fmla="*/ 57150 w 117475"/>
                <a:gd name="connsiteY1" fmla="*/ 0 h 133350"/>
                <a:gd name="connsiteX2" fmla="*/ 117475 w 117475"/>
                <a:gd name="connsiteY2" fmla="*/ 127000 h 133350"/>
                <a:gd name="connsiteX3" fmla="*/ 95250 w 117475"/>
                <a:gd name="connsiteY3" fmla="*/ 133350 h 133350"/>
                <a:gd name="connsiteX4" fmla="*/ 34925 w 117475"/>
                <a:gd name="connsiteY4" fmla="*/ 98425 h 133350"/>
                <a:gd name="connsiteX5" fmla="*/ 0 w 117475"/>
                <a:gd name="connsiteY5" fmla="*/ 190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75" h="133350">
                  <a:moveTo>
                    <a:pt x="0" y="19050"/>
                  </a:moveTo>
                  <a:lnTo>
                    <a:pt x="57150" y="0"/>
                  </a:lnTo>
                  <a:lnTo>
                    <a:pt x="117475" y="127000"/>
                  </a:lnTo>
                  <a:lnTo>
                    <a:pt x="95250" y="133350"/>
                  </a:lnTo>
                  <a:lnTo>
                    <a:pt x="34925" y="98425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07" name="フリーフォーム 1041">
              <a:extLst>
                <a:ext uri="{FF2B5EF4-FFF2-40B4-BE49-F238E27FC236}">
                  <a16:creationId xmlns:a16="http://schemas.microsoft.com/office/drawing/2014/main" id="{3FC40D15-8F4A-4531-BBE2-6409A5DF5286}"/>
                </a:ext>
              </a:extLst>
            </p:cNvPr>
            <p:cNvSpPr/>
            <p:nvPr/>
          </p:nvSpPr>
          <p:spPr bwMode="auto">
            <a:xfrm>
              <a:off x="3112258" y="3499986"/>
              <a:ext cx="114043" cy="146627"/>
            </a:xfrm>
            <a:custGeom>
              <a:avLst/>
              <a:gdLst>
                <a:gd name="connsiteX0" fmla="*/ 0 w 155575"/>
                <a:gd name="connsiteY0" fmla="*/ 44450 h 200025"/>
                <a:gd name="connsiteX1" fmla="*/ 44450 w 155575"/>
                <a:gd name="connsiteY1" fmla="*/ 0 h 200025"/>
                <a:gd name="connsiteX2" fmla="*/ 101600 w 155575"/>
                <a:gd name="connsiteY2" fmla="*/ 41275 h 200025"/>
                <a:gd name="connsiteX3" fmla="*/ 155575 w 155575"/>
                <a:gd name="connsiteY3" fmla="*/ 63500 h 200025"/>
                <a:gd name="connsiteX4" fmla="*/ 136525 w 155575"/>
                <a:gd name="connsiteY4" fmla="*/ 200025 h 200025"/>
                <a:gd name="connsiteX5" fmla="*/ 95250 w 155575"/>
                <a:gd name="connsiteY5" fmla="*/ 120650 h 200025"/>
                <a:gd name="connsiteX6" fmla="*/ 69850 w 155575"/>
                <a:gd name="connsiteY6" fmla="*/ 149225 h 200025"/>
                <a:gd name="connsiteX7" fmla="*/ 0 w 155575"/>
                <a:gd name="connsiteY7" fmla="*/ 4445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575" h="200025">
                  <a:moveTo>
                    <a:pt x="0" y="44450"/>
                  </a:moveTo>
                  <a:lnTo>
                    <a:pt x="44450" y="0"/>
                  </a:lnTo>
                  <a:lnTo>
                    <a:pt x="101600" y="41275"/>
                  </a:lnTo>
                  <a:lnTo>
                    <a:pt x="155575" y="63500"/>
                  </a:lnTo>
                  <a:lnTo>
                    <a:pt x="136525" y="200025"/>
                  </a:lnTo>
                  <a:lnTo>
                    <a:pt x="95250" y="120650"/>
                  </a:lnTo>
                  <a:lnTo>
                    <a:pt x="69850" y="149225"/>
                  </a:lnTo>
                  <a:lnTo>
                    <a:pt x="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08" name="フリーフォーム 1042">
              <a:extLst>
                <a:ext uri="{FF2B5EF4-FFF2-40B4-BE49-F238E27FC236}">
                  <a16:creationId xmlns:a16="http://schemas.microsoft.com/office/drawing/2014/main" id="{17B6763E-3A8B-4583-AE8F-42FE70486DEF}"/>
                </a:ext>
              </a:extLst>
            </p:cNvPr>
            <p:cNvSpPr/>
            <p:nvPr/>
          </p:nvSpPr>
          <p:spPr bwMode="auto">
            <a:xfrm>
              <a:off x="2879516" y="3674542"/>
              <a:ext cx="153609" cy="153609"/>
            </a:xfrm>
            <a:custGeom>
              <a:avLst/>
              <a:gdLst>
                <a:gd name="connsiteX0" fmla="*/ 209550 w 209550"/>
                <a:gd name="connsiteY0" fmla="*/ 0 h 209550"/>
                <a:gd name="connsiteX1" fmla="*/ 66675 w 209550"/>
                <a:gd name="connsiteY1" fmla="*/ 19050 h 209550"/>
                <a:gd name="connsiteX2" fmla="*/ 3175 w 209550"/>
                <a:gd name="connsiteY2" fmla="*/ 47625 h 209550"/>
                <a:gd name="connsiteX3" fmla="*/ 0 w 209550"/>
                <a:gd name="connsiteY3" fmla="*/ 209550 h 209550"/>
                <a:gd name="connsiteX4" fmla="*/ 158750 w 209550"/>
                <a:gd name="connsiteY4" fmla="*/ 136525 h 209550"/>
                <a:gd name="connsiteX5" fmla="*/ 209550 w 209550"/>
                <a:gd name="connsiteY5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550" h="209550">
                  <a:moveTo>
                    <a:pt x="209550" y="0"/>
                  </a:moveTo>
                  <a:lnTo>
                    <a:pt x="66675" y="19050"/>
                  </a:lnTo>
                  <a:lnTo>
                    <a:pt x="3175" y="47625"/>
                  </a:lnTo>
                  <a:cubicBezTo>
                    <a:pt x="2117" y="101600"/>
                    <a:pt x="1058" y="155575"/>
                    <a:pt x="0" y="209550"/>
                  </a:cubicBezTo>
                  <a:lnTo>
                    <a:pt x="158750" y="136525"/>
                  </a:lnTo>
                  <a:lnTo>
                    <a:pt x="2095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10" name="フリーフォーム 1043">
              <a:extLst>
                <a:ext uri="{FF2B5EF4-FFF2-40B4-BE49-F238E27FC236}">
                  <a16:creationId xmlns:a16="http://schemas.microsoft.com/office/drawing/2014/main" id="{AECBAFC1-CB73-4ABE-8577-EC92BCF0C93B}"/>
                </a:ext>
              </a:extLst>
            </p:cNvPr>
            <p:cNvSpPr/>
            <p:nvPr/>
          </p:nvSpPr>
          <p:spPr bwMode="auto">
            <a:xfrm>
              <a:off x="2874861" y="3790912"/>
              <a:ext cx="102406" cy="151282"/>
            </a:xfrm>
            <a:custGeom>
              <a:avLst/>
              <a:gdLst>
                <a:gd name="connsiteX0" fmla="*/ 12700 w 139700"/>
                <a:gd name="connsiteY0" fmla="*/ 41275 h 206375"/>
                <a:gd name="connsiteX1" fmla="*/ 0 w 139700"/>
                <a:gd name="connsiteY1" fmla="*/ 206375 h 206375"/>
                <a:gd name="connsiteX2" fmla="*/ 57150 w 139700"/>
                <a:gd name="connsiteY2" fmla="*/ 158750 h 206375"/>
                <a:gd name="connsiteX3" fmla="*/ 69850 w 139700"/>
                <a:gd name="connsiteY3" fmla="*/ 85725 h 206375"/>
                <a:gd name="connsiteX4" fmla="*/ 139700 w 139700"/>
                <a:gd name="connsiteY4" fmla="*/ 66675 h 206375"/>
                <a:gd name="connsiteX5" fmla="*/ 139700 w 139700"/>
                <a:gd name="connsiteY5" fmla="*/ 0 h 206375"/>
                <a:gd name="connsiteX6" fmla="*/ 12700 w 139700"/>
                <a:gd name="connsiteY6" fmla="*/ 41275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9700" h="206375">
                  <a:moveTo>
                    <a:pt x="12700" y="41275"/>
                  </a:moveTo>
                  <a:lnTo>
                    <a:pt x="0" y="206375"/>
                  </a:lnTo>
                  <a:lnTo>
                    <a:pt x="57150" y="158750"/>
                  </a:lnTo>
                  <a:lnTo>
                    <a:pt x="69850" y="85725"/>
                  </a:lnTo>
                  <a:lnTo>
                    <a:pt x="139700" y="66675"/>
                  </a:lnTo>
                  <a:lnTo>
                    <a:pt x="139700" y="0"/>
                  </a:lnTo>
                  <a:lnTo>
                    <a:pt x="1270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11" name="フリーフォーム 1044">
              <a:extLst>
                <a:ext uri="{FF2B5EF4-FFF2-40B4-BE49-F238E27FC236}">
                  <a16:creationId xmlns:a16="http://schemas.microsoft.com/office/drawing/2014/main" id="{EE95BA73-9BA3-48B5-A1F1-23F7446E71C4}"/>
                </a:ext>
              </a:extLst>
            </p:cNvPr>
            <p:cNvSpPr/>
            <p:nvPr/>
          </p:nvSpPr>
          <p:spPr bwMode="auto">
            <a:xfrm>
              <a:off x="2977267" y="3660577"/>
              <a:ext cx="228086" cy="265325"/>
            </a:xfrm>
            <a:custGeom>
              <a:avLst/>
              <a:gdLst>
                <a:gd name="connsiteX0" fmla="*/ 174625 w 311150"/>
                <a:gd name="connsiteY0" fmla="*/ 0 h 361950"/>
                <a:gd name="connsiteX1" fmla="*/ 228600 w 311150"/>
                <a:gd name="connsiteY1" fmla="*/ 76200 h 361950"/>
                <a:gd name="connsiteX2" fmla="*/ 222250 w 311150"/>
                <a:gd name="connsiteY2" fmla="*/ 152400 h 361950"/>
                <a:gd name="connsiteX3" fmla="*/ 257175 w 311150"/>
                <a:gd name="connsiteY3" fmla="*/ 209550 h 361950"/>
                <a:gd name="connsiteX4" fmla="*/ 311150 w 311150"/>
                <a:gd name="connsiteY4" fmla="*/ 336550 h 361950"/>
                <a:gd name="connsiteX5" fmla="*/ 266700 w 311150"/>
                <a:gd name="connsiteY5" fmla="*/ 336550 h 361950"/>
                <a:gd name="connsiteX6" fmla="*/ 193675 w 311150"/>
                <a:gd name="connsiteY6" fmla="*/ 361950 h 361950"/>
                <a:gd name="connsiteX7" fmla="*/ 3175 w 311150"/>
                <a:gd name="connsiteY7" fmla="*/ 241300 h 361950"/>
                <a:gd name="connsiteX8" fmla="*/ 0 w 311150"/>
                <a:gd name="connsiteY8" fmla="*/ 168275 h 361950"/>
                <a:gd name="connsiteX9" fmla="*/ 34925 w 311150"/>
                <a:gd name="connsiteY9" fmla="*/ 161925 h 361950"/>
                <a:gd name="connsiteX10" fmla="*/ 76200 w 311150"/>
                <a:gd name="connsiteY10" fmla="*/ 12700 h 361950"/>
                <a:gd name="connsiteX11" fmla="*/ 174625 w 311150"/>
                <a:gd name="connsiteY11" fmla="*/ 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150" h="361950">
                  <a:moveTo>
                    <a:pt x="174625" y="0"/>
                  </a:moveTo>
                  <a:lnTo>
                    <a:pt x="228600" y="76200"/>
                  </a:lnTo>
                  <a:lnTo>
                    <a:pt x="222250" y="152400"/>
                  </a:lnTo>
                  <a:lnTo>
                    <a:pt x="257175" y="209550"/>
                  </a:lnTo>
                  <a:lnTo>
                    <a:pt x="311150" y="336550"/>
                  </a:lnTo>
                  <a:lnTo>
                    <a:pt x="266700" y="336550"/>
                  </a:lnTo>
                  <a:lnTo>
                    <a:pt x="193675" y="361950"/>
                  </a:lnTo>
                  <a:lnTo>
                    <a:pt x="3175" y="241300"/>
                  </a:lnTo>
                  <a:lnTo>
                    <a:pt x="0" y="168275"/>
                  </a:lnTo>
                  <a:lnTo>
                    <a:pt x="34925" y="161925"/>
                  </a:lnTo>
                  <a:lnTo>
                    <a:pt x="76200" y="12700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12" name="フリーフォーム 1045">
              <a:extLst>
                <a:ext uri="{FF2B5EF4-FFF2-40B4-BE49-F238E27FC236}">
                  <a16:creationId xmlns:a16="http://schemas.microsoft.com/office/drawing/2014/main" id="{78EAD2D1-5D79-4942-91D5-7881A84036CD}"/>
                </a:ext>
              </a:extLst>
            </p:cNvPr>
            <p:cNvSpPr/>
            <p:nvPr/>
          </p:nvSpPr>
          <p:spPr bwMode="auto">
            <a:xfrm>
              <a:off x="3091311" y="3586100"/>
              <a:ext cx="477119" cy="467810"/>
            </a:xfrm>
            <a:custGeom>
              <a:avLst/>
              <a:gdLst>
                <a:gd name="connsiteX0" fmla="*/ 3175 w 650875"/>
                <a:gd name="connsiteY0" fmla="*/ 0 h 638175"/>
                <a:gd name="connsiteX1" fmla="*/ 0 w 650875"/>
                <a:gd name="connsiteY1" fmla="*/ 104775 h 638175"/>
                <a:gd name="connsiteX2" fmla="*/ 28575 w 650875"/>
                <a:gd name="connsiteY2" fmla="*/ 107950 h 638175"/>
                <a:gd name="connsiteX3" fmla="*/ 66675 w 650875"/>
                <a:gd name="connsiteY3" fmla="*/ 177800 h 638175"/>
                <a:gd name="connsiteX4" fmla="*/ 69850 w 650875"/>
                <a:gd name="connsiteY4" fmla="*/ 241300 h 638175"/>
                <a:gd name="connsiteX5" fmla="*/ 146050 w 650875"/>
                <a:gd name="connsiteY5" fmla="*/ 419100 h 638175"/>
                <a:gd name="connsiteX6" fmla="*/ 193675 w 650875"/>
                <a:gd name="connsiteY6" fmla="*/ 428625 h 638175"/>
                <a:gd name="connsiteX7" fmla="*/ 234950 w 650875"/>
                <a:gd name="connsiteY7" fmla="*/ 508000 h 638175"/>
                <a:gd name="connsiteX8" fmla="*/ 371475 w 650875"/>
                <a:gd name="connsiteY8" fmla="*/ 571500 h 638175"/>
                <a:gd name="connsiteX9" fmla="*/ 412750 w 650875"/>
                <a:gd name="connsiteY9" fmla="*/ 539750 h 638175"/>
                <a:gd name="connsiteX10" fmla="*/ 447675 w 650875"/>
                <a:gd name="connsiteY10" fmla="*/ 603250 h 638175"/>
                <a:gd name="connsiteX11" fmla="*/ 587375 w 650875"/>
                <a:gd name="connsiteY11" fmla="*/ 638175 h 638175"/>
                <a:gd name="connsiteX12" fmla="*/ 615950 w 650875"/>
                <a:gd name="connsiteY12" fmla="*/ 574675 h 638175"/>
                <a:gd name="connsiteX13" fmla="*/ 650875 w 650875"/>
                <a:gd name="connsiteY13" fmla="*/ 539750 h 638175"/>
                <a:gd name="connsiteX14" fmla="*/ 600075 w 650875"/>
                <a:gd name="connsiteY14" fmla="*/ 438150 h 638175"/>
                <a:gd name="connsiteX15" fmla="*/ 549275 w 650875"/>
                <a:gd name="connsiteY15" fmla="*/ 419100 h 638175"/>
                <a:gd name="connsiteX16" fmla="*/ 581025 w 650875"/>
                <a:gd name="connsiteY16" fmla="*/ 384175 h 638175"/>
                <a:gd name="connsiteX17" fmla="*/ 542925 w 650875"/>
                <a:gd name="connsiteY17" fmla="*/ 327025 h 638175"/>
                <a:gd name="connsiteX18" fmla="*/ 558800 w 650875"/>
                <a:gd name="connsiteY18" fmla="*/ 200025 h 638175"/>
                <a:gd name="connsiteX19" fmla="*/ 568325 w 650875"/>
                <a:gd name="connsiteY19" fmla="*/ 149225 h 638175"/>
                <a:gd name="connsiteX20" fmla="*/ 415925 w 650875"/>
                <a:gd name="connsiteY20" fmla="*/ 50800 h 638175"/>
                <a:gd name="connsiteX21" fmla="*/ 361950 w 650875"/>
                <a:gd name="connsiteY21" fmla="*/ 101600 h 638175"/>
                <a:gd name="connsiteX22" fmla="*/ 250825 w 650875"/>
                <a:gd name="connsiteY22" fmla="*/ 133350 h 638175"/>
                <a:gd name="connsiteX23" fmla="*/ 200025 w 650875"/>
                <a:gd name="connsiteY23" fmla="*/ 107950 h 638175"/>
                <a:gd name="connsiteX24" fmla="*/ 174625 w 650875"/>
                <a:gd name="connsiteY24" fmla="*/ 92075 h 638175"/>
                <a:gd name="connsiteX25" fmla="*/ 130175 w 650875"/>
                <a:gd name="connsiteY25" fmla="*/ 9525 h 638175"/>
                <a:gd name="connsiteX26" fmla="*/ 88900 w 650875"/>
                <a:gd name="connsiteY26" fmla="*/ 34925 h 638175"/>
                <a:gd name="connsiteX27" fmla="*/ 3175 w 650875"/>
                <a:gd name="connsiteY27" fmla="*/ 0 h 638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50875" h="638175">
                  <a:moveTo>
                    <a:pt x="3175" y="0"/>
                  </a:moveTo>
                  <a:cubicBezTo>
                    <a:pt x="2117" y="34925"/>
                    <a:pt x="1058" y="69850"/>
                    <a:pt x="0" y="104775"/>
                  </a:cubicBezTo>
                  <a:lnTo>
                    <a:pt x="28575" y="107950"/>
                  </a:lnTo>
                  <a:lnTo>
                    <a:pt x="66675" y="177800"/>
                  </a:lnTo>
                  <a:lnTo>
                    <a:pt x="69850" y="241300"/>
                  </a:lnTo>
                  <a:lnTo>
                    <a:pt x="146050" y="419100"/>
                  </a:lnTo>
                  <a:lnTo>
                    <a:pt x="193675" y="428625"/>
                  </a:lnTo>
                  <a:lnTo>
                    <a:pt x="234950" y="508000"/>
                  </a:lnTo>
                  <a:lnTo>
                    <a:pt x="371475" y="571500"/>
                  </a:lnTo>
                  <a:lnTo>
                    <a:pt x="412750" y="539750"/>
                  </a:lnTo>
                  <a:lnTo>
                    <a:pt x="447675" y="603250"/>
                  </a:lnTo>
                  <a:lnTo>
                    <a:pt x="587375" y="638175"/>
                  </a:lnTo>
                  <a:lnTo>
                    <a:pt x="615950" y="574675"/>
                  </a:lnTo>
                  <a:lnTo>
                    <a:pt x="650875" y="539750"/>
                  </a:lnTo>
                  <a:lnTo>
                    <a:pt x="600075" y="438150"/>
                  </a:lnTo>
                  <a:lnTo>
                    <a:pt x="549275" y="419100"/>
                  </a:lnTo>
                  <a:lnTo>
                    <a:pt x="581025" y="384175"/>
                  </a:lnTo>
                  <a:lnTo>
                    <a:pt x="542925" y="327025"/>
                  </a:lnTo>
                  <a:lnTo>
                    <a:pt x="558800" y="200025"/>
                  </a:lnTo>
                  <a:lnTo>
                    <a:pt x="568325" y="149225"/>
                  </a:lnTo>
                  <a:lnTo>
                    <a:pt x="415925" y="50800"/>
                  </a:lnTo>
                  <a:lnTo>
                    <a:pt x="361950" y="101600"/>
                  </a:lnTo>
                  <a:lnTo>
                    <a:pt x="250825" y="133350"/>
                  </a:lnTo>
                  <a:lnTo>
                    <a:pt x="200025" y="107950"/>
                  </a:lnTo>
                  <a:lnTo>
                    <a:pt x="174625" y="92075"/>
                  </a:lnTo>
                  <a:lnTo>
                    <a:pt x="130175" y="9525"/>
                  </a:lnTo>
                  <a:lnTo>
                    <a:pt x="88900" y="34925"/>
                  </a:lnTo>
                  <a:lnTo>
                    <a:pt x="3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14" name="フリーフォーム 1047">
              <a:extLst>
                <a:ext uri="{FF2B5EF4-FFF2-40B4-BE49-F238E27FC236}">
                  <a16:creationId xmlns:a16="http://schemas.microsoft.com/office/drawing/2014/main" id="{C2E44A66-7B98-460D-BEF7-172192D306EE}"/>
                </a:ext>
              </a:extLst>
            </p:cNvPr>
            <p:cNvSpPr/>
            <p:nvPr/>
          </p:nvSpPr>
          <p:spPr bwMode="auto">
            <a:xfrm>
              <a:off x="3985037" y="3881681"/>
              <a:ext cx="195503" cy="132662"/>
            </a:xfrm>
            <a:custGeom>
              <a:avLst/>
              <a:gdLst>
                <a:gd name="connsiteX0" fmla="*/ 73025 w 266700"/>
                <a:gd name="connsiteY0" fmla="*/ 0 h 180975"/>
                <a:gd name="connsiteX1" fmla="*/ 12700 w 266700"/>
                <a:gd name="connsiteY1" fmla="*/ 15875 h 180975"/>
                <a:gd name="connsiteX2" fmla="*/ 0 w 266700"/>
                <a:gd name="connsiteY2" fmla="*/ 73025 h 180975"/>
                <a:gd name="connsiteX3" fmla="*/ 76200 w 266700"/>
                <a:gd name="connsiteY3" fmla="*/ 142875 h 180975"/>
                <a:gd name="connsiteX4" fmla="*/ 120650 w 266700"/>
                <a:gd name="connsiteY4" fmla="*/ 127000 h 180975"/>
                <a:gd name="connsiteX5" fmla="*/ 152400 w 266700"/>
                <a:gd name="connsiteY5" fmla="*/ 168275 h 180975"/>
                <a:gd name="connsiteX6" fmla="*/ 263525 w 266700"/>
                <a:gd name="connsiteY6" fmla="*/ 180975 h 180975"/>
                <a:gd name="connsiteX7" fmla="*/ 266700 w 266700"/>
                <a:gd name="connsiteY7" fmla="*/ 111125 h 180975"/>
                <a:gd name="connsiteX8" fmla="*/ 187325 w 266700"/>
                <a:gd name="connsiteY8" fmla="*/ 117475 h 180975"/>
                <a:gd name="connsiteX9" fmla="*/ 73025 w 266700"/>
                <a:gd name="connsiteY9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6700" h="180975">
                  <a:moveTo>
                    <a:pt x="73025" y="0"/>
                  </a:moveTo>
                  <a:lnTo>
                    <a:pt x="12700" y="15875"/>
                  </a:lnTo>
                  <a:lnTo>
                    <a:pt x="0" y="73025"/>
                  </a:lnTo>
                  <a:lnTo>
                    <a:pt x="76200" y="142875"/>
                  </a:lnTo>
                  <a:lnTo>
                    <a:pt x="120650" y="127000"/>
                  </a:lnTo>
                  <a:lnTo>
                    <a:pt x="152400" y="168275"/>
                  </a:lnTo>
                  <a:lnTo>
                    <a:pt x="263525" y="180975"/>
                  </a:lnTo>
                  <a:lnTo>
                    <a:pt x="266700" y="111125"/>
                  </a:lnTo>
                  <a:lnTo>
                    <a:pt x="187325" y="11747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15" name="フリーフォーム 1048">
              <a:extLst>
                <a:ext uri="{FF2B5EF4-FFF2-40B4-BE49-F238E27FC236}">
                  <a16:creationId xmlns:a16="http://schemas.microsoft.com/office/drawing/2014/main" id="{5767D9DD-97BD-4D73-BCC9-17E184A89307}"/>
                </a:ext>
              </a:extLst>
            </p:cNvPr>
            <p:cNvSpPr/>
            <p:nvPr/>
          </p:nvSpPr>
          <p:spPr bwMode="auto">
            <a:xfrm>
              <a:off x="4175885" y="4012016"/>
              <a:ext cx="97751" cy="139645"/>
            </a:xfrm>
            <a:custGeom>
              <a:avLst/>
              <a:gdLst>
                <a:gd name="connsiteX0" fmla="*/ 0 w 133350"/>
                <a:gd name="connsiteY0" fmla="*/ 0 h 190500"/>
                <a:gd name="connsiteX1" fmla="*/ 12700 w 133350"/>
                <a:gd name="connsiteY1" fmla="*/ 76200 h 190500"/>
                <a:gd name="connsiteX2" fmla="*/ 47625 w 133350"/>
                <a:gd name="connsiteY2" fmla="*/ 190500 h 190500"/>
                <a:gd name="connsiteX3" fmla="*/ 127000 w 133350"/>
                <a:gd name="connsiteY3" fmla="*/ 177800 h 190500"/>
                <a:gd name="connsiteX4" fmla="*/ 123825 w 133350"/>
                <a:gd name="connsiteY4" fmla="*/ 136525 h 190500"/>
                <a:gd name="connsiteX5" fmla="*/ 98425 w 133350"/>
                <a:gd name="connsiteY5" fmla="*/ 92075 h 190500"/>
                <a:gd name="connsiteX6" fmla="*/ 133350 w 133350"/>
                <a:gd name="connsiteY6" fmla="*/ 50800 h 190500"/>
                <a:gd name="connsiteX7" fmla="*/ 0 w 133350"/>
                <a:gd name="connsiteY7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350" h="190500">
                  <a:moveTo>
                    <a:pt x="0" y="0"/>
                  </a:moveTo>
                  <a:lnTo>
                    <a:pt x="12700" y="76200"/>
                  </a:lnTo>
                  <a:lnTo>
                    <a:pt x="47625" y="190500"/>
                  </a:lnTo>
                  <a:lnTo>
                    <a:pt x="127000" y="177800"/>
                  </a:lnTo>
                  <a:lnTo>
                    <a:pt x="123825" y="136525"/>
                  </a:lnTo>
                  <a:lnTo>
                    <a:pt x="98425" y="92075"/>
                  </a:lnTo>
                  <a:lnTo>
                    <a:pt x="133350" y="50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16" name="フリーフォーム 1049">
              <a:extLst>
                <a:ext uri="{FF2B5EF4-FFF2-40B4-BE49-F238E27FC236}">
                  <a16:creationId xmlns:a16="http://schemas.microsoft.com/office/drawing/2014/main" id="{25A675D1-75E6-4852-9F16-176EF321AB36}"/>
                </a:ext>
              </a:extLst>
            </p:cNvPr>
            <p:cNvSpPr/>
            <p:nvPr/>
          </p:nvSpPr>
          <p:spPr bwMode="auto">
            <a:xfrm>
              <a:off x="4171230" y="3960813"/>
              <a:ext cx="93097" cy="51203"/>
            </a:xfrm>
            <a:custGeom>
              <a:avLst/>
              <a:gdLst>
                <a:gd name="connsiteX0" fmla="*/ 0 w 127000"/>
                <a:gd name="connsiteY0" fmla="*/ 69850 h 69850"/>
                <a:gd name="connsiteX1" fmla="*/ 15875 w 127000"/>
                <a:gd name="connsiteY1" fmla="*/ 6350 h 69850"/>
                <a:gd name="connsiteX2" fmla="*/ 107950 w 127000"/>
                <a:gd name="connsiteY2" fmla="*/ 0 h 69850"/>
                <a:gd name="connsiteX3" fmla="*/ 127000 w 127000"/>
                <a:gd name="connsiteY3" fmla="*/ 34925 h 69850"/>
                <a:gd name="connsiteX4" fmla="*/ 127000 w 127000"/>
                <a:gd name="connsiteY4" fmla="*/ 34925 h 69850"/>
                <a:gd name="connsiteX5" fmla="*/ 53975 w 127000"/>
                <a:gd name="connsiteY5" fmla="*/ 57150 h 69850"/>
                <a:gd name="connsiteX6" fmla="*/ 0 w 127000"/>
                <a:gd name="connsiteY6" fmla="*/ 69850 h 6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000" h="69850">
                  <a:moveTo>
                    <a:pt x="0" y="69850"/>
                  </a:moveTo>
                  <a:lnTo>
                    <a:pt x="15875" y="6350"/>
                  </a:lnTo>
                  <a:lnTo>
                    <a:pt x="107950" y="0"/>
                  </a:lnTo>
                  <a:lnTo>
                    <a:pt x="127000" y="34925"/>
                  </a:lnTo>
                  <a:lnTo>
                    <a:pt x="127000" y="34925"/>
                  </a:lnTo>
                  <a:lnTo>
                    <a:pt x="53975" y="57150"/>
                  </a:lnTo>
                  <a:lnTo>
                    <a:pt x="0" y="698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17" name="フリーフォーム 1050">
              <a:extLst>
                <a:ext uri="{FF2B5EF4-FFF2-40B4-BE49-F238E27FC236}">
                  <a16:creationId xmlns:a16="http://schemas.microsoft.com/office/drawing/2014/main" id="{B1ADB62F-8C59-448F-92DB-CB81C5C135EF}"/>
                </a:ext>
              </a:extLst>
            </p:cNvPr>
            <p:cNvSpPr/>
            <p:nvPr/>
          </p:nvSpPr>
          <p:spPr bwMode="auto">
            <a:xfrm>
              <a:off x="4264326" y="3949176"/>
              <a:ext cx="230414" cy="537632"/>
            </a:xfrm>
            <a:custGeom>
              <a:avLst/>
              <a:gdLst>
                <a:gd name="connsiteX0" fmla="*/ 0 w 314325"/>
                <a:gd name="connsiteY0" fmla="*/ 263525 h 733425"/>
                <a:gd name="connsiteX1" fmla="*/ 92075 w 314325"/>
                <a:gd name="connsiteY1" fmla="*/ 406400 h 733425"/>
                <a:gd name="connsiteX2" fmla="*/ 76200 w 314325"/>
                <a:gd name="connsiteY2" fmla="*/ 495300 h 733425"/>
                <a:gd name="connsiteX3" fmla="*/ 139700 w 314325"/>
                <a:gd name="connsiteY3" fmla="*/ 508000 h 733425"/>
                <a:gd name="connsiteX4" fmla="*/ 174625 w 314325"/>
                <a:gd name="connsiteY4" fmla="*/ 457200 h 733425"/>
                <a:gd name="connsiteX5" fmla="*/ 225425 w 314325"/>
                <a:gd name="connsiteY5" fmla="*/ 552450 h 733425"/>
                <a:gd name="connsiteX6" fmla="*/ 225425 w 314325"/>
                <a:gd name="connsiteY6" fmla="*/ 733425 h 733425"/>
                <a:gd name="connsiteX7" fmla="*/ 263525 w 314325"/>
                <a:gd name="connsiteY7" fmla="*/ 523875 h 733425"/>
                <a:gd name="connsiteX8" fmla="*/ 187325 w 314325"/>
                <a:gd name="connsiteY8" fmla="*/ 396875 h 733425"/>
                <a:gd name="connsiteX9" fmla="*/ 206375 w 314325"/>
                <a:gd name="connsiteY9" fmla="*/ 355600 h 733425"/>
                <a:gd name="connsiteX10" fmla="*/ 273050 w 314325"/>
                <a:gd name="connsiteY10" fmla="*/ 339725 h 733425"/>
                <a:gd name="connsiteX11" fmla="*/ 314325 w 314325"/>
                <a:gd name="connsiteY11" fmla="*/ 301625 h 733425"/>
                <a:gd name="connsiteX12" fmla="*/ 257175 w 314325"/>
                <a:gd name="connsiteY12" fmla="*/ 177800 h 733425"/>
                <a:gd name="connsiteX13" fmla="*/ 196850 w 314325"/>
                <a:gd name="connsiteY13" fmla="*/ 168275 h 733425"/>
                <a:gd name="connsiteX14" fmla="*/ 200025 w 314325"/>
                <a:gd name="connsiteY14" fmla="*/ 127000 h 733425"/>
                <a:gd name="connsiteX15" fmla="*/ 250825 w 314325"/>
                <a:gd name="connsiteY15" fmla="*/ 66675 h 733425"/>
                <a:gd name="connsiteX16" fmla="*/ 206375 w 314325"/>
                <a:gd name="connsiteY16" fmla="*/ 0 h 733425"/>
                <a:gd name="connsiteX17" fmla="*/ 171450 w 314325"/>
                <a:gd name="connsiteY17" fmla="*/ 9525 h 733425"/>
                <a:gd name="connsiteX18" fmla="*/ 165100 w 314325"/>
                <a:gd name="connsiteY18" fmla="*/ 41275 h 733425"/>
                <a:gd name="connsiteX19" fmla="*/ 114300 w 314325"/>
                <a:gd name="connsiteY19" fmla="*/ 73025 h 733425"/>
                <a:gd name="connsiteX20" fmla="*/ 111125 w 314325"/>
                <a:gd name="connsiteY20" fmla="*/ 171450 h 733425"/>
                <a:gd name="connsiteX21" fmla="*/ 66675 w 314325"/>
                <a:gd name="connsiteY21" fmla="*/ 171450 h 733425"/>
                <a:gd name="connsiteX22" fmla="*/ 47625 w 314325"/>
                <a:gd name="connsiteY22" fmla="*/ 279400 h 733425"/>
                <a:gd name="connsiteX23" fmla="*/ 22225 w 314325"/>
                <a:gd name="connsiteY23" fmla="*/ 196850 h 733425"/>
                <a:gd name="connsiteX24" fmla="*/ 0 w 314325"/>
                <a:gd name="connsiteY24" fmla="*/ 2635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14325" h="733425">
                  <a:moveTo>
                    <a:pt x="0" y="263525"/>
                  </a:moveTo>
                  <a:lnTo>
                    <a:pt x="92075" y="406400"/>
                  </a:lnTo>
                  <a:lnTo>
                    <a:pt x="76200" y="495300"/>
                  </a:lnTo>
                  <a:lnTo>
                    <a:pt x="139700" y="508000"/>
                  </a:lnTo>
                  <a:lnTo>
                    <a:pt x="174625" y="457200"/>
                  </a:lnTo>
                  <a:lnTo>
                    <a:pt x="225425" y="552450"/>
                  </a:lnTo>
                  <a:lnTo>
                    <a:pt x="225425" y="733425"/>
                  </a:lnTo>
                  <a:lnTo>
                    <a:pt x="263525" y="523875"/>
                  </a:lnTo>
                  <a:lnTo>
                    <a:pt x="187325" y="396875"/>
                  </a:lnTo>
                  <a:lnTo>
                    <a:pt x="206375" y="355600"/>
                  </a:lnTo>
                  <a:lnTo>
                    <a:pt x="273050" y="339725"/>
                  </a:lnTo>
                  <a:lnTo>
                    <a:pt x="314325" y="301625"/>
                  </a:lnTo>
                  <a:lnTo>
                    <a:pt x="257175" y="177800"/>
                  </a:lnTo>
                  <a:lnTo>
                    <a:pt x="196850" y="168275"/>
                  </a:lnTo>
                  <a:lnTo>
                    <a:pt x="200025" y="127000"/>
                  </a:lnTo>
                  <a:lnTo>
                    <a:pt x="250825" y="66675"/>
                  </a:lnTo>
                  <a:lnTo>
                    <a:pt x="206375" y="0"/>
                  </a:lnTo>
                  <a:lnTo>
                    <a:pt x="171450" y="9525"/>
                  </a:lnTo>
                  <a:lnTo>
                    <a:pt x="165100" y="41275"/>
                  </a:lnTo>
                  <a:lnTo>
                    <a:pt x="114300" y="73025"/>
                  </a:lnTo>
                  <a:lnTo>
                    <a:pt x="111125" y="171450"/>
                  </a:lnTo>
                  <a:lnTo>
                    <a:pt x="66675" y="171450"/>
                  </a:lnTo>
                  <a:lnTo>
                    <a:pt x="47625" y="279400"/>
                  </a:lnTo>
                  <a:lnTo>
                    <a:pt x="22225" y="196850"/>
                  </a:lnTo>
                  <a:lnTo>
                    <a:pt x="0" y="263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35" name="フリーフォーム 1052">
              <a:extLst>
                <a:ext uri="{FF2B5EF4-FFF2-40B4-BE49-F238E27FC236}">
                  <a16:creationId xmlns:a16="http://schemas.microsoft.com/office/drawing/2014/main" id="{C55B5A22-2151-45CF-96E5-C8B851FF9F62}"/>
                </a:ext>
              </a:extLst>
            </p:cNvPr>
            <p:cNvSpPr/>
            <p:nvPr/>
          </p:nvSpPr>
          <p:spPr bwMode="auto">
            <a:xfrm>
              <a:off x="3966418" y="4475171"/>
              <a:ext cx="69822" cy="111716"/>
            </a:xfrm>
            <a:custGeom>
              <a:avLst/>
              <a:gdLst>
                <a:gd name="connsiteX0" fmla="*/ 19050 w 95250"/>
                <a:gd name="connsiteY0" fmla="*/ 0 h 152400"/>
                <a:gd name="connsiteX1" fmla="*/ 0 w 95250"/>
                <a:gd name="connsiteY1" fmla="*/ 50800 h 152400"/>
                <a:gd name="connsiteX2" fmla="*/ 25400 w 95250"/>
                <a:gd name="connsiteY2" fmla="*/ 152400 h 152400"/>
                <a:gd name="connsiteX3" fmla="*/ 95250 w 95250"/>
                <a:gd name="connsiteY3" fmla="*/ 101600 h 152400"/>
                <a:gd name="connsiteX4" fmla="*/ 60325 w 95250"/>
                <a:gd name="connsiteY4" fmla="*/ 38100 h 152400"/>
                <a:gd name="connsiteX5" fmla="*/ 19050 w 95250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" h="152400">
                  <a:moveTo>
                    <a:pt x="19050" y="0"/>
                  </a:moveTo>
                  <a:lnTo>
                    <a:pt x="0" y="50800"/>
                  </a:lnTo>
                  <a:lnTo>
                    <a:pt x="25400" y="152400"/>
                  </a:lnTo>
                  <a:lnTo>
                    <a:pt x="95250" y="101600"/>
                  </a:lnTo>
                  <a:lnTo>
                    <a:pt x="60325" y="38100"/>
                  </a:lnTo>
                  <a:lnTo>
                    <a:pt x="190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36" name="フリーフォーム 1055">
              <a:extLst>
                <a:ext uri="{FF2B5EF4-FFF2-40B4-BE49-F238E27FC236}">
                  <a16:creationId xmlns:a16="http://schemas.microsoft.com/office/drawing/2014/main" id="{CC96A930-03F0-4E8D-9E8A-E7C49CFE2CD3}"/>
                </a:ext>
              </a:extLst>
            </p:cNvPr>
            <p:cNvSpPr/>
            <p:nvPr/>
          </p:nvSpPr>
          <p:spPr bwMode="auto">
            <a:xfrm>
              <a:off x="4406299" y="4198209"/>
              <a:ext cx="202485" cy="386350"/>
            </a:xfrm>
            <a:custGeom>
              <a:avLst/>
              <a:gdLst>
                <a:gd name="connsiteX0" fmla="*/ 95250 w 276225"/>
                <a:gd name="connsiteY0" fmla="*/ 0 h 527050"/>
                <a:gd name="connsiteX1" fmla="*/ 117475 w 276225"/>
                <a:gd name="connsiteY1" fmla="*/ 88900 h 527050"/>
                <a:gd name="connsiteX2" fmla="*/ 196850 w 276225"/>
                <a:gd name="connsiteY2" fmla="*/ 63500 h 527050"/>
                <a:gd name="connsiteX3" fmla="*/ 276225 w 276225"/>
                <a:gd name="connsiteY3" fmla="*/ 177800 h 527050"/>
                <a:gd name="connsiteX4" fmla="*/ 260350 w 276225"/>
                <a:gd name="connsiteY4" fmla="*/ 219075 h 527050"/>
                <a:gd name="connsiteX5" fmla="*/ 180975 w 276225"/>
                <a:gd name="connsiteY5" fmla="*/ 219075 h 527050"/>
                <a:gd name="connsiteX6" fmla="*/ 171450 w 276225"/>
                <a:gd name="connsiteY6" fmla="*/ 301625 h 527050"/>
                <a:gd name="connsiteX7" fmla="*/ 107950 w 276225"/>
                <a:gd name="connsiteY7" fmla="*/ 257175 h 527050"/>
                <a:gd name="connsiteX8" fmla="*/ 82550 w 276225"/>
                <a:gd name="connsiteY8" fmla="*/ 381000 h 527050"/>
                <a:gd name="connsiteX9" fmla="*/ 168275 w 276225"/>
                <a:gd name="connsiteY9" fmla="*/ 520700 h 527050"/>
                <a:gd name="connsiteX10" fmla="*/ 85725 w 276225"/>
                <a:gd name="connsiteY10" fmla="*/ 527050 h 527050"/>
                <a:gd name="connsiteX11" fmla="*/ 22225 w 276225"/>
                <a:gd name="connsiteY11" fmla="*/ 406400 h 527050"/>
                <a:gd name="connsiteX12" fmla="*/ 76200 w 276225"/>
                <a:gd name="connsiteY12" fmla="*/ 196850 h 527050"/>
                <a:gd name="connsiteX13" fmla="*/ 0 w 276225"/>
                <a:gd name="connsiteY13" fmla="*/ 57150 h 527050"/>
                <a:gd name="connsiteX14" fmla="*/ 12700 w 276225"/>
                <a:gd name="connsiteY14" fmla="*/ 19050 h 527050"/>
                <a:gd name="connsiteX15" fmla="*/ 95250 w 276225"/>
                <a:gd name="connsiteY15" fmla="*/ 0 h 52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6225" h="527050">
                  <a:moveTo>
                    <a:pt x="95250" y="0"/>
                  </a:moveTo>
                  <a:lnTo>
                    <a:pt x="117475" y="88900"/>
                  </a:lnTo>
                  <a:lnTo>
                    <a:pt x="196850" y="63500"/>
                  </a:lnTo>
                  <a:lnTo>
                    <a:pt x="276225" y="177800"/>
                  </a:lnTo>
                  <a:lnTo>
                    <a:pt x="260350" y="219075"/>
                  </a:lnTo>
                  <a:lnTo>
                    <a:pt x="180975" y="219075"/>
                  </a:lnTo>
                  <a:lnTo>
                    <a:pt x="171450" y="301625"/>
                  </a:lnTo>
                  <a:lnTo>
                    <a:pt x="107950" y="257175"/>
                  </a:lnTo>
                  <a:lnTo>
                    <a:pt x="82550" y="381000"/>
                  </a:lnTo>
                  <a:lnTo>
                    <a:pt x="168275" y="520700"/>
                  </a:lnTo>
                  <a:lnTo>
                    <a:pt x="85725" y="527050"/>
                  </a:lnTo>
                  <a:lnTo>
                    <a:pt x="22225" y="406400"/>
                  </a:lnTo>
                  <a:lnTo>
                    <a:pt x="76200" y="196850"/>
                  </a:lnTo>
                  <a:lnTo>
                    <a:pt x="0" y="57150"/>
                  </a:lnTo>
                  <a:lnTo>
                    <a:pt x="12700" y="19050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37" name="フリーフォーム 1056">
              <a:extLst>
                <a:ext uri="{FF2B5EF4-FFF2-40B4-BE49-F238E27FC236}">
                  <a16:creationId xmlns:a16="http://schemas.microsoft.com/office/drawing/2014/main" id="{78AF931D-84F0-482B-9B9F-200BE54B1A69}"/>
                </a:ext>
              </a:extLst>
            </p:cNvPr>
            <p:cNvSpPr/>
            <p:nvPr/>
          </p:nvSpPr>
          <p:spPr bwMode="auto">
            <a:xfrm>
              <a:off x="4473794" y="4577577"/>
              <a:ext cx="97751" cy="137317"/>
            </a:xfrm>
            <a:custGeom>
              <a:avLst/>
              <a:gdLst>
                <a:gd name="connsiteX0" fmla="*/ 0 w 133350"/>
                <a:gd name="connsiteY0" fmla="*/ 15875 h 187325"/>
                <a:gd name="connsiteX1" fmla="*/ 31750 w 133350"/>
                <a:gd name="connsiteY1" fmla="*/ 111125 h 187325"/>
                <a:gd name="connsiteX2" fmla="*/ 133350 w 133350"/>
                <a:gd name="connsiteY2" fmla="*/ 187325 h 187325"/>
                <a:gd name="connsiteX3" fmla="*/ 123825 w 133350"/>
                <a:gd name="connsiteY3" fmla="*/ 28575 h 187325"/>
                <a:gd name="connsiteX4" fmla="*/ 79375 w 133350"/>
                <a:gd name="connsiteY4" fmla="*/ 0 h 187325"/>
                <a:gd name="connsiteX5" fmla="*/ 0 w 133350"/>
                <a:gd name="connsiteY5" fmla="*/ 15875 h 18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350" h="187325">
                  <a:moveTo>
                    <a:pt x="0" y="15875"/>
                  </a:moveTo>
                  <a:lnTo>
                    <a:pt x="31750" y="111125"/>
                  </a:lnTo>
                  <a:lnTo>
                    <a:pt x="133350" y="187325"/>
                  </a:lnTo>
                  <a:lnTo>
                    <a:pt x="123825" y="28575"/>
                  </a:lnTo>
                  <a:lnTo>
                    <a:pt x="79375" y="0"/>
                  </a:lnTo>
                  <a:lnTo>
                    <a:pt x="0" y="15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38" name="フリーフォーム 1057">
              <a:extLst>
                <a:ext uri="{FF2B5EF4-FFF2-40B4-BE49-F238E27FC236}">
                  <a16:creationId xmlns:a16="http://schemas.microsoft.com/office/drawing/2014/main" id="{59BB688E-C50B-45CC-959F-43D67055D1AA}"/>
                </a:ext>
              </a:extLst>
            </p:cNvPr>
            <p:cNvSpPr/>
            <p:nvPr/>
          </p:nvSpPr>
          <p:spPr bwMode="auto">
            <a:xfrm>
              <a:off x="4352769" y="4600852"/>
              <a:ext cx="265325" cy="300236"/>
            </a:xfrm>
            <a:custGeom>
              <a:avLst/>
              <a:gdLst>
                <a:gd name="connsiteX0" fmla="*/ 0 w 361950"/>
                <a:gd name="connsiteY0" fmla="*/ 9525 h 409575"/>
                <a:gd name="connsiteX1" fmla="*/ 76200 w 361950"/>
                <a:gd name="connsiteY1" fmla="*/ 0 h 409575"/>
                <a:gd name="connsiteX2" fmla="*/ 260350 w 361950"/>
                <a:gd name="connsiteY2" fmla="*/ 184150 h 409575"/>
                <a:gd name="connsiteX3" fmla="*/ 301625 w 361950"/>
                <a:gd name="connsiteY3" fmla="*/ 254000 h 409575"/>
                <a:gd name="connsiteX4" fmla="*/ 355600 w 361950"/>
                <a:gd name="connsiteY4" fmla="*/ 298450 h 409575"/>
                <a:gd name="connsiteX5" fmla="*/ 361950 w 361950"/>
                <a:gd name="connsiteY5" fmla="*/ 390525 h 409575"/>
                <a:gd name="connsiteX6" fmla="*/ 307975 w 361950"/>
                <a:gd name="connsiteY6" fmla="*/ 409575 h 409575"/>
                <a:gd name="connsiteX7" fmla="*/ 196850 w 361950"/>
                <a:gd name="connsiteY7" fmla="*/ 314325 h 409575"/>
                <a:gd name="connsiteX8" fmla="*/ 149225 w 361950"/>
                <a:gd name="connsiteY8" fmla="*/ 190500 h 409575"/>
                <a:gd name="connsiteX9" fmla="*/ 85725 w 361950"/>
                <a:gd name="connsiteY9" fmla="*/ 114300 h 409575"/>
                <a:gd name="connsiteX10" fmla="*/ 0 w 361950"/>
                <a:gd name="connsiteY10" fmla="*/ 95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1950" h="409575">
                  <a:moveTo>
                    <a:pt x="0" y="9525"/>
                  </a:moveTo>
                  <a:lnTo>
                    <a:pt x="76200" y="0"/>
                  </a:lnTo>
                  <a:lnTo>
                    <a:pt x="260350" y="184150"/>
                  </a:lnTo>
                  <a:lnTo>
                    <a:pt x="301625" y="254000"/>
                  </a:lnTo>
                  <a:lnTo>
                    <a:pt x="355600" y="298450"/>
                  </a:lnTo>
                  <a:lnTo>
                    <a:pt x="361950" y="390525"/>
                  </a:lnTo>
                  <a:lnTo>
                    <a:pt x="307975" y="409575"/>
                  </a:lnTo>
                  <a:lnTo>
                    <a:pt x="196850" y="314325"/>
                  </a:lnTo>
                  <a:lnTo>
                    <a:pt x="149225" y="190500"/>
                  </a:lnTo>
                  <a:lnTo>
                    <a:pt x="85725" y="114300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39" name="フリーフォーム 1058">
              <a:extLst>
                <a:ext uri="{FF2B5EF4-FFF2-40B4-BE49-F238E27FC236}">
                  <a16:creationId xmlns:a16="http://schemas.microsoft.com/office/drawing/2014/main" id="{347C49D4-74E7-4ED0-AEAA-6923B4312EAE}"/>
                </a:ext>
              </a:extLst>
            </p:cNvPr>
            <p:cNvSpPr/>
            <p:nvPr/>
          </p:nvSpPr>
          <p:spPr bwMode="auto">
            <a:xfrm>
              <a:off x="4620420" y="4903415"/>
              <a:ext cx="423589" cy="83787"/>
            </a:xfrm>
            <a:custGeom>
              <a:avLst/>
              <a:gdLst>
                <a:gd name="connsiteX0" fmla="*/ 0 w 577850"/>
                <a:gd name="connsiteY0" fmla="*/ 34925 h 114300"/>
                <a:gd name="connsiteX1" fmla="*/ 38100 w 577850"/>
                <a:gd name="connsiteY1" fmla="*/ 0 h 114300"/>
                <a:gd name="connsiteX2" fmla="*/ 269875 w 577850"/>
                <a:gd name="connsiteY2" fmla="*/ 57150 h 114300"/>
                <a:gd name="connsiteX3" fmla="*/ 403225 w 577850"/>
                <a:gd name="connsiteY3" fmla="*/ 82550 h 114300"/>
                <a:gd name="connsiteX4" fmla="*/ 577850 w 577850"/>
                <a:gd name="connsiteY4" fmla="*/ 92075 h 114300"/>
                <a:gd name="connsiteX5" fmla="*/ 355600 w 577850"/>
                <a:gd name="connsiteY5" fmla="*/ 114300 h 114300"/>
                <a:gd name="connsiteX6" fmla="*/ 273050 w 577850"/>
                <a:gd name="connsiteY6" fmla="*/ 114300 h 114300"/>
                <a:gd name="connsiteX7" fmla="*/ 111125 w 577850"/>
                <a:gd name="connsiteY7" fmla="*/ 76200 h 114300"/>
                <a:gd name="connsiteX8" fmla="*/ 63500 w 577850"/>
                <a:gd name="connsiteY8" fmla="*/ 69850 h 114300"/>
                <a:gd name="connsiteX9" fmla="*/ 0 w 577850"/>
                <a:gd name="connsiteY9" fmla="*/ 34925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7850" h="114300">
                  <a:moveTo>
                    <a:pt x="0" y="34925"/>
                  </a:moveTo>
                  <a:lnTo>
                    <a:pt x="38100" y="0"/>
                  </a:lnTo>
                  <a:lnTo>
                    <a:pt x="269875" y="57150"/>
                  </a:lnTo>
                  <a:lnTo>
                    <a:pt x="403225" y="82550"/>
                  </a:lnTo>
                  <a:lnTo>
                    <a:pt x="577850" y="92075"/>
                  </a:lnTo>
                  <a:lnTo>
                    <a:pt x="355600" y="114300"/>
                  </a:lnTo>
                  <a:lnTo>
                    <a:pt x="273050" y="114300"/>
                  </a:lnTo>
                  <a:lnTo>
                    <a:pt x="111125" y="76200"/>
                  </a:lnTo>
                  <a:lnTo>
                    <a:pt x="63500" y="69850"/>
                  </a:lnTo>
                  <a:lnTo>
                    <a:pt x="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0" name="フリーフォーム 1059">
              <a:extLst>
                <a:ext uri="{FF2B5EF4-FFF2-40B4-BE49-F238E27FC236}">
                  <a16:creationId xmlns:a16="http://schemas.microsoft.com/office/drawing/2014/main" id="{E44CB781-5DF6-49AC-8AD8-FF1A6C88BB0C}"/>
                </a:ext>
              </a:extLst>
            </p:cNvPr>
            <p:cNvSpPr/>
            <p:nvPr/>
          </p:nvSpPr>
          <p:spPr bwMode="auto">
            <a:xfrm>
              <a:off x="5023063" y="4970910"/>
              <a:ext cx="130335" cy="65168"/>
            </a:xfrm>
            <a:custGeom>
              <a:avLst/>
              <a:gdLst>
                <a:gd name="connsiteX0" fmla="*/ 177800 w 177800"/>
                <a:gd name="connsiteY0" fmla="*/ 0 h 88900"/>
                <a:gd name="connsiteX1" fmla="*/ 82550 w 177800"/>
                <a:gd name="connsiteY1" fmla="*/ 9525 h 88900"/>
                <a:gd name="connsiteX2" fmla="*/ 0 w 177800"/>
                <a:gd name="connsiteY2" fmla="*/ 88900 h 88900"/>
                <a:gd name="connsiteX3" fmla="*/ 120650 w 177800"/>
                <a:gd name="connsiteY3" fmla="*/ 44450 h 88900"/>
                <a:gd name="connsiteX4" fmla="*/ 177800 w 177800"/>
                <a:gd name="connsiteY4" fmla="*/ 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800" h="88900">
                  <a:moveTo>
                    <a:pt x="177800" y="0"/>
                  </a:moveTo>
                  <a:lnTo>
                    <a:pt x="82550" y="9525"/>
                  </a:lnTo>
                  <a:lnTo>
                    <a:pt x="0" y="88900"/>
                  </a:lnTo>
                  <a:lnTo>
                    <a:pt x="120650" y="44450"/>
                  </a:lnTo>
                  <a:lnTo>
                    <a:pt x="177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1" name="フリーフォーム 1060">
              <a:extLst>
                <a:ext uri="{FF2B5EF4-FFF2-40B4-BE49-F238E27FC236}">
                  <a16:creationId xmlns:a16="http://schemas.microsoft.com/office/drawing/2014/main" id="{3588CCC1-FE7B-455E-9660-D02EB6D0DE8E}"/>
                </a:ext>
              </a:extLst>
            </p:cNvPr>
            <p:cNvSpPr/>
            <p:nvPr/>
          </p:nvSpPr>
          <p:spPr bwMode="auto">
            <a:xfrm>
              <a:off x="5486218" y="4826611"/>
              <a:ext cx="335147" cy="207140"/>
            </a:xfrm>
            <a:custGeom>
              <a:avLst/>
              <a:gdLst>
                <a:gd name="connsiteX0" fmla="*/ 15875 w 457200"/>
                <a:gd name="connsiteY0" fmla="*/ 0 h 282575"/>
                <a:gd name="connsiteX1" fmla="*/ 0 w 457200"/>
                <a:gd name="connsiteY1" fmla="*/ 228600 h 282575"/>
                <a:gd name="connsiteX2" fmla="*/ 85725 w 457200"/>
                <a:gd name="connsiteY2" fmla="*/ 234950 h 282575"/>
                <a:gd name="connsiteX3" fmla="*/ 111125 w 457200"/>
                <a:gd name="connsiteY3" fmla="*/ 196850 h 282575"/>
                <a:gd name="connsiteX4" fmla="*/ 196850 w 457200"/>
                <a:gd name="connsiteY4" fmla="*/ 200025 h 282575"/>
                <a:gd name="connsiteX5" fmla="*/ 231775 w 457200"/>
                <a:gd name="connsiteY5" fmla="*/ 263525 h 282575"/>
                <a:gd name="connsiteX6" fmla="*/ 339725 w 457200"/>
                <a:gd name="connsiteY6" fmla="*/ 282575 h 282575"/>
                <a:gd name="connsiteX7" fmla="*/ 266700 w 457200"/>
                <a:gd name="connsiteY7" fmla="*/ 184150 h 282575"/>
                <a:gd name="connsiteX8" fmla="*/ 457200 w 457200"/>
                <a:gd name="connsiteY8" fmla="*/ 200025 h 282575"/>
                <a:gd name="connsiteX9" fmla="*/ 288925 w 457200"/>
                <a:gd name="connsiteY9" fmla="*/ 114300 h 282575"/>
                <a:gd name="connsiteX10" fmla="*/ 247650 w 457200"/>
                <a:gd name="connsiteY10" fmla="*/ 60325 h 282575"/>
                <a:gd name="connsiteX11" fmla="*/ 180975 w 457200"/>
                <a:gd name="connsiteY11" fmla="*/ 92075 h 282575"/>
                <a:gd name="connsiteX12" fmla="*/ 136525 w 457200"/>
                <a:gd name="connsiteY12" fmla="*/ 22225 h 282575"/>
                <a:gd name="connsiteX13" fmla="*/ 15875 w 457200"/>
                <a:gd name="connsiteY13" fmla="*/ 0 h 282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7200" h="282575">
                  <a:moveTo>
                    <a:pt x="15875" y="0"/>
                  </a:moveTo>
                  <a:lnTo>
                    <a:pt x="0" y="228600"/>
                  </a:lnTo>
                  <a:lnTo>
                    <a:pt x="85725" y="234950"/>
                  </a:lnTo>
                  <a:lnTo>
                    <a:pt x="111125" y="196850"/>
                  </a:lnTo>
                  <a:lnTo>
                    <a:pt x="196850" y="200025"/>
                  </a:lnTo>
                  <a:lnTo>
                    <a:pt x="231775" y="263525"/>
                  </a:lnTo>
                  <a:lnTo>
                    <a:pt x="339725" y="282575"/>
                  </a:lnTo>
                  <a:lnTo>
                    <a:pt x="266700" y="184150"/>
                  </a:lnTo>
                  <a:lnTo>
                    <a:pt x="457200" y="200025"/>
                  </a:lnTo>
                  <a:lnTo>
                    <a:pt x="288925" y="114300"/>
                  </a:lnTo>
                  <a:lnTo>
                    <a:pt x="247650" y="60325"/>
                  </a:lnTo>
                  <a:lnTo>
                    <a:pt x="180975" y="92075"/>
                  </a:lnTo>
                  <a:lnTo>
                    <a:pt x="136525" y="22225"/>
                  </a:lnTo>
                  <a:lnTo>
                    <a:pt x="15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2" name="フリーフォーム 1061">
              <a:extLst>
                <a:ext uri="{FF2B5EF4-FFF2-40B4-BE49-F238E27FC236}">
                  <a16:creationId xmlns:a16="http://schemas.microsoft.com/office/drawing/2014/main" id="{6D689ABF-46BD-4049-BF5D-DAB0D2CA6E42}"/>
                </a:ext>
              </a:extLst>
            </p:cNvPr>
            <p:cNvSpPr/>
            <p:nvPr/>
          </p:nvSpPr>
          <p:spPr bwMode="auto">
            <a:xfrm>
              <a:off x="5237184" y="4754461"/>
              <a:ext cx="258342" cy="242051"/>
            </a:xfrm>
            <a:custGeom>
              <a:avLst/>
              <a:gdLst>
                <a:gd name="connsiteX0" fmla="*/ 352425 w 352425"/>
                <a:gd name="connsiteY0" fmla="*/ 95250 h 330200"/>
                <a:gd name="connsiteX1" fmla="*/ 212725 w 352425"/>
                <a:gd name="connsiteY1" fmla="*/ 25400 h 330200"/>
                <a:gd name="connsiteX2" fmla="*/ 152400 w 352425"/>
                <a:gd name="connsiteY2" fmla="*/ 104775 h 330200"/>
                <a:gd name="connsiteX3" fmla="*/ 66675 w 352425"/>
                <a:gd name="connsiteY3" fmla="*/ 0 h 330200"/>
                <a:gd name="connsiteX4" fmla="*/ 0 w 352425"/>
                <a:gd name="connsiteY4" fmla="*/ 19050 h 330200"/>
                <a:gd name="connsiteX5" fmla="*/ 76200 w 352425"/>
                <a:gd name="connsiteY5" fmla="*/ 133350 h 330200"/>
                <a:gd name="connsiteX6" fmla="*/ 244475 w 352425"/>
                <a:gd name="connsiteY6" fmla="*/ 184150 h 330200"/>
                <a:gd name="connsiteX7" fmla="*/ 269875 w 352425"/>
                <a:gd name="connsiteY7" fmla="*/ 276225 h 330200"/>
                <a:gd name="connsiteX8" fmla="*/ 342900 w 352425"/>
                <a:gd name="connsiteY8" fmla="*/ 330200 h 330200"/>
                <a:gd name="connsiteX9" fmla="*/ 352425 w 352425"/>
                <a:gd name="connsiteY9" fmla="*/ 9525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2425" h="330200">
                  <a:moveTo>
                    <a:pt x="352425" y="95250"/>
                  </a:moveTo>
                  <a:lnTo>
                    <a:pt x="212725" y="25400"/>
                  </a:lnTo>
                  <a:lnTo>
                    <a:pt x="152400" y="104775"/>
                  </a:lnTo>
                  <a:lnTo>
                    <a:pt x="66675" y="0"/>
                  </a:lnTo>
                  <a:lnTo>
                    <a:pt x="0" y="19050"/>
                  </a:lnTo>
                  <a:lnTo>
                    <a:pt x="76200" y="133350"/>
                  </a:lnTo>
                  <a:lnTo>
                    <a:pt x="244475" y="184150"/>
                  </a:lnTo>
                  <a:lnTo>
                    <a:pt x="269875" y="276225"/>
                  </a:lnTo>
                  <a:lnTo>
                    <a:pt x="342900" y="330200"/>
                  </a:lnTo>
                  <a:lnTo>
                    <a:pt x="352425" y="952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3" name="フリーフォーム 1062">
              <a:extLst>
                <a:ext uri="{FF2B5EF4-FFF2-40B4-BE49-F238E27FC236}">
                  <a16:creationId xmlns:a16="http://schemas.microsoft.com/office/drawing/2014/main" id="{4B9F3E16-3195-447C-85AD-3F084FE628FF}"/>
                </a:ext>
              </a:extLst>
            </p:cNvPr>
            <p:cNvSpPr/>
            <p:nvPr/>
          </p:nvSpPr>
          <p:spPr bwMode="auto">
            <a:xfrm>
              <a:off x="4967205" y="4035290"/>
              <a:ext cx="48876" cy="102406"/>
            </a:xfrm>
            <a:custGeom>
              <a:avLst/>
              <a:gdLst>
                <a:gd name="connsiteX0" fmla="*/ 22225 w 66675"/>
                <a:gd name="connsiteY0" fmla="*/ 139700 h 139700"/>
                <a:gd name="connsiteX1" fmla="*/ 0 w 66675"/>
                <a:gd name="connsiteY1" fmla="*/ 88900 h 139700"/>
                <a:gd name="connsiteX2" fmla="*/ 41275 w 66675"/>
                <a:gd name="connsiteY2" fmla="*/ 0 h 139700"/>
                <a:gd name="connsiteX3" fmla="*/ 66675 w 66675"/>
                <a:gd name="connsiteY3" fmla="*/ 6350 h 139700"/>
                <a:gd name="connsiteX4" fmla="*/ 47625 w 66675"/>
                <a:gd name="connsiteY4" fmla="*/ 79375 h 139700"/>
                <a:gd name="connsiteX5" fmla="*/ 22225 w 66675"/>
                <a:gd name="connsiteY5" fmla="*/ 139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675" h="139700">
                  <a:moveTo>
                    <a:pt x="22225" y="139700"/>
                  </a:moveTo>
                  <a:lnTo>
                    <a:pt x="0" y="88900"/>
                  </a:lnTo>
                  <a:lnTo>
                    <a:pt x="41275" y="0"/>
                  </a:lnTo>
                  <a:lnTo>
                    <a:pt x="66675" y="6350"/>
                  </a:lnTo>
                  <a:lnTo>
                    <a:pt x="47625" y="79375"/>
                  </a:lnTo>
                  <a:lnTo>
                    <a:pt x="22225" y="139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4" name="フリーフォーム 1063">
              <a:extLst>
                <a:ext uri="{FF2B5EF4-FFF2-40B4-BE49-F238E27FC236}">
                  <a16:creationId xmlns:a16="http://schemas.microsoft.com/office/drawing/2014/main" id="{B4D56465-B5AD-444B-8DFF-7541BF362362}"/>
                </a:ext>
              </a:extLst>
            </p:cNvPr>
            <p:cNvSpPr/>
            <p:nvPr/>
          </p:nvSpPr>
          <p:spPr bwMode="auto">
            <a:xfrm>
              <a:off x="4960223" y="4240103"/>
              <a:ext cx="76804" cy="162919"/>
            </a:xfrm>
            <a:custGeom>
              <a:avLst/>
              <a:gdLst>
                <a:gd name="connsiteX0" fmla="*/ 73025 w 104775"/>
                <a:gd name="connsiteY0" fmla="*/ 0 h 222250"/>
                <a:gd name="connsiteX1" fmla="*/ 15875 w 104775"/>
                <a:gd name="connsiteY1" fmla="*/ 0 h 222250"/>
                <a:gd name="connsiteX2" fmla="*/ 0 w 104775"/>
                <a:gd name="connsiteY2" fmla="*/ 123825 h 222250"/>
                <a:gd name="connsiteX3" fmla="*/ 22225 w 104775"/>
                <a:gd name="connsiteY3" fmla="*/ 222250 h 222250"/>
                <a:gd name="connsiteX4" fmla="*/ 38100 w 104775"/>
                <a:gd name="connsiteY4" fmla="*/ 120650 h 222250"/>
                <a:gd name="connsiteX5" fmla="*/ 104775 w 104775"/>
                <a:gd name="connsiteY5" fmla="*/ 73025 h 222250"/>
                <a:gd name="connsiteX6" fmla="*/ 73025 w 104775"/>
                <a:gd name="connsiteY6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222250">
                  <a:moveTo>
                    <a:pt x="73025" y="0"/>
                  </a:moveTo>
                  <a:lnTo>
                    <a:pt x="15875" y="0"/>
                  </a:lnTo>
                  <a:lnTo>
                    <a:pt x="0" y="123825"/>
                  </a:lnTo>
                  <a:lnTo>
                    <a:pt x="22225" y="222250"/>
                  </a:lnTo>
                  <a:lnTo>
                    <a:pt x="38100" y="120650"/>
                  </a:lnTo>
                  <a:lnTo>
                    <a:pt x="104775" y="7302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5" name="フリーフォーム 1064">
              <a:extLst>
                <a:ext uri="{FF2B5EF4-FFF2-40B4-BE49-F238E27FC236}">
                  <a16:creationId xmlns:a16="http://schemas.microsoft.com/office/drawing/2014/main" id="{3171521E-525F-4E3E-ABBC-47F470A7A388}"/>
                </a:ext>
              </a:extLst>
            </p:cNvPr>
            <p:cNvSpPr/>
            <p:nvPr/>
          </p:nvSpPr>
          <p:spPr bwMode="auto">
            <a:xfrm>
              <a:off x="5034700" y="4358801"/>
              <a:ext cx="83787" cy="111716"/>
            </a:xfrm>
            <a:custGeom>
              <a:avLst/>
              <a:gdLst>
                <a:gd name="connsiteX0" fmla="*/ 0 w 114300"/>
                <a:gd name="connsiteY0" fmla="*/ 0 h 152400"/>
                <a:gd name="connsiteX1" fmla="*/ 79375 w 114300"/>
                <a:gd name="connsiteY1" fmla="*/ 57150 h 152400"/>
                <a:gd name="connsiteX2" fmla="*/ 114300 w 114300"/>
                <a:gd name="connsiteY2" fmla="*/ 139700 h 152400"/>
                <a:gd name="connsiteX3" fmla="*/ 73025 w 114300"/>
                <a:gd name="connsiteY3" fmla="*/ 152400 h 152400"/>
                <a:gd name="connsiteX4" fmla="*/ 60325 w 114300"/>
                <a:gd name="connsiteY4" fmla="*/ 101600 h 152400"/>
                <a:gd name="connsiteX5" fmla="*/ 28575 w 114300"/>
                <a:gd name="connsiteY5" fmla="*/ 41275 h 152400"/>
                <a:gd name="connsiteX6" fmla="*/ 0 w 114300"/>
                <a:gd name="connsiteY6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152400">
                  <a:moveTo>
                    <a:pt x="0" y="0"/>
                  </a:moveTo>
                  <a:lnTo>
                    <a:pt x="79375" y="57150"/>
                  </a:lnTo>
                  <a:lnTo>
                    <a:pt x="114300" y="139700"/>
                  </a:lnTo>
                  <a:lnTo>
                    <a:pt x="73025" y="152400"/>
                  </a:lnTo>
                  <a:lnTo>
                    <a:pt x="60325" y="101600"/>
                  </a:lnTo>
                  <a:lnTo>
                    <a:pt x="28575" y="412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6" name="フリーフォーム 1065">
              <a:extLst>
                <a:ext uri="{FF2B5EF4-FFF2-40B4-BE49-F238E27FC236}">
                  <a16:creationId xmlns:a16="http://schemas.microsoft.com/office/drawing/2014/main" id="{CAA93F7A-47A6-4318-9A79-85D893018522}"/>
                </a:ext>
              </a:extLst>
            </p:cNvPr>
            <p:cNvSpPr/>
            <p:nvPr/>
          </p:nvSpPr>
          <p:spPr bwMode="auto">
            <a:xfrm>
              <a:off x="5002116" y="4426296"/>
              <a:ext cx="51203" cy="74477"/>
            </a:xfrm>
            <a:custGeom>
              <a:avLst/>
              <a:gdLst>
                <a:gd name="connsiteX0" fmla="*/ 0 w 69850"/>
                <a:gd name="connsiteY0" fmla="*/ 0 h 101600"/>
                <a:gd name="connsiteX1" fmla="*/ 31750 w 69850"/>
                <a:gd name="connsiteY1" fmla="*/ 101600 h 101600"/>
                <a:gd name="connsiteX2" fmla="*/ 69850 w 69850"/>
                <a:gd name="connsiteY2" fmla="*/ 79375 h 101600"/>
                <a:gd name="connsiteX3" fmla="*/ 66675 w 69850"/>
                <a:gd name="connsiteY3" fmla="*/ 31750 h 101600"/>
                <a:gd name="connsiteX4" fmla="*/ 0 w 69850"/>
                <a:gd name="connsiteY4" fmla="*/ 0 h 10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850" h="101600">
                  <a:moveTo>
                    <a:pt x="0" y="0"/>
                  </a:moveTo>
                  <a:lnTo>
                    <a:pt x="31750" y="101600"/>
                  </a:lnTo>
                  <a:lnTo>
                    <a:pt x="69850" y="79375"/>
                  </a:lnTo>
                  <a:lnTo>
                    <a:pt x="66675" y="3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7" name="フリーフォーム 1066">
              <a:extLst>
                <a:ext uri="{FF2B5EF4-FFF2-40B4-BE49-F238E27FC236}">
                  <a16:creationId xmlns:a16="http://schemas.microsoft.com/office/drawing/2014/main" id="{638963AF-1585-4529-9EBE-89CBD9232226}"/>
                </a:ext>
              </a:extLst>
            </p:cNvPr>
            <p:cNvSpPr/>
            <p:nvPr/>
          </p:nvSpPr>
          <p:spPr bwMode="auto">
            <a:xfrm>
              <a:off x="4990479" y="4496118"/>
              <a:ext cx="141972" cy="97751"/>
            </a:xfrm>
            <a:custGeom>
              <a:avLst/>
              <a:gdLst>
                <a:gd name="connsiteX0" fmla="*/ 174625 w 193675"/>
                <a:gd name="connsiteY0" fmla="*/ 0 h 133350"/>
                <a:gd name="connsiteX1" fmla="*/ 193675 w 193675"/>
                <a:gd name="connsiteY1" fmla="*/ 82550 h 133350"/>
                <a:gd name="connsiteX2" fmla="*/ 168275 w 193675"/>
                <a:gd name="connsiteY2" fmla="*/ 133350 h 133350"/>
                <a:gd name="connsiteX3" fmla="*/ 98425 w 193675"/>
                <a:gd name="connsiteY3" fmla="*/ 117475 h 133350"/>
                <a:gd name="connsiteX4" fmla="*/ 104775 w 193675"/>
                <a:gd name="connsiteY4" fmla="*/ 63500 h 133350"/>
                <a:gd name="connsiteX5" fmla="*/ 0 w 193675"/>
                <a:gd name="connsiteY5" fmla="*/ 101600 h 133350"/>
                <a:gd name="connsiteX6" fmla="*/ 76200 w 193675"/>
                <a:gd name="connsiteY6" fmla="*/ 25400 h 133350"/>
                <a:gd name="connsiteX7" fmla="*/ 123825 w 193675"/>
                <a:gd name="connsiteY7" fmla="*/ 53975 h 133350"/>
                <a:gd name="connsiteX8" fmla="*/ 174625 w 193675"/>
                <a:gd name="connsiteY8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675" h="133350">
                  <a:moveTo>
                    <a:pt x="174625" y="0"/>
                  </a:moveTo>
                  <a:lnTo>
                    <a:pt x="193675" y="82550"/>
                  </a:lnTo>
                  <a:lnTo>
                    <a:pt x="168275" y="133350"/>
                  </a:lnTo>
                  <a:lnTo>
                    <a:pt x="98425" y="117475"/>
                  </a:lnTo>
                  <a:lnTo>
                    <a:pt x="104775" y="63500"/>
                  </a:lnTo>
                  <a:lnTo>
                    <a:pt x="0" y="101600"/>
                  </a:lnTo>
                  <a:lnTo>
                    <a:pt x="76200" y="25400"/>
                  </a:lnTo>
                  <a:lnTo>
                    <a:pt x="123825" y="53975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8" name="フリーフォーム 1067">
              <a:extLst>
                <a:ext uri="{FF2B5EF4-FFF2-40B4-BE49-F238E27FC236}">
                  <a16:creationId xmlns:a16="http://schemas.microsoft.com/office/drawing/2014/main" id="{CF79F6FD-3990-4E39-9D03-6CA24F3E109D}"/>
                </a:ext>
              </a:extLst>
            </p:cNvPr>
            <p:cNvSpPr/>
            <p:nvPr/>
          </p:nvSpPr>
          <p:spPr bwMode="auto">
            <a:xfrm>
              <a:off x="4690243" y="4628781"/>
              <a:ext cx="346785" cy="279289"/>
            </a:xfrm>
            <a:custGeom>
              <a:avLst/>
              <a:gdLst>
                <a:gd name="connsiteX0" fmla="*/ 41275 w 473075"/>
                <a:gd name="connsiteY0" fmla="*/ 92075 h 381000"/>
                <a:gd name="connsiteX1" fmla="*/ 0 w 473075"/>
                <a:gd name="connsiteY1" fmla="*/ 142875 h 381000"/>
                <a:gd name="connsiteX2" fmla="*/ 53975 w 473075"/>
                <a:gd name="connsiteY2" fmla="*/ 241300 h 381000"/>
                <a:gd name="connsiteX3" fmla="*/ 60325 w 473075"/>
                <a:gd name="connsiteY3" fmla="*/ 292100 h 381000"/>
                <a:gd name="connsiteX4" fmla="*/ 203200 w 473075"/>
                <a:gd name="connsiteY4" fmla="*/ 317500 h 381000"/>
                <a:gd name="connsiteX5" fmla="*/ 282575 w 473075"/>
                <a:gd name="connsiteY5" fmla="*/ 381000 h 381000"/>
                <a:gd name="connsiteX6" fmla="*/ 466725 w 473075"/>
                <a:gd name="connsiteY6" fmla="*/ 342900 h 381000"/>
                <a:gd name="connsiteX7" fmla="*/ 473075 w 473075"/>
                <a:gd name="connsiteY7" fmla="*/ 276225 h 381000"/>
                <a:gd name="connsiteX8" fmla="*/ 444500 w 473075"/>
                <a:gd name="connsiteY8" fmla="*/ 231775 h 381000"/>
                <a:gd name="connsiteX9" fmla="*/ 377825 w 473075"/>
                <a:gd name="connsiteY9" fmla="*/ 168275 h 381000"/>
                <a:gd name="connsiteX10" fmla="*/ 346075 w 473075"/>
                <a:gd name="connsiteY10" fmla="*/ 266700 h 381000"/>
                <a:gd name="connsiteX11" fmla="*/ 285750 w 473075"/>
                <a:gd name="connsiteY11" fmla="*/ 231775 h 381000"/>
                <a:gd name="connsiteX12" fmla="*/ 250825 w 473075"/>
                <a:gd name="connsiteY12" fmla="*/ 276225 h 381000"/>
                <a:gd name="connsiteX13" fmla="*/ 231775 w 473075"/>
                <a:gd name="connsiteY13" fmla="*/ 196850 h 381000"/>
                <a:gd name="connsiteX14" fmla="*/ 301625 w 473075"/>
                <a:gd name="connsiteY14" fmla="*/ 174625 h 381000"/>
                <a:gd name="connsiteX15" fmla="*/ 323850 w 473075"/>
                <a:gd name="connsiteY15" fmla="*/ 133350 h 381000"/>
                <a:gd name="connsiteX16" fmla="*/ 298450 w 473075"/>
                <a:gd name="connsiteY16" fmla="*/ 3175 h 381000"/>
                <a:gd name="connsiteX17" fmla="*/ 254000 w 473075"/>
                <a:gd name="connsiteY17" fmla="*/ 0 h 381000"/>
                <a:gd name="connsiteX18" fmla="*/ 203200 w 473075"/>
                <a:gd name="connsiteY18" fmla="*/ 95250 h 381000"/>
                <a:gd name="connsiteX19" fmla="*/ 149225 w 473075"/>
                <a:gd name="connsiteY19" fmla="*/ 95250 h 381000"/>
                <a:gd name="connsiteX20" fmla="*/ 123825 w 473075"/>
                <a:gd name="connsiteY20" fmla="*/ 130175 h 381000"/>
                <a:gd name="connsiteX21" fmla="*/ 41275 w 473075"/>
                <a:gd name="connsiteY21" fmla="*/ 92075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73075" h="381000">
                  <a:moveTo>
                    <a:pt x="41275" y="92075"/>
                  </a:moveTo>
                  <a:lnTo>
                    <a:pt x="0" y="142875"/>
                  </a:lnTo>
                  <a:lnTo>
                    <a:pt x="53975" y="241300"/>
                  </a:lnTo>
                  <a:lnTo>
                    <a:pt x="60325" y="292100"/>
                  </a:lnTo>
                  <a:lnTo>
                    <a:pt x="203200" y="317500"/>
                  </a:lnTo>
                  <a:lnTo>
                    <a:pt x="282575" y="381000"/>
                  </a:lnTo>
                  <a:lnTo>
                    <a:pt x="466725" y="342900"/>
                  </a:lnTo>
                  <a:lnTo>
                    <a:pt x="473075" y="276225"/>
                  </a:lnTo>
                  <a:lnTo>
                    <a:pt x="444500" y="231775"/>
                  </a:lnTo>
                  <a:lnTo>
                    <a:pt x="377825" y="168275"/>
                  </a:lnTo>
                  <a:lnTo>
                    <a:pt x="346075" y="266700"/>
                  </a:lnTo>
                  <a:lnTo>
                    <a:pt x="285750" y="231775"/>
                  </a:lnTo>
                  <a:lnTo>
                    <a:pt x="250825" y="276225"/>
                  </a:lnTo>
                  <a:lnTo>
                    <a:pt x="231775" y="196850"/>
                  </a:lnTo>
                  <a:lnTo>
                    <a:pt x="301625" y="174625"/>
                  </a:lnTo>
                  <a:lnTo>
                    <a:pt x="323850" y="133350"/>
                  </a:lnTo>
                  <a:lnTo>
                    <a:pt x="298450" y="3175"/>
                  </a:lnTo>
                  <a:lnTo>
                    <a:pt x="254000" y="0"/>
                  </a:lnTo>
                  <a:lnTo>
                    <a:pt x="203200" y="95250"/>
                  </a:lnTo>
                  <a:lnTo>
                    <a:pt x="149225" y="95250"/>
                  </a:lnTo>
                  <a:lnTo>
                    <a:pt x="123825" y="130175"/>
                  </a:lnTo>
                  <a:lnTo>
                    <a:pt x="412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9" name="フリーフォーム 1069">
              <a:extLst>
                <a:ext uri="{FF2B5EF4-FFF2-40B4-BE49-F238E27FC236}">
                  <a16:creationId xmlns:a16="http://schemas.microsoft.com/office/drawing/2014/main" id="{E66D96B5-E95E-45AE-90C1-4CD8285AB43D}"/>
                </a:ext>
              </a:extLst>
            </p:cNvPr>
            <p:cNvSpPr/>
            <p:nvPr/>
          </p:nvSpPr>
          <p:spPr bwMode="auto">
            <a:xfrm>
              <a:off x="4741446" y="4551976"/>
              <a:ext cx="195503" cy="172228"/>
            </a:xfrm>
            <a:custGeom>
              <a:avLst/>
              <a:gdLst>
                <a:gd name="connsiteX0" fmla="*/ 0 w 266700"/>
                <a:gd name="connsiteY0" fmla="*/ 212725 h 234950"/>
                <a:gd name="connsiteX1" fmla="*/ 60325 w 266700"/>
                <a:gd name="connsiteY1" fmla="*/ 234950 h 234950"/>
                <a:gd name="connsiteX2" fmla="*/ 66675 w 266700"/>
                <a:gd name="connsiteY2" fmla="*/ 203200 h 234950"/>
                <a:gd name="connsiteX3" fmla="*/ 142875 w 266700"/>
                <a:gd name="connsiteY3" fmla="*/ 206375 h 234950"/>
                <a:gd name="connsiteX4" fmla="*/ 184150 w 266700"/>
                <a:gd name="connsiteY4" fmla="*/ 104775 h 234950"/>
                <a:gd name="connsiteX5" fmla="*/ 225425 w 266700"/>
                <a:gd name="connsiteY5" fmla="*/ 114300 h 234950"/>
                <a:gd name="connsiteX6" fmla="*/ 266700 w 266700"/>
                <a:gd name="connsiteY6" fmla="*/ 79375 h 234950"/>
                <a:gd name="connsiteX7" fmla="*/ 215900 w 266700"/>
                <a:gd name="connsiteY7" fmla="*/ 0 h 234950"/>
                <a:gd name="connsiteX8" fmla="*/ 136525 w 266700"/>
                <a:gd name="connsiteY8" fmla="*/ 38100 h 234950"/>
                <a:gd name="connsiteX9" fmla="*/ 120650 w 266700"/>
                <a:gd name="connsiteY9" fmla="*/ 79375 h 234950"/>
                <a:gd name="connsiteX10" fmla="*/ 88900 w 266700"/>
                <a:gd name="connsiteY10" fmla="*/ 127000 h 234950"/>
                <a:gd name="connsiteX11" fmla="*/ 60325 w 266700"/>
                <a:gd name="connsiteY11" fmla="*/ 161925 h 234950"/>
                <a:gd name="connsiteX12" fmla="*/ 12700 w 266700"/>
                <a:gd name="connsiteY12" fmla="*/ 161925 h 234950"/>
                <a:gd name="connsiteX13" fmla="*/ 0 w 266700"/>
                <a:gd name="connsiteY13" fmla="*/ 212725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6700" h="234950">
                  <a:moveTo>
                    <a:pt x="0" y="212725"/>
                  </a:moveTo>
                  <a:lnTo>
                    <a:pt x="60325" y="234950"/>
                  </a:lnTo>
                  <a:lnTo>
                    <a:pt x="66675" y="203200"/>
                  </a:lnTo>
                  <a:lnTo>
                    <a:pt x="142875" y="206375"/>
                  </a:lnTo>
                  <a:lnTo>
                    <a:pt x="184150" y="104775"/>
                  </a:lnTo>
                  <a:lnTo>
                    <a:pt x="225425" y="114300"/>
                  </a:lnTo>
                  <a:lnTo>
                    <a:pt x="266700" y="79375"/>
                  </a:lnTo>
                  <a:lnTo>
                    <a:pt x="215900" y="0"/>
                  </a:lnTo>
                  <a:lnTo>
                    <a:pt x="136525" y="38100"/>
                  </a:lnTo>
                  <a:lnTo>
                    <a:pt x="120650" y="79375"/>
                  </a:lnTo>
                  <a:lnTo>
                    <a:pt x="88900" y="127000"/>
                  </a:lnTo>
                  <a:lnTo>
                    <a:pt x="60325" y="161925"/>
                  </a:lnTo>
                  <a:lnTo>
                    <a:pt x="12700" y="161925"/>
                  </a:lnTo>
                  <a:lnTo>
                    <a:pt x="0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50" name="フリーフォーム 1071">
              <a:extLst>
                <a:ext uri="{FF2B5EF4-FFF2-40B4-BE49-F238E27FC236}">
                  <a16:creationId xmlns:a16="http://schemas.microsoft.com/office/drawing/2014/main" id="{E07BD894-5CBF-4935-B4E4-A3C5287028CF}"/>
                </a:ext>
              </a:extLst>
            </p:cNvPr>
            <p:cNvSpPr/>
            <p:nvPr/>
          </p:nvSpPr>
          <p:spPr bwMode="auto">
            <a:xfrm>
              <a:off x="4476121" y="4126060"/>
              <a:ext cx="179210" cy="239723"/>
            </a:xfrm>
            <a:custGeom>
              <a:avLst/>
              <a:gdLst>
                <a:gd name="connsiteX0" fmla="*/ 66675 w 244475"/>
                <a:gd name="connsiteY0" fmla="*/ 0 h 327025"/>
                <a:gd name="connsiteX1" fmla="*/ 34925 w 244475"/>
                <a:gd name="connsiteY1" fmla="*/ 60325 h 327025"/>
                <a:gd name="connsiteX2" fmla="*/ 0 w 244475"/>
                <a:gd name="connsiteY2" fmla="*/ 88900 h 327025"/>
                <a:gd name="connsiteX3" fmla="*/ 28575 w 244475"/>
                <a:gd name="connsiteY3" fmla="*/ 193675 h 327025"/>
                <a:gd name="connsiteX4" fmla="*/ 92075 w 244475"/>
                <a:gd name="connsiteY4" fmla="*/ 168275 h 327025"/>
                <a:gd name="connsiteX5" fmla="*/ 193675 w 244475"/>
                <a:gd name="connsiteY5" fmla="*/ 276225 h 327025"/>
                <a:gd name="connsiteX6" fmla="*/ 184150 w 244475"/>
                <a:gd name="connsiteY6" fmla="*/ 327025 h 327025"/>
                <a:gd name="connsiteX7" fmla="*/ 241300 w 244475"/>
                <a:gd name="connsiteY7" fmla="*/ 301625 h 327025"/>
                <a:gd name="connsiteX8" fmla="*/ 244475 w 244475"/>
                <a:gd name="connsiteY8" fmla="*/ 263525 h 327025"/>
                <a:gd name="connsiteX9" fmla="*/ 136525 w 244475"/>
                <a:gd name="connsiteY9" fmla="*/ 142875 h 327025"/>
                <a:gd name="connsiteX10" fmla="*/ 165100 w 244475"/>
                <a:gd name="connsiteY10" fmla="*/ 79375 h 327025"/>
                <a:gd name="connsiteX11" fmla="*/ 92075 w 244475"/>
                <a:gd name="connsiteY11" fmla="*/ 53975 h 327025"/>
                <a:gd name="connsiteX12" fmla="*/ 66675 w 244475"/>
                <a:gd name="connsiteY12" fmla="*/ 0 h 32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4475" h="327025">
                  <a:moveTo>
                    <a:pt x="66675" y="0"/>
                  </a:moveTo>
                  <a:lnTo>
                    <a:pt x="34925" y="60325"/>
                  </a:lnTo>
                  <a:lnTo>
                    <a:pt x="0" y="88900"/>
                  </a:lnTo>
                  <a:lnTo>
                    <a:pt x="28575" y="193675"/>
                  </a:lnTo>
                  <a:lnTo>
                    <a:pt x="92075" y="168275"/>
                  </a:lnTo>
                  <a:lnTo>
                    <a:pt x="193675" y="276225"/>
                  </a:lnTo>
                  <a:lnTo>
                    <a:pt x="184150" y="327025"/>
                  </a:lnTo>
                  <a:lnTo>
                    <a:pt x="241300" y="301625"/>
                  </a:lnTo>
                  <a:lnTo>
                    <a:pt x="244475" y="263525"/>
                  </a:lnTo>
                  <a:lnTo>
                    <a:pt x="136525" y="142875"/>
                  </a:lnTo>
                  <a:lnTo>
                    <a:pt x="165100" y="79375"/>
                  </a:lnTo>
                  <a:lnTo>
                    <a:pt x="92075" y="53975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0" name="フリーフォーム 1072">
              <a:extLst>
                <a:ext uri="{FF2B5EF4-FFF2-40B4-BE49-F238E27FC236}">
                  <a16:creationId xmlns:a16="http://schemas.microsoft.com/office/drawing/2014/main" id="{114832C3-91B8-4F49-AA04-E86D66C9E0DF}"/>
                </a:ext>
              </a:extLst>
            </p:cNvPr>
            <p:cNvSpPr/>
            <p:nvPr/>
          </p:nvSpPr>
          <p:spPr bwMode="auto">
            <a:xfrm>
              <a:off x="4518014" y="4093476"/>
              <a:ext cx="186193" cy="430571"/>
            </a:xfrm>
            <a:custGeom>
              <a:avLst/>
              <a:gdLst>
                <a:gd name="connsiteX0" fmla="*/ 0 w 254000"/>
                <a:gd name="connsiteY0" fmla="*/ 38100 h 587375"/>
                <a:gd name="connsiteX1" fmla="*/ 76200 w 254000"/>
                <a:gd name="connsiteY1" fmla="*/ 31750 h 587375"/>
                <a:gd name="connsiteX2" fmla="*/ 136525 w 254000"/>
                <a:gd name="connsiteY2" fmla="*/ 0 h 587375"/>
                <a:gd name="connsiteX3" fmla="*/ 219075 w 254000"/>
                <a:gd name="connsiteY3" fmla="*/ 76200 h 587375"/>
                <a:gd name="connsiteX4" fmla="*/ 149225 w 254000"/>
                <a:gd name="connsiteY4" fmla="*/ 165100 h 587375"/>
                <a:gd name="connsiteX5" fmla="*/ 254000 w 254000"/>
                <a:gd name="connsiteY5" fmla="*/ 346075 h 587375"/>
                <a:gd name="connsiteX6" fmla="*/ 254000 w 254000"/>
                <a:gd name="connsiteY6" fmla="*/ 466725 h 587375"/>
                <a:gd name="connsiteX7" fmla="*/ 104775 w 254000"/>
                <a:gd name="connsiteY7" fmla="*/ 587375 h 587375"/>
                <a:gd name="connsiteX8" fmla="*/ 95250 w 254000"/>
                <a:gd name="connsiteY8" fmla="*/ 514350 h 587375"/>
                <a:gd name="connsiteX9" fmla="*/ 193675 w 254000"/>
                <a:gd name="connsiteY9" fmla="*/ 441325 h 587375"/>
                <a:gd name="connsiteX10" fmla="*/ 190500 w 254000"/>
                <a:gd name="connsiteY10" fmla="*/ 349250 h 587375"/>
                <a:gd name="connsiteX11" fmla="*/ 190500 w 254000"/>
                <a:gd name="connsiteY11" fmla="*/ 307975 h 587375"/>
                <a:gd name="connsiteX12" fmla="*/ 82550 w 254000"/>
                <a:gd name="connsiteY12" fmla="*/ 190500 h 587375"/>
                <a:gd name="connsiteX13" fmla="*/ 104775 w 254000"/>
                <a:gd name="connsiteY13" fmla="*/ 127000 h 587375"/>
                <a:gd name="connsiteX14" fmla="*/ 41275 w 254000"/>
                <a:gd name="connsiteY14" fmla="*/ 101600 h 587375"/>
                <a:gd name="connsiteX15" fmla="*/ 0 w 254000"/>
                <a:gd name="connsiteY15" fmla="*/ 38100 h 58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4000" h="587375">
                  <a:moveTo>
                    <a:pt x="0" y="38100"/>
                  </a:moveTo>
                  <a:lnTo>
                    <a:pt x="76200" y="31750"/>
                  </a:lnTo>
                  <a:lnTo>
                    <a:pt x="136525" y="0"/>
                  </a:lnTo>
                  <a:lnTo>
                    <a:pt x="219075" y="76200"/>
                  </a:lnTo>
                  <a:lnTo>
                    <a:pt x="149225" y="165100"/>
                  </a:lnTo>
                  <a:lnTo>
                    <a:pt x="254000" y="346075"/>
                  </a:lnTo>
                  <a:lnTo>
                    <a:pt x="254000" y="466725"/>
                  </a:lnTo>
                  <a:lnTo>
                    <a:pt x="104775" y="587375"/>
                  </a:lnTo>
                  <a:lnTo>
                    <a:pt x="95250" y="514350"/>
                  </a:lnTo>
                  <a:lnTo>
                    <a:pt x="193675" y="441325"/>
                  </a:lnTo>
                  <a:lnTo>
                    <a:pt x="190500" y="349250"/>
                  </a:lnTo>
                  <a:lnTo>
                    <a:pt x="190500" y="307975"/>
                  </a:lnTo>
                  <a:lnTo>
                    <a:pt x="82550" y="190500"/>
                  </a:lnTo>
                  <a:lnTo>
                    <a:pt x="104775" y="127000"/>
                  </a:lnTo>
                  <a:lnTo>
                    <a:pt x="41275" y="1016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1" name="フリーフォーム 1073">
              <a:extLst>
                <a:ext uri="{FF2B5EF4-FFF2-40B4-BE49-F238E27FC236}">
                  <a16:creationId xmlns:a16="http://schemas.microsoft.com/office/drawing/2014/main" id="{C01C62EC-602F-4DF8-A928-900659B1AB6E}"/>
                </a:ext>
              </a:extLst>
            </p:cNvPr>
            <p:cNvSpPr/>
            <p:nvPr/>
          </p:nvSpPr>
          <p:spPr bwMode="auto">
            <a:xfrm>
              <a:off x="4529651" y="4333199"/>
              <a:ext cx="137317" cy="132662"/>
            </a:xfrm>
            <a:custGeom>
              <a:avLst/>
              <a:gdLst>
                <a:gd name="connsiteX0" fmla="*/ 0 w 187325"/>
                <a:gd name="connsiteY0" fmla="*/ 120650 h 180975"/>
                <a:gd name="connsiteX1" fmla="*/ 73025 w 187325"/>
                <a:gd name="connsiteY1" fmla="*/ 180975 h 180975"/>
                <a:gd name="connsiteX2" fmla="*/ 180975 w 187325"/>
                <a:gd name="connsiteY2" fmla="*/ 117475 h 180975"/>
                <a:gd name="connsiteX3" fmla="*/ 187325 w 187325"/>
                <a:gd name="connsiteY3" fmla="*/ 19050 h 180975"/>
                <a:gd name="connsiteX4" fmla="*/ 107950 w 187325"/>
                <a:gd name="connsiteY4" fmla="*/ 50800 h 180975"/>
                <a:gd name="connsiteX5" fmla="*/ 111125 w 187325"/>
                <a:gd name="connsiteY5" fmla="*/ 0 h 180975"/>
                <a:gd name="connsiteX6" fmla="*/ 82550 w 187325"/>
                <a:gd name="connsiteY6" fmla="*/ 44450 h 180975"/>
                <a:gd name="connsiteX7" fmla="*/ 19050 w 187325"/>
                <a:gd name="connsiteY7" fmla="*/ 31750 h 180975"/>
                <a:gd name="connsiteX8" fmla="*/ 0 w 187325"/>
                <a:gd name="connsiteY8" fmla="*/ 12065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7325" h="180975">
                  <a:moveTo>
                    <a:pt x="0" y="120650"/>
                  </a:moveTo>
                  <a:lnTo>
                    <a:pt x="73025" y="180975"/>
                  </a:lnTo>
                  <a:lnTo>
                    <a:pt x="180975" y="117475"/>
                  </a:lnTo>
                  <a:lnTo>
                    <a:pt x="187325" y="19050"/>
                  </a:lnTo>
                  <a:lnTo>
                    <a:pt x="107950" y="50800"/>
                  </a:lnTo>
                  <a:lnTo>
                    <a:pt x="111125" y="0"/>
                  </a:lnTo>
                  <a:lnTo>
                    <a:pt x="82550" y="44450"/>
                  </a:lnTo>
                  <a:lnTo>
                    <a:pt x="19050" y="31750"/>
                  </a:lnTo>
                  <a:lnTo>
                    <a:pt x="0" y="1206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2" name="フリーフォーム 1074">
              <a:extLst>
                <a:ext uri="{FF2B5EF4-FFF2-40B4-BE49-F238E27FC236}">
                  <a16:creationId xmlns:a16="http://schemas.microsoft.com/office/drawing/2014/main" id="{8584283A-4D84-4089-9B6E-BC734D336F60}"/>
                </a:ext>
              </a:extLst>
            </p:cNvPr>
            <p:cNvSpPr/>
            <p:nvPr/>
          </p:nvSpPr>
          <p:spPr bwMode="auto">
            <a:xfrm>
              <a:off x="3824446" y="3039158"/>
              <a:ext cx="1512818" cy="1149742"/>
            </a:xfrm>
            <a:custGeom>
              <a:avLst/>
              <a:gdLst>
                <a:gd name="connsiteX0" fmla="*/ 1603375 w 2063750"/>
                <a:gd name="connsiteY0" fmla="*/ 768350 h 1568450"/>
                <a:gd name="connsiteX1" fmla="*/ 1704975 w 2063750"/>
                <a:gd name="connsiteY1" fmla="*/ 739775 h 1568450"/>
                <a:gd name="connsiteX2" fmla="*/ 1768475 w 2063750"/>
                <a:gd name="connsiteY2" fmla="*/ 660400 h 1568450"/>
                <a:gd name="connsiteX3" fmla="*/ 1828800 w 2063750"/>
                <a:gd name="connsiteY3" fmla="*/ 657225 h 1568450"/>
                <a:gd name="connsiteX4" fmla="*/ 1828800 w 2063750"/>
                <a:gd name="connsiteY4" fmla="*/ 619125 h 1568450"/>
                <a:gd name="connsiteX5" fmla="*/ 1930400 w 2063750"/>
                <a:gd name="connsiteY5" fmla="*/ 593725 h 1568450"/>
                <a:gd name="connsiteX6" fmla="*/ 1943100 w 2063750"/>
                <a:gd name="connsiteY6" fmla="*/ 479425 h 1568450"/>
                <a:gd name="connsiteX7" fmla="*/ 2038350 w 2063750"/>
                <a:gd name="connsiteY7" fmla="*/ 450850 h 1568450"/>
                <a:gd name="connsiteX8" fmla="*/ 2063750 w 2063750"/>
                <a:gd name="connsiteY8" fmla="*/ 282575 h 1568450"/>
                <a:gd name="connsiteX9" fmla="*/ 1943100 w 2063750"/>
                <a:gd name="connsiteY9" fmla="*/ 330200 h 1568450"/>
                <a:gd name="connsiteX10" fmla="*/ 1844675 w 2063750"/>
                <a:gd name="connsiteY10" fmla="*/ 228600 h 1568450"/>
                <a:gd name="connsiteX11" fmla="*/ 1736725 w 2063750"/>
                <a:gd name="connsiteY11" fmla="*/ 25400 h 1568450"/>
                <a:gd name="connsiteX12" fmla="*/ 1622425 w 2063750"/>
                <a:gd name="connsiteY12" fmla="*/ 0 h 1568450"/>
                <a:gd name="connsiteX13" fmla="*/ 1549400 w 2063750"/>
                <a:gd name="connsiteY13" fmla="*/ 57150 h 1568450"/>
                <a:gd name="connsiteX14" fmla="*/ 1568450 w 2063750"/>
                <a:gd name="connsiteY14" fmla="*/ 114300 h 1568450"/>
                <a:gd name="connsiteX15" fmla="*/ 1530350 w 2063750"/>
                <a:gd name="connsiteY15" fmla="*/ 215900 h 1568450"/>
                <a:gd name="connsiteX16" fmla="*/ 1454150 w 2063750"/>
                <a:gd name="connsiteY16" fmla="*/ 209550 h 1568450"/>
                <a:gd name="connsiteX17" fmla="*/ 1409700 w 2063750"/>
                <a:gd name="connsiteY17" fmla="*/ 333375 h 1568450"/>
                <a:gd name="connsiteX18" fmla="*/ 1447800 w 2063750"/>
                <a:gd name="connsiteY18" fmla="*/ 339725 h 1568450"/>
                <a:gd name="connsiteX19" fmla="*/ 1498600 w 2063750"/>
                <a:gd name="connsiteY19" fmla="*/ 311150 h 1568450"/>
                <a:gd name="connsiteX20" fmla="*/ 1568450 w 2063750"/>
                <a:gd name="connsiteY20" fmla="*/ 393700 h 1568450"/>
                <a:gd name="connsiteX21" fmla="*/ 1479550 w 2063750"/>
                <a:gd name="connsiteY21" fmla="*/ 393700 h 1568450"/>
                <a:gd name="connsiteX22" fmla="*/ 1343025 w 2063750"/>
                <a:gd name="connsiteY22" fmla="*/ 495300 h 1568450"/>
                <a:gd name="connsiteX23" fmla="*/ 1282700 w 2063750"/>
                <a:gd name="connsiteY23" fmla="*/ 479425 h 1568450"/>
                <a:gd name="connsiteX24" fmla="*/ 1273175 w 2063750"/>
                <a:gd name="connsiteY24" fmla="*/ 517525 h 1568450"/>
                <a:gd name="connsiteX25" fmla="*/ 1295400 w 2063750"/>
                <a:gd name="connsiteY25" fmla="*/ 539750 h 1568450"/>
                <a:gd name="connsiteX26" fmla="*/ 1222375 w 2063750"/>
                <a:gd name="connsiteY26" fmla="*/ 615950 h 1568450"/>
                <a:gd name="connsiteX27" fmla="*/ 1155700 w 2063750"/>
                <a:gd name="connsiteY27" fmla="*/ 600075 h 1568450"/>
                <a:gd name="connsiteX28" fmla="*/ 1025525 w 2063750"/>
                <a:gd name="connsiteY28" fmla="*/ 663575 h 1568450"/>
                <a:gd name="connsiteX29" fmla="*/ 904875 w 2063750"/>
                <a:gd name="connsiteY29" fmla="*/ 577850 h 1568450"/>
                <a:gd name="connsiteX30" fmla="*/ 765175 w 2063750"/>
                <a:gd name="connsiteY30" fmla="*/ 606425 h 1568450"/>
                <a:gd name="connsiteX31" fmla="*/ 733425 w 2063750"/>
                <a:gd name="connsiteY31" fmla="*/ 511175 h 1568450"/>
                <a:gd name="connsiteX32" fmla="*/ 587375 w 2063750"/>
                <a:gd name="connsiteY32" fmla="*/ 476250 h 1568450"/>
                <a:gd name="connsiteX33" fmla="*/ 571500 w 2063750"/>
                <a:gd name="connsiteY33" fmla="*/ 377825 h 1568450"/>
                <a:gd name="connsiteX34" fmla="*/ 460375 w 2063750"/>
                <a:gd name="connsiteY34" fmla="*/ 269875 h 1568450"/>
                <a:gd name="connsiteX35" fmla="*/ 409575 w 2063750"/>
                <a:gd name="connsiteY35" fmla="*/ 304800 h 1568450"/>
                <a:gd name="connsiteX36" fmla="*/ 396875 w 2063750"/>
                <a:gd name="connsiteY36" fmla="*/ 390525 h 1568450"/>
                <a:gd name="connsiteX37" fmla="*/ 314325 w 2063750"/>
                <a:gd name="connsiteY37" fmla="*/ 365125 h 1568450"/>
                <a:gd name="connsiteX38" fmla="*/ 304800 w 2063750"/>
                <a:gd name="connsiteY38" fmla="*/ 457200 h 1568450"/>
                <a:gd name="connsiteX39" fmla="*/ 219075 w 2063750"/>
                <a:gd name="connsiteY39" fmla="*/ 463550 h 1568450"/>
                <a:gd name="connsiteX40" fmla="*/ 225425 w 2063750"/>
                <a:gd name="connsiteY40" fmla="*/ 609600 h 1568450"/>
                <a:gd name="connsiteX41" fmla="*/ 168275 w 2063750"/>
                <a:gd name="connsiteY41" fmla="*/ 666750 h 1568450"/>
                <a:gd name="connsiteX42" fmla="*/ 53975 w 2063750"/>
                <a:gd name="connsiteY42" fmla="*/ 717550 h 1568450"/>
                <a:gd name="connsiteX43" fmla="*/ 0 w 2063750"/>
                <a:gd name="connsiteY43" fmla="*/ 762000 h 1568450"/>
                <a:gd name="connsiteX44" fmla="*/ 31750 w 2063750"/>
                <a:gd name="connsiteY44" fmla="*/ 866775 h 1568450"/>
                <a:gd name="connsiteX45" fmla="*/ 111125 w 2063750"/>
                <a:gd name="connsiteY45" fmla="*/ 936625 h 1568450"/>
                <a:gd name="connsiteX46" fmla="*/ 174625 w 2063750"/>
                <a:gd name="connsiteY46" fmla="*/ 939800 h 1568450"/>
                <a:gd name="connsiteX47" fmla="*/ 161925 w 2063750"/>
                <a:gd name="connsiteY47" fmla="*/ 1073150 h 1568450"/>
                <a:gd name="connsiteX48" fmla="*/ 244475 w 2063750"/>
                <a:gd name="connsiteY48" fmla="*/ 1171575 h 1568450"/>
                <a:gd name="connsiteX49" fmla="*/ 295275 w 2063750"/>
                <a:gd name="connsiteY49" fmla="*/ 1149350 h 1568450"/>
                <a:gd name="connsiteX50" fmla="*/ 415925 w 2063750"/>
                <a:gd name="connsiteY50" fmla="*/ 1273175 h 1568450"/>
                <a:gd name="connsiteX51" fmla="*/ 590550 w 2063750"/>
                <a:gd name="connsiteY51" fmla="*/ 1263650 h 1568450"/>
                <a:gd name="connsiteX52" fmla="*/ 609600 w 2063750"/>
                <a:gd name="connsiteY52" fmla="*/ 1295400 h 1568450"/>
                <a:gd name="connsiteX53" fmla="*/ 492125 w 2063750"/>
                <a:gd name="connsiteY53" fmla="*/ 1327150 h 1568450"/>
                <a:gd name="connsiteX54" fmla="*/ 603250 w 2063750"/>
                <a:gd name="connsiteY54" fmla="*/ 1377950 h 1568450"/>
                <a:gd name="connsiteX55" fmla="*/ 577850 w 2063750"/>
                <a:gd name="connsiteY55" fmla="*/ 1431925 h 1568450"/>
                <a:gd name="connsiteX56" fmla="*/ 600075 w 2063750"/>
                <a:gd name="connsiteY56" fmla="*/ 1463675 h 1568450"/>
                <a:gd name="connsiteX57" fmla="*/ 619125 w 2063750"/>
                <a:gd name="connsiteY57" fmla="*/ 1438275 h 1568450"/>
                <a:gd name="connsiteX58" fmla="*/ 644525 w 2063750"/>
                <a:gd name="connsiteY58" fmla="*/ 1524000 h 1568450"/>
                <a:gd name="connsiteX59" fmla="*/ 669925 w 2063750"/>
                <a:gd name="connsiteY59" fmla="*/ 1425575 h 1568450"/>
                <a:gd name="connsiteX60" fmla="*/ 708025 w 2063750"/>
                <a:gd name="connsiteY60" fmla="*/ 1412875 h 1568450"/>
                <a:gd name="connsiteX61" fmla="*/ 714375 w 2063750"/>
                <a:gd name="connsiteY61" fmla="*/ 1311275 h 1568450"/>
                <a:gd name="connsiteX62" fmla="*/ 762000 w 2063750"/>
                <a:gd name="connsiteY62" fmla="*/ 1282700 h 1568450"/>
                <a:gd name="connsiteX63" fmla="*/ 768350 w 2063750"/>
                <a:gd name="connsiteY63" fmla="*/ 1247775 h 1568450"/>
                <a:gd name="connsiteX64" fmla="*/ 793750 w 2063750"/>
                <a:gd name="connsiteY64" fmla="*/ 1241425 h 1568450"/>
                <a:gd name="connsiteX65" fmla="*/ 847725 w 2063750"/>
                <a:gd name="connsiteY65" fmla="*/ 1308100 h 1568450"/>
                <a:gd name="connsiteX66" fmla="*/ 800100 w 2063750"/>
                <a:gd name="connsiteY66" fmla="*/ 1371600 h 1568450"/>
                <a:gd name="connsiteX67" fmla="*/ 800100 w 2063750"/>
                <a:gd name="connsiteY67" fmla="*/ 1409700 h 1568450"/>
                <a:gd name="connsiteX68" fmla="*/ 850900 w 2063750"/>
                <a:gd name="connsiteY68" fmla="*/ 1422400 h 1568450"/>
                <a:gd name="connsiteX69" fmla="*/ 908050 w 2063750"/>
                <a:gd name="connsiteY69" fmla="*/ 1539875 h 1568450"/>
                <a:gd name="connsiteX70" fmla="*/ 952500 w 2063750"/>
                <a:gd name="connsiteY70" fmla="*/ 1501775 h 1568450"/>
                <a:gd name="connsiteX71" fmla="*/ 949325 w 2063750"/>
                <a:gd name="connsiteY71" fmla="*/ 1476375 h 1568450"/>
                <a:gd name="connsiteX72" fmla="*/ 1022350 w 2063750"/>
                <a:gd name="connsiteY72" fmla="*/ 1473200 h 1568450"/>
                <a:gd name="connsiteX73" fmla="*/ 1079500 w 2063750"/>
                <a:gd name="connsiteY73" fmla="*/ 1438275 h 1568450"/>
                <a:gd name="connsiteX74" fmla="*/ 1155700 w 2063750"/>
                <a:gd name="connsiteY74" fmla="*/ 1517650 h 1568450"/>
                <a:gd name="connsiteX75" fmla="*/ 1212850 w 2063750"/>
                <a:gd name="connsiteY75" fmla="*/ 1524000 h 1568450"/>
                <a:gd name="connsiteX76" fmla="*/ 1212850 w 2063750"/>
                <a:gd name="connsiteY76" fmla="*/ 1568450 h 1568450"/>
                <a:gd name="connsiteX77" fmla="*/ 1257300 w 2063750"/>
                <a:gd name="connsiteY77" fmla="*/ 1527175 h 1568450"/>
                <a:gd name="connsiteX78" fmla="*/ 1450975 w 2063750"/>
                <a:gd name="connsiteY78" fmla="*/ 1463675 h 1568450"/>
                <a:gd name="connsiteX79" fmla="*/ 1574800 w 2063750"/>
                <a:gd name="connsiteY79" fmla="*/ 1304925 h 1568450"/>
                <a:gd name="connsiteX80" fmla="*/ 1647825 w 2063750"/>
                <a:gd name="connsiteY80" fmla="*/ 1174750 h 1568450"/>
                <a:gd name="connsiteX81" fmla="*/ 1603375 w 2063750"/>
                <a:gd name="connsiteY81" fmla="*/ 1158875 h 1568450"/>
                <a:gd name="connsiteX82" fmla="*/ 1628775 w 2063750"/>
                <a:gd name="connsiteY82" fmla="*/ 1082675 h 1568450"/>
                <a:gd name="connsiteX83" fmla="*/ 1530350 w 2063750"/>
                <a:gd name="connsiteY83" fmla="*/ 946150 h 1568450"/>
                <a:gd name="connsiteX84" fmla="*/ 1663700 w 2063750"/>
                <a:gd name="connsiteY84" fmla="*/ 857250 h 1568450"/>
                <a:gd name="connsiteX85" fmla="*/ 1577975 w 2063750"/>
                <a:gd name="connsiteY85" fmla="*/ 835025 h 1568450"/>
                <a:gd name="connsiteX86" fmla="*/ 1533525 w 2063750"/>
                <a:gd name="connsiteY86" fmla="*/ 889000 h 1568450"/>
                <a:gd name="connsiteX87" fmla="*/ 1520825 w 2063750"/>
                <a:gd name="connsiteY87" fmla="*/ 819150 h 1568450"/>
                <a:gd name="connsiteX88" fmla="*/ 1473200 w 2063750"/>
                <a:gd name="connsiteY88" fmla="*/ 793750 h 1568450"/>
                <a:gd name="connsiteX89" fmla="*/ 1498600 w 2063750"/>
                <a:gd name="connsiteY89" fmla="*/ 755650 h 1568450"/>
                <a:gd name="connsiteX90" fmla="*/ 1533525 w 2063750"/>
                <a:gd name="connsiteY90" fmla="*/ 762000 h 1568450"/>
                <a:gd name="connsiteX91" fmla="*/ 1609725 w 2063750"/>
                <a:gd name="connsiteY91" fmla="*/ 679450 h 1568450"/>
                <a:gd name="connsiteX92" fmla="*/ 1635125 w 2063750"/>
                <a:gd name="connsiteY92" fmla="*/ 692150 h 1568450"/>
                <a:gd name="connsiteX93" fmla="*/ 1603375 w 2063750"/>
                <a:gd name="connsiteY93" fmla="*/ 768350 h 156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2063750" h="1568450">
                  <a:moveTo>
                    <a:pt x="1603375" y="768350"/>
                  </a:moveTo>
                  <a:lnTo>
                    <a:pt x="1704975" y="739775"/>
                  </a:lnTo>
                  <a:lnTo>
                    <a:pt x="1768475" y="660400"/>
                  </a:lnTo>
                  <a:lnTo>
                    <a:pt x="1828800" y="657225"/>
                  </a:lnTo>
                  <a:lnTo>
                    <a:pt x="1828800" y="619125"/>
                  </a:lnTo>
                  <a:lnTo>
                    <a:pt x="1930400" y="593725"/>
                  </a:lnTo>
                  <a:lnTo>
                    <a:pt x="1943100" y="479425"/>
                  </a:lnTo>
                  <a:lnTo>
                    <a:pt x="2038350" y="450850"/>
                  </a:lnTo>
                  <a:lnTo>
                    <a:pt x="2063750" y="282575"/>
                  </a:lnTo>
                  <a:lnTo>
                    <a:pt x="1943100" y="330200"/>
                  </a:lnTo>
                  <a:lnTo>
                    <a:pt x="1844675" y="228600"/>
                  </a:lnTo>
                  <a:lnTo>
                    <a:pt x="1736725" y="25400"/>
                  </a:lnTo>
                  <a:lnTo>
                    <a:pt x="1622425" y="0"/>
                  </a:lnTo>
                  <a:lnTo>
                    <a:pt x="1549400" y="57150"/>
                  </a:lnTo>
                  <a:lnTo>
                    <a:pt x="1568450" y="114300"/>
                  </a:lnTo>
                  <a:lnTo>
                    <a:pt x="1530350" y="215900"/>
                  </a:lnTo>
                  <a:lnTo>
                    <a:pt x="1454150" y="209550"/>
                  </a:lnTo>
                  <a:lnTo>
                    <a:pt x="1409700" y="333375"/>
                  </a:lnTo>
                  <a:lnTo>
                    <a:pt x="1447800" y="339725"/>
                  </a:lnTo>
                  <a:lnTo>
                    <a:pt x="1498600" y="311150"/>
                  </a:lnTo>
                  <a:lnTo>
                    <a:pt x="1568450" y="393700"/>
                  </a:lnTo>
                  <a:lnTo>
                    <a:pt x="1479550" y="393700"/>
                  </a:lnTo>
                  <a:lnTo>
                    <a:pt x="1343025" y="495300"/>
                  </a:lnTo>
                  <a:lnTo>
                    <a:pt x="1282700" y="479425"/>
                  </a:lnTo>
                  <a:lnTo>
                    <a:pt x="1273175" y="517525"/>
                  </a:lnTo>
                  <a:lnTo>
                    <a:pt x="1295400" y="539750"/>
                  </a:lnTo>
                  <a:lnTo>
                    <a:pt x="1222375" y="615950"/>
                  </a:lnTo>
                  <a:lnTo>
                    <a:pt x="1155700" y="600075"/>
                  </a:lnTo>
                  <a:lnTo>
                    <a:pt x="1025525" y="663575"/>
                  </a:lnTo>
                  <a:lnTo>
                    <a:pt x="904875" y="577850"/>
                  </a:lnTo>
                  <a:lnTo>
                    <a:pt x="765175" y="606425"/>
                  </a:lnTo>
                  <a:lnTo>
                    <a:pt x="733425" y="511175"/>
                  </a:lnTo>
                  <a:lnTo>
                    <a:pt x="587375" y="476250"/>
                  </a:lnTo>
                  <a:lnTo>
                    <a:pt x="571500" y="377825"/>
                  </a:lnTo>
                  <a:lnTo>
                    <a:pt x="460375" y="269875"/>
                  </a:lnTo>
                  <a:lnTo>
                    <a:pt x="409575" y="304800"/>
                  </a:lnTo>
                  <a:lnTo>
                    <a:pt x="396875" y="390525"/>
                  </a:lnTo>
                  <a:lnTo>
                    <a:pt x="314325" y="365125"/>
                  </a:lnTo>
                  <a:lnTo>
                    <a:pt x="304800" y="457200"/>
                  </a:lnTo>
                  <a:lnTo>
                    <a:pt x="219075" y="463550"/>
                  </a:lnTo>
                  <a:lnTo>
                    <a:pt x="225425" y="609600"/>
                  </a:lnTo>
                  <a:lnTo>
                    <a:pt x="168275" y="666750"/>
                  </a:lnTo>
                  <a:lnTo>
                    <a:pt x="53975" y="717550"/>
                  </a:lnTo>
                  <a:lnTo>
                    <a:pt x="0" y="762000"/>
                  </a:lnTo>
                  <a:lnTo>
                    <a:pt x="31750" y="866775"/>
                  </a:lnTo>
                  <a:lnTo>
                    <a:pt x="111125" y="936625"/>
                  </a:lnTo>
                  <a:lnTo>
                    <a:pt x="174625" y="939800"/>
                  </a:lnTo>
                  <a:lnTo>
                    <a:pt x="161925" y="1073150"/>
                  </a:lnTo>
                  <a:lnTo>
                    <a:pt x="244475" y="1171575"/>
                  </a:lnTo>
                  <a:lnTo>
                    <a:pt x="295275" y="1149350"/>
                  </a:lnTo>
                  <a:lnTo>
                    <a:pt x="415925" y="1273175"/>
                  </a:lnTo>
                  <a:lnTo>
                    <a:pt x="590550" y="1263650"/>
                  </a:lnTo>
                  <a:lnTo>
                    <a:pt x="609600" y="1295400"/>
                  </a:lnTo>
                  <a:lnTo>
                    <a:pt x="492125" y="1327150"/>
                  </a:lnTo>
                  <a:lnTo>
                    <a:pt x="603250" y="1377950"/>
                  </a:lnTo>
                  <a:lnTo>
                    <a:pt x="577850" y="1431925"/>
                  </a:lnTo>
                  <a:lnTo>
                    <a:pt x="600075" y="1463675"/>
                  </a:lnTo>
                  <a:lnTo>
                    <a:pt x="619125" y="1438275"/>
                  </a:lnTo>
                  <a:lnTo>
                    <a:pt x="644525" y="1524000"/>
                  </a:lnTo>
                  <a:lnTo>
                    <a:pt x="669925" y="1425575"/>
                  </a:lnTo>
                  <a:lnTo>
                    <a:pt x="708025" y="1412875"/>
                  </a:lnTo>
                  <a:lnTo>
                    <a:pt x="714375" y="1311275"/>
                  </a:lnTo>
                  <a:lnTo>
                    <a:pt x="762000" y="1282700"/>
                  </a:lnTo>
                  <a:lnTo>
                    <a:pt x="768350" y="1247775"/>
                  </a:lnTo>
                  <a:lnTo>
                    <a:pt x="793750" y="1241425"/>
                  </a:lnTo>
                  <a:lnTo>
                    <a:pt x="847725" y="1308100"/>
                  </a:lnTo>
                  <a:lnTo>
                    <a:pt x="800100" y="1371600"/>
                  </a:lnTo>
                  <a:lnTo>
                    <a:pt x="800100" y="1409700"/>
                  </a:lnTo>
                  <a:lnTo>
                    <a:pt x="850900" y="1422400"/>
                  </a:lnTo>
                  <a:lnTo>
                    <a:pt x="908050" y="1539875"/>
                  </a:lnTo>
                  <a:lnTo>
                    <a:pt x="952500" y="1501775"/>
                  </a:lnTo>
                  <a:lnTo>
                    <a:pt x="949325" y="1476375"/>
                  </a:lnTo>
                  <a:lnTo>
                    <a:pt x="1022350" y="1473200"/>
                  </a:lnTo>
                  <a:lnTo>
                    <a:pt x="1079500" y="1438275"/>
                  </a:lnTo>
                  <a:lnTo>
                    <a:pt x="1155700" y="1517650"/>
                  </a:lnTo>
                  <a:lnTo>
                    <a:pt x="1212850" y="1524000"/>
                  </a:lnTo>
                  <a:lnTo>
                    <a:pt x="1212850" y="1568450"/>
                  </a:lnTo>
                  <a:lnTo>
                    <a:pt x="1257300" y="1527175"/>
                  </a:lnTo>
                  <a:lnTo>
                    <a:pt x="1450975" y="1463675"/>
                  </a:lnTo>
                  <a:lnTo>
                    <a:pt x="1574800" y="1304925"/>
                  </a:lnTo>
                  <a:lnTo>
                    <a:pt x="1647825" y="1174750"/>
                  </a:lnTo>
                  <a:lnTo>
                    <a:pt x="1603375" y="1158875"/>
                  </a:lnTo>
                  <a:lnTo>
                    <a:pt x="1628775" y="1082675"/>
                  </a:lnTo>
                  <a:lnTo>
                    <a:pt x="1530350" y="946150"/>
                  </a:lnTo>
                  <a:lnTo>
                    <a:pt x="1663700" y="857250"/>
                  </a:lnTo>
                  <a:lnTo>
                    <a:pt x="1577975" y="835025"/>
                  </a:lnTo>
                  <a:lnTo>
                    <a:pt x="1533525" y="889000"/>
                  </a:lnTo>
                  <a:lnTo>
                    <a:pt x="1520825" y="819150"/>
                  </a:lnTo>
                  <a:lnTo>
                    <a:pt x="1473200" y="793750"/>
                  </a:lnTo>
                  <a:lnTo>
                    <a:pt x="1498600" y="755650"/>
                  </a:lnTo>
                  <a:lnTo>
                    <a:pt x="1533525" y="762000"/>
                  </a:lnTo>
                  <a:lnTo>
                    <a:pt x="1609725" y="679450"/>
                  </a:lnTo>
                  <a:lnTo>
                    <a:pt x="1635125" y="692150"/>
                  </a:lnTo>
                  <a:lnTo>
                    <a:pt x="1603375" y="768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3" name="フリーフォーム 1075">
              <a:extLst>
                <a:ext uri="{FF2B5EF4-FFF2-40B4-BE49-F238E27FC236}">
                  <a16:creationId xmlns:a16="http://schemas.microsoft.com/office/drawing/2014/main" id="{8AC6BA5D-C9BC-4428-BB9E-188342B4FA00}"/>
                </a:ext>
              </a:extLst>
            </p:cNvPr>
            <p:cNvSpPr/>
            <p:nvPr/>
          </p:nvSpPr>
          <p:spPr bwMode="auto">
            <a:xfrm>
              <a:off x="2567643" y="2741249"/>
              <a:ext cx="130335" cy="121025"/>
            </a:xfrm>
            <a:custGeom>
              <a:avLst/>
              <a:gdLst>
                <a:gd name="connsiteX0" fmla="*/ 177800 w 177800"/>
                <a:gd name="connsiteY0" fmla="*/ 12700 h 165100"/>
                <a:gd name="connsiteX1" fmla="*/ 95250 w 177800"/>
                <a:gd name="connsiteY1" fmla="*/ 0 h 165100"/>
                <a:gd name="connsiteX2" fmla="*/ 6350 w 177800"/>
                <a:gd name="connsiteY2" fmla="*/ 19050 h 165100"/>
                <a:gd name="connsiteX3" fmla="*/ 0 w 177800"/>
                <a:gd name="connsiteY3" fmla="*/ 85725 h 165100"/>
                <a:gd name="connsiteX4" fmla="*/ 161925 w 177800"/>
                <a:gd name="connsiteY4" fmla="*/ 165100 h 165100"/>
                <a:gd name="connsiteX5" fmla="*/ 177800 w 177800"/>
                <a:gd name="connsiteY5" fmla="*/ 1270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7800" h="165100">
                  <a:moveTo>
                    <a:pt x="177800" y="12700"/>
                  </a:moveTo>
                  <a:lnTo>
                    <a:pt x="95250" y="0"/>
                  </a:lnTo>
                  <a:lnTo>
                    <a:pt x="6350" y="19050"/>
                  </a:lnTo>
                  <a:lnTo>
                    <a:pt x="0" y="85725"/>
                  </a:lnTo>
                  <a:lnTo>
                    <a:pt x="161925" y="165100"/>
                  </a:lnTo>
                  <a:lnTo>
                    <a:pt x="177800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4" name="フリーフォーム 1076">
              <a:extLst>
                <a:ext uri="{FF2B5EF4-FFF2-40B4-BE49-F238E27FC236}">
                  <a16:creationId xmlns:a16="http://schemas.microsoft.com/office/drawing/2014/main" id="{9378E4E5-C0B1-4A48-8F9E-2FCE51F1ADC6}"/>
                </a:ext>
              </a:extLst>
            </p:cNvPr>
            <p:cNvSpPr/>
            <p:nvPr/>
          </p:nvSpPr>
          <p:spPr bwMode="auto">
            <a:xfrm>
              <a:off x="2516440" y="2827364"/>
              <a:ext cx="167573" cy="88442"/>
            </a:xfrm>
            <a:custGeom>
              <a:avLst/>
              <a:gdLst>
                <a:gd name="connsiteX0" fmla="*/ 228600 w 228600"/>
                <a:gd name="connsiteY0" fmla="*/ 44450 h 120650"/>
                <a:gd name="connsiteX1" fmla="*/ 225425 w 228600"/>
                <a:gd name="connsiteY1" fmla="*/ 120650 h 120650"/>
                <a:gd name="connsiteX2" fmla="*/ 114300 w 228600"/>
                <a:gd name="connsiteY2" fmla="*/ 101600 h 120650"/>
                <a:gd name="connsiteX3" fmla="*/ 0 w 228600"/>
                <a:gd name="connsiteY3" fmla="*/ 117475 h 120650"/>
                <a:gd name="connsiteX4" fmla="*/ 12700 w 228600"/>
                <a:gd name="connsiteY4" fmla="*/ 12700 h 120650"/>
                <a:gd name="connsiteX5" fmla="*/ 79375 w 228600"/>
                <a:gd name="connsiteY5" fmla="*/ 60325 h 120650"/>
                <a:gd name="connsiteX6" fmla="*/ 111125 w 228600"/>
                <a:gd name="connsiteY6" fmla="*/ 0 h 120650"/>
                <a:gd name="connsiteX7" fmla="*/ 228600 w 228600"/>
                <a:gd name="connsiteY7" fmla="*/ 44450 h 12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8600" h="120650">
                  <a:moveTo>
                    <a:pt x="228600" y="44450"/>
                  </a:moveTo>
                  <a:lnTo>
                    <a:pt x="225425" y="120650"/>
                  </a:lnTo>
                  <a:lnTo>
                    <a:pt x="114300" y="101600"/>
                  </a:lnTo>
                  <a:lnTo>
                    <a:pt x="0" y="117475"/>
                  </a:lnTo>
                  <a:lnTo>
                    <a:pt x="12700" y="12700"/>
                  </a:lnTo>
                  <a:lnTo>
                    <a:pt x="79375" y="60325"/>
                  </a:lnTo>
                  <a:lnTo>
                    <a:pt x="111125" y="0"/>
                  </a:lnTo>
                  <a:lnTo>
                    <a:pt x="22860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5" name="フリーフォーム 1077">
              <a:extLst>
                <a:ext uri="{FF2B5EF4-FFF2-40B4-BE49-F238E27FC236}">
                  <a16:creationId xmlns:a16="http://schemas.microsoft.com/office/drawing/2014/main" id="{AEDEC74B-B579-4E13-9434-5718EC1E5AD6}"/>
                </a:ext>
              </a:extLst>
            </p:cNvPr>
            <p:cNvSpPr/>
            <p:nvPr/>
          </p:nvSpPr>
          <p:spPr bwMode="auto">
            <a:xfrm>
              <a:off x="2579280" y="2915805"/>
              <a:ext cx="211795" cy="216449"/>
            </a:xfrm>
            <a:custGeom>
              <a:avLst/>
              <a:gdLst>
                <a:gd name="connsiteX0" fmla="*/ 76200 w 288925"/>
                <a:gd name="connsiteY0" fmla="*/ 3175 h 295275"/>
                <a:gd name="connsiteX1" fmla="*/ 107950 w 288925"/>
                <a:gd name="connsiteY1" fmla="*/ 73025 h 295275"/>
                <a:gd name="connsiteX2" fmla="*/ 76200 w 288925"/>
                <a:gd name="connsiteY2" fmla="*/ 136525 h 295275"/>
                <a:gd name="connsiteX3" fmla="*/ 0 w 288925"/>
                <a:gd name="connsiteY3" fmla="*/ 136525 h 295275"/>
                <a:gd name="connsiteX4" fmla="*/ 3175 w 288925"/>
                <a:gd name="connsiteY4" fmla="*/ 295275 h 295275"/>
                <a:gd name="connsiteX5" fmla="*/ 66675 w 288925"/>
                <a:gd name="connsiteY5" fmla="*/ 266700 h 295275"/>
                <a:gd name="connsiteX6" fmla="*/ 120650 w 288925"/>
                <a:gd name="connsiteY6" fmla="*/ 279400 h 295275"/>
                <a:gd name="connsiteX7" fmla="*/ 212725 w 288925"/>
                <a:gd name="connsiteY7" fmla="*/ 288925 h 295275"/>
                <a:gd name="connsiteX8" fmla="*/ 260350 w 288925"/>
                <a:gd name="connsiteY8" fmla="*/ 254000 h 295275"/>
                <a:gd name="connsiteX9" fmla="*/ 288925 w 288925"/>
                <a:gd name="connsiteY9" fmla="*/ 165100 h 295275"/>
                <a:gd name="connsiteX10" fmla="*/ 263525 w 288925"/>
                <a:gd name="connsiteY10" fmla="*/ 25400 h 295275"/>
                <a:gd name="connsiteX11" fmla="*/ 146050 w 288925"/>
                <a:gd name="connsiteY11" fmla="*/ 0 h 295275"/>
                <a:gd name="connsiteX12" fmla="*/ 76200 w 288925"/>
                <a:gd name="connsiteY12" fmla="*/ 3175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8925" h="295275">
                  <a:moveTo>
                    <a:pt x="76200" y="3175"/>
                  </a:moveTo>
                  <a:lnTo>
                    <a:pt x="107950" y="73025"/>
                  </a:lnTo>
                  <a:lnTo>
                    <a:pt x="76200" y="136525"/>
                  </a:lnTo>
                  <a:lnTo>
                    <a:pt x="0" y="136525"/>
                  </a:lnTo>
                  <a:cubicBezTo>
                    <a:pt x="1058" y="189442"/>
                    <a:pt x="2117" y="242358"/>
                    <a:pt x="3175" y="295275"/>
                  </a:cubicBezTo>
                  <a:lnTo>
                    <a:pt x="66675" y="266700"/>
                  </a:lnTo>
                  <a:lnTo>
                    <a:pt x="120650" y="279400"/>
                  </a:lnTo>
                  <a:lnTo>
                    <a:pt x="212725" y="288925"/>
                  </a:lnTo>
                  <a:lnTo>
                    <a:pt x="260350" y="254000"/>
                  </a:lnTo>
                  <a:lnTo>
                    <a:pt x="288925" y="165100"/>
                  </a:lnTo>
                  <a:lnTo>
                    <a:pt x="263525" y="25400"/>
                  </a:lnTo>
                  <a:lnTo>
                    <a:pt x="146050" y="0"/>
                  </a:lnTo>
                  <a:lnTo>
                    <a:pt x="76200" y="31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6" name="フリーフォーム 1078">
              <a:extLst>
                <a:ext uri="{FF2B5EF4-FFF2-40B4-BE49-F238E27FC236}">
                  <a16:creationId xmlns:a16="http://schemas.microsoft.com/office/drawing/2014/main" id="{86DCFFFC-2660-4AD3-B455-658770FDF0F5}"/>
                </a:ext>
              </a:extLst>
            </p:cNvPr>
            <p:cNvSpPr/>
            <p:nvPr/>
          </p:nvSpPr>
          <p:spPr bwMode="auto">
            <a:xfrm>
              <a:off x="2544369" y="3092689"/>
              <a:ext cx="444535" cy="323510"/>
            </a:xfrm>
            <a:custGeom>
              <a:avLst/>
              <a:gdLst>
                <a:gd name="connsiteX0" fmla="*/ 50800 w 606425"/>
                <a:gd name="connsiteY0" fmla="*/ 53975 h 441325"/>
                <a:gd name="connsiteX1" fmla="*/ 0 w 606425"/>
                <a:gd name="connsiteY1" fmla="*/ 215900 h 441325"/>
                <a:gd name="connsiteX2" fmla="*/ 22225 w 606425"/>
                <a:gd name="connsiteY2" fmla="*/ 257175 h 441325"/>
                <a:gd name="connsiteX3" fmla="*/ 149225 w 606425"/>
                <a:gd name="connsiteY3" fmla="*/ 234950 h 441325"/>
                <a:gd name="connsiteX4" fmla="*/ 234950 w 606425"/>
                <a:gd name="connsiteY4" fmla="*/ 228600 h 441325"/>
                <a:gd name="connsiteX5" fmla="*/ 273050 w 606425"/>
                <a:gd name="connsiteY5" fmla="*/ 323850 h 441325"/>
                <a:gd name="connsiteX6" fmla="*/ 225425 w 606425"/>
                <a:gd name="connsiteY6" fmla="*/ 381000 h 441325"/>
                <a:gd name="connsiteX7" fmla="*/ 257175 w 606425"/>
                <a:gd name="connsiteY7" fmla="*/ 403225 h 441325"/>
                <a:gd name="connsiteX8" fmla="*/ 323850 w 606425"/>
                <a:gd name="connsiteY8" fmla="*/ 330200 h 441325"/>
                <a:gd name="connsiteX9" fmla="*/ 365125 w 606425"/>
                <a:gd name="connsiteY9" fmla="*/ 368300 h 441325"/>
                <a:gd name="connsiteX10" fmla="*/ 387350 w 606425"/>
                <a:gd name="connsiteY10" fmla="*/ 431800 h 441325"/>
                <a:gd name="connsiteX11" fmla="*/ 488950 w 606425"/>
                <a:gd name="connsiteY11" fmla="*/ 393700 h 441325"/>
                <a:gd name="connsiteX12" fmla="*/ 539750 w 606425"/>
                <a:gd name="connsiteY12" fmla="*/ 441325 h 441325"/>
                <a:gd name="connsiteX13" fmla="*/ 606425 w 606425"/>
                <a:gd name="connsiteY13" fmla="*/ 177800 h 441325"/>
                <a:gd name="connsiteX14" fmla="*/ 323850 w 606425"/>
                <a:gd name="connsiteY14" fmla="*/ 0 h 441325"/>
                <a:gd name="connsiteX15" fmla="*/ 266700 w 606425"/>
                <a:gd name="connsiteY15" fmla="*/ 44450 h 441325"/>
                <a:gd name="connsiteX16" fmla="*/ 114300 w 606425"/>
                <a:gd name="connsiteY16" fmla="*/ 28575 h 441325"/>
                <a:gd name="connsiteX17" fmla="*/ 50800 w 606425"/>
                <a:gd name="connsiteY17" fmla="*/ 53975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6425" h="441325">
                  <a:moveTo>
                    <a:pt x="50800" y="53975"/>
                  </a:moveTo>
                  <a:lnTo>
                    <a:pt x="0" y="215900"/>
                  </a:lnTo>
                  <a:lnTo>
                    <a:pt x="22225" y="257175"/>
                  </a:lnTo>
                  <a:lnTo>
                    <a:pt x="149225" y="234950"/>
                  </a:lnTo>
                  <a:lnTo>
                    <a:pt x="234950" y="228600"/>
                  </a:lnTo>
                  <a:lnTo>
                    <a:pt x="273050" y="323850"/>
                  </a:lnTo>
                  <a:lnTo>
                    <a:pt x="225425" y="381000"/>
                  </a:lnTo>
                  <a:lnTo>
                    <a:pt x="257175" y="403225"/>
                  </a:lnTo>
                  <a:lnTo>
                    <a:pt x="323850" y="330200"/>
                  </a:lnTo>
                  <a:lnTo>
                    <a:pt x="365125" y="368300"/>
                  </a:lnTo>
                  <a:lnTo>
                    <a:pt x="387350" y="431800"/>
                  </a:lnTo>
                  <a:lnTo>
                    <a:pt x="488950" y="393700"/>
                  </a:lnTo>
                  <a:lnTo>
                    <a:pt x="539750" y="441325"/>
                  </a:lnTo>
                  <a:lnTo>
                    <a:pt x="606425" y="177800"/>
                  </a:lnTo>
                  <a:lnTo>
                    <a:pt x="323850" y="0"/>
                  </a:lnTo>
                  <a:lnTo>
                    <a:pt x="266700" y="44450"/>
                  </a:lnTo>
                  <a:lnTo>
                    <a:pt x="114300" y="28575"/>
                  </a:lnTo>
                  <a:lnTo>
                    <a:pt x="50800" y="539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7" name="フリーフォーム 1079">
              <a:extLst>
                <a:ext uri="{FF2B5EF4-FFF2-40B4-BE49-F238E27FC236}">
                  <a16:creationId xmlns:a16="http://schemas.microsoft.com/office/drawing/2014/main" id="{0F475DD1-BCD4-4735-8C1D-72086DC2C1DF}"/>
                </a:ext>
              </a:extLst>
            </p:cNvPr>
            <p:cNvSpPr/>
            <p:nvPr/>
          </p:nvSpPr>
          <p:spPr bwMode="auto">
            <a:xfrm>
              <a:off x="2339557" y="2906496"/>
              <a:ext cx="318855" cy="309546"/>
            </a:xfrm>
            <a:custGeom>
              <a:avLst/>
              <a:gdLst>
                <a:gd name="connsiteX0" fmla="*/ 238125 w 434975"/>
                <a:gd name="connsiteY0" fmla="*/ 12700 h 422275"/>
                <a:gd name="connsiteX1" fmla="*/ 168275 w 434975"/>
                <a:gd name="connsiteY1" fmla="*/ 31750 h 422275"/>
                <a:gd name="connsiteX2" fmla="*/ 171450 w 434975"/>
                <a:gd name="connsiteY2" fmla="*/ 101600 h 422275"/>
                <a:gd name="connsiteX3" fmla="*/ 31750 w 434975"/>
                <a:gd name="connsiteY3" fmla="*/ 139700 h 422275"/>
                <a:gd name="connsiteX4" fmla="*/ 0 w 434975"/>
                <a:gd name="connsiteY4" fmla="*/ 225425 h 422275"/>
                <a:gd name="connsiteX5" fmla="*/ 28575 w 434975"/>
                <a:gd name="connsiteY5" fmla="*/ 346075 h 422275"/>
                <a:gd name="connsiteX6" fmla="*/ 66675 w 434975"/>
                <a:gd name="connsiteY6" fmla="*/ 330200 h 422275"/>
                <a:gd name="connsiteX7" fmla="*/ 168275 w 434975"/>
                <a:gd name="connsiteY7" fmla="*/ 415925 h 422275"/>
                <a:gd name="connsiteX8" fmla="*/ 285750 w 434975"/>
                <a:gd name="connsiteY8" fmla="*/ 422275 h 422275"/>
                <a:gd name="connsiteX9" fmla="*/ 339725 w 434975"/>
                <a:gd name="connsiteY9" fmla="*/ 301625 h 422275"/>
                <a:gd name="connsiteX10" fmla="*/ 327025 w 434975"/>
                <a:gd name="connsiteY10" fmla="*/ 149225 h 422275"/>
                <a:gd name="connsiteX11" fmla="*/ 396875 w 434975"/>
                <a:gd name="connsiteY11" fmla="*/ 142875 h 422275"/>
                <a:gd name="connsiteX12" fmla="*/ 434975 w 434975"/>
                <a:gd name="connsiteY12" fmla="*/ 82550 h 422275"/>
                <a:gd name="connsiteX13" fmla="*/ 393700 w 434975"/>
                <a:gd name="connsiteY13" fmla="*/ 0 h 422275"/>
                <a:gd name="connsiteX14" fmla="*/ 358775 w 434975"/>
                <a:gd name="connsiteY14" fmla="*/ 0 h 422275"/>
                <a:gd name="connsiteX15" fmla="*/ 238125 w 434975"/>
                <a:gd name="connsiteY15" fmla="*/ 12700 h 422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34975" h="422275">
                  <a:moveTo>
                    <a:pt x="238125" y="12700"/>
                  </a:moveTo>
                  <a:lnTo>
                    <a:pt x="168275" y="31750"/>
                  </a:lnTo>
                  <a:lnTo>
                    <a:pt x="171450" y="101600"/>
                  </a:lnTo>
                  <a:lnTo>
                    <a:pt x="31750" y="139700"/>
                  </a:lnTo>
                  <a:lnTo>
                    <a:pt x="0" y="225425"/>
                  </a:lnTo>
                  <a:lnTo>
                    <a:pt x="28575" y="346075"/>
                  </a:lnTo>
                  <a:lnTo>
                    <a:pt x="66675" y="330200"/>
                  </a:lnTo>
                  <a:lnTo>
                    <a:pt x="168275" y="415925"/>
                  </a:lnTo>
                  <a:lnTo>
                    <a:pt x="285750" y="422275"/>
                  </a:lnTo>
                  <a:lnTo>
                    <a:pt x="339725" y="301625"/>
                  </a:lnTo>
                  <a:lnTo>
                    <a:pt x="327025" y="149225"/>
                  </a:lnTo>
                  <a:lnTo>
                    <a:pt x="396875" y="142875"/>
                  </a:lnTo>
                  <a:lnTo>
                    <a:pt x="434975" y="82550"/>
                  </a:lnTo>
                  <a:lnTo>
                    <a:pt x="393700" y="0"/>
                  </a:lnTo>
                  <a:lnTo>
                    <a:pt x="358775" y="0"/>
                  </a:lnTo>
                  <a:lnTo>
                    <a:pt x="23812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8" name="フリーフォーム 1080">
              <a:extLst>
                <a:ext uri="{FF2B5EF4-FFF2-40B4-BE49-F238E27FC236}">
                  <a16:creationId xmlns:a16="http://schemas.microsoft.com/office/drawing/2014/main" id="{D5FB3D5A-2DF2-4A5B-9F33-AA1FA53D31FD}"/>
                </a:ext>
              </a:extLst>
            </p:cNvPr>
            <p:cNvSpPr/>
            <p:nvPr/>
          </p:nvSpPr>
          <p:spPr bwMode="auto">
            <a:xfrm>
              <a:off x="2195258" y="2832018"/>
              <a:ext cx="67495" cy="144300"/>
            </a:xfrm>
            <a:custGeom>
              <a:avLst/>
              <a:gdLst>
                <a:gd name="connsiteX0" fmla="*/ 63500 w 92075"/>
                <a:gd name="connsiteY0" fmla="*/ 177800 h 196850"/>
                <a:gd name="connsiteX1" fmla="*/ 6350 w 92075"/>
                <a:gd name="connsiteY1" fmla="*/ 196850 h 196850"/>
                <a:gd name="connsiteX2" fmla="*/ 0 w 92075"/>
                <a:gd name="connsiteY2" fmla="*/ 69850 h 196850"/>
                <a:gd name="connsiteX3" fmla="*/ 73025 w 92075"/>
                <a:gd name="connsiteY3" fmla="*/ 0 h 196850"/>
                <a:gd name="connsiteX4" fmla="*/ 92075 w 92075"/>
                <a:gd name="connsiteY4" fmla="*/ 66675 h 196850"/>
                <a:gd name="connsiteX5" fmla="*/ 63500 w 92075"/>
                <a:gd name="connsiteY5" fmla="*/ 177800 h 19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075" h="196850">
                  <a:moveTo>
                    <a:pt x="63500" y="177800"/>
                  </a:moveTo>
                  <a:lnTo>
                    <a:pt x="6350" y="196850"/>
                  </a:lnTo>
                  <a:lnTo>
                    <a:pt x="0" y="69850"/>
                  </a:lnTo>
                  <a:lnTo>
                    <a:pt x="73025" y="0"/>
                  </a:lnTo>
                  <a:lnTo>
                    <a:pt x="92075" y="66675"/>
                  </a:lnTo>
                  <a:lnTo>
                    <a:pt x="63500" y="177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9" name="フリーフォーム 1081">
              <a:extLst>
                <a:ext uri="{FF2B5EF4-FFF2-40B4-BE49-F238E27FC236}">
                  <a16:creationId xmlns:a16="http://schemas.microsoft.com/office/drawing/2014/main" id="{B4DC8461-169F-4A10-8B2E-5E4E60EC9F54}"/>
                </a:ext>
              </a:extLst>
            </p:cNvPr>
            <p:cNvSpPr/>
            <p:nvPr/>
          </p:nvSpPr>
          <p:spPr bwMode="auto">
            <a:xfrm>
              <a:off x="2134745" y="2964681"/>
              <a:ext cx="228086" cy="330493"/>
            </a:xfrm>
            <a:custGeom>
              <a:avLst/>
              <a:gdLst>
                <a:gd name="connsiteX0" fmla="*/ 142875 w 311150"/>
                <a:gd name="connsiteY0" fmla="*/ 0 h 450850"/>
                <a:gd name="connsiteX1" fmla="*/ 79375 w 311150"/>
                <a:gd name="connsiteY1" fmla="*/ 28575 h 450850"/>
                <a:gd name="connsiteX2" fmla="*/ 107950 w 311150"/>
                <a:gd name="connsiteY2" fmla="*/ 92075 h 450850"/>
                <a:gd name="connsiteX3" fmla="*/ 44450 w 311150"/>
                <a:gd name="connsiteY3" fmla="*/ 114300 h 450850"/>
                <a:gd name="connsiteX4" fmla="*/ 47625 w 311150"/>
                <a:gd name="connsiteY4" fmla="*/ 250825 h 450850"/>
                <a:gd name="connsiteX5" fmla="*/ 0 w 311150"/>
                <a:gd name="connsiteY5" fmla="*/ 317500 h 450850"/>
                <a:gd name="connsiteX6" fmla="*/ 85725 w 311150"/>
                <a:gd name="connsiteY6" fmla="*/ 374650 h 450850"/>
                <a:gd name="connsiteX7" fmla="*/ 88900 w 311150"/>
                <a:gd name="connsiteY7" fmla="*/ 441325 h 450850"/>
                <a:gd name="connsiteX8" fmla="*/ 222250 w 311150"/>
                <a:gd name="connsiteY8" fmla="*/ 450850 h 450850"/>
                <a:gd name="connsiteX9" fmla="*/ 298450 w 311150"/>
                <a:gd name="connsiteY9" fmla="*/ 371475 h 450850"/>
                <a:gd name="connsiteX10" fmla="*/ 222250 w 311150"/>
                <a:gd name="connsiteY10" fmla="*/ 279400 h 450850"/>
                <a:gd name="connsiteX11" fmla="*/ 304800 w 311150"/>
                <a:gd name="connsiteY11" fmla="*/ 273050 h 450850"/>
                <a:gd name="connsiteX12" fmla="*/ 276225 w 311150"/>
                <a:gd name="connsiteY12" fmla="*/ 142875 h 450850"/>
                <a:gd name="connsiteX13" fmla="*/ 311150 w 311150"/>
                <a:gd name="connsiteY13" fmla="*/ 60325 h 450850"/>
                <a:gd name="connsiteX14" fmla="*/ 234950 w 311150"/>
                <a:gd name="connsiteY14" fmla="*/ 44450 h 450850"/>
                <a:gd name="connsiteX15" fmla="*/ 193675 w 311150"/>
                <a:gd name="connsiteY15" fmla="*/ 63500 h 450850"/>
                <a:gd name="connsiteX16" fmla="*/ 142875 w 311150"/>
                <a:gd name="connsiteY16" fmla="*/ 0 h 45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11150" h="450850">
                  <a:moveTo>
                    <a:pt x="142875" y="0"/>
                  </a:moveTo>
                  <a:lnTo>
                    <a:pt x="79375" y="28575"/>
                  </a:lnTo>
                  <a:lnTo>
                    <a:pt x="107950" y="92075"/>
                  </a:lnTo>
                  <a:lnTo>
                    <a:pt x="44450" y="114300"/>
                  </a:lnTo>
                  <a:cubicBezTo>
                    <a:pt x="45508" y="159808"/>
                    <a:pt x="46567" y="205317"/>
                    <a:pt x="47625" y="250825"/>
                  </a:cubicBezTo>
                  <a:lnTo>
                    <a:pt x="0" y="317500"/>
                  </a:lnTo>
                  <a:lnTo>
                    <a:pt x="85725" y="374650"/>
                  </a:lnTo>
                  <a:lnTo>
                    <a:pt x="88900" y="441325"/>
                  </a:lnTo>
                  <a:lnTo>
                    <a:pt x="222250" y="450850"/>
                  </a:lnTo>
                  <a:lnTo>
                    <a:pt x="298450" y="371475"/>
                  </a:lnTo>
                  <a:lnTo>
                    <a:pt x="222250" y="279400"/>
                  </a:lnTo>
                  <a:lnTo>
                    <a:pt x="304800" y="273050"/>
                  </a:lnTo>
                  <a:lnTo>
                    <a:pt x="276225" y="142875"/>
                  </a:lnTo>
                  <a:lnTo>
                    <a:pt x="311150" y="60325"/>
                  </a:lnTo>
                  <a:lnTo>
                    <a:pt x="234950" y="44450"/>
                  </a:lnTo>
                  <a:lnTo>
                    <a:pt x="193675" y="635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91" name="フリーフォーム 1082">
              <a:extLst>
                <a:ext uri="{FF2B5EF4-FFF2-40B4-BE49-F238E27FC236}">
                  <a16:creationId xmlns:a16="http://schemas.microsoft.com/office/drawing/2014/main" id="{331F2B4F-E943-41AC-8530-D1D33D428FC9}"/>
                </a:ext>
              </a:extLst>
            </p:cNvPr>
            <p:cNvSpPr/>
            <p:nvPr/>
          </p:nvSpPr>
          <p:spPr bwMode="auto">
            <a:xfrm>
              <a:off x="2304646" y="3139237"/>
              <a:ext cx="151282" cy="109388"/>
            </a:xfrm>
            <a:custGeom>
              <a:avLst/>
              <a:gdLst>
                <a:gd name="connsiteX0" fmla="*/ 111125 w 206375"/>
                <a:gd name="connsiteY0" fmla="*/ 0 h 149225"/>
                <a:gd name="connsiteX1" fmla="*/ 69850 w 206375"/>
                <a:gd name="connsiteY1" fmla="*/ 41275 h 149225"/>
                <a:gd name="connsiteX2" fmla="*/ 0 w 206375"/>
                <a:gd name="connsiteY2" fmla="*/ 47625 h 149225"/>
                <a:gd name="connsiteX3" fmla="*/ 73025 w 206375"/>
                <a:gd name="connsiteY3" fmla="*/ 142875 h 149225"/>
                <a:gd name="connsiteX4" fmla="*/ 95250 w 206375"/>
                <a:gd name="connsiteY4" fmla="*/ 127000 h 149225"/>
                <a:gd name="connsiteX5" fmla="*/ 149225 w 206375"/>
                <a:gd name="connsiteY5" fmla="*/ 149225 h 149225"/>
                <a:gd name="connsiteX6" fmla="*/ 206375 w 206375"/>
                <a:gd name="connsiteY6" fmla="*/ 98425 h 149225"/>
                <a:gd name="connsiteX7" fmla="*/ 111125 w 206375"/>
                <a:gd name="connsiteY7" fmla="*/ 0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375" h="149225">
                  <a:moveTo>
                    <a:pt x="111125" y="0"/>
                  </a:moveTo>
                  <a:lnTo>
                    <a:pt x="69850" y="41275"/>
                  </a:lnTo>
                  <a:lnTo>
                    <a:pt x="0" y="47625"/>
                  </a:lnTo>
                  <a:lnTo>
                    <a:pt x="73025" y="142875"/>
                  </a:lnTo>
                  <a:lnTo>
                    <a:pt x="95250" y="127000"/>
                  </a:lnTo>
                  <a:lnTo>
                    <a:pt x="149225" y="149225"/>
                  </a:lnTo>
                  <a:lnTo>
                    <a:pt x="206375" y="98425"/>
                  </a:lnTo>
                  <a:lnTo>
                    <a:pt x="1111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94" name="フリーフォーム 1083">
              <a:extLst>
                <a:ext uri="{FF2B5EF4-FFF2-40B4-BE49-F238E27FC236}">
                  <a16:creationId xmlns:a16="http://schemas.microsoft.com/office/drawing/2014/main" id="{213105B1-654D-4594-8DD2-4A4AD9364997}"/>
                </a:ext>
              </a:extLst>
            </p:cNvPr>
            <p:cNvSpPr/>
            <p:nvPr/>
          </p:nvSpPr>
          <p:spPr bwMode="auto">
            <a:xfrm>
              <a:off x="2414034" y="3211387"/>
              <a:ext cx="144299" cy="65168"/>
            </a:xfrm>
            <a:custGeom>
              <a:avLst/>
              <a:gdLst>
                <a:gd name="connsiteX0" fmla="*/ 0 w 196850"/>
                <a:gd name="connsiteY0" fmla="*/ 57150 h 88900"/>
                <a:gd name="connsiteX1" fmla="*/ 73025 w 196850"/>
                <a:gd name="connsiteY1" fmla="*/ 88900 h 88900"/>
                <a:gd name="connsiteX2" fmla="*/ 117475 w 196850"/>
                <a:gd name="connsiteY2" fmla="*/ 66675 h 88900"/>
                <a:gd name="connsiteX3" fmla="*/ 177800 w 196850"/>
                <a:gd name="connsiteY3" fmla="*/ 63500 h 88900"/>
                <a:gd name="connsiteX4" fmla="*/ 196850 w 196850"/>
                <a:gd name="connsiteY4" fmla="*/ 0 h 88900"/>
                <a:gd name="connsiteX5" fmla="*/ 53975 w 196850"/>
                <a:gd name="connsiteY5" fmla="*/ 6350 h 88900"/>
                <a:gd name="connsiteX6" fmla="*/ 0 w 196850"/>
                <a:gd name="connsiteY6" fmla="*/ 5715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6850" h="88900">
                  <a:moveTo>
                    <a:pt x="0" y="57150"/>
                  </a:moveTo>
                  <a:lnTo>
                    <a:pt x="73025" y="88900"/>
                  </a:lnTo>
                  <a:lnTo>
                    <a:pt x="117475" y="66675"/>
                  </a:lnTo>
                  <a:lnTo>
                    <a:pt x="177800" y="63500"/>
                  </a:lnTo>
                  <a:lnTo>
                    <a:pt x="196850" y="0"/>
                  </a:lnTo>
                  <a:lnTo>
                    <a:pt x="53975" y="6350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95" name="フリーフォーム 1084">
              <a:extLst>
                <a:ext uri="{FF2B5EF4-FFF2-40B4-BE49-F238E27FC236}">
                  <a16:creationId xmlns:a16="http://schemas.microsoft.com/office/drawing/2014/main" id="{06F728F9-14FD-4D25-A32D-A4CD73E046AE}"/>
                </a:ext>
              </a:extLst>
            </p:cNvPr>
            <p:cNvSpPr/>
            <p:nvPr/>
          </p:nvSpPr>
          <p:spPr bwMode="auto">
            <a:xfrm>
              <a:off x="2078887" y="3036831"/>
              <a:ext cx="88441" cy="114043"/>
            </a:xfrm>
            <a:custGeom>
              <a:avLst/>
              <a:gdLst>
                <a:gd name="connsiteX0" fmla="*/ 120650 w 120650"/>
                <a:gd name="connsiteY0" fmla="*/ 155575 h 155575"/>
                <a:gd name="connsiteX1" fmla="*/ 0 w 120650"/>
                <a:gd name="connsiteY1" fmla="*/ 114300 h 155575"/>
                <a:gd name="connsiteX2" fmla="*/ 79375 w 120650"/>
                <a:gd name="connsiteY2" fmla="*/ 0 h 155575"/>
                <a:gd name="connsiteX3" fmla="*/ 120650 w 120650"/>
                <a:gd name="connsiteY3" fmla="*/ 12700 h 155575"/>
                <a:gd name="connsiteX4" fmla="*/ 120650 w 120650"/>
                <a:gd name="connsiteY4" fmla="*/ 155575 h 15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50" h="155575">
                  <a:moveTo>
                    <a:pt x="120650" y="155575"/>
                  </a:moveTo>
                  <a:lnTo>
                    <a:pt x="0" y="114300"/>
                  </a:lnTo>
                  <a:lnTo>
                    <a:pt x="79375" y="0"/>
                  </a:lnTo>
                  <a:lnTo>
                    <a:pt x="120650" y="12700"/>
                  </a:lnTo>
                  <a:lnTo>
                    <a:pt x="120650" y="155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96" name="フリーフォーム 1085">
              <a:extLst>
                <a:ext uri="{FF2B5EF4-FFF2-40B4-BE49-F238E27FC236}">
                  <a16:creationId xmlns:a16="http://schemas.microsoft.com/office/drawing/2014/main" id="{CD9F482F-DA3F-4E8D-8373-F23CA02EF8C2}"/>
                </a:ext>
              </a:extLst>
            </p:cNvPr>
            <p:cNvSpPr/>
            <p:nvPr/>
          </p:nvSpPr>
          <p:spPr bwMode="auto">
            <a:xfrm>
              <a:off x="2050958" y="3118290"/>
              <a:ext cx="116371" cy="86114"/>
            </a:xfrm>
            <a:custGeom>
              <a:avLst/>
              <a:gdLst>
                <a:gd name="connsiteX0" fmla="*/ 41275 w 158750"/>
                <a:gd name="connsiteY0" fmla="*/ 0 h 117475"/>
                <a:gd name="connsiteX1" fmla="*/ 0 w 158750"/>
                <a:gd name="connsiteY1" fmla="*/ 57150 h 117475"/>
                <a:gd name="connsiteX2" fmla="*/ 104775 w 158750"/>
                <a:gd name="connsiteY2" fmla="*/ 117475 h 117475"/>
                <a:gd name="connsiteX3" fmla="*/ 158750 w 158750"/>
                <a:gd name="connsiteY3" fmla="*/ 50800 h 117475"/>
                <a:gd name="connsiteX4" fmla="*/ 41275 w 158750"/>
                <a:gd name="connsiteY4" fmla="*/ 0 h 11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750" h="117475">
                  <a:moveTo>
                    <a:pt x="41275" y="0"/>
                  </a:moveTo>
                  <a:lnTo>
                    <a:pt x="0" y="57150"/>
                  </a:lnTo>
                  <a:lnTo>
                    <a:pt x="104775" y="117475"/>
                  </a:lnTo>
                  <a:lnTo>
                    <a:pt x="158750" y="50800"/>
                  </a:lnTo>
                  <a:lnTo>
                    <a:pt x="412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97" name="フリーフォーム 1086">
              <a:extLst>
                <a:ext uri="{FF2B5EF4-FFF2-40B4-BE49-F238E27FC236}">
                  <a16:creationId xmlns:a16="http://schemas.microsoft.com/office/drawing/2014/main" id="{49F1BC03-B1B6-4488-B348-CAEF0E4D81E2}"/>
                </a:ext>
              </a:extLst>
            </p:cNvPr>
            <p:cNvSpPr/>
            <p:nvPr/>
          </p:nvSpPr>
          <p:spPr bwMode="auto">
            <a:xfrm>
              <a:off x="1871747" y="3153201"/>
              <a:ext cx="384023" cy="323510"/>
            </a:xfrm>
            <a:custGeom>
              <a:avLst/>
              <a:gdLst>
                <a:gd name="connsiteX0" fmla="*/ 247650 w 523875"/>
                <a:gd name="connsiteY0" fmla="*/ 0 h 441325"/>
                <a:gd name="connsiteX1" fmla="*/ 371475 w 523875"/>
                <a:gd name="connsiteY1" fmla="*/ 66675 h 441325"/>
                <a:gd name="connsiteX2" fmla="*/ 438150 w 523875"/>
                <a:gd name="connsiteY2" fmla="*/ 123825 h 441325"/>
                <a:gd name="connsiteX3" fmla="*/ 438150 w 523875"/>
                <a:gd name="connsiteY3" fmla="*/ 187325 h 441325"/>
                <a:gd name="connsiteX4" fmla="*/ 523875 w 523875"/>
                <a:gd name="connsiteY4" fmla="*/ 244475 h 441325"/>
                <a:gd name="connsiteX5" fmla="*/ 406400 w 523875"/>
                <a:gd name="connsiteY5" fmla="*/ 288925 h 441325"/>
                <a:gd name="connsiteX6" fmla="*/ 434975 w 523875"/>
                <a:gd name="connsiteY6" fmla="*/ 412750 h 441325"/>
                <a:gd name="connsiteX7" fmla="*/ 285750 w 523875"/>
                <a:gd name="connsiteY7" fmla="*/ 400050 h 441325"/>
                <a:gd name="connsiteX8" fmla="*/ 257175 w 523875"/>
                <a:gd name="connsiteY8" fmla="*/ 441325 h 441325"/>
                <a:gd name="connsiteX9" fmla="*/ 114300 w 523875"/>
                <a:gd name="connsiteY9" fmla="*/ 406400 h 441325"/>
                <a:gd name="connsiteX10" fmla="*/ 114300 w 523875"/>
                <a:gd name="connsiteY10" fmla="*/ 238125 h 441325"/>
                <a:gd name="connsiteX11" fmla="*/ 0 w 523875"/>
                <a:gd name="connsiteY11" fmla="*/ 127000 h 441325"/>
                <a:gd name="connsiteX12" fmla="*/ 111125 w 523875"/>
                <a:gd name="connsiteY12" fmla="*/ 123825 h 441325"/>
                <a:gd name="connsiteX13" fmla="*/ 107950 w 523875"/>
                <a:gd name="connsiteY13" fmla="*/ 73025 h 441325"/>
                <a:gd name="connsiteX14" fmla="*/ 161925 w 523875"/>
                <a:gd name="connsiteY14" fmla="*/ 95250 h 441325"/>
                <a:gd name="connsiteX15" fmla="*/ 247650 w 523875"/>
                <a:gd name="connsiteY15" fmla="*/ 0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3875" h="441325">
                  <a:moveTo>
                    <a:pt x="247650" y="0"/>
                  </a:moveTo>
                  <a:lnTo>
                    <a:pt x="371475" y="66675"/>
                  </a:lnTo>
                  <a:lnTo>
                    <a:pt x="438150" y="123825"/>
                  </a:lnTo>
                  <a:lnTo>
                    <a:pt x="438150" y="187325"/>
                  </a:lnTo>
                  <a:lnTo>
                    <a:pt x="523875" y="244475"/>
                  </a:lnTo>
                  <a:lnTo>
                    <a:pt x="406400" y="288925"/>
                  </a:lnTo>
                  <a:lnTo>
                    <a:pt x="434975" y="412750"/>
                  </a:lnTo>
                  <a:lnTo>
                    <a:pt x="285750" y="400050"/>
                  </a:lnTo>
                  <a:lnTo>
                    <a:pt x="257175" y="441325"/>
                  </a:lnTo>
                  <a:lnTo>
                    <a:pt x="114300" y="406400"/>
                  </a:lnTo>
                  <a:lnTo>
                    <a:pt x="114300" y="238125"/>
                  </a:lnTo>
                  <a:lnTo>
                    <a:pt x="0" y="127000"/>
                  </a:lnTo>
                  <a:lnTo>
                    <a:pt x="111125" y="123825"/>
                  </a:lnTo>
                  <a:lnTo>
                    <a:pt x="107950" y="73025"/>
                  </a:lnTo>
                  <a:lnTo>
                    <a:pt x="161925" y="95250"/>
                  </a:lnTo>
                  <a:lnTo>
                    <a:pt x="247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98" name="フリーフォーム 1087">
              <a:extLst>
                <a:ext uri="{FF2B5EF4-FFF2-40B4-BE49-F238E27FC236}">
                  <a16:creationId xmlns:a16="http://schemas.microsoft.com/office/drawing/2014/main" id="{0ADD25AB-4EF8-499F-BD13-5AF765BE8A7A}"/>
                </a:ext>
              </a:extLst>
            </p:cNvPr>
            <p:cNvSpPr/>
            <p:nvPr/>
          </p:nvSpPr>
          <p:spPr bwMode="auto">
            <a:xfrm>
              <a:off x="1773996" y="3425509"/>
              <a:ext cx="304891" cy="281617"/>
            </a:xfrm>
            <a:custGeom>
              <a:avLst/>
              <a:gdLst>
                <a:gd name="connsiteX0" fmla="*/ 244475 w 415925"/>
                <a:gd name="connsiteY0" fmla="*/ 38100 h 384175"/>
                <a:gd name="connsiteX1" fmla="*/ 384175 w 415925"/>
                <a:gd name="connsiteY1" fmla="*/ 73025 h 384175"/>
                <a:gd name="connsiteX2" fmla="*/ 415925 w 415925"/>
                <a:gd name="connsiteY2" fmla="*/ 111125 h 384175"/>
                <a:gd name="connsiteX3" fmla="*/ 314325 w 415925"/>
                <a:gd name="connsiteY3" fmla="*/ 196850 h 384175"/>
                <a:gd name="connsiteX4" fmla="*/ 304800 w 415925"/>
                <a:gd name="connsiteY4" fmla="*/ 266700 h 384175"/>
                <a:gd name="connsiteX5" fmla="*/ 238125 w 415925"/>
                <a:gd name="connsiteY5" fmla="*/ 342900 h 384175"/>
                <a:gd name="connsiteX6" fmla="*/ 104775 w 415925"/>
                <a:gd name="connsiteY6" fmla="*/ 384175 h 384175"/>
                <a:gd name="connsiteX7" fmla="*/ 50800 w 415925"/>
                <a:gd name="connsiteY7" fmla="*/ 317500 h 384175"/>
                <a:gd name="connsiteX8" fmla="*/ 73025 w 415925"/>
                <a:gd name="connsiteY8" fmla="*/ 107950 h 384175"/>
                <a:gd name="connsiteX9" fmla="*/ 0 w 415925"/>
                <a:gd name="connsiteY9" fmla="*/ 34925 h 384175"/>
                <a:gd name="connsiteX10" fmla="*/ 28575 w 415925"/>
                <a:gd name="connsiteY10" fmla="*/ 0 h 384175"/>
                <a:gd name="connsiteX11" fmla="*/ 161925 w 415925"/>
                <a:gd name="connsiteY11" fmla="*/ 41275 h 384175"/>
                <a:gd name="connsiteX12" fmla="*/ 244475 w 415925"/>
                <a:gd name="connsiteY12" fmla="*/ 38100 h 38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5925" h="384175">
                  <a:moveTo>
                    <a:pt x="244475" y="38100"/>
                  </a:moveTo>
                  <a:lnTo>
                    <a:pt x="384175" y="73025"/>
                  </a:lnTo>
                  <a:lnTo>
                    <a:pt x="415925" y="111125"/>
                  </a:lnTo>
                  <a:lnTo>
                    <a:pt x="314325" y="196850"/>
                  </a:lnTo>
                  <a:lnTo>
                    <a:pt x="304800" y="266700"/>
                  </a:lnTo>
                  <a:lnTo>
                    <a:pt x="238125" y="342900"/>
                  </a:lnTo>
                  <a:lnTo>
                    <a:pt x="104775" y="384175"/>
                  </a:lnTo>
                  <a:lnTo>
                    <a:pt x="50800" y="317500"/>
                  </a:lnTo>
                  <a:lnTo>
                    <a:pt x="73025" y="107950"/>
                  </a:lnTo>
                  <a:lnTo>
                    <a:pt x="0" y="34925"/>
                  </a:lnTo>
                  <a:lnTo>
                    <a:pt x="28575" y="0"/>
                  </a:lnTo>
                  <a:lnTo>
                    <a:pt x="161925" y="41275"/>
                  </a:lnTo>
                  <a:lnTo>
                    <a:pt x="2444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99" name="フリーフォーム 1088">
              <a:extLst>
                <a:ext uri="{FF2B5EF4-FFF2-40B4-BE49-F238E27FC236}">
                  <a16:creationId xmlns:a16="http://schemas.microsoft.com/office/drawing/2014/main" id="{54FA2338-A2C5-4D95-82F0-F608A2766D24}"/>
                </a:ext>
              </a:extLst>
            </p:cNvPr>
            <p:cNvSpPr/>
            <p:nvPr/>
          </p:nvSpPr>
          <p:spPr bwMode="auto">
            <a:xfrm>
              <a:off x="1764686" y="3453437"/>
              <a:ext cx="62840" cy="232741"/>
            </a:xfrm>
            <a:custGeom>
              <a:avLst/>
              <a:gdLst>
                <a:gd name="connsiteX0" fmla="*/ 12700 w 85725"/>
                <a:gd name="connsiteY0" fmla="*/ 0 h 317500"/>
                <a:gd name="connsiteX1" fmla="*/ 85725 w 85725"/>
                <a:gd name="connsiteY1" fmla="*/ 69850 h 317500"/>
                <a:gd name="connsiteX2" fmla="*/ 63500 w 85725"/>
                <a:gd name="connsiteY2" fmla="*/ 276225 h 317500"/>
                <a:gd name="connsiteX3" fmla="*/ 25400 w 85725"/>
                <a:gd name="connsiteY3" fmla="*/ 317500 h 317500"/>
                <a:gd name="connsiteX4" fmla="*/ 0 w 85725"/>
                <a:gd name="connsiteY4" fmla="*/ 193675 h 317500"/>
                <a:gd name="connsiteX5" fmla="*/ 31750 w 85725"/>
                <a:gd name="connsiteY5" fmla="*/ 98425 h 317500"/>
                <a:gd name="connsiteX6" fmla="*/ 12700 w 85725"/>
                <a:gd name="connsiteY6" fmla="*/ 0 h 31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317500">
                  <a:moveTo>
                    <a:pt x="12700" y="0"/>
                  </a:moveTo>
                  <a:lnTo>
                    <a:pt x="85725" y="69850"/>
                  </a:lnTo>
                  <a:lnTo>
                    <a:pt x="63500" y="276225"/>
                  </a:lnTo>
                  <a:lnTo>
                    <a:pt x="25400" y="317500"/>
                  </a:lnTo>
                  <a:lnTo>
                    <a:pt x="0" y="193675"/>
                  </a:lnTo>
                  <a:lnTo>
                    <a:pt x="31750" y="98425"/>
                  </a:lnTo>
                  <a:lnTo>
                    <a:pt x="127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0" name="フリーフォーム 1089">
              <a:extLst>
                <a:ext uri="{FF2B5EF4-FFF2-40B4-BE49-F238E27FC236}">
                  <a16:creationId xmlns:a16="http://schemas.microsoft.com/office/drawing/2014/main" id="{6E1951C5-180D-408E-9D4A-40A35239FE7D}"/>
                </a:ext>
              </a:extLst>
            </p:cNvPr>
            <p:cNvSpPr/>
            <p:nvPr/>
          </p:nvSpPr>
          <p:spPr bwMode="auto">
            <a:xfrm>
              <a:off x="2663067" y="3260262"/>
              <a:ext cx="76804" cy="121025"/>
            </a:xfrm>
            <a:custGeom>
              <a:avLst/>
              <a:gdLst>
                <a:gd name="connsiteX0" fmla="*/ 0 w 104775"/>
                <a:gd name="connsiteY0" fmla="*/ 6350 h 165100"/>
                <a:gd name="connsiteX1" fmla="*/ 41275 w 104775"/>
                <a:gd name="connsiteY1" fmla="*/ 76200 h 165100"/>
                <a:gd name="connsiteX2" fmla="*/ 57150 w 104775"/>
                <a:gd name="connsiteY2" fmla="*/ 165100 h 165100"/>
                <a:gd name="connsiteX3" fmla="*/ 104775 w 104775"/>
                <a:gd name="connsiteY3" fmla="*/ 101600 h 165100"/>
                <a:gd name="connsiteX4" fmla="*/ 79375 w 104775"/>
                <a:gd name="connsiteY4" fmla="*/ 0 h 165100"/>
                <a:gd name="connsiteX5" fmla="*/ 0 w 104775"/>
                <a:gd name="connsiteY5" fmla="*/ 635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75" h="165100">
                  <a:moveTo>
                    <a:pt x="0" y="6350"/>
                  </a:moveTo>
                  <a:lnTo>
                    <a:pt x="41275" y="76200"/>
                  </a:lnTo>
                  <a:lnTo>
                    <a:pt x="57150" y="165100"/>
                  </a:lnTo>
                  <a:lnTo>
                    <a:pt x="104775" y="101600"/>
                  </a:lnTo>
                  <a:lnTo>
                    <a:pt x="79375" y="0"/>
                  </a:lnTo>
                  <a:lnTo>
                    <a:pt x="0" y="6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1" name="フリーフォーム 1090">
              <a:extLst>
                <a:ext uri="{FF2B5EF4-FFF2-40B4-BE49-F238E27FC236}">
                  <a16:creationId xmlns:a16="http://schemas.microsoft.com/office/drawing/2014/main" id="{20969AC3-51D2-442D-A842-A02F8B1B5F74}"/>
                </a:ext>
              </a:extLst>
            </p:cNvPr>
            <p:cNvSpPr/>
            <p:nvPr/>
          </p:nvSpPr>
          <p:spPr bwMode="auto">
            <a:xfrm>
              <a:off x="2504803" y="3267245"/>
              <a:ext cx="223432" cy="169901"/>
            </a:xfrm>
            <a:custGeom>
              <a:avLst/>
              <a:gdLst>
                <a:gd name="connsiteX0" fmla="*/ 69850 w 304800"/>
                <a:gd name="connsiteY0" fmla="*/ 31750 h 231775"/>
                <a:gd name="connsiteX1" fmla="*/ 200025 w 304800"/>
                <a:gd name="connsiteY1" fmla="*/ 0 h 231775"/>
                <a:gd name="connsiteX2" fmla="*/ 263525 w 304800"/>
                <a:gd name="connsiteY2" fmla="*/ 73025 h 231775"/>
                <a:gd name="connsiteX3" fmla="*/ 273050 w 304800"/>
                <a:gd name="connsiteY3" fmla="*/ 152400 h 231775"/>
                <a:gd name="connsiteX4" fmla="*/ 304800 w 304800"/>
                <a:gd name="connsiteY4" fmla="*/ 171450 h 231775"/>
                <a:gd name="connsiteX5" fmla="*/ 276225 w 304800"/>
                <a:gd name="connsiteY5" fmla="*/ 231775 h 231775"/>
                <a:gd name="connsiteX6" fmla="*/ 228600 w 304800"/>
                <a:gd name="connsiteY6" fmla="*/ 212725 h 231775"/>
                <a:gd name="connsiteX7" fmla="*/ 180975 w 304800"/>
                <a:gd name="connsiteY7" fmla="*/ 231775 h 231775"/>
                <a:gd name="connsiteX8" fmla="*/ 95250 w 304800"/>
                <a:gd name="connsiteY8" fmla="*/ 228600 h 231775"/>
                <a:gd name="connsiteX9" fmla="*/ 0 w 304800"/>
                <a:gd name="connsiteY9" fmla="*/ 117475 h 231775"/>
                <a:gd name="connsiteX10" fmla="*/ 69850 w 304800"/>
                <a:gd name="connsiteY10" fmla="*/ 31750 h 231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231775">
                  <a:moveTo>
                    <a:pt x="69850" y="31750"/>
                  </a:moveTo>
                  <a:lnTo>
                    <a:pt x="200025" y="0"/>
                  </a:lnTo>
                  <a:lnTo>
                    <a:pt x="263525" y="73025"/>
                  </a:lnTo>
                  <a:lnTo>
                    <a:pt x="273050" y="152400"/>
                  </a:lnTo>
                  <a:lnTo>
                    <a:pt x="304800" y="171450"/>
                  </a:lnTo>
                  <a:lnTo>
                    <a:pt x="276225" y="231775"/>
                  </a:lnTo>
                  <a:lnTo>
                    <a:pt x="228600" y="212725"/>
                  </a:lnTo>
                  <a:lnTo>
                    <a:pt x="180975" y="231775"/>
                  </a:lnTo>
                  <a:lnTo>
                    <a:pt x="95250" y="228600"/>
                  </a:lnTo>
                  <a:lnTo>
                    <a:pt x="0" y="117475"/>
                  </a:lnTo>
                  <a:lnTo>
                    <a:pt x="69850" y="317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2" name="フリーフォーム 1091">
              <a:extLst>
                <a:ext uri="{FF2B5EF4-FFF2-40B4-BE49-F238E27FC236}">
                  <a16:creationId xmlns:a16="http://schemas.microsoft.com/office/drawing/2014/main" id="{F8D9CE43-9D0A-48CA-B1BC-7AA208A00915}"/>
                </a:ext>
              </a:extLst>
            </p:cNvPr>
            <p:cNvSpPr/>
            <p:nvPr/>
          </p:nvSpPr>
          <p:spPr bwMode="auto">
            <a:xfrm>
              <a:off x="2546697" y="3423181"/>
              <a:ext cx="174556" cy="102406"/>
            </a:xfrm>
            <a:custGeom>
              <a:avLst/>
              <a:gdLst>
                <a:gd name="connsiteX0" fmla="*/ 41275 w 238125"/>
                <a:gd name="connsiteY0" fmla="*/ 12700 h 139700"/>
                <a:gd name="connsiteX1" fmla="*/ 0 w 238125"/>
                <a:gd name="connsiteY1" fmla="*/ 95250 h 139700"/>
                <a:gd name="connsiteX2" fmla="*/ 41275 w 238125"/>
                <a:gd name="connsiteY2" fmla="*/ 139700 h 139700"/>
                <a:gd name="connsiteX3" fmla="*/ 171450 w 238125"/>
                <a:gd name="connsiteY3" fmla="*/ 111125 h 139700"/>
                <a:gd name="connsiteX4" fmla="*/ 238125 w 238125"/>
                <a:gd name="connsiteY4" fmla="*/ 22225 h 139700"/>
                <a:gd name="connsiteX5" fmla="*/ 174625 w 238125"/>
                <a:gd name="connsiteY5" fmla="*/ 0 h 139700"/>
                <a:gd name="connsiteX6" fmla="*/ 142875 w 238125"/>
                <a:gd name="connsiteY6" fmla="*/ 25400 h 139700"/>
                <a:gd name="connsiteX7" fmla="*/ 41275 w 238125"/>
                <a:gd name="connsiteY7" fmla="*/ 12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125" h="139700">
                  <a:moveTo>
                    <a:pt x="41275" y="12700"/>
                  </a:moveTo>
                  <a:lnTo>
                    <a:pt x="0" y="95250"/>
                  </a:lnTo>
                  <a:lnTo>
                    <a:pt x="41275" y="139700"/>
                  </a:lnTo>
                  <a:lnTo>
                    <a:pt x="171450" y="111125"/>
                  </a:lnTo>
                  <a:lnTo>
                    <a:pt x="238125" y="22225"/>
                  </a:lnTo>
                  <a:lnTo>
                    <a:pt x="174625" y="0"/>
                  </a:lnTo>
                  <a:lnTo>
                    <a:pt x="142875" y="25400"/>
                  </a:lnTo>
                  <a:lnTo>
                    <a:pt x="4127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3" name="フリーフォーム 1092">
              <a:extLst>
                <a:ext uri="{FF2B5EF4-FFF2-40B4-BE49-F238E27FC236}">
                  <a16:creationId xmlns:a16="http://schemas.microsoft.com/office/drawing/2014/main" id="{57A82A15-F4D8-4EFA-A28E-F64A60C82C0A}"/>
                </a:ext>
              </a:extLst>
            </p:cNvPr>
            <p:cNvSpPr/>
            <p:nvPr/>
          </p:nvSpPr>
          <p:spPr bwMode="auto">
            <a:xfrm>
              <a:off x="2490839" y="3527915"/>
              <a:ext cx="132662" cy="176883"/>
            </a:xfrm>
            <a:custGeom>
              <a:avLst/>
              <a:gdLst>
                <a:gd name="connsiteX0" fmla="*/ 117475 w 180975"/>
                <a:gd name="connsiteY0" fmla="*/ 0 h 241300"/>
                <a:gd name="connsiteX1" fmla="*/ 25400 w 180975"/>
                <a:gd name="connsiteY1" fmla="*/ 41275 h 241300"/>
                <a:gd name="connsiteX2" fmla="*/ 0 w 180975"/>
                <a:gd name="connsiteY2" fmla="*/ 88900 h 241300"/>
                <a:gd name="connsiteX3" fmla="*/ 60325 w 180975"/>
                <a:gd name="connsiteY3" fmla="*/ 149225 h 241300"/>
                <a:gd name="connsiteX4" fmla="*/ 44450 w 180975"/>
                <a:gd name="connsiteY4" fmla="*/ 184150 h 241300"/>
                <a:gd name="connsiteX5" fmla="*/ 117475 w 180975"/>
                <a:gd name="connsiteY5" fmla="*/ 241300 h 241300"/>
                <a:gd name="connsiteX6" fmla="*/ 107950 w 180975"/>
                <a:gd name="connsiteY6" fmla="*/ 158750 h 241300"/>
                <a:gd name="connsiteX7" fmla="*/ 180975 w 180975"/>
                <a:gd name="connsiteY7" fmla="*/ 168275 h 241300"/>
                <a:gd name="connsiteX8" fmla="*/ 88900 w 180975"/>
                <a:gd name="connsiteY8" fmla="*/ 73025 h 241300"/>
                <a:gd name="connsiteX9" fmla="*/ 117475 w 180975"/>
                <a:gd name="connsiteY9" fmla="*/ 0 h 24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975" h="241300">
                  <a:moveTo>
                    <a:pt x="117475" y="0"/>
                  </a:moveTo>
                  <a:lnTo>
                    <a:pt x="25400" y="41275"/>
                  </a:lnTo>
                  <a:lnTo>
                    <a:pt x="0" y="88900"/>
                  </a:lnTo>
                  <a:lnTo>
                    <a:pt x="60325" y="149225"/>
                  </a:lnTo>
                  <a:lnTo>
                    <a:pt x="44450" y="184150"/>
                  </a:lnTo>
                  <a:lnTo>
                    <a:pt x="117475" y="241300"/>
                  </a:lnTo>
                  <a:lnTo>
                    <a:pt x="107950" y="158750"/>
                  </a:lnTo>
                  <a:lnTo>
                    <a:pt x="180975" y="168275"/>
                  </a:lnTo>
                  <a:lnTo>
                    <a:pt x="88900" y="73025"/>
                  </a:lnTo>
                  <a:lnTo>
                    <a:pt x="1174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4" name="フリーフォーム 1094">
              <a:extLst>
                <a:ext uri="{FF2B5EF4-FFF2-40B4-BE49-F238E27FC236}">
                  <a16:creationId xmlns:a16="http://schemas.microsoft.com/office/drawing/2014/main" id="{9F234662-7074-4EDA-99D9-6B31AD3C01E5}"/>
                </a:ext>
              </a:extLst>
            </p:cNvPr>
            <p:cNvSpPr/>
            <p:nvPr/>
          </p:nvSpPr>
          <p:spPr bwMode="auto">
            <a:xfrm>
              <a:off x="2561825" y="3506968"/>
              <a:ext cx="104734" cy="62840"/>
            </a:xfrm>
            <a:custGeom>
              <a:avLst/>
              <a:gdLst>
                <a:gd name="connsiteX0" fmla="*/ 142875 w 142875"/>
                <a:gd name="connsiteY0" fmla="*/ 0 h 85725"/>
                <a:gd name="connsiteX1" fmla="*/ 35719 w 142875"/>
                <a:gd name="connsiteY1" fmla="*/ 28575 h 85725"/>
                <a:gd name="connsiteX2" fmla="*/ 21432 w 142875"/>
                <a:gd name="connsiteY2" fmla="*/ 30956 h 85725"/>
                <a:gd name="connsiteX3" fmla="*/ 0 w 142875"/>
                <a:gd name="connsiteY3" fmla="*/ 83344 h 85725"/>
                <a:gd name="connsiteX4" fmla="*/ 45244 w 142875"/>
                <a:gd name="connsiteY4" fmla="*/ 85725 h 85725"/>
                <a:gd name="connsiteX5" fmla="*/ 59532 w 142875"/>
                <a:gd name="connsiteY5" fmla="*/ 59531 h 85725"/>
                <a:gd name="connsiteX6" fmla="*/ 116682 w 142875"/>
                <a:gd name="connsiteY6" fmla="*/ 47625 h 85725"/>
                <a:gd name="connsiteX7" fmla="*/ 142875 w 142875"/>
                <a:gd name="connsiteY7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5" h="85725">
                  <a:moveTo>
                    <a:pt x="142875" y="0"/>
                  </a:moveTo>
                  <a:lnTo>
                    <a:pt x="35719" y="28575"/>
                  </a:lnTo>
                  <a:lnTo>
                    <a:pt x="21432" y="30956"/>
                  </a:lnTo>
                  <a:lnTo>
                    <a:pt x="0" y="83344"/>
                  </a:lnTo>
                  <a:lnTo>
                    <a:pt x="45244" y="85725"/>
                  </a:lnTo>
                  <a:lnTo>
                    <a:pt x="59532" y="59531"/>
                  </a:lnTo>
                  <a:lnTo>
                    <a:pt x="116682" y="47625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5" name="フリーフォーム 1097">
              <a:extLst>
                <a:ext uri="{FF2B5EF4-FFF2-40B4-BE49-F238E27FC236}">
                  <a16:creationId xmlns:a16="http://schemas.microsoft.com/office/drawing/2014/main" id="{47FDD1E1-7FE2-4E8C-B065-2725262E8D7E}"/>
                </a:ext>
              </a:extLst>
            </p:cNvPr>
            <p:cNvSpPr/>
            <p:nvPr/>
          </p:nvSpPr>
          <p:spPr bwMode="auto">
            <a:xfrm>
              <a:off x="2177802" y="3321939"/>
              <a:ext cx="267653" cy="352603"/>
            </a:xfrm>
            <a:custGeom>
              <a:avLst/>
              <a:gdLst>
                <a:gd name="connsiteX0" fmla="*/ 7144 w 364332"/>
                <a:gd name="connsiteY0" fmla="*/ 169069 h 481013"/>
                <a:gd name="connsiteX1" fmla="*/ 102394 w 364332"/>
                <a:gd name="connsiteY1" fmla="*/ 185738 h 481013"/>
                <a:gd name="connsiteX2" fmla="*/ 164307 w 364332"/>
                <a:gd name="connsiteY2" fmla="*/ 252413 h 481013"/>
                <a:gd name="connsiteX3" fmla="*/ 280988 w 364332"/>
                <a:gd name="connsiteY3" fmla="*/ 352425 h 481013"/>
                <a:gd name="connsiteX4" fmla="*/ 297657 w 364332"/>
                <a:gd name="connsiteY4" fmla="*/ 395288 h 481013"/>
                <a:gd name="connsiteX5" fmla="*/ 264319 w 364332"/>
                <a:gd name="connsiteY5" fmla="*/ 435769 h 481013"/>
                <a:gd name="connsiteX6" fmla="*/ 192882 w 364332"/>
                <a:gd name="connsiteY6" fmla="*/ 440532 h 481013"/>
                <a:gd name="connsiteX7" fmla="*/ 242888 w 364332"/>
                <a:gd name="connsiteY7" fmla="*/ 481013 h 481013"/>
                <a:gd name="connsiteX8" fmla="*/ 342900 w 364332"/>
                <a:gd name="connsiteY8" fmla="*/ 397669 h 481013"/>
                <a:gd name="connsiteX9" fmla="*/ 316707 w 364332"/>
                <a:gd name="connsiteY9" fmla="*/ 333375 h 481013"/>
                <a:gd name="connsiteX10" fmla="*/ 364332 w 364332"/>
                <a:gd name="connsiteY10" fmla="*/ 345282 h 481013"/>
                <a:gd name="connsiteX11" fmla="*/ 357188 w 364332"/>
                <a:gd name="connsiteY11" fmla="*/ 304800 h 481013"/>
                <a:gd name="connsiteX12" fmla="*/ 223838 w 364332"/>
                <a:gd name="connsiteY12" fmla="*/ 211932 h 481013"/>
                <a:gd name="connsiteX13" fmla="*/ 171450 w 364332"/>
                <a:gd name="connsiteY13" fmla="*/ 88107 h 481013"/>
                <a:gd name="connsiteX14" fmla="*/ 242888 w 364332"/>
                <a:gd name="connsiteY14" fmla="*/ 61913 h 481013"/>
                <a:gd name="connsiteX15" fmla="*/ 290513 w 364332"/>
                <a:gd name="connsiteY15" fmla="*/ 7144 h 481013"/>
                <a:gd name="connsiteX16" fmla="*/ 266700 w 364332"/>
                <a:gd name="connsiteY16" fmla="*/ 7144 h 481013"/>
                <a:gd name="connsiteX17" fmla="*/ 200025 w 364332"/>
                <a:gd name="connsiteY17" fmla="*/ 16669 h 481013"/>
                <a:gd name="connsiteX18" fmla="*/ 157163 w 364332"/>
                <a:gd name="connsiteY18" fmla="*/ 0 h 481013"/>
                <a:gd name="connsiteX19" fmla="*/ 97632 w 364332"/>
                <a:gd name="connsiteY19" fmla="*/ 7144 h 481013"/>
                <a:gd name="connsiteX20" fmla="*/ 0 w 364332"/>
                <a:gd name="connsiteY20" fmla="*/ 59532 h 481013"/>
                <a:gd name="connsiteX21" fmla="*/ 7144 w 364332"/>
                <a:gd name="connsiteY21" fmla="*/ 169069 h 481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4332" h="481013">
                  <a:moveTo>
                    <a:pt x="7144" y="169069"/>
                  </a:moveTo>
                  <a:lnTo>
                    <a:pt x="102394" y="185738"/>
                  </a:lnTo>
                  <a:lnTo>
                    <a:pt x="164307" y="252413"/>
                  </a:lnTo>
                  <a:lnTo>
                    <a:pt x="280988" y="352425"/>
                  </a:lnTo>
                  <a:lnTo>
                    <a:pt x="297657" y="395288"/>
                  </a:lnTo>
                  <a:lnTo>
                    <a:pt x="264319" y="435769"/>
                  </a:lnTo>
                  <a:lnTo>
                    <a:pt x="192882" y="440532"/>
                  </a:lnTo>
                  <a:lnTo>
                    <a:pt x="242888" y="481013"/>
                  </a:lnTo>
                  <a:lnTo>
                    <a:pt x="342900" y="397669"/>
                  </a:lnTo>
                  <a:lnTo>
                    <a:pt x="316707" y="333375"/>
                  </a:lnTo>
                  <a:lnTo>
                    <a:pt x="364332" y="345282"/>
                  </a:lnTo>
                  <a:lnTo>
                    <a:pt x="357188" y="304800"/>
                  </a:lnTo>
                  <a:lnTo>
                    <a:pt x="223838" y="211932"/>
                  </a:lnTo>
                  <a:lnTo>
                    <a:pt x="171450" y="88107"/>
                  </a:lnTo>
                  <a:lnTo>
                    <a:pt x="242888" y="61913"/>
                  </a:lnTo>
                  <a:lnTo>
                    <a:pt x="290513" y="7144"/>
                  </a:lnTo>
                  <a:lnTo>
                    <a:pt x="266700" y="7144"/>
                  </a:lnTo>
                  <a:lnTo>
                    <a:pt x="200025" y="16669"/>
                  </a:lnTo>
                  <a:lnTo>
                    <a:pt x="157163" y="0"/>
                  </a:lnTo>
                  <a:lnTo>
                    <a:pt x="97632" y="7144"/>
                  </a:lnTo>
                  <a:lnTo>
                    <a:pt x="0" y="59532"/>
                  </a:lnTo>
                  <a:lnTo>
                    <a:pt x="7144" y="1690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6" name="フリーフォーム 1100">
              <a:extLst>
                <a:ext uri="{FF2B5EF4-FFF2-40B4-BE49-F238E27FC236}">
                  <a16:creationId xmlns:a16="http://schemas.microsoft.com/office/drawing/2014/main" id="{8829CC4D-3201-4BDC-99FE-EEEEC22C3122}"/>
                </a:ext>
              </a:extLst>
            </p:cNvPr>
            <p:cNvSpPr/>
            <p:nvPr/>
          </p:nvSpPr>
          <p:spPr bwMode="auto">
            <a:xfrm>
              <a:off x="2191767" y="3285864"/>
              <a:ext cx="110551" cy="55858"/>
            </a:xfrm>
            <a:custGeom>
              <a:avLst/>
              <a:gdLst>
                <a:gd name="connsiteX0" fmla="*/ 142875 w 150019"/>
                <a:gd name="connsiteY0" fmla="*/ 0 h 76200"/>
                <a:gd name="connsiteX1" fmla="*/ 0 w 150019"/>
                <a:gd name="connsiteY1" fmla="*/ 2381 h 76200"/>
                <a:gd name="connsiteX2" fmla="*/ 92869 w 150019"/>
                <a:gd name="connsiteY2" fmla="*/ 76200 h 76200"/>
                <a:gd name="connsiteX3" fmla="*/ 150019 w 150019"/>
                <a:gd name="connsiteY3" fmla="*/ 57150 h 76200"/>
                <a:gd name="connsiteX4" fmla="*/ 142875 w 150019"/>
                <a:gd name="connsiteY4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019" h="76200">
                  <a:moveTo>
                    <a:pt x="142875" y="0"/>
                  </a:moveTo>
                  <a:lnTo>
                    <a:pt x="0" y="2381"/>
                  </a:lnTo>
                  <a:lnTo>
                    <a:pt x="92869" y="76200"/>
                  </a:lnTo>
                  <a:lnTo>
                    <a:pt x="150019" y="5715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7" name="フリーフォーム 1101">
              <a:extLst>
                <a:ext uri="{FF2B5EF4-FFF2-40B4-BE49-F238E27FC236}">
                  <a16:creationId xmlns:a16="http://schemas.microsoft.com/office/drawing/2014/main" id="{11342347-961F-4462-AE46-0D12D5095B97}"/>
                </a:ext>
              </a:extLst>
            </p:cNvPr>
            <p:cNvSpPr/>
            <p:nvPr/>
          </p:nvSpPr>
          <p:spPr bwMode="auto">
            <a:xfrm>
              <a:off x="2298828" y="3231170"/>
              <a:ext cx="130335" cy="101242"/>
            </a:xfrm>
            <a:custGeom>
              <a:avLst/>
              <a:gdLst>
                <a:gd name="connsiteX0" fmla="*/ 14287 w 178593"/>
                <a:gd name="connsiteY0" fmla="*/ 133350 h 138113"/>
                <a:gd name="connsiteX1" fmla="*/ 0 w 178593"/>
                <a:gd name="connsiteY1" fmla="*/ 71438 h 138113"/>
                <a:gd name="connsiteX2" fmla="*/ 78581 w 178593"/>
                <a:gd name="connsiteY2" fmla="*/ 0 h 138113"/>
                <a:gd name="connsiteX3" fmla="*/ 123825 w 178593"/>
                <a:gd name="connsiteY3" fmla="*/ 0 h 138113"/>
                <a:gd name="connsiteX4" fmla="*/ 178593 w 178593"/>
                <a:gd name="connsiteY4" fmla="*/ 45244 h 138113"/>
                <a:gd name="connsiteX5" fmla="*/ 130968 w 178593"/>
                <a:gd name="connsiteY5" fmla="*/ 138113 h 138113"/>
                <a:gd name="connsiteX6" fmla="*/ 14287 w 178593"/>
                <a:gd name="connsiteY6" fmla="*/ 133350 h 13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593" h="138113">
                  <a:moveTo>
                    <a:pt x="14287" y="133350"/>
                  </a:moveTo>
                  <a:lnTo>
                    <a:pt x="0" y="71438"/>
                  </a:lnTo>
                  <a:lnTo>
                    <a:pt x="78581" y="0"/>
                  </a:lnTo>
                  <a:lnTo>
                    <a:pt x="123825" y="0"/>
                  </a:lnTo>
                  <a:lnTo>
                    <a:pt x="178593" y="45244"/>
                  </a:lnTo>
                  <a:lnTo>
                    <a:pt x="130968" y="138113"/>
                  </a:lnTo>
                  <a:lnTo>
                    <a:pt x="14287" y="133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8" name="フリーフォーム 1102">
              <a:extLst>
                <a:ext uri="{FF2B5EF4-FFF2-40B4-BE49-F238E27FC236}">
                  <a16:creationId xmlns:a16="http://schemas.microsoft.com/office/drawing/2014/main" id="{080B03FE-42EE-45A6-8273-2184A16D1BC8}"/>
                </a:ext>
              </a:extLst>
            </p:cNvPr>
            <p:cNvSpPr/>
            <p:nvPr/>
          </p:nvSpPr>
          <p:spPr bwMode="auto">
            <a:xfrm>
              <a:off x="2403561" y="3257935"/>
              <a:ext cx="172228" cy="94261"/>
            </a:xfrm>
            <a:custGeom>
              <a:avLst/>
              <a:gdLst>
                <a:gd name="connsiteX0" fmla="*/ 28575 w 235743"/>
                <a:gd name="connsiteY0" fmla="*/ 7144 h 128588"/>
                <a:gd name="connsiteX1" fmla="*/ 95250 w 235743"/>
                <a:gd name="connsiteY1" fmla="*/ 33338 h 128588"/>
                <a:gd name="connsiteX2" fmla="*/ 150018 w 235743"/>
                <a:gd name="connsiteY2" fmla="*/ 7144 h 128588"/>
                <a:gd name="connsiteX3" fmla="*/ 195262 w 235743"/>
                <a:gd name="connsiteY3" fmla="*/ 0 h 128588"/>
                <a:gd name="connsiteX4" fmla="*/ 235743 w 235743"/>
                <a:gd name="connsiteY4" fmla="*/ 35719 h 128588"/>
                <a:gd name="connsiteX5" fmla="*/ 152400 w 235743"/>
                <a:gd name="connsiteY5" fmla="*/ 123825 h 128588"/>
                <a:gd name="connsiteX6" fmla="*/ 54768 w 235743"/>
                <a:gd name="connsiteY6" fmla="*/ 128588 h 128588"/>
                <a:gd name="connsiteX7" fmla="*/ 0 w 235743"/>
                <a:gd name="connsiteY7" fmla="*/ 100013 h 128588"/>
                <a:gd name="connsiteX8" fmla="*/ 28575 w 235743"/>
                <a:gd name="connsiteY8" fmla="*/ 7144 h 128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5743" h="128588">
                  <a:moveTo>
                    <a:pt x="28575" y="7144"/>
                  </a:moveTo>
                  <a:lnTo>
                    <a:pt x="95250" y="33338"/>
                  </a:lnTo>
                  <a:lnTo>
                    <a:pt x="150018" y="7144"/>
                  </a:lnTo>
                  <a:lnTo>
                    <a:pt x="195262" y="0"/>
                  </a:lnTo>
                  <a:lnTo>
                    <a:pt x="235743" y="35719"/>
                  </a:lnTo>
                  <a:lnTo>
                    <a:pt x="152400" y="123825"/>
                  </a:lnTo>
                  <a:lnTo>
                    <a:pt x="54768" y="128588"/>
                  </a:lnTo>
                  <a:lnTo>
                    <a:pt x="0" y="100013"/>
                  </a:lnTo>
                  <a:lnTo>
                    <a:pt x="28575" y="714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9" name="フリーフォーム 1103">
              <a:extLst>
                <a:ext uri="{FF2B5EF4-FFF2-40B4-BE49-F238E27FC236}">
                  <a16:creationId xmlns:a16="http://schemas.microsoft.com/office/drawing/2014/main" id="{3887E670-78B4-4924-8986-6443EE7AB0D4}"/>
                </a:ext>
              </a:extLst>
            </p:cNvPr>
            <p:cNvSpPr/>
            <p:nvPr/>
          </p:nvSpPr>
          <p:spPr bwMode="auto">
            <a:xfrm>
              <a:off x="2504803" y="3488349"/>
              <a:ext cx="70987" cy="67495"/>
            </a:xfrm>
            <a:custGeom>
              <a:avLst/>
              <a:gdLst>
                <a:gd name="connsiteX0" fmla="*/ 66675 w 97631"/>
                <a:gd name="connsiteY0" fmla="*/ 0 h 92869"/>
                <a:gd name="connsiteX1" fmla="*/ 0 w 97631"/>
                <a:gd name="connsiteY1" fmla="*/ 19050 h 92869"/>
                <a:gd name="connsiteX2" fmla="*/ 4763 w 97631"/>
                <a:gd name="connsiteY2" fmla="*/ 92869 h 92869"/>
                <a:gd name="connsiteX3" fmla="*/ 97631 w 97631"/>
                <a:gd name="connsiteY3" fmla="*/ 50006 h 92869"/>
                <a:gd name="connsiteX4" fmla="*/ 66675 w 97631"/>
                <a:gd name="connsiteY4" fmla="*/ 0 h 92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631" h="92869">
                  <a:moveTo>
                    <a:pt x="66675" y="0"/>
                  </a:moveTo>
                  <a:lnTo>
                    <a:pt x="0" y="19050"/>
                  </a:lnTo>
                  <a:lnTo>
                    <a:pt x="4763" y="92869"/>
                  </a:lnTo>
                  <a:lnTo>
                    <a:pt x="97631" y="50006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0" name="フリーフォーム 1104">
              <a:extLst>
                <a:ext uri="{FF2B5EF4-FFF2-40B4-BE49-F238E27FC236}">
                  <a16:creationId xmlns:a16="http://schemas.microsoft.com/office/drawing/2014/main" id="{5AFC9A46-6A08-4A1F-A51D-7CCBE0BA4091}"/>
                </a:ext>
              </a:extLst>
            </p:cNvPr>
            <p:cNvSpPr/>
            <p:nvPr/>
          </p:nvSpPr>
          <p:spPr bwMode="auto">
            <a:xfrm>
              <a:off x="2471056" y="3342886"/>
              <a:ext cx="103569" cy="155937"/>
            </a:xfrm>
            <a:custGeom>
              <a:avLst/>
              <a:gdLst>
                <a:gd name="connsiteX0" fmla="*/ 33338 w 140494"/>
                <a:gd name="connsiteY0" fmla="*/ 0 h 211932"/>
                <a:gd name="connsiteX1" fmla="*/ 140494 w 140494"/>
                <a:gd name="connsiteY1" fmla="*/ 128588 h 211932"/>
                <a:gd name="connsiteX2" fmla="*/ 102394 w 140494"/>
                <a:gd name="connsiteY2" fmla="*/ 197644 h 211932"/>
                <a:gd name="connsiteX3" fmla="*/ 47625 w 140494"/>
                <a:gd name="connsiteY3" fmla="*/ 211932 h 211932"/>
                <a:gd name="connsiteX4" fmla="*/ 0 w 140494"/>
                <a:gd name="connsiteY4" fmla="*/ 133350 h 211932"/>
                <a:gd name="connsiteX5" fmla="*/ 33338 w 140494"/>
                <a:gd name="connsiteY5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494" h="211932">
                  <a:moveTo>
                    <a:pt x="33338" y="0"/>
                  </a:moveTo>
                  <a:lnTo>
                    <a:pt x="140494" y="128588"/>
                  </a:lnTo>
                  <a:lnTo>
                    <a:pt x="102394" y="197644"/>
                  </a:lnTo>
                  <a:lnTo>
                    <a:pt x="47625" y="211932"/>
                  </a:lnTo>
                  <a:lnTo>
                    <a:pt x="0" y="133350"/>
                  </a:lnTo>
                  <a:lnTo>
                    <a:pt x="333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1" name="フリーフォーム 1105">
              <a:extLst>
                <a:ext uri="{FF2B5EF4-FFF2-40B4-BE49-F238E27FC236}">
                  <a16:creationId xmlns:a16="http://schemas.microsoft.com/office/drawing/2014/main" id="{28848ECB-A65C-4A0A-9A7A-5A9D917E2742}"/>
                </a:ext>
              </a:extLst>
            </p:cNvPr>
            <p:cNvSpPr/>
            <p:nvPr/>
          </p:nvSpPr>
          <p:spPr bwMode="auto">
            <a:xfrm>
              <a:off x="2358176" y="3334739"/>
              <a:ext cx="146627" cy="64004"/>
            </a:xfrm>
            <a:custGeom>
              <a:avLst/>
              <a:gdLst>
                <a:gd name="connsiteX0" fmla="*/ 200025 w 200025"/>
                <a:gd name="connsiteY0" fmla="*/ 19050 h 88106"/>
                <a:gd name="connsiteX1" fmla="*/ 119063 w 200025"/>
                <a:gd name="connsiteY1" fmla="*/ 28575 h 88106"/>
                <a:gd name="connsiteX2" fmla="*/ 50006 w 200025"/>
                <a:gd name="connsiteY2" fmla="*/ 0 h 88106"/>
                <a:gd name="connsiteX3" fmla="*/ 0 w 200025"/>
                <a:gd name="connsiteY3" fmla="*/ 35719 h 88106"/>
                <a:gd name="connsiteX4" fmla="*/ 26194 w 200025"/>
                <a:gd name="connsiteY4" fmla="*/ 64294 h 88106"/>
                <a:gd name="connsiteX5" fmla="*/ 166688 w 200025"/>
                <a:gd name="connsiteY5" fmla="*/ 88106 h 88106"/>
                <a:gd name="connsiteX6" fmla="*/ 200025 w 200025"/>
                <a:gd name="connsiteY6" fmla="*/ 19050 h 88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025" h="88106">
                  <a:moveTo>
                    <a:pt x="200025" y="19050"/>
                  </a:moveTo>
                  <a:lnTo>
                    <a:pt x="119063" y="28575"/>
                  </a:lnTo>
                  <a:lnTo>
                    <a:pt x="50006" y="0"/>
                  </a:lnTo>
                  <a:lnTo>
                    <a:pt x="0" y="35719"/>
                  </a:lnTo>
                  <a:lnTo>
                    <a:pt x="26194" y="64294"/>
                  </a:lnTo>
                  <a:lnTo>
                    <a:pt x="166688" y="88106"/>
                  </a:lnTo>
                  <a:lnTo>
                    <a:pt x="200025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2" name="フリーフォーム 1106">
              <a:extLst>
                <a:ext uri="{FF2B5EF4-FFF2-40B4-BE49-F238E27FC236}">
                  <a16:creationId xmlns:a16="http://schemas.microsoft.com/office/drawing/2014/main" id="{9FF7329D-5D48-4F02-9243-41456D4A528E}"/>
                </a:ext>
              </a:extLst>
            </p:cNvPr>
            <p:cNvSpPr/>
            <p:nvPr/>
          </p:nvSpPr>
          <p:spPr bwMode="auto">
            <a:xfrm>
              <a:off x="2345376" y="3370815"/>
              <a:ext cx="148954" cy="139645"/>
            </a:xfrm>
            <a:custGeom>
              <a:avLst/>
              <a:gdLst>
                <a:gd name="connsiteX0" fmla="*/ 0 w 202407"/>
                <a:gd name="connsiteY0" fmla="*/ 0 h 190500"/>
                <a:gd name="connsiteX1" fmla="*/ 11907 w 202407"/>
                <a:gd name="connsiteY1" fmla="*/ 71438 h 190500"/>
                <a:gd name="connsiteX2" fmla="*/ 138113 w 202407"/>
                <a:gd name="connsiteY2" fmla="*/ 130969 h 190500"/>
                <a:gd name="connsiteX3" fmla="*/ 173832 w 202407"/>
                <a:gd name="connsiteY3" fmla="*/ 190500 h 190500"/>
                <a:gd name="connsiteX4" fmla="*/ 202407 w 202407"/>
                <a:gd name="connsiteY4" fmla="*/ 157163 h 190500"/>
                <a:gd name="connsiteX5" fmla="*/ 166688 w 202407"/>
                <a:gd name="connsiteY5" fmla="*/ 100013 h 190500"/>
                <a:gd name="connsiteX6" fmla="*/ 188119 w 202407"/>
                <a:gd name="connsiteY6" fmla="*/ 33338 h 190500"/>
                <a:gd name="connsiteX7" fmla="*/ 50007 w 202407"/>
                <a:gd name="connsiteY7" fmla="*/ 23813 h 190500"/>
                <a:gd name="connsiteX8" fmla="*/ 0 w 202407"/>
                <a:gd name="connsiteY8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407" h="190500">
                  <a:moveTo>
                    <a:pt x="0" y="0"/>
                  </a:moveTo>
                  <a:lnTo>
                    <a:pt x="11907" y="71438"/>
                  </a:lnTo>
                  <a:lnTo>
                    <a:pt x="138113" y="130969"/>
                  </a:lnTo>
                  <a:lnTo>
                    <a:pt x="173832" y="190500"/>
                  </a:lnTo>
                  <a:lnTo>
                    <a:pt x="202407" y="157163"/>
                  </a:lnTo>
                  <a:lnTo>
                    <a:pt x="166688" y="100013"/>
                  </a:lnTo>
                  <a:lnTo>
                    <a:pt x="188119" y="33338"/>
                  </a:lnTo>
                  <a:lnTo>
                    <a:pt x="50007" y="238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3" name="フリーフォーム 1109">
              <a:extLst>
                <a:ext uri="{FF2B5EF4-FFF2-40B4-BE49-F238E27FC236}">
                  <a16:creationId xmlns:a16="http://schemas.microsoft.com/office/drawing/2014/main" id="{A5D3265F-9328-45B9-B3FA-D470AE6F7C01}"/>
                </a:ext>
              </a:extLst>
            </p:cNvPr>
            <p:cNvSpPr/>
            <p:nvPr/>
          </p:nvSpPr>
          <p:spPr bwMode="auto">
            <a:xfrm>
              <a:off x="2459419" y="3488349"/>
              <a:ext cx="45384" cy="111716"/>
            </a:xfrm>
            <a:custGeom>
              <a:avLst/>
              <a:gdLst>
                <a:gd name="connsiteX0" fmla="*/ 52387 w 61912"/>
                <a:gd name="connsiteY0" fmla="*/ 0 h 152400"/>
                <a:gd name="connsiteX1" fmla="*/ 0 w 61912"/>
                <a:gd name="connsiteY1" fmla="*/ 40481 h 152400"/>
                <a:gd name="connsiteX2" fmla="*/ 16668 w 61912"/>
                <a:gd name="connsiteY2" fmla="*/ 107156 h 152400"/>
                <a:gd name="connsiteX3" fmla="*/ 42862 w 61912"/>
                <a:gd name="connsiteY3" fmla="*/ 152400 h 152400"/>
                <a:gd name="connsiteX4" fmla="*/ 61912 w 61912"/>
                <a:gd name="connsiteY4" fmla="*/ 107156 h 152400"/>
                <a:gd name="connsiteX5" fmla="*/ 52387 w 61912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2" h="152400">
                  <a:moveTo>
                    <a:pt x="52387" y="0"/>
                  </a:moveTo>
                  <a:lnTo>
                    <a:pt x="0" y="40481"/>
                  </a:lnTo>
                  <a:lnTo>
                    <a:pt x="16668" y="107156"/>
                  </a:lnTo>
                  <a:lnTo>
                    <a:pt x="42862" y="152400"/>
                  </a:lnTo>
                  <a:lnTo>
                    <a:pt x="61912" y="107156"/>
                  </a:lnTo>
                  <a:lnTo>
                    <a:pt x="523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4" name="フリーフォーム 1110">
              <a:extLst>
                <a:ext uri="{FF2B5EF4-FFF2-40B4-BE49-F238E27FC236}">
                  <a16:creationId xmlns:a16="http://schemas.microsoft.com/office/drawing/2014/main" id="{35D60E42-AB83-44F9-8B39-84EF47EB1E7F}"/>
                </a:ext>
              </a:extLst>
            </p:cNvPr>
            <p:cNvSpPr/>
            <p:nvPr/>
          </p:nvSpPr>
          <p:spPr bwMode="auto">
            <a:xfrm>
              <a:off x="2596737" y="3820005"/>
              <a:ext cx="306054" cy="314201"/>
            </a:xfrm>
            <a:custGeom>
              <a:avLst/>
              <a:gdLst>
                <a:gd name="connsiteX0" fmla="*/ 369094 w 416719"/>
                <a:gd name="connsiteY0" fmla="*/ 219075 h 428625"/>
                <a:gd name="connsiteX1" fmla="*/ 392907 w 416719"/>
                <a:gd name="connsiteY1" fmla="*/ 0 h 428625"/>
                <a:gd name="connsiteX2" fmla="*/ 326232 w 416719"/>
                <a:gd name="connsiteY2" fmla="*/ 66675 h 428625"/>
                <a:gd name="connsiteX3" fmla="*/ 228600 w 416719"/>
                <a:gd name="connsiteY3" fmla="*/ 47625 h 428625"/>
                <a:gd name="connsiteX4" fmla="*/ 154782 w 416719"/>
                <a:gd name="connsiteY4" fmla="*/ 76200 h 428625"/>
                <a:gd name="connsiteX5" fmla="*/ 35719 w 416719"/>
                <a:gd name="connsiteY5" fmla="*/ 35718 h 428625"/>
                <a:gd name="connsiteX6" fmla="*/ 0 w 416719"/>
                <a:gd name="connsiteY6" fmla="*/ 100012 h 428625"/>
                <a:gd name="connsiteX7" fmla="*/ 26194 w 416719"/>
                <a:gd name="connsiteY7" fmla="*/ 428625 h 428625"/>
                <a:gd name="connsiteX8" fmla="*/ 416719 w 416719"/>
                <a:gd name="connsiteY8" fmla="*/ 426243 h 428625"/>
                <a:gd name="connsiteX9" fmla="*/ 352425 w 416719"/>
                <a:gd name="connsiteY9" fmla="*/ 302418 h 428625"/>
                <a:gd name="connsiteX10" fmla="*/ 369094 w 416719"/>
                <a:gd name="connsiteY10" fmla="*/ 219075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6719" h="428625">
                  <a:moveTo>
                    <a:pt x="369094" y="219075"/>
                  </a:moveTo>
                  <a:lnTo>
                    <a:pt x="392907" y="0"/>
                  </a:lnTo>
                  <a:lnTo>
                    <a:pt x="326232" y="66675"/>
                  </a:lnTo>
                  <a:lnTo>
                    <a:pt x="228600" y="47625"/>
                  </a:lnTo>
                  <a:lnTo>
                    <a:pt x="154782" y="76200"/>
                  </a:lnTo>
                  <a:lnTo>
                    <a:pt x="35719" y="35718"/>
                  </a:lnTo>
                  <a:lnTo>
                    <a:pt x="0" y="100012"/>
                  </a:lnTo>
                  <a:lnTo>
                    <a:pt x="26194" y="428625"/>
                  </a:lnTo>
                  <a:lnTo>
                    <a:pt x="416719" y="426243"/>
                  </a:lnTo>
                  <a:lnTo>
                    <a:pt x="352425" y="302418"/>
                  </a:lnTo>
                  <a:lnTo>
                    <a:pt x="369094" y="219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5" name="フリーフォーム 1111">
              <a:extLst>
                <a:ext uri="{FF2B5EF4-FFF2-40B4-BE49-F238E27FC236}">
                  <a16:creationId xmlns:a16="http://schemas.microsoft.com/office/drawing/2014/main" id="{A50DC01A-CC8A-4244-94D9-D5F6DAE39FA4}"/>
                </a:ext>
              </a:extLst>
            </p:cNvPr>
            <p:cNvSpPr/>
            <p:nvPr/>
          </p:nvSpPr>
          <p:spPr bwMode="auto">
            <a:xfrm>
              <a:off x="2232496" y="3807204"/>
              <a:ext cx="395660" cy="401479"/>
            </a:xfrm>
            <a:custGeom>
              <a:avLst/>
              <a:gdLst>
                <a:gd name="connsiteX0" fmla="*/ 540544 w 540544"/>
                <a:gd name="connsiteY0" fmla="*/ 50006 h 547687"/>
                <a:gd name="connsiteX1" fmla="*/ 421481 w 540544"/>
                <a:gd name="connsiteY1" fmla="*/ 0 h 547687"/>
                <a:gd name="connsiteX2" fmla="*/ 357188 w 540544"/>
                <a:gd name="connsiteY2" fmla="*/ 9525 h 547687"/>
                <a:gd name="connsiteX3" fmla="*/ 359569 w 540544"/>
                <a:gd name="connsiteY3" fmla="*/ 83344 h 547687"/>
                <a:gd name="connsiteX4" fmla="*/ 338138 w 540544"/>
                <a:gd name="connsiteY4" fmla="*/ 123825 h 547687"/>
                <a:gd name="connsiteX5" fmla="*/ 204788 w 540544"/>
                <a:gd name="connsiteY5" fmla="*/ 71437 h 547687"/>
                <a:gd name="connsiteX6" fmla="*/ 190500 w 540544"/>
                <a:gd name="connsiteY6" fmla="*/ 28575 h 547687"/>
                <a:gd name="connsiteX7" fmla="*/ 100013 w 540544"/>
                <a:gd name="connsiteY7" fmla="*/ 7144 h 547687"/>
                <a:gd name="connsiteX8" fmla="*/ 28575 w 540544"/>
                <a:gd name="connsiteY8" fmla="*/ 64294 h 547687"/>
                <a:gd name="connsiteX9" fmla="*/ 0 w 540544"/>
                <a:gd name="connsiteY9" fmla="*/ 135731 h 547687"/>
                <a:gd name="connsiteX10" fmla="*/ 16669 w 540544"/>
                <a:gd name="connsiteY10" fmla="*/ 352425 h 547687"/>
                <a:gd name="connsiteX11" fmla="*/ 188119 w 540544"/>
                <a:gd name="connsiteY11" fmla="*/ 428625 h 547687"/>
                <a:gd name="connsiteX12" fmla="*/ 233363 w 540544"/>
                <a:gd name="connsiteY12" fmla="*/ 397669 h 547687"/>
                <a:gd name="connsiteX13" fmla="*/ 478631 w 540544"/>
                <a:gd name="connsiteY13" fmla="*/ 547687 h 547687"/>
                <a:gd name="connsiteX14" fmla="*/ 516731 w 540544"/>
                <a:gd name="connsiteY14" fmla="*/ 526256 h 547687"/>
                <a:gd name="connsiteX15" fmla="*/ 526256 w 540544"/>
                <a:gd name="connsiteY15" fmla="*/ 440531 h 547687"/>
                <a:gd name="connsiteX16" fmla="*/ 497681 w 540544"/>
                <a:gd name="connsiteY16" fmla="*/ 133350 h 547687"/>
                <a:gd name="connsiteX17" fmla="*/ 540544 w 540544"/>
                <a:gd name="connsiteY17" fmla="*/ 50006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40544" h="547687">
                  <a:moveTo>
                    <a:pt x="540544" y="50006"/>
                  </a:moveTo>
                  <a:lnTo>
                    <a:pt x="421481" y="0"/>
                  </a:lnTo>
                  <a:lnTo>
                    <a:pt x="357188" y="9525"/>
                  </a:lnTo>
                  <a:cubicBezTo>
                    <a:pt x="357982" y="34131"/>
                    <a:pt x="358775" y="58738"/>
                    <a:pt x="359569" y="83344"/>
                  </a:cubicBezTo>
                  <a:lnTo>
                    <a:pt x="338138" y="123825"/>
                  </a:lnTo>
                  <a:lnTo>
                    <a:pt x="204788" y="71437"/>
                  </a:lnTo>
                  <a:lnTo>
                    <a:pt x="190500" y="28575"/>
                  </a:lnTo>
                  <a:lnTo>
                    <a:pt x="100013" y="7144"/>
                  </a:lnTo>
                  <a:lnTo>
                    <a:pt x="28575" y="64294"/>
                  </a:lnTo>
                  <a:lnTo>
                    <a:pt x="0" y="135731"/>
                  </a:lnTo>
                  <a:lnTo>
                    <a:pt x="16669" y="352425"/>
                  </a:lnTo>
                  <a:lnTo>
                    <a:pt x="188119" y="428625"/>
                  </a:lnTo>
                  <a:lnTo>
                    <a:pt x="233363" y="397669"/>
                  </a:lnTo>
                  <a:lnTo>
                    <a:pt x="478631" y="547687"/>
                  </a:lnTo>
                  <a:lnTo>
                    <a:pt x="516731" y="526256"/>
                  </a:lnTo>
                  <a:lnTo>
                    <a:pt x="526256" y="440531"/>
                  </a:lnTo>
                  <a:lnTo>
                    <a:pt x="497681" y="133350"/>
                  </a:lnTo>
                  <a:lnTo>
                    <a:pt x="540544" y="500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6" name="フリーフォーム 1112">
              <a:extLst>
                <a:ext uri="{FF2B5EF4-FFF2-40B4-BE49-F238E27FC236}">
                  <a16:creationId xmlns:a16="http://schemas.microsoft.com/office/drawing/2014/main" id="{FB230EF2-0CB5-4284-B461-5877473C9A35}"/>
                </a:ext>
              </a:extLst>
            </p:cNvPr>
            <p:cNvSpPr/>
            <p:nvPr/>
          </p:nvSpPr>
          <p:spPr bwMode="auto">
            <a:xfrm>
              <a:off x="2170820" y="3646613"/>
              <a:ext cx="129171" cy="260670"/>
            </a:xfrm>
            <a:custGeom>
              <a:avLst/>
              <a:gdLst>
                <a:gd name="connsiteX0" fmla="*/ 45244 w 176213"/>
                <a:gd name="connsiteY0" fmla="*/ 47625 h 354806"/>
                <a:gd name="connsiteX1" fmla="*/ 42863 w 176213"/>
                <a:gd name="connsiteY1" fmla="*/ 135731 h 354806"/>
                <a:gd name="connsiteX2" fmla="*/ 0 w 176213"/>
                <a:gd name="connsiteY2" fmla="*/ 188119 h 354806"/>
                <a:gd name="connsiteX3" fmla="*/ 92869 w 176213"/>
                <a:gd name="connsiteY3" fmla="*/ 354806 h 354806"/>
                <a:gd name="connsiteX4" fmla="*/ 116682 w 176213"/>
                <a:gd name="connsiteY4" fmla="*/ 278606 h 354806"/>
                <a:gd name="connsiteX5" fmla="*/ 176213 w 176213"/>
                <a:gd name="connsiteY5" fmla="*/ 228600 h 354806"/>
                <a:gd name="connsiteX6" fmla="*/ 92869 w 176213"/>
                <a:gd name="connsiteY6" fmla="*/ 169069 h 354806"/>
                <a:gd name="connsiteX7" fmla="*/ 128588 w 176213"/>
                <a:gd name="connsiteY7" fmla="*/ 130969 h 354806"/>
                <a:gd name="connsiteX8" fmla="*/ 119063 w 176213"/>
                <a:gd name="connsiteY8" fmla="*/ 35719 h 354806"/>
                <a:gd name="connsiteX9" fmla="*/ 71438 w 176213"/>
                <a:gd name="connsiteY9" fmla="*/ 0 h 354806"/>
                <a:gd name="connsiteX10" fmla="*/ 45244 w 176213"/>
                <a:gd name="connsiteY10" fmla="*/ 47625 h 35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213" h="354806">
                  <a:moveTo>
                    <a:pt x="45244" y="47625"/>
                  </a:moveTo>
                  <a:cubicBezTo>
                    <a:pt x="44450" y="76994"/>
                    <a:pt x="43657" y="106362"/>
                    <a:pt x="42863" y="135731"/>
                  </a:cubicBezTo>
                  <a:lnTo>
                    <a:pt x="0" y="188119"/>
                  </a:lnTo>
                  <a:lnTo>
                    <a:pt x="92869" y="354806"/>
                  </a:lnTo>
                  <a:lnTo>
                    <a:pt x="116682" y="278606"/>
                  </a:lnTo>
                  <a:lnTo>
                    <a:pt x="176213" y="228600"/>
                  </a:lnTo>
                  <a:lnTo>
                    <a:pt x="92869" y="169069"/>
                  </a:lnTo>
                  <a:lnTo>
                    <a:pt x="128588" y="130969"/>
                  </a:lnTo>
                  <a:lnTo>
                    <a:pt x="119063" y="35719"/>
                  </a:lnTo>
                  <a:lnTo>
                    <a:pt x="71438" y="0"/>
                  </a:lnTo>
                  <a:lnTo>
                    <a:pt x="45244" y="476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7" name="フリーフォーム 1113">
              <a:extLst>
                <a:ext uri="{FF2B5EF4-FFF2-40B4-BE49-F238E27FC236}">
                  <a16:creationId xmlns:a16="http://schemas.microsoft.com/office/drawing/2014/main" id="{57FE7A06-C35D-459E-B3E9-A9BCA6B26D4A}"/>
                </a:ext>
              </a:extLst>
            </p:cNvPr>
            <p:cNvSpPr/>
            <p:nvPr/>
          </p:nvSpPr>
          <p:spPr bwMode="auto">
            <a:xfrm>
              <a:off x="1778651" y="3669887"/>
              <a:ext cx="528323" cy="549269"/>
            </a:xfrm>
            <a:custGeom>
              <a:avLst/>
              <a:gdLst>
                <a:gd name="connsiteX0" fmla="*/ 590550 w 721519"/>
                <a:gd name="connsiteY0" fmla="*/ 14288 h 750094"/>
                <a:gd name="connsiteX1" fmla="*/ 485775 w 721519"/>
                <a:gd name="connsiteY1" fmla="*/ 0 h 750094"/>
                <a:gd name="connsiteX2" fmla="*/ 350044 w 721519"/>
                <a:gd name="connsiteY2" fmla="*/ 26194 h 750094"/>
                <a:gd name="connsiteX3" fmla="*/ 204788 w 721519"/>
                <a:gd name="connsiteY3" fmla="*/ 78581 h 750094"/>
                <a:gd name="connsiteX4" fmla="*/ 261938 w 721519"/>
                <a:gd name="connsiteY4" fmla="*/ 219075 h 750094"/>
                <a:gd name="connsiteX5" fmla="*/ 178594 w 721519"/>
                <a:gd name="connsiteY5" fmla="*/ 240506 h 750094"/>
                <a:gd name="connsiteX6" fmla="*/ 171450 w 721519"/>
                <a:gd name="connsiteY6" fmla="*/ 278606 h 750094"/>
                <a:gd name="connsiteX7" fmla="*/ 107156 w 721519"/>
                <a:gd name="connsiteY7" fmla="*/ 333375 h 750094"/>
                <a:gd name="connsiteX8" fmla="*/ 0 w 721519"/>
                <a:gd name="connsiteY8" fmla="*/ 340519 h 750094"/>
                <a:gd name="connsiteX9" fmla="*/ 2381 w 721519"/>
                <a:gd name="connsiteY9" fmla="*/ 433388 h 750094"/>
                <a:gd name="connsiteX10" fmla="*/ 300038 w 721519"/>
                <a:gd name="connsiteY10" fmla="*/ 642938 h 750094"/>
                <a:gd name="connsiteX11" fmla="*/ 428625 w 721519"/>
                <a:gd name="connsiteY11" fmla="*/ 750094 h 750094"/>
                <a:gd name="connsiteX12" fmla="*/ 595313 w 721519"/>
                <a:gd name="connsiteY12" fmla="*/ 666750 h 750094"/>
                <a:gd name="connsiteX13" fmla="*/ 721519 w 721519"/>
                <a:gd name="connsiteY13" fmla="*/ 569119 h 750094"/>
                <a:gd name="connsiteX14" fmla="*/ 638175 w 721519"/>
                <a:gd name="connsiteY14" fmla="*/ 538163 h 750094"/>
                <a:gd name="connsiteX15" fmla="*/ 619125 w 721519"/>
                <a:gd name="connsiteY15" fmla="*/ 316706 h 750094"/>
                <a:gd name="connsiteX16" fmla="*/ 538163 w 721519"/>
                <a:gd name="connsiteY16" fmla="*/ 154781 h 750094"/>
                <a:gd name="connsiteX17" fmla="*/ 578644 w 721519"/>
                <a:gd name="connsiteY17" fmla="*/ 107156 h 750094"/>
                <a:gd name="connsiteX18" fmla="*/ 590550 w 721519"/>
                <a:gd name="connsiteY18" fmla="*/ 14288 h 750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21519" h="750094">
                  <a:moveTo>
                    <a:pt x="590550" y="14288"/>
                  </a:moveTo>
                  <a:lnTo>
                    <a:pt x="485775" y="0"/>
                  </a:lnTo>
                  <a:lnTo>
                    <a:pt x="350044" y="26194"/>
                  </a:lnTo>
                  <a:lnTo>
                    <a:pt x="204788" y="78581"/>
                  </a:lnTo>
                  <a:lnTo>
                    <a:pt x="261938" y="219075"/>
                  </a:lnTo>
                  <a:lnTo>
                    <a:pt x="178594" y="240506"/>
                  </a:lnTo>
                  <a:lnTo>
                    <a:pt x="171450" y="278606"/>
                  </a:lnTo>
                  <a:lnTo>
                    <a:pt x="107156" y="333375"/>
                  </a:lnTo>
                  <a:lnTo>
                    <a:pt x="0" y="340519"/>
                  </a:lnTo>
                  <a:cubicBezTo>
                    <a:pt x="794" y="371475"/>
                    <a:pt x="1587" y="402432"/>
                    <a:pt x="2381" y="433388"/>
                  </a:cubicBezTo>
                  <a:lnTo>
                    <a:pt x="300038" y="642938"/>
                  </a:lnTo>
                  <a:lnTo>
                    <a:pt x="428625" y="750094"/>
                  </a:lnTo>
                  <a:lnTo>
                    <a:pt x="595313" y="666750"/>
                  </a:lnTo>
                  <a:lnTo>
                    <a:pt x="721519" y="569119"/>
                  </a:lnTo>
                  <a:lnTo>
                    <a:pt x="638175" y="538163"/>
                  </a:lnTo>
                  <a:lnTo>
                    <a:pt x="619125" y="316706"/>
                  </a:lnTo>
                  <a:lnTo>
                    <a:pt x="538163" y="154781"/>
                  </a:lnTo>
                  <a:lnTo>
                    <a:pt x="578644" y="107156"/>
                  </a:lnTo>
                  <a:lnTo>
                    <a:pt x="590550" y="1428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8" name="フリーフォーム 1114">
              <a:extLst>
                <a:ext uri="{FF2B5EF4-FFF2-40B4-BE49-F238E27FC236}">
                  <a16:creationId xmlns:a16="http://schemas.microsoft.com/office/drawing/2014/main" id="{E821FF61-71DE-44A5-8CF1-04999D376387}"/>
                </a:ext>
              </a:extLst>
            </p:cNvPr>
            <p:cNvSpPr/>
            <p:nvPr/>
          </p:nvSpPr>
          <p:spPr bwMode="auto">
            <a:xfrm>
              <a:off x="1566856" y="3715272"/>
              <a:ext cx="407297" cy="439881"/>
            </a:xfrm>
            <a:custGeom>
              <a:avLst/>
              <a:gdLst>
                <a:gd name="connsiteX0" fmla="*/ 495300 w 554831"/>
                <a:gd name="connsiteY0" fmla="*/ 21431 h 600075"/>
                <a:gd name="connsiteX1" fmla="*/ 554831 w 554831"/>
                <a:gd name="connsiteY1" fmla="*/ 171450 h 600075"/>
                <a:gd name="connsiteX2" fmla="*/ 469106 w 554831"/>
                <a:gd name="connsiteY2" fmla="*/ 176212 h 600075"/>
                <a:gd name="connsiteX3" fmla="*/ 469106 w 554831"/>
                <a:gd name="connsiteY3" fmla="*/ 221456 h 600075"/>
                <a:gd name="connsiteX4" fmla="*/ 390525 w 554831"/>
                <a:gd name="connsiteY4" fmla="*/ 276225 h 600075"/>
                <a:gd name="connsiteX5" fmla="*/ 288131 w 554831"/>
                <a:gd name="connsiteY5" fmla="*/ 283368 h 600075"/>
                <a:gd name="connsiteX6" fmla="*/ 290512 w 554831"/>
                <a:gd name="connsiteY6" fmla="*/ 426243 h 600075"/>
                <a:gd name="connsiteX7" fmla="*/ 176212 w 554831"/>
                <a:gd name="connsiteY7" fmla="*/ 426243 h 600075"/>
                <a:gd name="connsiteX8" fmla="*/ 178594 w 554831"/>
                <a:gd name="connsiteY8" fmla="*/ 511968 h 600075"/>
                <a:gd name="connsiteX9" fmla="*/ 147637 w 554831"/>
                <a:gd name="connsiteY9" fmla="*/ 547687 h 600075"/>
                <a:gd name="connsiteX10" fmla="*/ 157162 w 554831"/>
                <a:gd name="connsiteY10" fmla="*/ 595312 h 600075"/>
                <a:gd name="connsiteX11" fmla="*/ 0 w 554831"/>
                <a:gd name="connsiteY11" fmla="*/ 600075 h 600075"/>
                <a:gd name="connsiteX12" fmla="*/ 64294 w 554831"/>
                <a:gd name="connsiteY12" fmla="*/ 476250 h 600075"/>
                <a:gd name="connsiteX13" fmla="*/ 80962 w 554831"/>
                <a:gd name="connsiteY13" fmla="*/ 464343 h 600075"/>
                <a:gd name="connsiteX14" fmla="*/ 88106 w 554831"/>
                <a:gd name="connsiteY14" fmla="*/ 421481 h 600075"/>
                <a:gd name="connsiteX15" fmla="*/ 264319 w 554831"/>
                <a:gd name="connsiteY15" fmla="*/ 240506 h 600075"/>
                <a:gd name="connsiteX16" fmla="*/ 264319 w 554831"/>
                <a:gd name="connsiteY16" fmla="*/ 188118 h 600075"/>
                <a:gd name="connsiteX17" fmla="*/ 295275 w 554831"/>
                <a:gd name="connsiteY17" fmla="*/ 92868 h 600075"/>
                <a:gd name="connsiteX18" fmla="*/ 366712 w 554831"/>
                <a:gd name="connsiteY18" fmla="*/ 80962 h 600075"/>
                <a:gd name="connsiteX19" fmla="*/ 385762 w 554831"/>
                <a:gd name="connsiteY19" fmla="*/ 0 h 600075"/>
                <a:gd name="connsiteX20" fmla="*/ 435769 w 554831"/>
                <a:gd name="connsiteY20" fmla="*/ 33337 h 600075"/>
                <a:gd name="connsiteX21" fmla="*/ 495300 w 554831"/>
                <a:gd name="connsiteY21" fmla="*/ 2143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54831" h="600075">
                  <a:moveTo>
                    <a:pt x="495300" y="21431"/>
                  </a:moveTo>
                  <a:lnTo>
                    <a:pt x="554831" y="171450"/>
                  </a:lnTo>
                  <a:lnTo>
                    <a:pt x="469106" y="176212"/>
                  </a:lnTo>
                  <a:lnTo>
                    <a:pt x="469106" y="221456"/>
                  </a:lnTo>
                  <a:lnTo>
                    <a:pt x="390525" y="276225"/>
                  </a:lnTo>
                  <a:lnTo>
                    <a:pt x="288131" y="283368"/>
                  </a:lnTo>
                  <a:cubicBezTo>
                    <a:pt x="288925" y="330993"/>
                    <a:pt x="289718" y="378618"/>
                    <a:pt x="290512" y="426243"/>
                  </a:cubicBezTo>
                  <a:lnTo>
                    <a:pt x="176212" y="426243"/>
                  </a:lnTo>
                  <a:lnTo>
                    <a:pt x="178594" y="511968"/>
                  </a:lnTo>
                  <a:lnTo>
                    <a:pt x="147637" y="547687"/>
                  </a:lnTo>
                  <a:lnTo>
                    <a:pt x="157162" y="595312"/>
                  </a:lnTo>
                  <a:lnTo>
                    <a:pt x="0" y="600075"/>
                  </a:lnTo>
                  <a:lnTo>
                    <a:pt x="64294" y="476250"/>
                  </a:lnTo>
                  <a:lnTo>
                    <a:pt x="80962" y="464343"/>
                  </a:lnTo>
                  <a:lnTo>
                    <a:pt x="88106" y="421481"/>
                  </a:lnTo>
                  <a:lnTo>
                    <a:pt x="264319" y="240506"/>
                  </a:lnTo>
                  <a:lnTo>
                    <a:pt x="264319" y="188118"/>
                  </a:lnTo>
                  <a:lnTo>
                    <a:pt x="295275" y="92868"/>
                  </a:lnTo>
                  <a:lnTo>
                    <a:pt x="366712" y="80962"/>
                  </a:lnTo>
                  <a:lnTo>
                    <a:pt x="385762" y="0"/>
                  </a:lnTo>
                  <a:lnTo>
                    <a:pt x="435769" y="33337"/>
                  </a:lnTo>
                  <a:lnTo>
                    <a:pt x="495300" y="214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9" name="フリーフォーム 1115">
              <a:extLst>
                <a:ext uri="{FF2B5EF4-FFF2-40B4-BE49-F238E27FC236}">
                  <a16:creationId xmlns:a16="http://schemas.microsoft.com/office/drawing/2014/main" id="{6BA3C9AC-929E-4313-B9C2-0D7001BD860F}"/>
                </a:ext>
              </a:extLst>
            </p:cNvPr>
            <p:cNvSpPr/>
            <p:nvPr/>
          </p:nvSpPr>
          <p:spPr bwMode="auto">
            <a:xfrm>
              <a:off x="1569183" y="3991070"/>
              <a:ext cx="300236" cy="357258"/>
            </a:xfrm>
            <a:custGeom>
              <a:avLst/>
              <a:gdLst>
                <a:gd name="connsiteX0" fmla="*/ 290513 w 409575"/>
                <a:gd name="connsiteY0" fmla="*/ 0 h 488156"/>
                <a:gd name="connsiteX1" fmla="*/ 409575 w 409575"/>
                <a:gd name="connsiteY1" fmla="*/ 80963 h 488156"/>
                <a:gd name="connsiteX2" fmla="*/ 357188 w 409575"/>
                <a:gd name="connsiteY2" fmla="*/ 90488 h 488156"/>
                <a:gd name="connsiteX3" fmla="*/ 371475 w 409575"/>
                <a:gd name="connsiteY3" fmla="*/ 202406 h 488156"/>
                <a:gd name="connsiteX4" fmla="*/ 395288 w 409575"/>
                <a:gd name="connsiteY4" fmla="*/ 442913 h 488156"/>
                <a:gd name="connsiteX5" fmla="*/ 300038 w 409575"/>
                <a:gd name="connsiteY5" fmla="*/ 442913 h 488156"/>
                <a:gd name="connsiteX6" fmla="*/ 216694 w 409575"/>
                <a:gd name="connsiteY6" fmla="*/ 469106 h 488156"/>
                <a:gd name="connsiteX7" fmla="*/ 197644 w 409575"/>
                <a:gd name="connsiteY7" fmla="*/ 450056 h 488156"/>
                <a:gd name="connsiteX8" fmla="*/ 164306 w 409575"/>
                <a:gd name="connsiteY8" fmla="*/ 488156 h 488156"/>
                <a:gd name="connsiteX9" fmla="*/ 100013 w 409575"/>
                <a:gd name="connsiteY9" fmla="*/ 395288 h 488156"/>
                <a:gd name="connsiteX10" fmla="*/ 33338 w 409575"/>
                <a:gd name="connsiteY10" fmla="*/ 416719 h 488156"/>
                <a:gd name="connsiteX11" fmla="*/ 33338 w 409575"/>
                <a:gd name="connsiteY11" fmla="*/ 304800 h 488156"/>
                <a:gd name="connsiteX12" fmla="*/ 0 w 409575"/>
                <a:gd name="connsiteY12" fmla="*/ 228600 h 488156"/>
                <a:gd name="connsiteX13" fmla="*/ 161925 w 409575"/>
                <a:gd name="connsiteY13" fmla="*/ 216694 h 488156"/>
                <a:gd name="connsiteX14" fmla="*/ 142875 w 409575"/>
                <a:gd name="connsiteY14" fmla="*/ 180975 h 488156"/>
                <a:gd name="connsiteX15" fmla="*/ 173831 w 409575"/>
                <a:gd name="connsiteY15" fmla="*/ 133350 h 488156"/>
                <a:gd name="connsiteX16" fmla="*/ 171450 w 409575"/>
                <a:gd name="connsiteY16" fmla="*/ 57150 h 488156"/>
                <a:gd name="connsiteX17" fmla="*/ 292894 w 409575"/>
                <a:gd name="connsiteY17" fmla="*/ 50006 h 488156"/>
                <a:gd name="connsiteX18" fmla="*/ 290513 w 409575"/>
                <a:gd name="connsiteY18" fmla="*/ 0 h 488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09575" h="488156">
                  <a:moveTo>
                    <a:pt x="290513" y="0"/>
                  </a:moveTo>
                  <a:lnTo>
                    <a:pt x="409575" y="80963"/>
                  </a:lnTo>
                  <a:lnTo>
                    <a:pt x="357188" y="90488"/>
                  </a:lnTo>
                  <a:lnTo>
                    <a:pt x="371475" y="202406"/>
                  </a:lnTo>
                  <a:lnTo>
                    <a:pt x="395288" y="442913"/>
                  </a:lnTo>
                  <a:lnTo>
                    <a:pt x="300038" y="442913"/>
                  </a:lnTo>
                  <a:lnTo>
                    <a:pt x="216694" y="469106"/>
                  </a:lnTo>
                  <a:lnTo>
                    <a:pt x="197644" y="450056"/>
                  </a:lnTo>
                  <a:lnTo>
                    <a:pt x="164306" y="488156"/>
                  </a:lnTo>
                  <a:lnTo>
                    <a:pt x="100013" y="395288"/>
                  </a:lnTo>
                  <a:lnTo>
                    <a:pt x="33338" y="416719"/>
                  </a:lnTo>
                  <a:lnTo>
                    <a:pt x="33338" y="304800"/>
                  </a:lnTo>
                  <a:lnTo>
                    <a:pt x="0" y="228600"/>
                  </a:lnTo>
                  <a:lnTo>
                    <a:pt x="161925" y="216694"/>
                  </a:lnTo>
                  <a:lnTo>
                    <a:pt x="142875" y="180975"/>
                  </a:lnTo>
                  <a:lnTo>
                    <a:pt x="173831" y="133350"/>
                  </a:lnTo>
                  <a:cubicBezTo>
                    <a:pt x="173037" y="107950"/>
                    <a:pt x="172244" y="82550"/>
                    <a:pt x="171450" y="57150"/>
                  </a:cubicBezTo>
                  <a:lnTo>
                    <a:pt x="292894" y="50006"/>
                  </a:lnTo>
                  <a:lnTo>
                    <a:pt x="2905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0" name="フリーフォーム 1116">
              <a:extLst>
                <a:ext uri="{FF2B5EF4-FFF2-40B4-BE49-F238E27FC236}">
                  <a16:creationId xmlns:a16="http://schemas.microsoft.com/office/drawing/2014/main" id="{0AEA4A4E-147E-46D7-9758-974AAE9732FD}"/>
                </a:ext>
              </a:extLst>
            </p:cNvPr>
            <p:cNvSpPr/>
            <p:nvPr/>
          </p:nvSpPr>
          <p:spPr bwMode="auto">
            <a:xfrm>
              <a:off x="1691373" y="4048092"/>
              <a:ext cx="402642" cy="422425"/>
            </a:xfrm>
            <a:custGeom>
              <a:avLst/>
              <a:gdLst>
                <a:gd name="connsiteX0" fmla="*/ 235743 w 550068"/>
                <a:gd name="connsiteY0" fmla="*/ 0 h 576263"/>
                <a:gd name="connsiteX1" fmla="*/ 190500 w 550068"/>
                <a:gd name="connsiteY1" fmla="*/ 21432 h 576263"/>
                <a:gd name="connsiteX2" fmla="*/ 230981 w 550068"/>
                <a:gd name="connsiteY2" fmla="*/ 364332 h 576263"/>
                <a:gd name="connsiteX3" fmla="*/ 133350 w 550068"/>
                <a:gd name="connsiteY3" fmla="*/ 369094 h 576263"/>
                <a:gd name="connsiteX4" fmla="*/ 47625 w 550068"/>
                <a:gd name="connsiteY4" fmla="*/ 395288 h 576263"/>
                <a:gd name="connsiteX5" fmla="*/ 19050 w 550068"/>
                <a:gd name="connsiteY5" fmla="*/ 376238 h 576263"/>
                <a:gd name="connsiteX6" fmla="*/ 0 w 550068"/>
                <a:gd name="connsiteY6" fmla="*/ 411957 h 576263"/>
                <a:gd name="connsiteX7" fmla="*/ 40481 w 550068"/>
                <a:gd name="connsiteY7" fmla="*/ 511969 h 576263"/>
                <a:gd name="connsiteX8" fmla="*/ 78581 w 550068"/>
                <a:gd name="connsiteY8" fmla="*/ 514350 h 576263"/>
                <a:gd name="connsiteX9" fmla="*/ 119062 w 550068"/>
                <a:gd name="connsiteY9" fmla="*/ 492919 h 576263"/>
                <a:gd name="connsiteX10" fmla="*/ 150018 w 550068"/>
                <a:gd name="connsiteY10" fmla="*/ 576263 h 576263"/>
                <a:gd name="connsiteX11" fmla="*/ 197643 w 550068"/>
                <a:gd name="connsiteY11" fmla="*/ 559594 h 576263"/>
                <a:gd name="connsiteX12" fmla="*/ 230981 w 550068"/>
                <a:gd name="connsiteY12" fmla="*/ 569119 h 576263"/>
                <a:gd name="connsiteX13" fmla="*/ 238125 w 550068"/>
                <a:gd name="connsiteY13" fmla="*/ 509588 h 576263"/>
                <a:gd name="connsiteX14" fmla="*/ 283368 w 550068"/>
                <a:gd name="connsiteY14" fmla="*/ 447675 h 576263"/>
                <a:gd name="connsiteX15" fmla="*/ 409575 w 550068"/>
                <a:gd name="connsiteY15" fmla="*/ 390525 h 576263"/>
                <a:gd name="connsiteX16" fmla="*/ 547687 w 550068"/>
                <a:gd name="connsiteY16" fmla="*/ 361950 h 576263"/>
                <a:gd name="connsiteX17" fmla="*/ 550068 w 550068"/>
                <a:gd name="connsiteY17" fmla="*/ 228600 h 576263"/>
                <a:gd name="connsiteX18" fmla="*/ 388143 w 550068"/>
                <a:gd name="connsiteY18" fmla="*/ 107157 h 576263"/>
                <a:gd name="connsiteX19" fmla="*/ 235743 w 550068"/>
                <a:gd name="connsiteY19" fmla="*/ 0 h 576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50068" h="576263">
                  <a:moveTo>
                    <a:pt x="235743" y="0"/>
                  </a:moveTo>
                  <a:lnTo>
                    <a:pt x="190500" y="21432"/>
                  </a:lnTo>
                  <a:lnTo>
                    <a:pt x="230981" y="364332"/>
                  </a:lnTo>
                  <a:lnTo>
                    <a:pt x="133350" y="369094"/>
                  </a:lnTo>
                  <a:lnTo>
                    <a:pt x="47625" y="395288"/>
                  </a:lnTo>
                  <a:lnTo>
                    <a:pt x="19050" y="376238"/>
                  </a:lnTo>
                  <a:lnTo>
                    <a:pt x="0" y="411957"/>
                  </a:lnTo>
                  <a:lnTo>
                    <a:pt x="40481" y="511969"/>
                  </a:lnTo>
                  <a:lnTo>
                    <a:pt x="78581" y="514350"/>
                  </a:lnTo>
                  <a:lnTo>
                    <a:pt x="119062" y="492919"/>
                  </a:lnTo>
                  <a:lnTo>
                    <a:pt x="150018" y="576263"/>
                  </a:lnTo>
                  <a:lnTo>
                    <a:pt x="197643" y="559594"/>
                  </a:lnTo>
                  <a:lnTo>
                    <a:pt x="230981" y="569119"/>
                  </a:lnTo>
                  <a:lnTo>
                    <a:pt x="238125" y="509588"/>
                  </a:lnTo>
                  <a:lnTo>
                    <a:pt x="283368" y="447675"/>
                  </a:lnTo>
                  <a:lnTo>
                    <a:pt x="409575" y="390525"/>
                  </a:lnTo>
                  <a:lnTo>
                    <a:pt x="547687" y="361950"/>
                  </a:lnTo>
                  <a:cubicBezTo>
                    <a:pt x="548481" y="317500"/>
                    <a:pt x="549274" y="273050"/>
                    <a:pt x="550068" y="228600"/>
                  </a:cubicBezTo>
                  <a:lnTo>
                    <a:pt x="388143" y="107157"/>
                  </a:lnTo>
                  <a:lnTo>
                    <a:pt x="2357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1" name="フリーフォーム 1117">
              <a:extLst>
                <a:ext uri="{FF2B5EF4-FFF2-40B4-BE49-F238E27FC236}">
                  <a16:creationId xmlns:a16="http://schemas.microsoft.com/office/drawing/2014/main" id="{6829B778-E2B5-4BB5-8554-F1A6E089CC66}"/>
                </a:ext>
              </a:extLst>
            </p:cNvPr>
            <p:cNvSpPr/>
            <p:nvPr/>
          </p:nvSpPr>
          <p:spPr bwMode="auto">
            <a:xfrm>
              <a:off x="1549401" y="4281996"/>
              <a:ext cx="160591" cy="129172"/>
            </a:xfrm>
            <a:custGeom>
              <a:avLst/>
              <a:gdLst>
                <a:gd name="connsiteX0" fmla="*/ 52388 w 219075"/>
                <a:gd name="connsiteY0" fmla="*/ 14287 h 176212"/>
                <a:gd name="connsiteX1" fmla="*/ 0 w 219075"/>
                <a:gd name="connsiteY1" fmla="*/ 76200 h 176212"/>
                <a:gd name="connsiteX2" fmla="*/ 40482 w 219075"/>
                <a:gd name="connsiteY2" fmla="*/ 100012 h 176212"/>
                <a:gd name="connsiteX3" fmla="*/ 35719 w 219075"/>
                <a:gd name="connsiteY3" fmla="*/ 176212 h 176212"/>
                <a:gd name="connsiteX4" fmla="*/ 150019 w 219075"/>
                <a:gd name="connsiteY4" fmla="*/ 154781 h 176212"/>
                <a:gd name="connsiteX5" fmla="*/ 219075 w 219075"/>
                <a:gd name="connsiteY5" fmla="*/ 164306 h 176212"/>
                <a:gd name="connsiteX6" fmla="*/ 195263 w 219075"/>
                <a:gd name="connsiteY6" fmla="*/ 90487 h 176212"/>
                <a:gd name="connsiteX7" fmla="*/ 119063 w 219075"/>
                <a:gd name="connsiteY7" fmla="*/ 0 h 176212"/>
                <a:gd name="connsiteX8" fmla="*/ 52388 w 219075"/>
                <a:gd name="connsiteY8" fmla="*/ 14287 h 176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176212">
                  <a:moveTo>
                    <a:pt x="52388" y="14287"/>
                  </a:moveTo>
                  <a:lnTo>
                    <a:pt x="0" y="76200"/>
                  </a:lnTo>
                  <a:lnTo>
                    <a:pt x="40482" y="100012"/>
                  </a:lnTo>
                  <a:lnTo>
                    <a:pt x="35719" y="176212"/>
                  </a:lnTo>
                  <a:lnTo>
                    <a:pt x="150019" y="154781"/>
                  </a:lnTo>
                  <a:lnTo>
                    <a:pt x="219075" y="164306"/>
                  </a:lnTo>
                  <a:lnTo>
                    <a:pt x="195263" y="90487"/>
                  </a:lnTo>
                  <a:lnTo>
                    <a:pt x="119063" y="0"/>
                  </a:lnTo>
                  <a:lnTo>
                    <a:pt x="52388" y="142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2" name="フリーフォーム 1118">
              <a:extLst>
                <a:ext uri="{FF2B5EF4-FFF2-40B4-BE49-F238E27FC236}">
                  <a16:creationId xmlns:a16="http://schemas.microsoft.com/office/drawing/2014/main" id="{27923F3F-A3EA-4A84-8DF4-F98BAE25983E}"/>
                </a:ext>
              </a:extLst>
            </p:cNvPr>
            <p:cNvSpPr/>
            <p:nvPr/>
          </p:nvSpPr>
          <p:spPr bwMode="auto">
            <a:xfrm>
              <a:off x="1635515" y="4393712"/>
              <a:ext cx="165247" cy="148954"/>
            </a:xfrm>
            <a:custGeom>
              <a:avLst/>
              <a:gdLst>
                <a:gd name="connsiteX0" fmla="*/ 102393 w 226218"/>
                <a:gd name="connsiteY0" fmla="*/ 9525 h 202406"/>
                <a:gd name="connsiteX1" fmla="*/ 30956 w 226218"/>
                <a:gd name="connsiteY1" fmla="*/ 0 h 202406"/>
                <a:gd name="connsiteX2" fmla="*/ 23812 w 226218"/>
                <a:gd name="connsiteY2" fmla="*/ 50006 h 202406"/>
                <a:gd name="connsiteX3" fmla="*/ 0 w 226218"/>
                <a:gd name="connsiteY3" fmla="*/ 83344 h 202406"/>
                <a:gd name="connsiteX4" fmla="*/ 35718 w 226218"/>
                <a:gd name="connsiteY4" fmla="*/ 147637 h 202406"/>
                <a:gd name="connsiteX5" fmla="*/ 80962 w 226218"/>
                <a:gd name="connsiteY5" fmla="*/ 111919 h 202406"/>
                <a:gd name="connsiteX6" fmla="*/ 126206 w 226218"/>
                <a:gd name="connsiteY6" fmla="*/ 126206 h 202406"/>
                <a:gd name="connsiteX7" fmla="*/ 197643 w 226218"/>
                <a:gd name="connsiteY7" fmla="*/ 202406 h 202406"/>
                <a:gd name="connsiteX8" fmla="*/ 226218 w 226218"/>
                <a:gd name="connsiteY8" fmla="*/ 161925 h 202406"/>
                <a:gd name="connsiteX9" fmla="*/ 226218 w 226218"/>
                <a:gd name="connsiteY9" fmla="*/ 92869 h 202406"/>
                <a:gd name="connsiteX10" fmla="*/ 188118 w 226218"/>
                <a:gd name="connsiteY10" fmla="*/ 28575 h 202406"/>
                <a:gd name="connsiteX11" fmla="*/ 159543 w 226218"/>
                <a:gd name="connsiteY11" fmla="*/ 50006 h 202406"/>
                <a:gd name="connsiteX12" fmla="*/ 102393 w 226218"/>
                <a:gd name="connsiteY12" fmla="*/ 9525 h 20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218" h="202406">
                  <a:moveTo>
                    <a:pt x="102393" y="9525"/>
                  </a:moveTo>
                  <a:lnTo>
                    <a:pt x="30956" y="0"/>
                  </a:lnTo>
                  <a:lnTo>
                    <a:pt x="23812" y="50006"/>
                  </a:lnTo>
                  <a:lnTo>
                    <a:pt x="0" y="83344"/>
                  </a:lnTo>
                  <a:lnTo>
                    <a:pt x="35718" y="147637"/>
                  </a:lnTo>
                  <a:lnTo>
                    <a:pt x="80962" y="111919"/>
                  </a:lnTo>
                  <a:lnTo>
                    <a:pt x="126206" y="126206"/>
                  </a:lnTo>
                  <a:lnTo>
                    <a:pt x="197643" y="202406"/>
                  </a:lnTo>
                  <a:lnTo>
                    <a:pt x="226218" y="161925"/>
                  </a:lnTo>
                  <a:lnTo>
                    <a:pt x="226218" y="92869"/>
                  </a:lnTo>
                  <a:lnTo>
                    <a:pt x="188118" y="28575"/>
                  </a:lnTo>
                  <a:lnTo>
                    <a:pt x="159543" y="50006"/>
                  </a:lnTo>
                  <a:lnTo>
                    <a:pt x="102393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3" name="フリーフォーム 1119">
              <a:extLst>
                <a:ext uri="{FF2B5EF4-FFF2-40B4-BE49-F238E27FC236}">
                  <a16:creationId xmlns:a16="http://schemas.microsoft.com/office/drawing/2014/main" id="{11807C4D-BCCC-4B10-81E0-2B55E87B1684}"/>
                </a:ext>
              </a:extLst>
            </p:cNvPr>
            <p:cNvSpPr/>
            <p:nvPr/>
          </p:nvSpPr>
          <p:spPr bwMode="auto">
            <a:xfrm>
              <a:off x="1573839" y="4397203"/>
              <a:ext cx="80296" cy="58185"/>
            </a:xfrm>
            <a:custGeom>
              <a:avLst/>
              <a:gdLst>
                <a:gd name="connsiteX0" fmla="*/ 109537 w 109537"/>
                <a:gd name="connsiteY0" fmla="*/ 0 h 78582"/>
                <a:gd name="connsiteX1" fmla="*/ 0 w 109537"/>
                <a:gd name="connsiteY1" fmla="*/ 23813 h 78582"/>
                <a:gd name="connsiteX2" fmla="*/ 88106 w 109537"/>
                <a:gd name="connsiteY2" fmla="*/ 78582 h 78582"/>
                <a:gd name="connsiteX3" fmla="*/ 109537 w 109537"/>
                <a:gd name="connsiteY3" fmla="*/ 0 h 7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537" h="78582">
                  <a:moveTo>
                    <a:pt x="109537" y="0"/>
                  </a:moveTo>
                  <a:lnTo>
                    <a:pt x="0" y="23813"/>
                  </a:lnTo>
                  <a:lnTo>
                    <a:pt x="88106" y="78582"/>
                  </a:lnTo>
                  <a:lnTo>
                    <a:pt x="10953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4" name="フリーフォーム 1120">
              <a:extLst>
                <a:ext uri="{FF2B5EF4-FFF2-40B4-BE49-F238E27FC236}">
                  <a16:creationId xmlns:a16="http://schemas.microsoft.com/office/drawing/2014/main" id="{0585D6C8-5A06-4D3F-A098-34D76CFAB81A}"/>
                </a:ext>
              </a:extLst>
            </p:cNvPr>
            <p:cNvSpPr/>
            <p:nvPr/>
          </p:nvSpPr>
          <p:spPr bwMode="auto">
            <a:xfrm>
              <a:off x="1656462" y="4480990"/>
              <a:ext cx="88441" cy="89605"/>
            </a:xfrm>
            <a:custGeom>
              <a:avLst/>
              <a:gdLst>
                <a:gd name="connsiteX0" fmla="*/ 0 w 121443"/>
                <a:gd name="connsiteY0" fmla="*/ 33338 h 121444"/>
                <a:gd name="connsiteX1" fmla="*/ 47625 w 121443"/>
                <a:gd name="connsiteY1" fmla="*/ 2382 h 121444"/>
                <a:gd name="connsiteX2" fmla="*/ 88106 w 121443"/>
                <a:gd name="connsiteY2" fmla="*/ 0 h 121444"/>
                <a:gd name="connsiteX3" fmla="*/ 121443 w 121443"/>
                <a:gd name="connsiteY3" fmla="*/ 47625 h 121444"/>
                <a:gd name="connsiteX4" fmla="*/ 69056 w 121443"/>
                <a:gd name="connsiteY4" fmla="*/ 121444 h 121444"/>
                <a:gd name="connsiteX5" fmla="*/ 0 w 121443"/>
                <a:gd name="connsiteY5" fmla="*/ 33338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443" h="121444">
                  <a:moveTo>
                    <a:pt x="0" y="33338"/>
                  </a:moveTo>
                  <a:lnTo>
                    <a:pt x="47625" y="2382"/>
                  </a:lnTo>
                  <a:lnTo>
                    <a:pt x="88106" y="0"/>
                  </a:lnTo>
                  <a:lnTo>
                    <a:pt x="121443" y="47625"/>
                  </a:lnTo>
                  <a:lnTo>
                    <a:pt x="69056" y="121444"/>
                  </a:lnTo>
                  <a:lnTo>
                    <a:pt x="0" y="333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5" name="フリーフォーム 1121">
              <a:extLst>
                <a:ext uri="{FF2B5EF4-FFF2-40B4-BE49-F238E27FC236}">
                  <a16:creationId xmlns:a16="http://schemas.microsoft.com/office/drawing/2014/main" id="{5073205E-0A9D-477C-B467-E601FB6358AB}"/>
                </a:ext>
              </a:extLst>
            </p:cNvPr>
            <p:cNvSpPr/>
            <p:nvPr/>
          </p:nvSpPr>
          <p:spPr bwMode="auto">
            <a:xfrm>
              <a:off x="1712320" y="4514737"/>
              <a:ext cx="95424" cy="126844"/>
            </a:xfrm>
            <a:custGeom>
              <a:avLst/>
              <a:gdLst>
                <a:gd name="connsiteX0" fmla="*/ 0 w 130968"/>
                <a:gd name="connsiteY0" fmla="*/ 73819 h 173831"/>
                <a:gd name="connsiteX1" fmla="*/ 50006 w 130968"/>
                <a:gd name="connsiteY1" fmla="*/ 0 h 173831"/>
                <a:gd name="connsiteX2" fmla="*/ 104775 w 130968"/>
                <a:gd name="connsiteY2" fmla="*/ 45244 h 173831"/>
                <a:gd name="connsiteX3" fmla="*/ 95250 w 130968"/>
                <a:gd name="connsiteY3" fmla="*/ 80963 h 173831"/>
                <a:gd name="connsiteX4" fmla="*/ 130968 w 130968"/>
                <a:gd name="connsiteY4" fmla="*/ 114300 h 173831"/>
                <a:gd name="connsiteX5" fmla="*/ 123825 w 130968"/>
                <a:gd name="connsiteY5" fmla="*/ 173831 h 173831"/>
                <a:gd name="connsiteX6" fmla="*/ 0 w 130968"/>
                <a:gd name="connsiteY6" fmla="*/ 73819 h 173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968" h="173831">
                  <a:moveTo>
                    <a:pt x="0" y="73819"/>
                  </a:moveTo>
                  <a:lnTo>
                    <a:pt x="50006" y="0"/>
                  </a:lnTo>
                  <a:lnTo>
                    <a:pt x="104775" y="45244"/>
                  </a:lnTo>
                  <a:lnTo>
                    <a:pt x="95250" y="80963"/>
                  </a:lnTo>
                  <a:lnTo>
                    <a:pt x="130968" y="114300"/>
                  </a:lnTo>
                  <a:lnTo>
                    <a:pt x="123825" y="173831"/>
                  </a:lnTo>
                  <a:lnTo>
                    <a:pt x="0" y="7381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6" name="フリーフォーム 1122">
              <a:extLst>
                <a:ext uri="{FF2B5EF4-FFF2-40B4-BE49-F238E27FC236}">
                  <a16:creationId xmlns:a16="http://schemas.microsoft.com/office/drawing/2014/main" id="{FA3F005B-58BC-4BE0-B5BC-6048387A037F}"/>
                </a:ext>
              </a:extLst>
            </p:cNvPr>
            <p:cNvSpPr/>
            <p:nvPr/>
          </p:nvSpPr>
          <p:spPr bwMode="auto">
            <a:xfrm>
              <a:off x="1778651" y="4456552"/>
              <a:ext cx="150118" cy="183866"/>
            </a:xfrm>
            <a:custGeom>
              <a:avLst/>
              <a:gdLst>
                <a:gd name="connsiteX0" fmla="*/ 28575 w 204788"/>
                <a:gd name="connsiteY0" fmla="*/ 250031 h 250031"/>
                <a:gd name="connsiteX1" fmla="*/ 42863 w 204788"/>
                <a:gd name="connsiteY1" fmla="*/ 185737 h 250031"/>
                <a:gd name="connsiteX2" fmla="*/ 9525 w 204788"/>
                <a:gd name="connsiteY2" fmla="*/ 159544 h 250031"/>
                <a:gd name="connsiteX3" fmla="*/ 14288 w 204788"/>
                <a:gd name="connsiteY3" fmla="*/ 130969 h 250031"/>
                <a:gd name="connsiteX4" fmla="*/ 0 w 204788"/>
                <a:gd name="connsiteY4" fmla="*/ 116681 h 250031"/>
                <a:gd name="connsiteX5" fmla="*/ 28575 w 204788"/>
                <a:gd name="connsiteY5" fmla="*/ 85725 h 250031"/>
                <a:gd name="connsiteX6" fmla="*/ 33338 w 204788"/>
                <a:gd name="connsiteY6" fmla="*/ 21431 h 250031"/>
                <a:gd name="connsiteX7" fmla="*/ 78581 w 204788"/>
                <a:gd name="connsiteY7" fmla="*/ 0 h 250031"/>
                <a:gd name="connsiteX8" fmla="*/ 116681 w 204788"/>
                <a:gd name="connsiteY8" fmla="*/ 19050 h 250031"/>
                <a:gd name="connsiteX9" fmla="*/ 200025 w 204788"/>
                <a:gd name="connsiteY9" fmla="*/ 38100 h 250031"/>
                <a:gd name="connsiteX10" fmla="*/ 204788 w 204788"/>
                <a:gd name="connsiteY10" fmla="*/ 102394 h 250031"/>
                <a:gd name="connsiteX11" fmla="*/ 190500 w 204788"/>
                <a:gd name="connsiteY11" fmla="*/ 138112 h 250031"/>
                <a:gd name="connsiteX12" fmla="*/ 200025 w 204788"/>
                <a:gd name="connsiteY12" fmla="*/ 211931 h 250031"/>
                <a:gd name="connsiteX13" fmla="*/ 145256 w 204788"/>
                <a:gd name="connsiteY13" fmla="*/ 195262 h 250031"/>
                <a:gd name="connsiteX14" fmla="*/ 28575 w 204788"/>
                <a:gd name="connsiteY14" fmla="*/ 250031 h 250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4788" h="250031">
                  <a:moveTo>
                    <a:pt x="28575" y="250031"/>
                  </a:moveTo>
                  <a:lnTo>
                    <a:pt x="42863" y="185737"/>
                  </a:lnTo>
                  <a:lnTo>
                    <a:pt x="9525" y="159544"/>
                  </a:lnTo>
                  <a:lnTo>
                    <a:pt x="14288" y="130969"/>
                  </a:lnTo>
                  <a:lnTo>
                    <a:pt x="0" y="116681"/>
                  </a:lnTo>
                  <a:lnTo>
                    <a:pt x="28575" y="85725"/>
                  </a:lnTo>
                  <a:lnTo>
                    <a:pt x="33338" y="21431"/>
                  </a:lnTo>
                  <a:lnTo>
                    <a:pt x="78581" y="0"/>
                  </a:lnTo>
                  <a:lnTo>
                    <a:pt x="116681" y="19050"/>
                  </a:lnTo>
                  <a:lnTo>
                    <a:pt x="200025" y="38100"/>
                  </a:lnTo>
                  <a:lnTo>
                    <a:pt x="204788" y="102394"/>
                  </a:lnTo>
                  <a:lnTo>
                    <a:pt x="190500" y="138112"/>
                  </a:lnTo>
                  <a:lnTo>
                    <a:pt x="200025" y="211931"/>
                  </a:lnTo>
                  <a:lnTo>
                    <a:pt x="145256" y="195262"/>
                  </a:lnTo>
                  <a:lnTo>
                    <a:pt x="28575" y="2500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7" name="フリーフォーム 1123">
              <a:extLst>
                <a:ext uri="{FF2B5EF4-FFF2-40B4-BE49-F238E27FC236}">
                  <a16:creationId xmlns:a16="http://schemas.microsoft.com/office/drawing/2014/main" id="{4B87DF77-03CD-43EC-8E46-0F5C4211921A}"/>
                </a:ext>
              </a:extLst>
            </p:cNvPr>
            <p:cNvSpPr/>
            <p:nvPr/>
          </p:nvSpPr>
          <p:spPr bwMode="auto">
            <a:xfrm>
              <a:off x="1867092" y="4330872"/>
              <a:ext cx="201321" cy="153609"/>
            </a:xfrm>
            <a:custGeom>
              <a:avLst/>
              <a:gdLst>
                <a:gd name="connsiteX0" fmla="*/ 176212 w 273844"/>
                <a:gd name="connsiteY0" fmla="*/ 0 h 209550"/>
                <a:gd name="connsiteX1" fmla="*/ 45244 w 273844"/>
                <a:gd name="connsiteY1" fmla="*/ 71437 h 209550"/>
                <a:gd name="connsiteX2" fmla="*/ 7144 w 273844"/>
                <a:gd name="connsiteY2" fmla="*/ 126206 h 209550"/>
                <a:gd name="connsiteX3" fmla="*/ 0 w 273844"/>
                <a:gd name="connsiteY3" fmla="*/ 192881 h 209550"/>
                <a:gd name="connsiteX4" fmla="*/ 76200 w 273844"/>
                <a:gd name="connsiteY4" fmla="*/ 209550 h 209550"/>
                <a:gd name="connsiteX5" fmla="*/ 88106 w 273844"/>
                <a:gd name="connsiteY5" fmla="*/ 161925 h 209550"/>
                <a:gd name="connsiteX6" fmla="*/ 204787 w 273844"/>
                <a:gd name="connsiteY6" fmla="*/ 157162 h 209550"/>
                <a:gd name="connsiteX7" fmla="*/ 273844 w 273844"/>
                <a:gd name="connsiteY7" fmla="*/ 116681 h 209550"/>
                <a:gd name="connsiteX8" fmla="*/ 197644 w 273844"/>
                <a:gd name="connsiteY8" fmla="*/ 66675 h 209550"/>
                <a:gd name="connsiteX9" fmla="*/ 176212 w 273844"/>
                <a:gd name="connsiteY9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3844" h="209550">
                  <a:moveTo>
                    <a:pt x="176212" y="0"/>
                  </a:moveTo>
                  <a:lnTo>
                    <a:pt x="45244" y="71437"/>
                  </a:lnTo>
                  <a:lnTo>
                    <a:pt x="7144" y="126206"/>
                  </a:lnTo>
                  <a:lnTo>
                    <a:pt x="0" y="192881"/>
                  </a:lnTo>
                  <a:lnTo>
                    <a:pt x="76200" y="209550"/>
                  </a:lnTo>
                  <a:lnTo>
                    <a:pt x="88106" y="161925"/>
                  </a:lnTo>
                  <a:lnTo>
                    <a:pt x="204787" y="157162"/>
                  </a:lnTo>
                  <a:lnTo>
                    <a:pt x="273844" y="116681"/>
                  </a:lnTo>
                  <a:lnTo>
                    <a:pt x="197644" y="66675"/>
                  </a:lnTo>
                  <a:lnTo>
                    <a:pt x="1762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8" name="フリーフォーム 1124">
              <a:extLst>
                <a:ext uri="{FF2B5EF4-FFF2-40B4-BE49-F238E27FC236}">
                  <a16:creationId xmlns:a16="http://schemas.microsoft.com/office/drawing/2014/main" id="{FB8FCBC1-3307-4A83-872A-BEF213210459}"/>
                </a:ext>
              </a:extLst>
            </p:cNvPr>
            <p:cNvSpPr/>
            <p:nvPr/>
          </p:nvSpPr>
          <p:spPr bwMode="auto">
            <a:xfrm>
              <a:off x="2002083" y="4099295"/>
              <a:ext cx="399151" cy="325838"/>
            </a:xfrm>
            <a:custGeom>
              <a:avLst/>
              <a:gdLst>
                <a:gd name="connsiteX0" fmla="*/ 407194 w 545306"/>
                <a:gd name="connsiteY0" fmla="*/ 0 h 445293"/>
                <a:gd name="connsiteX1" fmla="*/ 511969 w 545306"/>
                <a:gd name="connsiteY1" fmla="*/ 26193 h 445293"/>
                <a:gd name="connsiteX2" fmla="*/ 502444 w 545306"/>
                <a:gd name="connsiteY2" fmla="*/ 111918 h 445293"/>
                <a:gd name="connsiteX3" fmla="*/ 545306 w 545306"/>
                <a:gd name="connsiteY3" fmla="*/ 135731 h 445293"/>
                <a:gd name="connsiteX4" fmla="*/ 504825 w 545306"/>
                <a:gd name="connsiteY4" fmla="*/ 271462 h 445293"/>
                <a:gd name="connsiteX5" fmla="*/ 438150 w 545306"/>
                <a:gd name="connsiteY5" fmla="*/ 323850 h 445293"/>
                <a:gd name="connsiteX6" fmla="*/ 440531 w 545306"/>
                <a:gd name="connsiteY6" fmla="*/ 392906 h 445293"/>
                <a:gd name="connsiteX7" fmla="*/ 340519 w 545306"/>
                <a:gd name="connsiteY7" fmla="*/ 392906 h 445293"/>
                <a:gd name="connsiteX8" fmla="*/ 285750 w 545306"/>
                <a:gd name="connsiteY8" fmla="*/ 409575 h 445293"/>
                <a:gd name="connsiteX9" fmla="*/ 250031 w 545306"/>
                <a:gd name="connsiteY9" fmla="*/ 383381 h 445293"/>
                <a:gd name="connsiteX10" fmla="*/ 235744 w 545306"/>
                <a:gd name="connsiteY10" fmla="*/ 400050 h 445293"/>
                <a:gd name="connsiteX11" fmla="*/ 178594 w 545306"/>
                <a:gd name="connsiteY11" fmla="*/ 373856 h 445293"/>
                <a:gd name="connsiteX12" fmla="*/ 128588 w 545306"/>
                <a:gd name="connsiteY12" fmla="*/ 381000 h 445293"/>
                <a:gd name="connsiteX13" fmla="*/ 126206 w 545306"/>
                <a:gd name="connsiteY13" fmla="*/ 445293 h 445293"/>
                <a:gd name="connsiteX14" fmla="*/ 92869 w 545306"/>
                <a:gd name="connsiteY14" fmla="*/ 435768 h 445293"/>
                <a:gd name="connsiteX15" fmla="*/ 14288 w 545306"/>
                <a:gd name="connsiteY15" fmla="*/ 395287 h 445293"/>
                <a:gd name="connsiteX16" fmla="*/ 0 w 545306"/>
                <a:gd name="connsiteY16" fmla="*/ 321468 h 445293"/>
                <a:gd name="connsiteX17" fmla="*/ 119063 w 545306"/>
                <a:gd name="connsiteY17" fmla="*/ 290512 h 445293"/>
                <a:gd name="connsiteX18" fmla="*/ 130969 w 545306"/>
                <a:gd name="connsiteY18" fmla="*/ 159543 h 445293"/>
                <a:gd name="connsiteX19" fmla="*/ 309563 w 545306"/>
                <a:gd name="connsiteY19" fmla="*/ 71437 h 445293"/>
                <a:gd name="connsiteX20" fmla="*/ 407194 w 545306"/>
                <a:gd name="connsiteY20" fmla="*/ 0 h 445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45306" h="445293">
                  <a:moveTo>
                    <a:pt x="407194" y="0"/>
                  </a:moveTo>
                  <a:lnTo>
                    <a:pt x="511969" y="26193"/>
                  </a:lnTo>
                  <a:lnTo>
                    <a:pt x="502444" y="111918"/>
                  </a:lnTo>
                  <a:lnTo>
                    <a:pt x="545306" y="135731"/>
                  </a:lnTo>
                  <a:lnTo>
                    <a:pt x="504825" y="271462"/>
                  </a:lnTo>
                  <a:lnTo>
                    <a:pt x="438150" y="323850"/>
                  </a:lnTo>
                  <a:cubicBezTo>
                    <a:pt x="438944" y="346869"/>
                    <a:pt x="439737" y="369887"/>
                    <a:pt x="440531" y="392906"/>
                  </a:cubicBezTo>
                  <a:lnTo>
                    <a:pt x="340519" y="392906"/>
                  </a:lnTo>
                  <a:lnTo>
                    <a:pt x="285750" y="409575"/>
                  </a:lnTo>
                  <a:lnTo>
                    <a:pt x="250031" y="383381"/>
                  </a:lnTo>
                  <a:lnTo>
                    <a:pt x="235744" y="400050"/>
                  </a:lnTo>
                  <a:lnTo>
                    <a:pt x="178594" y="373856"/>
                  </a:lnTo>
                  <a:lnTo>
                    <a:pt x="128588" y="381000"/>
                  </a:lnTo>
                  <a:lnTo>
                    <a:pt x="126206" y="445293"/>
                  </a:lnTo>
                  <a:lnTo>
                    <a:pt x="92869" y="435768"/>
                  </a:lnTo>
                  <a:lnTo>
                    <a:pt x="14288" y="395287"/>
                  </a:lnTo>
                  <a:lnTo>
                    <a:pt x="0" y="321468"/>
                  </a:lnTo>
                  <a:lnTo>
                    <a:pt x="119063" y="290512"/>
                  </a:lnTo>
                  <a:lnTo>
                    <a:pt x="130969" y="159543"/>
                  </a:lnTo>
                  <a:lnTo>
                    <a:pt x="309563" y="71437"/>
                  </a:lnTo>
                  <a:lnTo>
                    <a:pt x="407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9" name="フリーフォーム 1125">
              <a:extLst>
                <a:ext uri="{FF2B5EF4-FFF2-40B4-BE49-F238E27FC236}">
                  <a16:creationId xmlns:a16="http://schemas.microsoft.com/office/drawing/2014/main" id="{671F0953-D230-484B-AD03-80CDD1FD80F5}"/>
                </a:ext>
              </a:extLst>
            </p:cNvPr>
            <p:cNvSpPr/>
            <p:nvPr/>
          </p:nvSpPr>
          <p:spPr bwMode="auto">
            <a:xfrm>
              <a:off x="1915968" y="4448406"/>
              <a:ext cx="110552" cy="165246"/>
            </a:xfrm>
            <a:custGeom>
              <a:avLst/>
              <a:gdLst>
                <a:gd name="connsiteX0" fmla="*/ 19050 w 150019"/>
                <a:gd name="connsiteY0" fmla="*/ 221456 h 226218"/>
                <a:gd name="connsiteX1" fmla="*/ 0 w 150019"/>
                <a:gd name="connsiteY1" fmla="*/ 150018 h 226218"/>
                <a:gd name="connsiteX2" fmla="*/ 19050 w 150019"/>
                <a:gd name="connsiteY2" fmla="*/ 123825 h 226218"/>
                <a:gd name="connsiteX3" fmla="*/ 19050 w 150019"/>
                <a:gd name="connsiteY3" fmla="*/ 54768 h 226218"/>
                <a:gd name="connsiteX4" fmla="*/ 21431 w 150019"/>
                <a:gd name="connsiteY4" fmla="*/ 0 h 226218"/>
                <a:gd name="connsiteX5" fmla="*/ 133350 w 150019"/>
                <a:gd name="connsiteY5" fmla="*/ 7143 h 226218"/>
                <a:gd name="connsiteX6" fmla="*/ 126206 w 150019"/>
                <a:gd name="connsiteY6" fmla="*/ 116681 h 226218"/>
                <a:gd name="connsiteX7" fmla="*/ 150019 w 150019"/>
                <a:gd name="connsiteY7" fmla="*/ 183356 h 226218"/>
                <a:gd name="connsiteX8" fmla="*/ 100012 w 150019"/>
                <a:gd name="connsiteY8" fmla="*/ 226218 h 226218"/>
                <a:gd name="connsiteX9" fmla="*/ 19050 w 150019"/>
                <a:gd name="connsiteY9" fmla="*/ 221456 h 226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0019" h="226218">
                  <a:moveTo>
                    <a:pt x="19050" y="221456"/>
                  </a:moveTo>
                  <a:lnTo>
                    <a:pt x="0" y="150018"/>
                  </a:lnTo>
                  <a:lnTo>
                    <a:pt x="19050" y="123825"/>
                  </a:lnTo>
                  <a:lnTo>
                    <a:pt x="19050" y="54768"/>
                  </a:lnTo>
                  <a:lnTo>
                    <a:pt x="21431" y="0"/>
                  </a:lnTo>
                  <a:lnTo>
                    <a:pt x="133350" y="7143"/>
                  </a:lnTo>
                  <a:lnTo>
                    <a:pt x="126206" y="116681"/>
                  </a:lnTo>
                  <a:lnTo>
                    <a:pt x="150019" y="183356"/>
                  </a:lnTo>
                  <a:lnTo>
                    <a:pt x="100012" y="226218"/>
                  </a:lnTo>
                  <a:lnTo>
                    <a:pt x="19050" y="22145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0" name="フリーフォーム 1126">
              <a:extLst>
                <a:ext uri="{FF2B5EF4-FFF2-40B4-BE49-F238E27FC236}">
                  <a16:creationId xmlns:a16="http://schemas.microsoft.com/office/drawing/2014/main" id="{24A0F875-3C78-4A80-BDFF-BEC847AC5CAA}"/>
                </a:ext>
              </a:extLst>
            </p:cNvPr>
            <p:cNvSpPr/>
            <p:nvPr/>
          </p:nvSpPr>
          <p:spPr bwMode="auto">
            <a:xfrm>
              <a:off x="2002083" y="4451897"/>
              <a:ext cx="45385" cy="136154"/>
            </a:xfrm>
            <a:custGeom>
              <a:avLst/>
              <a:gdLst>
                <a:gd name="connsiteX0" fmla="*/ 23813 w 61913"/>
                <a:gd name="connsiteY0" fmla="*/ 0 h 185738"/>
                <a:gd name="connsiteX1" fmla="*/ 57150 w 61913"/>
                <a:gd name="connsiteY1" fmla="*/ 38100 h 185738"/>
                <a:gd name="connsiteX2" fmla="*/ 61913 w 61913"/>
                <a:gd name="connsiteY2" fmla="*/ 176213 h 185738"/>
                <a:gd name="connsiteX3" fmla="*/ 40481 w 61913"/>
                <a:gd name="connsiteY3" fmla="*/ 185738 h 185738"/>
                <a:gd name="connsiteX4" fmla="*/ 0 w 61913"/>
                <a:gd name="connsiteY4" fmla="*/ 107156 h 185738"/>
                <a:gd name="connsiteX5" fmla="*/ 23813 w 61913"/>
                <a:gd name="connsiteY5" fmla="*/ 0 h 185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3" h="185738">
                  <a:moveTo>
                    <a:pt x="23813" y="0"/>
                  </a:moveTo>
                  <a:lnTo>
                    <a:pt x="57150" y="38100"/>
                  </a:lnTo>
                  <a:lnTo>
                    <a:pt x="61913" y="176213"/>
                  </a:lnTo>
                  <a:lnTo>
                    <a:pt x="40481" y="185738"/>
                  </a:lnTo>
                  <a:lnTo>
                    <a:pt x="0" y="107156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1" name="フリーフォーム 1128">
              <a:extLst>
                <a:ext uri="{FF2B5EF4-FFF2-40B4-BE49-F238E27FC236}">
                  <a16:creationId xmlns:a16="http://schemas.microsoft.com/office/drawing/2014/main" id="{A5117F04-3F65-420F-9646-E2C9DDCC5202}"/>
                </a:ext>
              </a:extLst>
            </p:cNvPr>
            <p:cNvSpPr/>
            <p:nvPr/>
          </p:nvSpPr>
          <p:spPr bwMode="auto">
            <a:xfrm>
              <a:off x="2020702" y="4421641"/>
              <a:ext cx="79132" cy="164083"/>
            </a:xfrm>
            <a:custGeom>
              <a:avLst/>
              <a:gdLst>
                <a:gd name="connsiteX0" fmla="*/ 107156 w 107156"/>
                <a:gd name="connsiteY0" fmla="*/ 9525 h 223837"/>
                <a:gd name="connsiteX1" fmla="*/ 73819 w 107156"/>
                <a:gd name="connsiteY1" fmla="*/ 97631 h 223837"/>
                <a:gd name="connsiteX2" fmla="*/ 78581 w 107156"/>
                <a:gd name="connsiteY2" fmla="*/ 216694 h 223837"/>
                <a:gd name="connsiteX3" fmla="*/ 33337 w 107156"/>
                <a:gd name="connsiteY3" fmla="*/ 223837 h 223837"/>
                <a:gd name="connsiteX4" fmla="*/ 35719 w 107156"/>
                <a:gd name="connsiteY4" fmla="*/ 80962 h 223837"/>
                <a:gd name="connsiteX5" fmla="*/ 0 w 107156"/>
                <a:gd name="connsiteY5" fmla="*/ 35719 h 223837"/>
                <a:gd name="connsiteX6" fmla="*/ 40481 w 107156"/>
                <a:gd name="connsiteY6" fmla="*/ 0 h 223837"/>
                <a:gd name="connsiteX7" fmla="*/ 107156 w 107156"/>
                <a:gd name="connsiteY7" fmla="*/ 9525 h 223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156" h="223837">
                  <a:moveTo>
                    <a:pt x="107156" y="9525"/>
                  </a:moveTo>
                  <a:lnTo>
                    <a:pt x="73819" y="97631"/>
                  </a:lnTo>
                  <a:lnTo>
                    <a:pt x="78581" y="216694"/>
                  </a:lnTo>
                  <a:lnTo>
                    <a:pt x="33337" y="223837"/>
                  </a:lnTo>
                  <a:lnTo>
                    <a:pt x="35719" y="80962"/>
                  </a:lnTo>
                  <a:lnTo>
                    <a:pt x="0" y="35719"/>
                  </a:lnTo>
                  <a:lnTo>
                    <a:pt x="40481" y="0"/>
                  </a:lnTo>
                  <a:lnTo>
                    <a:pt x="107156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2" name="フリーフォーム 1129">
              <a:extLst>
                <a:ext uri="{FF2B5EF4-FFF2-40B4-BE49-F238E27FC236}">
                  <a16:creationId xmlns:a16="http://schemas.microsoft.com/office/drawing/2014/main" id="{5A7B937F-FE08-401A-90E5-D2B9BC34E6F2}"/>
                </a:ext>
              </a:extLst>
            </p:cNvPr>
            <p:cNvSpPr/>
            <p:nvPr/>
          </p:nvSpPr>
          <p:spPr bwMode="auto">
            <a:xfrm>
              <a:off x="2073068" y="4364620"/>
              <a:ext cx="292090" cy="261833"/>
            </a:xfrm>
            <a:custGeom>
              <a:avLst/>
              <a:gdLst>
                <a:gd name="connsiteX0" fmla="*/ 340519 w 397669"/>
                <a:gd name="connsiteY0" fmla="*/ 28575 h 357187"/>
                <a:gd name="connsiteX1" fmla="*/ 397669 w 397669"/>
                <a:gd name="connsiteY1" fmla="*/ 90487 h 357187"/>
                <a:gd name="connsiteX2" fmla="*/ 316707 w 397669"/>
                <a:gd name="connsiteY2" fmla="*/ 171450 h 357187"/>
                <a:gd name="connsiteX3" fmla="*/ 295275 w 397669"/>
                <a:gd name="connsiteY3" fmla="*/ 285750 h 357187"/>
                <a:gd name="connsiteX4" fmla="*/ 238125 w 397669"/>
                <a:gd name="connsiteY4" fmla="*/ 264318 h 357187"/>
                <a:gd name="connsiteX5" fmla="*/ 200025 w 397669"/>
                <a:gd name="connsiteY5" fmla="*/ 307181 h 357187"/>
                <a:gd name="connsiteX6" fmla="*/ 202407 w 397669"/>
                <a:gd name="connsiteY6" fmla="*/ 357187 h 357187"/>
                <a:gd name="connsiteX7" fmla="*/ 78582 w 397669"/>
                <a:gd name="connsiteY7" fmla="*/ 354806 h 357187"/>
                <a:gd name="connsiteX8" fmla="*/ 57150 w 397669"/>
                <a:gd name="connsiteY8" fmla="*/ 295275 h 357187"/>
                <a:gd name="connsiteX9" fmla="*/ 9525 w 397669"/>
                <a:gd name="connsiteY9" fmla="*/ 295275 h 357187"/>
                <a:gd name="connsiteX10" fmla="*/ 0 w 397669"/>
                <a:gd name="connsiteY10" fmla="*/ 173831 h 357187"/>
                <a:gd name="connsiteX11" fmla="*/ 38100 w 397669"/>
                <a:gd name="connsiteY11" fmla="*/ 80962 h 357187"/>
                <a:gd name="connsiteX12" fmla="*/ 33338 w 397669"/>
                <a:gd name="connsiteY12" fmla="*/ 23812 h 357187"/>
                <a:gd name="connsiteX13" fmla="*/ 83344 w 397669"/>
                <a:gd name="connsiteY13" fmla="*/ 0 h 357187"/>
                <a:gd name="connsiteX14" fmla="*/ 138113 w 397669"/>
                <a:gd name="connsiteY14" fmla="*/ 33337 h 357187"/>
                <a:gd name="connsiteX15" fmla="*/ 150019 w 397669"/>
                <a:gd name="connsiteY15" fmla="*/ 19050 h 357187"/>
                <a:gd name="connsiteX16" fmla="*/ 204788 w 397669"/>
                <a:gd name="connsiteY16" fmla="*/ 59531 h 357187"/>
                <a:gd name="connsiteX17" fmla="*/ 235744 w 397669"/>
                <a:gd name="connsiteY17" fmla="*/ 30956 h 357187"/>
                <a:gd name="connsiteX18" fmla="*/ 340519 w 397669"/>
                <a:gd name="connsiteY18" fmla="*/ 28575 h 357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97669" h="357187">
                  <a:moveTo>
                    <a:pt x="340519" y="28575"/>
                  </a:moveTo>
                  <a:lnTo>
                    <a:pt x="397669" y="90487"/>
                  </a:lnTo>
                  <a:lnTo>
                    <a:pt x="316707" y="171450"/>
                  </a:lnTo>
                  <a:lnTo>
                    <a:pt x="295275" y="285750"/>
                  </a:lnTo>
                  <a:lnTo>
                    <a:pt x="238125" y="264318"/>
                  </a:lnTo>
                  <a:lnTo>
                    <a:pt x="200025" y="307181"/>
                  </a:lnTo>
                  <a:lnTo>
                    <a:pt x="202407" y="357187"/>
                  </a:lnTo>
                  <a:lnTo>
                    <a:pt x="78582" y="354806"/>
                  </a:lnTo>
                  <a:lnTo>
                    <a:pt x="57150" y="295275"/>
                  </a:lnTo>
                  <a:lnTo>
                    <a:pt x="9525" y="295275"/>
                  </a:lnTo>
                  <a:lnTo>
                    <a:pt x="0" y="173831"/>
                  </a:lnTo>
                  <a:lnTo>
                    <a:pt x="38100" y="80962"/>
                  </a:lnTo>
                  <a:lnTo>
                    <a:pt x="33338" y="23812"/>
                  </a:lnTo>
                  <a:lnTo>
                    <a:pt x="83344" y="0"/>
                  </a:lnTo>
                  <a:lnTo>
                    <a:pt x="138113" y="33337"/>
                  </a:lnTo>
                  <a:lnTo>
                    <a:pt x="150019" y="19050"/>
                  </a:lnTo>
                  <a:lnTo>
                    <a:pt x="204788" y="59531"/>
                  </a:lnTo>
                  <a:lnTo>
                    <a:pt x="235744" y="30956"/>
                  </a:lnTo>
                  <a:lnTo>
                    <a:pt x="340519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3" name="フリーフォーム 1130">
              <a:extLst>
                <a:ext uri="{FF2B5EF4-FFF2-40B4-BE49-F238E27FC236}">
                  <a16:creationId xmlns:a16="http://schemas.microsoft.com/office/drawing/2014/main" id="{4DE8E207-42DA-4779-9BB1-5F2B63CAB9AE}"/>
                </a:ext>
              </a:extLst>
            </p:cNvPr>
            <p:cNvSpPr/>
            <p:nvPr/>
          </p:nvSpPr>
          <p:spPr bwMode="auto">
            <a:xfrm>
              <a:off x="2324429" y="4100458"/>
              <a:ext cx="267653" cy="439881"/>
            </a:xfrm>
            <a:custGeom>
              <a:avLst/>
              <a:gdLst>
                <a:gd name="connsiteX0" fmla="*/ 347663 w 364332"/>
                <a:gd name="connsiteY0" fmla="*/ 154781 h 600075"/>
                <a:gd name="connsiteX1" fmla="*/ 111919 w 364332"/>
                <a:gd name="connsiteY1" fmla="*/ 0 h 600075"/>
                <a:gd name="connsiteX2" fmla="*/ 64294 w 364332"/>
                <a:gd name="connsiteY2" fmla="*/ 16669 h 600075"/>
                <a:gd name="connsiteX3" fmla="*/ 64294 w 364332"/>
                <a:gd name="connsiteY3" fmla="*/ 116681 h 600075"/>
                <a:gd name="connsiteX4" fmla="*/ 102394 w 364332"/>
                <a:gd name="connsiteY4" fmla="*/ 140494 h 600075"/>
                <a:gd name="connsiteX5" fmla="*/ 61913 w 364332"/>
                <a:gd name="connsiteY5" fmla="*/ 273844 h 600075"/>
                <a:gd name="connsiteX6" fmla="*/ 0 w 364332"/>
                <a:gd name="connsiteY6" fmla="*/ 328612 h 600075"/>
                <a:gd name="connsiteX7" fmla="*/ 0 w 364332"/>
                <a:gd name="connsiteY7" fmla="*/ 397669 h 600075"/>
                <a:gd name="connsiteX8" fmla="*/ 61913 w 364332"/>
                <a:gd name="connsiteY8" fmla="*/ 452437 h 600075"/>
                <a:gd name="connsiteX9" fmla="*/ 54769 w 364332"/>
                <a:gd name="connsiteY9" fmla="*/ 552450 h 600075"/>
                <a:gd name="connsiteX10" fmla="*/ 69057 w 364332"/>
                <a:gd name="connsiteY10" fmla="*/ 600075 h 600075"/>
                <a:gd name="connsiteX11" fmla="*/ 180975 w 364332"/>
                <a:gd name="connsiteY11" fmla="*/ 578644 h 600075"/>
                <a:gd name="connsiteX12" fmla="*/ 226219 w 364332"/>
                <a:gd name="connsiteY12" fmla="*/ 538162 h 600075"/>
                <a:gd name="connsiteX13" fmla="*/ 300038 w 364332"/>
                <a:gd name="connsiteY13" fmla="*/ 464344 h 600075"/>
                <a:gd name="connsiteX14" fmla="*/ 288132 w 364332"/>
                <a:gd name="connsiteY14" fmla="*/ 392906 h 600075"/>
                <a:gd name="connsiteX15" fmla="*/ 364332 w 364332"/>
                <a:gd name="connsiteY15" fmla="*/ 269081 h 600075"/>
                <a:gd name="connsiteX16" fmla="*/ 347663 w 364332"/>
                <a:gd name="connsiteY16" fmla="*/ 15478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4332" h="600075">
                  <a:moveTo>
                    <a:pt x="347663" y="154781"/>
                  </a:moveTo>
                  <a:lnTo>
                    <a:pt x="111919" y="0"/>
                  </a:lnTo>
                  <a:lnTo>
                    <a:pt x="64294" y="16669"/>
                  </a:lnTo>
                  <a:lnTo>
                    <a:pt x="64294" y="116681"/>
                  </a:lnTo>
                  <a:lnTo>
                    <a:pt x="102394" y="140494"/>
                  </a:lnTo>
                  <a:lnTo>
                    <a:pt x="61913" y="273844"/>
                  </a:lnTo>
                  <a:lnTo>
                    <a:pt x="0" y="328612"/>
                  </a:lnTo>
                  <a:lnTo>
                    <a:pt x="0" y="397669"/>
                  </a:lnTo>
                  <a:lnTo>
                    <a:pt x="61913" y="452437"/>
                  </a:lnTo>
                  <a:lnTo>
                    <a:pt x="54769" y="552450"/>
                  </a:lnTo>
                  <a:lnTo>
                    <a:pt x="69057" y="600075"/>
                  </a:lnTo>
                  <a:lnTo>
                    <a:pt x="180975" y="578644"/>
                  </a:lnTo>
                  <a:lnTo>
                    <a:pt x="226219" y="538162"/>
                  </a:lnTo>
                  <a:lnTo>
                    <a:pt x="300038" y="464344"/>
                  </a:lnTo>
                  <a:lnTo>
                    <a:pt x="288132" y="392906"/>
                  </a:lnTo>
                  <a:lnTo>
                    <a:pt x="364332" y="269081"/>
                  </a:lnTo>
                  <a:lnTo>
                    <a:pt x="347663" y="1547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4" name="フリーフォーム 1131">
              <a:extLst>
                <a:ext uri="{FF2B5EF4-FFF2-40B4-BE49-F238E27FC236}">
                  <a16:creationId xmlns:a16="http://schemas.microsoft.com/office/drawing/2014/main" id="{1905A2FA-C273-4F79-9F3C-DF68CBC3396A}"/>
                </a:ext>
              </a:extLst>
            </p:cNvPr>
            <p:cNvSpPr/>
            <p:nvPr/>
          </p:nvSpPr>
          <p:spPr bwMode="auto">
            <a:xfrm>
              <a:off x="2539715" y="4128387"/>
              <a:ext cx="413116" cy="515522"/>
            </a:xfrm>
            <a:custGeom>
              <a:avLst/>
              <a:gdLst>
                <a:gd name="connsiteX0" fmla="*/ 111919 w 564356"/>
                <a:gd name="connsiteY0" fmla="*/ 0 h 702469"/>
                <a:gd name="connsiteX1" fmla="*/ 504825 w 564356"/>
                <a:gd name="connsiteY1" fmla="*/ 7144 h 702469"/>
                <a:gd name="connsiteX2" fmla="*/ 516731 w 564356"/>
                <a:gd name="connsiteY2" fmla="*/ 128587 h 702469"/>
                <a:gd name="connsiteX3" fmla="*/ 564356 w 564356"/>
                <a:gd name="connsiteY3" fmla="*/ 173831 h 702469"/>
                <a:gd name="connsiteX4" fmla="*/ 509588 w 564356"/>
                <a:gd name="connsiteY4" fmla="*/ 226219 h 702469"/>
                <a:gd name="connsiteX5" fmla="*/ 452438 w 564356"/>
                <a:gd name="connsiteY5" fmla="*/ 359569 h 702469"/>
                <a:gd name="connsiteX6" fmla="*/ 402431 w 564356"/>
                <a:gd name="connsiteY6" fmla="*/ 476250 h 702469"/>
                <a:gd name="connsiteX7" fmla="*/ 397669 w 564356"/>
                <a:gd name="connsiteY7" fmla="*/ 533400 h 702469"/>
                <a:gd name="connsiteX8" fmla="*/ 464344 w 564356"/>
                <a:gd name="connsiteY8" fmla="*/ 666750 h 702469"/>
                <a:gd name="connsiteX9" fmla="*/ 297656 w 564356"/>
                <a:gd name="connsiteY9" fmla="*/ 702469 h 702469"/>
                <a:gd name="connsiteX10" fmla="*/ 259556 w 564356"/>
                <a:gd name="connsiteY10" fmla="*/ 688181 h 702469"/>
                <a:gd name="connsiteX11" fmla="*/ 188119 w 564356"/>
                <a:gd name="connsiteY11" fmla="*/ 688181 h 702469"/>
                <a:gd name="connsiteX12" fmla="*/ 128588 w 564356"/>
                <a:gd name="connsiteY12" fmla="*/ 559594 h 702469"/>
                <a:gd name="connsiteX13" fmla="*/ 69056 w 564356"/>
                <a:gd name="connsiteY13" fmla="*/ 526256 h 702469"/>
                <a:gd name="connsiteX14" fmla="*/ 52388 w 564356"/>
                <a:gd name="connsiteY14" fmla="*/ 492919 h 702469"/>
                <a:gd name="connsiteX15" fmla="*/ 9525 w 564356"/>
                <a:gd name="connsiteY15" fmla="*/ 421481 h 702469"/>
                <a:gd name="connsiteX16" fmla="*/ 0 w 564356"/>
                <a:gd name="connsiteY16" fmla="*/ 338137 h 702469"/>
                <a:gd name="connsiteX17" fmla="*/ 69056 w 564356"/>
                <a:gd name="connsiteY17" fmla="*/ 233362 h 702469"/>
                <a:gd name="connsiteX18" fmla="*/ 61913 w 564356"/>
                <a:gd name="connsiteY18" fmla="*/ 109537 h 702469"/>
                <a:gd name="connsiteX19" fmla="*/ 97631 w 564356"/>
                <a:gd name="connsiteY19" fmla="*/ 78581 h 702469"/>
                <a:gd name="connsiteX20" fmla="*/ 111919 w 564356"/>
                <a:gd name="connsiteY20" fmla="*/ 0 h 702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64356" h="702469">
                  <a:moveTo>
                    <a:pt x="111919" y="0"/>
                  </a:moveTo>
                  <a:lnTo>
                    <a:pt x="504825" y="7144"/>
                  </a:lnTo>
                  <a:lnTo>
                    <a:pt x="516731" y="128587"/>
                  </a:lnTo>
                  <a:lnTo>
                    <a:pt x="564356" y="173831"/>
                  </a:lnTo>
                  <a:lnTo>
                    <a:pt x="509588" y="226219"/>
                  </a:lnTo>
                  <a:lnTo>
                    <a:pt x="452438" y="359569"/>
                  </a:lnTo>
                  <a:lnTo>
                    <a:pt x="402431" y="476250"/>
                  </a:lnTo>
                  <a:lnTo>
                    <a:pt x="397669" y="533400"/>
                  </a:lnTo>
                  <a:lnTo>
                    <a:pt x="464344" y="666750"/>
                  </a:lnTo>
                  <a:lnTo>
                    <a:pt x="297656" y="702469"/>
                  </a:lnTo>
                  <a:lnTo>
                    <a:pt x="259556" y="688181"/>
                  </a:lnTo>
                  <a:lnTo>
                    <a:pt x="188119" y="688181"/>
                  </a:lnTo>
                  <a:lnTo>
                    <a:pt x="128588" y="559594"/>
                  </a:lnTo>
                  <a:lnTo>
                    <a:pt x="69056" y="526256"/>
                  </a:lnTo>
                  <a:lnTo>
                    <a:pt x="52388" y="492919"/>
                  </a:lnTo>
                  <a:lnTo>
                    <a:pt x="9525" y="421481"/>
                  </a:lnTo>
                  <a:lnTo>
                    <a:pt x="0" y="338137"/>
                  </a:lnTo>
                  <a:lnTo>
                    <a:pt x="69056" y="233362"/>
                  </a:lnTo>
                  <a:lnTo>
                    <a:pt x="61913" y="109537"/>
                  </a:lnTo>
                  <a:lnTo>
                    <a:pt x="97631" y="78581"/>
                  </a:lnTo>
                  <a:lnTo>
                    <a:pt x="1119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5" name="フリーフォーム 1132">
              <a:extLst>
                <a:ext uri="{FF2B5EF4-FFF2-40B4-BE49-F238E27FC236}">
                  <a16:creationId xmlns:a16="http://schemas.microsoft.com/office/drawing/2014/main" id="{DFCA6570-154A-4D0A-BA0C-9B3BA539AAB1}"/>
                </a:ext>
              </a:extLst>
            </p:cNvPr>
            <p:cNvSpPr/>
            <p:nvPr/>
          </p:nvSpPr>
          <p:spPr bwMode="auto">
            <a:xfrm>
              <a:off x="2222023" y="4421641"/>
              <a:ext cx="164082" cy="272307"/>
            </a:xfrm>
            <a:custGeom>
              <a:avLst/>
              <a:gdLst>
                <a:gd name="connsiteX0" fmla="*/ 200025 w 223837"/>
                <a:gd name="connsiteY0" fmla="*/ 0 h 371475"/>
                <a:gd name="connsiteX1" fmla="*/ 111918 w 223837"/>
                <a:gd name="connsiteY1" fmla="*/ 111919 h 371475"/>
                <a:gd name="connsiteX2" fmla="*/ 97631 w 223837"/>
                <a:gd name="connsiteY2" fmla="*/ 197644 h 371475"/>
                <a:gd name="connsiteX3" fmla="*/ 42862 w 223837"/>
                <a:gd name="connsiteY3" fmla="*/ 180975 h 371475"/>
                <a:gd name="connsiteX4" fmla="*/ 7143 w 223837"/>
                <a:gd name="connsiteY4" fmla="*/ 228600 h 371475"/>
                <a:gd name="connsiteX5" fmla="*/ 0 w 223837"/>
                <a:gd name="connsiteY5" fmla="*/ 276225 h 371475"/>
                <a:gd name="connsiteX6" fmla="*/ 28575 w 223837"/>
                <a:gd name="connsiteY6" fmla="*/ 350044 h 371475"/>
                <a:gd name="connsiteX7" fmla="*/ 223837 w 223837"/>
                <a:gd name="connsiteY7" fmla="*/ 371475 h 371475"/>
                <a:gd name="connsiteX8" fmla="*/ 183356 w 223837"/>
                <a:gd name="connsiteY8" fmla="*/ 226219 h 371475"/>
                <a:gd name="connsiteX9" fmla="*/ 211931 w 223837"/>
                <a:gd name="connsiteY9" fmla="*/ 164306 h 371475"/>
                <a:gd name="connsiteX10" fmla="*/ 192881 w 223837"/>
                <a:gd name="connsiteY10" fmla="*/ 100012 h 371475"/>
                <a:gd name="connsiteX11" fmla="*/ 200025 w 223837"/>
                <a:gd name="connsiteY11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3837" h="371475">
                  <a:moveTo>
                    <a:pt x="200025" y="0"/>
                  </a:moveTo>
                  <a:lnTo>
                    <a:pt x="111918" y="111919"/>
                  </a:lnTo>
                  <a:lnTo>
                    <a:pt x="97631" y="197644"/>
                  </a:lnTo>
                  <a:lnTo>
                    <a:pt x="42862" y="180975"/>
                  </a:lnTo>
                  <a:lnTo>
                    <a:pt x="7143" y="228600"/>
                  </a:lnTo>
                  <a:lnTo>
                    <a:pt x="0" y="276225"/>
                  </a:lnTo>
                  <a:lnTo>
                    <a:pt x="28575" y="350044"/>
                  </a:lnTo>
                  <a:lnTo>
                    <a:pt x="223837" y="371475"/>
                  </a:lnTo>
                  <a:lnTo>
                    <a:pt x="183356" y="226219"/>
                  </a:lnTo>
                  <a:lnTo>
                    <a:pt x="211931" y="164306"/>
                  </a:lnTo>
                  <a:lnTo>
                    <a:pt x="192881" y="100012"/>
                  </a:lnTo>
                  <a:lnTo>
                    <a:pt x="200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6" name="フリーフォーム 1133">
              <a:extLst>
                <a:ext uri="{FF2B5EF4-FFF2-40B4-BE49-F238E27FC236}">
                  <a16:creationId xmlns:a16="http://schemas.microsoft.com/office/drawing/2014/main" id="{31B649AB-C32E-420F-94BA-C7AF0AB95D47}"/>
                </a:ext>
              </a:extLst>
            </p:cNvPr>
            <p:cNvSpPr/>
            <p:nvPr/>
          </p:nvSpPr>
          <p:spPr bwMode="auto">
            <a:xfrm>
              <a:off x="2895809" y="4254067"/>
              <a:ext cx="153609" cy="159428"/>
            </a:xfrm>
            <a:custGeom>
              <a:avLst/>
              <a:gdLst>
                <a:gd name="connsiteX0" fmla="*/ 76200 w 209550"/>
                <a:gd name="connsiteY0" fmla="*/ 0 h 216694"/>
                <a:gd name="connsiteX1" fmla="*/ 28575 w 209550"/>
                <a:gd name="connsiteY1" fmla="*/ 57150 h 216694"/>
                <a:gd name="connsiteX2" fmla="*/ 0 w 209550"/>
                <a:gd name="connsiteY2" fmla="*/ 145256 h 216694"/>
                <a:gd name="connsiteX3" fmla="*/ 116681 w 209550"/>
                <a:gd name="connsiteY3" fmla="*/ 130969 h 216694"/>
                <a:gd name="connsiteX4" fmla="*/ 190500 w 209550"/>
                <a:gd name="connsiteY4" fmla="*/ 216694 h 216694"/>
                <a:gd name="connsiteX5" fmla="*/ 209550 w 209550"/>
                <a:gd name="connsiteY5" fmla="*/ 185737 h 216694"/>
                <a:gd name="connsiteX6" fmla="*/ 133350 w 209550"/>
                <a:gd name="connsiteY6" fmla="*/ 92869 h 216694"/>
                <a:gd name="connsiteX7" fmla="*/ 97631 w 209550"/>
                <a:gd name="connsiteY7" fmla="*/ 85725 h 216694"/>
                <a:gd name="connsiteX8" fmla="*/ 76200 w 209550"/>
                <a:gd name="connsiteY8" fmla="*/ 0 h 21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9550" h="216694">
                  <a:moveTo>
                    <a:pt x="76200" y="0"/>
                  </a:moveTo>
                  <a:lnTo>
                    <a:pt x="28575" y="57150"/>
                  </a:lnTo>
                  <a:lnTo>
                    <a:pt x="0" y="145256"/>
                  </a:lnTo>
                  <a:lnTo>
                    <a:pt x="116681" y="130969"/>
                  </a:lnTo>
                  <a:lnTo>
                    <a:pt x="190500" y="216694"/>
                  </a:lnTo>
                  <a:lnTo>
                    <a:pt x="209550" y="185737"/>
                  </a:lnTo>
                  <a:lnTo>
                    <a:pt x="133350" y="92869"/>
                  </a:lnTo>
                  <a:lnTo>
                    <a:pt x="97631" y="85725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7" name="フリーフォーム 1134">
              <a:extLst>
                <a:ext uri="{FF2B5EF4-FFF2-40B4-BE49-F238E27FC236}">
                  <a16:creationId xmlns:a16="http://schemas.microsoft.com/office/drawing/2014/main" id="{DE9CE86C-2527-4E78-A079-68EB2DE448B6}"/>
                </a:ext>
              </a:extLst>
            </p:cNvPr>
            <p:cNvSpPr/>
            <p:nvPr/>
          </p:nvSpPr>
          <p:spPr bwMode="auto">
            <a:xfrm>
              <a:off x="2830641" y="4355310"/>
              <a:ext cx="345621" cy="302564"/>
            </a:xfrm>
            <a:custGeom>
              <a:avLst/>
              <a:gdLst>
                <a:gd name="connsiteX0" fmla="*/ 266700 w 471487"/>
                <a:gd name="connsiteY0" fmla="*/ 78582 h 411957"/>
                <a:gd name="connsiteX1" fmla="*/ 290512 w 471487"/>
                <a:gd name="connsiteY1" fmla="*/ 145257 h 411957"/>
                <a:gd name="connsiteX2" fmla="*/ 471487 w 471487"/>
                <a:gd name="connsiteY2" fmla="*/ 250032 h 411957"/>
                <a:gd name="connsiteX3" fmla="*/ 266700 w 471487"/>
                <a:gd name="connsiteY3" fmla="*/ 378619 h 411957"/>
                <a:gd name="connsiteX4" fmla="*/ 230981 w 471487"/>
                <a:gd name="connsiteY4" fmla="*/ 369094 h 411957"/>
                <a:gd name="connsiteX5" fmla="*/ 192881 w 471487"/>
                <a:gd name="connsiteY5" fmla="*/ 411957 h 411957"/>
                <a:gd name="connsiteX6" fmla="*/ 71437 w 471487"/>
                <a:gd name="connsiteY6" fmla="*/ 357188 h 411957"/>
                <a:gd name="connsiteX7" fmla="*/ 0 w 471487"/>
                <a:gd name="connsiteY7" fmla="*/ 228600 h 411957"/>
                <a:gd name="connsiteX8" fmla="*/ 7144 w 471487"/>
                <a:gd name="connsiteY8" fmla="*/ 154782 h 411957"/>
                <a:gd name="connsiteX9" fmla="*/ 73819 w 471487"/>
                <a:gd name="connsiteY9" fmla="*/ 2382 h 411957"/>
                <a:gd name="connsiteX10" fmla="*/ 207169 w 471487"/>
                <a:gd name="connsiteY10" fmla="*/ 0 h 411957"/>
                <a:gd name="connsiteX11" fmla="*/ 266700 w 471487"/>
                <a:gd name="connsiteY11" fmla="*/ 78582 h 411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1487" h="411957">
                  <a:moveTo>
                    <a:pt x="266700" y="78582"/>
                  </a:moveTo>
                  <a:lnTo>
                    <a:pt x="290512" y="145257"/>
                  </a:lnTo>
                  <a:lnTo>
                    <a:pt x="471487" y="250032"/>
                  </a:lnTo>
                  <a:lnTo>
                    <a:pt x="266700" y="378619"/>
                  </a:lnTo>
                  <a:lnTo>
                    <a:pt x="230981" y="369094"/>
                  </a:lnTo>
                  <a:lnTo>
                    <a:pt x="192881" y="411957"/>
                  </a:lnTo>
                  <a:lnTo>
                    <a:pt x="71437" y="357188"/>
                  </a:lnTo>
                  <a:lnTo>
                    <a:pt x="0" y="228600"/>
                  </a:lnTo>
                  <a:lnTo>
                    <a:pt x="7144" y="154782"/>
                  </a:lnTo>
                  <a:lnTo>
                    <a:pt x="73819" y="2382"/>
                  </a:lnTo>
                  <a:lnTo>
                    <a:pt x="207169" y="0"/>
                  </a:lnTo>
                  <a:lnTo>
                    <a:pt x="266700" y="785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8" name="フリーフォーム 1136">
              <a:extLst>
                <a:ext uri="{FF2B5EF4-FFF2-40B4-BE49-F238E27FC236}">
                  <a16:creationId xmlns:a16="http://schemas.microsoft.com/office/drawing/2014/main" id="{DD2F12CA-4DC9-44DD-80A5-2FEAEA7FF99E}"/>
                </a:ext>
              </a:extLst>
            </p:cNvPr>
            <p:cNvSpPr/>
            <p:nvPr/>
          </p:nvSpPr>
          <p:spPr bwMode="auto">
            <a:xfrm>
              <a:off x="3000542" y="4389057"/>
              <a:ext cx="259507" cy="385187"/>
            </a:xfrm>
            <a:custGeom>
              <a:avLst/>
              <a:gdLst>
                <a:gd name="connsiteX0" fmla="*/ 66675 w 354806"/>
                <a:gd name="connsiteY0" fmla="*/ 0 h 526256"/>
                <a:gd name="connsiteX1" fmla="*/ 28575 w 354806"/>
                <a:gd name="connsiteY1" fmla="*/ 54769 h 526256"/>
                <a:gd name="connsiteX2" fmla="*/ 64294 w 354806"/>
                <a:gd name="connsiteY2" fmla="*/ 107156 h 526256"/>
                <a:gd name="connsiteX3" fmla="*/ 247650 w 354806"/>
                <a:gd name="connsiteY3" fmla="*/ 209550 h 526256"/>
                <a:gd name="connsiteX4" fmla="*/ 45244 w 354806"/>
                <a:gd name="connsiteY4" fmla="*/ 333375 h 526256"/>
                <a:gd name="connsiteX5" fmla="*/ 0 w 354806"/>
                <a:gd name="connsiteY5" fmla="*/ 404813 h 526256"/>
                <a:gd name="connsiteX6" fmla="*/ 57150 w 354806"/>
                <a:gd name="connsiteY6" fmla="*/ 526256 h 526256"/>
                <a:gd name="connsiteX7" fmla="*/ 133350 w 354806"/>
                <a:gd name="connsiteY7" fmla="*/ 433388 h 526256"/>
                <a:gd name="connsiteX8" fmla="*/ 247650 w 354806"/>
                <a:gd name="connsiteY8" fmla="*/ 321469 h 526256"/>
                <a:gd name="connsiteX9" fmla="*/ 338138 w 354806"/>
                <a:gd name="connsiteY9" fmla="*/ 145256 h 526256"/>
                <a:gd name="connsiteX10" fmla="*/ 354806 w 354806"/>
                <a:gd name="connsiteY10" fmla="*/ 50006 h 526256"/>
                <a:gd name="connsiteX11" fmla="*/ 230981 w 354806"/>
                <a:gd name="connsiteY11" fmla="*/ 73819 h 526256"/>
                <a:gd name="connsiteX12" fmla="*/ 152400 w 354806"/>
                <a:gd name="connsiteY12" fmla="*/ 85725 h 526256"/>
                <a:gd name="connsiteX13" fmla="*/ 88106 w 354806"/>
                <a:gd name="connsiteY13" fmla="*/ 52388 h 526256"/>
                <a:gd name="connsiteX14" fmla="*/ 66675 w 354806"/>
                <a:gd name="connsiteY14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4806" h="526256">
                  <a:moveTo>
                    <a:pt x="66675" y="0"/>
                  </a:moveTo>
                  <a:lnTo>
                    <a:pt x="28575" y="54769"/>
                  </a:lnTo>
                  <a:lnTo>
                    <a:pt x="64294" y="107156"/>
                  </a:lnTo>
                  <a:lnTo>
                    <a:pt x="247650" y="209550"/>
                  </a:lnTo>
                  <a:lnTo>
                    <a:pt x="45244" y="333375"/>
                  </a:lnTo>
                  <a:lnTo>
                    <a:pt x="0" y="404813"/>
                  </a:lnTo>
                  <a:lnTo>
                    <a:pt x="57150" y="526256"/>
                  </a:lnTo>
                  <a:lnTo>
                    <a:pt x="133350" y="433388"/>
                  </a:lnTo>
                  <a:lnTo>
                    <a:pt x="247650" y="321469"/>
                  </a:lnTo>
                  <a:lnTo>
                    <a:pt x="338138" y="145256"/>
                  </a:lnTo>
                  <a:lnTo>
                    <a:pt x="354806" y="50006"/>
                  </a:lnTo>
                  <a:lnTo>
                    <a:pt x="230981" y="73819"/>
                  </a:lnTo>
                  <a:lnTo>
                    <a:pt x="152400" y="85725"/>
                  </a:lnTo>
                  <a:lnTo>
                    <a:pt x="88106" y="52388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9" name="フリーフォーム 1137">
              <a:extLst>
                <a:ext uri="{FF2B5EF4-FFF2-40B4-BE49-F238E27FC236}">
                  <a16:creationId xmlns:a16="http://schemas.microsoft.com/office/drawing/2014/main" id="{9126C342-0E09-4A3D-B907-E70A675C5C0A}"/>
                </a:ext>
              </a:extLst>
            </p:cNvPr>
            <p:cNvSpPr/>
            <p:nvPr/>
          </p:nvSpPr>
          <p:spPr bwMode="auto">
            <a:xfrm>
              <a:off x="2837623" y="4612489"/>
              <a:ext cx="209467" cy="256015"/>
            </a:xfrm>
            <a:custGeom>
              <a:avLst/>
              <a:gdLst>
                <a:gd name="connsiteX0" fmla="*/ 54769 w 285750"/>
                <a:gd name="connsiteY0" fmla="*/ 0 h 350044"/>
                <a:gd name="connsiteX1" fmla="*/ 0 w 285750"/>
                <a:gd name="connsiteY1" fmla="*/ 23813 h 350044"/>
                <a:gd name="connsiteX2" fmla="*/ 33337 w 285750"/>
                <a:gd name="connsiteY2" fmla="*/ 142875 h 350044"/>
                <a:gd name="connsiteX3" fmla="*/ 16669 w 285750"/>
                <a:gd name="connsiteY3" fmla="*/ 216694 h 350044"/>
                <a:gd name="connsiteX4" fmla="*/ 176212 w 285750"/>
                <a:gd name="connsiteY4" fmla="*/ 350044 h 350044"/>
                <a:gd name="connsiteX5" fmla="*/ 214312 w 285750"/>
                <a:gd name="connsiteY5" fmla="*/ 276225 h 350044"/>
                <a:gd name="connsiteX6" fmla="*/ 285750 w 285750"/>
                <a:gd name="connsiteY6" fmla="*/ 223838 h 350044"/>
                <a:gd name="connsiteX7" fmla="*/ 226219 w 285750"/>
                <a:gd name="connsiteY7" fmla="*/ 97631 h 350044"/>
                <a:gd name="connsiteX8" fmla="*/ 266700 w 285750"/>
                <a:gd name="connsiteY8" fmla="*/ 26194 h 350044"/>
                <a:gd name="connsiteX9" fmla="*/ 228600 w 285750"/>
                <a:gd name="connsiteY9" fmla="*/ 21431 h 350044"/>
                <a:gd name="connsiteX10" fmla="*/ 185737 w 285750"/>
                <a:gd name="connsiteY10" fmla="*/ 64294 h 350044"/>
                <a:gd name="connsiteX11" fmla="*/ 54769 w 285750"/>
                <a:gd name="connsiteY11" fmla="*/ 0 h 350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750" h="350044">
                  <a:moveTo>
                    <a:pt x="54769" y="0"/>
                  </a:moveTo>
                  <a:lnTo>
                    <a:pt x="0" y="23813"/>
                  </a:lnTo>
                  <a:lnTo>
                    <a:pt x="33337" y="142875"/>
                  </a:lnTo>
                  <a:lnTo>
                    <a:pt x="16669" y="216694"/>
                  </a:lnTo>
                  <a:lnTo>
                    <a:pt x="176212" y="350044"/>
                  </a:lnTo>
                  <a:lnTo>
                    <a:pt x="214312" y="276225"/>
                  </a:lnTo>
                  <a:lnTo>
                    <a:pt x="285750" y="223838"/>
                  </a:lnTo>
                  <a:lnTo>
                    <a:pt x="226219" y="97631"/>
                  </a:lnTo>
                  <a:lnTo>
                    <a:pt x="266700" y="26194"/>
                  </a:lnTo>
                  <a:lnTo>
                    <a:pt x="228600" y="21431"/>
                  </a:lnTo>
                  <a:lnTo>
                    <a:pt x="185737" y="64294"/>
                  </a:lnTo>
                  <a:lnTo>
                    <a:pt x="5476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0" name="フリーフォーム 1139">
              <a:extLst>
                <a:ext uri="{FF2B5EF4-FFF2-40B4-BE49-F238E27FC236}">
                  <a16:creationId xmlns:a16="http://schemas.microsoft.com/office/drawing/2014/main" id="{110271D1-B8F8-41E6-9221-12DF6D611215}"/>
                </a:ext>
              </a:extLst>
            </p:cNvPr>
            <p:cNvSpPr/>
            <p:nvPr/>
          </p:nvSpPr>
          <p:spPr bwMode="auto">
            <a:xfrm>
              <a:off x="2358176" y="4437933"/>
              <a:ext cx="307218" cy="249033"/>
            </a:xfrm>
            <a:custGeom>
              <a:avLst/>
              <a:gdLst>
                <a:gd name="connsiteX0" fmla="*/ 257175 w 419100"/>
                <a:gd name="connsiteY0" fmla="*/ 0 h 340519"/>
                <a:gd name="connsiteX1" fmla="*/ 311944 w 419100"/>
                <a:gd name="connsiteY1" fmla="*/ 95250 h 340519"/>
                <a:gd name="connsiteX2" fmla="*/ 381000 w 419100"/>
                <a:gd name="connsiteY2" fmla="*/ 138113 h 340519"/>
                <a:gd name="connsiteX3" fmla="*/ 419100 w 419100"/>
                <a:gd name="connsiteY3" fmla="*/ 235744 h 340519"/>
                <a:gd name="connsiteX4" fmla="*/ 359569 w 419100"/>
                <a:gd name="connsiteY4" fmla="*/ 221456 h 340519"/>
                <a:gd name="connsiteX5" fmla="*/ 238125 w 419100"/>
                <a:gd name="connsiteY5" fmla="*/ 259556 h 340519"/>
                <a:gd name="connsiteX6" fmla="*/ 164306 w 419100"/>
                <a:gd name="connsiteY6" fmla="*/ 214313 h 340519"/>
                <a:gd name="connsiteX7" fmla="*/ 59531 w 419100"/>
                <a:gd name="connsiteY7" fmla="*/ 302419 h 340519"/>
                <a:gd name="connsiteX8" fmla="*/ 35719 w 419100"/>
                <a:gd name="connsiteY8" fmla="*/ 340519 h 340519"/>
                <a:gd name="connsiteX9" fmla="*/ 0 w 419100"/>
                <a:gd name="connsiteY9" fmla="*/ 197644 h 340519"/>
                <a:gd name="connsiteX10" fmla="*/ 28575 w 419100"/>
                <a:gd name="connsiteY10" fmla="*/ 145256 h 340519"/>
                <a:gd name="connsiteX11" fmla="*/ 145256 w 419100"/>
                <a:gd name="connsiteY11" fmla="*/ 114300 h 340519"/>
                <a:gd name="connsiteX12" fmla="*/ 257175 w 419100"/>
                <a:gd name="connsiteY12" fmla="*/ 0 h 340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100" h="340519">
                  <a:moveTo>
                    <a:pt x="257175" y="0"/>
                  </a:moveTo>
                  <a:lnTo>
                    <a:pt x="311944" y="95250"/>
                  </a:lnTo>
                  <a:lnTo>
                    <a:pt x="381000" y="138113"/>
                  </a:lnTo>
                  <a:lnTo>
                    <a:pt x="419100" y="235744"/>
                  </a:lnTo>
                  <a:lnTo>
                    <a:pt x="359569" y="221456"/>
                  </a:lnTo>
                  <a:lnTo>
                    <a:pt x="238125" y="259556"/>
                  </a:lnTo>
                  <a:lnTo>
                    <a:pt x="164306" y="214313"/>
                  </a:lnTo>
                  <a:lnTo>
                    <a:pt x="59531" y="302419"/>
                  </a:lnTo>
                  <a:lnTo>
                    <a:pt x="35719" y="340519"/>
                  </a:lnTo>
                  <a:lnTo>
                    <a:pt x="0" y="197644"/>
                  </a:lnTo>
                  <a:lnTo>
                    <a:pt x="28575" y="145256"/>
                  </a:lnTo>
                  <a:lnTo>
                    <a:pt x="145256" y="114300"/>
                  </a:lnTo>
                  <a:lnTo>
                    <a:pt x="257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1" name="フリーフォーム 1140">
              <a:extLst>
                <a:ext uri="{FF2B5EF4-FFF2-40B4-BE49-F238E27FC236}">
                  <a16:creationId xmlns:a16="http://schemas.microsoft.com/office/drawing/2014/main" id="{FC934C15-69FB-4799-94E3-2B43691C8041}"/>
                </a:ext>
              </a:extLst>
            </p:cNvPr>
            <p:cNvSpPr/>
            <p:nvPr/>
          </p:nvSpPr>
          <p:spPr bwMode="auto">
            <a:xfrm>
              <a:off x="2225514" y="4676493"/>
              <a:ext cx="55858" cy="47712"/>
            </a:xfrm>
            <a:custGeom>
              <a:avLst/>
              <a:gdLst>
                <a:gd name="connsiteX0" fmla="*/ 26194 w 76200"/>
                <a:gd name="connsiteY0" fmla="*/ 0 h 64294"/>
                <a:gd name="connsiteX1" fmla="*/ 76200 w 76200"/>
                <a:gd name="connsiteY1" fmla="*/ 7144 h 64294"/>
                <a:gd name="connsiteX2" fmla="*/ 61913 w 76200"/>
                <a:gd name="connsiteY2" fmla="*/ 64294 h 64294"/>
                <a:gd name="connsiteX3" fmla="*/ 0 w 76200"/>
                <a:gd name="connsiteY3" fmla="*/ 54769 h 64294"/>
                <a:gd name="connsiteX4" fmla="*/ 26194 w 76200"/>
                <a:gd name="connsiteY4" fmla="*/ 0 h 6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64294">
                  <a:moveTo>
                    <a:pt x="26194" y="0"/>
                  </a:moveTo>
                  <a:lnTo>
                    <a:pt x="76200" y="7144"/>
                  </a:lnTo>
                  <a:lnTo>
                    <a:pt x="61913" y="64294"/>
                  </a:lnTo>
                  <a:lnTo>
                    <a:pt x="0" y="54769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2" name="フリーフォーム 1141">
              <a:extLst>
                <a:ext uri="{FF2B5EF4-FFF2-40B4-BE49-F238E27FC236}">
                  <a16:creationId xmlns:a16="http://schemas.microsoft.com/office/drawing/2014/main" id="{5F51A88A-D5CD-43C3-BB18-B6692D4861ED}"/>
                </a:ext>
              </a:extLst>
            </p:cNvPr>
            <p:cNvSpPr/>
            <p:nvPr/>
          </p:nvSpPr>
          <p:spPr bwMode="auto">
            <a:xfrm>
              <a:off x="2204567" y="4676493"/>
              <a:ext cx="153609" cy="178047"/>
            </a:xfrm>
            <a:custGeom>
              <a:avLst/>
              <a:gdLst>
                <a:gd name="connsiteX0" fmla="*/ 109538 w 209550"/>
                <a:gd name="connsiteY0" fmla="*/ 0 h 242888"/>
                <a:gd name="connsiteX1" fmla="*/ 176213 w 209550"/>
                <a:gd name="connsiteY1" fmla="*/ 26194 h 242888"/>
                <a:gd name="connsiteX2" fmla="*/ 209550 w 209550"/>
                <a:gd name="connsiteY2" fmla="*/ 71438 h 242888"/>
                <a:gd name="connsiteX3" fmla="*/ 200025 w 209550"/>
                <a:gd name="connsiteY3" fmla="*/ 176213 h 242888"/>
                <a:gd name="connsiteX4" fmla="*/ 116681 w 209550"/>
                <a:gd name="connsiteY4" fmla="*/ 173832 h 242888"/>
                <a:gd name="connsiteX5" fmla="*/ 95250 w 209550"/>
                <a:gd name="connsiteY5" fmla="*/ 242888 h 242888"/>
                <a:gd name="connsiteX6" fmla="*/ 0 w 209550"/>
                <a:gd name="connsiteY6" fmla="*/ 140494 h 242888"/>
                <a:gd name="connsiteX7" fmla="*/ 40481 w 209550"/>
                <a:gd name="connsiteY7" fmla="*/ 57150 h 242888"/>
                <a:gd name="connsiteX8" fmla="*/ 97631 w 209550"/>
                <a:gd name="connsiteY8" fmla="*/ 59532 h 242888"/>
                <a:gd name="connsiteX9" fmla="*/ 109538 w 209550"/>
                <a:gd name="connsiteY9" fmla="*/ 0 h 242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242888">
                  <a:moveTo>
                    <a:pt x="109538" y="0"/>
                  </a:moveTo>
                  <a:lnTo>
                    <a:pt x="176213" y="26194"/>
                  </a:lnTo>
                  <a:lnTo>
                    <a:pt x="209550" y="71438"/>
                  </a:lnTo>
                  <a:lnTo>
                    <a:pt x="200025" y="176213"/>
                  </a:lnTo>
                  <a:lnTo>
                    <a:pt x="116681" y="173832"/>
                  </a:lnTo>
                  <a:lnTo>
                    <a:pt x="95250" y="242888"/>
                  </a:lnTo>
                  <a:lnTo>
                    <a:pt x="0" y="140494"/>
                  </a:lnTo>
                  <a:lnTo>
                    <a:pt x="40481" y="57150"/>
                  </a:lnTo>
                  <a:lnTo>
                    <a:pt x="97631" y="59532"/>
                  </a:lnTo>
                  <a:lnTo>
                    <a:pt x="1095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3" name="フリーフォーム 1142">
              <a:extLst>
                <a:ext uri="{FF2B5EF4-FFF2-40B4-BE49-F238E27FC236}">
                  <a16:creationId xmlns:a16="http://schemas.microsoft.com/office/drawing/2014/main" id="{BEAEDA8A-9AF1-43BA-99B8-C399DEECD7A4}"/>
                </a:ext>
              </a:extLst>
            </p:cNvPr>
            <p:cNvSpPr/>
            <p:nvPr/>
          </p:nvSpPr>
          <p:spPr bwMode="auto">
            <a:xfrm>
              <a:off x="2270899" y="4605506"/>
              <a:ext cx="200158" cy="283944"/>
            </a:xfrm>
            <a:custGeom>
              <a:avLst/>
              <a:gdLst>
                <a:gd name="connsiteX0" fmla="*/ 273843 w 273843"/>
                <a:gd name="connsiteY0" fmla="*/ 0 h 388144"/>
                <a:gd name="connsiteX1" fmla="*/ 223837 w 273843"/>
                <a:gd name="connsiteY1" fmla="*/ 188119 h 388144"/>
                <a:gd name="connsiteX2" fmla="*/ 235743 w 273843"/>
                <a:gd name="connsiteY2" fmla="*/ 257175 h 388144"/>
                <a:gd name="connsiteX3" fmla="*/ 178593 w 273843"/>
                <a:gd name="connsiteY3" fmla="*/ 261938 h 388144"/>
                <a:gd name="connsiteX4" fmla="*/ 154781 w 273843"/>
                <a:gd name="connsiteY4" fmla="*/ 328613 h 388144"/>
                <a:gd name="connsiteX5" fmla="*/ 114300 w 273843"/>
                <a:gd name="connsiteY5" fmla="*/ 354806 h 388144"/>
                <a:gd name="connsiteX6" fmla="*/ 30956 w 273843"/>
                <a:gd name="connsiteY6" fmla="*/ 388144 h 388144"/>
                <a:gd name="connsiteX7" fmla="*/ 0 w 273843"/>
                <a:gd name="connsiteY7" fmla="*/ 335756 h 388144"/>
                <a:gd name="connsiteX8" fmla="*/ 23812 w 273843"/>
                <a:gd name="connsiteY8" fmla="*/ 266700 h 388144"/>
                <a:gd name="connsiteX9" fmla="*/ 111918 w 273843"/>
                <a:gd name="connsiteY9" fmla="*/ 273844 h 388144"/>
                <a:gd name="connsiteX10" fmla="*/ 116681 w 273843"/>
                <a:gd name="connsiteY10" fmla="*/ 164306 h 388144"/>
                <a:gd name="connsiteX11" fmla="*/ 76200 w 273843"/>
                <a:gd name="connsiteY11" fmla="*/ 107156 h 388144"/>
                <a:gd name="connsiteX12" fmla="*/ 154781 w 273843"/>
                <a:gd name="connsiteY12" fmla="*/ 114300 h 388144"/>
                <a:gd name="connsiteX13" fmla="*/ 178593 w 273843"/>
                <a:gd name="connsiteY13" fmla="*/ 71438 h 388144"/>
                <a:gd name="connsiteX14" fmla="*/ 273843 w 273843"/>
                <a:gd name="connsiteY14" fmla="*/ 0 h 388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843" h="388144">
                  <a:moveTo>
                    <a:pt x="273843" y="0"/>
                  </a:moveTo>
                  <a:lnTo>
                    <a:pt x="223837" y="188119"/>
                  </a:lnTo>
                  <a:lnTo>
                    <a:pt x="235743" y="257175"/>
                  </a:lnTo>
                  <a:lnTo>
                    <a:pt x="178593" y="261938"/>
                  </a:lnTo>
                  <a:lnTo>
                    <a:pt x="154781" y="328613"/>
                  </a:lnTo>
                  <a:lnTo>
                    <a:pt x="114300" y="354806"/>
                  </a:lnTo>
                  <a:lnTo>
                    <a:pt x="30956" y="388144"/>
                  </a:lnTo>
                  <a:lnTo>
                    <a:pt x="0" y="335756"/>
                  </a:lnTo>
                  <a:lnTo>
                    <a:pt x="23812" y="266700"/>
                  </a:lnTo>
                  <a:lnTo>
                    <a:pt x="111918" y="273844"/>
                  </a:lnTo>
                  <a:lnTo>
                    <a:pt x="116681" y="164306"/>
                  </a:lnTo>
                  <a:lnTo>
                    <a:pt x="76200" y="107156"/>
                  </a:lnTo>
                  <a:lnTo>
                    <a:pt x="154781" y="114300"/>
                  </a:lnTo>
                  <a:lnTo>
                    <a:pt x="178593" y="71438"/>
                  </a:lnTo>
                  <a:lnTo>
                    <a:pt x="2738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4" name="フリーフォーム 1143">
              <a:extLst>
                <a:ext uri="{FF2B5EF4-FFF2-40B4-BE49-F238E27FC236}">
                  <a16:creationId xmlns:a16="http://schemas.microsoft.com/office/drawing/2014/main" id="{FD4528E1-2298-4031-B460-878DBA23D8BC}"/>
                </a:ext>
              </a:extLst>
            </p:cNvPr>
            <p:cNvSpPr/>
            <p:nvPr/>
          </p:nvSpPr>
          <p:spPr bwMode="auto">
            <a:xfrm>
              <a:off x="2288354" y="4595033"/>
              <a:ext cx="474792" cy="514358"/>
            </a:xfrm>
            <a:custGeom>
              <a:avLst/>
              <a:gdLst>
                <a:gd name="connsiteX0" fmla="*/ 511969 w 647700"/>
                <a:gd name="connsiteY0" fmla="*/ 23812 h 702468"/>
                <a:gd name="connsiteX1" fmla="*/ 611981 w 647700"/>
                <a:gd name="connsiteY1" fmla="*/ 59531 h 702468"/>
                <a:gd name="connsiteX2" fmla="*/ 647700 w 647700"/>
                <a:gd name="connsiteY2" fmla="*/ 109537 h 702468"/>
                <a:gd name="connsiteX3" fmla="*/ 602456 w 647700"/>
                <a:gd name="connsiteY3" fmla="*/ 183356 h 702468"/>
                <a:gd name="connsiteX4" fmla="*/ 578644 w 647700"/>
                <a:gd name="connsiteY4" fmla="*/ 371475 h 702468"/>
                <a:gd name="connsiteX5" fmla="*/ 621506 w 647700"/>
                <a:gd name="connsiteY5" fmla="*/ 500062 h 702468"/>
                <a:gd name="connsiteX6" fmla="*/ 561975 w 647700"/>
                <a:gd name="connsiteY6" fmla="*/ 552450 h 702468"/>
                <a:gd name="connsiteX7" fmla="*/ 561975 w 647700"/>
                <a:gd name="connsiteY7" fmla="*/ 619125 h 702468"/>
                <a:gd name="connsiteX8" fmla="*/ 592931 w 647700"/>
                <a:gd name="connsiteY8" fmla="*/ 685800 h 702468"/>
                <a:gd name="connsiteX9" fmla="*/ 578644 w 647700"/>
                <a:gd name="connsiteY9" fmla="*/ 702468 h 702468"/>
                <a:gd name="connsiteX10" fmla="*/ 507206 w 647700"/>
                <a:gd name="connsiteY10" fmla="*/ 631031 h 702468"/>
                <a:gd name="connsiteX11" fmla="*/ 476250 w 647700"/>
                <a:gd name="connsiteY11" fmla="*/ 638175 h 702468"/>
                <a:gd name="connsiteX12" fmla="*/ 397669 w 647700"/>
                <a:gd name="connsiteY12" fmla="*/ 595312 h 702468"/>
                <a:gd name="connsiteX13" fmla="*/ 366713 w 647700"/>
                <a:gd name="connsiteY13" fmla="*/ 595312 h 702468"/>
                <a:gd name="connsiteX14" fmla="*/ 323850 w 647700"/>
                <a:gd name="connsiteY14" fmla="*/ 464343 h 702468"/>
                <a:gd name="connsiteX15" fmla="*/ 245269 w 647700"/>
                <a:gd name="connsiteY15" fmla="*/ 466725 h 702468"/>
                <a:gd name="connsiteX16" fmla="*/ 235744 w 647700"/>
                <a:gd name="connsiteY16" fmla="*/ 509587 h 702468"/>
                <a:gd name="connsiteX17" fmla="*/ 207169 w 647700"/>
                <a:gd name="connsiteY17" fmla="*/ 511968 h 702468"/>
                <a:gd name="connsiteX18" fmla="*/ 166688 w 647700"/>
                <a:gd name="connsiteY18" fmla="*/ 419100 h 702468"/>
                <a:gd name="connsiteX19" fmla="*/ 0 w 647700"/>
                <a:gd name="connsiteY19" fmla="*/ 407193 h 702468"/>
                <a:gd name="connsiteX20" fmla="*/ 126206 w 647700"/>
                <a:gd name="connsiteY20" fmla="*/ 359568 h 702468"/>
                <a:gd name="connsiteX21" fmla="*/ 147638 w 647700"/>
                <a:gd name="connsiteY21" fmla="*/ 285750 h 702468"/>
                <a:gd name="connsiteX22" fmla="*/ 216694 w 647700"/>
                <a:gd name="connsiteY22" fmla="*/ 269081 h 702468"/>
                <a:gd name="connsiteX23" fmla="*/ 200025 w 647700"/>
                <a:gd name="connsiteY23" fmla="*/ 200025 h 702468"/>
                <a:gd name="connsiteX24" fmla="*/ 259556 w 647700"/>
                <a:gd name="connsiteY24" fmla="*/ 0 h 702468"/>
                <a:gd name="connsiteX25" fmla="*/ 335756 w 647700"/>
                <a:gd name="connsiteY25" fmla="*/ 42862 h 702468"/>
                <a:gd name="connsiteX26" fmla="*/ 445294 w 647700"/>
                <a:gd name="connsiteY26" fmla="*/ 7143 h 702468"/>
                <a:gd name="connsiteX27" fmla="*/ 511969 w 647700"/>
                <a:gd name="connsiteY27" fmla="*/ 23812 h 702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47700" h="702468">
                  <a:moveTo>
                    <a:pt x="511969" y="23812"/>
                  </a:moveTo>
                  <a:lnTo>
                    <a:pt x="611981" y="59531"/>
                  </a:lnTo>
                  <a:lnTo>
                    <a:pt x="647700" y="109537"/>
                  </a:lnTo>
                  <a:lnTo>
                    <a:pt x="602456" y="183356"/>
                  </a:lnTo>
                  <a:lnTo>
                    <a:pt x="578644" y="371475"/>
                  </a:lnTo>
                  <a:lnTo>
                    <a:pt x="621506" y="500062"/>
                  </a:lnTo>
                  <a:lnTo>
                    <a:pt x="561975" y="552450"/>
                  </a:lnTo>
                  <a:lnTo>
                    <a:pt x="561975" y="619125"/>
                  </a:lnTo>
                  <a:lnTo>
                    <a:pt x="592931" y="685800"/>
                  </a:lnTo>
                  <a:lnTo>
                    <a:pt x="578644" y="702468"/>
                  </a:lnTo>
                  <a:lnTo>
                    <a:pt x="507206" y="631031"/>
                  </a:lnTo>
                  <a:lnTo>
                    <a:pt x="476250" y="638175"/>
                  </a:lnTo>
                  <a:lnTo>
                    <a:pt x="397669" y="595312"/>
                  </a:lnTo>
                  <a:lnTo>
                    <a:pt x="366713" y="595312"/>
                  </a:lnTo>
                  <a:lnTo>
                    <a:pt x="323850" y="464343"/>
                  </a:lnTo>
                  <a:lnTo>
                    <a:pt x="245269" y="466725"/>
                  </a:lnTo>
                  <a:lnTo>
                    <a:pt x="235744" y="509587"/>
                  </a:lnTo>
                  <a:lnTo>
                    <a:pt x="207169" y="511968"/>
                  </a:lnTo>
                  <a:lnTo>
                    <a:pt x="166688" y="419100"/>
                  </a:lnTo>
                  <a:lnTo>
                    <a:pt x="0" y="407193"/>
                  </a:lnTo>
                  <a:lnTo>
                    <a:pt x="126206" y="359568"/>
                  </a:lnTo>
                  <a:lnTo>
                    <a:pt x="147638" y="285750"/>
                  </a:lnTo>
                  <a:lnTo>
                    <a:pt x="216694" y="269081"/>
                  </a:lnTo>
                  <a:lnTo>
                    <a:pt x="200025" y="200025"/>
                  </a:lnTo>
                  <a:lnTo>
                    <a:pt x="259556" y="0"/>
                  </a:lnTo>
                  <a:lnTo>
                    <a:pt x="335756" y="42862"/>
                  </a:lnTo>
                  <a:lnTo>
                    <a:pt x="445294" y="7143"/>
                  </a:lnTo>
                  <a:lnTo>
                    <a:pt x="511969" y="238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5" name="フリーフォーム 1144">
              <a:extLst>
                <a:ext uri="{FF2B5EF4-FFF2-40B4-BE49-F238E27FC236}">
                  <a16:creationId xmlns:a16="http://schemas.microsoft.com/office/drawing/2014/main" id="{809CE36D-18D0-4671-B206-F3DFD32EEA1B}"/>
                </a:ext>
              </a:extLst>
            </p:cNvPr>
            <p:cNvSpPr/>
            <p:nvPr/>
          </p:nvSpPr>
          <p:spPr bwMode="auto">
            <a:xfrm>
              <a:off x="2714270" y="4626453"/>
              <a:ext cx="273471" cy="432899"/>
            </a:xfrm>
            <a:custGeom>
              <a:avLst/>
              <a:gdLst>
                <a:gd name="connsiteX0" fmla="*/ 161925 w 373856"/>
                <a:gd name="connsiteY0" fmla="*/ 0 h 590550"/>
                <a:gd name="connsiteX1" fmla="*/ 88106 w 373856"/>
                <a:gd name="connsiteY1" fmla="*/ 23813 h 590550"/>
                <a:gd name="connsiteX2" fmla="*/ 40481 w 373856"/>
                <a:gd name="connsiteY2" fmla="*/ 23813 h 590550"/>
                <a:gd name="connsiteX3" fmla="*/ 61913 w 373856"/>
                <a:gd name="connsiteY3" fmla="*/ 78581 h 590550"/>
                <a:gd name="connsiteX4" fmla="*/ 21431 w 373856"/>
                <a:gd name="connsiteY4" fmla="*/ 147638 h 590550"/>
                <a:gd name="connsiteX5" fmla="*/ 0 w 373856"/>
                <a:gd name="connsiteY5" fmla="*/ 330994 h 590550"/>
                <a:gd name="connsiteX6" fmla="*/ 33338 w 373856"/>
                <a:gd name="connsiteY6" fmla="*/ 473869 h 590550"/>
                <a:gd name="connsiteX7" fmla="*/ 152400 w 373856"/>
                <a:gd name="connsiteY7" fmla="*/ 500063 h 590550"/>
                <a:gd name="connsiteX8" fmla="*/ 211931 w 373856"/>
                <a:gd name="connsiteY8" fmla="*/ 588169 h 590550"/>
                <a:gd name="connsiteX9" fmla="*/ 316706 w 373856"/>
                <a:gd name="connsiteY9" fmla="*/ 590550 h 590550"/>
                <a:gd name="connsiteX10" fmla="*/ 373856 w 373856"/>
                <a:gd name="connsiteY10" fmla="*/ 559594 h 590550"/>
                <a:gd name="connsiteX11" fmla="*/ 330994 w 373856"/>
                <a:gd name="connsiteY11" fmla="*/ 411956 h 590550"/>
                <a:gd name="connsiteX12" fmla="*/ 347663 w 373856"/>
                <a:gd name="connsiteY12" fmla="*/ 323850 h 590550"/>
                <a:gd name="connsiteX13" fmla="*/ 180975 w 373856"/>
                <a:gd name="connsiteY13" fmla="*/ 202406 h 590550"/>
                <a:gd name="connsiteX14" fmla="*/ 200025 w 373856"/>
                <a:gd name="connsiteY14" fmla="*/ 123825 h 590550"/>
                <a:gd name="connsiteX15" fmla="*/ 161925 w 373856"/>
                <a:gd name="connsiteY15" fmla="*/ 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3856" h="590550">
                  <a:moveTo>
                    <a:pt x="161925" y="0"/>
                  </a:moveTo>
                  <a:lnTo>
                    <a:pt x="88106" y="23813"/>
                  </a:lnTo>
                  <a:lnTo>
                    <a:pt x="40481" y="23813"/>
                  </a:lnTo>
                  <a:lnTo>
                    <a:pt x="61913" y="78581"/>
                  </a:lnTo>
                  <a:lnTo>
                    <a:pt x="21431" y="147638"/>
                  </a:lnTo>
                  <a:lnTo>
                    <a:pt x="0" y="330994"/>
                  </a:lnTo>
                  <a:lnTo>
                    <a:pt x="33338" y="473869"/>
                  </a:lnTo>
                  <a:lnTo>
                    <a:pt x="152400" y="500063"/>
                  </a:lnTo>
                  <a:lnTo>
                    <a:pt x="211931" y="588169"/>
                  </a:lnTo>
                  <a:lnTo>
                    <a:pt x="316706" y="590550"/>
                  </a:lnTo>
                  <a:lnTo>
                    <a:pt x="373856" y="559594"/>
                  </a:lnTo>
                  <a:lnTo>
                    <a:pt x="330994" y="411956"/>
                  </a:lnTo>
                  <a:lnTo>
                    <a:pt x="347663" y="323850"/>
                  </a:lnTo>
                  <a:lnTo>
                    <a:pt x="180975" y="202406"/>
                  </a:lnTo>
                  <a:lnTo>
                    <a:pt x="200025" y="123825"/>
                  </a:lnTo>
                  <a:lnTo>
                    <a:pt x="1619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6" name="フリーフォーム 1145">
              <a:extLst>
                <a:ext uri="{FF2B5EF4-FFF2-40B4-BE49-F238E27FC236}">
                  <a16:creationId xmlns:a16="http://schemas.microsoft.com/office/drawing/2014/main" id="{9CF31394-BF55-419A-84DF-B99BB623EF63}"/>
                </a:ext>
              </a:extLst>
            </p:cNvPr>
            <p:cNvSpPr/>
            <p:nvPr/>
          </p:nvSpPr>
          <p:spPr bwMode="auto">
            <a:xfrm>
              <a:off x="2260425" y="4895270"/>
              <a:ext cx="338638" cy="342130"/>
            </a:xfrm>
            <a:custGeom>
              <a:avLst/>
              <a:gdLst>
                <a:gd name="connsiteX0" fmla="*/ 50006 w 461963"/>
                <a:gd name="connsiteY0" fmla="*/ 0 h 466725"/>
                <a:gd name="connsiteX1" fmla="*/ 211931 w 461963"/>
                <a:gd name="connsiteY1" fmla="*/ 9525 h 466725"/>
                <a:gd name="connsiteX2" fmla="*/ 242888 w 461963"/>
                <a:gd name="connsiteY2" fmla="*/ 111918 h 466725"/>
                <a:gd name="connsiteX3" fmla="*/ 266700 w 461963"/>
                <a:gd name="connsiteY3" fmla="*/ 111918 h 466725"/>
                <a:gd name="connsiteX4" fmla="*/ 283369 w 461963"/>
                <a:gd name="connsiteY4" fmla="*/ 54768 h 466725"/>
                <a:gd name="connsiteX5" fmla="*/ 369094 w 461963"/>
                <a:gd name="connsiteY5" fmla="*/ 66675 h 466725"/>
                <a:gd name="connsiteX6" fmla="*/ 411956 w 461963"/>
                <a:gd name="connsiteY6" fmla="*/ 188118 h 466725"/>
                <a:gd name="connsiteX7" fmla="*/ 438150 w 461963"/>
                <a:gd name="connsiteY7" fmla="*/ 188118 h 466725"/>
                <a:gd name="connsiteX8" fmla="*/ 461963 w 461963"/>
                <a:gd name="connsiteY8" fmla="*/ 223837 h 466725"/>
                <a:gd name="connsiteX9" fmla="*/ 452438 w 461963"/>
                <a:gd name="connsiteY9" fmla="*/ 273843 h 466725"/>
                <a:gd name="connsiteX10" fmla="*/ 395288 w 461963"/>
                <a:gd name="connsiteY10" fmla="*/ 273843 h 466725"/>
                <a:gd name="connsiteX11" fmla="*/ 359569 w 461963"/>
                <a:gd name="connsiteY11" fmla="*/ 378618 h 466725"/>
                <a:gd name="connsiteX12" fmla="*/ 414338 w 461963"/>
                <a:gd name="connsiteY12" fmla="*/ 454818 h 466725"/>
                <a:gd name="connsiteX13" fmla="*/ 240506 w 461963"/>
                <a:gd name="connsiteY13" fmla="*/ 466725 h 466725"/>
                <a:gd name="connsiteX14" fmla="*/ 207169 w 461963"/>
                <a:gd name="connsiteY14" fmla="*/ 452437 h 466725"/>
                <a:gd name="connsiteX15" fmla="*/ 19050 w 461963"/>
                <a:gd name="connsiteY15" fmla="*/ 438150 h 466725"/>
                <a:gd name="connsiteX16" fmla="*/ 0 w 461963"/>
                <a:gd name="connsiteY16" fmla="*/ 381000 h 466725"/>
                <a:gd name="connsiteX17" fmla="*/ 90488 w 461963"/>
                <a:gd name="connsiteY17" fmla="*/ 261937 h 466725"/>
                <a:gd name="connsiteX18" fmla="*/ 92869 w 461963"/>
                <a:gd name="connsiteY18" fmla="*/ 135731 h 466725"/>
                <a:gd name="connsiteX19" fmla="*/ 88106 w 461963"/>
                <a:gd name="connsiteY19" fmla="*/ 66675 h 466725"/>
                <a:gd name="connsiteX20" fmla="*/ 50006 w 461963"/>
                <a:gd name="connsiteY20" fmla="*/ 0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61963" h="466725">
                  <a:moveTo>
                    <a:pt x="50006" y="0"/>
                  </a:moveTo>
                  <a:lnTo>
                    <a:pt x="211931" y="9525"/>
                  </a:lnTo>
                  <a:lnTo>
                    <a:pt x="242888" y="111918"/>
                  </a:lnTo>
                  <a:lnTo>
                    <a:pt x="266700" y="111918"/>
                  </a:lnTo>
                  <a:lnTo>
                    <a:pt x="283369" y="54768"/>
                  </a:lnTo>
                  <a:lnTo>
                    <a:pt x="369094" y="66675"/>
                  </a:lnTo>
                  <a:lnTo>
                    <a:pt x="411956" y="188118"/>
                  </a:lnTo>
                  <a:lnTo>
                    <a:pt x="438150" y="188118"/>
                  </a:lnTo>
                  <a:lnTo>
                    <a:pt x="461963" y="223837"/>
                  </a:lnTo>
                  <a:lnTo>
                    <a:pt x="452438" y="273843"/>
                  </a:lnTo>
                  <a:lnTo>
                    <a:pt x="395288" y="273843"/>
                  </a:lnTo>
                  <a:lnTo>
                    <a:pt x="359569" y="378618"/>
                  </a:lnTo>
                  <a:lnTo>
                    <a:pt x="414338" y="454818"/>
                  </a:lnTo>
                  <a:lnTo>
                    <a:pt x="240506" y="466725"/>
                  </a:lnTo>
                  <a:lnTo>
                    <a:pt x="207169" y="452437"/>
                  </a:lnTo>
                  <a:lnTo>
                    <a:pt x="19050" y="438150"/>
                  </a:lnTo>
                  <a:lnTo>
                    <a:pt x="0" y="381000"/>
                  </a:lnTo>
                  <a:lnTo>
                    <a:pt x="90488" y="261937"/>
                  </a:lnTo>
                  <a:cubicBezTo>
                    <a:pt x="91282" y="219868"/>
                    <a:pt x="92075" y="177800"/>
                    <a:pt x="92869" y="135731"/>
                  </a:cubicBezTo>
                  <a:lnTo>
                    <a:pt x="88106" y="66675"/>
                  </a:lnTo>
                  <a:lnTo>
                    <a:pt x="5000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7" name="フリーフォーム 1146">
              <a:extLst>
                <a:ext uri="{FF2B5EF4-FFF2-40B4-BE49-F238E27FC236}">
                  <a16:creationId xmlns:a16="http://schemas.microsoft.com/office/drawing/2014/main" id="{CA4B30B8-4A0E-4C48-B7DF-BB4CB8CFBC3A}"/>
                </a:ext>
              </a:extLst>
            </p:cNvPr>
            <p:cNvSpPr/>
            <p:nvPr/>
          </p:nvSpPr>
          <p:spPr bwMode="auto">
            <a:xfrm>
              <a:off x="2272062" y="5212961"/>
              <a:ext cx="421261" cy="339802"/>
            </a:xfrm>
            <a:custGeom>
              <a:avLst/>
              <a:gdLst>
                <a:gd name="connsiteX0" fmla="*/ 390525 w 573881"/>
                <a:gd name="connsiteY0" fmla="*/ 23813 h 464344"/>
                <a:gd name="connsiteX1" fmla="*/ 459581 w 573881"/>
                <a:gd name="connsiteY1" fmla="*/ 30956 h 464344"/>
                <a:gd name="connsiteX2" fmla="*/ 528637 w 573881"/>
                <a:gd name="connsiteY2" fmla="*/ 133350 h 464344"/>
                <a:gd name="connsiteX3" fmla="*/ 573881 w 573881"/>
                <a:gd name="connsiteY3" fmla="*/ 195263 h 464344"/>
                <a:gd name="connsiteX4" fmla="*/ 550069 w 573881"/>
                <a:gd name="connsiteY4" fmla="*/ 250031 h 464344"/>
                <a:gd name="connsiteX5" fmla="*/ 469106 w 573881"/>
                <a:gd name="connsiteY5" fmla="*/ 311944 h 464344"/>
                <a:gd name="connsiteX6" fmla="*/ 378619 w 573881"/>
                <a:gd name="connsiteY6" fmla="*/ 321469 h 464344"/>
                <a:gd name="connsiteX7" fmla="*/ 323850 w 573881"/>
                <a:gd name="connsiteY7" fmla="*/ 390525 h 464344"/>
                <a:gd name="connsiteX8" fmla="*/ 288131 w 573881"/>
                <a:gd name="connsiteY8" fmla="*/ 357188 h 464344"/>
                <a:gd name="connsiteX9" fmla="*/ 273844 w 573881"/>
                <a:gd name="connsiteY9" fmla="*/ 457200 h 464344"/>
                <a:gd name="connsiteX10" fmla="*/ 214312 w 573881"/>
                <a:gd name="connsiteY10" fmla="*/ 464344 h 464344"/>
                <a:gd name="connsiteX11" fmla="*/ 176212 w 573881"/>
                <a:gd name="connsiteY11" fmla="*/ 431006 h 464344"/>
                <a:gd name="connsiteX12" fmla="*/ 147637 w 573881"/>
                <a:gd name="connsiteY12" fmla="*/ 442913 h 464344"/>
                <a:gd name="connsiteX13" fmla="*/ 95250 w 573881"/>
                <a:gd name="connsiteY13" fmla="*/ 328613 h 464344"/>
                <a:gd name="connsiteX14" fmla="*/ 97631 w 573881"/>
                <a:gd name="connsiteY14" fmla="*/ 197644 h 464344"/>
                <a:gd name="connsiteX15" fmla="*/ 30956 w 573881"/>
                <a:gd name="connsiteY15" fmla="*/ 92869 h 464344"/>
                <a:gd name="connsiteX16" fmla="*/ 0 w 573881"/>
                <a:gd name="connsiteY16" fmla="*/ 0 h 464344"/>
                <a:gd name="connsiteX17" fmla="*/ 202406 w 573881"/>
                <a:gd name="connsiteY17" fmla="*/ 23813 h 464344"/>
                <a:gd name="connsiteX18" fmla="*/ 235744 w 573881"/>
                <a:gd name="connsiteY18" fmla="*/ 40481 h 464344"/>
                <a:gd name="connsiteX19" fmla="*/ 390525 w 573881"/>
                <a:gd name="connsiteY19" fmla="*/ 23813 h 464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73881" h="464344">
                  <a:moveTo>
                    <a:pt x="390525" y="23813"/>
                  </a:moveTo>
                  <a:lnTo>
                    <a:pt x="459581" y="30956"/>
                  </a:lnTo>
                  <a:lnTo>
                    <a:pt x="528637" y="133350"/>
                  </a:lnTo>
                  <a:lnTo>
                    <a:pt x="573881" y="195263"/>
                  </a:lnTo>
                  <a:lnTo>
                    <a:pt x="550069" y="250031"/>
                  </a:lnTo>
                  <a:lnTo>
                    <a:pt x="469106" y="311944"/>
                  </a:lnTo>
                  <a:lnTo>
                    <a:pt x="378619" y="321469"/>
                  </a:lnTo>
                  <a:lnTo>
                    <a:pt x="323850" y="390525"/>
                  </a:lnTo>
                  <a:lnTo>
                    <a:pt x="288131" y="357188"/>
                  </a:lnTo>
                  <a:lnTo>
                    <a:pt x="273844" y="457200"/>
                  </a:lnTo>
                  <a:lnTo>
                    <a:pt x="214312" y="464344"/>
                  </a:lnTo>
                  <a:lnTo>
                    <a:pt x="176212" y="431006"/>
                  </a:lnTo>
                  <a:lnTo>
                    <a:pt x="147637" y="442913"/>
                  </a:lnTo>
                  <a:lnTo>
                    <a:pt x="95250" y="328613"/>
                  </a:lnTo>
                  <a:cubicBezTo>
                    <a:pt x="96044" y="284957"/>
                    <a:pt x="96837" y="241300"/>
                    <a:pt x="97631" y="197644"/>
                  </a:cubicBezTo>
                  <a:lnTo>
                    <a:pt x="30956" y="92869"/>
                  </a:lnTo>
                  <a:lnTo>
                    <a:pt x="0" y="0"/>
                  </a:lnTo>
                  <a:lnTo>
                    <a:pt x="202406" y="23813"/>
                  </a:lnTo>
                  <a:lnTo>
                    <a:pt x="235744" y="40481"/>
                  </a:lnTo>
                  <a:lnTo>
                    <a:pt x="390525" y="238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8" name="フリーフォーム 1147">
              <a:extLst>
                <a:ext uri="{FF2B5EF4-FFF2-40B4-BE49-F238E27FC236}">
                  <a16:creationId xmlns:a16="http://schemas.microsoft.com/office/drawing/2014/main" id="{D2D3B41D-FFBA-4811-A076-4F4107C5ED8F}"/>
                </a:ext>
              </a:extLst>
            </p:cNvPr>
            <p:cNvSpPr/>
            <p:nvPr/>
          </p:nvSpPr>
          <p:spPr bwMode="auto">
            <a:xfrm>
              <a:off x="2805039" y="4987202"/>
              <a:ext cx="69822" cy="216449"/>
            </a:xfrm>
            <a:custGeom>
              <a:avLst/>
              <a:gdLst>
                <a:gd name="connsiteX0" fmla="*/ 14288 w 95250"/>
                <a:gd name="connsiteY0" fmla="*/ 0 h 295275"/>
                <a:gd name="connsiteX1" fmla="*/ 14288 w 95250"/>
                <a:gd name="connsiteY1" fmla="*/ 76200 h 295275"/>
                <a:gd name="connsiteX2" fmla="*/ 30956 w 95250"/>
                <a:gd name="connsiteY2" fmla="*/ 133350 h 295275"/>
                <a:gd name="connsiteX3" fmla="*/ 0 w 95250"/>
                <a:gd name="connsiteY3" fmla="*/ 188119 h 295275"/>
                <a:gd name="connsiteX4" fmla="*/ 42863 w 95250"/>
                <a:gd name="connsiteY4" fmla="*/ 211931 h 295275"/>
                <a:gd name="connsiteX5" fmla="*/ 47625 w 95250"/>
                <a:gd name="connsiteY5" fmla="*/ 266700 h 295275"/>
                <a:gd name="connsiteX6" fmla="*/ 85725 w 95250"/>
                <a:gd name="connsiteY6" fmla="*/ 295275 h 295275"/>
                <a:gd name="connsiteX7" fmla="*/ 95250 w 95250"/>
                <a:gd name="connsiteY7" fmla="*/ 207169 h 295275"/>
                <a:gd name="connsiteX8" fmla="*/ 61913 w 95250"/>
                <a:gd name="connsiteY8" fmla="*/ 164306 h 295275"/>
                <a:gd name="connsiteX9" fmla="*/ 88106 w 95250"/>
                <a:gd name="connsiteY9" fmla="*/ 92869 h 295275"/>
                <a:gd name="connsiteX10" fmla="*/ 14288 w 95250"/>
                <a:gd name="connsiteY10" fmla="*/ 0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250" h="295275">
                  <a:moveTo>
                    <a:pt x="14288" y="0"/>
                  </a:moveTo>
                  <a:lnTo>
                    <a:pt x="14288" y="76200"/>
                  </a:lnTo>
                  <a:lnTo>
                    <a:pt x="30956" y="133350"/>
                  </a:lnTo>
                  <a:lnTo>
                    <a:pt x="0" y="188119"/>
                  </a:lnTo>
                  <a:lnTo>
                    <a:pt x="42863" y="211931"/>
                  </a:lnTo>
                  <a:lnTo>
                    <a:pt x="47625" y="266700"/>
                  </a:lnTo>
                  <a:lnTo>
                    <a:pt x="85725" y="295275"/>
                  </a:lnTo>
                  <a:lnTo>
                    <a:pt x="95250" y="207169"/>
                  </a:lnTo>
                  <a:lnTo>
                    <a:pt x="61913" y="164306"/>
                  </a:lnTo>
                  <a:lnTo>
                    <a:pt x="88106" y="92869"/>
                  </a:lnTo>
                  <a:lnTo>
                    <a:pt x="1428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9" name="フリーフォーム 1148">
              <a:extLst>
                <a:ext uri="{FF2B5EF4-FFF2-40B4-BE49-F238E27FC236}">
                  <a16:creationId xmlns:a16="http://schemas.microsoft.com/office/drawing/2014/main" id="{C7359747-50FD-4FB3-BFAD-4BB51C80F536}"/>
                </a:ext>
              </a:extLst>
            </p:cNvPr>
            <p:cNvSpPr/>
            <p:nvPr/>
          </p:nvSpPr>
          <p:spPr bwMode="auto">
            <a:xfrm>
              <a:off x="2523422" y="4969747"/>
              <a:ext cx="307218" cy="272307"/>
            </a:xfrm>
            <a:custGeom>
              <a:avLst/>
              <a:gdLst>
                <a:gd name="connsiteX0" fmla="*/ 395287 w 419100"/>
                <a:gd name="connsiteY0" fmla="*/ 28575 h 371475"/>
                <a:gd name="connsiteX1" fmla="*/ 285750 w 419100"/>
                <a:gd name="connsiteY1" fmla="*/ 0 h 371475"/>
                <a:gd name="connsiteX2" fmla="*/ 233362 w 419100"/>
                <a:gd name="connsiteY2" fmla="*/ 50007 h 371475"/>
                <a:gd name="connsiteX3" fmla="*/ 247650 w 419100"/>
                <a:gd name="connsiteY3" fmla="*/ 104775 h 371475"/>
                <a:gd name="connsiteX4" fmla="*/ 278606 w 419100"/>
                <a:gd name="connsiteY4" fmla="*/ 180975 h 371475"/>
                <a:gd name="connsiteX5" fmla="*/ 257175 w 419100"/>
                <a:gd name="connsiteY5" fmla="*/ 207169 h 371475"/>
                <a:gd name="connsiteX6" fmla="*/ 185737 w 419100"/>
                <a:gd name="connsiteY6" fmla="*/ 116682 h 371475"/>
                <a:gd name="connsiteX7" fmla="*/ 157162 w 419100"/>
                <a:gd name="connsiteY7" fmla="*/ 130969 h 371475"/>
                <a:gd name="connsiteX8" fmla="*/ 83344 w 419100"/>
                <a:gd name="connsiteY8" fmla="*/ 97632 h 371475"/>
                <a:gd name="connsiteX9" fmla="*/ 100012 w 419100"/>
                <a:gd name="connsiteY9" fmla="*/ 135732 h 371475"/>
                <a:gd name="connsiteX10" fmla="*/ 88106 w 419100"/>
                <a:gd name="connsiteY10" fmla="*/ 178594 h 371475"/>
                <a:gd name="connsiteX11" fmla="*/ 33337 w 419100"/>
                <a:gd name="connsiteY11" fmla="*/ 178594 h 371475"/>
                <a:gd name="connsiteX12" fmla="*/ 0 w 419100"/>
                <a:gd name="connsiteY12" fmla="*/ 283369 h 371475"/>
                <a:gd name="connsiteX13" fmla="*/ 52387 w 419100"/>
                <a:gd name="connsiteY13" fmla="*/ 359569 h 371475"/>
                <a:gd name="connsiteX14" fmla="*/ 119062 w 419100"/>
                <a:gd name="connsiteY14" fmla="*/ 371475 h 371475"/>
                <a:gd name="connsiteX15" fmla="*/ 185737 w 419100"/>
                <a:gd name="connsiteY15" fmla="*/ 354807 h 371475"/>
                <a:gd name="connsiteX16" fmla="*/ 261937 w 419100"/>
                <a:gd name="connsiteY16" fmla="*/ 266700 h 371475"/>
                <a:gd name="connsiteX17" fmla="*/ 378619 w 419100"/>
                <a:gd name="connsiteY17" fmla="*/ 216694 h 371475"/>
                <a:gd name="connsiteX18" fmla="*/ 419100 w 419100"/>
                <a:gd name="connsiteY18" fmla="*/ 157163 h 371475"/>
                <a:gd name="connsiteX19" fmla="*/ 395287 w 419100"/>
                <a:gd name="connsiteY19" fmla="*/ 95250 h 371475"/>
                <a:gd name="connsiteX20" fmla="*/ 395287 w 419100"/>
                <a:gd name="connsiteY20" fmla="*/ 28575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19100" h="371475">
                  <a:moveTo>
                    <a:pt x="395287" y="28575"/>
                  </a:moveTo>
                  <a:lnTo>
                    <a:pt x="285750" y="0"/>
                  </a:lnTo>
                  <a:lnTo>
                    <a:pt x="233362" y="50007"/>
                  </a:lnTo>
                  <a:lnTo>
                    <a:pt x="247650" y="104775"/>
                  </a:lnTo>
                  <a:lnTo>
                    <a:pt x="278606" y="180975"/>
                  </a:lnTo>
                  <a:lnTo>
                    <a:pt x="257175" y="207169"/>
                  </a:lnTo>
                  <a:lnTo>
                    <a:pt x="185737" y="116682"/>
                  </a:lnTo>
                  <a:lnTo>
                    <a:pt x="157162" y="130969"/>
                  </a:lnTo>
                  <a:lnTo>
                    <a:pt x="83344" y="97632"/>
                  </a:lnTo>
                  <a:lnTo>
                    <a:pt x="100012" y="135732"/>
                  </a:lnTo>
                  <a:lnTo>
                    <a:pt x="88106" y="178594"/>
                  </a:lnTo>
                  <a:lnTo>
                    <a:pt x="33337" y="178594"/>
                  </a:lnTo>
                  <a:lnTo>
                    <a:pt x="0" y="283369"/>
                  </a:lnTo>
                  <a:lnTo>
                    <a:pt x="52387" y="359569"/>
                  </a:lnTo>
                  <a:lnTo>
                    <a:pt x="119062" y="371475"/>
                  </a:lnTo>
                  <a:lnTo>
                    <a:pt x="185737" y="354807"/>
                  </a:lnTo>
                  <a:lnTo>
                    <a:pt x="261937" y="266700"/>
                  </a:lnTo>
                  <a:lnTo>
                    <a:pt x="378619" y="216694"/>
                  </a:lnTo>
                  <a:lnTo>
                    <a:pt x="419100" y="157163"/>
                  </a:lnTo>
                  <a:lnTo>
                    <a:pt x="395287" y="95250"/>
                  </a:lnTo>
                  <a:lnTo>
                    <a:pt x="395287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0" name="フリーフォーム 1149">
              <a:extLst>
                <a:ext uri="{FF2B5EF4-FFF2-40B4-BE49-F238E27FC236}">
                  <a16:creationId xmlns:a16="http://schemas.microsoft.com/office/drawing/2014/main" id="{F2D6EA02-D9BB-4FCF-B3BD-61BB781C83B2}"/>
                </a:ext>
              </a:extLst>
            </p:cNvPr>
            <p:cNvSpPr/>
            <p:nvPr/>
          </p:nvSpPr>
          <p:spPr bwMode="auto">
            <a:xfrm>
              <a:off x="2728235" y="5034914"/>
              <a:ext cx="280454" cy="465482"/>
            </a:xfrm>
            <a:custGeom>
              <a:avLst/>
              <a:gdLst>
                <a:gd name="connsiteX0" fmla="*/ 92869 w 383381"/>
                <a:gd name="connsiteY0" fmla="*/ 126206 h 635793"/>
                <a:gd name="connsiteX1" fmla="*/ 145256 w 383381"/>
                <a:gd name="connsiteY1" fmla="*/ 150018 h 635793"/>
                <a:gd name="connsiteX2" fmla="*/ 147638 w 383381"/>
                <a:gd name="connsiteY2" fmla="*/ 216693 h 635793"/>
                <a:gd name="connsiteX3" fmla="*/ 192881 w 383381"/>
                <a:gd name="connsiteY3" fmla="*/ 230981 h 635793"/>
                <a:gd name="connsiteX4" fmla="*/ 202406 w 383381"/>
                <a:gd name="connsiteY4" fmla="*/ 140493 h 635793"/>
                <a:gd name="connsiteX5" fmla="*/ 164306 w 383381"/>
                <a:gd name="connsiteY5" fmla="*/ 88106 h 635793"/>
                <a:gd name="connsiteX6" fmla="*/ 192881 w 383381"/>
                <a:gd name="connsiteY6" fmla="*/ 33337 h 635793"/>
                <a:gd name="connsiteX7" fmla="*/ 288131 w 383381"/>
                <a:gd name="connsiteY7" fmla="*/ 30956 h 635793"/>
                <a:gd name="connsiteX8" fmla="*/ 350044 w 383381"/>
                <a:gd name="connsiteY8" fmla="*/ 0 h 635793"/>
                <a:gd name="connsiteX9" fmla="*/ 383381 w 383381"/>
                <a:gd name="connsiteY9" fmla="*/ 114300 h 635793"/>
                <a:gd name="connsiteX10" fmla="*/ 373856 w 383381"/>
                <a:gd name="connsiteY10" fmla="*/ 166687 h 635793"/>
                <a:gd name="connsiteX11" fmla="*/ 342900 w 383381"/>
                <a:gd name="connsiteY11" fmla="*/ 180975 h 635793"/>
                <a:gd name="connsiteX12" fmla="*/ 316706 w 383381"/>
                <a:gd name="connsiteY12" fmla="*/ 221456 h 635793"/>
                <a:gd name="connsiteX13" fmla="*/ 230981 w 383381"/>
                <a:gd name="connsiteY13" fmla="*/ 266700 h 635793"/>
                <a:gd name="connsiteX14" fmla="*/ 145256 w 383381"/>
                <a:gd name="connsiteY14" fmla="*/ 352425 h 635793"/>
                <a:gd name="connsiteX15" fmla="*/ 171450 w 383381"/>
                <a:gd name="connsiteY15" fmla="*/ 426243 h 635793"/>
                <a:gd name="connsiteX16" fmla="*/ 183356 w 383381"/>
                <a:gd name="connsiteY16" fmla="*/ 531018 h 635793"/>
                <a:gd name="connsiteX17" fmla="*/ 90488 w 383381"/>
                <a:gd name="connsiteY17" fmla="*/ 576262 h 635793"/>
                <a:gd name="connsiteX18" fmla="*/ 92869 w 383381"/>
                <a:gd name="connsiteY18" fmla="*/ 635793 h 635793"/>
                <a:gd name="connsiteX19" fmla="*/ 54769 w 383381"/>
                <a:gd name="connsiteY19" fmla="*/ 614362 h 635793"/>
                <a:gd name="connsiteX20" fmla="*/ 33338 w 383381"/>
                <a:gd name="connsiteY20" fmla="*/ 445293 h 635793"/>
                <a:gd name="connsiteX21" fmla="*/ 95250 w 383381"/>
                <a:gd name="connsiteY21" fmla="*/ 392906 h 635793"/>
                <a:gd name="connsiteX22" fmla="*/ 104775 w 383381"/>
                <a:gd name="connsiteY22" fmla="*/ 235743 h 635793"/>
                <a:gd name="connsiteX23" fmla="*/ 50006 w 383381"/>
                <a:gd name="connsiteY23" fmla="*/ 204787 h 635793"/>
                <a:gd name="connsiteX24" fmla="*/ 0 w 383381"/>
                <a:gd name="connsiteY24" fmla="*/ 169068 h 635793"/>
                <a:gd name="connsiteX25" fmla="*/ 92869 w 383381"/>
                <a:gd name="connsiteY25" fmla="*/ 126206 h 635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3381" h="635793">
                  <a:moveTo>
                    <a:pt x="92869" y="126206"/>
                  </a:moveTo>
                  <a:lnTo>
                    <a:pt x="145256" y="150018"/>
                  </a:lnTo>
                  <a:lnTo>
                    <a:pt x="147638" y="216693"/>
                  </a:lnTo>
                  <a:lnTo>
                    <a:pt x="192881" y="230981"/>
                  </a:lnTo>
                  <a:lnTo>
                    <a:pt x="202406" y="140493"/>
                  </a:lnTo>
                  <a:lnTo>
                    <a:pt x="164306" y="88106"/>
                  </a:lnTo>
                  <a:lnTo>
                    <a:pt x="192881" y="33337"/>
                  </a:lnTo>
                  <a:lnTo>
                    <a:pt x="288131" y="30956"/>
                  </a:lnTo>
                  <a:lnTo>
                    <a:pt x="350044" y="0"/>
                  </a:lnTo>
                  <a:lnTo>
                    <a:pt x="383381" y="114300"/>
                  </a:lnTo>
                  <a:lnTo>
                    <a:pt x="373856" y="166687"/>
                  </a:lnTo>
                  <a:lnTo>
                    <a:pt x="342900" y="180975"/>
                  </a:lnTo>
                  <a:lnTo>
                    <a:pt x="316706" y="221456"/>
                  </a:lnTo>
                  <a:lnTo>
                    <a:pt x="230981" y="266700"/>
                  </a:lnTo>
                  <a:lnTo>
                    <a:pt x="145256" y="352425"/>
                  </a:lnTo>
                  <a:lnTo>
                    <a:pt x="171450" y="426243"/>
                  </a:lnTo>
                  <a:lnTo>
                    <a:pt x="183356" y="531018"/>
                  </a:lnTo>
                  <a:lnTo>
                    <a:pt x="90488" y="576262"/>
                  </a:lnTo>
                  <a:cubicBezTo>
                    <a:pt x="91282" y="596106"/>
                    <a:pt x="92075" y="615949"/>
                    <a:pt x="92869" y="635793"/>
                  </a:cubicBezTo>
                  <a:lnTo>
                    <a:pt x="54769" y="614362"/>
                  </a:lnTo>
                  <a:lnTo>
                    <a:pt x="33338" y="445293"/>
                  </a:lnTo>
                  <a:lnTo>
                    <a:pt x="95250" y="392906"/>
                  </a:lnTo>
                  <a:lnTo>
                    <a:pt x="104775" y="235743"/>
                  </a:lnTo>
                  <a:lnTo>
                    <a:pt x="50006" y="204787"/>
                  </a:lnTo>
                  <a:lnTo>
                    <a:pt x="0" y="169068"/>
                  </a:lnTo>
                  <a:lnTo>
                    <a:pt x="92869" y="1262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1" name="フリーフォーム 1150">
              <a:extLst>
                <a:ext uri="{FF2B5EF4-FFF2-40B4-BE49-F238E27FC236}">
                  <a16:creationId xmlns:a16="http://schemas.microsoft.com/office/drawing/2014/main" id="{768BAA4B-F3FB-4F51-9EA8-A299D13FFBD7}"/>
                </a:ext>
              </a:extLst>
            </p:cNvPr>
            <p:cNvSpPr/>
            <p:nvPr/>
          </p:nvSpPr>
          <p:spPr bwMode="auto">
            <a:xfrm>
              <a:off x="2379123" y="5160595"/>
              <a:ext cx="427081" cy="569052"/>
            </a:xfrm>
            <a:custGeom>
              <a:avLst/>
              <a:gdLst>
                <a:gd name="connsiteX0" fmla="*/ 0 w 583406"/>
                <a:gd name="connsiteY0" fmla="*/ 514350 h 776287"/>
                <a:gd name="connsiteX1" fmla="*/ 50006 w 583406"/>
                <a:gd name="connsiteY1" fmla="*/ 626268 h 776287"/>
                <a:gd name="connsiteX2" fmla="*/ 109538 w 583406"/>
                <a:gd name="connsiteY2" fmla="*/ 714375 h 776287"/>
                <a:gd name="connsiteX3" fmla="*/ 142875 w 583406"/>
                <a:gd name="connsiteY3" fmla="*/ 769143 h 776287"/>
                <a:gd name="connsiteX4" fmla="*/ 169069 w 583406"/>
                <a:gd name="connsiteY4" fmla="*/ 766762 h 776287"/>
                <a:gd name="connsiteX5" fmla="*/ 185738 w 583406"/>
                <a:gd name="connsiteY5" fmla="*/ 764381 h 776287"/>
                <a:gd name="connsiteX6" fmla="*/ 233363 w 583406"/>
                <a:gd name="connsiteY6" fmla="*/ 764381 h 776287"/>
                <a:gd name="connsiteX7" fmla="*/ 314325 w 583406"/>
                <a:gd name="connsiteY7" fmla="*/ 776287 h 776287"/>
                <a:gd name="connsiteX8" fmla="*/ 397669 w 583406"/>
                <a:gd name="connsiteY8" fmla="*/ 721518 h 776287"/>
                <a:gd name="connsiteX9" fmla="*/ 483394 w 583406"/>
                <a:gd name="connsiteY9" fmla="*/ 654843 h 776287"/>
                <a:gd name="connsiteX10" fmla="*/ 523875 w 583406"/>
                <a:gd name="connsiteY10" fmla="*/ 545306 h 776287"/>
                <a:gd name="connsiteX11" fmla="*/ 569119 w 583406"/>
                <a:gd name="connsiteY11" fmla="*/ 519112 h 776287"/>
                <a:gd name="connsiteX12" fmla="*/ 578644 w 583406"/>
                <a:gd name="connsiteY12" fmla="*/ 461962 h 776287"/>
                <a:gd name="connsiteX13" fmla="*/ 533400 w 583406"/>
                <a:gd name="connsiteY13" fmla="*/ 450056 h 776287"/>
                <a:gd name="connsiteX14" fmla="*/ 514350 w 583406"/>
                <a:gd name="connsiteY14" fmla="*/ 273843 h 776287"/>
                <a:gd name="connsiteX15" fmla="*/ 569119 w 583406"/>
                <a:gd name="connsiteY15" fmla="*/ 219075 h 776287"/>
                <a:gd name="connsiteX16" fmla="*/ 583406 w 583406"/>
                <a:gd name="connsiteY16" fmla="*/ 69056 h 776287"/>
                <a:gd name="connsiteX17" fmla="*/ 478631 w 583406"/>
                <a:gd name="connsiteY17" fmla="*/ 0 h 776287"/>
                <a:gd name="connsiteX18" fmla="*/ 457200 w 583406"/>
                <a:gd name="connsiteY18" fmla="*/ 0 h 776287"/>
                <a:gd name="connsiteX19" fmla="*/ 402431 w 583406"/>
                <a:gd name="connsiteY19" fmla="*/ 95250 h 776287"/>
                <a:gd name="connsiteX20" fmla="*/ 319088 w 583406"/>
                <a:gd name="connsiteY20" fmla="*/ 111918 h 776287"/>
                <a:gd name="connsiteX21" fmla="*/ 433388 w 583406"/>
                <a:gd name="connsiteY21" fmla="*/ 273843 h 776287"/>
                <a:gd name="connsiteX22" fmla="*/ 400050 w 583406"/>
                <a:gd name="connsiteY22" fmla="*/ 330993 h 776287"/>
                <a:gd name="connsiteX23" fmla="*/ 326231 w 583406"/>
                <a:gd name="connsiteY23" fmla="*/ 378618 h 776287"/>
                <a:gd name="connsiteX24" fmla="*/ 235744 w 583406"/>
                <a:gd name="connsiteY24" fmla="*/ 395287 h 776287"/>
                <a:gd name="connsiteX25" fmla="*/ 173831 w 583406"/>
                <a:gd name="connsiteY25" fmla="*/ 469106 h 776287"/>
                <a:gd name="connsiteX26" fmla="*/ 142875 w 583406"/>
                <a:gd name="connsiteY26" fmla="*/ 431006 h 776287"/>
                <a:gd name="connsiteX27" fmla="*/ 126206 w 583406"/>
                <a:gd name="connsiteY27" fmla="*/ 523875 h 776287"/>
                <a:gd name="connsiteX28" fmla="*/ 69056 w 583406"/>
                <a:gd name="connsiteY28" fmla="*/ 531018 h 776287"/>
                <a:gd name="connsiteX29" fmla="*/ 0 w 583406"/>
                <a:gd name="connsiteY29" fmla="*/ 514350 h 77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83406" h="776287">
                  <a:moveTo>
                    <a:pt x="0" y="514350"/>
                  </a:moveTo>
                  <a:lnTo>
                    <a:pt x="50006" y="626268"/>
                  </a:lnTo>
                  <a:lnTo>
                    <a:pt x="109538" y="714375"/>
                  </a:lnTo>
                  <a:lnTo>
                    <a:pt x="142875" y="769143"/>
                  </a:lnTo>
                  <a:cubicBezTo>
                    <a:pt x="151606" y="768349"/>
                    <a:pt x="160355" y="767730"/>
                    <a:pt x="169069" y="766762"/>
                  </a:cubicBezTo>
                  <a:cubicBezTo>
                    <a:pt x="174647" y="766142"/>
                    <a:pt x="180129" y="764589"/>
                    <a:pt x="185738" y="764381"/>
                  </a:cubicBezTo>
                  <a:cubicBezTo>
                    <a:pt x="201602" y="763794"/>
                    <a:pt x="217488" y="764381"/>
                    <a:pt x="233363" y="764381"/>
                  </a:cubicBezTo>
                  <a:lnTo>
                    <a:pt x="314325" y="776287"/>
                  </a:lnTo>
                  <a:lnTo>
                    <a:pt x="397669" y="721518"/>
                  </a:lnTo>
                  <a:lnTo>
                    <a:pt x="483394" y="654843"/>
                  </a:lnTo>
                  <a:lnTo>
                    <a:pt x="523875" y="545306"/>
                  </a:lnTo>
                  <a:lnTo>
                    <a:pt x="569119" y="519112"/>
                  </a:lnTo>
                  <a:lnTo>
                    <a:pt x="578644" y="461962"/>
                  </a:lnTo>
                  <a:lnTo>
                    <a:pt x="533400" y="450056"/>
                  </a:lnTo>
                  <a:lnTo>
                    <a:pt x="514350" y="273843"/>
                  </a:lnTo>
                  <a:lnTo>
                    <a:pt x="569119" y="219075"/>
                  </a:lnTo>
                  <a:lnTo>
                    <a:pt x="583406" y="69056"/>
                  </a:lnTo>
                  <a:lnTo>
                    <a:pt x="478631" y="0"/>
                  </a:lnTo>
                  <a:lnTo>
                    <a:pt x="457200" y="0"/>
                  </a:lnTo>
                  <a:lnTo>
                    <a:pt x="402431" y="95250"/>
                  </a:lnTo>
                  <a:lnTo>
                    <a:pt x="319088" y="111918"/>
                  </a:lnTo>
                  <a:lnTo>
                    <a:pt x="433388" y="273843"/>
                  </a:lnTo>
                  <a:lnTo>
                    <a:pt x="400050" y="330993"/>
                  </a:lnTo>
                  <a:lnTo>
                    <a:pt x="326231" y="378618"/>
                  </a:lnTo>
                  <a:lnTo>
                    <a:pt x="235744" y="395287"/>
                  </a:lnTo>
                  <a:lnTo>
                    <a:pt x="173831" y="469106"/>
                  </a:lnTo>
                  <a:lnTo>
                    <a:pt x="142875" y="431006"/>
                  </a:lnTo>
                  <a:lnTo>
                    <a:pt x="126206" y="523875"/>
                  </a:lnTo>
                  <a:lnTo>
                    <a:pt x="69056" y="531018"/>
                  </a:lnTo>
                  <a:lnTo>
                    <a:pt x="0" y="514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2" name="フリーフォーム 1170">
              <a:extLst>
                <a:ext uri="{FF2B5EF4-FFF2-40B4-BE49-F238E27FC236}">
                  <a16:creationId xmlns:a16="http://schemas.microsoft.com/office/drawing/2014/main" id="{07825B0C-DFD7-4BED-A623-3434F3B8C1A4}"/>
                </a:ext>
              </a:extLst>
            </p:cNvPr>
            <p:cNvSpPr/>
            <p:nvPr/>
          </p:nvSpPr>
          <p:spPr bwMode="auto">
            <a:xfrm>
              <a:off x="6777931" y="1983677"/>
              <a:ext cx="932129" cy="998460"/>
            </a:xfrm>
            <a:custGeom>
              <a:avLst/>
              <a:gdLst>
                <a:gd name="connsiteX0" fmla="*/ 895350 w 1271588"/>
                <a:gd name="connsiteY0" fmla="*/ 171450 h 1362075"/>
                <a:gd name="connsiteX1" fmla="*/ 890588 w 1271588"/>
                <a:gd name="connsiteY1" fmla="*/ 957262 h 1362075"/>
                <a:gd name="connsiteX2" fmla="*/ 947738 w 1271588"/>
                <a:gd name="connsiteY2" fmla="*/ 976312 h 1362075"/>
                <a:gd name="connsiteX3" fmla="*/ 962025 w 1271588"/>
                <a:gd name="connsiteY3" fmla="*/ 1033462 h 1362075"/>
                <a:gd name="connsiteX4" fmla="*/ 1028700 w 1271588"/>
                <a:gd name="connsiteY4" fmla="*/ 1019175 h 1362075"/>
                <a:gd name="connsiteX5" fmla="*/ 1200150 w 1271588"/>
                <a:gd name="connsiteY5" fmla="*/ 1247775 h 1362075"/>
                <a:gd name="connsiteX6" fmla="*/ 1271588 w 1271588"/>
                <a:gd name="connsiteY6" fmla="*/ 1309687 h 1362075"/>
                <a:gd name="connsiteX7" fmla="*/ 1190625 w 1271588"/>
                <a:gd name="connsiteY7" fmla="*/ 1362075 h 1362075"/>
                <a:gd name="connsiteX8" fmla="*/ 1123950 w 1271588"/>
                <a:gd name="connsiteY8" fmla="*/ 1333500 h 1362075"/>
                <a:gd name="connsiteX9" fmla="*/ 1028700 w 1271588"/>
                <a:gd name="connsiteY9" fmla="*/ 1128712 h 1362075"/>
                <a:gd name="connsiteX10" fmla="*/ 871538 w 1271588"/>
                <a:gd name="connsiteY10" fmla="*/ 1028700 h 1362075"/>
                <a:gd name="connsiteX11" fmla="*/ 833438 w 1271588"/>
                <a:gd name="connsiteY11" fmla="*/ 1047750 h 1362075"/>
                <a:gd name="connsiteX12" fmla="*/ 714375 w 1271588"/>
                <a:gd name="connsiteY12" fmla="*/ 962025 h 1362075"/>
                <a:gd name="connsiteX13" fmla="*/ 695325 w 1271588"/>
                <a:gd name="connsiteY13" fmla="*/ 1090612 h 1362075"/>
                <a:gd name="connsiteX14" fmla="*/ 576263 w 1271588"/>
                <a:gd name="connsiteY14" fmla="*/ 1109662 h 1362075"/>
                <a:gd name="connsiteX15" fmla="*/ 600075 w 1271588"/>
                <a:gd name="connsiteY15" fmla="*/ 957262 h 1362075"/>
                <a:gd name="connsiteX16" fmla="*/ 447675 w 1271588"/>
                <a:gd name="connsiteY16" fmla="*/ 1104900 h 1362075"/>
                <a:gd name="connsiteX17" fmla="*/ 528638 w 1271588"/>
                <a:gd name="connsiteY17" fmla="*/ 1176337 h 1362075"/>
                <a:gd name="connsiteX18" fmla="*/ 323850 w 1271588"/>
                <a:gd name="connsiteY18" fmla="*/ 1309687 h 1362075"/>
                <a:gd name="connsiteX19" fmla="*/ 328613 w 1271588"/>
                <a:gd name="connsiteY19" fmla="*/ 1181100 h 1362075"/>
                <a:gd name="connsiteX20" fmla="*/ 219075 w 1271588"/>
                <a:gd name="connsiteY20" fmla="*/ 1138237 h 1362075"/>
                <a:gd name="connsiteX21" fmla="*/ 228600 w 1271588"/>
                <a:gd name="connsiteY21" fmla="*/ 1023937 h 1362075"/>
                <a:gd name="connsiteX22" fmla="*/ 119063 w 1271588"/>
                <a:gd name="connsiteY22" fmla="*/ 1047750 h 1362075"/>
                <a:gd name="connsiteX23" fmla="*/ 9525 w 1271588"/>
                <a:gd name="connsiteY23" fmla="*/ 909637 h 1362075"/>
                <a:gd name="connsiteX24" fmla="*/ 95250 w 1271588"/>
                <a:gd name="connsiteY24" fmla="*/ 819150 h 1362075"/>
                <a:gd name="connsiteX25" fmla="*/ 261938 w 1271588"/>
                <a:gd name="connsiteY25" fmla="*/ 738187 h 1362075"/>
                <a:gd name="connsiteX26" fmla="*/ 233363 w 1271588"/>
                <a:gd name="connsiteY26" fmla="*/ 623887 h 1362075"/>
                <a:gd name="connsiteX27" fmla="*/ 100013 w 1271588"/>
                <a:gd name="connsiteY27" fmla="*/ 690562 h 1362075"/>
                <a:gd name="connsiteX28" fmla="*/ 28575 w 1271588"/>
                <a:gd name="connsiteY28" fmla="*/ 638175 h 1362075"/>
                <a:gd name="connsiteX29" fmla="*/ 0 w 1271588"/>
                <a:gd name="connsiteY29" fmla="*/ 571500 h 1362075"/>
                <a:gd name="connsiteX30" fmla="*/ 95250 w 1271588"/>
                <a:gd name="connsiteY30" fmla="*/ 504825 h 1362075"/>
                <a:gd name="connsiteX31" fmla="*/ 195263 w 1271588"/>
                <a:gd name="connsiteY31" fmla="*/ 523875 h 1362075"/>
                <a:gd name="connsiteX32" fmla="*/ 242888 w 1271588"/>
                <a:gd name="connsiteY32" fmla="*/ 452437 h 1362075"/>
                <a:gd name="connsiteX33" fmla="*/ 42863 w 1271588"/>
                <a:gd name="connsiteY33" fmla="*/ 319087 h 1362075"/>
                <a:gd name="connsiteX34" fmla="*/ 52388 w 1271588"/>
                <a:gd name="connsiteY34" fmla="*/ 223837 h 1362075"/>
                <a:gd name="connsiteX35" fmla="*/ 109538 w 1271588"/>
                <a:gd name="connsiteY35" fmla="*/ 228600 h 1362075"/>
                <a:gd name="connsiteX36" fmla="*/ 195263 w 1271588"/>
                <a:gd name="connsiteY36" fmla="*/ 114300 h 1362075"/>
                <a:gd name="connsiteX37" fmla="*/ 347663 w 1271588"/>
                <a:gd name="connsiteY37" fmla="*/ 0 h 1362075"/>
                <a:gd name="connsiteX38" fmla="*/ 547688 w 1271588"/>
                <a:gd name="connsiteY38" fmla="*/ 47625 h 1362075"/>
                <a:gd name="connsiteX39" fmla="*/ 866775 w 1271588"/>
                <a:gd name="connsiteY39" fmla="*/ 100012 h 1362075"/>
                <a:gd name="connsiteX40" fmla="*/ 895350 w 1271588"/>
                <a:gd name="connsiteY40" fmla="*/ 171450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271588" h="1362075">
                  <a:moveTo>
                    <a:pt x="895350" y="171450"/>
                  </a:moveTo>
                  <a:cubicBezTo>
                    <a:pt x="893763" y="433387"/>
                    <a:pt x="892175" y="695325"/>
                    <a:pt x="890588" y="957262"/>
                  </a:cubicBezTo>
                  <a:lnTo>
                    <a:pt x="947738" y="976312"/>
                  </a:lnTo>
                  <a:lnTo>
                    <a:pt x="962025" y="1033462"/>
                  </a:lnTo>
                  <a:lnTo>
                    <a:pt x="1028700" y="1019175"/>
                  </a:lnTo>
                  <a:lnTo>
                    <a:pt x="1200150" y="1247775"/>
                  </a:lnTo>
                  <a:lnTo>
                    <a:pt x="1271588" y="1309687"/>
                  </a:lnTo>
                  <a:lnTo>
                    <a:pt x="1190625" y="1362075"/>
                  </a:lnTo>
                  <a:lnTo>
                    <a:pt x="1123950" y="1333500"/>
                  </a:lnTo>
                  <a:lnTo>
                    <a:pt x="1028700" y="1128712"/>
                  </a:lnTo>
                  <a:lnTo>
                    <a:pt x="871538" y="1028700"/>
                  </a:lnTo>
                  <a:lnTo>
                    <a:pt x="833438" y="1047750"/>
                  </a:lnTo>
                  <a:lnTo>
                    <a:pt x="714375" y="962025"/>
                  </a:lnTo>
                  <a:lnTo>
                    <a:pt x="695325" y="1090612"/>
                  </a:lnTo>
                  <a:lnTo>
                    <a:pt x="576263" y="1109662"/>
                  </a:lnTo>
                  <a:lnTo>
                    <a:pt x="600075" y="957262"/>
                  </a:lnTo>
                  <a:lnTo>
                    <a:pt x="447675" y="1104900"/>
                  </a:lnTo>
                  <a:lnTo>
                    <a:pt x="528638" y="1176337"/>
                  </a:lnTo>
                  <a:lnTo>
                    <a:pt x="323850" y="1309687"/>
                  </a:lnTo>
                  <a:lnTo>
                    <a:pt x="328613" y="1181100"/>
                  </a:lnTo>
                  <a:lnTo>
                    <a:pt x="219075" y="1138237"/>
                  </a:lnTo>
                  <a:lnTo>
                    <a:pt x="228600" y="1023937"/>
                  </a:lnTo>
                  <a:lnTo>
                    <a:pt x="119063" y="1047750"/>
                  </a:lnTo>
                  <a:lnTo>
                    <a:pt x="9525" y="909637"/>
                  </a:lnTo>
                  <a:lnTo>
                    <a:pt x="95250" y="819150"/>
                  </a:lnTo>
                  <a:lnTo>
                    <a:pt x="261938" y="738187"/>
                  </a:lnTo>
                  <a:lnTo>
                    <a:pt x="233363" y="623887"/>
                  </a:lnTo>
                  <a:lnTo>
                    <a:pt x="100013" y="690562"/>
                  </a:lnTo>
                  <a:lnTo>
                    <a:pt x="28575" y="638175"/>
                  </a:lnTo>
                  <a:lnTo>
                    <a:pt x="0" y="571500"/>
                  </a:lnTo>
                  <a:lnTo>
                    <a:pt x="95250" y="504825"/>
                  </a:lnTo>
                  <a:lnTo>
                    <a:pt x="195263" y="523875"/>
                  </a:lnTo>
                  <a:lnTo>
                    <a:pt x="242888" y="452437"/>
                  </a:lnTo>
                  <a:lnTo>
                    <a:pt x="42863" y="319087"/>
                  </a:lnTo>
                  <a:lnTo>
                    <a:pt x="52388" y="223837"/>
                  </a:lnTo>
                  <a:lnTo>
                    <a:pt x="109538" y="228600"/>
                  </a:lnTo>
                  <a:lnTo>
                    <a:pt x="195263" y="114300"/>
                  </a:lnTo>
                  <a:lnTo>
                    <a:pt x="347663" y="0"/>
                  </a:lnTo>
                  <a:lnTo>
                    <a:pt x="547688" y="47625"/>
                  </a:lnTo>
                  <a:lnTo>
                    <a:pt x="866775" y="100012"/>
                  </a:lnTo>
                  <a:lnTo>
                    <a:pt x="895350" y="171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3" name="フリーフォーム 1171">
              <a:extLst>
                <a:ext uri="{FF2B5EF4-FFF2-40B4-BE49-F238E27FC236}">
                  <a16:creationId xmlns:a16="http://schemas.microsoft.com/office/drawing/2014/main" id="{6F37F41E-88C5-4C93-9476-CA31397CADAB}"/>
                </a:ext>
              </a:extLst>
            </p:cNvPr>
            <p:cNvSpPr/>
            <p:nvPr/>
          </p:nvSpPr>
          <p:spPr bwMode="auto">
            <a:xfrm>
              <a:off x="7430771" y="1952257"/>
              <a:ext cx="2108635" cy="1543074"/>
            </a:xfrm>
            <a:custGeom>
              <a:avLst/>
              <a:gdLst>
                <a:gd name="connsiteX0" fmla="*/ 14287 w 2876550"/>
                <a:gd name="connsiteY0" fmla="*/ 214313 h 2105025"/>
                <a:gd name="connsiteX1" fmla="*/ 0 w 2876550"/>
                <a:gd name="connsiteY1" fmla="*/ 1009650 h 2105025"/>
                <a:gd name="connsiteX2" fmla="*/ 57150 w 2876550"/>
                <a:gd name="connsiteY2" fmla="*/ 1028700 h 2105025"/>
                <a:gd name="connsiteX3" fmla="*/ 90487 w 2876550"/>
                <a:gd name="connsiteY3" fmla="*/ 1085850 h 2105025"/>
                <a:gd name="connsiteX4" fmla="*/ 147637 w 2876550"/>
                <a:gd name="connsiteY4" fmla="*/ 1062038 h 2105025"/>
                <a:gd name="connsiteX5" fmla="*/ 319087 w 2876550"/>
                <a:gd name="connsiteY5" fmla="*/ 1314450 h 2105025"/>
                <a:gd name="connsiteX6" fmla="*/ 395287 w 2876550"/>
                <a:gd name="connsiteY6" fmla="*/ 1362075 h 2105025"/>
                <a:gd name="connsiteX7" fmla="*/ 371475 w 2876550"/>
                <a:gd name="connsiteY7" fmla="*/ 1519238 h 2105025"/>
                <a:gd name="connsiteX8" fmla="*/ 485775 w 2876550"/>
                <a:gd name="connsiteY8" fmla="*/ 1566863 h 2105025"/>
                <a:gd name="connsiteX9" fmla="*/ 442912 w 2876550"/>
                <a:gd name="connsiteY9" fmla="*/ 1690688 h 2105025"/>
                <a:gd name="connsiteX10" fmla="*/ 585787 w 2876550"/>
                <a:gd name="connsiteY10" fmla="*/ 1800225 h 2105025"/>
                <a:gd name="connsiteX11" fmla="*/ 647700 w 2876550"/>
                <a:gd name="connsiteY11" fmla="*/ 1757363 h 2105025"/>
                <a:gd name="connsiteX12" fmla="*/ 1557337 w 2876550"/>
                <a:gd name="connsiteY12" fmla="*/ 1728788 h 2105025"/>
                <a:gd name="connsiteX13" fmla="*/ 1671637 w 2876550"/>
                <a:gd name="connsiteY13" fmla="*/ 1804988 h 2105025"/>
                <a:gd name="connsiteX14" fmla="*/ 1795462 w 2876550"/>
                <a:gd name="connsiteY14" fmla="*/ 1790700 h 2105025"/>
                <a:gd name="connsiteX15" fmla="*/ 1852612 w 2876550"/>
                <a:gd name="connsiteY15" fmla="*/ 1800225 h 2105025"/>
                <a:gd name="connsiteX16" fmla="*/ 1905000 w 2876550"/>
                <a:gd name="connsiteY16" fmla="*/ 1838325 h 2105025"/>
                <a:gd name="connsiteX17" fmla="*/ 1909762 w 2876550"/>
                <a:gd name="connsiteY17" fmla="*/ 1881188 h 2105025"/>
                <a:gd name="connsiteX18" fmla="*/ 2047875 w 2876550"/>
                <a:gd name="connsiteY18" fmla="*/ 1885950 h 2105025"/>
                <a:gd name="connsiteX19" fmla="*/ 2066925 w 2876550"/>
                <a:gd name="connsiteY19" fmla="*/ 1966913 h 2105025"/>
                <a:gd name="connsiteX20" fmla="*/ 2024062 w 2876550"/>
                <a:gd name="connsiteY20" fmla="*/ 1990725 h 2105025"/>
                <a:gd name="connsiteX21" fmla="*/ 1981200 w 2876550"/>
                <a:gd name="connsiteY21" fmla="*/ 2105025 h 2105025"/>
                <a:gd name="connsiteX22" fmla="*/ 2057400 w 2876550"/>
                <a:gd name="connsiteY22" fmla="*/ 2085975 h 2105025"/>
                <a:gd name="connsiteX23" fmla="*/ 2076450 w 2876550"/>
                <a:gd name="connsiteY23" fmla="*/ 2038350 h 2105025"/>
                <a:gd name="connsiteX24" fmla="*/ 2181225 w 2876550"/>
                <a:gd name="connsiteY24" fmla="*/ 2014538 h 2105025"/>
                <a:gd name="connsiteX25" fmla="*/ 2190750 w 2876550"/>
                <a:gd name="connsiteY25" fmla="*/ 1981200 h 2105025"/>
                <a:gd name="connsiteX26" fmla="*/ 2352675 w 2876550"/>
                <a:gd name="connsiteY26" fmla="*/ 1952625 h 2105025"/>
                <a:gd name="connsiteX27" fmla="*/ 2438400 w 2876550"/>
                <a:gd name="connsiteY27" fmla="*/ 1866900 h 2105025"/>
                <a:gd name="connsiteX28" fmla="*/ 2500312 w 2876550"/>
                <a:gd name="connsiteY28" fmla="*/ 1933575 h 2105025"/>
                <a:gd name="connsiteX29" fmla="*/ 2562225 w 2876550"/>
                <a:gd name="connsiteY29" fmla="*/ 1966913 h 2105025"/>
                <a:gd name="connsiteX30" fmla="*/ 2509837 w 2876550"/>
                <a:gd name="connsiteY30" fmla="*/ 2033588 h 2105025"/>
                <a:gd name="connsiteX31" fmla="*/ 2743200 w 2876550"/>
                <a:gd name="connsiteY31" fmla="*/ 1928813 h 2105025"/>
                <a:gd name="connsiteX32" fmla="*/ 2709862 w 2876550"/>
                <a:gd name="connsiteY32" fmla="*/ 1871663 h 2105025"/>
                <a:gd name="connsiteX33" fmla="*/ 2600325 w 2876550"/>
                <a:gd name="connsiteY33" fmla="*/ 1909763 h 2105025"/>
                <a:gd name="connsiteX34" fmla="*/ 2566987 w 2876550"/>
                <a:gd name="connsiteY34" fmla="*/ 1852613 h 2105025"/>
                <a:gd name="connsiteX35" fmla="*/ 2566987 w 2876550"/>
                <a:gd name="connsiteY35" fmla="*/ 1762125 h 2105025"/>
                <a:gd name="connsiteX36" fmla="*/ 2495550 w 2876550"/>
                <a:gd name="connsiteY36" fmla="*/ 1747838 h 2105025"/>
                <a:gd name="connsiteX37" fmla="*/ 2357437 w 2876550"/>
                <a:gd name="connsiteY37" fmla="*/ 1857375 h 2105025"/>
                <a:gd name="connsiteX38" fmla="*/ 2419350 w 2876550"/>
                <a:gd name="connsiteY38" fmla="*/ 1747838 h 2105025"/>
                <a:gd name="connsiteX39" fmla="*/ 2509837 w 2876550"/>
                <a:gd name="connsiteY39" fmla="*/ 1685925 h 2105025"/>
                <a:gd name="connsiteX40" fmla="*/ 2724150 w 2876550"/>
                <a:gd name="connsiteY40" fmla="*/ 1662113 h 2105025"/>
                <a:gd name="connsiteX41" fmla="*/ 2838450 w 2876550"/>
                <a:gd name="connsiteY41" fmla="*/ 1566863 h 2105025"/>
                <a:gd name="connsiteX42" fmla="*/ 2876550 w 2876550"/>
                <a:gd name="connsiteY42" fmla="*/ 1481138 h 2105025"/>
                <a:gd name="connsiteX43" fmla="*/ 2705100 w 2876550"/>
                <a:gd name="connsiteY43" fmla="*/ 1333500 h 2105025"/>
                <a:gd name="connsiteX44" fmla="*/ 2657475 w 2876550"/>
                <a:gd name="connsiteY44" fmla="*/ 1209675 h 2105025"/>
                <a:gd name="connsiteX45" fmla="*/ 2586037 w 2876550"/>
                <a:gd name="connsiteY45" fmla="*/ 1019175 h 2105025"/>
                <a:gd name="connsiteX46" fmla="*/ 2476500 w 2876550"/>
                <a:gd name="connsiteY46" fmla="*/ 1157288 h 2105025"/>
                <a:gd name="connsiteX47" fmla="*/ 2395537 w 2876550"/>
                <a:gd name="connsiteY47" fmla="*/ 1090613 h 2105025"/>
                <a:gd name="connsiteX48" fmla="*/ 2395537 w 2876550"/>
                <a:gd name="connsiteY48" fmla="*/ 1009650 h 2105025"/>
                <a:gd name="connsiteX49" fmla="*/ 2276475 w 2876550"/>
                <a:gd name="connsiteY49" fmla="*/ 842963 h 2105025"/>
                <a:gd name="connsiteX50" fmla="*/ 2190750 w 2876550"/>
                <a:gd name="connsiteY50" fmla="*/ 857250 h 2105025"/>
                <a:gd name="connsiteX51" fmla="*/ 2095500 w 2876550"/>
                <a:gd name="connsiteY51" fmla="*/ 838200 h 2105025"/>
                <a:gd name="connsiteX52" fmla="*/ 2114550 w 2876550"/>
                <a:gd name="connsiteY52" fmla="*/ 981075 h 2105025"/>
                <a:gd name="connsiteX53" fmla="*/ 2128837 w 2876550"/>
                <a:gd name="connsiteY53" fmla="*/ 1047750 h 2105025"/>
                <a:gd name="connsiteX54" fmla="*/ 2105025 w 2876550"/>
                <a:gd name="connsiteY54" fmla="*/ 1147763 h 2105025"/>
                <a:gd name="connsiteX55" fmla="*/ 2152650 w 2876550"/>
                <a:gd name="connsiteY55" fmla="*/ 1228725 h 2105025"/>
                <a:gd name="connsiteX56" fmla="*/ 2157412 w 2876550"/>
                <a:gd name="connsiteY56" fmla="*/ 1357313 h 2105025"/>
                <a:gd name="connsiteX57" fmla="*/ 2081212 w 2876550"/>
                <a:gd name="connsiteY57" fmla="*/ 1400175 h 2105025"/>
                <a:gd name="connsiteX58" fmla="*/ 2085975 w 2876550"/>
                <a:gd name="connsiteY58" fmla="*/ 1576388 h 2105025"/>
                <a:gd name="connsiteX59" fmla="*/ 2057400 w 2876550"/>
                <a:gd name="connsiteY59" fmla="*/ 1628775 h 2105025"/>
                <a:gd name="connsiteX60" fmla="*/ 1985962 w 2876550"/>
                <a:gd name="connsiteY60" fmla="*/ 1509713 h 2105025"/>
                <a:gd name="connsiteX61" fmla="*/ 1985962 w 2876550"/>
                <a:gd name="connsiteY61" fmla="*/ 1338263 h 2105025"/>
                <a:gd name="connsiteX62" fmla="*/ 1809750 w 2876550"/>
                <a:gd name="connsiteY62" fmla="*/ 1309688 h 2105025"/>
                <a:gd name="connsiteX63" fmla="*/ 1714500 w 2876550"/>
                <a:gd name="connsiteY63" fmla="*/ 1214438 h 2105025"/>
                <a:gd name="connsiteX64" fmla="*/ 1647825 w 2876550"/>
                <a:gd name="connsiteY64" fmla="*/ 1243013 h 2105025"/>
                <a:gd name="connsiteX65" fmla="*/ 1619250 w 2876550"/>
                <a:gd name="connsiteY65" fmla="*/ 1133475 h 2105025"/>
                <a:gd name="connsiteX66" fmla="*/ 1552575 w 2876550"/>
                <a:gd name="connsiteY66" fmla="*/ 1090613 h 2105025"/>
                <a:gd name="connsiteX67" fmla="*/ 1609725 w 2876550"/>
                <a:gd name="connsiteY67" fmla="*/ 900113 h 2105025"/>
                <a:gd name="connsiteX68" fmla="*/ 1681162 w 2876550"/>
                <a:gd name="connsiteY68" fmla="*/ 819150 h 2105025"/>
                <a:gd name="connsiteX69" fmla="*/ 1728787 w 2876550"/>
                <a:gd name="connsiteY69" fmla="*/ 742950 h 2105025"/>
                <a:gd name="connsiteX70" fmla="*/ 1785937 w 2876550"/>
                <a:gd name="connsiteY70" fmla="*/ 723900 h 2105025"/>
                <a:gd name="connsiteX71" fmla="*/ 1843087 w 2876550"/>
                <a:gd name="connsiteY71" fmla="*/ 609600 h 2105025"/>
                <a:gd name="connsiteX72" fmla="*/ 1833562 w 2876550"/>
                <a:gd name="connsiteY72" fmla="*/ 752475 h 2105025"/>
                <a:gd name="connsiteX73" fmla="*/ 1852612 w 2876550"/>
                <a:gd name="connsiteY73" fmla="*/ 790575 h 2105025"/>
                <a:gd name="connsiteX74" fmla="*/ 1885950 w 2876550"/>
                <a:gd name="connsiteY74" fmla="*/ 809625 h 2105025"/>
                <a:gd name="connsiteX75" fmla="*/ 1914525 w 2876550"/>
                <a:gd name="connsiteY75" fmla="*/ 742950 h 2105025"/>
                <a:gd name="connsiteX76" fmla="*/ 2033587 w 2876550"/>
                <a:gd name="connsiteY76" fmla="*/ 790575 h 2105025"/>
                <a:gd name="connsiteX77" fmla="*/ 2057400 w 2876550"/>
                <a:gd name="connsiteY77" fmla="*/ 742950 h 2105025"/>
                <a:gd name="connsiteX78" fmla="*/ 1905000 w 2876550"/>
                <a:gd name="connsiteY78" fmla="*/ 614363 h 2105025"/>
                <a:gd name="connsiteX79" fmla="*/ 1900237 w 2876550"/>
                <a:gd name="connsiteY79" fmla="*/ 528638 h 2105025"/>
                <a:gd name="connsiteX80" fmla="*/ 1990725 w 2876550"/>
                <a:gd name="connsiteY80" fmla="*/ 500063 h 2105025"/>
                <a:gd name="connsiteX81" fmla="*/ 2019300 w 2876550"/>
                <a:gd name="connsiteY81" fmla="*/ 447675 h 2105025"/>
                <a:gd name="connsiteX82" fmla="*/ 1966912 w 2876550"/>
                <a:gd name="connsiteY82" fmla="*/ 338138 h 2105025"/>
                <a:gd name="connsiteX83" fmla="*/ 2033587 w 2876550"/>
                <a:gd name="connsiteY83" fmla="*/ 285750 h 2105025"/>
                <a:gd name="connsiteX84" fmla="*/ 1933575 w 2876550"/>
                <a:gd name="connsiteY84" fmla="*/ 214313 h 2105025"/>
                <a:gd name="connsiteX85" fmla="*/ 1876425 w 2876550"/>
                <a:gd name="connsiteY85" fmla="*/ 219075 h 2105025"/>
                <a:gd name="connsiteX86" fmla="*/ 1881187 w 2876550"/>
                <a:gd name="connsiteY86" fmla="*/ 280988 h 2105025"/>
                <a:gd name="connsiteX87" fmla="*/ 1828800 w 2876550"/>
                <a:gd name="connsiteY87" fmla="*/ 428625 h 2105025"/>
                <a:gd name="connsiteX88" fmla="*/ 1776412 w 2876550"/>
                <a:gd name="connsiteY88" fmla="*/ 395288 h 2105025"/>
                <a:gd name="connsiteX89" fmla="*/ 1785937 w 2876550"/>
                <a:gd name="connsiteY89" fmla="*/ 309563 h 2105025"/>
                <a:gd name="connsiteX90" fmla="*/ 1738312 w 2876550"/>
                <a:gd name="connsiteY90" fmla="*/ 252413 h 2105025"/>
                <a:gd name="connsiteX91" fmla="*/ 1719262 w 2876550"/>
                <a:gd name="connsiteY91" fmla="*/ 314325 h 2105025"/>
                <a:gd name="connsiteX92" fmla="*/ 1714500 w 2876550"/>
                <a:gd name="connsiteY92" fmla="*/ 228600 h 2105025"/>
                <a:gd name="connsiteX93" fmla="*/ 1633537 w 2876550"/>
                <a:gd name="connsiteY93" fmla="*/ 209550 h 2105025"/>
                <a:gd name="connsiteX94" fmla="*/ 1647825 w 2876550"/>
                <a:gd name="connsiteY94" fmla="*/ 133350 h 2105025"/>
                <a:gd name="connsiteX95" fmla="*/ 1628775 w 2876550"/>
                <a:gd name="connsiteY95" fmla="*/ 0 h 2105025"/>
                <a:gd name="connsiteX96" fmla="*/ 1519237 w 2876550"/>
                <a:gd name="connsiteY96" fmla="*/ 0 h 2105025"/>
                <a:gd name="connsiteX97" fmla="*/ 1490662 w 2876550"/>
                <a:gd name="connsiteY97" fmla="*/ 61913 h 2105025"/>
                <a:gd name="connsiteX98" fmla="*/ 1504950 w 2876550"/>
                <a:gd name="connsiteY98" fmla="*/ 123825 h 2105025"/>
                <a:gd name="connsiteX99" fmla="*/ 1514475 w 2876550"/>
                <a:gd name="connsiteY99" fmla="*/ 204788 h 2105025"/>
                <a:gd name="connsiteX100" fmla="*/ 1562100 w 2876550"/>
                <a:gd name="connsiteY100" fmla="*/ 247650 h 2105025"/>
                <a:gd name="connsiteX101" fmla="*/ 1614487 w 2876550"/>
                <a:gd name="connsiteY101" fmla="*/ 300038 h 2105025"/>
                <a:gd name="connsiteX102" fmla="*/ 1576387 w 2876550"/>
                <a:gd name="connsiteY102" fmla="*/ 366713 h 2105025"/>
                <a:gd name="connsiteX103" fmla="*/ 1528762 w 2876550"/>
                <a:gd name="connsiteY103" fmla="*/ 400050 h 2105025"/>
                <a:gd name="connsiteX104" fmla="*/ 1500187 w 2876550"/>
                <a:gd name="connsiteY104" fmla="*/ 319088 h 2105025"/>
                <a:gd name="connsiteX105" fmla="*/ 1533525 w 2876550"/>
                <a:gd name="connsiteY105" fmla="*/ 276225 h 2105025"/>
                <a:gd name="connsiteX106" fmla="*/ 1447800 w 2876550"/>
                <a:gd name="connsiteY106" fmla="*/ 176213 h 2105025"/>
                <a:gd name="connsiteX107" fmla="*/ 1395412 w 2876550"/>
                <a:gd name="connsiteY107" fmla="*/ 247650 h 2105025"/>
                <a:gd name="connsiteX108" fmla="*/ 1443037 w 2876550"/>
                <a:gd name="connsiteY108" fmla="*/ 304800 h 2105025"/>
                <a:gd name="connsiteX109" fmla="*/ 1462087 w 2876550"/>
                <a:gd name="connsiteY109" fmla="*/ 390525 h 2105025"/>
                <a:gd name="connsiteX110" fmla="*/ 1395412 w 2876550"/>
                <a:gd name="connsiteY110" fmla="*/ 423863 h 2105025"/>
                <a:gd name="connsiteX111" fmla="*/ 1281112 w 2876550"/>
                <a:gd name="connsiteY111" fmla="*/ 385763 h 2105025"/>
                <a:gd name="connsiteX112" fmla="*/ 1219200 w 2876550"/>
                <a:gd name="connsiteY112" fmla="*/ 361950 h 2105025"/>
                <a:gd name="connsiteX113" fmla="*/ 1109662 w 2876550"/>
                <a:gd name="connsiteY113" fmla="*/ 385763 h 2105025"/>
                <a:gd name="connsiteX114" fmla="*/ 1114425 w 2876550"/>
                <a:gd name="connsiteY114" fmla="*/ 490538 h 2105025"/>
                <a:gd name="connsiteX115" fmla="*/ 1057275 w 2876550"/>
                <a:gd name="connsiteY115" fmla="*/ 390525 h 2105025"/>
                <a:gd name="connsiteX116" fmla="*/ 871537 w 2876550"/>
                <a:gd name="connsiteY116" fmla="*/ 400050 h 2105025"/>
                <a:gd name="connsiteX117" fmla="*/ 900112 w 2876550"/>
                <a:gd name="connsiteY117" fmla="*/ 347663 h 2105025"/>
                <a:gd name="connsiteX118" fmla="*/ 842962 w 2876550"/>
                <a:gd name="connsiteY118" fmla="*/ 314325 h 2105025"/>
                <a:gd name="connsiteX119" fmla="*/ 742950 w 2876550"/>
                <a:gd name="connsiteY119" fmla="*/ 309563 h 2105025"/>
                <a:gd name="connsiteX120" fmla="*/ 642937 w 2876550"/>
                <a:gd name="connsiteY120" fmla="*/ 214313 h 2105025"/>
                <a:gd name="connsiteX121" fmla="*/ 533400 w 2876550"/>
                <a:gd name="connsiteY121" fmla="*/ 228600 h 2105025"/>
                <a:gd name="connsiteX122" fmla="*/ 471487 w 2876550"/>
                <a:gd name="connsiteY122" fmla="*/ 128588 h 2105025"/>
                <a:gd name="connsiteX123" fmla="*/ 414337 w 2876550"/>
                <a:gd name="connsiteY123" fmla="*/ 195263 h 2105025"/>
                <a:gd name="connsiteX124" fmla="*/ 304800 w 2876550"/>
                <a:gd name="connsiteY124" fmla="*/ 238125 h 2105025"/>
                <a:gd name="connsiteX125" fmla="*/ 276225 w 2876550"/>
                <a:gd name="connsiteY125" fmla="*/ 314325 h 2105025"/>
                <a:gd name="connsiteX126" fmla="*/ 309562 w 2876550"/>
                <a:gd name="connsiteY126" fmla="*/ 200025 h 2105025"/>
                <a:gd name="connsiteX127" fmla="*/ 419100 w 2876550"/>
                <a:gd name="connsiteY127" fmla="*/ 161925 h 2105025"/>
                <a:gd name="connsiteX128" fmla="*/ 366712 w 2876550"/>
                <a:gd name="connsiteY128" fmla="*/ 142875 h 2105025"/>
                <a:gd name="connsiteX129" fmla="*/ 238125 w 2876550"/>
                <a:gd name="connsiteY129" fmla="*/ 214313 h 2105025"/>
                <a:gd name="connsiteX130" fmla="*/ 185737 w 2876550"/>
                <a:gd name="connsiteY130" fmla="*/ 271463 h 2105025"/>
                <a:gd name="connsiteX131" fmla="*/ 214312 w 2876550"/>
                <a:gd name="connsiteY131" fmla="*/ 347663 h 2105025"/>
                <a:gd name="connsiteX132" fmla="*/ 152400 w 2876550"/>
                <a:gd name="connsiteY132" fmla="*/ 290513 h 2105025"/>
                <a:gd name="connsiteX133" fmla="*/ 14287 w 2876550"/>
                <a:gd name="connsiteY133" fmla="*/ 214313 h 2105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2876550" h="2105025">
                  <a:moveTo>
                    <a:pt x="14287" y="214313"/>
                  </a:moveTo>
                  <a:lnTo>
                    <a:pt x="0" y="1009650"/>
                  </a:lnTo>
                  <a:lnTo>
                    <a:pt x="57150" y="1028700"/>
                  </a:lnTo>
                  <a:lnTo>
                    <a:pt x="90487" y="1085850"/>
                  </a:lnTo>
                  <a:lnTo>
                    <a:pt x="147637" y="1062038"/>
                  </a:lnTo>
                  <a:lnTo>
                    <a:pt x="319087" y="1314450"/>
                  </a:lnTo>
                  <a:lnTo>
                    <a:pt x="395287" y="1362075"/>
                  </a:lnTo>
                  <a:lnTo>
                    <a:pt x="371475" y="1519238"/>
                  </a:lnTo>
                  <a:lnTo>
                    <a:pt x="485775" y="1566863"/>
                  </a:lnTo>
                  <a:lnTo>
                    <a:pt x="442912" y="1690688"/>
                  </a:lnTo>
                  <a:lnTo>
                    <a:pt x="585787" y="1800225"/>
                  </a:lnTo>
                  <a:lnTo>
                    <a:pt x="647700" y="1757363"/>
                  </a:lnTo>
                  <a:lnTo>
                    <a:pt x="1557337" y="1728788"/>
                  </a:lnTo>
                  <a:lnTo>
                    <a:pt x="1671637" y="1804988"/>
                  </a:lnTo>
                  <a:lnTo>
                    <a:pt x="1795462" y="1790700"/>
                  </a:lnTo>
                  <a:lnTo>
                    <a:pt x="1852612" y="1800225"/>
                  </a:lnTo>
                  <a:lnTo>
                    <a:pt x="1905000" y="1838325"/>
                  </a:lnTo>
                  <a:lnTo>
                    <a:pt x="1909762" y="1881188"/>
                  </a:lnTo>
                  <a:lnTo>
                    <a:pt x="2047875" y="1885950"/>
                  </a:lnTo>
                  <a:lnTo>
                    <a:pt x="2066925" y="1966913"/>
                  </a:lnTo>
                  <a:lnTo>
                    <a:pt x="2024062" y="1990725"/>
                  </a:lnTo>
                  <a:lnTo>
                    <a:pt x="1981200" y="2105025"/>
                  </a:lnTo>
                  <a:lnTo>
                    <a:pt x="2057400" y="2085975"/>
                  </a:lnTo>
                  <a:lnTo>
                    <a:pt x="2076450" y="2038350"/>
                  </a:lnTo>
                  <a:lnTo>
                    <a:pt x="2181225" y="2014538"/>
                  </a:lnTo>
                  <a:lnTo>
                    <a:pt x="2190750" y="1981200"/>
                  </a:lnTo>
                  <a:lnTo>
                    <a:pt x="2352675" y="1952625"/>
                  </a:lnTo>
                  <a:lnTo>
                    <a:pt x="2438400" y="1866900"/>
                  </a:lnTo>
                  <a:lnTo>
                    <a:pt x="2500312" y="1933575"/>
                  </a:lnTo>
                  <a:lnTo>
                    <a:pt x="2562225" y="1966913"/>
                  </a:lnTo>
                  <a:lnTo>
                    <a:pt x="2509837" y="2033588"/>
                  </a:lnTo>
                  <a:lnTo>
                    <a:pt x="2743200" y="1928813"/>
                  </a:lnTo>
                  <a:lnTo>
                    <a:pt x="2709862" y="1871663"/>
                  </a:lnTo>
                  <a:lnTo>
                    <a:pt x="2600325" y="1909763"/>
                  </a:lnTo>
                  <a:lnTo>
                    <a:pt x="2566987" y="1852613"/>
                  </a:lnTo>
                  <a:lnTo>
                    <a:pt x="2566987" y="1762125"/>
                  </a:lnTo>
                  <a:lnTo>
                    <a:pt x="2495550" y="1747838"/>
                  </a:lnTo>
                  <a:lnTo>
                    <a:pt x="2357437" y="1857375"/>
                  </a:lnTo>
                  <a:lnTo>
                    <a:pt x="2419350" y="1747838"/>
                  </a:lnTo>
                  <a:lnTo>
                    <a:pt x="2509837" y="1685925"/>
                  </a:lnTo>
                  <a:lnTo>
                    <a:pt x="2724150" y="1662113"/>
                  </a:lnTo>
                  <a:lnTo>
                    <a:pt x="2838450" y="1566863"/>
                  </a:lnTo>
                  <a:lnTo>
                    <a:pt x="2876550" y="1481138"/>
                  </a:lnTo>
                  <a:lnTo>
                    <a:pt x="2705100" y="1333500"/>
                  </a:lnTo>
                  <a:lnTo>
                    <a:pt x="2657475" y="1209675"/>
                  </a:lnTo>
                  <a:lnTo>
                    <a:pt x="2586037" y="1019175"/>
                  </a:lnTo>
                  <a:lnTo>
                    <a:pt x="2476500" y="1157288"/>
                  </a:lnTo>
                  <a:lnTo>
                    <a:pt x="2395537" y="1090613"/>
                  </a:lnTo>
                  <a:lnTo>
                    <a:pt x="2395537" y="1009650"/>
                  </a:lnTo>
                  <a:lnTo>
                    <a:pt x="2276475" y="842963"/>
                  </a:lnTo>
                  <a:lnTo>
                    <a:pt x="2190750" y="857250"/>
                  </a:lnTo>
                  <a:lnTo>
                    <a:pt x="2095500" y="838200"/>
                  </a:lnTo>
                  <a:lnTo>
                    <a:pt x="2114550" y="981075"/>
                  </a:lnTo>
                  <a:lnTo>
                    <a:pt x="2128837" y="1047750"/>
                  </a:lnTo>
                  <a:lnTo>
                    <a:pt x="2105025" y="1147763"/>
                  </a:lnTo>
                  <a:lnTo>
                    <a:pt x="2152650" y="1228725"/>
                  </a:lnTo>
                  <a:lnTo>
                    <a:pt x="2157412" y="1357313"/>
                  </a:lnTo>
                  <a:lnTo>
                    <a:pt x="2081212" y="1400175"/>
                  </a:lnTo>
                  <a:lnTo>
                    <a:pt x="2085975" y="1576388"/>
                  </a:lnTo>
                  <a:lnTo>
                    <a:pt x="2057400" y="1628775"/>
                  </a:lnTo>
                  <a:lnTo>
                    <a:pt x="1985962" y="1509713"/>
                  </a:lnTo>
                  <a:lnTo>
                    <a:pt x="1985962" y="1338263"/>
                  </a:lnTo>
                  <a:lnTo>
                    <a:pt x="1809750" y="1309688"/>
                  </a:lnTo>
                  <a:lnTo>
                    <a:pt x="1714500" y="1214438"/>
                  </a:lnTo>
                  <a:lnTo>
                    <a:pt x="1647825" y="1243013"/>
                  </a:lnTo>
                  <a:lnTo>
                    <a:pt x="1619250" y="1133475"/>
                  </a:lnTo>
                  <a:lnTo>
                    <a:pt x="1552575" y="1090613"/>
                  </a:lnTo>
                  <a:lnTo>
                    <a:pt x="1609725" y="900113"/>
                  </a:lnTo>
                  <a:lnTo>
                    <a:pt x="1681162" y="819150"/>
                  </a:lnTo>
                  <a:lnTo>
                    <a:pt x="1728787" y="742950"/>
                  </a:lnTo>
                  <a:lnTo>
                    <a:pt x="1785937" y="723900"/>
                  </a:lnTo>
                  <a:lnTo>
                    <a:pt x="1843087" y="609600"/>
                  </a:lnTo>
                  <a:lnTo>
                    <a:pt x="1833562" y="752475"/>
                  </a:lnTo>
                  <a:lnTo>
                    <a:pt x="1852612" y="790575"/>
                  </a:lnTo>
                  <a:lnTo>
                    <a:pt x="1885950" y="809625"/>
                  </a:lnTo>
                  <a:lnTo>
                    <a:pt x="1914525" y="742950"/>
                  </a:lnTo>
                  <a:lnTo>
                    <a:pt x="2033587" y="790575"/>
                  </a:lnTo>
                  <a:lnTo>
                    <a:pt x="2057400" y="742950"/>
                  </a:lnTo>
                  <a:lnTo>
                    <a:pt x="1905000" y="614363"/>
                  </a:lnTo>
                  <a:lnTo>
                    <a:pt x="1900237" y="528638"/>
                  </a:lnTo>
                  <a:lnTo>
                    <a:pt x="1990725" y="500063"/>
                  </a:lnTo>
                  <a:lnTo>
                    <a:pt x="2019300" y="447675"/>
                  </a:lnTo>
                  <a:lnTo>
                    <a:pt x="1966912" y="338138"/>
                  </a:lnTo>
                  <a:lnTo>
                    <a:pt x="2033587" y="285750"/>
                  </a:lnTo>
                  <a:lnTo>
                    <a:pt x="1933575" y="214313"/>
                  </a:lnTo>
                  <a:lnTo>
                    <a:pt x="1876425" y="219075"/>
                  </a:lnTo>
                  <a:lnTo>
                    <a:pt x="1881187" y="280988"/>
                  </a:lnTo>
                  <a:lnTo>
                    <a:pt x="1828800" y="428625"/>
                  </a:lnTo>
                  <a:lnTo>
                    <a:pt x="1776412" y="395288"/>
                  </a:lnTo>
                  <a:lnTo>
                    <a:pt x="1785937" y="309563"/>
                  </a:lnTo>
                  <a:lnTo>
                    <a:pt x="1738312" y="252413"/>
                  </a:lnTo>
                  <a:lnTo>
                    <a:pt x="1719262" y="314325"/>
                  </a:lnTo>
                  <a:lnTo>
                    <a:pt x="1714500" y="228600"/>
                  </a:lnTo>
                  <a:lnTo>
                    <a:pt x="1633537" y="209550"/>
                  </a:lnTo>
                  <a:lnTo>
                    <a:pt x="1647825" y="133350"/>
                  </a:lnTo>
                  <a:lnTo>
                    <a:pt x="1628775" y="0"/>
                  </a:lnTo>
                  <a:lnTo>
                    <a:pt x="1519237" y="0"/>
                  </a:lnTo>
                  <a:lnTo>
                    <a:pt x="1490662" y="61913"/>
                  </a:lnTo>
                  <a:lnTo>
                    <a:pt x="1504950" y="123825"/>
                  </a:lnTo>
                  <a:lnTo>
                    <a:pt x="1514475" y="204788"/>
                  </a:lnTo>
                  <a:lnTo>
                    <a:pt x="1562100" y="247650"/>
                  </a:lnTo>
                  <a:lnTo>
                    <a:pt x="1614487" y="300038"/>
                  </a:lnTo>
                  <a:lnTo>
                    <a:pt x="1576387" y="366713"/>
                  </a:lnTo>
                  <a:lnTo>
                    <a:pt x="1528762" y="400050"/>
                  </a:lnTo>
                  <a:lnTo>
                    <a:pt x="1500187" y="319088"/>
                  </a:lnTo>
                  <a:lnTo>
                    <a:pt x="1533525" y="276225"/>
                  </a:lnTo>
                  <a:lnTo>
                    <a:pt x="1447800" y="176213"/>
                  </a:lnTo>
                  <a:lnTo>
                    <a:pt x="1395412" y="247650"/>
                  </a:lnTo>
                  <a:lnTo>
                    <a:pt x="1443037" y="304800"/>
                  </a:lnTo>
                  <a:lnTo>
                    <a:pt x="1462087" y="390525"/>
                  </a:lnTo>
                  <a:lnTo>
                    <a:pt x="1395412" y="423863"/>
                  </a:lnTo>
                  <a:lnTo>
                    <a:pt x="1281112" y="385763"/>
                  </a:lnTo>
                  <a:lnTo>
                    <a:pt x="1219200" y="361950"/>
                  </a:lnTo>
                  <a:lnTo>
                    <a:pt x="1109662" y="385763"/>
                  </a:lnTo>
                  <a:lnTo>
                    <a:pt x="1114425" y="490538"/>
                  </a:lnTo>
                  <a:lnTo>
                    <a:pt x="1057275" y="390525"/>
                  </a:lnTo>
                  <a:lnTo>
                    <a:pt x="871537" y="400050"/>
                  </a:lnTo>
                  <a:lnTo>
                    <a:pt x="900112" y="347663"/>
                  </a:lnTo>
                  <a:lnTo>
                    <a:pt x="842962" y="314325"/>
                  </a:lnTo>
                  <a:lnTo>
                    <a:pt x="742950" y="309563"/>
                  </a:lnTo>
                  <a:lnTo>
                    <a:pt x="642937" y="214313"/>
                  </a:lnTo>
                  <a:lnTo>
                    <a:pt x="533400" y="228600"/>
                  </a:lnTo>
                  <a:lnTo>
                    <a:pt x="471487" y="128588"/>
                  </a:lnTo>
                  <a:lnTo>
                    <a:pt x="414337" y="195263"/>
                  </a:lnTo>
                  <a:lnTo>
                    <a:pt x="304800" y="238125"/>
                  </a:lnTo>
                  <a:lnTo>
                    <a:pt x="276225" y="314325"/>
                  </a:lnTo>
                  <a:lnTo>
                    <a:pt x="309562" y="200025"/>
                  </a:lnTo>
                  <a:lnTo>
                    <a:pt x="419100" y="161925"/>
                  </a:lnTo>
                  <a:lnTo>
                    <a:pt x="366712" y="142875"/>
                  </a:lnTo>
                  <a:lnTo>
                    <a:pt x="238125" y="214313"/>
                  </a:lnTo>
                  <a:lnTo>
                    <a:pt x="185737" y="271463"/>
                  </a:lnTo>
                  <a:lnTo>
                    <a:pt x="214312" y="347663"/>
                  </a:lnTo>
                  <a:lnTo>
                    <a:pt x="152400" y="290513"/>
                  </a:lnTo>
                  <a:lnTo>
                    <a:pt x="14287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4" name="フリーフォーム 1172">
              <a:extLst>
                <a:ext uri="{FF2B5EF4-FFF2-40B4-BE49-F238E27FC236}">
                  <a16:creationId xmlns:a16="http://schemas.microsoft.com/office/drawing/2014/main" id="{DD5C5666-1460-42B3-96FE-F0560EF1A612}"/>
                </a:ext>
              </a:extLst>
            </p:cNvPr>
            <p:cNvSpPr/>
            <p:nvPr/>
          </p:nvSpPr>
          <p:spPr bwMode="auto">
            <a:xfrm>
              <a:off x="9459110" y="3125272"/>
              <a:ext cx="160591" cy="198994"/>
            </a:xfrm>
            <a:custGeom>
              <a:avLst/>
              <a:gdLst>
                <a:gd name="connsiteX0" fmla="*/ 95250 w 219075"/>
                <a:gd name="connsiteY0" fmla="*/ 0 h 271463"/>
                <a:gd name="connsiteX1" fmla="*/ 23813 w 219075"/>
                <a:gd name="connsiteY1" fmla="*/ 104775 h 271463"/>
                <a:gd name="connsiteX2" fmla="*/ 0 w 219075"/>
                <a:gd name="connsiteY2" fmla="*/ 204788 h 271463"/>
                <a:gd name="connsiteX3" fmla="*/ 90488 w 219075"/>
                <a:gd name="connsiteY3" fmla="*/ 223838 h 271463"/>
                <a:gd name="connsiteX4" fmla="*/ 185738 w 219075"/>
                <a:gd name="connsiteY4" fmla="*/ 271463 h 271463"/>
                <a:gd name="connsiteX5" fmla="*/ 219075 w 219075"/>
                <a:gd name="connsiteY5" fmla="*/ 204788 h 271463"/>
                <a:gd name="connsiteX6" fmla="*/ 147638 w 219075"/>
                <a:gd name="connsiteY6" fmla="*/ 142875 h 271463"/>
                <a:gd name="connsiteX7" fmla="*/ 61913 w 219075"/>
                <a:gd name="connsiteY7" fmla="*/ 100013 h 271463"/>
                <a:gd name="connsiteX8" fmla="*/ 95250 w 219075"/>
                <a:gd name="connsiteY8" fmla="*/ 0 h 271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271463">
                  <a:moveTo>
                    <a:pt x="95250" y="0"/>
                  </a:moveTo>
                  <a:lnTo>
                    <a:pt x="23813" y="104775"/>
                  </a:lnTo>
                  <a:lnTo>
                    <a:pt x="0" y="204788"/>
                  </a:lnTo>
                  <a:lnTo>
                    <a:pt x="90488" y="223838"/>
                  </a:lnTo>
                  <a:lnTo>
                    <a:pt x="185738" y="271463"/>
                  </a:lnTo>
                  <a:lnTo>
                    <a:pt x="219075" y="204788"/>
                  </a:lnTo>
                  <a:lnTo>
                    <a:pt x="147638" y="142875"/>
                  </a:lnTo>
                  <a:lnTo>
                    <a:pt x="61913" y="100013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5" name="フリーフォーム 1173">
              <a:extLst>
                <a:ext uri="{FF2B5EF4-FFF2-40B4-BE49-F238E27FC236}">
                  <a16:creationId xmlns:a16="http://schemas.microsoft.com/office/drawing/2014/main" id="{7853CEB8-1619-4643-A89B-C9308CA86BB0}"/>
                </a:ext>
              </a:extLst>
            </p:cNvPr>
            <p:cNvSpPr/>
            <p:nvPr/>
          </p:nvSpPr>
          <p:spPr bwMode="auto">
            <a:xfrm>
              <a:off x="7828758" y="3216041"/>
              <a:ext cx="1459287" cy="823904"/>
            </a:xfrm>
            <a:custGeom>
              <a:avLst/>
              <a:gdLst>
                <a:gd name="connsiteX0" fmla="*/ 28575 w 1990725"/>
                <a:gd name="connsiteY0" fmla="*/ 76200 h 1123950"/>
                <a:gd name="connsiteX1" fmla="*/ 114300 w 1990725"/>
                <a:gd name="connsiteY1" fmla="*/ 33338 h 1123950"/>
                <a:gd name="connsiteX2" fmla="*/ 1019175 w 1990725"/>
                <a:gd name="connsiteY2" fmla="*/ 0 h 1123950"/>
                <a:gd name="connsiteX3" fmla="*/ 1171575 w 1990725"/>
                <a:gd name="connsiteY3" fmla="*/ 95250 h 1123950"/>
                <a:gd name="connsiteX4" fmla="*/ 1123950 w 1990725"/>
                <a:gd name="connsiteY4" fmla="*/ 171450 h 1123950"/>
                <a:gd name="connsiteX5" fmla="*/ 1181100 w 1990725"/>
                <a:gd name="connsiteY5" fmla="*/ 185738 h 1123950"/>
                <a:gd name="connsiteX6" fmla="*/ 1209675 w 1990725"/>
                <a:gd name="connsiteY6" fmla="*/ 133350 h 1123950"/>
                <a:gd name="connsiteX7" fmla="*/ 1328737 w 1990725"/>
                <a:gd name="connsiteY7" fmla="*/ 180975 h 1123950"/>
                <a:gd name="connsiteX8" fmla="*/ 1419225 w 1990725"/>
                <a:gd name="connsiteY8" fmla="*/ 242888 h 1123950"/>
                <a:gd name="connsiteX9" fmla="*/ 1414462 w 1990725"/>
                <a:gd name="connsiteY9" fmla="*/ 361950 h 1123950"/>
                <a:gd name="connsiteX10" fmla="*/ 1428750 w 1990725"/>
                <a:gd name="connsiteY10" fmla="*/ 404813 h 1123950"/>
                <a:gd name="connsiteX11" fmla="*/ 1519237 w 1990725"/>
                <a:gd name="connsiteY11" fmla="*/ 342900 h 1123950"/>
                <a:gd name="connsiteX12" fmla="*/ 1552575 w 1990725"/>
                <a:gd name="connsiteY12" fmla="*/ 295275 h 1123950"/>
                <a:gd name="connsiteX13" fmla="*/ 1619250 w 1990725"/>
                <a:gd name="connsiteY13" fmla="*/ 300038 h 1123950"/>
                <a:gd name="connsiteX14" fmla="*/ 1647825 w 1990725"/>
                <a:gd name="connsiteY14" fmla="*/ 261938 h 1123950"/>
                <a:gd name="connsiteX15" fmla="*/ 1819275 w 1990725"/>
                <a:gd name="connsiteY15" fmla="*/ 242888 h 1123950"/>
                <a:gd name="connsiteX16" fmla="*/ 1895475 w 1990725"/>
                <a:gd name="connsiteY16" fmla="*/ 142875 h 1123950"/>
                <a:gd name="connsiteX17" fmla="*/ 1990725 w 1990725"/>
                <a:gd name="connsiteY17" fmla="*/ 228600 h 1123950"/>
                <a:gd name="connsiteX18" fmla="*/ 1833562 w 1990725"/>
                <a:gd name="connsiteY18" fmla="*/ 323850 h 1123950"/>
                <a:gd name="connsiteX19" fmla="*/ 1833562 w 1990725"/>
                <a:gd name="connsiteY19" fmla="*/ 419100 h 1123950"/>
                <a:gd name="connsiteX20" fmla="*/ 1728787 w 1990725"/>
                <a:gd name="connsiteY20" fmla="*/ 438150 h 1123950"/>
                <a:gd name="connsiteX21" fmla="*/ 1628775 w 1990725"/>
                <a:gd name="connsiteY21" fmla="*/ 600075 h 1123950"/>
                <a:gd name="connsiteX22" fmla="*/ 1643062 w 1990725"/>
                <a:gd name="connsiteY22" fmla="*/ 700088 h 1123950"/>
                <a:gd name="connsiteX23" fmla="*/ 1509712 w 1990725"/>
                <a:gd name="connsiteY23" fmla="*/ 819150 h 1123950"/>
                <a:gd name="connsiteX24" fmla="*/ 1452562 w 1990725"/>
                <a:gd name="connsiteY24" fmla="*/ 900113 h 1123950"/>
                <a:gd name="connsiteX25" fmla="*/ 1538287 w 1990725"/>
                <a:gd name="connsiteY25" fmla="*/ 1085850 h 1123950"/>
                <a:gd name="connsiteX26" fmla="*/ 1495425 w 1990725"/>
                <a:gd name="connsiteY26" fmla="*/ 1123950 h 1123950"/>
                <a:gd name="connsiteX27" fmla="*/ 1390650 w 1990725"/>
                <a:gd name="connsiteY27" fmla="*/ 957263 h 1123950"/>
                <a:gd name="connsiteX28" fmla="*/ 1328737 w 1990725"/>
                <a:gd name="connsiteY28" fmla="*/ 928688 h 1123950"/>
                <a:gd name="connsiteX29" fmla="*/ 1190625 w 1990725"/>
                <a:gd name="connsiteY29" fmla="*/ 909638 h 1123950"/>
                <a:gd name="connsiteX30" fmla="*/ 1104900 w 1990725"/>
                <a:gd name="connsiteY30" fmla="*/ 971550 h 1123950"/>
                <a:gd name="connsiteX31" fmla="*/ 1028700 w 1990725"/>
                <a:gd name="connsiteY31" fmla="*/ 957263 h 1123950"/>
                <a:gd name="connsiteX32" fmla="*/ 947737 w 1990725"/>
                <a:gd name="connsiteY32" fmla="*/ 1095375 h 1123950"/>
                <a:gd name="connsiteX33" fmla="*/ 852487 w 1990725"/>
                <a:gd name="connsiteY33" fmla="*/ 1062038 h 1123950"/>
                <a:gd name="connsiteX34" fmla="*/ 795337 w 1990725"/>
                <a:gd name="connsiteY34" fmla="*/ 938213 h 1123950"/>
                <a:gd name="connsiteX35" fmla="*/ 728662 w 1990725"/>
                <a:gd name="connsiteY35" fmla="*/ 976313 h 1123950"/>
                <a:gd name="connsiteX36" fmla="*/ 590550 w 1990725"/>
                <a:gd name="connsiteY36" fmla="*/ 857250 h 1123950"/>
                <a:gd name="connsiteX37" fmla="*/ 423862 w 1990725"/>
                <a:gd name="connsiteY37" fmla="*/ 862013 h 1123950"/>
                <a:gd name="connsiteX38" fmla="*/ 333375 w 1990725"/>
                <a:gd name="connsiteY38" fmla="*/ 819150 h 1123950"/>
                <a:gd name="connsiteX39" fmla="*/ 261937 w 1990725"/>
                <a:gd name="connsiteY39" fmla="*/ 823913 h 1123950"/>
                <a:gd name="connsiteX40" fmla="*/ 219075 w 1990725"/>
                <a:gd name="connsiteY40" fmla="*/ 766763 h 1123950"/>
                <a:gd name="connsiteX41" fmla="*/ 100012 w 1990725"/>
                <a:gd name="connsiteY41" fmla="*/ 704850 h 1123950"/>
                <a:gd name="connsiteX42" fmla="*/ 28575 w 1990725"/>
                <a:gd name="connsiteY42" fmla="*/ 447675 h 1123950"/>
                <a:gd name="connsiteX43" fmla="*/ 0 w 1990725"/>
                <a:gd name="connsiteY43" fmla="*/ 195263 h 1123950"/>
                <a:gd name="connsiteX44" fmla="*/ 28575 w 1990725"/>
                <a:gd name="connsiteY44" fmla="*/ 7620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990725" h="1123950">
                  <a:moveTo>
                    <a:pt x="28575" y="76200"/>
                  </a:moveTo>
                  <a:lnTo>
                    <a:pt x="114300" y="33338"/>
                  </a:lnTo>
                  <a:lnTo>
                    <a:pt x="1019175" y="0"/>
                  </a:lnTo>
                  <a:lnTo>
                    <a:pt x="1171575" y="95250"/>
                  </a:lnTo>
                  <a:lnTo>
                    <a:pt x="1123950" y="171450"/>
                  </a:lnTo>
                  <a:lnTo>
                    <a:pt x="1181100" y="185738"/>
                  </a:lnTo>
                  <a:lnTo>
                    <a:pt x="1209675" y="133350"/>
                  </a:lnTo>
                  <a:lnTo>
                    <a:pt x="1328737" y="180975"/>
                  </a:lnTo>
                  <a:lnTo>
                    <a:pt x="1419225" y="242888"/>
                  </a:lnTo>
                  <a:lnTo>
                    <a:pt x="1414462" y="361950"/>
                  </a:lnTo>
                  <a:lnTo>
                    <a:pt x="1428750" y="404813"/>
                  </a:lnTo>
                  <a:lnTo>
                    <a:pt x="1519237" y="342900"/>
                  </a:lnTo>
                  <a:lnTo>
                    <a:pt x="1552575" y="295275"/>
                  </a:lnTo>
                  <a:lnTo>
                    <a:pt x="1619250" y="300038"/>
                  </a:lnTo>
                  <a:lnTo>
                    <a:pt x="1647825" y="261938"/>
                  </a:lnTo>
                  <a:lnTo>
                    <a:pt x="1819275" y="242888"/>
                  </a:lnTo>
                  <a:lnTo>
                    <a:pt x="1895475" y="142875"/>
                  </a:lnTo>
                  <a:lnTo>
                    <a:pt x="1990725" y="228600"/>
                  </a:lnTo>
                  <a:lnTo>
                    <a:pt x="1833562" y="323850"/>
                  </a:lnTo>
                  <a:lnTo>
                    <a:pt x="1833562" y="419100"/>
                  </a:lnTo>
                  <a:lnTo>
                    <a:pt x="1728787" y="438150"/>
                  </a:lnTo>
                  <a:lnTo>
                    <a:pt x="1628775" y="600075"/>
                  </a:lnTo>
                  <a:lnTo>
                    <a:pt x="1643062" y="700088"/>
                  </a:lnTo>
                  <a:lnTo>
                    <a:pt x="1509712" y="819150"/>
                  </a:lnTo>
                  <a:lnTo>
                    <a:pt x="1452562" y="900113"/>
                  </a:lnTo>
                  <a:lnTo>
                    <a:pt x="1538287" y="1085850"/>
                  </a:lnTo>
                  <a:lnTo>
                    <a:pt x="1495425" y="1123950"/>
                  </a:lnTo>
                  <a:lnTo>
                    <a:pt x="1390650" y="957263"/>
                  </a:lnTo>
                  <a:lnTo>
                    <a:pt x="1328737" y="928688"/>
                  </a:lnTo>
                  <a:lnTo>
                    <a:pt x="1190625" y="909638"/>
                  </a:lnTo>
                  <a:lnTo>
                    <a:pt x="1104900" y="971550"/>
                  </a:lnTo>
                  <a:lnTo>
                    <a:pt x="1028700" y="957263"/>
                  </a:lnTo>
                  <a:lnTo>
                    <a:pt x="947737" y="1095375"/>
                  </a:lnTo>
                  <a:lnTo>
                    <a:pt x="852487" y="1062038"/>
                  </a:lnTo>
                  <a:lnTo>
                    <a:pt x="795337" y="938213"/>
                  </a:lnTo>
                  <a:lnTo>
                    <a:pt x="728662" y="976313"/>
                  </a:lnTo>
                  <a:lnTo>
                    <a:pt x="590550" y="857250"/>
                  </a:lnTo>
                  <a:lnTo>
                    <a:pt x="423862" y="862013"/>
                  </a:lnTo>
                  <a:lnTo>
                    <a:pt x="333375" y="819150"/>
                  </a:lnTo>
                  <a:lnTo>
                    <a:pt x="261937" y="823913"/>
                  </a:lnTo>
                  <a:lnTo>
                    <a:pt x="219075" y="766763"/>
                  </a:lnTo>
                  <a:lnTo>
                    <a:pt x="100012" y="704850"/>
                  </a:lnTo>
                  <a:lnTo>
                    <a:pt x="28575" y="447675"/>
                  </a:lnTo>
                  <a:lnTo>
                    <a:pt x="0" y="195263"/>
                  </a:lnTo>
                  <a:lnTo>
                    <a:pt x="28575" y="762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6" name="フリーフォーム 1174">
              <a:extLst>
                <a:ext uri="{FF2B5EF4-FFF2-40B4-BE49-F238E27FC236}">
                  <a16:creationId xmlns:a16="http://schemas.microsoft.com/office/drawing/2014/main" id="{11AD18DC-F64A-48C8-AED8-C3F867B706D5}"/>
                </a:ext>
              </a:extLst>
            </p:cNvPr>
            <p:cNvSpPr/>
            <p:nvPr/>
          </p:nvSpPr>
          <p:spPr bwMode="auto">
            <a:xfrm>
              <a:off x="6718583" y="2919297"/>
              <a:ext cx="233905" cy="143135"/>
            </a:xfrm>
            <a:custGeom>
              <a:avLst/>
              <a:gdLst>
                <a:gd name="connsiteX0" fmla="*/ 319087 w 319087"/>
                <a:gd name="connsiteY0" fmla="*/ 0 h 195262"/>
                <a:gd name="connsiteX1" fmla="*/ 228600 w 319087"/>
                <a:gd name="connsiteY1" fmla="*/ 14287 h 195262"/>
                <a:gd name="connsiteX2" fmla="*/ 0 w 319087"/>
                <a:gd name="connsiteY2" fmla="*/ 195262 h 195262"/>
                <a:gd name="connsiteX3" fmla="*/ 271462 w 319087"/>
                <a:gd name="connsiteY3" fmla="*/ 42862 h 195262"/>
                <a:gd name="connsiteX4" fmla="*/ 319087 w 319087"/>
                <a:gd name="connsiteY4" fmla="*/ 0 h 19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87" h="195262">
                  <a:moveTo>
                    <a:pt x="319087" y="0"/>
                  </a:moveTo>
                  <a:lnTo>
                    <a:pt x="228600" y="14287"/>
                  </a:lnTo>
                  <a:lnTo>
                    <a:pt x="0" y="195262"/>
                  </a:lnTo>
                  <a:lnTo>
                    <a:pt x="271462" y="42862"/>
                  </a:lnTo>
                  <a:lnTo>
                    <a:pt x="3190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7" name="フリーフォーム 1175">
              <a:extLst>
                <a:ext uri="{FF2B5EF4-FFF2-40B4-BE49-F238E27FC236}">
                  <a16:creationId xmlns:a16="http://schemas.microsoft.com/office/drawing/2014/main" id="{DD0264C8-A40B-433C-A4BB-4D22D4C2544E}"/>
                </a:ext>
              </a:extLst>
            </p:cNvPr>
            <p:cNvSpPr/>
            <p:nvPr/>
          </p:nvSpPr>
          <p:spPr bwMode="auto">
            <a:xfrm>
              <a:off x="8031243" y="3813023"/>
              <a:ext cx="736626" cy="527158"/>
            </a:xfrm>
            <a:custGeom>
              <a:avLst/>
              <a:gdLst>
                <a:gd name="connsiteX0" fmla="*/ 0 w 1004887"/>
                <a:gd name="connsiteY0" fmla="*/ 0 h 719137"/>
                <a:gd name="connsiteX1" fmla="*/ 33337 w 1004887"/>
                <a:gd name="connsiteY1" fmla="*/ 142875 h 719137"/>
                <a:gd name="connsiteX2" fmla="*/ 80962 w 1004887"/>
                <a:gd name="connsiteY2" fmla="*/ 176212 h 719137"/>
                <a:gd name="connsiteX3" fmla="*/ 57150 w 1004887"/>
                <a:gd name="connsiteY3" fmla="*/ 238125 h 719137"/>
                <a:gd name="connsiteX4" fmla="*/ 238125 w 1004887"/>
                <a:gd name="connsiteY4" fmla="*/ 395287 h 719137"/>
                <a:gd name="connsiteX5" fmla="*/ 166687 w 1004887"/>
                <a:gd name="connsiteY5" fmla="*/ 257175 h 719137"/>
                <a:gd name="connsiteX6" fmla="*/ 61912 w 1004887"/>
                <a:gd name="connsiteY6" fmla="*/ 47625 h 719137"/>
                <a:gd name="connsiteX7" fmla="*/ 109537 w 1004887"/>
                <a:gd name="connsiteY7" fmla="*/ 76200 h 719137"/>
                <a:gd name="connsiteX8" fmla="*/ 195262 w 1004887"/>
                <a:gd name="connsiteY8" fmla="*/ 200025 h 719137"/>
                <a:gd name="connsiteX9" fmla="*/ 314325 w 1004887"/>
                <a:gd name="connsiteY9" fmla="*/ 361950 h 719137"/>
                <a:gd name="connsiteX10" fmla="*/ 438150 w 1004887"/>
                <a:gd name="connsiteY10" fmla="*/ 523875 h 719137"/>
                <a:gd name="connsiteX11" fmla="*/ 495300 w 1004887"/>
                <a:gd name="connsiteY11" fmla="*/ 614362 h 719137"/>
                <a:gd name="connsiteX12" fmla="*/ 704850 w 1004887"/>
                <a:gd name="connsiteY12" fmla="*/ 685800 h 719137"/>
                <a:gd name="connsiteX13" fmla="*/ 752475 w 1004887"/>
                <a:gd name="connsiteY13" fmla="*/ 647700 h 719137"/>
                <a:gd name="connsiteX14" fmla="*/ 790575 w 1004887"/>
                <a:gd name="connsiteY14" fmla="*/ 719137 h 719137"/>
                <a:gd name="connsiteX15" fmla="*/ 857250 w 1004887"/>
                <a:gd name="connsiteY15" fmla="*/ 695325 h 719137"/>
                <a:gd name="connsiteX16" fmla="*/ 862012 w 1004887"/>
                <a:gd name="connsiteY16" fmla="*/ 628650 h 719137"/>
                <a:gd name="connsiteX17" fmla="*/ 923925 w 1004887"/>
                <a:gd name="connsiteY17" fmla="*/ 590550 h 719137"/>
                <a:gd name="connsiteX18" fmla="*/ 957262 w 1004887"/>
                <a:gd name="connsiteY18" fmla="*/ 647700 h 719137"/>
                <a:gd name="connsiteX19" fmla="*/ 1004887 w 1004887"/>
                <a:gd name="connsiteY19" fmla="*/ 457200 h 719137"/>
                <a:gd name="connsiteX20" fmla="*/ 914400 w 1004887"/>
                <a:gd name="connsiteY20" fmla="*/ 457200 h 719137"/>
                <a:gd name="connsiteX21" fmla="*/ 885825 w 1004887"/>
                <a:gd name="connsiteY21" fmla="*/ 509587 h 719137"/>
                <a:gd name="connsiteX22" fmla="*/ 790575 w 1004887"/>
                <a:gd name="connsiteY22" fmla="*/ 581025 h 719137"/>
                <a:gd name="connsiteX23" fmla="*/ 695325 w 1004887"/>
                <a:gd name="connsiteY23" fmla="*/ 547687 h 719137"/>
                <a:gd name="connsiteX24" fmla="*/ 633412 w 1004887"/>
                <a:gd name="connsiteY24" fmla="*/ 361950 h 719137"/>
                <a:gd name="connsiteX25" fmla="*/ 671512 w 1004887"/>
                <a:gd name="connsiteY25" fmla="*/ 271462 h 719137"/>
                <a:gd name="connsiteX26" fmla="*/ 576262 w 1004887"/>
                <a:gd name="connsiteY26" fmla="*/ 261937 h 719137"/>
                <a:gd name="connsiteX27" fmla="*/ 528637 w 1004887"/>
                <a:gd name="connsiteY27" fmla="*/ 128587 h 719137"/>
                <a:gd name="connsiteX28" fmla="*/ 447675 w 1004887"/>
                <a:gd name="connsiteY28" fmla="*/ 161925 h 719137"/>
                <a:gd name="connsiteX29" fmla="*/ 323850 w 1004887"/>
                <a:gd name="connsiteY29" fmla="*/ 47625 h 719137"/>
                <a:gd name="connsiteX30" fmla="*/ 161925 w 1004887"/>
                <a:gd name="connsiteY30" fmla="*/ 47625 h 719137"/>
                <a:gd name="connsiteX31" fmla="*/ 80962 w 1004887"/>
                <a:gd name="connsiteY31" fmla="*/ 9525 h 719137"/>
                <a:gd name="connsiteX32" fmla="*/ 0 w 1004887"/>
                <a:gd name="connsiteY32" fmla="*/ 0 h 719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04887" h="719137">
                  <a:moveTo>
                    <a:pt x="0" y="0"/>
                  </a:moveTo>
                  <a:lnTo>
                    <a:pt x="33337" y="142875"/>
                  </a:lnTo>
                  <a:lnTo>
                    <a:pt x="80962" y="176212"/>
                  </a:lnTo>
                  <a:lnTo>
                    <a:pt x="57150" y="238125"/>
                  </a:lnTo>
                  <a:lnTo>
                    <a:pt x="238125" y="395287"/>
                  </a:lnTo>
                  <a:lnTo>
                    <a:pt x="166687" y="257175"/>
                  </a:lnTo>
                  <a:lnTo>
                    <a:pt x="61912" y="47625"/>
                  </a:lnTo>
                  <a:lnTo>
                    <a:pt x="109537" y="76200"/>
                  </a:lnTo>
                  <a:lnTo>
                    <a:pt x="195262" y="200025"/>
                  </a:lnTo>
                  <a:lnTo>
                    <a:pt x="314325" y="361950"/>
                  </a:lnTo>
                  <a:lnTo>
                    <a:pt x="438150" y="523875"/>
                  </a:lnTo>
                  <a:lnTo>
                    <a:pt x="495300" y="614362"/>
                  </a:lnTo>
                  <a:lnTo>
                    <a:pt x="704850" y="685800"/>
                  </a:lnTo>
                  <a:lnTo>
                    <a:pt x="752475" y="647700"/>
                  </a:lnTo>
                  <a:lnTo>
                    <a:pt x="790575" y="719137"/>
                  </a:lnTo>
                  <a:lnTo>
                    <a:pt x="857250" y="695325"/>
                  </a:lnTo>
                  <a:lnTo>
                    <a:pt x="862012" y="628650"/>
                  </a:lnTo>
                  <a:lnTo>
                    <a:pt x="923925" y="590550"/>
                  </a:lnTo>
                  <a:lnTo>
                    <a:pt x="957262" y="647700"/>
                  </a:lnTo>
                  <a:lnTo>
                    <a:pt x="1004887" y="457200"/>
                  </a:lnTo>
                  <a:lnTo>
                    <a:pt x="914400" y="457200"/>
                  </a:lnTo>
                  <a:lnTo>
                    <a:pt x="885825" y="509587"/>
                  </a:lnTo>
                  <a:lnTo>
                    <a:pt x="790575" y="581025"/>
                  </a:lnTo>
                  <a:lnTo>
                    <a:pt x="695325" y="547687"/>
                  </a:lnTo>
                  <a:lnTo>
                    <a:pt x="633412" y="361950"/>
                  </a:lnTo>
                  <a:lnTo>
                    <a:pt x="671512" y="271462"/>
                  </a:lnTo>
                  <a:lnTo>
                    <a:pt x="576262" y="261937"/>
                  </a:lnTo>
                  <a:lnTo>
                    <a:pt x="528637" y="128587"/>
                  </a:lnTo>
                  <a:lnTo>
                    <a:pt x="447675" y="161925"/>
                  </a:lnTo>
                  <a:lnTo>
                    <a:pt x="323850" y="47625"/>
                  </a:lnTo>
                  <a:lnTo>
                    <a:pt x="161925" y="47625"/>
                  </a:lnTo>
                  <a:lnTo>
                    <a:pt x="80962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8" name="フリーフォーム 1177">
              <a:extLst>
                <a:ext uri="{FF2B5EF4-FFF2-40B4-BE49-F238E27FC236}">
                  <a16:creationId xmlns:a16="http://schemas.microsoft.com/office/drawing/2014/main" id="{168CDB3F-A228-4A59-B4C4-14A54584C8EF}"/>
                </a:ext>
              </a:extLst>
            </p:cNvPr>
            <p:cNvSpPr/>
            <p:nvPr/>
          </p:nvSpPr>
          <p:spPr bwMode="auto">
            <a:xfrm>
              <a:off x="8624733" y="4245922"/>
              <a:ext cx="105897" cy="132662"/>
            </a:xfrm>
            <a:custGeom>
              <a:avLst/>
              <a:gdLst>
                <a:gd name="connsiteX0" fmla="*/ 114300 w 145256"/>
                <a:gd name="connsiteY0" fmla="*/ 0 h 180975"/>
                <a:gd name="connsiteX1" fmla="*/ 47625 w 145256"/>
                <a:gd name="connsiteY1" fmla="*/ 38100 h 180975"/>
                <a:gd name="connsiteX2" fmla="*/ 52387 w 145256"/>
                <a:gd name="connsiteY2" fmla="*/ 104775 h 180975"/>
                <a:gd name="connsiteX3" fmla="*/ 0 w 145256"/>
                <a:gd name="connsiteY3" fmla="*/ 128587 h 180975"/>
                <a:gd name="connsiteX4" fmla="*/ 88106 w 145256"/>
                <a:gd name="connsiteY4" fmla="*/ 180975 h 180975"/>
                <a:gd name="connsiteX5" fmla="*/ 142875 w 145256"/>
                <a:gd name="connsiteY5" fmla="*/ 111918 h 180975"/>
                <a:gd name="connsiteX6" fmla="*/ 145256 w 145256"/>
                <a:gd name="connsiteY6" fmla="*/ 57150 h 180975"/>
                <a:gd name="connsiteX7" fmla="*/ 114300 w 145256"/>
                <a:gd name="connsiteY7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56" h="180975">
                  <a:moveTo>
                    <a:pt x="114300" y="0"/>
                  </a:moveTo>
                  <a:lnTo>
                    <a:pt x="47625" y="38100"/>
                  </a:lnTo>
                  <a:lnTo>
                    <a:pt x="52387" y="104775"/>
                  </a:lnTo>
                  <a:lnTo>
                    <a:pt x="0" y="128587"/>
                  </a:lnTo>
                  <a:lnTo>
                    <a:pt x="88106" y="180975"/>
                  </a:lnTo>
                  <a:lnTo>
                    <a:pt x="142875" y="111918"/>
                  </a:lnTo>
                  <a:lnTo>
                    <a:pt x="145256" y="5715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9" name="フリーフォーム 1178">
              <a:extLst>
                <a:ext uri="{FF2B5EF4-FFF2-40B4-BE49-F238E27FC236}">
                  <a16:creationId xmlns:a16="http://schemas.microsoft.com/office/drawing/2014/main" id="{D569FA19-CD6A-4178-AACA-74BEA43259FB}"/>
                </a:ext>
              </a:extLst>
            </p:cNvPr>
            <p:cNvSpPr/>
            <p:nvPr/>
          </p:nvSpPr>
          <p:spPr bwMode="auto">
            <a:xfrm>
              <a:off x="8827218" y="4100458"/>
              <a:ext cx="252524" cy="96588"/>
            </a:xfrm>
            <a:custGeom>
              <a:avLst/>
              <a:gdLst>
                <a:gd name="connsiteX0" fmla="*/ 345281 w 345281"/>
                <a:gd name="connsiteY0" fmla="*/ 119062 h 130969"/>
                <a:gd name="connsiteX1" fmla="*/ 173831 w 345281"/>
                <a:gd name="connsiteY1" fmla="*/ 0 h 130969"/>
                <a:gd name="connsiteX2" fmla="*/ 11906 w 345281"/>
                <a:gd name="connsiteY2" fmla="*/ 14287 h 130969"/>
                <a:gd name="connsiteX3" fmla="*/ 0 w 345281"/>
                <a:gd name="connsiteY3" fmla="*/ 50006 h 130969"/>
                <a:gd name="connsiteX4" fmla="*/ 111918 w 345281"/>
                <a:gd name="connsiteY4" fmla="*/ 47625 h 130969"/>
                <a:gd name="connsiteX5" fmla="*/ 235743 w 345281"/>
                <a:gd name="connsiteY5" fmla="*/ 104775 h 130969"/>
                <a:gd name="connsiteX6" fmla="*/ 235743 w 345281"/>
                <a:gd name="connsiteY6" fmla="*/ 130969 h 130969"/>
                <a:gd name="connsiteX7" fmla="*/ 345281 w 345281"/>
                <a:gd name="connsiteY7" fmla="*/ 119062 h 130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5281" h="130969">
                  <a:moveTo>
                    <a:pt x="345281" y="119062"/>
                  </a:moveTo>
                  <a:lnTo>
                    <a:pt x="173831" y="0"/>
                  </a:lnTo>
                  <a:lnTo>
                    <a:pt x="11906" y="14287"/>
                  </a:lnTo>
                  <a:lnTo>
                    <a:pt x="0" y="50006"/>
                  </a:lnTo>
                  <a:lnTo>
                    <a:pt x="111918" y="47625"/>
                  </a:lnTo>
                  <a:lnTo>
                    <a:pt x="235743" y="104775"/>
                  </a:lnTo>
                  <a:lnTo>
                    <a:pt x="235743" y="130969"/>
                  </a:lnTo>
                  <a:lnTo>
                    <a:pt x="345281" y="11906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0" name="フリーフォーム 1179">
              <a:extLst>
                <a:ext uri="{FF2B5EF4-FFF2-40B4-BE49-F238E27FC236}">
                  <a16:creationId xmlns:a16="http://schemas.microsoft.com/office/drawing/2014/main" id="{D8DC88BB-4D93-44C4-8043-202EE17FA528}"/>
                </a:ext>
              </a:extLst>
            </p:cNvPr>
            <p:cNvSpPr/>
            <p:nvPr/>
          </p:nvSpPr>
          <p:spPr bwMode="auto">
            <a:xfrm>
              <a:off x="9064614" y="4204028"/>
              <a:ext cx="90769" cy="52366"/>
            </a:xfrm>
            <a:custGeom>
              <a:avLst/>
              <a:gdLst>
                <a:gd name="connsiteX0" fmla="*/ 97631 w 123825"/>
                <a:gd name="connsiteY0" fmla="*/ 0 h 71437"/>
                <a:gd name="connsiteX1" fmla="*/ 123825 w 123825"/>
                <a:gd name="connsiteY1" fmla="*/ 38100 h 71437"/>
                <a:gd name="connsiteX2" fmla="*/ 97631 w 123825"/>
                <a:gd name="connsiteY2" fmla="*/ 71437 h 71437"/>
                <a:gd name="connsiteX3" fmla="*/ 0 w 123825"/>
                <a:gd name="connsiteY3" fmla="*/ 54768 h 71437"/>
                <a:gd name="connsiteX4" fmla="*/ 97631 w 123825"/>
                <a:gd name="connsiteY4" fmla="*/ 0 h 7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25" h="71437">
                  <a:moveTo>
                    <a:pt x="97631" y="0"/>
                  </a:moveTo>
                  <a:lnTo>
                    <a:pt x="123825" y="38100"/>
                  </a:lnTo>
                  <a:lnTo>
                    <a:pt x="97631" y="71437"/>
                  </a:lnTo>
                  <a:lnTo>
                    <a:pt x="0" y="54768"/>
                  </a:lnTo>
                  <a:lnTo>
                    <a:pt x="9763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1" name="フリーフォーム 1180">
              <a:extLst>
                <a:ext uri="{FF2B5EF4-FFF2-40B4-BE49-F238E27FC236}">
                  <a16:creationId xmlns:a16="http://schemas.microsoft.com/office/drawing/2014/main" id="{77C58081-2899-4603-AD89-1A7A17FF8EC4}"/>
                </a:ext>
              </a:extLst>
            </p:cNvPr>
            <p:cNvSpPr/>
            <p:nvPr/>
          </p:nvSpPr>
          <p:spPr bwMode="auto">
            <a:xfrm>
              <a:off x="9134436" y="4197046"/>
              <a:ext cx="104734" cy="55858"/>
            </a:xfrm>
            <a:custGeom>
              <a:avLst/>
              <a:gdLst>
                <a:gd name="connsiteX0" fmla="*/ 0 w 142875"/>
                <a:gd name="connsiteY0" fmla="*/ 11906 h 76200"/>
                <a:gd name="connsiteX1" fmla="*/ 40481 w 142875"/>
                <a:gd name="connsiteY1" fmla="*/ 59531 h 76200"/>
                <a:gd name="connsiteX2" fmla="*/ 130968 w 142875"/>
                <a:gd name="connsiteY2" fmla="*/ 76200 h 76200"/>
                <a:gd name="connsiteX3" fmla="*/ 142875 w 142875"/>
                <a:gd name="connsiteY3" fmla="*/ 35718 h 76200"/>
                <a:gd name="connsiteX4" fmla="*/ 50006 w 142875"/>
                <a:gd name="connsiteY4" fmla="*/ 0 h 76200"/>
                <a:gd name="connsiteX5" fmla="*/ 0 w 142875"/>
                <a:gd name="connsiteY5" fmla="*/ 11906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875" h="76200">
                  <a:moveTo>
                    <a:pt x="0" y="11906"/>
                  </a:moveTo>
                  <a:lnTo>
                    <a:pt x="40481" y="59531"/>
                  </a:lnTo>
                  <a:lnTo>
                    <a:pt x="130968" y="76200"/>
                  </a:lnTo>
                  <a:lnTo>
                    <a:pt x="142875" y="35718"/>
                  </a:lnTo>
                  <a:lnTo>
                    <a:pt x="50006" y="0"/>
                  </a:lnTo>
                  <a:lnTo>
                    <a:pt x="0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2" name="フリーフォーム 1184">
              <a:extLst>
                <a:ext uri="{FF2B5EF4-FFF2-40B4-BE49-F238E27FC236}">
                  <a16:creationId xmlns:a16="http://schemas.microsoft.com/office/drawing/2014/main" id="{64E3A3D8-74E4-42A7-AB85-C1A36B9316D2}"/>
                </a:ext>
              </a:extLst>
            </p:cNvPr>
            <p:cNvSpPr/>
            <p:nvPr/>
          </p:nvSpPr>
          <p:spPr bwMode="auto">
            <a:xfrm>
              <a:off x="9242660" y="4226138"/>
              <a:ext cx="53530" cy="30256"/>
            </a:xfrm>
            <a:custGeom>
              <a:avLst/>
              <a:gdLst>
                <a:gd name="connsiteX0" fmla="*/ 0 w 73819"/>
                <a:gd name="connsiteY0" fmla="*/ 40481 h 40481"/>
                <a:gd name="connsiteX1" fmla="*/ 26194 w 73819"/>
                <a:gd name="connsiteY1" fmla="*/ 0 h 40481"/>
                <a:gd name="connsiteX2" fmla="*/ 73819 w 73819"/>
                <a:gd name="connsiteY2" fmla="*/ 21431 h 40481"/>
                <a:gd name="connsiteX3" fmla="*/ 61913 w 73819"/>
                <a:gd name="connsiteY3" fmla="*/ 40481 h 40481"/>
                <a:gd name="connsiteX4" fmla="*/ 0 w 73819"/>
                <a:gd name="connsiteY4" fmla="*/ 40481 h 40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819" h="40481">
                  <a:moveTo>
                    <a:pt x="0" y="40481"/>
                  </a:moveTo>
                  <a:lnTo>
                    <a:pt x="26194" y="0"/>
                  </a:lnTo>
                  <a:lnTo>
                    <a:pt x="73819" y="21431"/>
                  </a:lnTo>
                  <a:lnTo>
                    <a:pt x="61913" y="40481"/>
                  </a:lnTo>
                  <a:lnTo>
                    <a:pt x="0" y="404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3" name="フリーフォーム 1185">
              <a:extLst>
                <a:ext uri="{FF2B5EF4-FFF2-40B4-BE49-F238E27FC236}">
                  <a16:creationId xmlns:a16="http://schemas.microsoft.com/office/drawing/2014/main" id="{53F4EA15-A896-45C5-95D3-EDB826102997}"/>
                </a:ext>
              </a:extLst>
            </p:cNvPr>
            <p:cNvSpPr/>
            <p:nvPr/>
          </p:nvSpPr>
          <p:spPr bwMode="auto">
            <a:xfrm>
              <a:off x="8720157" y="4305270"/>
              <a:ext cx="132662" cy="91933"/>
            </a:xfrm>
            <a:custGeom>
              <a:avLst/>
              <a:gdLst>
                <a:gd name="connsiteX0" fmla="*/ 16669 w 180975"/>
                <a:gd name="connsiteY0" fmla="*/ 19050 h 126206"/>
                <a:gd name="connsiteX1" fmla="*/ 126207 w 180975"/>
                <a:gd name="connsiteY1" fmla="*/ 0 h 126206"/>
                <a:gd name="connsiteX2" fmla="*/ 180975 w 180975"/>
                <a:gd name="connsiteY2" fmla="*/ 35719 h 126206"/>
                <a:gd name="connsiteX3" fmla="*/ 47625 w 180975"/>
                <a:gd name="connsiteY3" fmla="*/ 126206 h 126206"/>
                <a:gd name="connsiteX4" fmla="*/ 28575 w 180975"/>
                <a:gd name="connsiteY4" fmla="*/ 88106 h 126206"/>
                <a:gd name="connsiteX5" fmla="*/ 0 w 180975"/>
                <a:gd name="connsiteY5" fmla="*/ 66675 h 126206"/>
                <a:gd name="connsiteX6" fmla="*/ 16669 w 180975"/>
                <a:gd name="connsiteY6" fmla="*/ 19050 h 126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0975" h="126206">
                  <a:moveTo>
                    <a:pt x="16669" y="19050"/>
                  </a:moveTo>
                  <a:lnTo>
                    <a:pt x="126207" y="0"/>
                  </a:lnTo>
                  <a:lnTo>
                    <a:pt x="180975" y="35719"/>
                  </a:lnTo>
                  <a:lnTo>
                    <a:pt x="47625" y="126206"/>
                  </a:lnTo>
                  <a:lnTo>
                    <a:pt x="28575" y="88106"/>
                  </a:lnTo>
                  <a:lnTo>
                    <a:pt x="0" y="66675"/>
                  </a:lnTo>
                  <a:lnTo>
                    <a:pt x="16669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4" name="フリーフォーム 1186">
              <a:extLst>
                <a:ext uri="{FF2B5EF4-FFF2-40B4-BE49-F238E27FC236}">
                  <a16:creationId xmlns:a16="http://schemas.microsoft.com/office/drawing/2014/main" id="{FB210157-B7CE-463B-AC8E-FC19E09313E2}"/>
                </a:ext>
              </a:extLst>
            </p:cNvPr>
            <p:cNvSpPr/>
            <p:nvPr/>
          </p:nvSpPr>
          <p:spPr bwMode="auto">
            <a:xfrm>
              <a:off x="8685246" y="4344836"/>
              <a:ext cx="79132" cy="59349"/>
            </a:xfrm>
            <a:custGeom>
              <a:avLst/>
              <a:gdLst>
                <a:gd name="connsiteX0" fmla="*/ 28575 w 107157"/>
                <a:gd name="connsiteY0" fmla="*/ 0 h 80962"/>
                <a:gd name="connsiteX1" fmla="*/ 107157 w 107157"/>
                <a:gd name="connsiteY1" fmla="*/ 73819 h 80962"/>
                <a:gd name="connsiteX2" fmla="*/ 69057 w 107157"/>
                <a:gd name="connsiteY2" fmla="*/ 80962 h 80962"/>
                <a:gd name="connsiteX3" fmla="*/ 0 w 107157"/>
                <a:gd name="connsiteY3" fmla="*/ 50006 h 80962"/>
                <a:gd name="connsiteX4" fmla="*/ 28575 w 107157"/>
                <a:gd name="connsiteY4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157" h="80962">
                  <a:moveTo>
                    <a:pt x="28575" y="0"/>
                  </a:moveTo>
                  <a:lnTo>
                    <a:pt x="107157" y="73819"/>
                  </a:lnTo>
                  <a:lnTo>
                    <a:pt x="69057" y="80962"/>
                  </a:lnTo>
                  <a:lnTo>
                    <a:pt x="0" y="50006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5" name="フリーフォーム 1187">
              <a:extLst>
                <a:ext uri="{FF2B5EF4-FFF2-40B4-BE49-F238E27FC236}">
                  <a16:creationId xmlns:a16="http://schemas.microsoft.com/office/drawing/2014/main" id="{76EA9477-4C4A-4D08-9F9D-63ED4D8B1EC4}"/>
                </a:ext>
              </a:extLst>
            </p:cNvPr>
            <p:cNvSpPr/>
            <p:nvPr/>
          </p:nvSpPr>
          <p:spPr bwMode="auto">
            <a:xfrm>
              <a:off x="8750413" y="4330872"/>
              <a:ext cx="101242" cy="122189"/>
            </a:xfrm>
            <a:custGeom>
              <a:avLst/>
              <a:gdLst>
                <a:gd name="connsiteX0" fmla="*/ 138112 w 138112"/>
                <a:gd name="connsiteY0" fmla="*/ 0 h 166687"/>
                <a:gd name="connsiteX1" fmla="*/ 0 w 138112"/>
                <a:gd name="connsiteY1" fmla="*/ 102394 h 166687"/>
                <a:gd name="connsiteX2" fmla="*/ 69056 w 138112"/>
                <a:gd name="connsiteY2" fmla="*/ 166687 h 166687"/>
                <a:gd name="connsiteX3" fmla="*/ 133350 w 138112"/>
                <a:gd name="connsiteY3" fmla="*/ 159544 h 166687"/>
                <a:gd name="connsiteX4" fmla="*/ 138112 w 138112"/>
                <a:gd name="connsiteY4" fmla="*/ 0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166687">
                  <a:moveTo>
                    <a:pt x="138112" y="0"/>
                  </a:moveTo>
                  <a:lnTo>
                    <a:pt x="0" y="102394"/>
                  </a:lnTo>
                  <a:lnTo>
                    <a:pt x="69056" y="166687"/>
                  </a:lnTo>
                  <a:lnTo>
                    <a:pt x="133350" y="159544"/>
                  </a:lnTo>
                  <a:lnTo>
                    <a:pt x="1381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6" name="フリーフォーム 1188">
              <a:extLst>
                <a:ext uri="{FF2B5EF4-FFF2-40B4-BE49-F238E27FC236}">
                  <a16:creationId xmlns:a16="http://schemas.microsoft.com/office/drawing/2014/main" id="{85E99746-8031-4AFD-B87F-636A18F00B04}"/>
                </a:ext>
              </a:extLst>
            </p:cNvPr>
            <p:cNvSpPr/>
            <p:nvPr/>
          </p:nvSpPr>
          <p:spPr bwMode="auto">
            <a:xfrm>
              <a:off x="8782997" y="4449570"/>
              <a:ext cx="93097" cy="73314"/>
            </a:xfrm>
            <a:custGeom>
              <a:avLst/>
              <a:gdLst>
                <a:gd name="connsiteX0" fmla="*/ 88107 w 126207"/>
                <a:gd name="connsiteY0" fmla="*/ 0 h 100012"/>
                <a:gd name="connsiteX1" fmla="*/ 26194 w 126207"/>
                <a:gd name="connsiteY1" fmla="*/ 7144 h 100012"/>
                <a:gd name="connsiteX2" fmla="*/ 0 w 126207"/>
                <a:gd name="connsiteY2" fmla="*/ 40481 h 100012"/>
                <a:gd name="connsiteX3" fmla="*/ 116682 w 126207"/>
                <a:gd name="connsiteY3" fmla="*/ 100012 h 100012"/>
                <a:gd name="connsiteX4" fmla="*/ 126207 w 126207"/>
                <a:gd name="connsiteY4" fmla="*/ 50006 h 100012"/>
                <a:gd name="connsiteX5" fmla="*/ 88107 w 126207"/>
                <a:gd name="connsiteY5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6207" h="100012">
                  <a:moveTo>
                    <a:pt x="88107" y="0"/>
                  </a:moveTo>
                  <a:lnTo>
                    <a:pt x="26194" y="7144"/>
                  </a:lnTo>
                  <a:lnTo>
                    <a:pt x="0" y="40481"/>
                  </a:lnTo>
                  <a:lnTo>
                    <a:pt x="116682" y="100012"/>
                  </a:lnTo>
                  <a:lnTo>
                    <a:pt x="126207" y="50006"/>
                  </a:lnTo>
                  <a:lnTo>
                    <a:pt x="8810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7" name="フリーフォーム 1189">
              <a:extLst>
                <a:ext uri="{FF2B5EF4-FFF2-40B4-BE49-F238E27FC236}">
                  <a16:creationId xmlns:a16="http://schemas.microsoft.com/office/drawing/2014/main" id="{279B6D74-1E9F-4ABB-BFE4-5271056E89AA}"/>
                </a:ext>
              </a:extLst>
            </p:cNvPr>
            <p:cNvSpPr/>
            <p:nvPr/>
          </p:nvSpPr>
          <p:spPr bwMode="auto">
            <a:xfrm>
              <a:off x="8872602" y="4480990"/>
              <a:ext cx="151282" cy="76805"/>
            </a:xfrm>
            <a:custGeom>
              <a:avLst/>
              <a:gdLst>
                <a:gd name="connsiteX0" fmla="*/ 0 w 207169"/>
                <a:gd name="connsiteY0" fmla="*/ 9525 h 104775"/>
                <a:gd name="connsiteX1" fmla="*/ 45244 w 207169"/>
                <a:gd name="connsiteY1" fmla="*/ 40482 h 104775"/>
                <a:gd name="connsiteX2" fmla="*/ 97631 w 207169"/>
                <a:gd name="connsiteY2" fmla="*/ 0 h 104775"/>
                <a:gd name="connsiteX3" fmla="*/ 147638 w 207169"/>
                <a:gd name="connsiteY3" fmla="*/ 4763 h 104775"/>
                <a:gd name="connsiteX4" fmla="*/ 207169 w 207169"/>
                <a:gd name="connsiteY4" fmla="*/ 59532 h 104775"/>
                <a:gd name="connsiteX5" fmla="*/ 159544 w 207169"/>
                <a:gd name="connsiteY5" fmla="*/ 104775 h 104775"/>
                <a:gd name="connsiteX6" fmla="*/ 138113 w 207169"/>
                <a:gd name="connsiteY6" fmla="*/ 47625 h 104775"/>
                <a:gd name="connsiteX7" fmla="*/ 104775 w 207169"/>
                <a:gd name="connsiteY7" fmla="*/ 40482 h 104775"/>
                <a:gd name="connsiteX8" fmla="*/ 80963 w 207169"/>
                <a:gd name="connsiteY8" fmla="*/ 54769 h 104775"/>
                <a:gd name="connsiteX9" fmla="*/ 97631 w 207169"/>
                <a:gd name="connsiteY9" fmla="*/ 88107 h 104775"/>
                <a:gd name="connsiteX10" fmla="*/ 73819 w 207169"/>
                <a:gd name="connsiteY10" fmla="*/ 102394 h 104775"/>
                <a:gd name="connsiteX11" fmla="*/ 2381 w 207169"/>
                <a:gd name="connsiteY11" fmla="*/ 61913 h 104775"/>
                <a:gd name="connsiteX12" fmla="*/ 0 w 207169"/>
                <a:gd name="connsiteY12" fmla="*/ 952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7169" h="104775">
                  <a:moveTo>
                    <a:pt x="0" y="9525"/>
                  </a:moveTo>
                  <a:lnTo>
                    <a:pt x="45244" y="40482"/>
                  </a:lnTo>
                  <a:lnTo>
                    <a:pt x="97631" y="0"/>
                  </a:lnTo>
                  <a:lnTo>
                    <a:pt x="147638" y="4763"/>
                  </a:lnTo>
                  <a:lnTo>
                    <a:pt x="207169" y="59532"/>
                  </a:lnTo>
                  <a:lnTo>
                    <a:pt x="159544" y="104775"/>
                  </a:lnTo>
                  <a:lnTo>
                    <a:pt x="138113" y="47625"/>
                  </a:lnTo>
                  <a:lnTo>
                    <a:pt x="104775" y="40482"/>
                  </a:lnTo>
                  <a:lnTo>
                    <a:pt x="80963" y="54769"/>
                  </a:lnTo>
                  <a:lnTo>
                    <a:pt x="97631" y="88107"/>
                  </a:lnTo>
                  <a:lnTo>
                    <a:pt x="73819" y="102394"/>
                  </a:lnTo>
                  <a:lnTo>
                    <a:pt x="2381" y="61913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8" name="フリーフォーム 1190">
              <a:extLst>
                <a:ext uri="{FF2B5EF4-FFF2-40B4-BE49-F238E27FC236}">
                  <a16:creationId xmlns:a16="http://schemas.microsoft.com/office/drawing/2014/main" id="{A9CA075F-1BE7-4EC0-9A04-99340CC57058}"/>
                </a:ext>
              </a:extLst>
            </p:cNvPr>
            <p:cNvSpPr/>
            <p:nvPr/>
          </p:nvSpPr>
          <p:spPr bwMode="auto">
            <a:xfrm>
              <a:off x="8956389" y="4420478"/>
              <a:ext cx="294418" cy="401478"/>
            </a:xfrm>
            <a:custGeom>
              <a:avLst/>
              <a:gdLst>
                <a:gd name="connsiteX0" fmla="*/ 59531 w 402431"/>
                <a:gd name="connsiteY0" fmla="*/ 185737 h 547687"/>
                <a:gd name="connsiteX1" fmla="*/ 90488 w 402431"/>
                <a:gd name="connsiteY1" fmla="*/ 142875 h 547687"/>
                <a:gd name="connsiteX2" fmla="*/ 80963 w 402431"/>
                <a:gd name="connsiteY2" fmla="*/ 128587 h 547687"/>
                <a:gd name="connsiteX3" fmla="*/ 121444 w 402431"/>
                <a:gd name="connsiteY3" fmla="*/ 33337 h 547687"/>
                <a:gd name="connsiteX4" fmla="*/ 245269 w 402431"/>
                <a:gd name="connsiteY4" fmla="*/ 0 h 547687"/>
                <a:gd name="connsiteX5" fmla="*/ 202406 w 402431"/>
                <a:gd name="connsiteY5" fmla="*/ 97631 h 547687"/>
                <a:gd name="connsiteX6" fmla="*/ 230981 w 402431"/>
                <a:gd name="connsiteY6" fmla="*/ 171450 h 547687"/>
                <a:gd name="connsiteX7" fmla="*/ 400050 w 402431"/>
                <a:gd name="connsiteY7" fmla="*/ 221456 h 547687"/>
                <a:gd name="connsiteX8" fmla="*/ 397669 w 402431"/>
                <a:gd name="connsiteY8" fmla="*/ 345281 h 547687"/>
                <a:gd name="connsiteX9" fmla="*/ 402431 w 402431"/>
                <a:gd name="connsiteY9" fmla="*/ 385762 h 547687"/>
                <a:gd name="connsiteX10" fmla="*/ 330994 w 402431"/>
                <a:gd name="connsiteY10" fmla="*/ 371475 h 547687"/>
                <a:gd name="connsiteX11" fmla="*/ 309563 w 402431"/>
                <a:gd name="connsiteY11" fmla="*/ 428625 h 547687"/>
                <a:gd name="connsiteX12" fmla="*/ 333375 w 402431"/>
                <a:gd name="connsiteY12" fmla="*/ 497681 h 547687"/>
                <a:gd name="connsiteX13" fmla="*/ 280988 w 402431"/>
                <a:gd name="connsiteY13" fmla="*/ 547687 h 547687"/>
                <a:gd name="connsiteX14" fmla="*/ 202406 w 402431"/>
                <a:gd name="connsiteY14" fmla="*/ 526256 h 547687"/>
                <a:gd name="connsiteX15" fmla="*/ 135731 w 402431"/>
                <a:gd name="connsiteY15" fmla="*/ 438150 h 547687"/>
                <a:gd name="connsiteX16" fmla="*/ 42863 w 402431"/>
                <a:gd name="connsiteY16" fmla="*/ 426243 h 547687"/>
                <a:gd name="connsiteX17" fmla="*/ 0 w 402431"/>
                <a:gd name="connsiteY17" fmla="*/ 376237 h 547687"/>
                <a:gd name="connsiteX18" fmla="*/ 80963 w 402431"/>
                <a:gd name="connsiteY18" fmla="*/ 295275 h 547687"/>
                <a:gd name="connsiteX19" fmla="*/ 59531 w 402431"/>
                <a:gd name="connsiteY19" fmla="*/ 185737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2431" h="547687">
                  <a:moveTo>
                    <a:pt x="59531" y="185737"/>
                  </a:moveTo>
                  <a:lnTo>
                    <a:pt x="90488" y="142875"/>
                  </a:lnTo>
                  <a:lnTo>
                    <a:pt x="80963" y="128587"/>
                  </a:lnTo>
                  <a:lnTo>
                    <a:pt x="121444" y="33337"/>
                  </a:lnTo>
                  <a:lnTo>
                    <a:pt x="245269" y="0"/>
                  </a:lnTo>
                  <a:lnTo>
                    <a:pt x="202406" y="97631"/>
                  </a:lnTo>
                  <a:lnTo>
                    <a:pt x="230981" y="171450"/>
                  </a:lnTo>
                  <a:lnTo>
                    <a:pt x="400050" y="221456"/>
                  </a:lnTo>
                  <a:cubicBezTo>
                    <a:pt x="399256" y="262731"/>
                    <a:pt x="398463" y="304006"/>
                    <a:pt x="397669" y="345281"/>
                  </a:cubicBezTo>
                  <a:lnTo>
                    <a:pt x="402431" y="385762"/>
                  </a:lnTo>
                  <a:lnTo>
                    <a:pt x="330994" y="371475"/>
                  </a:lnTo>
                  <a:lnTo>
                    <a:pt x="309563" y="428625"/>
                  </a:lnTo>
                  <a:lnTo>
                    <a:pt x="333375" y="497681"/>
                  </a:lnTo>
                  <a:lnTo>
                    <a:pt x="280988" y="547687"/>
                  </a:lnTo>
                  <a:lnTo>
                    <a:pt x="202406" y="526256"/>
                  </a:lnTo>
                  <a:lnTo>
                    <a:pt x="135731" y="438150"/>
                  </a:lnTo>
                  <a:lnTo>
                    <a:pt x="42863" y="426243"/>
                  </a:lnTo>
                  <a:lnTo>
                    <a:pt x="0" y="376237"/>
                  </a:lnTo>
                  <a:lnTo>
                    <a:pt x="80963" y="295275"/>
                  </a:lnTo>
                  <a:lnTo>
                    <a:pt x="59531" y="18573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9" name="フリーフォーム 1191">
              <a:extLst>
                <a:ext uri="{FF2B5EF4-FFF2-40B4-BE49-F238E27FC236}">
                  <a16:creationId xmlns:a16="http://schemas.microsoft.com/office/drawing/2014/main" id="{06997D40-8EBE-44A3-A98B-3C0FDEFDBBFA}"/>
                </a:ext>
              </a:extLst>
            </p:cNvPr>
            <p:cNvSpPr/>
            <p:nvPr/>
          </p:nvSpPr>
          <p:spPr bwMode="auto">
            <a:xfrm>
              <a:off x="8905186" y="4697440"/>
              <a:ext cx="157100" cy="187356"/>
            </a:xfrm>
            <a:custGeom>
              <a:avLst/>
              <a:gdLst>
                <a:gd name="connsiteX0" fmla="*/ 69056 w 214312"/>
                <a:gd name="connsiteY0" fmla="*/ 0 h 254794"/>
                <a:gd name="connsiteX1" fmla="*/ 40481 w 214312"/>
                <a:gd name="connsiteY1" fmla="*/ 45244 h 254794"/>
                <a:gd name="connsiteX2" fmla="*/ 0 w 214312"/>
                <a:gd name="connsiteY2" fmla="*/ 138113 h 254794"/>
                <a:gd name="connsiteX3" fmla="*/ 33337 w 214312"/>
                <a:gd name="connsiteY3" fmla="*/ 173832 h 254794"/>
                <a:gd name="connsiteX4" fmla="*/ 28575 w 214312"/>
                <a:gd name="connsiteY4" fmla="*/ 230982 h 254794"/>
                <a:gd name="connsiteX5" fmla="*/ 76200 w 214312"/>
                <a:gd name="connsiteY5" fmla="*/ 254794 h 254794"/>
                <a:gd name="connsiteX6" fmla="*/ 114300 w 214312"/>
                <a:gd name="connsiteY6" fmla="*/ 178594 h 254794"/>
                <a:gd name="connsiteX7" fmla="*/ 200025 w 214312"/>
                <a:gd name="connsiteY7" fmla="*/ 128588 h 254794"/>
                <a:gd name="connsiteX8" fmla="*/ 214312 w 214312"/>
                <a:gd name="connsiteY8" fmla="*/ 54769 h 254794"/>
                <a:gd name="connsiteX9" fmla="*/ 126206 w 214312"/>
                <a:gd name="connsiteY9" fmla="*/ 59532 h 254794"/>
                <a:gd name="connsiteX10" fmla="*/ 69056 w 214312"/>
                <a:gd name="connsiteY10" fmla="*/ 0 h 254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12" h="254794">
                  <a:moveTo>
                    <a:pt x="69056" y="0"/>
                  </a:moveTo>
                  <a:lnTo>
                    <a:pt x="40481" y="45244"/>
                  </a:lnTo>
                  <a:lnTo>
                    <a:pt x="0" y="138113"/>
                  </a:lnTo>
                  <a:lnTo>
                    <a:pt x="33337" y="173832"/>
                  </a:lnTo>
                  <a:lnTo>
                    <a:pt x="28575" y="230982"/>
                  </a:lnTo>
                  <a:lnTo>
                    <a:pt x="76200" y="254794"/>
                  </a:lnTo>
                  <a:lnTo>
                    <a:pt x="114300" y="178594"/>
                  </a:lnTo>
                  <a:lnTo>
                    <a:pt x="200025" y="128588"/>
                  </a:lnTo>
                  <a:lnTo>
                    <a:pt x="214312" y="54769"/>
                  </a:lnTo>
                  <a:lnTo>
                    <a:pt x="126206" y="59532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0" name="フリーフォーム 1192">
              <a:extLst>
                <a:ext uri="{FF2B5EF4-FFF2-40B4-BE49-F238E27FC236}">
                  <a16:creationId xmlns:a16="http://schemas.microsoft.com/office/drawing/2014/main" id="{537472DF-A9AA-4988-8B73-FE766538522B}"/>
                </a:ext>
              </a:extLst>
            </p:cNvPr>
            <p:cNvSpPr/>
            <p:nvPr/>
          </p:nvSpPr>
          <p:spPr bwMode="auto">
            <a:xfrm>
              <a:off x="8905186" y="4756788"/>
              <a:ext cx="314201" cy="484102"/>
            </a:xfrm>
            <a:custGeom>
              <a:avLst/>
              <a:gdLst>
                <a:gd name="connsiteX0" fmla="*/ 38100 w 428625"/>
                <a:gd name="connsiteY0" fmla="*/ 140494 h 659606"/>
                <a:gd name="connsiteX1" fmla="*/ 0 w 428625"/>
                <a:gd name="connsiteY1" fmla="*/ 190500 h 659606"/>
                <a:gd name="connsiteX2" fmla="*/ 4762 w 428625"/>
                <a:gd name="connsiteY2" fmla="*/ 228600 h 659606"/>
                <a:gd name="connsiteX3" fmla="*/ 47625 w 428625"/>
                <a:gd name="connsiteY3" fmla="*/ 230981 h 659606"/>
                <a:gd name="connsiteX4" fmla="*/ 111919 w 428625"/>
                <a:gd name="connsiteY4" fmla="*/ 402431 h 659606"/>
                <a:gd name="connsiteX5" fmla="*/ 180975 w 428625"/>
                <a:gd name="connsiteY5" fmla="*/ 554831 h 659606"/>
                <a:gd name="connsiteX6" fmla="*/ 352425 w 428625"/>
                <a:gd name="connsiteY6" fmla="*/ 659606 h 659606"/>
                <a:gd name="connsiteX7" fmla="*/ 381000 w 428625"/>
                <a:gd name="connsiteY7" fmla="*/ 635794 h 659606"/>
                <a:gd name="connsiteX8" fmla="*/ 428625 w 428625"/>
                <a:gd name="connsiteY8" fmla="*/ 464344 h 659606"/>
                <a:gd name="connsiteX9" fmla="*/ 400050 w 428625"/>
                <a:gd name="connsiteY9" fmla="*/ 385762 h 659606"/>
                <a:gd name="connsiteX10" fmla="*/ 345281 w 428625"/>
                <a:gd name="connsiteY10" fmla="*/ 328612 h 659606"/>
                <a:gd name="connsiteX11" fmla="*/ 297656 w 428625"/>
                <a:gd name="connsiteY11" fmla="*/ 338137 h 659606"/>
                <a:gd name="connsiteX12" fmla="*/ 254794 w 428625"/>
                <a:gd name="connsiteY12" fmla="*/ 266700 h 659606"/>
                <a:gd name="connsiteX13" fmla="*/ 290512 w 428625"/>
                <a:gd name="connsiteY13" fmla="*/ 157162 h 659606"/>
                <a:gd name="connsiteX14" fmla="*/ 364331 w 428625"/>
                <a:gd name="connsiteY14" fmla="*/ 133350 h 659606"/>
                <a:gd name="connsiteX15" fmla="*/ 354806 w 428625"/>
                <a:gd name="connsiteY15" fmla="*/ 83344 h 659606"/>
                <a:gd name="connsiteX16" fmla="*/ 273844 w 428625"/>
                <a:gd name="connsiteY16" fmla="*/ 73819 h 659606"/>
                <a:gd name="connsiteX17" fmla="*/ 216694 w 428625"/>
                <a:gd name="connsiteY17" fmla="*/ 0 h 659606"/>
                <a:gd name="connsiteX18" fmla="*/ 195262 w 428625"/>
                <a:gd name="connsiteY18" fmla="*/ 42862 h 659606"/>
                <a:gd name="connsiteX19" fmla="*/ 114300 w 428625"/>
                <a:gd name="connsiteY19" fmla="*/ 97631 h 659606"/>
                <a:gd name="connsiteX20" fmla="*/ 80962 w 428625"/>
                <a:gd name="connsiteY20" fmla="*/ 173831 h 659606"/>
                <a:gd name="connsiteX21" fmla="*/ 38100 w 428625"/>
                <a:gd name="connsiteY21" fmla="*/ 140494 h 659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28625" h="659606">
                  <a:moveTo>
                    <a:pt x="38100" y="140494"/>
                  </a:moveTo>
                  <a:lnTo>
                    <a:pt x="0" y="190500"/>
                  </a:lnTo>
                  <a:lnTo>
                    <a:pt x="4762" y="228600"/>
                  </a:lnTo>
                  <a:lnTo>
                    <a:pt x="47625" y="230981"/>
                  </a:lnTo>
                  <a:lnTo>
                    <a:pt x="111919" y="402431"/>
                  </a:lnTo>
                  <a:lnTo>
                    <a:pt x="180975" y="554831"/>
                  </a:lnTo>
                  <a:lnTo>
                    <a:pt x="352425" y="659606"/>
                  </a:lnTo>
                  <a:lnTo>
                    <a:pt x="381000" y="635794"/>
                  </a:lnTo>
                  <a:lnTo>
                    <a:pt x="428625" y="464344"/>
                  </a:lnTo>
                  <a:lnTo>
                    <a:pt x="400050" y="385762"/>
                  </a:lnTo>
                  <a:lnTo>
                    <a:pt x="345281" y="328612"/>
                  </a:lnTo>
                  <a:lnTo>
                    <a:pt x="297656" y="338137"/>
                  </a:lnTo>
                  <a:lnTo>
                    <a:pt x="254794" y="266700"/>
                  </a:lnTo>
                  <a:lnTo>
                    <a:pt x="290512" y="157162"/>
                  </a:lnTo>
                  <a:lnTo>
                    <a:pt x="364331" y="133350"/>
                  </a:lnTo>
                  <a:lnTo>
                    <a:pt x="354806" y="83344"/>
                  </a:lnTo>
                  <a:lnTo>
                    <a:pt x="273844" y="73819"/>
                  </a:lnTo>
                  <a:lnTo>
                    <a:pt x="216694" y="0"/>
                  </a:lnTo>
                  <a:lnTo>
                    <a:pt x="195262" y="42862"/>
                  </a:lnTo>
                  <a:lnTo>
                    <a:pt x="114300" y="97631"/>
                  </a:lnTo>
                  <a:lnTo>
                    <a:pt x="80962" y="173831"/>
                  </a:lnTo>
                  <a:lnTo>
                    <a:pt x="38100" y="14049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1" name="フリーフォーム 1193">
              <a:extLst>
                <a:ext uri="{FF2B5EF4-FFF2-40B4-BE49-F238E27FC236}">
                  <a16:creationId xmlns:a16="http://schemas.microsoft.com/office/drawing/2014/main" id="{EA8305D3-561D-46EB-A67F-00C45D857DB4}"/>
                </a:ext>
              </a:extLst>
            </p:cNvPr>
            <p:cNvSpPr/>
            <p:nvPr/>
          </p:nvSpPr>
          <p:spPr bwMode="auto">
            <a:xfrm>
              <a:off x="9106507" y="4421641"/>
              <a:ext cx="317691" cy="306055"/>
            </a:xfrm>
            <a:custGeom>
              <a:avLst/>
              <a:gdLst>
                <a:gd name="connsiteX0" fmla="*/ 45243 w 433387"/>
                <a:gd name="connsiteY0" fmla="*/ 0 h 416719"/>
                <a:gd name="connsiteX1" fmla="*/ 166687 w 433387"/>
                <a:gd name="connsiteY1" fmla="*/ 26194 h 416719"/>
                <a:gd name="connsiteX2" fmla="*/ 183356 w 433387"/>
                <a:gd name="connsiteY2" fmla="*/ 71437 h 416719"/>
                <a:gd name="connsiteX3" fmla="*/ 321468 w 433387"/>
                <a:gd name="connsiteY3" fmla="*/ 64294 h 416719"/>
                <a:gd name="connsiteX4" fmla="*/ 378618 w 433387"/>
                <a:gd name="connsiteY4" fmla="*/ 78581 h 416719"/>
                <a:gd name="connsiteX5" fmla="*/ 433387 w 433387"/>
                <a:gd name="connsiteY5" fmla="*/ 145256 h 416719"/>
                <a:gd name="connsiteX6" fmla="*/ 392906 w 433387"/>
                <a:gd name="connsiteY6" fmla="*/ 190500 h 416719"/>
                <a:gd name="connsiteX7" fmla="*/ 421481 w 433387"/>
                <a:gd name="connsiteY7" fmla="*/ 254794 h 416719"/>
                <a:gd name="connsiteX8" fmla="*/ 333375 w 433387"/>
                <a:gd name="connsiteY8" fmla="*/ 309562 h 416719"/>
                <a:gd name="connsiteX9" fmla="*/ 292893 w 433387"/>
                <a:gd name="connsiteY9" fmla="*/ 280987 h 416719"/>
                <a:gd name="connsiteX10" fmla="*/ 314325 w 433387"/>
                <a:gd name="connsiteY10" fmla="*/ 369094 h 416719"/>
                <a:gd name="connsiteX11" fmla="*/ 254793 w 433387"/>
                <a:gd name="connsiteY11" fmla="*/ 416719 h 416719"/>
                <a:gd name="connsiteX12" fmla="*/ 190500 w 433387"/>
                <a:gd name="connsiteY12" fmla="*/ 381000 h 416719"/>
                <a:gd name="connsiteX13" fmla="*/ 195262 w 433387"/>
                <a:gd name="connsiteY13" fmla="*/ 221456 h 416719"/>
                <a:gd name="connsiteX14" fmla="*/ 23812 w 433387"/>
                <a:gd name="connsiteY14" fmla="*/ 169069 h 416719"/>
                <a:gd name="connsiteX15" fmla="*/ 0 w 433387"/>
                <a:gd name="connsiteY15" fmla="*/ 104775 h 416719"/>
                <a:gd name="connsiteX16" fmla="*/ 45243 w 433387"/>
                <a:gd name="connsiteY16" fmla="*/ 0 h 416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3387" h="416719">
                  <a:moveTo>
                    <a:pt x="45243" y="0"/>
                  </a:moveTo>
                  <a:lnTo>
                    <a:pt x="166687" y="26194"/>
                  </a:lnTo>
                  <a:lnTo>
                    <a:pt x="183356" y="71437"/>
                  </a:lnTo>
                  <a:lnTo>
                    <a:pt x="321468" y="64294"/>
                  </a:lnTo>
                  <a:lnTo>
                    <a:pt x="378618" y="78581"/>
                  </a:lnTo>
                  <a:lnTo>
                    <a:pt x="433387" y="145256"/>
                  </a:lnTo>
                  <a:lnTo>
                    <a:pt x="392906" y="190500"/>
                  </a:lnTo>
                  <a:lnTo>
                    <a:pt x="421481" y="254794"/>
                  </a:lnTo>
                  <a:lnTo>
                    <a:pt x="333375" y="309562"/>
                  </a:lnTo>
                  <a:lnTo>
                    <a:pt x="292893" y="280987"/>
                  </a:lnTo>
                  <a:lnTo>
                    <a:pt x="314325" y="369094"/>
                  </a:lnTo>
                  <a:lnTo>
                    <a:pt x="254793" y="416719"/>
                  </a:lnTo>
                  <a:lnTo>
                    <a:pt x="190500" y="381000"/>
                  </a:lnTo>
                  <a:lnTo>
                    <a:pt x="195262" y="221456"/>
                  </a:lnTo>
                  <a:lnTo>
                    <a:pt x="23812" y="169069"/>
                  </a:lnTo>
                  <a:lnTo>
                    <a:pt x="0" y="104775"/>
                  </a:lnTo>
                  <a:lnTo>
                    <a:pt x="452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2" name="フリーフォーム 1194">
              <a:extLst>
                <a:ext uri="{FF2B5EF4-FFF2-40B4-BE49-F238E27FC236}">
                  <a16:creationId xmlns:a16="http://schemas.microsoft.com/office/drawing/2014/main" id="{0B2D82F7-AF6E-4B38-84B2-27A75812D1CE}"/>
                </a:ext>
              </a:extLst>
            </p:cNvPr>
            <p:cNvSpPr/>
            <p:nvPr/>
          </p:nvSpPr>
          <p:spPr bwMode="auto">
            <a:xfrm>
              <a:off x="9399761" y="4526374"/>
              <a:ext cx="115207" cy="176883"/>
            </a:xfrm>
            <a:custGeom>
              <a:avLst/>
              <a:gdLst>
                <a:gd name="connsiteX0" fmla="*/ 40481 w 157162"/>
                <a:gd name="connsiteY0" fmla="*/ 0 h 240506"/>
                <a:gd name="connsiteX1" fmla="*/ 0 w 157162"/>
                <a:gd name="connsiteY1" fmla="*/ 42862 h 240506"/>
                <a:gd name="connsiteX2" fmla="*/ 28575 w 157162"/>
                <a:gd name="connsiteY2" fmla="*/ 119062 h 240506"/>
                <a:gd name="connsiteX3" fmla="*/ 57150 w 157162"/>
                <a:gd name="connsiteY3" fmla="*/ 138112 h 240506"/>
                <a:gd name="connsiteX4" fmla="*/ 42862 w 157162"/>
                <a:gd name="connsiteY4" fmla="*/ 180975 h 240506"/>
                <a:gd name="connsiteX5" fmla="*/ 71437 w 157162"/>
                <a:gd name="connsiteY5" fmla="*/ 240506 h 240506"/>
                <a:gd name="connsiteX6" fmla="*/ 157162 w 157162"/>
                <a:gd name="connsiteY6" fmla="*/ 233362 h 240506"/>
                <a:gd name="connsiteX7" fmla="*/ 111918 w 157162"/>
                <a:gd name="connsiteY7" fmla="*/ 138112 h 240506"/>
                <a:gd name="connsiteX8" fmla="*/ 145256 w 157162"/>
                <a:gd name="connsiteY8" fmla="*/ 80962 h 240506"/>
                <a:gd name="connsiteX9" fmla="*/ 40481 w 157162"/>
                <a:gd name="connsiteY9" fmla="*/ 0 h 240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162" h="240506">
                  <a:moveTo>
                    <a:pt x="40481" y="0"/>
                  </a:moveTo>
                  <a:lnTo>
                    <a:pt x="0" y="42862"/>
                  </a:lnTo>
                  <a:lnTo>
                    <a:pt x="28575" y="119062"/>
                  </a:lnTo>
                  <a:lnTo>
                    <a:pt x="57150" y="138112"/>
                  </a:lnTo>
                  <a:lnTo>
                    <a:pt x="42862" y="180975"/>
                  </a:lnTo>
                  <a:lnTo>
                    <a:pt x="71437" y="240506"/>
                  </a:lnTo>
                  <a:lnTo>
                    <a:pt x="157162" y="233362"/>
                  </a:lnTo>
                  <a:lnTo>
                    <a:pt x="111918" y="138112"/>
                  </a:lnTo>
                  <a:lnTo>
                    <a:pt x="145256" y="80962"/>
                  </a:lnTo>
                  <a:lnTo>
                    <a:pt x="404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3" name="フリーフォーム 1195">
              <a:extLst>
                <a:ext uri="{FF2B5EF4-FFF2-40B4-BE49-F238E27FC236}">
                  <a16:creationId xmlns:a16="http://schemas.microsoft.com/office/drawing/2014/main" id="{8AF94F23-69F7-401C-B431-677F1EFF0949}"/>
                </a:ext>
              </a:extLst>
            </p:cNvPr>
            <p:cNvSpPr/>
            <p:nvPr/>
          </p:nvSpPr>
          <p:spPr bwMode="auto">
            <a:xfrm>
              <a:off x="9481220" y="4582232"/>
              <a:ext cx="103569" cy="122189"/>
            </a:xfrm>
            <a:custGeom>
              <a:avLst/>
              <a:gdLst>
                <a:gd name="connsiteX0" fmla="*/ 42863 w 140494"/>
                <a:gd name="connsiteY0" fmla="*/ 166687 h 166687"/>
                <a:gd name="connsiteX1" fmla="*/ 0 w 140494"/>
                <a:gd name="connsiteY1" fmla="*/ 57150 h 166687"/>
                <a:gd name="connsiteX2" fmla="*/ 42863 w 140494"/>
                <a:gd name="connsiteY2" fmla="*/ 0 h 166687"/>
                <a:gd name="connsiteX3" fmla="*/ 119063 w 140494"/>
                <a:gd name="connsiteY3" fmla="*/ 0 h 166687"/>
                <a:gd name="connsiteX4" fmla="*/ 140494 w 140494"/>
                <a:gd name="connsiteY4" fmla="*/ 19050 h 166687"/>
                <a:gd name="connsiteX5" fmla="*/ 123825 w 140494"/>
                <a:gd name="connsiteY5" fmla="*/ 45244 h 166687"/>
                <a:gd name="connsiteX6" fmla="*/ 138113 w 140494"/>
                <a:gd name="connsiteY6" fmla="*/ 126206 h 166687"/>
                <a:gd name="connsiteX7" fmla="*/ 76200 w 140494"/>
                <a:gd name="connsiteY7" fmla="*/ 126206 h 166687"/>
                <a:gd name="connsiteX8" fmla="*/ 42863 w 140494"/>
                <a:gd name="connsiteY8" fmla="*/ 166687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0494" h="166687">
                  <a:moveTo>
                    <a:pt x="42863" y="166687"/>
                  </a:moveTo>
                  <a:lnTo>
                    <a:pt x="0" y="57150"/>
                  </a:lnTo>
                  <a:lnTo>
                    <a:pt x="42863" y="0"/>
                  </a:lnTo>
                  <a:lnTo>
                    <a:pt x="119063" y="0"/>
                  </a:lnTo>
                  <a:lnTo>
                    <a:pt x="140494" y="19050"/>
                  </a:lnTo>
                  <a:lnTo>
                    <a:pt x="123825" y="45244"/>
                  </a:lnTo>
                  <a:lnTo>
                    <a:pt x="138113" y="126206"/>
                  </a:lnTo>
                  <a:lnTo>
                    <a:pt x="76200" y="126206"/>
                  </a:lnTo>
                  <a:lnTo>
                    <a:pt x="42863" y="1666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4" name="フリーフォーム 1197">
              <a:extLst>
                <a:ext uri="{FF2B5EF4-FFF2-40B4-BE49-F238E27FC236}">
                  <a16:creationId xmlns:a16="http://schemas.microsoft.com/office/drawing/2014/main" id="{04B90793-9A4C-4ADC-B583-B014B8BF5B8D}"/>
                </a:ext>
              </a:extLst>
            </p:cNvPr>
            <p:cNvSpPr/>
            <p:nvPr/>
          </p:nvSpPr>
          <p:spPr bwMode="auto">
            <a:xfrm>
              <a:off x="9565007" y="4595033"/>
              <a:ext cx="82623" cy="90769"/>
            </a:xfrm>
            <a:custGeom>
              <a:avLst/>
              <a:gdLst>
                <a:gd name="connsiteX0" fmla="*/ 23813 w 111919"/>
                <a:gd name="connsiteY0" fmla="*/ 0 h 123825"/>
                <a:gd name="connsiteX1" fmla="*/ 0 w 111919"/>
                <a:gd name="connsiteY1" fmla="*/ 47625 h 123825"/>
                <a:gd name="connsiteX2" fmla="*/ 28575 w 111919"/>
                <a:gd name="connsiteY2" fmla="*/ 123825 h 123825"/>
                <a:gd name="connsiteX3" fmla="*/ 69057 w 111919"/>
                <a:gd name="connsiteY3" fmla="*/ 123825 h 123825"/>
                <a:gd name="connsiteX4" fmla="*/ 111919 w 111919"/>
                <a:gd name="connsiteY4" fmla="*/ 52387 h 123825"/>
                <a:gd name="connsiteX5" fmla="*/ 23813 w 111919"/>
                <a:gd name="connsiteY5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1919" h="123825">
                  <a:moveTo>
                    <a:pt x="23813" y="0"/>
                  </a:moveTo>
                  <a:lnTo>
                    <a:pt x="0" y="47625"/>
                  </a:lnTo>
                  <a:lnTo>
                    <a:pt x="28575" y="123825"/>
                  </a:lnTo>
                  <a:lnTo>
                    <a:pt x="69057" y="123825"/>
                  </a:lnTo>
                  <a:lnTo>
                    <a:pt x="111919" y="52387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5" name="フリーフォーム 1199">
              <a:extLst>
                <a:ext uri="{FF2B5EF4-FFF2-40B4-BE49-F238E27FC236}">
                  <a16:creationId xmlns:a16="http://schemas.microsoft.com/office/drawing/2014/main" id="{354C4DCB-977F-4E6C-93DD-6684A5078A3B}"/>
                </a:ext>
              </a:extLst>
            </p:cNvPr>
            <p:cNvSpPr/>
            <p:nvPr/>
          </p:nvSpPr>
          <p:spPr bwMode="auto">
            <a:xfrm>
              <a:off x="9043667" y="5223435"/>
              <a:ext cx="188521" cy="1310333"/>
            </a:xfrm>
            <a:custGeom>
              <a:avLst/>
              <a:gdLst>
                <a:gd name="connsiteX0" fmla="*/ 178593 w 257175"/>
                <a:gd name="connsiteY0" fmla="*/ 0 h 1788318"/>
                <a:gd name="connsiteX1" fmla="*/ 230981 w 257175"/>
                <a:gd name="connsiteY1" fmla="*/ 59531 h 1788318"/>
                <a:gd name="connsiteX2" fmla="*/ 228600 w 257175"/>
                <a:gd name="connsiteY2" fmla="*/ 107156 h 1788318"/>
                <a:gd name="connsiteX3" fmla="*/ 257175 w 257175"/>
                <a:gd name="connsiteY3" fmla="*/ 207168 h 1788318"/>
                <a:gd name="connsiteX4" fmla="*/ 257175 w 257175"/>
                <a:gd name="connsiteY4" fmla="*/ 278606 h 1788318"/>
                <a:gd name="connsiteX5" fmla="*/ 202406 w 257175"/>
                <a:gd name="connsiteY5" fmla="*/ 314325 h 1788318"/>
                <a:gd name="connsiteX6" fmla="*/ 185737 w 257175"/>
                <a:gd name="connsiteY6" fmla="*/ 519112 h 1788318"/>
                <a:gd name="connsiteX7" fmla="*/ 171450 w 257175"/>
                <a:gd name="connsiteY7" fmla="*/ 564356 h 1788318"/>
                <a:gd name="connsiteX8" fmla="*/ 185737 w 257175"/>
                <a:gd name="connsiteY8" fmla="*/ 688181 h 1788318"/>
                <a:gd name="connsiteX9" fmla="*/ 109537 w 257175"/>
                <a:gd name="connsiteY9" fmla="*/ 845343 h 1788318"/>
                <a:gd name="connsiteX10" fmla="*/ 104775 w 257175"/>
                <a:gd name="connsiteY10" fmla="*/ 1059656 h 1788318"/>
                <a:gd name="connsiteX11" fmla="*/ 130968 w 257175"/>
                <a:gd name="connsiteY11" fmla="*/ 1183481 h 1788318"/>
                <a:gd name="connsiteX12" fmla="*/ 100012 w 257175"/>
                <a:gd name="connsiteY12" fmla="*/ 1323975 h 1788318"/>
                <a:gd name="connsiteX13" fmla="*/ 88106 w 257175"/>
                <a:gd name="connsiteY13" fmla="*/ 1400175 h 1788318"/>
                <a:gd name="connsiteX14" fmla="*/ 69056 w 257175"/>
                <a:gd name="connsiteY14" fmla="*/ 1464468 h 1788318"/>
                <a:gd name="connsiteX15" fmla="*/ 92868 w 257175"/>
                <a:gd name="connsiteY15" fmla="*/ 1566862 h 1788318"/>
                <a:gd name="connsiteX16" fmla="*/ 145256 w 257175"/>
                <a:gd name="connsiteY16" fmla="*/ 1578768 h 1788318"/>
                <a:gd name="connsiteX17" fmla="*/ 183356 w 257175"/>
                <a:gd name="connsiteY17" fmla="*/ 1593056 h 1788318"/>
                <a:gd name="connsiteX18" fmla="*/ 207168 w 257175"/>
                <a:gd name="connsiteY18" fmla="*/ 1788318 h 1788318"/>
                <a:gd name="connsiteX19" fmla="*/ 69056 w 257175"/>
                <a:gd name="connsiteY19" fmla="*/ 1662112 h 1788318"/>
                <a:gd name="connsiteX20" fmla="*/ 73818 w 257175"/>
                <a:gd name="connsiteY20" fmla="*/ 1604962 h 1788318"/>
                <a:gd name="connsiteX21" fmla="*/ 42862 w 257175"/>
                <a:gd name="connsiteY21" fmla="*/ 1559718 h 1788318"/>
                <a:gd name="connsiteX22" fmla="*/ 4762 w 257175"/>
                <a:gd name="connsiteY22" fmla="*/ 1497806 h 1788318"/>
                <a:gd name="connsiteX23" fmla="*/ 7143 w 257175"/>
                <a:gd name="connsiteY23" fmla="*/ 1362075 h 1788318"/>
                <a:gd name="connsiteX24" fmla="*/ 54768 w 257175"/>
                <a:gd name="connsiteY24" fmla="*/ 1404937 h 1788318"/>
                <a:gd name="connsiteX25" fmla="*/ 69056 w 257175"/>
                <a:gd name="connsiteY25" fmla="*/ 1340643 h 1788318"/>
                <a:gd name="connsiteX26" fmla="*/ 21431 w 257175"/>
                <a:gd name="connsiteY26" fmla="*/ 1314450 h 1788318"/>
                <a:gd name="connsiteX27" fmla="*/ 50006 w 257175"/>
                <a:gd name="connsiteY27" fmla="*/ 1295400 h 1788318"/>
                <a:gd name="connsiteX28" fmla="*/ 0 w 257175"/>
                <a:gd name="connsiteY28" fmla="*/ 1288256 h 1788318"/>
                <a:gd name="connsiteX29" fmla="*/ 38100 w 257175"/>
                <a:gd name="connsiteY29" fmla="*/ 1233487 h 1788318"/>
                <a:gd name="connsiteX30" fmla="*/ 83343 w 257175"/>
                <a:gd name="connsiteY30" fmla="*/ 1276350 h 1788318"/>
                <a:gd name="connsiteX31" fmla="*/ 88106 w 257175"/>
                <a:gd name="connsiteY31" fmla="*/ 1254918 h 1788318"/>
                <a:gd name="connsiteX32" fmla="*/ 85725 w 257175"/>
                <a:gd name="connsiteY32" fmla="*/ 1090612 h 1788318"/>
                <a:gd name="connsiteX33" fmla="*/ 73818 w 257175"/>
                <a:gd name="connsiteY33" fmla="*/ 1019175 h 1788318"/>
                <a:gd name="connsiteX34" fmla="*/ 28575 w 257175"/>
                <a:gd name="connsiteY34" fmla="*/ 1107281 h 1788318"/>
                <a:gd name="connsiteX35" fmla="*/ 30956 w 257175"/>
                <a:gd name="connsiteY35" fmla="*/ 997743 h 1788318"/>
                <a:gd name="connsiteX36" fmla="*/ 40481 w 257175"/>
                <a:gd name="connsiteY36" fmla="*/ 916781 h 1788318"/>
                <a:gd name="connsiteX37" fmla="*/ 40481 w 257175"/>
                <a:gd name="connsiteY37" fmla="*/ 828675 h 1788318"/>
                <a:gd name="connsiteX38" fmla="*/ 116681 w 257175"/>
                <a:gd name="connsiteY38" fmla="*/ 592931 h 1788318"/>
                <a:gd name="connsiteX39" fmla="*/ 83343 w 257175"/>
                <a:gd name="connsiteY39" fmla="*/ 521493 h 1788318"/>
                <a:gd name="connsiteX40" fmla="*/ 147637 w 257175"/>
                <a:gd name="connsiteY40" fmla="*/ 285750 h 1788318"/>
                <a:gd name="connsiteX41" fmla="*/ 142875 w 257175"/>
                <a:gd name="connsiteY41" fmla="*/ 176212 h 1788318"/>
                <a:gd name="connsiteX42" fmla="*/ 159543 w 257175"/>
                <a:gd name="connsiteY42" fmla="*/ 64293 h 1788318"/>
                <a:gd name="connsiteX43" fmla="*/ 178593 w 257175"/>
                <a:gd name="connsiteY43" fmla="*/ 0 h 1788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57175" h="1788318">
                  <a:moveTo>
                    <a:pt x="178593" y="0"/>
                  </a:moveTo>
                  <a:lnTo>
                    <a:pt x="230981" y="59531"/>
                  </a:lnTo>
                  <a:lnTo>
                    <a:pt x="228600" y="107156"/>
                  </a:lnTo>
                  <a:lnTo>
                    <a:pt x="257175" y="207168"/>
                  </a:lnTo>
                  <a:lnTo>
                    <a:pt x="257175" y="278606"/>
                  </a:lnTo>
                  <a:lnTo>
                    <a:pt x="202406" y="314325"/>
                  </a:lnTo>
                  <a:lnTo>
                    <a:pt x="185737" y="519112"/>
                  </a:lnTo>
                  <a:lnTo>
                    <a:pt x="171450" y="564356"/>
                  </a:lnTo>
                  <a:lnTo>
                    <a:pt x="185737" y="688181"/>
                  </a:lnTo>
                  <a:lnTo>
                    <a:pt x="109537" y="845343"/>
                  </a:lnTo>
                  <a:lnTo>
                    <a:pt x="104775" y="1059656"/>
                  </a:lnTo>
                  <a:lnTo>
                    <a:pt x="130968" y="1183481"/>
                  </a:lnTo>
                  <a:lnTo>
                    <a:pt x="100012" y="1323975"/>
                  </a:lnTo>
                  <a:lnTo>
                    <a:pt x="88106" y="1400175"/>
                  </a:lnTo>
                  <a:lnTo>
                    <a:pt x="69056" y="1464468"/>
                  </a:lnTo>
                  <a:lnTo>
                    <a:pt x="92868" y="1566862"/>
                  </a:lnTo>
                  <a:lnTo>
                    <a:pt x="145256" y="1578768"/>
                  </a:lnTo>
                  <a:lnTo>
                    <a:pt x="183356" y="1593056"/>
                  </a:lnTo>
                  <a:lnTo>
                    <a:pt x="207168" y="1788318"/>
                  </a:lnTo>
                  <a:lnTo>
                    <a:pt x="69056" y="1662112"/>
                  </a:lnTo>
                  <a:lnTo>
                    <a:pt x="73818" y="1604962"/>
                  </a:lnTo>
                  <a:lnTo>
                    <a:pt x="42862" y="1559718"/>
                  </a:lnTo>
                  <a:lnTo>
                    <a:pt x="4762" y="1497806"/>
                  </a:lnTo>
                  <a:cubicBezTo>
                    <a:pt x="5556" y="1452562"/>
                    <a:pt x="6349" y="1407319"/>
                    <a:pt x="7143" y="1362075"/>
                  </a:cubicBezTo>
                  <a:lnTo>
                    <a:pt x="54768" y="1404937"/>
                  </a:lnTo>
                  <a:lnTo>
                    <a:pt x="69056" y="1340643"/>
                  </a:lnTo>
                  <a:lnTo>
                    <a:pt x="21431" y="1314450"/>
                  </a:lnTo>
                  <a:lnTo>
                    <a:pt x="50006" y="1295400"/>
                  </a:lnTo>
                  <a:lnTo>
                    <a:pt x="0" y="1288256"/>
                  </a:lnTo>
                  <a:lnTo>
                    <a:pt x="38100" y="1233487"/>
                  </a:lnTo>
                  <a:lnTo>
                    <a:pt x="83343" y="1276350"/>
                  </a:lnTo>
                  <a:lnTo>
                    <a:pt x="88106" y="1254918"/>
                  </a:lnTo>
                  <a:cubicBezTo>
                    <a:pt x="87312" y="1200149"/>
                    <a:pt x="86519" y="1145381"/>
                    <a:pt x="85725" y="1090612"/>
                  </a:cubicBezTo>
                  <a:lnTo>
                    <a:pt x="73818" y="1019175"/>
                  </a:lnTo>
                  <a:lnTo>
                    <a:pt x="28575" y="1107281"/>
                  </a:lnTo>
                  <a:cubicBezTo>
                    <a:pt x="29369" y="1070768"/>
                    <a:pt x="30162" y="1034256"/>
                    <a:pt x="30956" y="997743"/>
                  </a:cubicBezTo>
                  <a:lnTo>
                    <a:pt x="40481" y="916781"/>
                  </a:lnTo>
                  <a:lnTo>
                    <a:pt x="40481" y="828675"/>
                  </a:lnTo>
                  <a:lnTo>
                    <a:pt x="116681" y="592931"/>
                  </a:lnTo>
                  <a:lnTo>
                    <a:pt x="83343" y="521493"/>
                  </a:lnTo>
                  <a:lnTo>
                    <a:pt x="147637" y="285750"/>
                  </a:lnTo>
                  <a:lnTo>
                    <a:pt x="142875" y="176212"/>
                  </a:lnTo>
                  <a:lnTo>
                    <a:pt x="159543" y="64293"/>
                  </a:lnTo>
                  <a:lnTo>
                    <a:pt x="17859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6" name="フリーフォーム 1200">
              <a:extLst>
                <a:ext uri="{FF2B5EF4-FFF2-40B4-BE49-F238E27FC236}">
                  <a16:creationId xmlns:a16="http://schemas.microsoft.com/office/drawing/2014/main" id="{F36B12C1-A8FF-4CC3-96FB-18BD7821621F}"/>
                </a:ext>
              </a:extLst>
            </p:cNvPr>
            <p:cNvSpPr/>
            <p:nvPr/>
          </p:nvSpPr>
          <p:spPr bwMode="auto">
            <a:xfrm>
              <a:off x="9096034" y="5350278"/>
              <a:ext cx="468974" cy="1185817"/>
            </a:xfrm>
            <a:custGeom>
              <a:avLst/>
              <a:gdLst>
                <a:gd name="connsiteX0" fmla="*/ 259556 w 640556"/>
                <a:gd name="connsiteY0" fmla="*/ 1585912 h 1616869"/>
                <a:gd name="connsiteX1" fmla="*/ 138113 w 640556"/>
                <a:gd name="connsiteY1" fmla="*/ 1616869 h 1616869"/>
                <a:gd name="connsiteX2" fmla="*/ 116681 w 640556"/>
                <a:gd name="connsiteY2" fmla="*/ 1419225 h 1616869"/>
                <a:gd name="connsiteX3" fmla="*/ 16669 w 640556"/>
                <a:gd name="connsiteY3" fmla="*/ 1390650 h 1616869"/>
                <a:gd name="connsiteX4" fmla="*/ 0 w 640556"/>
                <a:gd name="connsiteY4" fmla="*/ 1283494 h 1616869"/>
                <a:gd name="connsiteX5" fmla="*/ 30956 w 640556"/>
                <a:gd name="connsiteY5" fmla="*/ 1173956 h 1616869"/>
                <a:gd name="connsiteX6" fmla="*/ 59531 w 640556"/>
                <a:gd name="connsiteY6" fmla="*/ 1007269 h 1616869"/>
                <a:gd name="connsiteX7" fmla="*/ 26194 w 640556"/>
                <a:gd name="connsiteY7" fmla="*/ 852487 h 1616869"/>
                <a:gd name="connsiteX8" fmla="*/ 35719 w 640556"/>
                <a:gd name="connsiteY8" fmla="*/ 659606 h 1616869"/>
                <a:gd name="connsiteX9" fmla="*/ 119063 w 640556"/>
                <a:gd name="connsiteY9" fmla="*/ 504825 h 1616869"/>
                <a:gd name="connsiteX10" fmla="*/ 102394 w 640556"/>
                <a:gd name="connsiteY10" fmla="*/ 395287 h 1616869"/>
                <a:gd name="connsiteX11" fmla="*/ 126206 w 640556"/>
                <a:gd name="connsiteY11" fmla="*/ 126206 h 1616869"/>
                <a:gd name="connsiteX12" fmla="*/ 188119 w 640556"/>
                <a:gd name="connsiteY12" fmla="*/ 102394 h 1616869"/>
                <a:gd name="connsiteX13" fmla="*/ 180975 w 640556"/>
                <a:gd name="connsiteY13" fmla="*/ 33337 h 1616869"/>
                <a:gd name="connsiteX14" fmla="*/ 226219 w 640556"/>
                <a:gd name="connsiteY14" fmla="*/ 0 h 1616869"/>
                <a:gd name="connsiteX15" fmla="*/ 292894 w 640556"/>
                <a:gd name="connsiteY15" fmla="*/ 23812 h 1616869"/>
                <a:gd name="connsiteX16" fmla="*/ 340519 w 640556"/>
                <a:gd name="connsiteY16" fmla="*/ 9525 h 1616869"/>
                <a:gd name="connsiteX17" fmla="*/ 433388 w 640556"/>
                <a:gd name="connsiteY17" fmla="*/ 83344 h 1616869"/>
                <a:gd name="connsiteX18" fmla="*/ 502444 w 640556"/>
                <a:gd name="connsiteY18" fmla="*/ 119062 h 1616869"/>
                <a:gd name="connsiteX19" fmla="*/ 504825 w 640556"/>
                <a:gd name="connsiteY19" fmla="*/ 197644 h 1616869"/>
                <a:gd name="connsiteX20" fmla="*/ 552450 w 640556"/>
                <a:gd name="connsiteY20" fmla="*/ 221456 h 1616869"/>
                <a:gd name="connsiteX21" fmla="*/ 633413 w 640556"/>
                <a:gd name="connsiteY21" fmla="*/ 152400 h 1616869"/>
                <a:gd name="connsiteX22" fmla="*/ 640556 w 640556"/>
                <a:gd name="connsiteY22" fmla="*/ 188119 h 1616869"/>
                <a:gd name="connsiteX23" fmla="*/ 595313 w 640556"/>
                <a:gd name="connsiteY23" fmla="*/ 259556 h 1616869"/>
                <a:gd name="connsiteX24" fmla="*/ 542925 w 640556"/>
                <a:gd name="connsiteY24" fmla="*/ 311944 h 1616869"/>
                <a:gd name="connsiteX25" fmla="*/ 492919 w 640556"/>
                <a:gd name="connsiteY25" fmla="*/ 423862 h 1616869"/>
                <a:gd name="connsiteX26" fmla="*/ 478631 w 640556"/>
                <a:gd name="connsiteY26" fmla="*/ 497681 h 1616869"/>
                <a:gd name="connsiteX27" fmla="*/ 528638 w 640556"/>
                <a:gd name="connsiteY27" fmla="*/ 576262 h 1616869"/>
                <a:gd name="connsiteX28" fmla="*/ 545306 w 640556"/>
                <a:gd name="connsiteY28" fmla="*/ 633412 h 1616869"/>
                <a:gd name="connsiteX29" fmla="*/ 447675 w 640556"/>
                <a:gd name="connsiteY29" fmla="*/ 745331 h 1616869"/>
                <a:gd name="connsiteX30" fmla="*/ 366713 w 640556"/>
                <a:gd name="connsiteY30" fmla="*/ 695325 h 1616869"/>
                <a:gd name="connsiteX31" fmla="*/ 359569 w 640556"/>
                <a:gd name="connsiteY31" fmla="*/ 764381 h 1616869"/>
                <a:gd name="connsiteX32" fmla="*/ 371475 w 640556"/>
                <a:gd name="connsiteY32" fmla="*/ 816769 h 1616869"/>
                <a:gd name="connsiteX33" fmla="*/ 316706 w 640556"/>
                <a:gd name="connsiteY33" fmla="*/ 826294 h 1616869"/>
                <a:gd name="connsiteX34" fmla="*/ 266700 w 640556"/>
                <a:gd name="connsiteY34" fmla="*/ 800100 h 1616869"/>
                <a:gd name="connsiteX35" fmla="*/ 273844 w 640556"/>
                <a:gd name="connsiteY35" fmla="*/ 892969 h 1616869"/>
                <a:gd name="connsiteX36" fmla="*/ 269081 w 640556"/>
                <a:gd name="connsiteY36" fmla="*/ 969169 h 1616869"/>
                <a:gd name="connsiteX37" fmla="*/ 242888 w 640556"/>
                <a:gd name="connsiteY37" fmla="*/ 1042987 h 1616869"/>
                <a:gd name="connsiteX38" fmla="*/ 197644 w 640556"/>
                <a:gd name="connsiteY38" fmla="*/ 1045369 h 1616869"/>
                <a:gd name="connsiteX39" fmla="*/ 190500 w 640556"/>
                <a:gd name="connsiteY39" fmla="*/ 1095375 h 1616869"/>
                <a:gd name="connsiteX40" fmla="*/ 245269 w 640556"/>
                <a:gd name="connsiteY40" fmla="*/ 1152525 h 1616869"/>
                <a:gd name="connsiteX41" fmla="*/ 223838 w 640556"/>
                <a:gd name="connsiteY41" fmla="*/ 1214437 h 1616869"/>
                <a:gd name="connsiteX42" fmla="*/ 171450 w 640556"/>
                <a:gd name="connsiteY42" fmla="*/ 1271587 h 1616869"/>
                <a:gd name="connsiteX43" fmla="*/ 138113 w 640556"/>
                <a:gd name="connsiteY43" fmla="*/ 1333500 h 1616869"/>
                <a:gd name="connsiteX44" fmla="*/ 133350 w 640556"/>
                <a:gd name="connsiteY44" fmla="*/ 1431131 h 1616869"/>
                <a:gd name="connsiteX45" fmla="*/ 192881 w 640556"/>
                <a:gd name="connsiteY45" fmla="*/ 1533525 h 1616869"/>
                <a:gd name="connsiteX46" fmla="*/ 259556 w 640556"/>
                <a:gd name="connsiteY46" fmla="*/ 1585912 h 1616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40556" h="1616869">
                  <a:moveTo>
                    <a:pt x="259556" y="1585912"/>
                  </a:moveTo>
                  <a:lnTo>
                    <a:pt x="138113" y="1616869"/>
                  </a:lnTo>
                  <a:lnTo>
                    <a:pt x="116681" y="1419225"/>
                  </a:lnTo>
                  <a:lnTo>
                    <a:pt x="16669" y="1390650"/>
                  </a:lnTo>
                  <a:lnTo>
                    <a:pt x="0" y="1283494"/>
                  </a:lnTo>
                  <a:lnTo>
                    <a:pt x="30956" y="1173956"/>
                  </a:lnTo>
                  <a:lnTo>
                    <a:pt x="59531" y="1007269"/>
                  </a:lnTo>
                  <a:lnTo>
                    <a:pt x="26194" y="852487"/>
                  </a:lnTo>
                  <a:lnTo>
                    <a:pt x="35719" y="659606"/>
                  </a:lnTo>
                  <a:lnTo>
                    <a:pt x="119063" y="504825"/>
                  </a:lnTo>
                  <a:lnTo>
                    <a:pt x="102394" y="395287"/>
                  </a:lnTo>
                  <a:lnTo>
                    <a:pt x="126206" y="126206"/>
                  </a:lnTo>
                  <a:lnTo>
                    <a:pt x="188119" y="102394"/>
                  </a:lnTo>
                  <a:lnTo>
                    <a:pt x="180975" y="33337"/>
                  </a:lnTo>
                  <a:lnTo>
                    <a:pt x="226219" y="0"/>
                  </a:lnTo>
                  <a:lnTo>
                    <a:pt x="292894" y="23812"/>
                  </a:lnTo>
                  <a:lnTo>
                    <a:pt x="340519" y="9525"/>
                  </a:lnTo>
                  <a:lnTo>
                    <a:pt x="433388" y="83344"/>
                  </a:lnTo>
                  <a:lnTo>
                    <a:pt x="502444" y="119062"/>
                  </a:lnTo>
                  <a:cubicBezTo>
                    <a:pt x="503238" y="145256"/>
                    <a:pt x="504031" y="171450"/>
                    <a:pt x="504825" y="197644"/>
                  </a:cubicBezTo>
                  <a:lnTo>
                    <a:pt x="552450" y="221456"/>
                  </a:lnTo>
                  <a:lnTo>
                    <a:pt x="633413" y="152400"/>
                  </a:lnTo>
                  <a:lnTo>
                    <a:pt x="640556" y="188119"/>
                  </a:lnTo>
                  <a:lnTo>
                    <a:pt x="595313" y="259556"/>
                  </a:lnTo>
                  <a:lnTo>
                    <a:pt x="542925" y="311944"/>
                  </a:lnTo>
                  <a:lnTo>
                    <a:pt x="492919" y="423862"/>
                  </a:lnTo>
                  <a:lnTo>
                    <a:pt x="478631" y="497681"/>
                  </a:lnTo>
                  <a:lnTo>
                    <a:pt x="528638" y="576262"/>
                  </a:lnTo>
                  <a:lnTo>
                    <a:pt x="545306" y="633412"/>
                  </a:lnTo>
                  <a:lnTo>
                    <a:pt x="447675" y="745331"/>
                  </a:lnTo>
                  <a:lnTo>
                    <a:pt x="366713" y="695325"/>
                  </a:lnTo>
                  <a:lnTo>
                    <a:pt x="359569" y="764381"/>
                  </a:lnTo>
                  <a:lnTo>
                    <a:pt x="371475" y="816769"/>
                  </a:lnTo>
                  <a:lnTo>
                    <a:pt x="316706" y="826294"/>
                  </a:lnTo>
                  <a:lnTo>
                    <a:pt x="266700" y="800100"/>
                  </a:lnTo>
                  <a:lnTo>
                    <a:pt x="273844" y="892969"/>
                  </a:lnTo>
                  <a:lnTo>
                    <a:pt x="269081" y="969169"/>
                  </a:lnTo>
                  <a:lnTo>
                    <a:pt x="242888" y="1042987"/>
                  </a:lnTo>
                  <a:lnTo>
                    <a:pt x="197644" y="1045369"/>
                  </a:lnTo>
                  <a:lnTo>
                    <a:pt x="190500" y="1095375"/>
                  </a:lnTo>
                  <a:lnTo>
                    <a:pt x="245269" y="1152525"/>
                  </a:lnTo>
                  <a:lnTo>
                    <a:pt x="223838" y="1214437"/>
                  </a:lnTo>
                  <a:lnTo>
                    <a:pt x="171450" y="1271587"/>
                  </a:lnTo>
                  <a:lnTo>
                    <a:pt x="138113" y="1333500"/>
                  </a:lnTo>
                  <a:lnTo>
                    <a:pt x="133350" y="1431131"/>
                  </a:lnTo>
                  <a:lnTo>
                    <a:pt x="192881" y="1533525"/>
                  </a:lnTo>
                  <a:lnTo>
                    <a:pt x="259556" y="15859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7" name="フリーフォーム 1201">
              <a:extLst>
                <a:ext uri="{FF2B5EF4-FFF2-40B4-BE49-F238E27FC236}">
                  <a16:creationId xmlns:a16="http://schemas.microsoft.com/office/drawing/2014/main" id="{4343FC22-3406-499E-9EE5-D3215094DBE2}"/>
                </a:ext>
              </a:extLst>
            </p:cNvPr>
            <p:cNvSpPr/>
            <p:nvPr/>
          </p:nvSpPr>
          <p:spPr bwMode="auto">
            <a:xfrm>
              <a:off x="9184475" y="5003494"/>
              <a:ext cx="309546" cy="367731"/>
            </a:xfrm>
            <a:custGeom>
              <a:avLst/>
              <a:gdLst>
                <a:gd name="connsiteX0" fmla="*/ 23812 w 421481"/>
                <a:gd name="connsiteY0" fmla="*/ 54769 h 502444"/>
                <a:gd name="connsiteX1" fmla="*/ 57150 w 421481"/>
                <a:gd name="connsiteY1" fmla="*/ 145256 h 502444"/>
                <a:gd name="connsiteX2" fmla="*/ 0 w 421481"/>
                <a:gd name="connsiteY2" fmla="*/ 314325 h 502444"/>
                <a:gd name="connsiteX3" fmla="*/ 42862 w 421481"/>
                <a:gd name="connsiteY3" fmla="*/ 381000 h 502444"/>
                <a:gd name="connsiteX4" fmla="*/ 40481 w 421481"/>
                <a:gd name="connsiteY4" fmla="*/ 423863 h 502444"/>
                <a:gd name="connsiteX5" fmla="*/ 71437 w 421481"/>
                <a:gd name="connsiteY5" fmla="*/ 502444 h 502444"/>
                <a:gd name="connsiteX6" fmla="*/ 95250 w 421481"/>
                <a:gd name="connsiteY6" fmla="*/ 485775 h 502444"/>
                <a:gd name="connsiteX7" fmla="*/ 188119 w 421481"/>
                <a:gd name="connsiteY7" fmla="*/ 500063 h 502444"/>
                <a:gd name="connsiteX8" fmla="*/ 233362 w 421481"/>
                <a:gd name="connsiteY8" fmla="*/ 485775 h 502444"/>
                <a:gd name="connsiteX9" fmla="*/ 273844 w 421481"/>
                <a:gd name="connsiteY9" fmla="*/ 364331 h 502444"/>
                <a:gd name="connsiteX10" fmla="*/ 373856 w 421481"/>
                <a:gd name="connsiteY10" fmla="*/ 390525 h 502444"/>
                <a:gd name="connsiteX11" fmla="*/ 421481 w 421481"/>
                <a:gd name="connsiteY11" fmla="*/ 323850 h 502444"/>
                <a:gd name="connsiteX12" fmla="*/ 319087 w 421481"/>
                <a:gd name="connsiteY12" fmla="*/ 211931 h 502444"/>
                <a:gd name="connsiteX13" fmla="*/ 321469 w 421481"/>
                <a:gd name="connsiteY13" fmla="*/ 154781 h 502444"/>
                <a:gd name="connsiteX14" fmla="*/ 173831 w 421481"/>
                <a:gd name="connsiteY14" fmla="*/ 90488 h 502444"/>
                <a:gd name="connsiteX15" fmla="*/ 169069 w 421481"/>
                <a:gd name="connsiteY15" fmla="*/ 14288 h 502444"/>
                <a:gd name="connsiteX16" fmla="*/ 126206 w 421481"/>
                <a:gd name="connsiteY16" fmla="*/ 0 h 502444"/>
                <a:gd name="connsiteX17" fmla="*/ 83344 w 421481"/>
                <a:gd name="connsiteY17" fmla="*/ 38100 h 502444"/>
                <a:gd name="connsiteX18" fmla="*/ 23812 w 421481"/>
                <a:gd name="connsiteY18" fmla="*/ 54769 h 502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21481" h="502444">
                  <a:moveTo>
                    <a:pt x="23812" y="54769"/>
                  </a:moveTo>
                  <a:lnTo>
                    <a:pt x="57150" y="145256"/>
                  </a:lnTo>
                  <a:lnTo>
                    <a:pt x="0" y="314325"/>
                  </a:lnTo>
                  <a:lnTo>
                    <a:pt x="42862" y="381000"/>
                  </a:lnTo>
                  <a:lnTo>
                    <a:pt x="40481" y="423863"/>
                  </a:lnTo>
                  <a:lnTo>
                    <a:pt x="71437" y="502444"/>
                  </a:lnTo>
                  <a:lnTo>
                    <a:pt x="95250" y="485775"/>
                  </a:lnTo>
                  <a:lnTo>
                    <a:pt x="188119" y="500063"/>
                  </a:lnTo>
                  <a:lnTo>
                    <a:pt x="233362" y="485775"/>
                  </a:lnTo>
                  <a:lnTo>
                    <a:pt x="273844" y="364331"/>
                  </a:lnTo>
                  <a:lnTo>
                    <a:pt x="373856" y="390525"/>
                  </a:lnTo>
                  <a:lnTo>
                    <a:pt x="421481" y="323850"/>
                  </a:lnTo>
                  <a:lnTo>
                    <a:pt x="319087" y="211931"/>
                  </a:lnTo>
                  <a:lnTo>
                    <a:pt x="321469" y="154781"/>
                  </a:lnTo>
                  <a:lnTo>
                    <a:pt x="173831" y="90488"/>
                  </a:lnTo>
                  <a:lnTo>
                    <a:pt x="169069" y="14288"/>
                  </a:lnTo>
                  <a:lnTo>
                    <a:pt x="126206" y="0"/>
                  </a:lnTo>
                  <a:lnTo>
                    <a:pt x="83344" y="38100"/>
                  </a:lnTo>
                  <a:lnTo>
                    <a:pt x="23812" y="547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8" name="フリーフォーム 1202">
              <a:extLst>
                <a:ext uri="{FF2B5EF4-FFF2-40B4-BE49-F238E27FC236}">
                  <a16:creationId xmlns:a16="http://schemas.microsoft.com/office/drawing/2014/main" id="{F2921577-A074-4378-BF41-2EEF1826D7FF}"/>
                </a:ext>
              </a:extLst>
            </p:cNvPr>
            <p:cNvSpPr/>
            <p:nvPr/>
          </p:nvSpPr>
          <p:spPr bwMode="auto">
            <a:xfrm>
              <a:off x="9352049" y="5276965"/>
              <a:ext cx="211795" cy="237396"/>
            </a:xfrm>
            <a:custGeom>
              <a:avLst/>
              <a:gdLst>
                <a:gd name="connsiteX0" fmla="*/ 140494 w 288131"/>
                <a:gd name="connsiteY0" fmla="*/ 19050 h 323850"/>
                <a:gd name="connsiteX1" fmla="*/ 159544 w 288131"/>
                <a:gd name="connsiteY1" fmla="*/ 100013 h 323850"/>
                <a:gd name="connsiteX2" fmla="*/ 219075 w 288131"/>
                <a:gd name="connsiteY2" fmla="*/ 107157 h 323850"/>
                <a:gd name="connsiteX3" fmla="*/ 250031 w 288131"/>
                <a:gd name="connsiteY3" fmla="*/ 173832 h 323850"/>
                <a:gd name="connsiteX4" fmla="*/ 288131 w 288131"/>
                <a:gd name="connsiteY4" fmla="*/ 190500 h 323850"/>
                <a:gd name="connsiteX5" fmla="*/ 278606 w 288131"/>
                <a:gd name="connsiteY5" fmla="*/ 259557 h 323850"/>
                <a:gd name="connsiteX6" fmla="*/ 204787 w 288131"/>
                <a:gd name="connsiteY6" fmla="*/ 323850 h 323850"/>
                <a:gd name="connsiteX7" fmla="*/ 154781 w 288131"/>
                <a:gd name="connsiteY7" fmla="*/ 307182 h 323850"/>
                <a:gd name="connsiteX8" fmla="*/ 152400 w 288131"/>
                <a:gd name="connsiteY8" fmla="*/ 226219 h 323850"/>
                <a:gd name="connsiteX9" fmla="*/ 0 w 288131"/>
                <a:gd name="connsiteY9" fmla="*/ 121444 h 323850"/>
                <a:gd name="connsiteX10" fmla="*/ 42862 w 288131"/>
                <a:gd name="connsiteY10" fmla="*/ 0 h 323850"/>
                <a:gd name="connsiteX11" fmla="*/ 140494 w 288131"/>
                <a:gd name="connsiteY11" fmla="*/ 1905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8131" h="323850">
                  <a:moveTo>
                    <a:pt x="140494" y="19050"/>
                  </a:moveTo>
                  <a:lnTo>
                    <a:pt x="159544" y="100013"/>
                  </a:lnTo>
                  <a:lnTo>
                    <a:pt x="219075" y="107157"/>
                  </a:lnTo>
                  <a:lnTo>
                    <a:pt x="250031" y="173832"/>
                  </a:lnTo>
                  <a:lnTo>
                    <a:pt x="288131" y="190500"/>
                  </a:lnTo>
                  <a:lnTo>
                    <a:pt x="278606" y="259557"/>
                  </a:lnTo>
                  <a:lnTo>
                    <a:pt x="204787" y="323850"/>
                  </a:lnTo>
                  <a:lnTo>
                    <a:pt x="154781" y="307182"/>
                  </a:lnTo>
                  <a:cubicBezTo>
                    <a:pt x="153987" y="280194"/>
                    <a:pt x="153194" y="253207"/>
                    <a:pt x="152400" y="226219"/>
                  </a:cubicBezTo>
                  <a:lnTo>
                    <a:pt x="0" y="121444"/>
                  </a:lnTo>
                  <a:lnTo>
                    <a:pt x="42862" y="0"/>
                  </a:lnTo>
                  <a:lnTo>
                    <a:pt x="140494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9" name="フリーフォーム 1203">
              <a:extLst>
                <a:ext uri="{FF2B5EF4-FFF2-40B4-BE49-F238E27FC236}">
                  <a16:creationId xmlns:a16="http://schemas.microsoft.com/office/drawing/2014/main" id="{432C6DF6-47B7-430A-9FC2-9CC059446C3A}"/>
                </a:ext>
              </a:extLst>
            </p:cNvPr>
            <p:cNvSpPr/>
            <p:nvPr/>
          </p:nvSpPr>
          <p:spPr bwMode="auto">
            <a:xfrm>
              <a:off x="9452128" y="5590002"/>
              <a:ext cx="139645" cy="160591"/>
            </a:xfrm>
            <a:custGeom>
              <a:avLst/>
              <a:gdLst>
                <a:gd name="connsiteX0" fmla="*/ 42863 w 190500"/>
                <a:gd name="connsiteY0" fmla="*/ 0 h 219075"/>
                <a:gd name="connsiteX1" fmla="*/ 90488 w 190500"/>
                <a:gd name="connsiteY1" fmla="*/ 35719 h 219075"/>
                <a:gd name="connsiteX2" fmla="*/ 128588 w 190500"/>
                <a:gd name="connsiteY2" fmla="*/ 69056 h 219075"/>
                <a:gd name="connsiteX3" fmla="*/ 159544 w 190500"/>
                <a:gd name="connsiteY3" fmla="*/ 76200 h 219075"/>
                <a:gd name="connsiteX4" fmla="*/ 173831 w 190500"/>
                <a:gd name="connsiteY4" fmla="*/ 121444 h 219075"/>
                <a:gd name="connsiteX5" fmla="*/ 190500 w 190500"/>
                <a:gd name="connsiteY5" fmla="*/ 157163 h 219075"/>
                <a:gd name="connsiteX6" fmla="*/ 157163 w 190500"/>
                <a:gd name="connsiteY6" fmla="*/ 219075 h 219075"/>
                <a:gd name="connsiteX7" fmla="*/ 83344 w 190500"/>
                <a:gd name="connsiteY7" fmla="*/ 211931 h 219075"/>
                <a:gd name="connsiteX8" fmla="*/ 0 w 190500"/>
                <a:gd name="connsiteY8" fmla="*/ 178594 h 219075"/>
                <a:gd name="connsiteX9" fmla="*/ 2381 w 190500"/>
                <a:gd name="connsiteY9" fmla="*/ 102394 h 219075"/>
                <a:gd name="connsiteX10" fmla="*/ 42863 w 190500"/>
                <a:gd name="connsiteY10" fmla="*/ 0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0500" h="219075">
                  <a:moveTo>
                    <a:pt x="42863" y="0"/>
                  </a:moveTo>
                  <a:lnTo>
                    <a:pt x="90488" y="35719"/>
                  </a:lnTo>
                  <a:lnTo>
                    <a:pt x="128588" y="69056"/>
                  </a:lnTo>
                  <a:lnTo>
                    <a:pt x="159544" y="76200"/>
                  </a:lnTo>
                  <a:lnTo>
                    <a:pt x="173831" y="121444"/>
                  </a:lnTo>
                  <a:lnTo>
                    <a:pt x="190500" y="157163"/>
                  </a:lnTo>
                  <a:lnTo>
                    <a:pt x="157163" y="219075"/>
                  </a:lnTo>
                  <a:lnTo>
                    <a:pt x="83344" y="211931"/>
                  </a:lnTo>
                  <a:lnTo>
                    <a:pt x="0" y="178594"/>
                  </a:lnTo>
                  <a:cubicBezTo>
                    <a:pt x="794" y="153194"/>
                    <a:pt x="1587" y="127794"/>
                    <a:pt x="2381" y="102394"/>
                  </a:cubicBezTo>
                  <a:lnTo>
                    <a:pt x="4286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80" name="フリーフォーム 1204">
              <a:extLst>
                <a:ext uri="{FF2B5EF4-FFF2-40B4-BE49-F238E27FC236}">
                  <a16:creationId xmlns:a16="http://schemas.microsoft.com/office/drawing/2014/main" id="{FBC9779A-7CDA-4FCB-B181-EB1EE173C499}"/>
                </a:ext>
              </a:extLst>
            </p:cNvPr>
            <p:cNvSpPr/>
            <p:nvPr/>
          </p:nvSpPr>
          <p:spPr bwMode="auto">
            <a:xfrm>
              <a:off x="9093706" y="4613653"/>
              <a:ext cx="960058" cy="1091556"/>
            </a:xfrm>
            <a:custGeom>
              <a:avLst/>
              <a:gdLst>
                <a:gd name="connsiteX0" fmla="*/ 671512 w 1309687"/>
                <a:gd name="connsiteY0" fmla="*/ 1488282 h 1488282"/>
                <a:gd name="connsiteX1" fmla="*/ 702469 w 1309687"/>
                <a:gd name="connsiteY1" fmla="*/ 1409700 h 1488282"/>
                <a:gd name="connsiteX2" fmla="*/ 766762 w 1309687"/>
                <a:gd name="connsiteY2" fmla="*/ 1362075 h 1488282"/>
                <a:gd name="connsiteX3" fmla="*/ 785812 w 1309687"/>
                <a:gd name="connsiteY3" fmla="*/ 1281113 h 1488282"/>
                <a:gd name="connsiteX4" fmla="*/ 845344 w 1309687"/>
                <a:gd name="connsiteY4" fmla="*/ 1252538 h 1488282"/>
                <a:gd name="connsiteX5" fmla="*/ 838200 w 1309687"/>
                <a:gd name="connsiteY5" fmla="*/ 1116807 h 1488282"/>
                <a:gd name="connsiteX6" fmla="*/ 859631 w 1309687"/>
                <a:gd name="connsiteY6" fmla="*/ 1102519 h 1488282"/>
                <a:gd name="connsiteX7" fmla="*/ 1000125 w 1309687"/>
                <a:gd name="connsiteY7" fmla="*/ 1038225 h 1488282"/>
                <a:gd name="connsiteX8" fmla="*/ 1071562 w 1309687"/>
                <a:gd name="connsiteY8" fmla="*/ 1050132 h 1488282"/>
                <a:gd name="connsiteX9" fmla="*/ 1109662 w 1309687"/>
                <a:gd name="connsiteY9" fmla="*/ 892969 h 1488282"/>
                <a:gd name="connsiteX10" fmla="*/ 1183481 w 1309687"/>
                <a:gd name="connsiteY10" fmla="*/ 652463 h 1488282"/>
                <a:gd name="connsiteX11" fmla="*/ 1309687 w 1309687"/>
                <a:gd name="connsiteY11" fmla="*/ 490538 h 1488282"/>
                <a:gd name="connsiteX12" fmla="*/ 1304925 w 1309687"/>
                <a:gd name="connsiteY12" fmla="*/ 369094 h 1488282"/>
                <a:gd name="connsiteX13" fmla="*/ 1190625 w 1309687"/>
                <a:gd name="connsiteY13" fmla="*/ 345282 h 1488282"/>
                <a:gd name="connsiteX14" fmla="*/ 1147762 w 1309687"/>
                <a:gd name="connsiteY14" fmla="*/ 278607 h 1488282"/>
                <a:gd name="connsiteX15" fmla="*/ 1066800 w 1309687"/>
                <a:gd name="connsiteY15" fmla="*/ 285750 h 1488282"/>
                <a:gd name="connsiteX16" fmla="*/ 1021556 w 1309687"/>
                <a:gd name="connsiteY16" fmla="*/ 264319 h 1488282"/>
                <a:gd name="connsiteX17" fmla="*/ 983456 w 1309687"/>
                <a:gd name="connsiteY17" fmla="*/ 288132 h 1488282"/>
                <a:gd name="connsiteX18" fmla="*/ 985837 w 1309687"/>
                <a:gd name="connsiteY18" fmla="*/ 240507 h 1488282"/>
                <a:gd name="connsiteX19" fmla="*/ 864394 w 1309687"/>
                <a:gd name="connsiteY19" fmla="*/ 200025 h 1488282"/>
                <a:gd name="connsiteX20" fmla="*/ 847725 w 1309687"/>
                <a:gd name="connsiteY20" fmla="*/ 238125 h 1488282"/>
                <a:gd name="connsiteX21" fmla="*/ 847725 w 1309687"/>
                <a:gd name="connsiteY21" fmla="*/ 195263 h 1488282"/>
                <a:gd name="connsiteX22" fmla="*/ 807244 w 1309687"/>
                <a:gd name="connsiteY22" fmla="*/ 183357 h 1488282"/>
                <a:gd name="connsiteX23" fmla="*/ 738187 w 1309687"/>
                <a:gd name="connsiteY23" fmla="*/ 219075 h 1488282"/>
                <a:gd name="connsiteX24" fmla="*/ 800100 w 1309687"/>
                <a:gd name="connsiteY24" fmla="*/ 130969 h 1488282"/>
                <a:gd name="connsiteX25" fmla="*/ 776287 w 1309687"/>
                <a:gd name="connsiteY25" fmla="*/ 90488 h 1488282"/>
                <a:gd name="connsiteX26" fmla="*/ 759619 w 1309687"/>
                <a:gd name="connsiteY26" fmla="*/ 26194 h 1488282"/>
                <a:gd name="connsiteX27" fmla="*/ 721519 w 1309687"/>
                <a:gd name="connsiteY27" fmla="*/ 100013 h 1488282"/>
                <a:gd name="connsiteX28" fmla="*/ 666750 w 1309687"/>
                <a:gd name="connsiteY28" fmla="*/ 95250 h 1488282"/>
                <a:gd name="connsiteX29" fmla="*/ 664369 w 1309687"/>
                <a:gd name="connsiteY29" fmla="*/ 83344 h 1488282"/>
                <a:gd name="connsiteX30" fmla="*/ 611981 w 1309687"/>
                <a:gd name="connsiteY30" fmla="*/ 83344 h 1488282"/>
                <a:gd name="connsiteX31" fmla="*/ 573881 w 1309687"/>
                <a:gd name="connsiteY31" fmla="*/ 114300 h 1488282"/>
                <a:gd name="connsiteX32" fmla="*/ 492919 w 1309687"/>
                <a:gd name="connsiteY32" fmla="*/ 123825 h 1488282"/>
                <a:gd name="connsiteX33" fmla="*/ 457200 w 1309687"/>
                <a:gd name="connsiteY33" fmla="*/ 71438 h 1488282"/>
                <a:gd name="connsiteX34" fmla="*/ 471487 w 1309687"/>
                <a:gd name="connsiteY34" fmla="*/ 11907 h 1488282"/>
                <a:gd name="connsiteX35" fmla="*/ 438150 w 1309687"/>
                <a:gd name="connsiteY35" fmla="*/ 0 h 1488282"/>
                <a:gd name="connsiteX36" fmla="*/ 361950 w 1309687"/>
                <a:gd name="connsiteY36" fmla="*/ 47625 h 1488282"/>
                <a:gd name="connsiteX37" fmla="*/ 309562 w 1309687"/>
                <a:gd name="connsiteY37" fmla="*/ 26194 h 1488282"/>
                <a:gd name="connsiteX38" fmla="*/ 330994 w 1309687"/>
                <a:gd name="connsiteY38" fmla="*/ 100013 h 1488282"/>
                <a:gd name="connsiteX39" fmla="*/ 278606 w 1309687"/>
                <a:gd name="connsiteY39" fmla="*/ 152400 h 1488282"/>
                <a:gd name="connsiteX40" fmla="*/ 211931 w 1309687"/>
                <a:gd name="connsiteY40" fmla="*/ 116682 h 1488282"/>
                <a:gd name="connsiteX41" fmla="*/ 145256 w 1309687"/>
                <a:gd name="connsiteY41" fmla="*/ 111919 h 1488282"/>
                <a:gd name="connsiteX42" fmla="*/ 128587 w 1309687"/>
                <a:gd name="connsiteY42" fmla="*/ 169069 h 1488282"/>
                <a:gd name="connsiteX43" fmla="*/ 140494 w 1309687"/>
                <a:gd name="connsiteY43" fmla="*/ 235744 h 1488282"/>
                <a:gd name="connsiteX44" fmla="*/ 107156 w 1309687"/>
                <a:gd name="connsiteY44" fmla="*/ 280988 h 1488282"/>
                <a:gd name="connsiteX45" fmla="*/ 104775 w 1309687"/>
                <a:gd name="connsiteY45" fmla="*/ 326232 h 1488282"/>
                <a:gd name="connsiteX46" fmla="*/ 30956 w 1309687"/>
                <a:gd name="connsiteY46" fmla="*/ 357188 h 1488282"/>
                <a:gd name="connsiteX47" fmla="*/ 0 w 1309687"/>
                <a:gd name="connsiteY47" fmla="*/ 466725 h 1488282"/>
                <a:gd name="connsiteX48" fmla="*/ 45244 w 1309687"/>
                <a:gd name="connsiteY48" fmla="*/ 538163 h 1488282"/>
                <a:gd name="connsiteX49" fmla="*/ 90487 w 1309687"/>
                <a:gd name="connsiteY49" fmla="*/ 528638 h 1488282"/>
                <a:gd name="connsiteX50" fmla="*/ 152400 w 1309687"/>
                <a:gd name="connsiteY50" fmla="*/ 590550 h 1488282"/>
                <a:gd name="connsiteX51" fmla="*/ 219075 w 1309687"/>
                <a:gd name="connsiteY51" fmla="*/ 559594 h 1488282"/>
                <a:gd name="connsiteX52" fmla="*/ 250031 w 1309687"/>
                <a:gd name="connsiteY52" fmla="*/ 535782 h 1488282"/>
                <a:gd name="connsiteX53" fmla="*/ 297656 w 1309687"/>
                <a:gd name="connsiteY53" fmla="*/ 552450 h 1488282"/>
                <a:gd name="connsiteX54" fmla="*/ 295275 w 1309687"/>
                <a:gd name="connsiteY54" fmla="*/ 631032 h 1488282"/>
                <a:gd name="connsiteX55" fmla="*/ 442912 w 1309687"/>
                <a:gd name="connsiteY55" fmla="*/ 685800 h 1488282"/>
                <a:gd name="connsiteX56" fmla="*/ 445294 w 1309687"/>
                <a:gd name="connsiteY56" fmla="*/ 740569 h 1488282"/>
                <a:gd name="connsiteX57" fmla="*/ 547687 w 1309687"/>
                <a:gd name="connsiteY57" fmla="*/ 854869 h 1488282"/>
                <a:gd name="connsiteX58" fmla="*/ 492919 w 1309687"/>
                <a:gd name="connsiteY58" fmla="*/ 923925 h 1488282"/>
                <a:gd name="connsiteX59" fmla="*/ 519112 w 1309687"/>
                <a:gd name="connsiteY59" fmla="*/ 1012032 h 1488282"/>
                <a:gd name="connsiteX60" fmla="*/ 576262 w 1309687"/>
                <a:gd name="connsiteY60" fmla="*/ 1016794 h 1488282"/>
                <a:gd name="connsiteX61" fmla="*/ 602456 w 1309687"/>
                <a:gd name="connsiteY61" fmla="*/ 1083469 h 1488282"/>
                <a:gd name="connsiteX62" fmla="*/ 652462 w 1309687"/>
                <a:gd name="connsiteY62" fmla="*/ 1104900 h 1488282"/>
                <a:gd name="connsiteX63" fmla="*/ 631031 w 1309687"/>
                <a:gd name="connsiteY63" fmla="*/ 1171575 h 1488282"/>
                <a:gd name="connsiteX64" fmla="*/ 642937 w 1309687"/>
                <a:gd name="connsiteY64" fmla="*/ 1193007 h 1488282"/>
                <a:gd name="connsiteX65" fmla="*/ 592931 w 1309687"/>
                <a:gd name="connsiteY65" fmla="*/ 1271588 h 1488282"/>
                <a:gd name="connsiteX66" fmla="*/ 538162 w 1309687"/>
                <a:gd name="connsiteY66" fmla="*/ 1326357 h 1488282"/>
                <a:gd name="connsiteX67" fmla="*/ 621506 w 1309687"/>
                <a:gd name="connsiteY67" fmla="*/ 1409700 h 1488282"/>
                <a:gd name="connsiteX68" fmla="*/ 642937 w 1309687"/>
                <a:gd name="connsiteY68" fmla="*/ 1409700 h 1488282"/>
                <a:gd name="connsiteX69" fmla="*/ 671512 w 1309687"/>
                <a:gd name="connsiteY69" fmla="*/ 1488282 h 1488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309687" h="1488282">
                  <a:moveTo>
                    <a:pt x="671512" y="1488282"/>
                  </a:moveTo>
                  <a:lnTo>
                    <a:pt x="702469" y="1409700"/>
                  </a:lnTo>
                  <a:lnTo>
                    <a:pt x="766762" y="1362075"/>
                  </a:lnTo>
                  <a:lnTo>
                    <a:pt x="785812" y="1281113"/>
                  </a:lnTo>
                  <a:lnTo>
                    <a:pt x="845344" y="1252538"/>
                  </a:lnTo>
                  <a:lnTo>
                    <a:pt x="838200" y="1116807"/>
                  </a:lnTo>
                  <a:lnTo>
                    <a:pt x="859631" y="1102519"/>
                  </a:lnTo>
                  <a:lnTo>
                    <a:pt x="1000125" y="1038225"/>
                  </a:lnTo>
                  <a:lnTo>
                    <a:pt x="1071562" y="1050132"/>
                  </a:lnTo>
                  <a:lnTo>
                    <a:pt x="1109662" y="892969"/>
                  </a:lnTo>
                  <a:lnTo>
                    <a:pt x="1183481" y="652463"/>
                  </a:lnTo>
                  <a:lnTo>
                    <a:pt x="1309687" y="490538"/>
                  </a:lnTo>
                  <a:lnTo>
                    <a:pt x="1304925" y="369094"/>
                  </a:lnTo>
                  <a:lnTo>
                    <a:pt x="1190625" y="345282"/>
                  </a:lnTo>
                  <a:lnTo>
                    <a:pt x="1147762" y="278607"/>
                  </a:lnTo>
                  <a:lnTo>
                    <a:pt x="1066800" y="285750"/>
                  </a:lnTo>
                  <a:lnTo>
                    <a:pt x="1021556" y="264319"/>
                  </a:lnTo>
                  <a:lnTo>
                    <a:pt x="983456" y="288132"/>
                  </a:lnTo>
                  <a:lnTo>
                    <a:pt x="985837" y="240507"/>
                  </a:lnTo>
                  <a:lnTo>
                    <a:pt x="864394" y="200025"/>
                  </a:lnTo>
                  <a:lnTo>
                    <a:pt x="847725" y="238125"/>
                  </a:lnTo>
                  <a:lnTo>
                    <a:pt x="847725" y="195263"/>
                  </a:lnTo>
                  <a:lnTo>
                    <a:pt x="807244" y="183357"/>
                  </a:lnTo>
                  <a:lnTo>
                    <a:pt x="738187" y="219075"/>
                  </a:lnTo>
                  <a:lnTo>
                    <a:pt x="800100" y="130969"/>
                  </a:lnTo>
                  <a:lnTo>
                    <a:pt x="776287" y="90488"/>
                  </a:lnTo>
                  <a:lnTo>
                    <a:pt x="759619" y="26194"/>
                  </a:lnTo>
                  <a:lnTo>
                    <a:pt x="721519" y="100013"/>
                  </a:lnTo>
                  <a:lnTo>
                    <a:pt x="666750" y="95250"/>
                  </a:lnTo>
                  <a:lnTo>
                    <a:pt x="664369" y="83344"/>
                  </a:lnTo>
                  <a:lnTo>
                    <a:pt x="611981" y="83344"/>
                  </a:lnTo>
                  <a:lnTo>
                    <a:pt x="573881" y="114300"/>
                  </a:lnTo>
                  <a:lnTo>
                    <a:pt x="492919" y="123825"/>
                  </a:lnTo>
                  <a:lnTo>
                    <a:pt x="457200" y="71438"/>
                  </a:lnTo>
                  <a:lnTo>
                    <a:pt x="471487" y="11907"/>
                  </a:lnTo>
                  <a:lnTo>
                    <a:pt x="438150" y="0"/>
                  </a:lnTo>
                  <a:lnTo>
                    <a:pt x="361950" y="47625"/>
                  </a:lnTo>
                  <a:lnTo>
                    <a:pt x="309562" y="26194"/>
                  </a:lnTo>
                  <a:lnTo>
                    <a:pt x="330994" y="100013"/>
                  </a:lnTo>
                  <a:lnTo>
                    <a:pt x="278606" y="152400"/>
                  </a:lnTo>
                  <a:lnTo>
                    <a:pt x="211931" y="116682"/>
                  </a:lnTo>
                  <a:lnTo>
                    <a:pt x="145256" y="111919"/>
                  </a:lnTo>
                  <a:lnTo>
                    <a:pt x="128587" y="169069"/>
                  </a:lnTo>
                  <a:lnTo>
                    <a:pt x="140494" y="235744"/>
                  </a:lnTo>
                  <a:lnTo>
                    <a:pt x="107156" y="280988"/>
                  </a:lnTo>
                  <a:lnTo>
                    <a:pt x="104775" y="326232"/>
                  </a:lnTo>
                  <a:lnTo>
                    <a:pt x="30956" y="357188"/>
                  </a:lnTo>
                  <a:lnTo>
                    <a:pt x="0" y="466725"/>
                  </a:lnTo>
                  <a:lnTo>
                    <a:pt x="45244" y="538163"/>
                  </a:lnTo>
                  <a:lnTo>
                    <a:pt x="90487" y="528638"/>
                  </a:lnTo>
                  <a:lnTo>
                    <a:pt x="152400" y="590550"/>
                  </a:lnTo>
                  <a:lnTo>
                    <a:pt x="219075" y="559594"/>
                  </a:lnTo>
                  <a:lnTo>
                    <a:pt x="250031" y="535782"/>
                  </a:lnTo>
                  <a:lnTo>
                    <a:pt x="297656" y="552450"/>
                  </a:lnTo>
                  <a:cubicBezTo>
                    <a:pt x="296862" y="578644"/>
                    <a:pt x="296069" y="604838"/>
                    <a:pt x="295275" y="631032"/>
                  </a:cubicBezTo>
                  <a:lnTo>
                    <a:pt x="442912" y="685800"/>
                  </a:lnTo>
                  <a:lnTo>
                    <a:pt x="445294" y="740569"/>
                  </a:lnTo>
                  <a:lnTo>
                    <a:pt x="547687" y="854869"/>
                  </a:lnTo>
                  <a:lnTo>
                    <a:pt x="492919" y="923925"/>
                  </a:lnTo>
                  <a:lnTo>
                    <a:pt x="519112" y="1012032"/>
                  </a:lnTo>
                  <a:lnTo>
                    <a:pt x="576262" y="1016794"/>
                  </a:lnTo>
                  <a:lnTo>
                    <a:pt x="602456" y="1083469"/>
                  </a:lnTo>
                  <a:lnTo>
                    <a:pt x="652462" y="1104900"/>
                  </a:lnTo>
                  <a:lnTo>
                    <a:pt x="631031" y="1171575"/>
                  </a:lnTo>
                  <a:lnTo>
                    <a:pt x="642937" y="1193007"/>
                  </a:lnTo>
                  <a:lnTo>
                    <a:pt x="592931" y="1271588"/>
                  </a:lnTo>
                  <a:lnTo>
                    <a:pt x="538162" y="1326357"/>
                  </a:lnTo>
                  <a:lnTo>
                    <a:pt x="621506" y="1409700"/>
                  </a:lnTo>
                  <a:lnTo>
                    <a:pt x="642937" y="1409700"/>
                  </a:lnTo>
                  <a:lnTo>
                    <a:pt x="671512" y="14882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392" name="正方形/長方形 391">
            <a:extLst>
              <a:ext uri="{FF2B5EF4-FFF2-40B4-BE49-F238E27FC236}">
                <a16:creationId xmlns:a16="http://schemas.microsoft.com/office/drawing/2014/main" id="{B7D122B7-1BC9-4B40-A993-18AC429AC3E3}"/>
              </a:ext>
            </a:extLst>
          </p:cNvPr>
          <p:cNvSpPr/>
          <p:nvPr/>
        </p:nvSpPr>
        <p:spPr>
          <a:xfrm>
            <a:off x="0" y="5668489"/>
            <a:ext cx="12192000" cy="1026703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3" name="テキスト ボックス 392">
            <a:extLst>
              <a:ext uri="{FF2B5EF4-FFF2-40B4-BE49-F238E27FC236}">
                <a16:creationId xmlns:a16="http://schemas.microsoft.com/office/drawing/2014/main" id="{1BD3CB1E-C1C4-446C-A98A-3596A66E15BC}"/>
              </a:ext>
            </a:extLst>
          </p:cNvPr>
          <p:cNvSpPr txBox="1"/>
          <p:nvPr/>
        </p:nvSpPr>
        <p:spPr>
          <a:xfrm>
            <a:off x="0" y="5765575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答え：アラブ首長国連邦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81" name="矢印: 下 480">
            <a:extLst>
              <a:ext uri="{FF2B5EF4-FFF2-40B4-BE49-F238E27FC236}">
                <a16:creationId xmlns:a16="http://schemas.microsoft.com/office/drawing/2014/main" id="{70FB0F1D-EE2E-449E-96D3-8404D365F7ED}"/>
              </a:ext>
            </a:extLst>
          </p:cNvPr>
          <p:cNvSpPr/>
          <p:nvPr/>
        </p:nvSpPr>
        <p:spPr>
          <a:xfrm>
            <a:off x="2652107" y="2464578"/>
            <a:ext cx="352535" cy="697333"/>
          </a:xfrm>
          <a:prstGeom prst="downArrow">
            <a:avLst>
              <a:gd name="adj1" fmla="val 35874"/>
              <a:gd name="adj2" fmla="val 125706"/>
            </a:avLst>
          </a:prstGeom>
          <a:solidFill>
            <a:srgbClr val="FFFF00"/>
          </a:solidFill>
          <a:ln w="285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grpSp>
        <p:nvGrpSpPr>
          <p:cNvPr id="196" name="グループ化 195">
            <a:extLst>
              <a:ext uri="{FF2B5EF4-FFF2-40B4-BE49-F238E27FC236}">
                <a16:creationId xmlns:a16="http://schemas.microsoft.com/office/drawing/2014/main" id="{4EBF8DEE-D6AC-4E46-82D8-551EB8046892}"/>
              </a:ext>
            </a:extLst>
          </p:cNvPr>
          <p:cNvGrpSpPr/>
          <p:nvPr/>
        </p:nvGrpSpPr>
        <p:grpSpPr>
          <a:xfrm>
            <a:off x="3052483" y="2716696"/>
            <a:ext cx="944179" cy="980383"/>
            <a:chOff x="3052483" y="2716696"/>
            <a:chExt cx="944179" cy="980383"/>
          </a:xfrm>
        </p:grpSpPr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A11D1A0C-45E6-4DB0-9F39-11BD13E8CB7A}"/>
                </a:ext>
              </a:extLst>
            </p:cNvPr>
            <p:cNvSpPr/>
            <p:nvPr/>
          </p:nvSpPr>
          <p:spPr bwMode="auto">
            <a:xfrm>
              <a:off x="3102520" y="2757867"/>
              <a:ext cx="491632" cy="464650"/>
            </a:xfrm>
            <a:custGeom>
              <a:avLst/>
              <a:gdLst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55499 w 491632"/>
                <a:gd name="connsiteY12" fmla="*/ 335895 h 467031"/>
                <a:gd name="connsiteX13" fmla="*/ 297356 w 491632"/>
                <a:gd name="connsiteY13" fmla="*/ 441299 h 467031"/>
                <a:gd name="connsiteX14" fmla="*/ 180866 w 491632"/>
                <a:gd name="connsiteY14" fmla="*/ 467031 h 467031"/>
                <a:gd name="connsiteX15" fmla="*/ 150211 w 491632"/>
                <a:gd name="connsiteY15" fmla="*/ 400128 h 467031"/>
                <a:gd name="connsiteX16" fmla="*/ 0 w 491632"/>
                <a:gd name="connsiteY16" fmla="*/ 423287 h 467031"/>
                <a:gd name="connsiteX17" fmla="*/ 49048 w 491632"/>
                <a:gd name="connsiteY17" fmla="*/ 335799 h 467031"/>
                <a:gd name="connsiteX18" fmla="*/ 6923 w 491632"/>
                <a:gd name="connsiteY18" fmla="*/ 262722 h 467031"/>
                <a:gd name="connsiteX19" fmla="*/ 9774 w 491632"/>
                <a:gd name="connsiteY19" fmla="*/ 254414 h 467031"/>
                <a:gd name="connsiteX20" fmla="*/ 132956 w 491632"/>
                <a:gd name="connsiteY20" fmla="*/ 232018 h 467031"/>
                <a:gd name="connsiteX21" fmla="*/ 140460 w 491632"/>
                <a:gd name="connsiteY21" fmla="*/ 243356 h 467031"/>
                <a:gd name="connsiteX22" fmla="*/ 159793 w 491632"/>
                <a:gd name="connsiteY22" fmla="*/ 185358 h 467031"/>
                <a:gd name="connsiteX23" fmla="*/ 250280 w 491632"/>
                <a:gd name="connsiteY23" fmla="*/ 178214 h 467031"/>
                <a:gd name="connsiteX24" fmla="*/ 269330 w 491632"/>
                <a:gd name="connsiteY24" fmla="*/ 137733 h 467031"/>
                <a:gd name="connsiteX25" fmla="*/ 262186 w 491632"/>
                <a:gd name="connsiteY25" fmla="*/ 104396 h 467031"/>
                <a:gd name="connsiteX26" fmla="*/ 300286 w 491632"/>
                <a:gd name="connsiteY26" fmla="*/ 94871 h 467031"/>
                <a:gd name="connsiteX27" fmla="*/ 324099 w 491632"/>
                <a:gd name="connsiteY27" fmla="*/ 54389 h 467031"/>
                <a:gd name="connsiteX28" fmla="*/ 307430 w 491632"/>
                <a:gd name="connsiteY28" fmla="*/ 25814 h 467031"/>
                <a:gd name="connsiteX29" fmla="*/ 313998 w 491632"/>
                <a:gd name="connsiteY29" fmla="*/ 4595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40460 w 491632"/>
                <a:gd name="connsiteY20" fmla="*/ 243356 h 467031"/>
                <a:gd name="connsiteX21" fmla="*/ 159793 w 491632"/>
                <a:gd name="connsiteY21" fmla="*/ 185358 h 467031"/>
                <a:gd name="connsiteX22" fmla="*/ 250280 w 491632"/>
                <a:gd name="connsiteY22" fmla="*/ 178214 h 467031"/>
                <a:gd name="connsiteX23" fmla="*/ 269330 w 491632"/>
                <a:gd name="connsiteY23" fmla="*/ 137733 h 467031"/>
                <a:gd name="connsiteX24" fmla="*/ 262186 w 491632"/>
                <a:gd name="connsiteY24" fmla="*/ 104396 h 467031"/>
                <a:gd name="connsiteX25" fmla="*/ 300286 w 491632"/>
                <a:gd name="connsiteY25" fmla="*/ 94871 h 467031"/>
                <a:gd name="connsiteX26" fmla="*/ 324099 w 491632"/>
                <a:gd name="connsiteY26" fmla="*/ 54389 h 467031"/>
                <a:gd name="connsiteX27" fmla="*/ 307430 w 491632"/>
                <a:gd name="connsiteY27" fmla="*/ 25814 h 467031"/>
                <a:gd name="connsiteX28" fmla="*/ 313998 w 491632"/>
                <a:gd name="connsiteY28" fmla="*/ 4595 h 467031"/>
                <a:gd name="connsiteX29" fmla="*/ 409791 w 491632"/>
                <a:gd name="connsiteY29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321168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4650"/>
                <a:gd name="connsiteX1" fmla="*/ 491632 w 491632"/>
                <a:gd name="connsiteY1" fmla="*/ 55975 h 464650"/>
                <a:gd name="connsiteX2" fmla="*/ 474118 w 491632"/>
                <a:gd name="connsiteY2" fmla="*/ 66296 h 464650"/>
                <a:gd name="connsiteX3" fmla="*/ 402680 w 491632"/>
                <a:gd name="connsiteY3" fmla="*/ 75821 h 464650"/>
                <a:gd name="connsiteX4" fmla="*/ 405061 w 491632"/>
                <a:gd name="connsiteY4" fmla="*/ 123446 h 464650"/>
                <a:gd name="connsiteX5" fmla="*/ 452686 w 491632"/>
                <a:gd name="connsiteY5" fmla="*/ 163927 h 464650"/>
                <a:gd name="connsiteX6" fmla="*/ 424111 w 491632"/>
                <a:gd name="connsiteY6" fmla="*/ 192502 h 464650"/>
                <a:gd name="connsiteX7" fmla="*/ 340768 w 491632"/>
                <a:gd name="connsiteY7" fmla="*/ 316327 h 464650"/>
                <a:gd name="connsiteX8" fmla="*/ 312193 w 491632"/>
                <a:gd name="connsiteY8" fmla="*/ 330614 h 464650"/>
                <a:gd name="connsiteX9" fmla="*/ 283618 w 491632"/>
                <a:gd name="connsiteY9" fmla="*/ 316327 h 464650"/>
                <a:gd name="connsiteX10" fmla="*/ 269330 w 491632"/>
                <a:gd name="connsiteY10" fmla="*/ 335377 h 464650"/>
                <a:gd name="connsiteX11" fmla="*/ 274171 w 491632"/>
                <a:gd name="connsiteY11" fmla="*/ 346268 h 464650"/>
                <a:gd name="connsiteX12" fmla="*/ 321168 w 491632"/>
                <a:gd name="connsiteY12" fmla="*/ 441299 h 464650"/>
                <a:gd name="connsiteX13" fmla="*/ 178485 w 491632"/>
                <a:gd name="connsiteY13" fmla="*/ 464650 h 464650"/>
                <a:gd name="connsiteX14" fmla="*/ 150211 w 491632"/>
                <a:gd name="connsiteY14" fmla="*/ 400128 h 464650"/>
                <a:gd name="connsiteX15" fmla="*/ 0 w 491632"/>
                <a:gd name="connsiteY15" fmla="*/ 423287 h 464650"/>
                <a:gd name="connsiteX16" fmla="*/ 49048 w 491632"/>
                <a:gd name="connsiteY16" fmla="*/ 335799 h 464650"/>
                <a:gd name="connsiteX17" fmla="*/ 6923 w 491632"/>
                <a:gd name="connsiteY17" fmla="*/ 262722 h 464650"/>
                <a:gd name="connsiteX18" fmla="*/ 9774 w 491632"/>
                <a:gd name="connsiteY18" fmla="*/ 254414 h 464650"/>
                <a:gd name="connsiteX19" fmla="*/ 137719 w 491632"/>
                <a:gd name="connsiteY19" fmla="*/ 267737 h 464650"/>
                <a:gd name="connsiteX20" fmla="*/ 159793 w 491632"/>
                <a:gd name="connsiteY20" fmla="*/ 185358 h 464650"/>
                <a:gd name="connsiteX21" fmla="*/ 250280 w 491632"/>
                <a:gd name="connsiteY21" fmla="*/ 178214 h 464650"/>
                <a:gd name="connsiteX22" fmla="*/ 269330 w 491632"/>
                <a:gd name="connsiteY22" fmla="*/ 137733 h 464650"/>
                <a:gd name="connsiteX23" fmla="*/ 262186 w 491632"/>
                <a:gd name="connsiteY23" fmla="*/ 104396 h 464650"/>
                <a:gd name="connsiteX24" fmla="*/ 300286 w 491632"/>
                <a:gd name="connsiteY24" fmla="*/ 94871 h 464650"/>
                <a:gd name="connsiteX25" fmla="*/ 324099 w 491632"/>
                <a:gd name="connsiteY25" fmla="*/ 54389 h 464650"/>
                <a:gd name="connsiteX26" fmla="*/ 307430 w 491632"/>
                <a:gd name="connsiteY26" fmla="*/ 25814 h 464650"/>
                <a:gd name="connsiteX27" fmla="*/ 313998 w 491632"/>
                <a:gd name="connsiteY27" fmla="*/ 4595 h 464650"/>
                <a:gd name="connsiteX28" fmla="*/ 409791 w 491632"/>
                <a:gd name="connsiteY28" fmla="*/ 0 h 464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91632" h="464650">
                  <a:moveTo>
                    <a:pt x="409791" y="0"/>
                  </a:moveTo>
                  <a:lnTo>
                    <a:pt x="491632" y="55975"/>
                  </a:lnTo>
                  <a:lnTo>
                    <a:pt x="474118" y="66296"/>
                  </a:lnTo>
                  <a:lnTo>
                    <a:pt x="402680" y="75821"/>
                  </a:lnTo>
                  <a:lnTo>
                    <a:pt x="405061" y="123446"/>
                  </a:lnTo>
                  <a:lnTo>
                    <a:pt x="452686" y="163927"/>
                  </a:lnTo>
                  <a:lnTo>
                    <a:pt x="424111" y="192502"/>
                  </a:lnTo>
                  <a:lnTo>
                    <a:pt x="340768" y="316327"/>
                  </a:lnTo>
                  <a:lnTo>
                    <a:pt x="312193" y="330614"/>
                  </a:lnTo>
                  <a:lnTo>
                    <a:pt x="283618" y="316327"/>
                  </a:lnTo>
                  <a:lnTo>
                    <a:pt x="269330" y="335377"/>
                  </a:lnTo>
                  <a:lnTo>
                    <a:pt x="274171" y="346268"/>
                  </a:lnTo>
                  <a:lnTo>
                    <a:pt x="321168" y="441299"/>
                  </a:lnTo>
                  <a:lnTo>
                    <a:pt x="178485" y="464650"/>
                  </a:lnTo>
                  <a:lnTo>
                    <a:pt x="150211" y="400128"/>
                  </a:lnTo>
                  <a:lnTo>
                    <a:pt x="0" y="423287"/>
                  </a:lnTo>
                  <a:lnTo>
                    <a:pt x="49048" y="335799"/>
                  </a:lnTo>
                  <a:lnTo>
                    <a:pt x="6923" y="262722"/>
                  </a:lnTo>
                  <a:lnTo>
                    <a:pt x="9774" y="254414"/>
                  </a:lnTo>
                  <a:lnTo>
                    <a:pt x="137719" y="267737"/>
                  </a:lnTo>
                  <a:lnTo>
                    <a:pt x="159793" y="185358"/>
                  </a:lnTo>
                  <a:lnTo>
                    <a:pt x="250280" y="178214"/>
                  </a:lnTo>
                  <a:lnTo>
                    <a:pt x="269330" y="137733"/>
                  </a:lnTo>
                  <a:lnTo>
                    <a:pt x="262186" y="104396"/>
                  </a:lnTo>
                  <a:lnTo>
                    <a:pt x="300286" y="94871"/>
                  </a:lnTo>
                  <a:lnTo>
                    <a:pt x="324099" y="54389"/>
                  </a:lnTo>
                  <a:lnTo>
                    <a:pt x="307430" y="25814"/>
                  </a:lnTo>
                  <a:lnTo>
                    <a:pt x="313998" y="4595"/>
                  </a:lnTo>
                  <a:lnTo>
                    <a:pt x="40979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81BA8548-B84F-4D9A-847A-9AA107450BE8}"/>
                </a:ext>
              </a:extLst>
            </p:cNvPr>
            <p:cNvSpPr/>
            <p:nvPr/>
          </p:nvSpPr>
          <p:spPr bwMode="auto">
            <a:xfrm>
              <a:off x="3308112" y="2813842"/>
              <a:ext cx="688550" cy="883237"/>
            </a:xfrm>
            <a:custGeom>
              <a:avLst/>
              <a:gdLst>
                <a:gd name="connsiteX0" fmla="*/ 286040 w 688550"/>
                <a:gd name="connsiteY0" fmla="*/ 0 h 883237"/>
                <a:gd name="connsiteX1" fmla="*/ 286968 w 688550"/>
                <a:gd name="connsiteY1" fmla="*/ 635 h 883237"/>
                <a:gd name="connsiteX2" fmla="*/ 351344 w 688550"/>
                <a:gd name="connsiteY2" fmla="*/ 5782 h 883237"/>
                <a:gd name="connsiteX3" fmla="*/ 329885 w 688550"/>
                <a:gd name="connsiteY3" fmla="*/ 113855 h 883237"/>
                <a:gd name="connsiteX4" fmla="*/ 406523 w 688550"/>
                <a:gd name="connsiteY4" fmla="*/ 185904 h 883237"/>
                <a:gd name="connsiteX5" fmla="*/ 397326 w 688550"/>
                <a:gd name="connsiteY5" fmla="*/ 237368 h 883237"/>
                <a:gd name="connsiteX6" fmla="*/ 464768 w 688550"/>
                <a:gd name="connsiteY6" fmla="*/ 288832 h 883237"/>
                <a:gd name="connsiteX7" fmla="*/ 501554 w 688550"/>
                <a:gd name="connsiteY7" fmla="*/ 273393 h 883237"/>
                <a:gd name="connsiteX8" fmla="*/ 532209 w 688550"/>
                <a:gd name="connsiteY8" fmla="*/ 304271 h 883237"/>
                <a:gd name="connsiteX9" fmla="*/ 636436 w 688550"/>
                <a:gd name="connsiteY9" fmla="*/ 322283 h 883237"/>
                <a:gd name="connsiteX10" fmla="*/ 657895 w 688550"/>
                <a:gd name="connsiteY10" fmla="*/ 358308 h 883237"/>
                <a:gd name="connsiteX11" fmla="*/ 688550 w 688550"/>
                <a:gd name="connsiteY11" fmla="*/ 458662 h 883237"/>
                <a:gd name="connsiteX12" fmla="*/ 621109 w 688550"/>
                <a:gd name="connsiteY12" fmla="*/ 458662 h 883237"/>
                <a:gd name="connsiteX13" fmla="*/ 614978 w 688550"/>
                <a:gd name="connsiteY13" fmla="*/ 502406 h 883237"/>
                <a:gd name="connsiteX14" fmla="*/ 473964 w 688550"/>
                <a:gd name="connsiteY14" fmla="*/ 597614 h 883237"/>
                <a:gd name="connsiteX15" fmla="*/ 372802 w 688550"/>
                <a:gd name="connsiteY15" fmla="*/ 659370 h 883237"/>
                <a:gd name="connsiteX16" fmla="*/ 372802 w 688550"/>
                <a:gd name="connsiteY16" fmla="*/ 726273 h 883237"/>
                <a:gd name="connsiteX17" fmla="*/ 363606 w 688550"/>
                <a:gd name="connsiteY17" fmla="*/ 803468 h 883237"/>
                <a:gd name="connsiteX18" fmla="*/ 311492 w 688550"/>
                <a:gd name="connsiteY18" fmla="*/ 883237 h 883237"/>
                <a:gd name="connsiteX19" fmla="*/ 247116 w 688550"/>
                <a:gd name="connsiteY19" fmla="*/ 844639 h 883237"/>
                <a:gd name="connsiteX20" fmla="*/ 213395 w 688550"/>
                <a:gd name="connsiteY20" fmla="*/ 759724 h 883237"/>
                <a:gd name="connsiteX21" fmla="*/ 161282 w 688550"/>
                <a:gd name="connsiteY21" fmla="*/ 615626 h 883237"/>
                <a:gd name="connsiteX22" fmla="*/ 158216 w 688550"/>
                <a:gd name="connsiteY22" fmla="*/ 481821 h 883237"/>
                <a:gd name="connsiteX23" fmla="*/ 75447 w 688550"/>
                <a:gd name="connsiteY23" fmla="*/ 502406 h 883237"/>
                <a:gd name="connsiteX24" fmla="*/ 17203 w 688550"/>
                <a:gd name="connsiteY24" fmla="*/ 461235 h 883237"/>
                <a:gd name="connsiteX25" fmla="*/ 66251 w 688550"/>
                <a:gd name="connsiteY25" fmla="*/ 440650 h 883237"/>
                <a:gd name="connsiteX26" fmla="*/ 4941 w 688550"/>
                <a:gd name="connsiteY26" fmla="*/ 432930 h 883237"/>
                <a:gd name="connsiteX27" fmla="*/ 4941 w 688550"/>
                <a:gd name="connsiteY27" fmla="*/ 402322 h 883237"/>
                <a:gd name="connsiteX28" fmla="*/ 0 w 688550"/>
                <a:gd name="connsiteY28" fmla="*/ 403414 h 883237"/>
                <a:gd name="connsiteX29" fmla="*/ 1826 w 688550"/>
                <a:gd name="connsiteY29" fmla="*/ 400846 h 883237"/>
                <a:gd name="connsiteX30" fmla="*/ 47069 w 688550"/>
                <a:gd name="connsiteY30" fmla="*/ 393702 h 883237"/>
                <a:gd name="connsiteX31" fmla="*/ 111363 w 688550"/>
                <a:gd name="connsiteY31" fmla="*/ 386558 h 883237"/>
                <a:gd name="connsiteX32" fmla="*/ 63738 w 688550"/>
                <a:gd name="connsiteY32" fmla="*/ 279402 h 883237"/>
                <a:gd name="connsiteX33" fmla="*/ 78026 w 688550"/>
                <a:gd name="connsiteY33" fmla="*/ 260352 h 883237"/>
                <a:gd name="connsiteX34" fmla="*/ 106601 w 688550"/>
                <a:gd name="connsiteY34" fmla="*/ 274639 h 883237"/>
                <a:gd name="connsiteX35" fmla="*/ 135176 w 688550"/>
                <a:gd name="connsiteY35" fmla="*/ 260352 h 883237"/>
                <a:gd name="connsiteX36" fmla="*/ 218519 w 688550"/>
                <a:gd name="connsiteY36" fmla="*/ 136527 h 883237"/>
                <a:gd name="connsiteX37" fmla="*/ 247094 w 688550"/>
                <a:gd name="connsiteY37" fmla="*/ 107952 h 883237"/>
                <a:gd name="connsiteX38" fmla="*/ 199469 w 688550"/>
                <a:gd name="connsiteY38" fmla="*/ 67471 h 883237"/>
                <a:gd name="connsiteX39" fmla="*/ 197088 w 688550"/>
                <a:gd name="connsiteY39" fmla="*/ 19846 h 883237"/>
                <a:gd name="connsiteX40" fmla="*/ 268526 w 688550"/>
                <a:gd name="connsiteY40" fmla="*/ 10321 h 883237"/>
                <a:gd name="connsiteX41" fmla="*/ 286040 w 688550"/>
                <a:gd name="connsiteY41" fmla="*/ 0 h 883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88550" h="883237">
                  <a:moveTo>
                    <a:pt x="286040" y="0"/>
                  </a:moveTo>
                  <a:lnTo>
                    <a:pt x="286968" y="635"/>
                  </a:lnTo>
                  <a:lnTo>
                    <a:pt x="351344" y="5782"/>
                  </a:lnTo>
                  <a:lnTo>
                    <a:pt x="329885" y="113855"/>
                  </a:lnTo>
                  <a:lnTo>
                    <a:pt x="406523" y="185904"/>
                  </a:lnTo>
                  <a:lnTo>
                    <a:pt x="397326" y="237368"/>
                  </a:lnTo>
                  <a:lnTo>
                    <a:pt x="464768" y="288832"/>
                  </a:lnTo>
                  <a:lnTo>
                    <a:pt x="501554" y="273393"/>
                  </a:lnTo>
                  <a:lnTo>
                    <a:pt x="532209" y="304271"/>
                  </a:lnTo>
                  <a:lnTo>
                    <a:pt x="636436" y="322283"/>
                  </a:lnTo>
                  <a:lnTo>
                    <a:pt x="657895" y="358308"/>
                  </a:lnTo>
                  <a:lnTo>
                    <a:pt x="688550" y="458662"/>
                  </a:lnTo>
                  <a:lnTo>
                    <a:pt x="621109" y="458662"/>
                  </a:lnTo>
                  <a:lnTo>
                    <a:pt x="614978" y="502406"/>
                  </a:lnTo>
                  <a:lnTo>
                    <a:pt x="473964" y="597614"/>
                  </a:lnTo>
                  <a:lnTo>
                    <a:pt x="372802" y="659370"/>
                  </a:lnTo>
                  <a:lnTo>
                    <a:pt x="372802" y="726273"/>
                  </a:lnTo>
                  <a:lnTo>
                    <a:pt x="363606" y="803468"/>
                  </a:lnTo>
                  <a:lnTo>
                    <a:pt x="311492" y="883237"/>
                  </a:lnTo>
                  <a:lnTo>
                    <a:pt x="247116" y="844639"/>
                  </a:lnTo>
                  <a:lnTo>
                    <a:pt x="213395" y="759724"/>
                  </a:lnTo>
                  <a:lnTo>
                    <a:pt x="161282" y="615626"/>
                  </a:lnTo>
                  <a:lnTo>
                    <a:pt x="158216" y="481821"/>
                  </a:lnTo>
                  <a:lnTo>
                    <a:pt x="75447" y="502406"/>
                  </a:lnTo>
                  <a:lnTo>
                    <a:pt x="17203" y="461235"/>
                  </a:lnTo>
                  <a:lnTo>
                    <a:pt x="66251" y="440650"/>
                  </a:lnTo>
                  <a:lnTo>
                    <a:pt x="4941" y="432930"/>
                  </a:lnTo>
                  <a:lnTo>
                    <a:pt x="4941" y="402322"/>
                  </a:lnTo>
                  <a:lnTo>
                    <a:pt x="0" y="403414"/>
                  </a:lnTo>
                  <a:lnTo>
                    <a:pt x="1826" y="400846"/>
                  </a:lnTo>
                  <a:lnTo>
                    <a:pt x="47069" y="393702"/>
                  </a:lnTo>
                  <a:lnTo>
                    <a:pt x="111363" y="386558"/>
                  </a:lnTo>
                  <a:lnTo>
                    <a:pt x="63738" y="279402"/>
                  </a:lnTo>
                  <a:lnTo>
                    <a:pt x="78026" y="260352"/>
                  </a:lnTo>
                  <a:lnTo>
                    <a:pt x="106601" y="274639"/>
                  </a:lnTo>
                  <a:lnTo>
                    <a:pt x="135176" y="260352"/>
                  </a:lnTo>
                  <a:lnTo>
                    <a:pt x="218519" y="136527"/>
                  </a:lnTo>
                  <a:lnTo>
                    <a:pt x="247094" y="107952"/>
                  </a:lnTo>
                  <a:lnTo>
                    <a:pt x="199469" y="67471"/>
                  </a:lnTo>
                  <a:lnTo>
                    <a:pt x="197088" y="19846"/>
                  </a:lnTo>
                  <a:lnTo>
                    <a:pt x="268526" y="10321"/>
                  </a:lnTo>
                  <a:lnTo>
                    <a:pt x="28604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B161F014-CF44-41A0-B1EA-F497A8F6A358}"/>
                </a:ext>
              </a:extLst>
            </p:cNvPr>
            <p:cNvSpPr/>
            <p:nvPr/>
          </p:nvSpPr>
          <p:spPr bwMode="auto">
            <a:xfrm>
              <a:off x="3052483" y="2716696"/>
              <a:ext cx="374136" cy="305110"/>
            </a:xfrm>
            <a:custGeom>
              <a:avLst/>
              <a:gdLst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45242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37059 w 374136"/>
                <a:gd name="connsiteY19" fmla="*/ 38406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74136" h="305110">
                  <a:moveTo>
                    <a:pt x="318815" y="0"/>
                  </a:moveTo>
                  <a:lnTo>
                    <a:pt x="355488" y="46176"/>
                  </a:lnTo>
                  <a:lnTo>
                    <a:pt x="364035" y="45766"/>
                  </a:lnTo>
                  <a:lnTo>
                    <a:pt x="357467" y="66985"/>
                  </a:lnTo>
                  <a:lnTo>
                    <a:pt x="374136" y="95560"/>
                  </a:lnTo>
                  <a:lnTo>
                    <a:pt x="350323" y="136042"/>
                  </a:lnTo>
                  <a:lnTo>
                    <a:pt x="312223" y="145567"/>
                  </a:lnTo>
                  <a:lnTo>
                    <a:pt x="319367" y="178904"/>
                  </a:lnTo>
                  <a:lnTo>
                    <a:pt x="300317" y="219385"/>
                  </a:lnTo>
                  <a:lnTo>
                    <a:pt x="209830" y="226529"/>
                  </a:lnTo>
                  <a:lnTo>
                    <a:pt x="183636" y="305110"/>
                  </a:lnTo>
                  <a:lnTo>
                    <a:pt x="43142" y="290823"/>
                  </a:lnTo>
                  <a:lnTo>
                    <a:pt x="40835" y="293454"/>
                  </a:lnTo>
                  <a:lnTo>
                    <a:pt x="6131" y="283050"/>
                  </a:lnTo>
                  <a:lnTo>
                    <a:pt x="36786" y="257318"/>
                  </a:lnTo>
                  <a:lnTo>
                    <a:pt x="0" y="211001"/>
                  </a:lnTo>
                  <a:lnTo>
                    <a:pt x="15328" y="100354"/>
                  </a:lnTo>
                  <a:lnTo>
                    <a:pt x="67442" y="108074"/>
                  </a:lnTo>
                  <a:lnTo>
                    <a:pt x="177801" y="23159"/>
                  </a:lnTo>
                  <a:lnTo>
                    <a:pt x="237059" y="38406"/>
                  </a:lnTo>
                  <a:lnTo>
                    <a:pt x="261911" y="59183"/>
                  </a:lnTo>
                  <a:lnTo>
                    <a:pt x="31881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19978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11BF9A-7A35-4559-9E17-F3C81A602E85}"/>
              </a:ext>
            </a:extLst>
          </p:cNvPr>
          <p:cNvSpPr txBox="1"/>
          <p:nvPr/>
        </p:nvSpPr>
        <p:spPr>
          <a:xfrm>
            <a:off x="0" y="621938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問題⑦どの国の国旗でしょうか？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65" name="テキスト ボックス 664">
            <a:extLst>
              <a:ext uri="{FF2B5EF4-FFF2-40B4-BE49-F238E27FC236}">
                <a16:creationId xmlns:a16="http://schemas.microsoft.com/office/drawing/2014/main" id="{9C76426E-13F3-4FC0-B5D5-9DAA7DEEE28C}"/>
              </a:ext>
            </a:extLst>
          </p:cNvPr>
          <p:cNvSpPr txBox="1"/>
          <p:nvPr/>
        </p:nvSpPr>
        <p:spPr>
          <a:xfrm>
            <a:off x="0" y="567629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ヒント：首都はアンマンです。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円: 塗りつぶしなし 24">
            <a:extLst>
              <a:ext uri="{FF2B5EF4-FFF2-40B4-BE49-F238E27FC236}">
                <a16:creationId xmlns:a16="http://schemas.microsoft.com/office/drawing/2014/main" id="{58138132-36B9-43E8-BDA5-32CC8714F9B0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6" name="円: 塗りつぶしなし 25">
            <a:extLst>
              <a:ext uri="{FF2B5EF4-FFF2-40B4-BE49-F238E27FC236}">
                <a16:creationId xmlns:a16="http://schemas.microsoft.com/office/drawing/2014/main" id="{108037C9-CC02-418D-BFFD-986E939737D7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9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7" name="円: 塗りつぶしなし 26">
            <a:extLst>
              <a:ext uri="{FF2B5EF4-FFF2-40B4-BE49-F238E27FC236}">
                <a16:creationId xmlns:a16="http://schemas.microsoft.com/office/drawing/2014/main" id="{6F65CF98-8692-4084-A1B2-4B2AB26FD299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8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8" name="円: 塗りつぶしなし 27">
            <a:extLst>
              <a:ext uri="{FF2B5EF4-FFF2-40B4-BE49-F238E27FC236}">
                <a16:creationId xmlns:a16="http://schemas.microsoft.com/office/drawing/2014/main" id="{55AF1981-7537-409E-AEFF-29D01EDE5221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7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9" name="円: 塗りつぶしなし 28">
            <a:extLst>
              <a:ext uri="{FF2B5EF4-FFF2-40B4-BE49-F238E27FC236}">
                <a16:creationId xmlns:a16="http://schemas.microsoft.com/office/drawing/2014/main" id="{1D9FEAE9-EB5C-42D1-B144-851E9CEB1A36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6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30" name="円: 塗りつぶしなし 29">
            <a:extLst>
              <a:ext uri="{FF2B5EF4-FFF2-40B4-BE49-F238E27FC236}">
                <a16:creationId xmlns:a16="http://schemas.microsoft.com/office/drawing/2014/main" id="{A0BFF90A-A18A-4A96-AA60-E302BA3D57C0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5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31" name="円: 塗りつぶしなし 30">
            <a:extLst>
              <a:ext uri="{FF2B5EF4-FFF2-40B4-BE49-F238E27FC236}">
                <a16:creationId xmlns:a16="http://schemas.microsoft.com/office/drawing/2014/main" id="{A399B4A9-FF9D-41A7-9A8B-5B99C31B53FD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4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32" name="円: 塗りつぶしなし 31">
            <a:extLst>
              <a:ext uri="{FF2B5EF4-FFF2-40B4-BE49-F238E27FC236}">
                <a16:creationId xmlns:a16="http://schemas.microsoft.com/office/drawing/2014/main" id="{06FAEECE-6155-4CA1-8D04-6A8DE1C0524B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3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33" name="円: 塗りつぶしなし 32">
            <a:extLst>
              <a:ext uri="{FF2B5EF4-FFF2-40B4-BE49-F238E27FC236}">
                <a16:creationId xmlns:a16="http://schemas.microsoft.com/office/drawing/2014/main" id="{C42C92F7-0F52-45BA-94A5-699062B84FA6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2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34" name="円: 塗りつぶしなし 33">
            <a:extLst>
              <a:ext uri="{FF2B5EF4-FFF2-40B4-BE49-F238E27FC236}">
                <a16:creationId xmlns:a16="http://schemas.microsoft.com/office/drawing/2014/main" id="{20A1A325-1511-49FD-9265-65F26B73FA59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35" name="円: 塗りつぶしなし 34">
            <a:extLst>
              <a:ext uri="{FF2B5EF4-FFF2-40B4-BE49-F238E27FC236}">
                <a16:creationId xmlns:a16="http://schemas.microsoft.com/office/drawing/2014/main" id="{E9DFCDEB-C879-4C2A-BDD9-06BA1555B883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B94E67C8-5CC5-454A-B7E9-9BD8207A26BF}"/>
              </a:ext>
            </a:extLst>
          </p:cNvPr>
          <p:cNvGrpSpPr/>
          <p:nvPr/>
        </p:nvGrpSpPr>
        <p:grpSpPr>
          <a:xfrm>
            <a:off x="3191143" y="1805521"/>
            <a:ext cx="5351691" cy="3565625"/>
            <a:chOff x="2808729" y="836613"/>
            <a:chExt cx="1982405" cy="1320800"/>
          </a:xfrm>
        </p:grpSpPr>
        <p:grpSp>
          <p:nvGrpSpPr>
            <p:cNvPr id="47" name="Group 240">
              <a:extLst>
                <a:ext uri="{FF2B5EF4-FFF2-40B4-BE49-F238E27FC236}">
                  <a16:creationId xmlns:a16="http://schemas.microsoft.com/office/drawing/2014/main" id="{03262C45-194F-43C6-BBF9-EAA012097A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08729" y="839994"/>
              <a:ext cx="1982346" cy="1317419"/>
              <a:chOff x="4889" y="1434"/>
              <a:chExt cx="998" cy="666"/>
            </a:xfrm>
          </p:grpSpPr>
          <p:grpSp>
            <p:nvGrpSpPr>
              <p:cNvPr id="49" name="Group 230">
                <a:extLst>
                  <a:ext uri="{FF2B5EF4-FFF2-40B4-BE49-F238E27FC236}">
                    <a16:creationId xmlns:a16="http://schemas.microsoft.com/office/drawing/2014/main" id="{E4B0B8CB-A3FF-419E-BD5D-6A9100D3577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89" y="1434"/>
                <a:ext cx="998" cy="666"/>
                <a:chOff x="3755" y="1434"/>
                <a:chExt cx="998" cy="666"/>
              </a:xfrm>
            </p:grpSpPr>
            <p:grpSp>
              <p:nvGrpSpPr>
                <p:cNvPr id="51" name="Group 231">
                  <a:extLst>
                    <a:ext uri="{FF2B5EF4-FFF2-40B4-BE49-F238E27FC236}">
                      <a16:creationId xmlns:a16="http://schemas.microsoft.com/office/drawing/2014/main" id="{BE93D2C9-B877-4E47-AA3C-A5259B94C39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755" y="1434"/>
                  <a:ext cx="998" cy="665"/>
                  <a:chOff x="353" y="2341"/>
                  <a:chExt cx="182" cy="545"/>
                </a:xfrm>
              </p:grpSpPr>
              <p:sp>
                <p:nvSpPr>
                  <p:cNvPr id="53" name="Rectangle 232">
                    <a:extLst>
                      <a:ext uri="{FF2B5EF4-FFF2-40B4-BE49-F238E27FC236}">
                        <a16:creationId xmlns:a16="http://schemas.microsoft.com/office/drawing/2014/main" id="{685F8111-BBE5-46FD-B37D-F31EAEE3E39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3" y="2341"/>
                    <a:ext cx="182" cy="182"/>
                  </a:xfrm>
                  <a:prstGeom prst="rect">
                    <a:avLst/>
                  </a:prstGeom>
                  <a:solidFill>
                    <a:srgbClr val="000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4" name="Rectangle 233">
                    <a:extLst>
                      <a:ext uri="{FF2B5EF4-FFF2-40B4-BE49-F238E27FC236}">
                        <a16:creationId xmlns:a16="http://schemas.microsoft.com/office/drawing/2014/main" id="{1DE0EA62-68FA-4C00-B192-9CB9A33CBD2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3" y="2523"/>
                    <a:ext cx="182" cy="18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5" name="Rectangle 234">
                    <a:extLst>
                      <a:ext uri="{FF2B5EF4-FFF2-40B4-BE49-F238E27FC236}">
                        <a16:creationId xmlns:a16="http://schemas.microsoft.com/office/drawing/2014/main" id="{13F2A39C-8BFF-45D9-BFE7-EB6ED9FC444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3" y="2704"/>
                    <a:ext cx="182" cy="182"/>
                  </a:xfrm>
                  <a:prstGeom prst="rect">
                    <a:avLst/>
                  </a:prstGeom>
                  <a:solidFill>
                    <a:srgbClr val="008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52" name="AutoShape 235">
                  <a:extLst>
                    <a:ext uri="{FF2B5EF4-FFF2-40B4-BE49-F238E27FC236}">
                      <a16:creationId xmlns:a16="http://schemas.microsoft.com/office/drawing/2014/main" id="{503F85C6-77DE-48F0-93C3-B46ABC499C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3713" y="1476"/>
                  <a:ext cx="666" cy="58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0" name="AutoShape 238">
                <a:extLst>
                  <a:ext uri="{FF2B5EF4-FFF2-40B4-BE49-F238E27FC236}">
                    <a16:creationId xmlns:a16="http://schemas.microsoft.com/office/drawing/2014/main" id="{3A350E0E-D497-4D70-90AC-D6BCCC3A14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0" y="1706"/>
                <a:ext cx="127" cy="127"/>
              </a:xfrm>
              <a:prstGeom prst="star8">
                <a:avLst>
                  <a:gd name="adj" fmla="val 25593"/>
                </a:avLst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8" name="Rectangle 4">
              <a:extLst>
                <a:ext uri="{FF2B5EF4-FFF2-40B4-BE49-F238E27FC236}">
                  <a16:creationId xmlns:a16="http://schemas.microsoft.com/office/drawing/2014/main" id="{F1835826-7CA5-4EF5-8C73-51CED78B50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700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73184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500"/>
                            </p:stCondLst>
                            <p:childTnLst>
                              <p:par>
                                <p:cTn id="11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8BA3DA20-121A-41D9-83C8-443D73BC6B98}"/>
              </a:ext>
            </a:extLst>
          </p:cNvPr>
          <p:cNvGrpSpPr/>
          <p:nvPr/>
        </p:nvGrpSpPr>
        <p:grpSpPr>
          <a:xfrm>
            <a:off x="495298" y="162808"/>
            <a:ext cx="11201402" cy="5760076"/>
            <a:chOff x="1549401" y="1326183"/>
            <a:chExt cx="8504363" cy="5209912"/>
          </a:xfrm>
        </p:grpSpPr>
        <p:sp>
          <p:nvSpPr>
            <p:cNvPr id="164" name="フリーフォーム 4">
              <a:extLst>
                <a:ext uri="{FF2B5EF4-FFF2-40B4-BE49-F238E27FC236}">
                  <a16:creationId xmlns:a16="http://schemas.microsoft.com/office/drawing/2014/main" id="{92E4E2E8-BD41-4384-814C-101009AA073F}"/>
                </a:ext>
              </a:extLst>
            </p:cNvPr>
            <p:cNvSpPr/>
            <p:nvPr/>
          </p:nvSpPr>
          <p:spPr bwMode="auto">
            <a:xfrm>
              <a:off x="4785667" y="5029095"/>
              <a:ext cx="998460" cy="848342"/>
            </a:xfrm>
            <a:custGeom>
              <a:avLst/>
              <a:gdLst>
                <a:gd name="connsiteX0" fmla="*/ 483394 w 1362075"/>
                <a:gd name="connsiteY0" fmla="*/ 116681 h 1157287"/>
                <a:gd name="connsiteX1" fmla="*/ 292894 w 1362075"/>
                <a:gd name="connsiteY1" fmla="*/ 247650 h 1157287"/>
                <a:gd name="connsiteX2" fmla="*/ 269081 w 1362075"/>
                <a:gd name="connsiteY2" fmla="*/ 340519 h 1157287"/>
                <a:gd name="connsiteX3" fmla="*/ 57150 w 1362075"/>
                <a:gd name="connsiteY3" fmla="*/ 400050 h 1157287"/>
                <a:gd name="connsiteX4" fmla="*/ 0 w 1362075"/>
                <a:gd name="connsiteY4" fmla="*/ 528637 h 1157287"/>
                <a:gd name="connsiteX5" fmla="*/ 28575 w 1362075"/>
                <a:gd name="connsiteY5" fmla="*/ 597694 h 1157287"/>
                <a:gd name="connsiteX6" fmla="*/ 4762 w 1362075"/>
                <a:gd name="connsiteY6" fmla="*/ 650081 h 1157287"/>
                <a:gd name="connsiteX7" fmla="*/ 66675 w 1362075"/>
                <a:gd name="connsiteY7" fmla="*/ 835819 h 1157287"/>
                <a:gd name="connsiteX8" fmla="*/ 57150 w 1362075"/>
                <a:gd name="connsiteY8" fmla="*/ 935831 h 1157287"/>
                <a:gd name="connsiteX9" fmla="*/ 138112 w 1362075"/>
                <a:gd name="connsiteY9" fmla="*/ 995362 h 1157287"/>
                <a:gd name="connsiteX10" fmla="*/ 221456 w 1362075"/>
                <a:gd name="connsiteY10" fmla="*/ 935831 h 1157287"/>
                <a:gd name="connsiteX11" fmla="*/ 319087 w 1362075"/>
                <a:gd name="connsiteY11" fmla="*/ 933450 h 1157287"/>
                <a:gd name="connsiteX12" fmla="*/ 416719 w 1362075"/>
                <a:gd name="connsiteY12" fmla="*/ 847725 h 1157287"/>
                <a:gd name="connsiteX13" fmla="*/ 464344 w 1362075"/>
                <a:gd name="connsiteY13" fmla="*/ 864394 h 1157287"/>
                <a:gd name="connsiteX14" fmla="*/ 545306 w 1362075"/>
                <a:gd name="connsiteY14" fmla="*/ 826294 h 1157287"/>
                <a:gd name="connsiteX15" fmla="*/ 695325 w 1362075"/>
                <a:gd name="connsiteY15" fmla="*/ 869156 h 1157287"/>
                <a:gd name="connsiteX16" fmla="*/ 750094 w 1362075"/>
                <a:gd name="connsiteY16" fmla="*/ 978694 h 1157287"/>
                <a:gd name="connsiteX17" fmla="*/ 833437 w 1362075"/>
                <a:gd name="connsiteY17" fmla="*/ 897731 h 1157287"/>
                <a:gd name="connsiteX18" fmla="*/ 800100 w 1362075"/>
                <a:gd name="connsiteY18" fmla="*/ 1002506 h 1157287"/>
                <a:gd name="connsiteX19" fmla="*/ 869156 w 1362075"/>
                <a:gd name="connsiteY19" fmla="*/ 1000125 h 1157287"/>
                <a:gd name="connsiteX20" fmla="*/ 895350 w 1362075"/>
                <a:gd name="connsiteY20" fmla="*/ 1062037 h 1157287"/>
                <a:gd name="connsiteX21" fmla="*/ 890587 w 1362075"/>
                <a:gd name="connsiteY21" fmla="*/ 1104900 h 1157287"/>
                <a:gd name="connsiteX22" fmla="*/ 1007269 w 1362075"/>
                <a:gd name="connsiteY22" fmla="*/ 1154906 h 1157287"/>
                <a:gd name="connsiteX23" fmla="*/ 1057275 w 1362075"/>
                <a:gd name="connsiteY23" fmla="*/ 1121569 h 1157287"/>
                <a:gd name="connsiteX24" fmla="*/ 1116806 w 1362075"/>
                <a:gd name="connsiteY24" fmla="*/ 1157287 h 1157287"/>
                <a:gd name="connsiteX25" fmla="*/ 1166812 w 1362075"/>
                <a:gd name="connsiteY25" fmla="*/ 1114425 h 1157287"/>
                <a:gd name="connsiteX26" fmla="*/ 1252537 w 1362075"/>
                <a:gd name="connsiteY26" fmla="*/ 1095375 h 1157287"/>
                <a:gd name="connsiteX27" fmla="*/ 1238250 w 1362075"/>
                <a:gd name="connsiteY27" fmla="*/ 1012031 h 1157287"/>
                <a:gd name="connsiteX28" fmla="*/ 1312069 w 1362075"/>
                <a:gd name="connsiteY28" fmla="*/ 873919 h 1157287"/>
                <a:gd name="connsiteX29" fmla="*/ 1362075 w 1362075"/>
                <a:gd name="connsiteY29" fmla="*/ 661987 h 1157287"/>
                <a:gd name="connsiteX30" fmla="*/ 1335881 w 1362075"/>
                <a:gd name="connsiteY30" fmla="*/ 564356 h 1157287"/>
                <a:gd name="connsiteX31" fmla="*/ 1216819 w 1362075"/>
                <a:gd name="connsiteY31" fmla="*/ 435769 h 1157287"/>
                <a:gd name="connsiteX32" fmla="*/ 1181100 w 1362075"/>
                <a:gd name="connsiteY32" fmla="*/ 357187 h 1157287"/>
                <a:gd name="connsiteX33" fmla="*/ 1102519 w 1362075"/>
                <a:gd name="connsiteY33" fmla="*/ 311944 h 1157287"/>
                <a:gd name="connsiteX34" fmla="*/ 1009650 w 1362075"/>
                <a:gd name="connsiteY34" fmla="*/ 0 h 1157287"/>
                <a:gd name="connsiteX35" fmla="*/ 914400 w 1362075"/>
                <a:gd name="connsiteY35" fmla="*/ 264319 h 1157287"/>
                <a:gd name="connsiteX36" fmla="*/ 757237 w 1362075"/>
                <a:gd name="connsiteY36" fmla="*/ 171450 h 1157287"/>
                <a:gd name="connsiteX37" fmla="*/ 821531 w 1362075"/>
                <a:gd name="connsiteY37" fmla="*/ 50006 h 1157287"/>
                <a:gd name="connsiteX38" fmla="*/ 661987 w 1362075"/>
                <a:gd name="connsiteY38" fmla="*/ 33337 h 1157287"/>
                <a:gd name="connsiteX39" fmla="*/ 597694 w 1362075"/>
                <a:gd name="connsiteY39" fmla="*/ 73819 h 1157287"/>
                <a:gd name="connsiteX40" fmla="*/ 554831 w 1362075"/>
                <a:gd name="connsiteY40" fmla="*/ 128587 h 1157287"/>
                <a:gd name="connsiteX41" fmla="*/ 602456 w 1362075"/>
                <a:gd name="connsiteY41" fmla="*/ 169069 h 1157287"/>
                <a:gd name="connsiteX42" fmla="*/ 521494 w 1362075"/>
                <a:gd name="connsiteY42" fmla="*/ 161925 h 1157287"/>
                <a:gd name="connsiteX43" fmla="*/ 483394 w 1362075"/>
                <a:gd name="connsiteY43" fmla="*/ 116681 h 1157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62075" h="1157287">
                  <a:moveTo>
                    <a:pt x="483394" y="116681"/>
                  </a:moveTo>
                  <a:lnTo>
                    <a:pt x="292894" y="247650"/>
                  </a:lnTo>
                  <a:lnTo>
                    <a:pt x="269081" y="340519"/>
                  </a:lnTo>
                  <a:lnTo>
                    <a:pt x="57150" y="400050"/>
                  </a:lnTo>
                  <a:lnTo>
                    <a:pt x="0" y="528637"/>
                  </a:lnTo>
                  <a:lnTo>
                    <a:pt x="28575" y="597694"/>
                  </a:lnTo>
                  <a:lnTo>
                    <a:pt x="4762" y="650081"/>
                  </a:lnTo>
                  <a:lnTo>
                    <a:pt x="66675" y="835819"/>
                  </a:lnTo>
                  <a:lnTo>
                    <a:pt x="57150" y="935831"/>
                  </a:lnTo>
                  <a:lnTo>
                    <a:pt x="138112" y="995362"/>
                  </a:lnTo>
                  <a:lnTo>
                    <a:pt x="221456" y="935831"/>
                  </a:lnTo>
                  <a:lnTo>
                    <a:pt x="319087" y="933450"/>
                  </a:lnTo>
                  <a:lnTo>
                    <a:pt x="416719" y="847725"/>
                  </a:lnTo>
                  <a:lnTo>
                    <a:pt x="464344" y="864394"/>
                  </a:lnTo>
                  <a:lnTo>
                    <a:pt x="545306" y="826294"/>
                  </a:lnTo>
                  <a:lnTo>
                    <a:pt x="695325" y="869156"/>
                  </a:lnTo>
                  <a:lnTo>
                    <a:pt x="750094" y="978694"/>
                  </a:lnTo>
                  <a:lnTo>
                    <a:pt x="833437" y="897731"/>
                  </a:lnTo>
                  <a:lnTo>
                    <a:pt x="800100" y="1002506"/>
                  </a:lnTo>
                  <a:lnTo>
                    <a:pt x="869156" y="1000125"/>
                  </a:lnTo>
                  <a:lnTo>
                    <a:pt x="895350" y="1062037"/>
                  </a:lnTo>
                  <a:lnTo>
                    <a:pt x="890587" y="1104900"/>
                  </a:lnTo>
                  <a:lnTo>
                    <a:pt x="1007269" y="1154906"/>
                  </a:lnTo>
                  <a:lnTo>
                    <a:pt x="1057275" y="1121569"/>
                  </a:lnTo>
                  <a:lnTo>
                    <a:pt x="1116806" y="1157287"/>
                  </a:lnTo>
                  <a:lnTo>
                    <a:pt x="1166812" y="1114425"/>
                  </a:lnTo>
                  <a:lnTo>
                    <a:pt x="1252537" y="1095375"/>
                  </a:lnTo>
                  <a:lnTo>
                    <a:pt x="1238250" y="1012031"/>
                  </a:lnTo>
                  <a:lnTo>
                    <a:pt x="1312069" y="873919"/>
                  </a:lnTo>
                  <a:lnTo>
                    <a:pt x="1362075" y="661987"/>
                  </a:lnTo>
                  <a:lnTo>
                    <a:pt x="1335881" y="564356"/>
                  </a:lnTo>
                  <a:lnTo>
                    <a:pt x="1216819" y="435769"/>
                  </a:lnTo>
                  <a:lnTo>
                    <a:pt x="1181100" y="357187"/>
                  </a:lnTo>
                  <a:lnTo>
                    <a:pt x="1102519" y="311944"/>
                  </a:lnTo>
                  <a:lnTo>
                    <a:pt x="1009650" y="0"/>
                  </a:lnTo>
                  <a:lnTo>
                    <a:pt x="914400" y="264319"/>
                  </a:lnTo>
                  <a:lnTo>
                    <a:pt x="757237" y="171450"/>
                  </a:lnTo>
                  <a:lnTo>
                    <a:pt x="821531" y="50006"/>
                  </a:lnTo>
                  <a:lnTo>
                    <a:pt x="661987" y="33337"/>
                  </a:lnTo>
                  <a:lnTo>
                    <a:pt x="597694" y="73819"/>
                  </a:lnTo>
                  <a:lnTo>
                    <a:pt x="554831" y="128587"/>
                  </a:lnTo>
                  <a:lnTo>
                    <a:pt x="602456" y="169069"/>
                  </a:lnTo>
                  <a:lnTo>
                    <a:pt x="521494" y="161925"/>
                  </a:lnTo>
                  <a:lnTo>
                    <a:pt x="483394" y="1166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65" name="フリーフォーム 6">
              <a:extLst>
                <a:ext uri="{FF2B5EF4-FFF2-40B4-BE49-F238E27FC236}">
                  <a16:creationId xmlns:a16="http://schemas.microsoft.com/office/drawing/2014/main" id="{21CA9E4C-2E2D-42ED-B73B-F30C8354D9F2}"/>
                </a:ext>
              </a:extLst>
            </p:cNvPr>
            <p:cNvSpPr/>
            <p:nvPr/>
          </p:nvSpPr>
          <p:spPr bwMode="auto">
            <a:xfrm>
              <a:off x="5559531" y="5936786"/>
              <a:ext cx="102406" cy="108225"/>
            </a:xfrm>
            <a:custGeom>
              <a:avLst/>
              <a:gdLst>
                <a:gd name="connsiteX0" fmla="*/ 0 w 140493"/>
                <a:gd name="connsiteY0" fmla="*/ 16669 h 147637"/>
                <a:gd name="connsiteX1" fmla="*/ 28575 w 140493"/>
                <a:gd name="connsiteY1" fmla="*/ 73819 h 147637"/>
                <a:gd name="connsiteX2" fmla="*/ 52387 w 140493"/>
                <a:gd name="connsiteY2" fmla="*/ 147637 h 147637"/>
                <a:gd name="connsiteX3" fmla="*/ 116681 w 140493"/>
                <a:gd name="connsiteY3" fmla="*/ 111919 h 147637"/>
                <a:gd name="connsiteX4" fmla="*/ 140493 w 140493"/>
                <a:gd name="connsiteY4" fmla="*/ 0 h 147637"/>
                <a:gd name="connsiteX5" fmla="*/ 64293 w 140493"/>
                <a:gd name="connsiteY5" fmla="*/ 26194 h 147637"/>
                <a:gd name="connsiteX6" fmla="*/ 0 w 140493"/>
                <a:gd name="connsiteY6" fmla="*/ 16669 h 14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493" h="147637">
                  <a:moveTo>
                    <a:pt x="0" y="16669"/>
                  </a:moveTo>
                  <a:lnTo>
                    <a:pt x="28575" y="73819"/>
                  </a:lnTo>
                  <a:lnTo>
                    <a:pt x="52387" y="147637"/>
                  </a:lnTo>
                  <a:lnTo>
                    <a:pt x="116681" y="111919"/>
                  </a:lnTo>
                  <a:lnTo>
                    <a:pt x="140493" y="0"/>
                  </a:lnTo>
                  <a:lnTo>
                    <a:pt x="64293" y="26194"/>
                  </a:lnTo>
                  <a:lnTo>
                    <a:pt x="0" y="166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66" name="フリーフォーム 7">
              <a:extLst>
                <a:ext uri="{FF2B5EF4-FFF2-40B4-BE49-F238E27FC236}">
                  <a16:creationId xmlns:a16="http://schemas.microsoft.com/office/drawing/2014/main" id="{58FBD4F4-45B1-4A8C-BD31-82C19021E25B}"/>
                </a:ext>
              </a:extLst>
            </p:cNvPr>
            <p:cNvSpPr/>
            <p:nvPr/>
          </p:nvSpPr>
          <p:spPr bwMode="auto">
            <a:xfrm>
              <a:off x="6119273" y="5741283"/>
              <a:ext cx="333984" cy="457337"/>
            </a:xfrm>
            <a:custGeom>
              <a:avLst/>
              <a:gdLst>
                <a:gd name="connsiteX0" fmla="*/ 219075 w 454819"/>
                <a:gd name="connsiteY0" fmla="*/ 0 h 623887"/>
                <a:gd name="connsiteX1" fmla="*/ 285750 w 454819"/>
                <a:gd name="connsiteY1" fmla="*/ 78581 h 623887"/>
                <a:gd name="connsiteX2" fmla="*/ 307181 w 454819"/>
                <a:gd name="connsiteY2" fmla="*/ 188119 h 623887"/>
                <a:gd name="connsiteX3" fmla="*/ 230981 w 454819"/>
                <a:gd name="connsiteY3" fmla="*/ 228600 h 623887"/>
                <a:gd name="connsiteX4" fmla="*/ 176212 w 454819"/>
                <a:gd name="connsiteY4" fmla="*/ 397669 h 623887"/>
                <a:gd name="connsiteX5" fmla="*/ 61912 w 454819"/>
                <a:gd name="connsiteY5" fmla="*/ 471487 h 623887"/>
                <a:gd name="connsiteX6" fmla="*/ 0 w 454819"/>
                <a:gd name="connsiteY6" fmla="*/ 566737 h 623887"/>
                <a:gd name="connsiteX7" fmla="*/ 33337 w 454819"/>
                <a:gd name="connsiteY7" fmla="*/ 595312 h 623887"/>
                <a:gd name="connsiteX8" fmla="*/ 66675 w 454819"/>
                <a:gd name="connsiteY8" fmla="*/ 595312 h 623887"/>
                <a:gd name="connsiteX9" fmla="*/ 95250 w 454819"/>
                <a:gd name="connsiteY9" fmla="*/ 623887 h 623887"/>
                <a:gd name="connsiteX10" fmla="*/ 173831 w 454819"/>
                <a:gd name="connsiteY10" fmla="*/ 564356 h 623887"/>
                <a:gd name="connsiteX11" fmla="*/ 188119 w 454819"/>
                <a:gd name="connsiteY11" fmla="*/ 464344 h 623887"/>
                <a:gd name="connsiteX12" fmla="*/ 245269 w 454819"/>
                <a:gd name="connsiteY12" fmla="*/ 461962 h 623887"/>
                <a:gd name="connsiteX13" fmla="*/ 238125 w 454819"/>
                <a:gd name="connsiteY13" fmla="*/ 414337 h 623887"/>
                <a:gd name="connsiteX14" fmla="*/ 316706 w 454819"/>
                <a:gd name="connsiteY14" fmla="*/ 330994 h 623887"/>
                <a:gd name="connsiteX15" fmla="*/ 376237 w 454819"/>
                <a:gd name="connsiteY15" fmla="*/ 285750 h 623887"/>
                <a:gd name="connsiteX16" fmla="*/ 388144 w 454819"/>
                <a:gd name="connsiteY16" fmla="*/ 345281 h 623887"/>
                <a:gd name="connsiteX17" fmla="*/ 431006 w 454819"/>
                <a:gd name="connsiteY17" fmla="*/ 200025 h 623887"/>
                <a:gd name="connsiteX18" fmla="*/ 454819 w 454819"/>
                <a:gd name="connsiteY18" fmla="*/ 128587 h 623887"/>
                <a:gd name="connsiteX19" fmla="*/ 423862 w 454819"/>
                <a:gd name="connsiteY19" fmla="*/ 116681 h 623887"/>
                <a:gd name="connsiteX20" fmla="*/ 392906 w 454819"/>
                <a:gd name="connsiteY20" fmla="*/ 147637 h 623887"/>
                <a:gd name="connsiteX21" fmla="*/ 350044 w 454819"/>
                <a:gd name="connsiteY21" fmla="*/ 121444 h 623887"/>
                <a:gd name="connsiteX22" fmla="*/ 333375 w 454819"/>
                <a:gd name="connsiteY22" fmla="*/ 78581 h 623887"/>
                <a:gd name="connsiteX23" fmla="*/ 307181 w 454819"/>
                <a:gd name="connsiteY23" fmla="*/ 104775 h 623887"/>
                <a:gd name="connsiteX24" fmla="*/ 307181 w 454819"/>
                <a:gd name="connsiteY24" fmla="*/ 40481 h 623887"/>
                <a:gd name="connsiteX25" fmla="*/ 219075 w 454819"/>
                <a:gd name="connsiteY25" fmla="*/ 0 h 623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4819" h="623887">
                  <a:moveTo>
                    <a:pt x="219075" y="0"/>
                  </a:moveTo>
                  <a:lnTo>
                    <a:pt x="285750" y="78581"/>
                  </a:lnTo>
                  <a:lnTo>
                    <a:pt x="307181" y="188119"/>
                  </a:lnTo>
                  <a:lnTo>
                    <a:pt x="230981" y="228600"/>
                  </a:lnTo>
                  <a:lnTo>
                    <a:pt x="176212" y="397669"/>
                  </a:lnTo>
                  <a:lnTo>
                    <a:pt x="61912" y="471487"/>
                  </a:lnTo>
                  <a:lnTo>
                    <a:pt x="0" y="566737"/>
                  </a:lnTo>
                  <a:lnTo>
                    <a:pt x="33337" y="595312"/>
                  </a:lnTo>
                  <a:lnTo>
                    <a:pt x="66675" y="595312"/>
                  </a:lnTo>
                  <a:lnTo>
                    <a:pt x="95250" y="623887"/>
                  </a:lnTo>
                  <a:lnTo>
                    <a:pt x="173831" y="564356"/>
                  </a:lnTo>
                  <a:lnTo>
                    <a:pt x="188119" y="464344"/>
                  </a:lnTo>
                  <a:lnTo>
                    <a:pt x="245269" y="461962"/>
                  </a:lnTo>
                  <a:lnTo>
                    <a:pt x="238125" y="414337"/>
                  </a:lnTo>
                  <a:lnTo>
                    <a:pt x="316706" y="330994"/>
                  </a:lnTo>
                  <a:lnTo>
                    <a:pt x="376237" y="285750"/>
                  </a:lnTo>
                  <a:lnTo>
                    <a:pt x="388144" y="345281"/>
                  </a:lnTo>
                  <a:lnTo>
                    <a:pt x="431006" y="200025"/>
                  </a:lnTo>
                  <a:lnTo>
                    <a:pt x="454819" y="128587"/>
                  </a:lnTo>
                  <a:lnTo>
                    <a:pt x="423862" y="116681"/>
                  </a:lnTo>
                  <a:lnTo>
                    <a:pt x="392906" y="147637"/>
                  </a:lnTo>
                  <a:lnTo>
                    <a:pt x="350044" y="121444"/>
                  </a:lnTo>
                  <a:lnTo>
                    <a:pt x="333375" y="78581"/>
                  </a:lnTo>
                  <a:lnTo>
                    <a:pt x="307181" y="104775"/>
                  </a:lnTo>
                  <a:lnTo>
                    <a:pt x="307181" y="40481"/>
                  </a:lnTo>
                  <a:lnTo>
                    <a:pt x="2190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r>
                <a:rPr kumimoji="0" lang="ja-JP" altLang="en-US" sz="2400" kern="0" dirty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rPr>
                <a:t>　</a:t>
              </a:r>
            </a:p>
          </p:txBody>
        </p:sp>
        <p:sp>
          <p:nvSpPr>
            <p:cNvPr id="167" name="フリーフォーム 8">
              <a:extLst>
                <a:ext uri="{FF2B5EF4-FFF2-40B4-BE49-F238E27FC236}">
                  <a16:creationId xmlns:a16="http://schemas.microsoft.com/office/drawing/2014/main" id="{CFF1A09E-0440-46A2-829D-81F02EA7763D}"/>
                </a:ext>
              </a:extLst>
            </p:cNvPr>
            <p:cNvSpPr/>
            <p:nvPr/>
          </p:nvSpPr>
          <p:spPr bwMode="auto">
            <a:xfrm>
              <a:off x="5504837" y="3010066"/>
              <a:ext cx="69822" cy="332820"/>
            </a:xfrm>
            <a:custGeom>
              <a:avLst/>
              <a:gdLst>
                <a:gd name="connsiteX0" fmla="*/ 26194 w 95250"/>
                <a:gd name="connsiteY0" fmla="*/ 0 h 454818"/>
                <a:gd name="connsiteX1" fmla="*/ 4762 w 95250"/>
                <a:gd name="connsiteY1" fmla="*/ 135731 h 454818"/>
                <a:gd name="connsiteX2" fmla="*/ 26194 w 95250"/>
                <a:gd name="connsiteY2" fmla="*/ 188118 h 454818"/>
                <a:gd name="connsiteX3" fmla="*/ 0 w 95250"/>
                <a:gd name="connsiteY3" fmla="*/ 333375 h 454818"/>
                <a:gd name="connsiteX4" fmla="*/ 2381 w 95250"/>
                <a:gd name="connsiteY4" fmla="*/ 454818 h 454818"/>
                <a:gd name="connsiteX5" fmla="*/ 35719 w 95250"/>
                <a:gd name="connsiteY5" fmla="*/ 442912 h 454818"/>
                <a:gd name="connsiteX6" fmla="*/ 66675 w 95250"/>
                <a:gd name="connsiteY6" fmla="*/ 450056 h 454818"/>
                <a:gd name="connsiteX7" fmla="*/ 26194 w 95250"/>
                <a:gd name="connsiteY7" fmla="*/ 364331 h 454818"/>
                <a:gd name="connsiteX8" fmla="*/ 45244 w 95250"/>
                <a:gd name="connsiteY8" fmla="*/ 288131 h 454818"/>
                <a:gd name="connsiteX9" fmla="*/ 95250 w 95250"/>
                <a:gd name="connsiteY9" fmla="*/ 292893 h 454818"/>
                <a:gd name="connsiteX10" fmla="*/ 59531 w 95250"/>
                <a:gd name="connsiteY10" fmla="*/ 173831 h 454818"/>
                <a:gd name="connsiteX11" fmla="*/ 47625 w 95250"/>
                <a:gd name="connsiteY11" fmla="*/ 107156 h 454818"/>
                <a:gd name="connsiteX12" fmla="*/ 52387 w 95250"/>
                <a:gd name="connsiteY12" fmla="*/ 85725 h 454818"/>
                <a:gd name="connsiteX13" fmla="*/ 26194 w 95250"/>
                <a:gd name="connsiteY13" fmla="*/ 0 h 45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0" h="454818">
                  <a:moveTo>
                    <a:pt x="26194" y="0"/>
                  </a:moveTo>
                  <a:lnTo>
                    <a:pt x="4762" y="135731"/>
                  </a:lnTo>
                  <a:lnTo>
                    <a:pt x="26194" y="188118"/>
                  </a:lnTo>
                  <a:lnTo>
                    <a:pt x="0" y="333375"/>
                  </a:lnTo>
                  <a:cubicBezTo>
                    <a:pt x="794" y="373856"/>
                    <a:pt x="1587" y="414337"/>
                    <a:pt x="2381" y="454818"/>
                  </a:cubicBezTo>
                  <a:lnTo>
                    <a:pt x="35719" y="442912"/>
                  </a:lnTo>
                  <a:lnTo>
                    <a:pt x="66675" y="450056"/>
                  </a:lnTo>
                  <a:lnTo>
                    <a:pt x="26194" y="364331"/>
                  </a:lnTo>
                  <a:lnTo>
                    <a:pt x="45244" y="288131"/>
                  </a:lnTo>
                  <a:lnTo>
                    <a:pt x="95250" y="292893"/>
                  </a:lnTo>
                  <a:lnTo>
                    <a:pt x="59531" y="173831"/>
                  </a:lnTo>
                  <a:lnTo>
                    <a:pt x="47625" y="107156"/>
                  </a:lnTo>
                  <a:lnTo>
                    <a:pt x="52387" y="85725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68" name="フリーフォーム 9">
              <a:extLst>
                <a:ext uri="{FF2B5EF4-FFF2-40B4-BE49-F238E27FC236}">
                  <a16:creationId xmlns:a16="http://schemas.microsoft.com/office/drawing/2014/main" id="{A78649F6-FACF-410D-889D-1F77217DB6F6}"/>
                </a:ext>
              </a:extLst>
            </p:cNvPr>
            <p:cNvSpPr/>
            <p:nvPr/>
          </p:nvSpPr>
          <p:spPr bwMode="auto">
            <a:xfrm>
              <a:off x="5451307" y="3370815"/>
              <a:ext cx="146627" cy="155937"/>
            </a:xfrm>
            <a:custGeom>
              <a:avLst/>
              <a:gdLst>
                <a:gd name="connsiteX0" fmla="*/ 73819 w 200025"/>
                <a:gd name="connsiteY0" fmla="*/ 0 h 211932"/>
                <a:gd name="connsiteX1" fmla="*/ 73819 w 200025"/>
                <a:gd name="connsiteY1" fmla="*/ 64294 h 211932"/>
                <a:gd name="connsiteX2" fmla="*/ 59531 w 200025"/>
                <a:gd name="connsiteY2" fmla="*/ 114300 h 211932"/>
                <a:gd name="connsiteX3" fmla="*/ 26194 w 200025"/>
                <a:gd name="connsiteY3" fmla="*/ 111919 h 211932"/>
                <a:gd name="connsiteX4" fmla="*/ 0 w 200025"/>
                <a:gd name="connsiteY4" fmla="*/ 152400 h 211932"/>
                <a:gd name="connsiteX5" fmla="*/ 16669 w 200025"/>
                <a:gd name="connsiteY5" fmla="*/ 211932 h 211932"/>
                <a:gd name="connsiteX6" fmla="*/ 52388 w 200025"/>
                <a:gd name="connsiteY6" fmla="*/ 183357 h 211932"/>
                <a:gd name="connsiteX7" fmla="*/ 33338 w 200025"/>
                <a:gd name="connsiteY7" fmla="*/ 154782 h 211932"/>
                <a:gd name="connsiteX8" fmla="*/ 73819 w 200025"/>
                <a:gd name="connsiteY8" fmla="*/ 152400 h 211932"/>
                <a:gd name="connsiteX9" fmla="*/ 128588 w 200025"/>
                <a:gd name="connsiteY9" fmla="*/ 185738 h 211932"/>
                <a:gd name="connsiteX10" fmla="*/ 145256 w 200025"/>
                <a:gd name="connsiteY10" fmla="*/ 140494 h 211932"/>
                <a:gd name="connsiteX11" fmla="*/ 200025 w 200025"/>
                <a:gd name="connsiteY11" fmla="*/ 116682 h 211932"/>
                <a:gd name="connsiteX12" fmla="*/ 192881 w 200025"/>
                <a:gd name="connsiteY12" fmla="*/ 90488 h 211932"/>
                <a:gd name="connsiteX13" fmla="*/ 142875 w 200025"/>
                <a:gd name="connsiteY13" fmla="*/ 59532 h 211932"/>
                <a:gd name="connsiteX14" fmla="*/ 73819 w 200025"/>
                <a:gd name="connsiteY14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0025" h="211932">
                  <a:moveTo>
                    <a:pt x="73819" y="0"/>
                  </a:moveTo>
                  <a:lnTo>
                    <a:pt x="73819" y="64294"/>
                  </a:lnTo>
                  <a:lnTo>
                    <a:pt x="59531" y="114300"/>
                  </a:lnTo>
                  <a:lnTo>
                    <a:pt x="26194" y="111919"/>
                  </a:lnTo>
                  <a:lnTo>
                    <a:pt x="0" y="152400"/>
                  </a:lnTo>
                  <a:lnTo>
                    <a:pt x="16669" y="211932"/>
                  </a:lnTo>
                  <a:lnTo>
                    <a:pt x="52388" y="183357"/>
                  </a:lnTo>
                  <a:lnTo>
                    <a:pt x="33338" y="154782"/>
                  </a:lnTo>
                  <a:lnTo>
                    <a:pt x="73819" y="152400"/>
                  </a:lnTo>
                  <a:lnTo>
                    <a:pt x="128588" y="185738"/>
                  </a:lnTo>
                  <a:lnTo>
                    <a:pt x="145256" y="140494"/>
                  </a:lnTo>
                  <a:lnTo>
                    <a:pt x="200025" y="116682"/>
                  </a:lnTo>
                  <a:lnTo>
                    <a:pt x="192881" y="90488"/>
                  </a:lnTo>
                  <a:lnTo>
                    <a:pt x="142875" y="59532"/>
                  </a:lnTo>
                  <a:lnTo>
                    <a:pt x="738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69" name="フリーフォーム 10">
              <a:extLst>
                <a:ext uri="{FF2B5EF4-FFF2-40B4-BE49-F238E27FC236}">
                  <a16:creationId xmlns:a16="http://schemas.microsoft.com/office/drawing/2014/main" id="{D715280A-566D-4731-AC01-6C16D9C27F1B}"/>
                </a:ext>
              </a:extLst>
            </p:cNvPr>
            <p:cNvSpPr/>
            <p:nvPr/>
          </p:nvSpPr>
          <p:spPr bwMode="auto">
            <a:xfrm>
              <a:off x="5246495" y="3548861"/>
              <a:ext cx="264162" cy="237396"/>
            </a:xfrm>
            <a:custGeom>
              <a:avLst/>
              <a:gdLst>
                <a:gd name="connsiteX0" fmla="*/ 307181 w 359569"/>
                <a:gd name="connsiteY0" fmla="*/ 0 h 323850"/>
                <a:gd name="connsiteX1" fmla="*/ 266700 w 359569"/>
                <a:gd name="connsiteY1" fmla="*/ 130969 h 323850"/>
                <a:gd name="connsiteX2" fmla="*/ 238125 w 359569"/>
                <a:gd name="connsiteY2" fmla="*/ 161925 h 323850"/>
                <a:gd name="connsiteX3" fmla="*/ 183356 w 359569"/>
                <a:gd name="connsiteY3" fmla="*/ 178594 h 323850"/>
                <a:gd name="connsiteX4" fmla="*/ 147637 w 359569"/>
                <a:gd name="connsiteY4" fmla="*/ 238125 h 323850"/>
                <a:gd name="connsiteX5" fmla="*/ 54769 w 359569"/>
                <a:gd name="connsiteY5" fmla="*/ 233362 h 323850"/>
                <a:gd name="connsiteX6" fmla="*/ 0 w 359569"/>
                <a:gd name="connsiteY6" fmla="*/ 285750 h 323850"/>
                <a:gd name="connsiteX7" fmla="*/ 42862 w 359569"/>
                <a:gd name="connsiteY7" fmla="*/ 297656 h 323850"/>
                <a:gd name="connsiteX8" fmla="*/ 109537 w 359569"/>
                <a:gd name="connsiteY8" fmla="*/ 269081 h 323850"/>
                <a:gd name="connsiteX9" fmla="*/ 154781 w 359569"/>
                <a:gd name="connsiteY9" fmla="*/ 285750 h 323850"/>
                <a:gd name="connsiteX10" fmla="*/ 154781 w 359569"/>
                <a:gd name="connsiteY10" fmla="*/ 323850 h 323850"/>
                <a:gd name="connsiteX11" fmla="*/ 190500 w 359569"/>
                <a:gd name="connsiteY11" fmla="*/ 273844 h 323850"/>
                <a:gd name="connsiteX12" fmla="*/ 226219 w 359569"/>
                <a:gd name="connsiteY12" fmla="*/ 280987 h 323850"/>
                <a:gd name="connsiteX13" fmla="*/ 269081 w 359569"/>
                <a:gd name="connsiteY13" fmla="*/ 259556 h 323850"/>
                <a:gd name="connsiteX14" fmla="*/ 304800 w 359569"/>
                <a:gd name="connsiteY14" fmla="*/ 271462 h 323850"/>
                <a:gd name="connsiteX15" fmla="*/ 326231 w 359569"/>
                <a:gd name="connsiteY15" fmla="*/ 219075 h 323850"/>
                <a:gd name="connsiteX16" fmla="*/ 319087 w 359569"/>
                <a:gd name="connsiteY16" fmla="*/ 183356 h 323850"/>
                <a:gd name="connsiteX17" fmla="*/ 350044 w 359569"/>
                <a:gd name="connsiteY17" fmla="*/ 123825 h 323850"/>
                <a:gd name="connsiteX18" fmla="*/ 359569 w 359569"/>
                <a:gd name="connsiteY18" fmla="*/ 57150 h 323850"/>
                <a:gd name="connsiteX19" fmla="*/ 359569 w 359569"/>
                <a:gd name="connsiteY19" fmla="*/ 2381 h 323850"/>
                <a:gd name="connsiteX20" fmla="*/ 307181 w 359569"/>
                <a:gd name="connsiteY20" fmla="*/ 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9569" h="323850">
                  <a:moveTo>
                    <a:pt x="307181" y="0"/>
                  </a:moveTo>
                  <a:lnTo>
                    <a:pt x="266700" y="130969"/>
                  </a:lnTo>
                  <a:lnTo>
                    <a:pt x="238125" y="161925"/>
                  </a:lnTo>
                  <a:lnTo>
                    <a:pt x="183356" y="178594"/>
                  </a:lnTo>
                  <a:lnTo>
                    <a:pt x="147637" y="238125"/>
                  </a:lnTo>
                  <a:lnTo>
                    <a:pt x="54769" y="233362"/>
                  </a:lnTo>
                  <a:lnTo>
                    <a:pt x="0" y="285750"/>
                  </a:lnTo>
                  <a:lnTo>
                    <a:pt x="42862" y="297656"/>
                  </a:lnTo>
                  <a:lnTo>
                    <a:pt x="109537" y="269081"/>
                  </a:lnTo>
                  <a:lnTo>
                    <a:pt x="154781" y="285750"/>
                  </a:lnTo>
                  <a:lnTo>
                    <a:pt x="154781" y="323850"/>
                  </a:lnTo>
                  <a:lnTo>
                    <a:pt x="190500" y="273844"/>
                  </a:lnTo>
                  <a:lnTo>
                    <a:pt x="226219" y="280987"/>
                  </a:lnTo>
                  <a:lnTo>
                    <a:pt x="269081" y="259556"/>
                  </a:lnTo>
                  <a:lnTo>
                    <a:pt x="304800" y="271462"/>
                  </a:lnTo>
                  <a:lnTo>
                    <a:pt x="326231" y="219075"/>
                  </a:lnTo>
                  <a:lnTo>
                    <a:pt x="319087" y="183356"/>
                  </a:lnTo>
                  <a:lnTo>
                    <a:pt x="350044" y="123825"/>
                  </a:lnTo>
                  <a:lnTo>
                    <a:pt x="359569" y="57150"/>
                  </a:lnTo>
                  <a:lnTo>
                    <a:pt x="359569" y="2381"/>
                  </a:lnTo>
                  <a:lnTo>
                    <a:pt x="3071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0" name="フリーフォーム 11">
              <a:extLst>
                <a:ext uri="{FF2B5EF4-FFF2-40B4-BE49-F238E27FC236}">
                  <a16:creationId xmlns:a16="http://schemas.microsoft.com/office/drawing/2014/main" id="{F6171864-DBE8-49E4-A7A4-E8FBF39BC2C9}"/>
                </a:ext>
              </a:extLst>
            </p:cNvPr>
            <p:cNvSpPr/>
            <p:nvPr/>
          </p:nvSpPr>
          <p:spPr bwMode="auto">
            <a:xfrm>
              <a:off x="5273260" y="3767638"/>
              <a:ext cx="50039" cy="52367"/>
            </a:xfrm>
            <a:custGeom>
              <a:avLst/>
              <a:gdLst>
                <a:gd name="connsiteX0" fmla="*/ 7143 w 69056"/>
                <a:gd name="connsiteY0" fmla="*/ 71438 h 71438"/>
                <a:gd name="connsiteX1" fmla="*/ 0 w 69056"/>
                <a:gd name="connsiteY1" fmla="*/ 21431 h 71438"/>
                <a:gd name="connsiteX2" fmla="*/ 61912 w 69056"/>
                <a:gd name="connsiteY2" fmla="*/ 0 h 71438"/>
                <a:gd name="connsiteX3" fmla="*/ 69056 w 69056"/>
                <a:gd name="connsiteY3" fmla="*/ 30956 h 71438"/>
                <a:gd name="connsiteX4" fmla="*/ 7143 w 69056"/>
                <a:gd name="connsiteY4" fmla="*/ 71438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056" h="71438">
                  <a:moveTo>
                    <a:pt x="7143" y="71438"/>
                  </a:moveTo>
                  <a:lnTo>
                    <a:pt x="0" y="21431"/>
                  </a:lnTo>
                  <a:lnTo>
                    <a:pt x="61912" y="0"/>
                  </a:lnTo>
                  <a:lnTo>
                    <a:pt x="69056" y="30956"/>
                  </a:lnTo>
                  <a:lnTo>
                    <a:pt x="7143" y="714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1" name="フリーフォーム 12">
              <a:extLst>
                <a:ext uri="{FF2B5EF4-FFF2-40B4-BE49-F238E27FC236}">
                  <a16:creationId xmlns:a16="http://schemas.microsoft.com/office/drawing/2014/main" id="{A867AD44-F46C-4C95-9BA4-D847CEBB7F9A}"/>
                </a:ext>
              </a:extLst>
            </p:cNvPr>
            <p:cNvSpPr/>
            <p:nvPr/>
          </p:nvSpPr>
          <p:spPr bwMode="auto">
            <a:xfrm>
              <a:off x="5217402" y="3779275"/>
              <a:ext cx="36075" cy="89606"/>
            </a:xfrm>
            <a:custGeom>
              <a:avLst/>
              <a:gdLst>
                <a:gd name="connsiteX0" fmla="*/ 2381 w 50006"/>
                <a:gd name="connsiteY0" fmla="*/ 0 h 121444"/>
                <a:gd name="connsiteX1" fmla="*/ 50006 w 50006"/>
                <a:gd name="connsiteY1" fmla="*/ 40481 h 121444"/>
                <a:gd name="connsiteX2" fmla="*/ 30956 w 50006"/>
                <a:gd name="connsiteY2" fmla="*/ 121444 h 121444"/>
                <a:gd name="connsiteX3" fmla="*/ 0 w 50006"/>
                <a:gd name="connsiteY3" fmla="*/ 114300 h 121444"/>
                <a:gd name="connsiteX4" fmla="*/ 2381 w 50006"/>
                <a:gd name="connsiteY4" fmla="*/ 0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006" h="121444">
                  <a:moveTo>
                    <a:pt x="2381" y="0"/>
                  </a:moveTo>
                  <a:lnTo>
                    <a:pt x="50006" y="40481"/>
                  </a:lnTo>
                  <a:lnTo>
                    <a:pt x="30956" y="121444"/>
                  </a:lnTo>
                  <a:lnTo>
                    <a:pt x="0" y="114300"/>
                  </a:lnTo>
                  <a:cubicBezTo>
                    <a:pt x="794" y="76200"/>
                    <a:pt x="1587" y="38100"/>
                    <a:pt x="2381" y="0"/>
                  </a:cubicBez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2" name="フリーフォーム 13">
              <a:extLst>
                <a:ext uri="{FF2B5EF4-FFF2-40B4-BE49-F238E27FC236}">
                  <a16:creationId xmlns:a16="http://schemas.microsoft.com/office/drawing/2014/main" id="{4E25EF61-B2E0-433B-9765-8D736A0314A2}"/>
                </a:ext>
              </a:extLst>
            </p:cNvPr>
            <p:cNvSpPr/>
            <p:nvPr/>
          </p:nvSpPr>
          <p:spPr bwMode="auto">
            <a:xfrm>
              <a:off x="5109177" y="3627993"/>
              <a:ext cx="87278" cy="130335"/>
            </a:xfrm>
            <a:custGeom>
              <a:avLst/>
              <a:gdLst>
                <a:gd name="connsiteX0" fmla="*/ 64294 w 119063"/>
                <a:gd name="connsiteY0" fmla="*/ 0 h 178594"/>
                <a:gd name="connsiteX1" fmla="*/ 4763 w 119063"/>
                <a:gd name="connsiteY1" fmla="*/ 64294 h 178594"/>
                <a:gd name="connsiteX2" fmla="*/ 0 w 119063"/>
                <a:gd name="connsiteY2" fmla="*/ 154781 h 178594"/>
                <a:gd name="connsiteX3" fmla="*/ 38100 w 119063"/>
                <a:gd name="connsiteY3" fmla="*/ 178594 h 178594"/>
                <a:gd name="connsiteX4" fmla="*/ 119063 w 119063"/>
                <a:gd name="connsiteY4" fmla="*/ 119063 h 178594"/>
                <a:gd name="connsiteX5" fmla="*/ 111919 w 119063"/>
                <a:gd name="connsiteY5" fmla="*/ 16669 h 178594"/>
                <a:gd name="connsiteX6" fmla="*/ 64294 w 119063"/>
                <a:gd name="connsiteY6" fmla="*/ 0 h 178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063" h="178594">
                  <a:moveTo>
                    <a:pt x="64294" y="0"/>
                  </a:moveTo>
                  <a:lnTo>
                    <a:pt x="4763" y="64294"/>
                  </a:lnTo>
                  <a:lnTo>
                    <a:pt x="0" y="154781"/>
                  </a:lnTo>
                  <a:lnTo>
                    <a:pt x="38100" y="178594"/>
                  </a:lnTo>
                  <a:lnTo>
                    <a:pt x="119063" y="119063"/>
                  </a:lnTo>
                  <a:lnTo>
                    <a:pt x="111919" y="16669"/>
                  </a:lnTo>
                  <a:lnTo>
                    <a:pt x="642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3" name="フリーフォーム 14">
              <a:extLst>
                <a:ext uri="{FF2B5EF4-FFF2-40B4-BE49-F238E27FC236}">
                  <a16:creationId xmlns:a16="http://schemas.microsoft.com/office/drawing/2014/main" id="{592C47DD-3FA2-4CEE-A808-19C97D153C56}"/>
                </a:ext>
              </a:extLst>
            </p:cNvPr>
            <p:cNvSpPr/>
            <p:nvPr/>
          </p:nvSpPr>
          <p:spPr bwMode="auto">
            <a:xfrm>
              <a:off x="5075430" y="3468566"/>
              <a:ext cx="152445" cy="205976"/>
            </a:xfrm>
            <a:custGeom>
              <a:avLst/>
              <a:gdLst>
                <a:gd name="connsiteX0" fmla="*/ 119063 w 207169"/>
                <a:gd name="connsiteY0" fmla="*/ 214313 h 280988"/>
                <a:gd name="connsiteX1" fmla="*/ 88107 w 207169"/>
                <a:gd name="connsiteY1" fmla="*/ 166688 h 280988"/>
                <a:gd name="connsiteX2" fmla="*/ 161925 w 207169"/>
                <a:gd name="connsiteY2" fmla="*/ 121444 h 280988"/>
                <a:gd name="connsiteX3" fmla="*/ 207169 w 207169"/>
                <a:gd name="connsiteY3" fmla="*/ 0 h 280988"/>
                <a:gd name="connsiteX4" fmla="*/ 130969 w 207169"/>
                <a:gd name="connsiteY4" fmla="*/ 38100 h 280988"/>
                <a:gd name="connsiteX5" fmla="*/ 119063 w 207169"/>
                <a:gd name="connsiteY5" fmla="*/ 73819 h 280988"/>
                <a:gd name="connsiteX6" fmla="*/ 64294 w 207169"/>
                <a:gd name="connsiteY6" fmla="*/ 69057 h 280988"/>
                <a:gd name="connsiteX7" fmla="*/ 0 w 207169"/>
                <a:gd name="connsiteY7" fmla="*/ 152400 h 280988"/>
                <a:gd name="connsiteX8" fmla="*/ 45244 w 207169"/>
                <a:gd name="connsiteY8" fmla="*/ 164307 h 280988"/>
                <a:gd name="connsiteX9" fmla="*/ 23813 w 207169"/>
                <a:gd name="connsiteY9" fmla="*/ 223838 h 280988"/>
                <a:gd name="connsiteX10" fmla="*/ 52388 w 207169"/>
                <a:gd name="connsiteY10" fmla="*/ 280988 h 280988"/>
                <a:gd name="connsiteX11" fmla="*/ 119063 w 207169"/>
                <a:gd name="connsiteY11" fmla="*/ 214313 h 28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7169" h="280988">
                  <a:moveTo>
                    <a:pt x="119063" y="214313"/>
                  </a:moveTo>
                  <a:lnTo>
                    <a:pt x="88107" y="166688"/>
                  </a:lnTo>
                  <a:lnTo>
                    <a:pt x="161925" y="121444"/>
                  </a:lnTo>
                  <a:lnTo>
                    <a:pt x="207169" y="0"/>
                  </a:lnTo>
                  <a:lnTo>
                    <a:pt x="130969" y="38100"/>
                  </a:lnTo>
                  <a:lnTo>
                    <a:pt x="119063" y="73819"/>
                  </a:lnTo>
                  <a:lnTo>
                    <a:pt x="64294" y="69057"/>
                  </a:lnTo>
                  <a:lnTo>
                    <a:pt x="0" y="152400"/>
                  </a:lnTo>
                  <a:lnTo>
                    <a:pt x="45244" y="164307"/>
                  </a:lnTo>
                  <a:lnTo>
                    <a:pt x="23813" y="223838"/>
                  </a:lnTo>
                  <a:lnTo>
                    <a:pt x="52388" y="280988"/>
                  </a:lnTo>
                  <a:lnTo>
                    <a:pt x="119063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4" name="フリーフォーム 15">
              <a:extLst>
                <a:ext uri="{FF2B5EF4-FFF2-40B4-BE49-F238E27FC236}">
                  <a16:creationId xmlns:a16="http://schemas.microsoft.com/office/drawing/2014/main" id="{8DDA4653-27AD-42C3-B8AA-05ACD3596BD1}"/>
                </a:ext>
              </a:extLst>
            </p:cNvPr>
            <p:cNvSpPr/>
            <p:nvPr/>
          </p:nvSpPr>
          <p:spPr bwMode="auto">
            <a:xfrm>
              <a:off x="3059891" y="5073316"/>
              <a:ext cx="182701" cy="388678"/>
            </a:xfrm>
            <a:custGeom>
              <a:avLst/>
              <a:gdLst>
                <a:gd name="connsiteX0" fmla="*/ 204787 w 250031"/>
                <a:gd name="connsiteY0" fmla="*/ 0 h 531019"/>
                <a:gd name="connsiteX1" fmla="*/ 152400 w 250031"/>
                <a:gd name="connsiteY1" fmla="*/ 95250 h 531019"/>
                <a:gd name="connsiteX2" fmla="*/ 23812 w 250031"/>
                <a:gd name="connsiteY2" fmla="*/ 169069 h 531019"/>
                <a:gd name="connsiteX3" fmla="*/ 11906 w 250031"/>
                <a:gd name="connsiteY3" fmla="*/ 219075 h 531019"/>
                <a:gd name="connsiteX4" fmla="*/ 28575 w 250031"/>
                <a:gd name="connsiteY4" fmla="*/ 330994 h 531019"/>
                <a:gd name="connsiteX5" fmla="*/ 0 w 250031"/>
                <a:gd name="connsiteY5" fmla="*/ 392906 h 531019"/>
                <a:gd name="connsiteX6" fmla="*/ 16668 w 250031"/>
                <a:gd name="connsiteY6" fmla="*/ 531019 h 531019"/>
                <a:gd name="connsiteX7" fmla="*/ 123825 w 250031"/>
                <a:gd name="connsiteY7" fmla="*/ 502444 h 531019"/>
                <a:gd name="connsiteX8" fmla="*/ 202406 w 250031"/>
                <a:gd name="connsiteY8" fmla="*/ 188119 h 531019"/>
                <a:gd name="connsiteX9" fmla="*/ 250031 w 250031"/>
                <a:gd name="connsiteY9" fmla="*/ 100013 h 531019"/>
                <a:gd name="connsiteX10" fmla="*/ 250031 w 250031"/>
                <a:gd name="connsiteY10" fmla="*/ 23813 h 531019"/>
                <a:gd name="connsiteX11" fmla="*/ 204787 w 250031"/>
                <a:gd name="connsiteY11" fmla="*/ 0 h 53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0031" h="531019">
                  <a:moveTo>
                    <a:pt x="204787" y="0"/>
                  </a:moveTo>
                  <a:lnTo>
                    <a:pt x="152400" y="95250"/>
                  </a:lnTo>
                  <a:lnTo>
                    <a:pt x="23812" y="169069"/>
                  </a:lnTo>
                  <a:lnTo>
                    <a:pt x="11906" y="219075"/>
                  </a:lnTo>
                  <a:lnTo>
                    <a:pt x="28575" y="330994"/>
                  </a:lnTo>
                  <a:lnTo>
                    <a:pt x="0" y="392906"/>
                  </a:lnTo>
                  <a:lnTo>
                    <a:pt x="16668" y="531019"/>
                  </a:lnTo>
                  <a:lnTo>
                    <a:pt x="123825" y="502444"/>
                  </a:lnTo>
                  <a:lnTo>
                    <a:pt x="202406" y="188119"/>
                  </a:lnTo>
                  <a:lnTo>
                    <a:pt x="250031" y="100013"/>
                  </a:lnTo>
                  <a:lnTo>
                    <a:pt x="250031" y="23813"/>
                  </a:lnTo>
                  <a:lnTo>
                    <a:pt x="2047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5" name="フリーフォーム 18">
              <a:extLst>
                <a:ext uri="{FF2B5EF4-FFF2-40B4-BE49-F238E27FC236}">
                  <a16:creationId xmlns:a16="http://schemas.microsoft.com/office/drawing/2014/main" id="{00436EF1-4D41-4B6B-9EE9-6554BE61873D}"/>
                </a:ext>
              </a:extLst>
            </p:cNvPr>
            <p:cNvSpPr/>
            <p:nvPr/>
          </p:nvSpPr>
          <p:spPr bwMode="auto">
            <a:xfrm>
              <a:off x="8687573" y="1742790"/>
              <a:ext cx="715679" cy="880926"/>
            </a:xfrm>
            <a:custGeom>
              <a:avLst/>
              <a:gdLst>
                <a:gd name="connsiteX0" fmla="*/ 145256 w 976312"/>
                <a:gd name="connsiteY0" fmla="*/ 11906 h 1202531"/>
                <a:gd name="connsiteX1" fmla="*/ 95250 w 976312"/>
                <a:gd name="connsiteY1" fmla="*/ 0 h 1202531"/>
                <a:gd name="connsiteX2" fmla="*/ 9525 w 976312"/>
                <a:gd name="connsiteY2" fmla="*/ 157163 h 1202531"/>
                <a:gd name="connsiteX3" fmla="*/ 0 w 976312"/>
                <a:gd name="connsiteY3" fmla="*/ 300038 h 1202531"/>
                <a:gd name="connsiteX4" fmla="*/ 104775 w 976312"/>
                <a:gd name="connsiteY4" fmla="*/ 333375 h 1202531"/>
                <a:gd name="connsiteX5" fmla="*/ 42862 w 976312"/>
                <a:gd name="connsiteY5" fmla="*/ 357188 h 1202531"/>
                <a:gd name="connsiteX6" fmla="*/ 88106 w 976312"/>
                <a:gd name="connsiteY6" fmla="*/ 438150 h 1202531"/>
                <a:gd name="connsiteX7" fmla="*/ 135731 w 976312"/>
                <a:gd name="connsiteY7" fmla="*/ 404813 h 1202531"/>
                <a:gd name="connsiteX8" fmla="*/ 152400 w 976312"/>
                <a:gd name="connsiteY8" fmla="*/ 442913 h 1202531"/>
                <a:gd name="connsiteX9" fmla="*/ 280987 w 976312"/>
                <a:gd name="connsiteY9" fmla="*/ 457200 h 1202531"/>
                <a:gd name="connsiteX10" fmla="*/ 383381 w 976312"/>
                <a:gd name="connsiteY10" fmla="*/ 452438 h 1202531"/>
                <a:gd name="connsiteX11" fmla="*/ 307181 w 976312"/>
                <a:gd name="connsiteY11" fmla="*/ 371475 h 1202531"/>
                <a:gd name="connsiteX12" fmla="*/ 416718 w 976312"/>
                <a:gd name="connsiteY12" fmla="*/ 426244 h 1202531"/>
                <a:gd name="connsiteX13" fmla="*/ 578643 w 976312"/>
                <a:gd name="connsiteY13" fmla="*/ 633413 h 1202531"/>
                <a:gd name="connsiteX14" fmla="*/ 619125 w 976312"/>
                <a:gd name="connsiteY14" fmla="*/ 721519 h 1202531"/>
                <a:gd name="connsiteX15" fmla="*/ 526256 w 976312"/>
                <a:gd name="connsiteY15" fmla="*/ 831056 h 1202531"/>
                <a:gd name="connsiteX16" fmla="*/ 542925 w 976312"/>
                <a:gd name="connsiteY16" fmla="*/ 892969 h 1202531"/>
                <a:gd name="connsiteX17" fmla="*/ 445293 w 976312"/>
                <a:gd name="connsiteY17" fmla="*/ 902494 h 1202531"/>
                <a:gd name="connsiteX18" fmla="*/ 400050 w 976312"/>
                <a:gd name="connsiteY18" fmla="*/ 957263 h 1202531"/>
                <a:gd name="connsiteX19" fmla="*/ 414337 w 976312"/>
                <a:gd name="connsiteY19" fmla="*/ 1000125 h 1202531"/>
                <a:gd name="connsiteX20" fmla="*/ 535781 w 976312"/>
                <a:gd name="connsiteY20" fmla="*/ 988219 h 1202531"/>
                <a:gd name="connsiteX21" fmla="*/ 659606 w 976312"/>
                <a:gd name="connsiteY21" fmla="*/ 1143000 h 1202531"/>
                <a:gd name="connsiteX22" fmla="*/ 838200 w 976312"/>
                <a:gd name="connsiteY22" fmla="*/ 1202531 h 1202531"/>
                <a:gd name="connsiteX23" fmla="*/ 704850 w 976312"/>
                <a:gd name="connsiteY23" fmla="*/ 1026319 h 1202531"/>
                <a:gd name="connsiteX24" fmla="*/ 852487 w 976312"/>
                <a:gd name="connsiteY24" fmla="*/ 1119188 h 1202531"/>
                <a:gd name="connsiteX25" fmla="*/ 871537 w 976312"/>
                <a:gd name="connsiteY25" fmla="*/ 1088231 h 1202531"/>
                <a:gd name="connsiteX26" fmla="*/ 750093 w 976312"/>
                <a:gd name="connsiteY26" fmla="*/ 871538 h 1202531"/>
                <a:gd name="connsiteX27" fmla="*/ 790575 w 976312"/>
                <a:gd name="connsiteY27" fmla="*/ 790575 h 1202531"/>
                <a:gd name="connsiteX28" fmla="*/ 900112 w 976312"/>
                <a:gd name="connsiteY28" fmla="*/ 950119 h 1202531"/>
                <a:gd name="connsiteX29" fmla="*/ 976312 w 976312"/>
                <a:gd name="connsiteY29" fmla="*/ 785813 h 1202531"/>
                <a:gd name="connsiteX30" fmla="*/ 731043 w 976312"/>
                <a:gd name="connsiteY30" fmla="*/ 600075 h 1202531"/>
                <a:gd name="connsiteX31" fmla="*/ 740568 w 976312"/>
                <a:gd name="connsiteY31" fmla="*/ 554831 h 1202531"/>
                <a:gd name="connsiteX32" fmla="*/ 778668 w 976312"/>
                <a:gd name="connsiteY32" fmla="*/ 550069 h 1202531"/>
                <a:gd name="connsiteX33" fmla="*/ 762000 w 976312"/>
                <a:gd name="connsiteY33" fmla="*/ 423863 h 1202531"/>
                <a:gd name="connsiteX34" fmla="*/ 702468 w 976312"/>
                <a:gd name="connsiteY34" fmla="*/ 416719 h 1202531"/>
                <a:gd name="connsiteX35" fmla="*/ 700087 w 976312"/>
                <a:gd name="connsiteY35" fmla="*/ 361950 h 1202531"/>
                <a:gd name="connsiteX36" fmla="*/ 688181 w 976312"/>
                <a:gd name="connsiteY36" fmla="*/ 345281 h 1202531"/>
                <a:gd name="connsiteX37" fmla="*/ 657225 w 976312"/>
                <a:gd name="connsiteY37" fmla="*/ 323850 h 1202531"/>
                <a:gd name="connsiteX38" fmla="*/ 581025 w 976312"/>
                <a:gd name="connsiteY38" fmla="*/ 261938 h 1202531"/>
                <a:gd name="connsiteX39" fmla="*/ 550068 w 976312"/>
                <a:gd name="connsiteY39" fmla="*/ 261938 h 1202531"/>
                <a:gd name="connsiteX40" fmla="*/ 502443 w 976312"/>
                <a:gd name="connsiteY40" fmla="*/ 266700 h 1202531"/>
                <a:gd name="connsiteX41" fmla="*/ 507206 w 976312"/>
                <a:gd name="connsiteY41" fmla="*/ 211931 h 1202531"/>
                <a:gd name="connsiteX42" fmla="*/ 433387 w 976312"/>
                <a:gd name="connsiteY42" fmla="*/ 154781 h 1202531"/>
                <a:gd name="connsiteX43" fmla="*/ 361950 w 976312"/>
                <a:gd name="connsiteY43" fmla="*/ 157163 h 1202531"/>
                <a:gd name="connsiteX44" fmla="*/ 335756 w 976312"/>
                <a:gd name="connsiteY44" fmla="*/ 230981 h 1202531"/>
                <a:gd name="connsiteX45" fmla="*/ 328612 w 976312"/>
                <a:gd name="connsiteY45" fmla="*/ 147638 h 1202531"/>
                <a:gd name="connsiteX46" fmla="*/ 269081 w 976312"/>
                <a:gd name="connsiteY46" fmla="*/ 19050 h 1202531"/>
                <a:gd name="connsiteX47" fmla="*/ 207168 w 976312"/>
                <a:gd name="connsiteY47" fmla="*/ 19050 h 1202531"/>
                <a:gd name="connsiteX48" fmla="*/ 166687 w 976312"/>
                <a:gd name="connsiteY48" fmla="*/ 121444 h 1202531"/>
                <a:gd name="connsiteX49" fmla="*/ 171450 w 976312"/>
                <a:gd name="connsiteY49" fmla="*/ 304800 h 1202531"/>
                <a:gd name="connsiteX50" fmla="*/ 121443 w 976312"/>
                <a:gd name="connsiteY50" fmla="*/ 154781 h 1202531"/>
                <a:gd name="connsiteX51" fmla="*/ 145256 w 976312"/>
                <a:gd name="connsiteY51" fmla="*/ 11906 h 1202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976312" h="1202531">
                  <a:moveTo>
                    <a:pt x="145256" y="11906"/>
                  </a:moveTo>
                  <a:lnTo>
                    <a:pt x="95250" y="0"/>
                  </a:lnTo>
                  <a:lnTo>
                    <a:pt x="9525" y="157163"/>
                  </a:lnTo>
                  <a:lnTo>
                    <a:pt x="0" y="300038"/>
                  </a:lnTo>
                  <a:lnTo>
                    <a:pt x="104775" y="333375"/>
                  </a:lnTo>
                  <a:lnTo>
                    <a:pt x="42862" y="357188"/>
                  </a:lnTo>
                  <a:lnTo>
                    <a:pt x="88106" y="438150"/>
                  </a:lnTo>
                  <a:lnTo>
                    <a:pt x="135731" y="404813"/>
                  </a:lnTo>
                  <a:lnTo>
                    <a:pt x="152400" y="442913"/>
                  </a:lnTo>
                  <a:lnTo>
                    <a:pt x="280987" y="457200"/>
                  </a:lnTo>
                  <a:lnTo>
                    <a:pt x="383381" y="452438"/>
                  </a:lnTo>
                  <a:lnTo>
                    <a:pt x="307181" y="371475"/>
                  </a:lnTo>
                  <a:lnTo>
                    <a:pt x="416718" y="426244"/>
                  </a:lnTo>
                  <a:lnTo>
                    <a:pt x="578643" y="633413"/>
                  </a:lnTo>
                  <a:lnTo>
                    <a:pt x="619125" y="721519"/>
                  </a:lnTo>
                  <a:lnTo>
                    <a:pt x="526256" y="831056"/>
                  </a:lnTo>
                  <a:lnTo>
                    <a:pt x="542925" y="892969"/>
                  </a:lnTo>
                  <a:lnTo>
                    <a:pt x="445293" y="902494"/>
                  </a:lnTo>
                  <a:lnTo>
                    <a:pt x="400050" y="957263"/>
                  </a:lnTo>
                  <a:lnTo>
                    <a:pt x="414337" y="1000125"/>
                  </a:lnTo>
                  <a:lnTo>
                    <a:pt x="535781" y="988219"/>
                  </a:lnTo>
                  <a:lnTo>
                    <a:pt x="659606" y="1143000"/>
                  </a:lnTo>
                  <a:lnTo>
                    <a:pt x="838200" y="1202531"/>
                  </a:lnTo>
                  <a:lnTo>
                    <a:pt x="704850" y="1026319"/>
                  </a:lnTo>
                  <a:lnTo>
                    <a:pt x="852487" y="1119188"/>
                  </a:lnTo>
                  <a:lnTo>
                    <a:pt x="871537" y="1088231"/>
                  </a:lnTo>
                  <a:lnTo>
                    <a:pt x="750093" y="871538"/>
                  </a:lnTo>
                  <a:lnTo>
                    <a:pt x="790575" y="790575"/>
                  </a:lnTo>
                  <a:lnTo>
                    <a:pt x="900112" y="950119"/>
                  </a:lnTo>
                  <a:lnTo>
                    <a:pt x="976312" y="785813"/>
                  </a:lnTo>
                  <a:lnTo>
                    <a:pt x="731043" y="600075"/>
                  </a:lnTo>
                  <a:lnTo>
                    <a:pt x="740568" y="554831"/>
                  </a:lnTo>
                  <a:lnTo>
                    <a:pt x="778668" y="550069"/>
                  </a:lnTo>
                  <a:lnTo>
                    <a:pt x="762000" y="423863"/>
                  </a:lnTo>
                  <a:lnTo>
                    <a:pt x="702468" y="416719"/>
                  </a:lnTo>
                  <a:cubicBezTo>
                    <a:pt x="701674" y="398463"/>
                    <a:pt x="700881" y="380206"/>
                    <a:pt x="700087" y="361950"/>
                  </a:cubicBezTo>
                  <a:lnTo>
                    <a:pt x="688181" y="345281"/>
                  </a:lnTo>
                  <a:lnTo>
                    <a:pt x="657225" y="323850"/>
                  </a:lnTo>
                  <a:lnTo>
                    <a:pt x="581025" y="261938"/>
                  </a:lnTo>
                  <a:lnTo>
                    <a:pt x="550068" y="261938"/>
                  </a:lnTo>
                  <a:lnTo>
                    <a:pt x="502443" y="266700"/>
                  </a:lnTo>
                  <a:lnTo>
                    <a:pt x="507206" y="211931"/>
                  </a:lnTo>
                  <a:lnTo>
                    <a:pt x="433387" y="154781"/>
                  </a:lnTo>
                  <a:lnTo>
                    <a:pt x="361950" y="157163"/>
                  </a:lnTo>
                  <a:lnTo>
                    <a:pt x="335756" y="230981"/>
                  </a:lnTo>
                  <a:lnTo>
                    <a:pt x="328612" y="147638"/>
                  </a:lnTo>
                  <a:lnTo>
                    <a:pt x="269081" y="19050"/>
                  </a:lnTo>
                  <a:lnTo>
                    <a:pt x="207168" y="19050"/>
                  </a:lnTo>
                  <a:lnTo>
                    <a:pt x="166687" y="121444"/>
                  </a:lnTo>
                  <a:lnTo>
                    <a:pt x="171450" y="304800"/>
                  </a:lnTo>
                  <a:lnTo>
                    <a:pt x="121443" y="154781"/>
                  </a:lnTo>
                  <a:lnTo>
                    <a:pt x="145256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6" name="フリーフォーム 27">
              <a:extLst>
                <a:ext uri="{FF2B5EF4-FFF2-40B4-BE49-F238E27FC236}">
                  <a16:creationId xmlns:a16="http://schemas.microsoft.com/office/drawing/2014/main" id="{B1BC3AB4-AE19-45E6-9590-B69E711A972D}"/>
                </a:ext>
              </a:extLst>
            </p:cNvPr>
            <p:cNvSpPr/>
            <p:nvPr/>
          </p:nvSpPr>
          <p:spPr bwMode="auto">
            <a:xfrm>
              <a:off x="2688669" y="1326183"/>
              <a:ext cx="4035732" cy="2201732"/>
            </a:xfrm>
            <a:custGeom>
              <a:avLst/>
              <a:gdLst>
                <a:gd name="connsiteX0" fmla="*/ 2533650 w 5505450"/>
                <a:gd name="connsiteY0" fmla="*/ 0 h 3003550"/>
                <a:gd name="connsiteX1" fmla="*/ 2667000 w 5505450"/>
                <a:gd name="connsiteY1" fmla="*/ 38100 h 3003550"/>
                <a:gd name="connsiteX2" fmla="*/ 2609850 w 5505450"/>
                <a:gd name="connsiteY2" fmla="*/ 120650 h 3003550"/>
                <a:gd name="connsiteX3" fmla="*/ 2813050 w 5505450"/>
                <a:gd name="connsiteY3" fmla="*/ 165100 h 3003550"/>
                <a:gd name="connsiteX4" fmla="*/ 2889250 w 5505450"/>
                <a:gd name="connsiteY4" fmla="*/ 393700 h 3003550"/>
                <a:gd name="connsiteX5" fmla="*/ 2647950 w 5505450"/>
                <a:gd name="connsiteY5" fmla="*/ 685800 h 3003550"/>
                <a:gd name="connsiteX6" fmla="*/ 2813050 w 5505450"/>
                <a:gd name="connsiteY6" fmla="*/ 590550 h 3003550"/>
                <a:gd name="connsiteX7" fmla="*/ 3073400 w 5505450"/>
                <a:gd name="connsiteY7" fmla="*/ 590550 h 3003550"/>
                <a:gd name="connsiteX8" fmla="*/ 3175000 w 5505450"/>
                <a:gd name="connsiteY8" fmla="*/ 698500 h 3003550"/>
                <a:gd name="connsiteX9" fmla="*/ 3257550 w 5505450"/>
                <a:gd name="connsiteY9" fmla="*/ 584200 h 3003550"/>
                <a:gd name="connsiteX10" fmla="*/ 3390900 w 5505450"/>
                <a:gd name="connsiteY10" fmla="*/ 641350 h 3003550"/>
                <a:gd name="connsiteX11" fmla="*/ 3454400 w 5505450"/>
                <a:gd name="connsiteY11" fmla="*/ 952500 h 3003550"/>
                <a:gd name="connsiteX12" fmla="*/ 3524250 w 5505450"/>
                <a:gd name="connsiteY12" fmla="*/ 825500 h 3003550"/>
                <a:gd name="connsiteX13" fmla="*/ 3740150 w 5505450"/>
                <a:gd name="connsiteY13" fmla="*/ 857250 h 3003550"/>
                <a:gd name="connsiteX14" fmla="*/ 3816350 w 5505450"/>
                <a:gd name="connsiteY14" fmla="*/ 717550 h 3003550"/>
                <a:gd name="connsiteX15" fmla="*/ 4140200 w 5505450"/>
                <a:gd name="connsiteY15" fmla="*/ 812800 h 3003550"/>
                <a:gd name="connsiteX16" fmla="*/ 4203700 w 5505450"/>
                <a:gd name="connsiteY16" fmla="*/ 946150 h 3003550"/>
                <a:gd name="connsiteX17" fmla="*/ 4337050 w 5505450"/>
                <a:gd name="connsiteY17" fmla="*/ 895350 h 3003550"/>
                <a:gd name="connsiteX18" fmla="*/ 4457700 w 5505450"/>
                <a:gd name="connsiteY18" fmla="*/ 958850 h 3003550"/>
                <a:gd name="connsiteX19" fmla="*/ 4451350 w 5505450"/>
                <a:gd name="connsiteY19" fmla="*/ 1155700 h 3003550"/>
                <a:gd name="connsiteX20" fmla="*/ 4514850 w 5505450"/>
                <a:gd name="connsiteY20" fmla="*/ 1079500 h 3003550"/>
                <a:gd name="connsiteX21" fmla="*/ 4730750 w 5505450"/>
                <a:gd name="connsiteY21" fmla="*/ 1066800 h 3003550"/>
                <a:gd name="connsiteX22" fmla="*/ 4762500 w 5505450"/>
                <a:gd name="connsiteY22" fmla="*/ 1149350 h 3003550"/>
                <a:gd name="connsiteX23" fmla="*/ 4845050 w 5505450"/>
                <a:gd name="connsiteY23" fmla="*/ 1143000 h 3003550"/>
                <a:gd name="connsiteX24" fmla="*/ 4813300 w 5505450"/>
                <a:gd name="connsiteY24" fmla="*/ 1041400 h 3003550"/>
                <a:gd name="connsiteX25" fmla="*/ 5022850 w 5505450"/>
                <a:gd name="connsiteY25" fmla="*/ 1060450 h 3003550"/>
                <a:gd name="connsiteX26" fmla="*/ 5314950 w 5505450"/>
                <a:gd name="connsiteY26" fmla="*/ 1295400 h 3003550"/>
                <a:gd name="connsiteX27" fmla="*/ 5429250 w 5505450"/>
                <a:gd name="connsiteY27" fmla="*/ 1358900 h 3003550"/>
                <a:gd name="connsiteX28" fmla="*/ 5505450 w 5505450"/>
                <a:gd name="connsiteY28" fmla="*/ 1447800 h 3003550"/>
                <a:gd name="connsiteX29" fmla="*/ 5397500 w 5505450"/>
                <a:gd name="connsiteY29" fmla="*/ 1587500 h 3003550"/>
                <a:gd name="connsiteX30" fmla="*/ 5245100 w 5505450"/>
                <a:gd name="connsiteY30" fmla="*/ 1492250 h 3003550"/>
                <a:gd name="connsiteX31" fmla="*/ 5187950 w 5505450"/>
                <a:gd name="connsiteY31" fmla="*/ 1409700 h 3003550"/>
                <a:gd name="connsiteX32" fmla="*/ 5162550 w 5505450"/>
                <a:gd name="connsiteY32" fmla="*/ 1524000 h 3003550"/>
                <a:gd name="connsiteX33" fmla="*/ 5073650 w 5505450"/>
                <a:gd name="connsiteY33" fmla="*/ 1574800 h 3003550"/>
                <a:gd name="connsiteX34" fmla="*/ 5149850 w 5505450"/>
                <a:gd name="connsiteY34" fmla="*/ 1720850 h 3003550"/>
                <a:gd name="connsiteX35" fmla="*/ 5003800 w 5505450"/>
                <a:gd name="connsiteY35" fmla="*/ 1758950 h 3003550"/>
                <a:gd name="connsiteX36" fmla="*/ 4813300 w 5505450"/>
                <a:gd name="connsiteY36" fmla="*/ 1962150 h 3003550"/>
                <a:gd name="connsiteX37" fmla="*/ 4749800 w 5505450"/>
                <a:gd name="connsiteY37" fmla="*/ 1911350 h 3003550"/>
                <a:gd name="connsiteX38" fmla="*/ 4610100 w 5505450"/>
                <a:gd name="connsiteY38" fmla="*/ 1924050 h 3003550"/>
                <a:gd name="connsiteX39" fmla="*/ 4489450 w 5505450"/>
                <a:gd name="connsiteY39" fmla="*/ 2082800 h 3003550"/>
                <a:gd name="connsiteX40" fmla="*/ 4533900 w 5505450"/>
                <a:gd name="connsiteY40" fmla="*/ 2120900 h 3003550"/>
                <a:gd name="connsiteX41" fmla="*/ 4349750 w 5505450"/>
                <a:gd name="connsiteY41" fmla="*/ 2514600 h 3003550"/>
                <a:gd name="connsiteX42" fmla="*/ 4292600 w 5505450"/>
                <a:gd name="connsiteY42" fmla="*/ 2165350 h 3003550"/>
                <a:gd name="connsiteX43" fmla="*/ 4356100 w 5505450"/>
                <a:gd name="connsiteY43" fmla="*/ 2057400 h 3003550"/>
                <a:gd name="connsiteX44" fmla="*/ 4527550 w 5505450"/>
                <a:gd name="connsiteY44" fmla="*/ 1905000 h 3003550"/>
                <a:gd name="connsiteX45" fmla="*/ 4597400 w 5505450"/>
                <a:gd name="connsiteY45" fmla="*/ 1720850 h 3003550"/>
                <a:gd name="connsiteX46" fmla="*/ 4559300 w 5505450"/>
                <a:gd name="connsiteY46" fmla="*/ 1727200 h 3003550"/>
                <a:gd name="connsiteX47" fmla="*/ 4476750 w 5505450"/>
                <a:gd name="connsiteY47" fmla="*/ 1873250 h 3003550"/>
                <a:gd name="connsiteX48" fmla="*/ 4445000 w 5505450"/>
                <a:gd name="connsiteY48" fmla="*/ 1758950 h 3003550"/>
                <a:gd name="connsiteX49" fmla="*/ 4362450 w 5505450"/>
                <a:gd name="connsiteY49" fmla="*/ 1797050 h 3003550"/>
                <a:gd name="connsiteX50" fmla="*/ 4241800 w 5505450"/>
                <a:gd name="connsiteY50" fmla="*/ 1955800 h 3003550"/>
                <a:gd name="connsiteX51" fmla="*/ 3892550 w 5505450"/>
                <a:gd name="connsiteY51" fmla="*/ 1930400 h 3003550"/>
                <a:gd name="connsiteX52" fmla="*/ 3632200 w 5505450"/>
                <a:gd name="connsiteY52" fmla="*/ 2241550 h 3003550"/>
                <a:gd name="connsiteX53" fmla="*/ 3733800 w 5505450"/>
                <a:gd name="connsiteY53" fmla="*/ 2343150 h 3003550"/>
                <a:gd name="connsiteX54" fmla="*/ 3784600 w 5505450"/>
                <a:gd name="connsiteY54" fmla="*/ 2311400 h 3003550"/>
                <a:gd name="connsiteX55" fmla="*/ 3784600 w 5505450"/>
                <a:gd name="connsiteY55" fmla="*/ 2609850 h 3003550"/>
                <a:gd name="connsiteX56" fmla="*/ 3594100 w 5505450"/>
                <a:gd name="connsiteY56" fmla="*/ 2965450 h 3003550"/>
                <a:gd name="connsiteX57" fmla="*/ 3479800 w 5505450"/>
                <a:gd name="connsiteY57" fmla="*/ 2940050 h 3003550"/>
                <a:gd name="connsiteX58" fmla="*/ 3486150 w 5505450"/>
                <a:gd name="connsiteY58" fmla="*/ 2825750 h 3003550"/>
                <a:gd name="connsiteX59" fmla="*/ 3587750 w 5505450"/>
                <a:gd name="connsiteY59" fmla="*/ 2794000 h 3003550"/>
                <a:gd name="connsiteX60" fmla="*/ 3613150 w 5505450"/>
                <a:gd name="connsiteY60" fmla="*/ 2616200 h 3003550"/>
                <a:gd name="connsiteX61" fmla="*/ 3492500 w 5505450"/>
                <a:gd name="connsiteY61" fmla="*/ 2673350 h 3003550"/>
                <a:gd name="connsiteX62" fmla="*/ 3390900 w 5505450"/>
                <a:gd name="connsiteY62" fmla="*/ 2571750 h 3003550"/>
                <a:gd name="connsiteX63" fmla="*/ 3289300 w 5505450"/>
                <a:gd name="connsiteY63" fmla="*/ 2362200 h 3003550"/>
                <a:gd name="connsiteX64" fmla="*/ 3175000 w 5505450"/>
                <a:gd name="connsiteY64" fmla="*/ 2330450 h 3003550"/>
                <a:gd name="connsiteX65" fmla="*/ 3105150 w 5505450"/>
                <a:gd name="connsiteY65" fmla="*/ 2387600 h 3003550"/>
                <a:gd name="connsiteX66" fmla="*/ 3117850 w 5505450"/>
                <a:gd name="connsiteY66" fmla="*/ 2457450 h 3003550"/>
                <a:gd name="connsiteX67" fmla="*/ 3067050 w 5505450"/>
                <a:gd name="connsiteY67" fmla="*/ 2552700 h 3003550"/>
                <a:gd name="connsiteX68" fmla="*/ 2914650 w 5505450"/>
                <a:gd name="connsiteY68" fmla="*/ 2520950 h 3003550"/>
                <a:gd name="connsiteX69" fmla="*/ 2768600 w 5505450"/>
                <a:gd name="connsiteY69" fmla="*/ 2603500 h 3003550"/>
                <a:gd name="connsiteX70" fmla="*/ 2692400 w 5505450"/>
                <a:gd name="connsiteY70" fmla="*/ 2520950 h 3003550"/>
                <a:gd name="connsiteX71" fmla="*/ 2533650 w 5505450"/>
                <a:gd name="connsiteY71" fmla="*/ 2520950 h 3003550"/>
                <a:gd name="connsiteX72" fmla="*/ 2482850 w 5505450"/>
                <a:gd name="connsiteY72" fmla="*/ 2470150 h 3003550"/>
                <a:gd name="connsiteX73" fmla="*/ 2387600 w 5505450"/>
                <a:gd name="connsiteY73" fmla="*/ 2425700 h 3003550"/>
                <a:gd name="connsiteX74" fmla="*/ 2374900 w 5505450"/>
                <a:gd name="connsiteY74" fmla="*/ 2476500 h 3003550"/>
                <a:gd name="connsiteX75" fmla="*/ 2368550 w 5505450"/>
                <a:gd name="connsiteY75" fmla="*/ 2552700 h 3003550"/>
                <a:gd name="connsiteX76" fmla="*/ 2279650 w 5505450"/>
                <a:gd name="connsiteY76" fmla="*/ 2552700 h 3003550"/>
                <a:gd name="connsiteX77" fmla="*/ 2178050 w 5505450"/>
                <a:gd name="connsiteY77" fmla="*/ 2489200 h 3003550"/>
                <a:gd name="connsiteX78" fmla="*/ 2006600 w 5505450"/>
                <a:gd name="connsiteY78" fmla="*/ 2616200 h 3003550"/>
                <a:gd name="connsiteX79" fmla="*/ 1885950 w 5505450"/>
                <a:gd name="connsiteY79" fmla="*/ 2482850 h 3003550"/>
                <a:gd name="connsiteX80" fmla="*/ 1746250 w 5505450"/>
                <a:gd name="connsiteY80" fmla="*/ 2508250 h 3003550"/>
                <a:gd name="connsiteX81" fmla="*/ 1625600 w 5505450"/>
                <a:gd name="connsiteY81" fmla="*/ 2279650 h 3003550"/>
                <a:gd name="connsiteX82" fmla="*/ 1581150 w 5505450"/>
                <a:gd name="connsiteY82" fmla="*/ 2349500 h 3003550"/>
                <a:gd name="connsiteX83" fmla="*/ 1485900 w 5505450"/>
                <a:gd name="connsiteY83" fmla="*/ 2298700 h 3003550"/>
                <a:gd name="connsiteX84" fmla="*/ 1397000 w 5505450"/>
                <a:gd name="connsiteY84" fmla="*/ 2216150 h 3003550"/>
                <a:gd name="connsiteX85" fmla="*/ 1111250 w 5505450"/>
                <a:gd name="connsiteY85" fmla="*/ 2317750 h 3003550"/>
                <a:gd name="connsiteX86" fmla="*/ 1111250 w 5505450"/>
                <a:gd name="connsiteY86" fmla="*/ 2470150 h 3003550"/>
                <a:gd name="connsiteX87" fmla="*/ 927100 w 5505450"/>
                <a:gd name="connsiteY87" fmla="*/ 2476500 h 3003550"/>
                <a:gd name="connsiteX88" fmla="*/ 812800 w 5505450"/>
                <a:gd name="connsiteY88" fmla="*/ 2419350 h 3003550"/>
                <a:gd name="connsiteX89" fmla="*/ 641350 w 5505450"/>
                <a:gd name="connsiteY89" fmla="*/ 2590800 h 3003550"/>
                <a:gd name="connsiteX90" fmla="*/ 711200 w 5505450"/>
                <a:gd name="connsiteY90" fmla="*/ 2743200 h 3003550"/>
                <a:gd name="connsiteX91" fmla="*/ 660400 w 5505450"/>
                <a:gd name="connsiteY91" fmla="*/ 2844800 h 3003550"/>
                <a:gd name="connsiteX92" fmla="*/ 685800 w 5505450"/>
                <a:gd name="connsiteY92" fmla="*/ 3003550 h 3003550"/>
                <a:gd name="connsiteX93" fmla="*/ 438150 w 5505450"/>
                <a:gd name="connsiteY93" fmla="*/ 2895600 h 3003550"/>
                <a:gd name="connsiteX94" fmla="*/ 342900 w 5505450"/>
                <a:gd name="connsiteY94" fmla="*/ 2863850 h 3003550"/>
                <a:gd name="connsiteX95" fmla="*/ 406400 w 5505450"/>
                <a:gd name="connsiteY95" fmla="*/ 2597150 h 3003550"/>
                <a:gd name="connsiteX96" fmla="*/ 241300 w 5505450"/>
                <a:gd name="connsiteY96" fmla="*/ 2482850 h 3003550"/>
                <a:gd name="connsiteX97" fmla="*/ 114300 w 5505450"/>
                <a:gd name="connsiteY97" fmla="*/ 2406650 h 3003550"/>
                <a:gd name="connsiteX98" fmla="*/ 152400 w 5505450"/>
                <a:gd name="connsiteY98" fmla="*/ 2336800 h 3003550"/>
                <a:gd name="connsiteX99" fmla="*/ 107950 w 5505450"/>
                <a:gd name="connsiteY99" fmla="*/ 2197100 h 3003550"/>
                <a:gd name="connsiteX100" fmla="*/ 0 w 5505450"/>
                <a:gd name="connsiteY100" fmla="*/ 2165350 h 3003550"/>
                <a:gd name="connsiteX101" fmla="*/ 6350 w 5505450"/>
                <a:gd name="connsiteY101" fmla="*/ 1936750 h 3003550"/>
                <a:gd name="connsiteX102" fmla="*/ 76200 w 5505450"/>
                <a:gd name="connsiteY102" fmla="*/ 1898650 h 3003550"/>
                <a:gd name="connsiteX103" fmla="*/ 19050 w 5505450"/>
                <a:gd name="connsiteY103" fmla="*/ 1854200 h 3003550"/>
                <a:gd name="connsiteX104" fmla="*/ 120650 w 5505450"/>
                <a:gd name="connsiteY104" fmla="*/ 1714500 h 3003550"/>
                <a:gd name="connsiteX105" fmla="*/ 63500 w 5505450"/>
                <a:gd name="connsiteY105" fmla="*/ 1663700 h 3003550"/>
                <a:gd name="connsiteX106" fmla="*/ 76200 w 5505450"/>
                <a:gd name="connsiteY106" fmla="*/ 1574800 h 3003550"/>
                <a:gd name="connsiteX107" fmla="*/ 31750 w 5505450"/>
                <a:gd name="connsiteY107" fmla="*/ 1504950 h 3003550"/>
                <a:gd name="connsiteX108" fmla="*/ 107950 w 5505450"/>
                <a:gd name="connsiteY108" fmla="*/ 1327150 h 3003550"/>
                <a:gd name="connsiteX109" fmla="*/ 25400 w 5505450"/>
                <a:gd name="connsiteY109" fmla="*/ 1206500 h 3003550"/>
                <a:gd name="connsiteX110" fmla="*/ 38100 w 5505450"/>
                <a:gd name="connsiteY110" fmla="*/ 1130300 h 3003550"/>
                <a:gd name="connsiteX111" fmla="*/ 139700 w 5505450"/>
                <a:gd name="connsiteY111" fmla="*/ 1054100 h 3003550"/>
                <a:gd name="connsiteX112" fmla="*/ 298450 w 5505450"/>
                <a:gd name="connsiteY112" fmla="*/ 1136650 h 3003550"/>
                <a:gd name="connsiteX113" fmla="*/ 469900 w 5505450"/>
                <a:gd name="connsiteY113" fmla="*/ 1301750 h 3003550"/>
                <a:gd name="connsiteX114" fmla="*/ 406400 w 5505450"/>
                <a:gd name="connsiteY114" fmla="*/ 1409700 h 3003550"/>
                <a:gd name="connsiteX115" fmla="*/ 215900 w 5505450"/>
                <a:gd name="connsiteY115" fmla="*/ 1390650 h 3003550"/>
                <a:gd name="connsiteX116" fmla="*/ 209550 w 5505450"/>
                <a:gd name="connsiteY116" fmla="*/ 1543050 h 3003550"/>
                <a:gd name="connsiteX117" fmla="*/ 317500 w 5505450"/>
                <a:gd name="connsiteY117" fmla="*/ 1631950 h 3003550"/>
                <a:gd name="connsiteX118" fmla="*/ 292100 w 5505450"/>
                <a:gd name="connsiteY118" fmla="*/ 1466850 h 3003550"/>
                <a:gd name="connsiteX119" fmla="*/ 438150 w 5505450"/>
                <a:gd name="connsiteY119" fmla="*/ 1568450 h 3003550"/>
                <a:gd name="connsiteX120" fmla="*/ 419100 w 5505450"/>
                <a:gd name="connsiteY120" fmla="*/ 1479550 h 3003550"/>
                <a:gd name="connsiteX121" fmla="*/ 495300 w 5505450"/>
                <a:gd name="connsiteY121" fmla="*/ 1358900 h 3003550"/>
                <a:gd name="connsiteX122" fmla="*/ 527050 w 5505450"/>
                <a:gd name="connsiteY122" fmla="*/ 1422400 h 3003550"/>
                <a:gd name="connsiteX123" fmla="*/ 577850 w 5505450"/>
                <a:gd name="connsiteY123" fmla="*/ 1339850 h 3003550"/>
                <a:gd name="connsiteX124" fmla="*/ 539750 w 5505450"/>
                <a:gd name="connsiteY124" fmla="*/ 1308100 h 3003550"/>
                <a:gd name="connsiteX125" fmla="*/ 520700 w 5505450"/>
                <a:gd name="connsiteY125" fmla="*/ 1174750 h 3003550"/>
                <a:gd name="connsiteX126" fmla="*/ 571500 w 5505450"/>
                <a:gd name="connsiteY126" fmla="*/ 1162050 h 3003550"/>
                <a:gd name="connsiteX127" fmla="*/ 628650 w 5505450"/>
                <a:gd name="connsiteY127" fmla="*/ 1206500 h 3003550"/>
                <a:gd name="connsiteX128" fmla="*/ 590550 w 5505450"/>
                <a:gd name="connsiteY128" fmla="*/ 1295400 h 3003550"/>
                <a:gd name="connsiteX129" fmla="*/ 622300 w 5505450"/>
                <a:gd name="connsiteY129" fmla="*/ 1346200 h 3003550"/>
                <a:gd name="connsiteX130" fmla="*/ 679450 w 5505450"/>
                <a:gd name="connsiteY130" fmla="*/ 1333500 h 3003550"/>
                <a:gd name="connsiteX131" fmla="*/ 679450 w 5505450"/>
                <a:gd name="connsiteY131" fmla="*/ 1263650 h 3003550"/>
                <a:gd name="connsiteX132" fmla="*/ 889000 w 5505450"/>
                <a:gd name="connsiteY132" fmla="*/ 1123950 h 3003550"/>
                <a:gd name="connsiteX133" fmla="*/ 895350 w 5505450"/>
                <a:gd name="connsiteY133" fmla="*/ 1206500 h 3003550"/>
                <a:gd name="connsiteX134" fmla="*/ 1035050 w 5505450"/>
                <a:gd name="connsiteY134" fmla="*/ 1143000 h 3003550"/>
                <a:gd name="connsiteX135" fmla="*/ 1054100 w 5505450"/>
                <a:gd name="connsiteY135" fmla="*/ 1212850 h 3003550"/>
                <a:gd name="connsiteX136" fmla="*/ 1123950 w 5505450"/>
                <a:gd name="connsiteY136" fmla="*/ 1130300 h 3003550"/>
                <a:gd name="connsiteX137" fmla="*/ 1003300 w 5505450"/>
                <a:gd name="connsiteY137" fmla="*/ 1022350 h 3003550"/>
                <a:gd name="connsiteX138" fmla="*/ 1079500 w 5505450"/>
                <a:gd name="connsiteY138" fmla="*/ 971550 h 3003550"/>
                <a:gd name="connsiteX139" fmla="*/ 1143000 w 5505450"/>
                <a:gd name="connsiteY139" fmla="*/ 1073150 h 3003550"/>
                <a:gd name="connsiteX140" fmla="*/ 1238250 w 5505450"/>
                <a:gd name="connsiteY140" fmla="*/ 1085850 h 3003550"/>
                <a:gd name="connsiteX141" fmla="*/ 1384300 w 5505450"/>
                <a:gd name="connsiteY141" fmla="*/ 1206500 h 3003550"/>
                <a:gd name="connsiteX142" fmla="*/ 1333500 w 5505450"/>
                <a:gd name="connsiteY142" fmla="*/ 1073150 h 3003550"/>
                <a:gd name="connsiteX143" fmla="*/ 1301750 w 5505450"/>
                <a:gd name="connsiteY143" fmla="*/ 971550 h 3003550"/>
                <a:gd name="connsiteX144" fmla="*/ 1346200 w 5505450"/>
                <a:gd name="connsiteY144" fmla="*/ 857250 h 3003550"/>
                <a:gd name="connsiteX145" fmla="*/ 1397000 w 5505450"/>
                <a:gd name="connsiteY145" fmla="*/ 679450 h 3003550"/>
                <a:gd name="connsiteX146" fmla="*/ 1504950 w 5505450"/>
                <a:gd name="connsiteY146" fmla="*/ 685800 h 3003550"/>
                <a:gd name="connsiteX147" fmla="*/ 1479550 w 5505450"/>
                <a:gd name="connsiteY147" fmla="*/ 895350 h 3003550"/>
                <a:gd name="connsiteX148" fmla="*/ 1511300 w 5505450"/>
                <a:gd name="connsiteY148" fmla="*/ 1244600 h 3003550"/>
                <a:gd name="connsiteX149" fmla="*/ 1447800 w 5505450"/>
                <a:gd name="connsiteY149" fmla="*/ 1377950 h 3003550"/>
                <a:gd name="connsiteX150" fmla="*/ 1498600 w 5505450"/>
                <a:gd name="connsiteY150" fmla="*/ 1397000 h 3003550"/>
                <a:gd name="connsiteX151" fmla="*/ 1587500 w 5505450"/>
                <a:gd name="connsiteY151" fmla="*/ 1193800 h 3003550"/>
                <a:gd name="connsiteX152" fmla="*/ 1536700 w 5505450"/>
                <a:gd name="connsiteY152" fmla="*/ 984250 h 3003550"/>
                <a:gd name="connsiteX153" fmla="*/ 1517650 w 5505450"/>
                <a:gd name="connsiteY153" fmla="*/ 844550 h 3003550"/>
                <a:gd name="connsiteX154" fmla="*/ 1600200 w 5505450"/>
                <a:gd name="connsiteY154" fmla="*/ 768350 h 3003550"/>
                <a:gd name="connsiteX155" fmla="*/ 1676400 w 5505450"/>
                <a:gd name="connsiteY155" fmla="*/ 920750 h 3003550"/>
                <a:gd name="connsiteX156" fmla="*/ 1638300 w 5505450"/>
                <a:gd name="connsiteY156" fmla="*/ 742950 h 3003550"/>
                <a:gd name="connsiteX157" fmla="*/ 1701800 w 5505450"/>
                <a:gd name="connsiteY157" fmla="*/ 717550 h 3003550"/>
                <a:gd name="connsiteX158" fmla="*/ 1822450 w 5505450"/>
                <a:gd name="connsiteY158" fmla="*/ 857250 h 3003550"/>
                <a:gd name="connsiteX159" fmla="*/ 1860550 w 5505450"/>
                <a:gd name="connsiteY159" fmla="*/ 819150 h 3003550"/>
                <a:gd name="connsiteX160" fmla="*/ 1797050 w 5505450"/>
                <a:gd name="connsiteY160" fmla="*/ 768350 h 3003550"/>
                <a:gd name="connsiteX161" fmla="*/ 1765300 w 5505450"/>
                <a:gd name="connsiteY161" fmla="*/ 641350 h 3003550"/>
                <a:gd name="connsiteX162" fmla="*/ 2000250 w 5505450"/>
                <a:gd name="connsiteY162" fmla="*/ 571500 h 3003550"/>
                <a:gd name="connsiteX163" fmla="*/ 1949450 w 5505450"/>
                <a:gd name="connsiteY163" fmla="*/ 476250 h 3003550"/>
                <a:gd name="connsiteX164" fmla="*/ 2076450 w 5505450"/>
                <a:gd name="connsiteY164" fmla="*/ 355600 h 3003550"/>
                <a:gd name="connsiteX165" fmla="*/ 2305050 w 5505450"/>
                <a:gd name="connsiteY165" fmla="*/ 228600 h 3003550"/>
                <a:gd name="connsiteX166" fmla="*/ 2387600 w 5505450"/>
                <a:gd name="connsiteY166" fmla="*/ 266700 h 3003550"/>
                <a:gd name="connsiteX167" fmla="*/ 2489200 w 5505450"/>
                <a:gd name="connsiteY167" fmla="*/ 177800 h 3003550"/>
                <a:gd name="connsiteX168" fmla="*/ 2425700 w 5505450"/>
                <a:gd name="connsiteY168" fmla="*/ 120650 h 3003550"/>
                <a:gd name="connsiteX169" fmla="*/ 2533650 w 5505450"/>
                <a:gd name="connsiteY169" fmla="*/ 0 h 300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5505450" h="3003550">
                  <a:moveTo>
                    <a:pt x="2533650" y="0"/>
                  </a:moveTo>
                  <a:lnTo>
                    <a:pt x="2667000" y="38100"/>
                  </a:lnTo>
                  <a:lnTo>
                    <a:pt x="2609850" y="120650"/>
                  </a:lnTo>
                  <a:lnTo>
                    <a:pt x="2813050" y="165100"/>
                  </a:lnTo>
                  <a:lnTo>
                    <a:pt x="2889250" y="393700"/>
                  </a:lnTo>
                  <a:lnTo>
                    <a:pt x="2647950" y="685800"/>
                  </a:lnTo>
                  <a:lnTo>
                    <a:pt x="2813050" y="590550"/>
                  </a:lnTo>
                  <a:lnTo>
                    <a:pt x="3073400" y="590550"/>
                  </a:lnTo>
                  <a:lnTo>
                    <a:pt x="3175000" y="698500"/>
                  </a:lnTo>
                  <a:lnTo>
                    <a:pt x="3257550" y="584200"/>
                  </a:lnTo>
                  <a:lnTo>
                    <a:pt x="3390900" y="641350"/>
                  </a:lnTo>
                  <a:lnTo>
                    <a:pt x="3454400" y="952500"/>
                  </a:lnTo>
                  <a:lnTo>
                    <a:pt x="3524250" y="825500"/>
                  </a:lnTo>
                  <a:lnTo>
                    <a:pt x="3740150" y="857250"/>
                  </a:lnTo>
                  <a:lnTo>
                    <a:pt x="3816350" y="717550"/>
                  </a:lnTo>
                  <a:lnTo>
                    <a:pt x="4140200" y="812800"/>
                  </a:lnTo>
                  <a:lnTo>
                    <a:pt x="4203700" y="946150"/>
                  </a:lnTo>
                  <a:lnTo>
                    <a:pt x="4337050" y="895350"/>
                  </a:lnTo>
                  <a:lnTo>
                    <a:pt x="4457700" y="958850"/>
                  </a:lnTo>
                  <a:lnTo>
                    <a:pt x="4451350" y="1155700"/>
                  </a:lnTo>
                  <a:lnTo>
                    <a:pt x="4514850" y="1079500"/>
                  </a:lnTo>
                  <a:lnTo>
                    <a:pt x="4730750" y="1066800"/>
                  </a:lnTo>
                  <a:lnTo>
                    <a:pt x="4762500" y="1149350"/>
                  </a:lnTo>
                  <a:lnTo>
                    <a:pt x="4845050" y="1143000"/>
                  </a:lnTo>
                  <a:lnTo>
                    <a:pt x="4813300" y="1041400"/>
                  </a:lnTo>
                  <a:lnTo>
                    <a:pt x="5022850" y="1060450"/>
                  </a:lnTo>
                  <a:lnTo>
                    <a:pt x="5314950" y="1295400"/>
                  </a:lnTo>
                  <a:lnTo>
                    <a:pt x="5429250" y="1358900"/>
                  </a:lnTo>
                  <a:lnTo>
                    <a:pt x="5505450" y="1447800"/>
                  </a:lnTo>
                  <a:lnTo>
                    <a:pt x="5397500" y="1587500"/>
                  </a:lnTo>
                  <a:lnTo>
                    <a:pt x="5245100" y="1492250"/>
                  </a:lnTo>
                  <a:lnTo>
                    <a:pt x="5187950" y="1409700"/>
                  </a:lnTo>
                  <a:lnTo>
                    <a:pt x="5162550" y="1524000"/>
                  </a:lnTo>
                  <a:lnTo>
                    <a:pt x="5073650" y="1574800"/>
                  </a:lnTo>
                  <a:lnTo>
                    <a:pt x="5149850" y="1720850"/>
                  </a:lnTo>
                  <a:lnTo>
                    <a:pt x="5003800" y="1758950"/>
                  </a:lnTo>
                  <a:lnTo>
                    <a:pt x="4813300" y="1962150"/>
                  </a:lnTo>
                  <a:lnTo>
                    <a:pt x="4749800" y="1911350"/>
                  </a:lnTo>
                  <a:lnTo>
                    <a:pt x="4610100" y="1924050"/>
                  </a:lnTo>
                  <a:lnTo>
                    <a:pt x="4489450" y="2082800"/>
                  </a:lnTo>
                  <a:lnTo>
                    <a:pt x="4533900" y="2120900"/>
                  </a:lnTo>
                  <a:lnTo>
                    <a:pt x="4349750" y="2514600"/>
                  </a:lnTo>
                  <a:lnTo>
                    <a:pt x="4292600" y="2165350"/>
                  </a:lnTo>
                  <a:lnTo>
                    <a:pt x="4356100" y="2057400"/>
                  </a:lnTo>
                  <a:lnTo>
                    <a:pt x="4527550" y="1905000"/>
                  </a:lnTo>
                  <a:lnTo>
                    <a:pt x="4597400" y="1720850"/>
                  </a:lnTo>
                  <a:lnTo>
                    <a:pt x="4559300" y="1727200"/>
                  </a:lnTo>
                  <a:lnTo>
                    <a:pt x="4476750" y="1873250"/>
                  </a:lnTo>
                  <a:lnTo>
                    <a:pt x="4445000" y="1758950"/>
                  </a:lnTo>
                  <a:lnTo>
                    <a:pt x="4362450" y="1797050"/>
                  </a:lnTo>
                  <a:lnTo>
                    <a:pt x="4241800" y="1955800"/>
                  </a:lnTo>
                  <a:lnTo>
                    <a:pt x="3892550" y="1930400"/>
                  </a:lnTo>
                  <a:lnTo>
                    <a:pt x="3632200" y="2241550"/>
                  </a:lnTo>
                  <a:lnTo>
                    <a:pt x="3733800" y="2343150"/>
                  </a:lnTo>
                  <a:lnTo>
                    <a:pt x="3784600" y="2311400"/>
                  </a:lnTo>
                  <a:lnTo>
                    <a:pt x="3784600" y="2609850"/>
                  </a:lnTo>
                  <a:lnTo>
                    <a:pt x="3594100" y="2965450"/>
                  </a:lnTo>
                  <a:lnTo>
                    <a:pt x="3479800" y="2940050"/>
                  </a:lnTo>
                  <a:lnTo>
                    <a:pt x="3486150" y="2825750"/>
                  </a:lnTo>
                  <a:lnTo>
                    <a:pt x="3587750" y="2794000"/>
                  </a:lnTo>
                  <a:lnTo>
                    <a:pt x="3613150" y="2616200"/>
                  </a:lnTo>
                  <a:lnTo>
                    <a:pt x="3492500" y="2673350"/>
                  </a:lnTo>
                  <a:lnTo>
                    <a:pt x="3390900" y="2571750"/>
                  </a:lnTo>
                  <a:lnTo>
                    <a:pt x="3289300" y="2362200"/>
                  </a:lnTo>
                  <a:lnTo>
                    <a:pt x="3175000" y="2330450"/>
                  </a:lnTo>
                  <a:lnTo>
                    <a:pt x="3105150" y="2387600"/>
                  </a:lnTo>
                  <a:lnTo>
                    <a:pt x="3117850" y="2457450"/>
                  </a:lnTo>
                  <a:lnTo>
                    <a:pt x="3067050" y="2552700"/>
                  </a:lnTo>
                  <a:lnTo>
                    <a:pt x="2914650" y="2520950"/>
                  </a:lnTo>
                  <a:lnTo>
                    <a:pt x="2768600" y="2603500"/>
                  </a:lnTo>
                  <a:lnTo>
                    <a:pt x="2692400" y="2520950"/>
                  </a:lnTo>
                  <a:lnTo>
                    <a:pt x="2533650" y="2520950"/>
                  </a:lnTo>
                  <a:lnTo>
                    <a:pt x="2482850" y="2470150"/>
                  </a:lnTo>
                  <a:lnTo>
                    <a:pt x="2387600" y="2425700"/>
                  </a:lnTo>
                  <a:lnTo>
                    <a:pt x="2374900" y="2476500"/>
                  </a:lnTo>
                  <a:lnTo>
                    <a:pt x="2368550" y="2552700"/>
                  </a:lnTo>
                  <a:lnTo>
                    <a:pt x="2279650" y="2552700"/>
                  </a:lnTo>
                  <a:lnTo>
                    <a:pt x="2178050" y="2489200"/>
                  </a:lnTo>
                  <a:lnTo>
                    <a:pt x="2006600" y="2616200"/>
                  </a:lnTo>
                  <a:lnTo>
                    <a:pt x="1885950" y="2482850"/>
                  </a:lnTo>
                  <a:lnTo>
                    <a:pt x="1746250" y="2508250"/>
                  </a:lnTo>
                  <a:lnTo>
                    <a:pt x="1625600" y="2279650"/>
                  </a:lnTo>
                  <a:lnTo>
                    <a:pt x="1581150" y="2349500"/>
                  </a:lnTo>
                  <a:lnTo>
                    <a:pt x="1485900" y="2298700"/>
                  </a:lnTo>
                  <a:lnTo>
                    <a:pt x="1397000" y="2216150"/>
                  </a:lnTo>
                  <a:lnTo>
                    <a:pt x="1111250" y="2317750"/>
                  </a:lnTo>
                  <a:lnTo>
                    <a:pt x="1111250" y="2470150"/>
                  </a:lnTo>
                  <a:lnTo>
                    <a:pt x="927100" y="2476500"/>
                  </a:lnTo>
                  <a:lnTo>
                    <a:pt x="812800" y="2419350"/>
                  </a:lnTo>
                  <a:lnTo>
                    <a:pt x="641350" y="2590800"/>
                  </a:lnTo>
                  <a:lnTo>
                    <a:pt x="711200" y="2743200"/>
                  </a:lnTo>
                  <a:lnTo>
                    <a:pt x="660400" y="2844800"/>
                  </a:lnTo>
                  <a:lnTo>
                    <a:pt x="685800" y="3003550"/>
                  </a:lnTo>
                  <a:lnTo>
                    <a:pt x="438150" y="2895600"/>
                  </a:lnTo>
                  <a:lnTo>
                    <a:pt x="342900" y="2863850"/>
                  </a:lnTo>
                  <a:lnTo>
                    <a:pt x="406400" y="2597150"/>
                  </a:lnTo>
                  <a:lnTo>
                    <a:pt x="241300" y="2482850"/>
                  </a:lnTo>
                  <a:lnTo>
                    <a:pt x="114300" y="2406650"/>
                  </a:lnTo>
                  <a:lnTo>
                    <a:pt x="152400" y="2336800"/>
                  </a:lnTo>
                  <a:lnTo>
                    <a:pt x="107950" y="2197100"/>
                  </a:lnTo>
                  <a:lnTo>
                    <a:pt x="0" y="2165350"/>
                  </a:lnTo>
                  <a:lnTo>
                    <a:pt x="6350" y="1936750"/>
                  </a:lnTo>
                  <a:lnTo>
                    <a:pt x="76200" y="1898650"/>
                  </a:lnTo>
                  <a:lnTo>
                    <a:pt x="19050" y="1854200"/>
                  </a:lnTo>
                  <a:lnTo>
                    <a:pt x="120650" y="1714500"/>
                  </a:lnTo>
                  <a:lnTo>
                    <a:pt x="63500" y="1663700"/>
                  </a:lnTo>
                  <a:lnTo>
                    <a:pt x="76200" y="1574800"/>
                  </a:lnTo>
                  <a:lnTo>
                    <a:pt x="31750" y="1504950"/>
                  </a:lnTo>
                  <a:lnTo>
                    <a:pt x="107950" y="1327150"/>
                  </a:lnTo>
                  <a:lnTo>
                    <a:pt x="25400" y="1206500"/>
                  </a:lnTo>
                  <a:lnTo>
                    <a:pt x="38100" y="1130300"/>
                  </a:lnTo>
                  <a:lnTo>
                    <a:pt x="139700" y="1054100"/>
                  </a:lnTo>
                  <a:lnTo>
                    <a:pt x="298450" y="1136650"/>
                  </a:lnTo>
                  <a:lnTo>
                    <a:pt x="469900" y="1301750"/>
                  </a:lnTo>
                  <a:lnTo>
                    <a:pt x="406400" y="1409700"/>
                  </a:lnTo>
                  <a:lnTo>
                    <a:pt x="215900" y="1390650"/>
                  </a:lnTo>
                  <a:lnTo>
                    <a:pt x="209550" y="1543050"/>
                  </a:lnTo>
                  <a:lnTo>
                    <a:pt x="317500" y="1631950"/>
                  </a:lnTo>
                  <a:lnTo>
                    <a:pt x="292100" y="1466850"/>
                  </a:lnTo>
                  <a:lnTo>
                    <a:pt x="438150" y="1568450"/>
                  </a:lnTo>
                  <a:lnTo>
                    <a:pt x="419100" y="1479550"/>
                  </a:lnTo>
                  <a:lnTo>
                    <a:pt x="495300" y="1358900"/>
                  </a:lnTo>
                  <a:lnTo>
                    <a:pt x="527050" y="1422400"/>
                  </a:lnTo>
                  <a:lnTo>
                    <a:pt x="577850" y="1339850"/>
                  </a:lnTo>
                  <a:lnTo>
                    <a:pt x="539750" y="1308100"/>
                  </a:lnTo>
                  <a:lnTo>
                    <a:pt x="520700" y="1174750"/>
                  </a:lnTo>
                  <a:lnTo>
                    <a:pt x="571500" y="1162050"/>
                  </a:lnTo>
                  <a:lnTo>
                    <a:pt x="628650" y="1206500"/>
                  </a:lnTo>
                  <a:lnTo>
                    <a:pt x="590550" y="1295400"/>
                  </a:lnTo>
                  <a:lnTo>
                    <a:pt x="622300" y="1346200"/>
                  </a:lnTo>
                  <a:lnTo>
                    <a:pt x="679450" y="1333500"/>
                  </a:lnTo>
                  <a:lnTo>
                    <a:pt x="679450" y="1263650"/>
                  </a:lnTo>
                  <a:lnTo>
                    <a:pt x="889000" y="1123950"/>
                  </a:lnTo>
                  <a:lnTo>
                    <a:pt x="895350" y="1206500"/>
                  </a:lnTo>
                  <a:lnTo>
                    <a:pt x="1035050" y="1143000"/>
                  </a:lnTo>
                  <a:lnTo>
                    <a:pt x="1054100" y="1212850"/>
                  </a:lnTo>
                  <a:lnTo>
                    <a:pt x="1123950" y="1130300"/>
                  </a:lnTo>
                  <a:lnTo>
                    <a:pt x="1003300" y="1022350"/>
                  </a:lnTo>
                  <a:lnTo>
                    <a:pt x="1079500" y="971550"/>
                  </a:lnTo>
                  <a:lnTo>
                    <a:pt x="1143000" y="1073150"/>
                  </a:lnTo>
                  <a:lnTo>
                    <a:pt x="1238250" y="1085850"/>
                  </a:lnTo>
                  <a:lnTo>
                    <a:pt x="1384300" y="1206500"/>
                  </a:lnTo>
                  <a:lnTo>
                    <a:pt x="1333500" y="1073150"/>
                  </a:lnTo>
                  <a:lnTo>
                    <a:pt x="1301750" y="971550"/>
                  </a:lnTo>
                  <a:lnTo>
                    <a:pt x="1346200" y="857250"/>
                  </a:lnTo>
                  <a:lnTo>
                    <a:pt x="1397000" y="679450"/>
                  </a:lnTo>
                  <a:lnTo>
                    <a:pt x="1504950" y="685800"/>
                  </a:lnTo>
                  <a:lnTo>
                    <a:pt x="1479550" y="895350"/>
                  </a:lnTo>
                  <a:lnTo>
                    <a:pt x="1511300" y="1244600"/>
                  </a:lnTo>
                  <a:lnTo>
                    <a:pt x="1447800" y="1377950"/>
                  </a:lnTo>
                  <a:lnTo>
                    <a:pt x="1498600" y="1397000"/>
                  </a:lnTo>
                  <a:lnTo>
                    <a:pt x="1587500" y="1193800"/>
                  </a:lnTo>
                  <a:lnTo>
                    <a:pt x="1536700" y="984250"/>
                  </a:lnTo>
                  <a:lnTo>
                    <a:pt x="1517650" y="844550"/>
                  </a:lnTo>
                  <a:lnTo>
                    <a:pt x="1600200" y="768350"/>
                  </a:lnTo>
                  <a:lnTo>
                    <a:pt x="1676400" y="920750"/>
                  </a:lnTo>
                  <a:lnTo>
                    <a:pt x="1638300" y="742950"/>
                  </a:lnTo>
                  <a:lnTo>
                    <a:pt x="1701800" y="717550"/>
                  </a:lnTo>
                  <a:lnTo>
                    <a:pt x="1822450" y="857250"/>
                  </a:lnTo>
                  <a:lnTo>
                    <a:pt x="1860550" y="819150"/>
                  </a:lnTo>
                  <a:lnTo>
                    <a:pt x="1797050" y="768350"/>
                  </a:lnTo>
                  <a:lnTo>
                    <a:pt x="1765300" y="641350"/>
                  </a:lnTo>
                  <a:lnTo>
                    <a:pt x="2000250" y="571500"/>
                  </a:lnTo>
                  <a:lnTo>
                    <a:pt x="1949450" y="476250"/>
                  </a:lnTo>
                  <a:lnTo>
                    <a:pt x="2076450" y="355600"/>
                  </a:lnTo>
                  <a:lnTo>
                    <a:pt x="2305050" y="228600"/>
                  </a:lnTo>
                  <a:lnTo>
                    <a:pt x="2387600" y="266700"/>
                  </a:lnTo>
                  <a:lnTo>
                    <a:pt x="2489200" y="177800"/>
                  </a:lnTo>
                  <a:lnTo>
                    <a:pt x="2425700" y="120650"/>
                  </a:lnTo>
                  <a:lnTo>
                    <a:pt x="2533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7" name="フリーフォーム 28">
              <a:extLst>
                <a:ext uri="{FF2B5EF4-FFF2-40B4-BE49-F238E27FC236}">
                  <a16:creationId xmlns:a16="http://schemas.microsoft.com/office/drawing/2014/main" id="{7D60B058-6909-460B-BA04-4092FCC67550}"/>
                </a:ext>
              </a:extLst>
            </p:cNvPr>
            <p:cNvSpPr/>
            <p:nvPr/>
          </p:nvSpPr>
          <p:spPr bwMode="auto">
            <a:xfrm>
              <a:off x="4164248" y="3106653"/>
              <a:ext cx="805285" cy="416607"/>
            </a:xfrm>
            <a:custGeom>
              <a:avLst/>
              <a:gdLst>
                <a:gd name="connsiteX0" fmla="*/ 0 w 1098550"/>
                <a:gd name="connsiteY0" fmla="*/ 190500 h 568325"/>
                <a:gd name="connsiteX1" fmla="*/ 171450 w 1098550"/>
                <a:gd name="connsiteY1" fmla="*/ 60325 h 568325"/>
                <a:gd name="connsiteX2" fmla="*/ 250825 w 1098550"/>
                <a:gd name="connsiteY2" fmla="*/ 120650 h 568325"/>
                <a:gd name="connsiteX3" fmla="*/ 346075 w 1098550"/>
                <a:gd name="connsiteY3" fmla="*/ 127000 h 568325"/>
                <a:gd name="connsiteX4" fmla="*/ 361950 w 1098550"/>
                <a:gd name="connsiteY4" fmla="*/ 44450 h 568325"/>
                <a:gd name="connsiteX5" fmla="*/ 377825 w 1098550"/>
                <a:gd name="connsiteY5" fmla="*/ 0 h 568325"/>
                <a:gd name="connsiteX6" fmla="*/ 473075 w 1098550"/>
                <a:gd name="connsiteY6" fmla="*/ 47625 h 568325"/>
                <a:gd name="connsiteX7" fmla="*/ 527050 w 1098550"/>
                <a:gd name="connsiteY7" fmla="*/ 92075 h 568325"/>
                <a:gd name="connsiteX8" fmla="*/ 688975 w 1098550"/>
                <a:gd name="connsiteY8" fmla="*/ 101600 h 568325"/>
                <a:gd name="connsiteX9" fmla="*/ 752475 w 1098550"/>
                <a:gd name="connsiteY9" fmla="*/ 171450 h 568325"/>
                <a:gd name="connsiteX10" fmla="*/ 908050 w 1098550"/>
                <a:gd name="connsiteY10" fmla="*/ 95250 h 568325"/>
                <a:gd name="connsiteX11" fmla="*/ 984250 w 1098550"/>
                <a:gd name="connsiteY11" fmla="*/ 114300 h 568325"/>
                <a:gd name="connsiteX12" fmla="*/ 949325 w 1098550"/>
                <a:gd name="connsiteY12" fmla="*/ 241300 h 568325"/>
                <a:gd name="connsiteX13" fmla="*/ 993775 w 1098550"/>
                <a:gd name="connsiteY13" fmla="*/ 244475 h 568325"/>
                <a:gd name="connsiteX14" fmla="*/ 1031875 w 1098550"/>
                <a:gd name="connsiteY14" fmla="*/ 215900 h 568325"/>
                <a:gd name="connsiteX15" fmla="*/ 1098550 w 1098550"/>
                <a:gd name="connsiteY15" fmla="*/ 298450 h 568325"/>
                <a:gd name="connsiteX16" fmla="*/ 1012825 w 1098550"/>
                <a:gd name="connsiteY16" fmla="*/ 301625 h 568325"/>
                <a:gd name="connsiteX17" fmla="*/ 889000 w 1098550"/>
                <a:gd name="connsiteY17" fmla="*/ 400050 h 568325"/>
                <a:gd name="connsiteX18" fmla="*/ 819150 w 1098550"/>
                <a:gd name="connsiteY18" fmla="*/ 381000 h 568325"/>
                <a:gd name="connsiteX19" fmla="*/ 800100 w 1098550"/>
                <a:gd name="connsiteY19" fmla="*/ 419100 h 568325"/>
                <a:gd name="connsiteX20" fmla="*/ 838200 w 1098550"/>
                <a:gd name="connsiteY20" fmla="*/ 444500 h 568325"/>
                <a:gd name="connsiteX21" fmla="*/ 755650 w 1098550"/>
                <a:gd name="connsiteY21" fmla="*/ 523875 h 568325"/>
                <a:gd name="connsiteX22" fmla="*/ 692150 w 1098550"/>
                <a:gd name="connsiteY22" fmla="*/ 514350 h 568325"/>
                <a:gd name="connsiteX23" fmla="*/ 565150 w 1098550"/>
                <a:gd name="connsiteY23" fmla="*/ 568325 h 568325"/>
                <a:gd name="connsiteX24" fmla="*/ 434975 w 1098550"/>
                <a:gd name="connsiteY24" fmla="*/ 485775 h 568325"/>
                <a:gd name="connsiteX25" fmla="*/ 304800 w 1098550"/>
                <a:gd name="connsiteY25" fmla="*/ 517525 h 568325"/>
                <a:gd name="connsiteX26" fmla="*/ 263525 w 1098550"/>
                <a:gd name="connsiteY26" fmla="*/ 409575 h 568325"/>
                <a:gd name="connsiteX27" fmla="*/ 117475 w 1098550"/>
                <a:gd name="connsiteY27" fmla="*/ 377825 h 568325"/>
                <a:gd name="connsiteX28" fmla="*/ 117475 w 1098550"/>
                <a:gd name="connsiteY28" fmla="*/ 282575 h 568325"/>
                <a:gd name="connsiteX29" fmla="*/ 0 w 1098550"/>
                <a:gd name="connsiteY29" fmla="*/ 190500 h 56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98550" h="568325">
                  <a:moveTo>
                    <a:pt x="0" y="190500"/>
                  </a:moveTo>
                  <a:lnTo>
                    <a:pt x="171450" y="60325"/>
                  </a:lnTo>
                  <a:lnTo>
                    <a:pt x="250825" y="120650"/>
                  </a:lnTo>
                  <a:lnTo>
                    <a:pt x="346075" y="127000"/>
                  </a:lnTo>
                  <a:lnTo>
                    <a:pt x="361950" y="44450"/>
                  </a:lnTo>
                  <a:lnTo>
                    <a:pt x="377825" y="0"/>
                  </a:lnTo>
                  <a:lnTo>
                    <a:pt x="473075" y="47625"/>
                  </a:lnTo>
                  <a:lnTo>
                    <a:pt x="527050" y="92075"/>
                  </a:lnTo>
                  <a:lnTo>
                    <a:pt x="688975" y="101600"/>
                  </a:lnTo>
                  <a:lnTo>
                    <a:pt x="752475" y="171450"/>
                  </a:lnTo>
                  <a:lnTo>
                    <a:pt x="908050" y="95250"/>
                  </a:lnTo>
                  <a:lnTo>
                    <a:pt x="984250" y="114300"/>
                  </a:lnTo>
                  <a:lnTo>
                    <a:pt x="949325" y="241300"/>
                  </a:lnTo>
                  <a:lnTo>
                    <a:pt x="993775" y="244475"/>
                  </a:lnTo>
                  <a:lnTo>
                    <a:pt x="1031875" y="215900"/>
                  </a:lnTo>
                  <a:lnTo>
                    <a:pt x="1098550" y="298450"/>
                  </a:lnTo>
                  <a:lnTo>
                    <a:pt x="1012825" y="301625"/>
                  </a:lnTo>
                  <a:lnTo>
                    <a:pt x="889000" y="400050"/>
                  </a:lnTo>
                  <a:lnTo>
                    <a:pt x="819150" y="381000"/>
                  </a:lnTo>
                  <a:lnTo>
                    <a:pt x="800100" y="419100"/>
                  </a:lnTo>
                  <a:lnTo>
                    <a:pt x="838200" y="444500"/>
                  </a:lnTo>
                  <a:lnTo>
                    <a:pt x="755650" y="523875"/>
                  </a:lnTo>
                  <a:lnTo>
                    <a:pt x="692150" y="514350"/>
                  </a:lnTo>
                  <a:lnTo>
                    <a:pt x="565150" y="568325"/>
                  </a:lnTo>
                  <a:lnTo>
                    <a:pt x="434975" y="485775"/>
                  </a:lnTo>
                  <a:lnTo>
                    <a:pt x="304800" y="517525"/>
                  </a:lnTo>
                  <a:lnTo>
                    <a:pt x="263525" y="409575"/>
                  </a:lnTo>
                  <a:lnTo>
                    <a:pt x="117475" y="377825"/>
                  </a:lnTo>
                  <a:lnTo>
                    <a:pt x="117475" y="282575"/>
                  </a:lnTo>
                  <a:lnTo>
                    <a:pt x="0" y="190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8" name="フリーフォーム 29">
              <a:extLst>
                <a:ext uri="{FF2B5EF4-FFF2-40B4-BE49-F238E27FC236}">
                  <a16:creationId xmlns:a16="http://schemas.microsoft.com/office/drawing/2014/main" id="{16E8CC9B-0501-4B6C-AFB2-CE65D579F6CE}"/>
                </a:ext>
              </a:extLst>
            </p:cNvPr>
            <p:cNvSpPr/>
            <p:nvPr/>
          </p:nvSpPr>
          <p:spPr bwMode="auto">
            <a:xfrm>
              <a:off x="2509458" y="2080264"/>
              <a:ext cx="269979" cy="640038"/>
            </a:xfrm>
            <a:custGeom>
              <a:avLst/>
              <a:gdLst>
                <a:gd name="connsiteX0" fmla="*/ 282575 w 368300"/>
                <a:gd name="connsiteY0" fmla="*/ 92075 h 873125"/>
                <a:gd name="connsiteX1" fmla="*/ 260350 w 368300"/>
                <a:gd name="connsiteY1" fmla="*/ 184150 h 873125"/>
                <a:gd name="connsiteX2" fmla="*/ 352425 w 368300"/>
                <a:gd name="connsiteY2" fmla="*/ 301625 h 873125"/>
                <a:gd name="connsiteX3" fmla="*/ 276225 w 368300"/>
                <a:gd name="connsiteY3" fmla="*/ 482600 h 873125"/>
                <a:gd name="connsiteX4" fmla="*/ 311150 w 368300"/>
                <a:gd name="connsiteY4" fmla="*/ 536575 h 873125"/>
                <a:gd name="connsiteX5" fmla="*/ 311150 w 368300"/>
                <a:gd name="connsiteY5" fmla="*/ 628650 h 873125"/>
                <a:gd name="connsiteX6" fmla="*/ 368300 w 368300"/>
                <a:gd name="connsiteY6" fmla="*/ 698500 h 873125"/>
                <a:gd name="connsiteX7" fmla="*/ 266700 w 368300"/>
                <a:gd name="connsiteY7" fmla="*/ 822325 h 873125"/>
                <a:gd name="connsiteX8" fmla="*/ 82550 w 368300"/>
                <a:gd name="connsiteY8" fmla="*/ 873125 h 873125"/>
                <a:gd name="connsiteX9" fmla="*/ 9525 w 368300"/>
                <a:gd name="connsiteY9" fmla="*/ 828675 h 873125"/>
                <a:gd name="connsiteX10" fmla="*/ 0 w 368300"/>
                <a:gd name="connsiteY10" fmla="*/ 631825 h 873125"/>
                <a:gd name="connsiteX11" fmla="*/ 107950 w 368300"/>
                <a:gd name="connsiteY11" fmla="*/ 517525 h 873125"/>
                <a:gd name="connsiteX12" fmla="*/ 158750 w 368300"/>
                <a:gd name="connsiteY12" fmla="*/ 466725 h 873125"/>
                <a:gd name="connsiteX13" fmla="*/ 104775 w 368300"/>
                <a:gd name="connsiteY13" fmla="*/ 412750 h 873125"/>
                <a:gd name="connsiteX14" fmla="*/ 98425 w 368300"/>
                <a:gd name="connsiteY14" fmla="*/ 212725 h 873125"/>
                <a:gd name="connsiteX15" fmla="*/ 6350 w 368300"/>
                <a:gd name="connsiteY15" fmla="*/ 88900 h 873125"/>
                <a:gd name="connsiteX16" fmla="*/ 149225 w 368300"/>
                <a:gd name="connsiteY16" fmla="*/ 133350 h 873125"/>
                <a:gd name="connsiteX17" fmla="*/ 184150 w 368300"/>
                <a:gd name="connsiteY17" fmla="*/ 15875 h 873125"/>
                <a:gd name="connsiteX18" fmla="*/ 250825 w 368300"/>
                <a:gd name="connsiteY18" fmla="*/ 0 h 873125"/>
                <a:gd name="connsiteX19" fmla="*/ 282575 w 368300"/>
                <a:gd name="connsiteY19" fmla="*/ 92075 h 87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68300" h="873125">
                  <a:moveTo>
                    <a:pt x="282575" y="92075"/>
                  </a:moveTo>
                  <a:lnTo>
                    <a:pt x="260350" y="184150"/>
                  </a:lnTo>
                  <a:lnTo>
                    <a:pt x="352425" y="301625"/>
                  </a:lnTo>
                  <a:lnTo>
                    <a:pt x="276225" y="482600"/>
                  </a:lnTo>
                  <a:lnTo>
                    <a:pt x="311150" y="536575"/>
                  </a:lnTo>
                  <a:lnTo>
                    <a:pt x="311150" y="628650"/>
                  </a:lnTo>
                  <a:lnTo>
                    <a:pt x="368300" y="698500"/>
                  </a:lnTo>
                  <a:lnTo>
                    <a:pt x="266700" y="822325"/>
                  </a:lnTo>
                  <a:lnTo>
                    <a:pt x="82550" y="873125"/>
                  </a:lnTo>
                  <a:lnTo>
                    <a:pt x="9525" y="828675"/>
                  </a:lnTo>
                  <a:lnTo>
                    <a:pt x="0" y="631825"/>
                  </a:lnTo>
                  <a:lnTo>
                    <a:pt x="107950" y="517525"/>
                  </a:lnTo>
                  <a:lnTo>
                    <a:pt x="158750" y="466725"/>
                  </a:lnTo>
                  <a:lnTo>
                    <a:pt x="104775" y="412750"/>
                  </a:lnTo>
                  <a:lnTo>
                    <a:pt x="98425" y="212725"/>
                  </a:lnTo>
                  <a:lnTo>
                    <a:pt x="6350" y="88900"/>
                  </a:lnTo>
                  <a:lnTo>
                    <a:pt x="149225" y="133350"/>
                  </a:lnTo>
                  <a:lnTo>
                    <a:pt x="184150" y="15875"/>
                  </a:lnTo>
                  <a:lnTo>
                    <a:pt x="250825" y="0"/>
                  </a:lnTo>
                  <a:lnTo>
                    <a:pt x="2825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9" name="フリーフォーム 30">
              <a:extLst>
                <a:ext uri="{FF2B5EF4-FFF2-40B4-BE49-F238E27FC236}">
                  <a16:creationId xmlns:a16="http://schemas.microsoft.com/office/drawing/2014/main" id="{1294B8AB-713E-4F3C-8B90-A06CCEEFF583}"/>
                </a:ext>
              </a:extLst>
            </p:cNvPr>
            <p:cNvSpPr/>
            <p:nvPr/>
          </p:nvSpPr>
          <p:spPr bwMode="auto">
            <a:xfrm>
              <a:off x="2267407" y="2145432"/>
              <a:ext cx="318855" cy="791320"/>
            </a:xfrm>
            <a:custGeom>
              <a:avLst/>
              <a:gdLst>
                <a:gd name="connsiteX0" fmla="*/ 333375 w 434975"/>
                <a:gd name="connsiteY0" fmla="*/ 0 h 1079500"/>
                <a:gd name="connsiteX1" fmla="*/ 301625 w 434975"/>
                <a:gd name="connsiteY1" fmla="*/ 79375 h 1079500"/>
                <a:gd name="connsiteX2" fmla="*/ 257175 w 434975"/>
                <a:gd name="connsiteY2" fmla="*/ 79375 h 1079500"/>
                <a:gd name="connsiteX3" fmla="*/ 171450 w 434975"/>
                <a:gd name="connsiteY3" fmla="*/ 168275 h 1079500"/>
                <a:gd name="connsiteX4" fmla="*/ 136525 w 434975"/>
                <a:gd name="connsiteY4" fmla="*/ 295275 h 1079500"/>
                <a:gd name="connsiteX5" fmla="*/ 88900 w 434975"/>
                <a:gd name="connsiteY5" fmla="*/ 441325 h 1079500"/>
                <a:gd name="connsiteX6" fmla="*/ 41275 w 434975"/>
                <a:gd name="connsiteY6" fmla="*/ 485775 h 1079500"/>
                <a:gd name="connsiteX7" fmla="*/ 57150 w 434975"/>
                <a:gd name="connsiteY7" fmla="*/ 679450 h 1079500"/>
                <a:gd name="connsiteX8" fmla="*/ 92075 w 434975"/>
                <a:gd name="connsiteY8" fmla="*/ 723900 h 1079500"/>
                <a:gd name="connsiteX9" fmla="*/ 0 w 434975"/>
                <a:gd name="connsiteY9" fmla="*/ 854075 h 1079500"/>
                <a:gd name="connsiteX10" fmla="*/ 60325 w 434975"/>
                <a:gd name="connsiteY10" fmla="*/ 1009650 h 1079500"/>
                <a:gd name="connsiteX11" fmla="*/ 19050 w 434975"/>
                <a:gd name="connsiteY11" fmla="*/ 1079500 h 1079500"/>
                <a:gd name="connsiteX12" fmla="*/ 193675 w 434975"/>
                <a:gd name="connsiteY12" fmla="*/ 1031875 h 1079500"/>
                <a:gd name="connsiteX13" fmla="*/ 206375 w 434975"/>
                <a:gd name="connsiteY13" fmla="*/ 882650 h 1079500"/>
                <a:gd name="connsiteX14" fmla="*/ 269875 w 434975"/>
                <a:gd name="connsiteY14" fmla="*/ 800100 h 1079500"/>
                <a:gd name="connsiteX15" fmla="*/ 209550 w 434975"/>
                <a:gd name="connsiteY15" fmla="*/ 698500 h 1079500"/>
                <a:gd name="connsiteX16" fmla="*/ 247650 w 434975"/>
                <a:gd name="connsiteY16" fmla="*/ 539750 h 1079500"/>
                <a:gd name="connsiteX17" fmla="*/ 339725 w 434975"/>
                <a:gd name="connsiteY17" fmla="*/ 463550 h 1079500"/>
                <a:gd name="connsiteX18" fmla="*/ 327025 w 434975"/>
                <a:gd name="connsiteY18" fmla="*/ 358775 h 1079500"/>
                <a:gd name="connsiteX19" fmla="*/ 428625 w 434975"/>
                <a:gd name="connsiteY19" fmla="*/ 317500 h 1079500"/>
                <a:gd name="connsiteX20" fmla="*/ 434975 w 434975"/>
                <a:gd name="connsiteY20" fmla="*/ 120650 h 1079500"/>
                <a:gd name="connsiteX21" fmla="*/ 333375 w 434975"/>
                <a:gd name="connsiteY21" fmla="*/ 0 h 107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34975" h="1079500">
                  <a:moveTo>
                    <a:pt x="333375" y="0"/>
                  </a:moveTo>
                  <a:lnTo>
                    <a:pt x="301625" y="79375"/>
                  </a:lnTo>
                  <a:lnTo>
                    <a:pt x="257175" y="79375"/>
                  </a:lnTo>
                  <a:lnTo>
                    <a:pt x="171450" y="168275"/>
                  </a:lnTo>
                  <a:lnTo>
                    <a:pt x="136525" y="295275"/>
                  </a:lnTo>
                  <a:lnTo>
                    <a:pt x="88900" y="441325"/>
                  </a:lnTo>
                  <a:lnTo>
                    <a:pt x="41275" y="485775"/>
                  </a:lnTo>
                  <a:lnTo>
                    <a:pt x="57150" y="679450"/>
                  </a:lnTo>
                  <a:lnTo>
                    <a:pt x="92075" y="723900"/>
                  </a:lnTo>
                  <a:lnTo>
                    <a:pt x="0" y="854075"/>
                  </a:lnTo>
                  <a:lnTo>
                    <a:pt x="60325" y="1009650"/>
                  </a:lnTo>
                  <a:lnTo>
                    <a:pt x="19050" y="1079500"/>
                  </a:lnTo>
                  <a:lnTo>
                    <a:pt x="193675" y="1031875"/>
                  </a:lnTo>
                  <a:lnTo>
                    <a:pt x="206375" y="882650"/>
                  </a:lnTo>
                  <a:lnTo>
                    <a:pt x="269875" y="800100"/>
                  </a:lnTo>
                  <a:lnTo>
                    <a:pt x="209550" y="698500"/>
                  </a:lnTo>
                  <a:lnTo>
                    <a:pt x="247650" y="539750"/>
                  </a:lnTo>
                  <a:lnTo>
                    <a:pt x="339725" y="463550"/>
                  </a:lnTo>
                  <a:lnTo>
                    <a:pt x="327025" y="358775"/>
                  </a:lnTo>
                  <a:lnTo>
                    <a:pt x="428625" y="317500"/>
                  </a:lnTo>
                  <a:lnTo>
                    <a:pt x="434975" y="120650"/>
                  </a:lnTo>
                  <a:lnTo>
                    <a:pt x="3333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0" name="フリーフォーム 1023">
              <a:extLst>
                <a:ext uri="{FF2B5EF4-FFF2-40B4-BE49-F238E27FC236}">
                  <a16:creationId xmlns:a16="http://schemas.microsoft.com/office/drawing/2014/main" id="{37ED67A5-8518-48F3-B263-A758EAC34EF6}"/>
                </a:ext>
              </a:extLst>
            </p:cNvPr>
            <p:cNvSpPr/>
            <p:nvPr/>
          </p:nvSpPr>
          <p:spPr bwMode="auto">
            <a:xfrm>
              <a:off x="2102161" y="1989495"/>
              <a:ext cx="665640" cy="840196"/>
            </a:xfrm>
            <a:custGeom>
              <a:avLst/>
              <a:gdLst>
                <a:gd name="connsiteX0" fmla="*/ 225425 w 908050"/>
                <a:gd name="connsiteY0" fmla="*/ 1054100 h 1146175"/>
                <a:gd name="connsiteX1" fmla="*/ 320675 w 908050"/>
                <a:gd name="connsiteY1" fmla="*/ 946150 h 1146175"/>
                <a:gd name="connsiteX2" fmla="*/ 273050 w 908050"/>
                <a:gd name="connsiteY2" fmla="*/ 895350 h 1146175"/>
                <a:gd name="connsiteX3" fmla="*/ 266700 w 908050"/>
                <a:gd name="connsiteY3" fmla="*/ 692150 h 1146175"/>
                <a:gd name="connsiteX4" fmla="*/ 320675 w 908050"/>
                <a:gd name="connsiteY4" fmla="*/ 657225 h 1146175"/>
                <a:gd name="connsiteX5" fmla="*/ 396875 w 908050"/>
                <a:gd name="connsiteY5" fmla="*/ 371475 h 1146175"/>
                <a:gd name="connsiteX6" fmla="*/ 485775 w 908050"/>
                <a:gd name="connsiteY6" fmla="*/ 295275 h 1146175"/>
                <a:gd name="connsiteX7" fmla="*/ 530225 w 908050"/>
                <a:gd name="connsiteY7" fmla="*/ 288925 h 1146175"/>
                <a:gd name="connsiteX8" fmla="*/ 565150 w 908050"/>
                <a:gd name="connsiteY8" fmla="*/ 212725 h 1146175"/>
                <a:gd name="connsiteX9" fmla="*/ 692150 w 908050"/>
                <a:gd name="connsiteY9" fmla="*/ 254000 h 1146175"/>
                <a:gd name="connsiteX10" fmla="*/ 749300 w 908050"/>
                <a:gd name="connsiteY10" fmla="*/ 142875 h 1146175"/>
                <a:gd name="connsiteX11" fmla="*/ 803275 w 908050"/>
                <a:gd name="connsiteY11" fmla="*/ 123825 h 1146175"/>
                <a:gd name="connsiteX12" fmla="*/ 847725 w 908050"/>
                <a:gd name="connsiteY12" fmla="*/ 225425 h 1146175"/>
                <a:gd name="connsiteX13" fmla="*/ 908050 w 908050"/>
                <a:gd name="connsiteY13" fmla="*/ 161925 h 1146175"/>
                <a:gd name="connsiteX14" fmla="*/ 860425 w 908050"/>
                <a:gd name="connsiteY14" fmla="*/ 133350 h 1146175"/>
                <a:gd name="connsiteX15" fmla="*/ 898525 w 908050"/>
                <a:gd name="connsiteY15" fmla="*/ 82550 h 1146175"/>
                <a:gd name="connsiteX16" fmla="*/ 793750 w 908050"/>
                <a:gd name="connsiteY16" fmla="*/ 3175 h 1146175"/>
                <a:gd name="connsiteX17" fmla="*/ 676275 w 908050"/>
                <a:gd name="connsiteY17" fmla="*/ 0 h 1146175"/>
                <a:gd name="connsiteX18" fmla="*/ 615950 w 908050"/>
                <a:gd name="connsiteY18" fmla="*/ 107950 h 1146175"/>
                <a:gd name="connsiteX19" fmla="*/ 495300 w 908050"/>
                <a:gd name="connsiteY19" fmla="*/ 107950 h 1146175"/>
                <a:gd name="connsiteX20" fmla="*/ 400050 w 908050"/>
                <a:gd name="connsiteY20" fmla="*/ 187325 h 1146175"/>
                <a:gd name="connsiteX21" fmla="*/ 288925 w 908050"/>
                <a:gd name="connsiteY21" fmla="*/ 346075 h 1146175"/>
                <a:gd name="connsiteX22" fmla="*/ 415925 w 908050"/>
                <a:gd name="connsiteY22" fmla="*/ 298450 h 1146175"/>
                <a:gd name="connsiteX23" fmla="*/ 317500 w 908050"/>
                <a:gd name="connsiteY23" fmla="*/ 434975 h 1146175"/>
                <a:gd name="connsiteX24" fmla="*/ 222250 w 908050"/>
                <a:gd name="connsiteY24" fmla="*/ 565150 h 1146175"/>
                <a:gd name="connsiteX25" fmla="*/ 206375 w 908050"/>
                <a:gd name="connsiteY25" fmla="*/ 695325 h 1146175"/>
                <a:gd name="connsiteX26" fmla="*/ 73025 w 908050"/>
                <a:gd name="connsiteY26" fmla="*/ 812800 h 1146175"/>
                <a:gd name="connsiteX27" fmla="*/ 0 w 908050"/>
                <a:gd name="connsiteY27" fmla="*/ 911225 h 1146175"/>
                <a:gd name="connsiteX28" fmla="*/ 38100 w 908050"/>
                <a:gd name="connsiteY28" fmla="*/ 1006475 h 1146175"/>
                <a:gd name="connsiteX29" fmla="*/ 31750 w 908050"/>
                <a:gd name="connsiteY29" fmla="*/ 1085850 h 1146175"/>
                <a:gd name="connsiteX30" fmla="*/ 92075 w 908050"/>
                <a:gd name="connsiteY30" fmla="*/ 1146175 h 1146175"/>
                <a:gd name="connsiteX31" fmla="*/ 225425 w 908050"/>
                <a:gd name="connsiteY31" fmla="*/ 1054100 h 1146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08050" h="1146175">
                  <a:moveTo>
                    <a:pt x="225425" y="1054100"/>
                  </a:moveTo>
                  <a:lnTo>
                    <a:pt x="320675" y="946150"/>
                  </a:lnTo>
                  <a:lnTo>
                    <a:pt x="273050" y="895350"/>
                  </a:lnTo>
                  <a:lnTo>
                    <a:pt x="266700" y="692150"/>
                  </a:lnTo>
                  <a:lnTo>
                    <a:pt x="320675" y="657225"/>
                  </a:lnTo>
                  <a:lnTo>
                    <a:pt x="396875" y="371475"/>
                  </a:lnTo>
                  <a:lnTo>
                    <a:pt x="485775" y="295275"/>
                  </a:lnTo>
                  <a:lnTo>
                    <a:pt x="530225" y="288925"/>
                  </a:lnTo>
                  <a:lnTo>
                    <a:pt x="565150" y="212725"/>
                  </a:lnTo>
                  <a:lnTo>
                    <a:pt x="692150" y="254000"/>
                  </a:lnTo>
                  <a:lnTo>
                    <a:pt x="749300" y="142875"/>
                  </a:lnTo>
                  <a:lnTo>
                    <a:pt x="803275" y="123825"/>
                  </a:lnTo>
                  <a:lnTo>
                    <a:pt x="847725" y="225425"/>
                  </a:lnTo>
                  <a:lnTo>
                    <a:pt x="908050" y="161925"/>
                  </a:lnTo>
                  <a:lnTo>
                    <a:pt x="860425" y="133350"/>
                  </a:lnTo>
                  <a:lnTo>
                    <a:pt x="898525" y="82550"/>
                  </a:lnTo>
                  <a:lnTo>
                    <a:pt x="793750" y="3175"/>
                  </a:lnTo>
                  <a:lnTo>
                    <a:pt x="676275" y="0"/>
                  </a:lnTo>
                  <a:lnTo>
                    <a:pt x="615950" y="107950"/>
                  </a:lnTo>
                  <a:lnTo>
                    <a:pt x="495300" y="107950"/>
                  </a:lnTo>
                  <a:lnTo>
                    <a:pt x="400050" y="187325"/>
                  </a:lnTo>
                  <a:lnTo>
                    <a:pt x="288925" y="346075"/>
                  </a:lnTo>
                  <a:lnTo>
                    <a:pt x="415925" y="298450"/>
                  </a:lnTo>
                  <a:lnTo>
                    <a:pt x="317500" y="434975"/>
                  </a:lnTo>
                  <a:lnTo>
                    <a:pt x="222250" y="565150"/>
                  </a:lnTo>
                  <a:lnTo>
                    <a:pt x="206375" y="695325"/>
                  </a:lnTo>
                  <a:lnTo>
                    <a:pt x="73025" y="812800"/>
                  </a:lnTo>
                  <a:lnTo>
                    <a:pt x="0" y="911225"/>
                  </a:lnTo>
                  <a:lnTo>
                    <a:pt x="38100" y="1006475"/>
                  </a:lnTo>
                  <a:lnTo>
                    <a:pt x="31750" y="1085850"/>
                  </a:lnTo>
                  <a:lnTo>
                    <a:pt x="92075" y="1146175"/>
                  </a:lnTo>
                  <a:lnTo>
                    <a:pt x="225425" y="1054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1" name="フリーフォーム 1024">
              <a:extLst>
                <a:ext uri="{FF2B5EF4-FFF2-40B4-BE49-F238E27FC236}">
                  <a16:creationId xmlns:a16="http://schemas.microsoft.com/office/drawing/2014/main" id="{44A41910-1C77-4080-A552-7C724EF3A0D4}"/>
                </a:ext>
              </a:extLst>
            </p:cNvPr>
            <p:cNvSpPr/>
            <p:nvPr/>
          </p:nvSpPr>
          <p:spPr bwMode="auto">
            <a:xfrm>
              <a:off x="1799597" y="2955371"/>
              <a:ext cx="53530" cy="67495"/>
            </a:xfrm>
            <a:custGeom>
              <a:avLst/>
              <a:gdLst>
                <a:gd name="connsiteX0" fmla="*/ 0 w 73025"/>
                <a:gd name="connsiteY0" fmla="*/ 63500 h 92075"/>
                <a:gd name="connsiteX1" fmla="*/ 3175 w 73025"/>
                <a:gd name="connsiteY1" fmla="*/ 0 h 92075"/>
                <a:gd name="connsiteX2" fmla="*/ 47625 w 73025"/>
                <a:gd name="connsiteY2" fmla="*/ 6350 h 92075"/>
                <a:gd name="connsiteX3" fmla="*/ 73025 w 73025"/>
                <a:gd name="connsiteY3" fmla="*/ 47625 h 92075"/>
                <a:gd name="connsiteX4" fmla="*/ 60325 w 73025"/>
                <a:gd name="connsiteY4" fmla="*/ 92075 h 92075"/>
                <a:gd name="connsiteX5" fmla="*/ 0 w 73025"/>
                <a:gd name="connsiteY5" fmla="*/ 63500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025" h="92075">
                  <a:moveTo>
                    <a:pt x="0" y="63500"/>
                  </a:moveTo>
                  <a:lnTo>
                    <a:pt x="3175" y="0"/>
                  </a:lnTo>
                  <a:lnTo>
                    <a:pt x="47625" y="6350"/>
                  </a:lnTo>
                  <a:lnTo>
                    <a:pt x="73025" y="47625"/>
                  </a:lnTo>
                  <a:lnTo>
                    <a:pt x="60325" y="92075"/>
                  </a:lnTo>
                  <a:lnTo>
                    <a:pt x="0" y="63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2" name="フリーフォーム 1026">
              <a:extLst>
                <a:ext uri="{FF2B5EF4-FFF2-40B4-BE49-F238E27FC236}">
                  <a16:creationId xmlns:a16="http://schemas.microsoft.com/office/drawing/2014/main" id="{4196CCE9-7B94-424D-893E-8C0DBAA14DDB}"/>
                </a:ext>
              </a:extLst>
            </p:cNvPr>
            <p:cNvSpPr/>
            <p:nvPr/>
          </p:nvSpPr>
          <p:spPr bwMode="auto">
            <a:xfrm>
              <a:off x="1732102" y="2997265"/>
              <a:ext cx="118698" cy="146627"/>
            </a:xfrm>
            <a:custGeom>
              <a:avLst/>
              <a:gdLst>
                <a:gd name="connsiteX0" fmla="*/ 85725 w 161925"/>
                <a:gd name="connsiteY0" fmla="*/ 0 h 200025"/>
                <a:gd name="connsiteX1" fmla="*/ 152400 w 161925"/>
                <a:gd name="connsiteY1" fmla="*/ 41275 h 200025"/>
                <a:gd name="connsiteX2" fmla="*/ 161925 w 161925"/>
                <a:gd name="connsiteY2" fmla="*/ 101600 h 200025"/>
                <a:gd name="connsiteX3" fmla="*/ 146050 w 161925"/>
                <a:gd name="connsiteY3" fmla="*/ 146050 h 200025"/>
                <a:gd name="connsiteX4" fmla="*/ 44450 w 161925"/>
                <a:gd name="connsiteY4" fmla="*/ 200025 h 200025"/>
                <a:gd name="connsiteX5" fmla="*/ 9525 w 161925"/>
                <a:gd name="connsiteY5" fmla="*/ 161925 h 200025"/>
                <a:gd name="connsiteX6" fmla="*/ 34925 w 161925"/>
                <a:gd name="connsiteY6" fmla="*/ 95250 h 200025"/>
                <a:gd name="connsiteX7" fmla="*/ 0 w 161925"/>
                <a:gd name="connsiteY7" fmla="*/ 53975 h 200025"/>
                <a:gd name="connsiteX8" fmla="*/ 12700 w 161925"/>
                <a:gd name="connsiteY8" fmla="*/ 3175 h 200025"/>
                <a:gd name="connsiteX9" fmla="*/ 85725 w 161925"/>
                <a:gd name="connsiteY9" fmla="*/ 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925" h="200025">
                  <a:moveTo>
                    <a:pt x="85725" y="0"/>
                  </a:moveTo>
                  <a:lnTo>
                    <a:pt x="152400" y="41275"/>
                  </a:lnTo>
                  <a:lnTo>
                    <a:pt x="161925" y="101600"/>
                  </a:lnTo>
                  <a:lnTo>
                    <a:pt x="146050" y="146050"/>
                  </a:lnTo>
                  <a:lnTo>
                    <a:pt x="44450" y="200025"/>
                  </a:lnTo>
                  <a:lnTo>
                    <a:pt x="9525" y="161925"/>
                  </a:lnTo>
                  <a:lnTo>
                    <a:pt x="34925" y="95250"/>
                  </a:lnTo>
                  <a:lnTo>
                    <a:pt x="0" y="53975"/>
                  </a:lnTo>
                  <a:lnTo>
                    <a:pt x="12700" y="3175"/>
                  </a:lnTo>
                  <a:lnTo>
                    <a:pt x="857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3" name="フリーフォーム 1027">
              <a:extLst>
                <a:ext uri="{FF2B5EF4-FFF2-40B4-BE49-F238E27FC236}">
                  <a16:creationId xmlns:a16="http://schemas.microsoft.com/office/drawing/2014/main" id="{F4CCC428-3237-4F4F-BBFF-AC84EFB79093}"/>
                </a:ext>
              </a:extLst>
            </p:cNvPr>
            <p:cNvSpPr/>
            <p:nvPr/>
          </p:nvSpPr>
          <p:spPr bwMode="auto">
            <a:xfrm>
              <a:off x="1839164" y="2787798"/>
              <a:ext cx="207140" cy="409625"/>
            </a:xfrm>
            <a:custGeom>
              <a:avLst/>
              <a:gdLst>
                <a:gd name="connsiteX0" fmla="*/ 104775 w 282575"/>
                <a:gd name="connsiteY0" fmla="*/ 0 h 558800"/>
                <a:gd name="connsiteX1" fmla="*/ 38100 w 282575"/>
                <a:gd name="connsiteY1" fmla="*/ 22225 h 558800"/>
                <a:gd name="connsiteX2" fmla="*/ 0 w 282575"/>
                <a:gd name="connsiteY2" fmla="*/ 146050 h 558800"/>
                <a:gd name="connsiteX3" fmla="*/ 0 w 282575"/>
                <a:gd name="connsiteY3" fmla="*/ 219075 h 558800"/>
                <a:gd name="connsiteX4" fmla="*/ 95250 w 282575"/>
                <a:gd name="connsiteY4" fmla="*/ 257175 h 558800"/>
                <a:gd name="connsiteX5" fmla="*/ 127000 w 282575"/>
                <a:gd name="connsiteY5" fmla="*/ 352425 h 558800"/>
                <a:gd name="connsiteX6" fmla="*/ 66675 w 282575"/>
                <a:gd name="connsiteY6" fmla="*/ 377825 h 558800"/>
                <a:gd name="connsiteX7" fmla="*/ 88900 w 282575"/>
                <a:gd name="connsiteY7" fmla="*/ 403225 h 558800"/>
                <a:gd name="connsiteX8" fmla="*/ 44450 w 282575"/>
                <a:gd name="connsiteY8" fmla="*/ 454025 h 558800"/>
                <a:gd name="connsiteX9" fmla="*/ 107950 w 282575"/>
                <a:gd name="connsiteY9" fmla="*/ 476250 h 558800"/>
                <a:gd name="connsiteX10" fmla="*/ 9525 w 282575"/>
                <a:gd name="connsiteY10" fmla="*/ 558800 h 558800"/>
                <a:gd name="connsiteX11" fmla="*/ 142875 w 282575"/>
                <a:gd name="connsiteY11" fmla="*/ 514350 h 558800"/>
                <a:gd name="connsiteX12" fmla="*/ 244475 w 282575"/>
                <a:gd name="connsiteY12" fmla="*/ 501650 h 558800"/>
                <a:gd name="connsiteX13" fmla="*/ 282575 w 282575"/>
                <a:gd name="connsiteY13" fmla="*/ 390525 h 558800"/>
                <a:gd name="connsiteX14" fmla="*/ 219075 w 282575"/>
                <a:gd name="connsiteY14" fmla="*/ 361950 h 558800"/>
                <a:gd name="connsiteX15" fmla="*/ 168275 w 282575"/>
                <a:gd name="connsiteY15" fmla="*/ 222250 h 558800"/>
                <a:gd name="connsiteX16" fmla="*/ 114300 w 282575"/>
                <a:gd name="connsiteY16" fmla="*/ 161925 h 558800"/>
                <a:gd name="connsiteX17" fmla="*/ 155575 w 282575"/>
                <a:gd name="connsiteY17" fmla="*/ 73025 h 558800"/>
                <a:gd name="connsiteX18" fmla="*/ 82550 w 282575"/>
                <a:gd name="connsiteY18" fmla="*/ 60325 h 558800"/>
                <a:gd name="connsiteX19" fmla="*/ 104775 w 282575"/>
                <a:gd name="connsiteY19" fmla="*/ 0 h 55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2575" h="558800">
                  <a:moveTo>
                    <a:pt x="104775" y="0"/>
                  </a:moveTo>
                  <a:lnTo>
                    <a:pt x="38100" y="22225"/>
                  </a:lnTo>
                  <a:lnTo>
                    <a:pt x="0" y="146050"/>
                  </a:lnTo>
                  <a:lnTo>
                    <a:pt x="0" y="219075"/>
                  </a:lnTo>
                  <a:lnTo>
                    <a:pt x="95250" y="257175"/>
                  </a:lnTo>
                  <a:lnTo>
                    <a:pt x="127000" y="352425"/>
                  </a:lnTo>
                  <a:lnTo>
                    <a:pt x="66675" y="377825"/>
                  </a:lnTo>
                  <a:lnTo>
                    <a:pt x="88900" y="403225"/>
                  </a:lnTo>
                  <a:lnTo>
                    <a:pt x="44450" y="454025"/>
                  </a:lnTo>
                  <a:lnTo>
                    <a:pt x="107950" y="476250"/>
                  </a:lnTo>
                  <a:lnTo>
                    <a:pt x="9525" y="558800"/>
                  </a:lnTo>
                  <a:lnTo>
                    <a:pt x="142875" y="514350"/>
                  </a:lnTo>
                  <a:lnTo>
                    <a:pt x="244475" y="501650"/>
                  </a:lnTo>
                  <a:lnTo>
                    <a:pt x="282575" y="390525"/>
                  </a:lnTo>
                  <a:lnTo>
                    <a:pt x="219075" y="361950"/>
                  </a:lnTo>
                  <a:lnTo>
                    <a:pt x="168275" y="222250"/>
                  </a:lnTo>
                  <a:lnTo>
                    <a:pt x="114300" y="161925"/>
                  </a:lnTo>
                  <a:lnTo>
                    <a:pt x="155575" y="73025"/>
                  </a:lnTo>
                  <a:lnTo>
                    <a:pt x="82550" y="60325"/>
                  </a:lnTo>
                  <a:lnTo>
                    <a:pt x="1047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4" name="フリーフォーム 1028">
              <a:extLst>
                <a:ext uri="{FF2B5EF4-FFF2-40B4-BE49-F238E27FC236}">
                  <a16:creationId xmlns:a16="http://schemas.microsoft.com/office/drawing/2014/main" id="{0CAB5794-A22D-4E98-8ED9-9CD970CDD2A1}"/>
                </a:ext>
              </a:extLst>
            </p:cNvPr>
            <p:cNvSpPr/>
            <p:nvPr/>
          </p:nvSpPr>
          <p:spPr bwMode="auto">
            <a:xfrm>
              <a:off x="3745313" y="3460420"/>
              <a:ext cx="246705" cy="139645"/>
            </a:xfrm>
            <a:custGeom>
              <a:avLst/>
              <a:gdLst>
                <a:gd name="connsiteX0" fmla="*/ 336550 w 336550"/>
                <a:gd name="connsiteY0" fmla="*/ 41275 h 190500"/>
                <a:gd name="connsiteX1" fmla="*/ 260350 w 336550"/>
                <a:gd name="connsiteY1" fmla="*/ 3175 h 190500"/>
                <a:gd name="connsiteX2" fmla="*/ 117475 w 336550"/>
                <a:gd name="connsiteY2" fmla="*/ 0 h 190500"/>
                <a:gd name="connsiteX3" fmla="*/ 12700 w 336550"/>
                <a:gd name="connsiteY3" fmla="*/ 38100 h 190500"/>
                <a:gd name="connsiteX4" fmla="*/ 3175 w 336550"/>
                <a:gd name="connsiteY4" fmla="*/ 98425 h 190500"/>
                <a:gd name="connsiteX5" fmla="*/ 101600 w 336550"/>
                <a:gd name="connsiteY5" fmla="*/ 120650 h 190500"/>
                <a:gd name="connsiteX6" fmla="*/ 0 w 336550"/>
                <a:gd name="connsiteY6" fmla="*/ 171450 h 190500"/>
                <a:gd name="connsiteX7" fmla="*/ 104775 w 336550"/>
                <a:gd name="connsiteY7" fmla="*/ 190500 h 190500"/>
                <a:gd name="connsiteX8" fmla="*/ 161925 w 336550"/>
                <a:gd name="connsiteY8" fmla="*/ 136525 h 190500"/>
                <a:gd name="connsiteX9" fmla="*/ 273050 w 336550"/>
                <a:gd name="connsiteY9" fmla="*/ 98425 h 190500"/>
                <a:gd name="connsiteX10" fmla="*/ 336550 w 336550"/>
                <a:gd name="connsiteY10" fmla="*/ 41275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6550" h="190500">
                  <a:moveTo>
                    <a:pt x="336550" y="41275"/>
                  </a:moveTo>
                  <a:lnTo>
                    <a:pt x="260350" y="3175"/>
                  </a:lnTo>
                  <a:lnTo>
                    <a:pt x="117475" y="0"/>
                  </a:lnTo>
                  <a:lnTo>
                    <a:pt x="12700" y="38100"/>
                  </a:lnTo>
                  <a:lnTo>
                    <a:pt x="3175" y="98425"/>
                  </a:lnTo>
                  <a:lnTo>
                    <a:pt x="101600" y="120650"/>
                  </a:lnTo>
                  <a:lnTo>
                    <a:pt x="0" y="171450"/>
                  </a:lnTo>
                  <a:lnTo>
                    <a:pt x="104775" y="190500"/>
                  </a:lnTo>
                  <a:lnTo>
                    <a:pt x="161925" y="136525"/>
                  </a:lnTo>
                  <a:lnTo>
                    <a:pt x="273050" y="98425"/>
                  </a:lnTo>
                  <a:lnTo>
                    <a:pt x="33655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5" name="フリーフォーム 1029">
              <a:extLst>
                <a:ext uri="{FF2B5EF4-FFF2-40B4-BE49-F238E27FC236}">
                  <a16:creationId xmlns:a16="http://schemas.microsoft.com/office/drawing/2014/main" id="{FEA584B5-55C1-4919-A355-479797A07294}"/>
                </a:ext>
              </a:extLst>
            </p:cNvPr>
            <p:cNvSpPr/>
            <p:nvPr/>
          </p:nvSpPr>
          <p:spPr bwMode="auto">
            <a:xfrm>
              <a:off x="3677818" y="3579118"/>
              <a:ext cx="165247" cy="109388"/>
            </a:xfrm>
            <a:custGeom>
              <a:avLst/>
              <a:gdLst>
                <a:gd name="connsiteX0" fmla="*/ 196850 w 225425"/>
                <a:gd name="connsiteY0" fmla="*/ 34925 h 149225"/>
                <a:gd name="connsiteX1" fmla="*/ 225425 w 225425"/>
                <a:gd name="connsiteY1" fmla="*/ 114300 h 149225"/>
                <a:gd name="connsiteX2" fmla="*/ 117475 w 225425"/>
                <a:gd name="connsiteY2" fmla="*/ 142875 h 149225"/>
                <a:gd name="connsiteX3" fmla="*/ 85725 w 225425"/>
                <a:gd name="connsiteY3" fmla="*/ 63500 h 149225"/>
                <a:gd name="connsiteX4" fmla="*/ 9525 w 225425"/>
                <a:gd name="connsiteY4" fmla="*/ 149225 h 149225"/>
                <a:gd name="connsiteX5" fmla="*/ 0 w 225425"/>
                <a:gd name="connsiteY5" fmla="*/ 12700 h 149225"/>
                <a:gd name="connsiteX6" fmla="*/ 38100 w 225425"/>
                <a:gd name="connsiteY6" fmla="*/ 0 h 149225"/>
                <a:gd name="connsiteX7" fmla="*/ 92075 w 225425"/>
                <a:gd name="connsiteY7" fmla="*/ 0 h 149225"/>
                <a:gd name="connsiteX8" fmla="*/ 196850 w 225425"/>
                <a:gd name="connsiteY8" fmla="*/ 349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5425" h="149225">
                  <a:moveTo>
                    <a:pt x="196850" y="34925"/>
                  </a:moveTo>
                  <a:lnTo>
                    <a:pt x="225425" y="114300"/>
                  </a:lnTo>
                  <a:lnTo>
                    <a:pt x="117475" y="142875"/>
                  </a:lnTo>
                  <a:lnTo>
                    <a:pt x="85725" y="63500"/>
                  </a:lnTo>
                  <a:lnTo>
                    <a:pt x="9525" y="149225"/>
                  </a:lnTo>
                  <a:lnTo>
                    <a:pt x="0" y="12700"/>
                  </a:lnTo>
                  <a:lnTo>
                    <a:pt x="38100" y="0"/>
                  </a:lnTo>
                  <a:lnTo>
                    <a:pt x="92075" y="0"/>
                  </a:lnTo>
                  <a:lnTo>
                    <a:pt x="19685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6" name="フリーフォーム 1030">
              <a:extLst>
                <a:ext uri="{FF2B5EF4-FFF2-40B4-BE49-F238E27FC236}">
                  <a16:creationId xmlns:a16="http://schemas.microsoft.com/office/drawing/2014/main" id="{D394F230-0EE9-41EB-A8CF-481A04ADF8B5}"/>
                </a:ext>
              </a:extLst>
            </p:cNvPr>
            <p:cNvSpPr/>
            <p:nvPr/>
          </p:nvSpPr>
          <p:spPr bwMode="auto">
            <a:xfrm>
              <a:off x="3379910" y="3367323"/>
              <a:ext cx="439881" cy="300236"/>
            </a:xfrm>
            <a:custGeom>
              <a:avLst/>
              <a:gdLst>
                <a:gd name="connsiteX0" fmla="*/ 492125 w 600075"/>
                <a:gd name="connsiteY0" fmla="*/ 212725 h 409575"/>
                <a:gd name="connsiteX1" fmla="*/ 600075 w 600075"/>
                <a:gd name="connsiteY1" fmla="*/ 247650 h 409575"/>
                <a:gd name="connsiteX2" fmla="*/ 523875 w 600075"/>
                <a:gd name="connsiteY2" fmla="*/ 301625 h 409575"/>
                <a:gd name="connsiteX3" fmla="*/ 454025 w 600075"/>
                <a:gd name="connsiteY3" fmla="*/ 285750 h 409575"/>
                <a:gd name="connsiteX4" fmla="*/ 412750 w 600075"/>
                <a:gd name="connsiteY4" fmla="*/ 304800 h 409575"/>
                <a:gd name="connsiteX5" fmla="*/ 406400 w 600075"/>
                <a:gd name="connsiteY5" fmla="*/ 409575 h 409575"/>
                <a:gd name="connsiteX6" fmla="*/ 361950 w 600075"/>
                <a:gd name="connsiteY6" fmla="*/ 396875 h 409575"/>
                <a:gd name="connsiteX7" fmla="*/ 212725 w 600075"/>
                <a:gd name="connsiteY7" fmla="*/ 257175 h 409575"/>
                <a:gd name="connsiteX8" fmla="*/ 111125 w 600075"/>
                <a:gd name="connsiteY8" fmla="*/ 149225 h 409575"/>
                <a:gd name="connsiteX9" fmla="*/ 69850 w 600075"/>
                <a:gd name="connsiteY9" fmla="*/ 165100 h 409575"/>
                <a:gd name="connsiteX10" fmla="*/ 0 w 600075"/>
                <a:gd name="connsiteY10" fmla="*/ 215900 h 409575"/>
                <a:gd name="connsiteX11" fmla="*/ 12700 w 600075"/>
                <a:gd name="connsiteY11" fmla="*/ 22225 h 409575"/>
                <a:gd name="connsiteX12" fmla="*/ 73025 w 600075"/>
                <a:gd name="connsiteY12" fmla="*/ 0 h 409575"/>
                <a:gd name="connsiteX13" fmla="*/ 238125 w 600075"/>
                <a:gd name="connsiteY13" fmla="*/ 107950 h 409575"/>
                <a:gd name="connsiteX14" fmla="*/ 327025 w 600075"/>
                <a:gd name="connsiteY14" fmla="*/ 107950 h 409575"/>
                <a:gd name="connsiteX15" fmla="*/ 365125 w 600075"/>
                <a:gd name="connsiteY15" fmla="*/ 222250 h 409575"/>
                <a:gd name="connsiteX16" fmla="*/ 415925 w 600075"/>
                <a:gd name="connsiteY16" fmla="*/ 241300 h 409575"/>
                <a:gd name="connsiteX17" fmla="*/ 492125 w 600075"/>
                <a:gd name="connsiteY17" fmla="*/ 2127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0075" h="409575">
                  <a:moveTo>
                    <a:pt x="492125" y="212725"/>
                  </a:moveTo>
                  <a:lnTo>
                    <a:pt x="600075" y="247650"/>
                  </a:lnTo>
                  <a:lnTo>
                    <a:pt x="523875" y="301625"/>
                  </a:lnTo>
                  <a:lnTo>
                    <a:pt x="454025" y="285750"/>
                  </a:lnTo>
                  <a:lnTo>
                    <a:pt x="412750" y="304800"/>
                  </a:lnTo>
                  <a:lnTo>
                    <a:pt x="406400" y="409575"/>
                  </a:lnTo>
                  <a:lnTo>
                    <a:pt x="361950" y="396875"/>
                  </a:lnTo>
                  <a:lnTo>
                    <a:pt x="212725" y="257175"/>
                  </a:lnTo>
                  <a:lnTo>
                    <a:pt x="111125" y="149225"/>
                  </a:lnTo>
                  <a:lnTo>
                    <a:pt x="69850" y="165100"/>
                  </a:lnTo>
                  <a:lnTo>
                    <a:pt x="0" y="215900"/>
                  </a:lnTo>
                  <a:lnTo>
                    <a:pt x="12700" y="22225"/>
                  </a:lnTo>
                  <a:lnTo>
                    <a:pt x="73025" y="0"/>
                  </a:lnTo>
                  <a:lnTo>
                    <a:pt x="238125" y="107950"/>
                  </a:lnTo>
                  <a:lnTo>
                    <a:pt x="327025" y="107950"/>
                  </a:lnTo>
                  <a:lnTo>
                    <a:pt x="365125" y="222250"/>
                  </a:lnTo>
                  <a:lnTo>
                    <a:pt x="415925" y="241300"/>
                  </a:lnTo>
                  <a:lnTo>
                    <a:pt x="492125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7" name="フリーフォーム 1031">
              <a:extLst>
                <a:ext uri="{FF2B5EF4-FFF2-40B4-BE49-F238E27FC236}">
                  <a16:creationId xmlns:a16="http://schemas.microsoft.com/office/drawing/2014/main" id="{9F4C75CC-8B31-4D25-A7EC-6BB09BBF8CC7}"/>
                </a:ext>
              </a:extLst>
            </p:cNvPr>
            <p:cNvSpPr/>
            <p:nvPr/>
          </p:nvSpPr>
          <p:spPr bwMode="auto">
            <a:xfrm>
              <a:off x="3296123" y="3479039"/>
              <a:ext cx="337475" cy="258343"/>
            </a:xfrm>
            <a:custGeom>
              <a:avLst/>
              <a:gdLst>
                <a:gd name="connsiteX0" fmla="*/ 3175 w 460375"/>
                <a:gd name="connsiteY0" fmla="*/ 38100 h 352425"/>
                <a:gd name="connsiteX1" fmla="*/ 57150 w 460375"/>
                <a:gd name="connsiteY1" fmla="*/ 3175 h 352425"/>
                <a:gd name="connsiteX2" fmla="*/ 114300 w 460375"/>
                <a:gd name="connsiteY2" fmla="*/ 66675 h 352425"/>
                <a:gd name="connsiteX3" fmla="*/ 177800 w 460375"/>
                <a:gd name="connsiteY3" fmla="*/ 19050 h 352425"/>
                <a:gd name="connsiteX4" fmla="*/ 219075 w 460375"/>
                <a:gd name="connsiteY4" fmla="*/ 0 h 352425"/>
                <a:gd name="connsiteX5" fmla="*/ 346075 w 460375"/>
                <a:gd name="connsiteY5" fmla="*/ 133350 h 352425"/>
                <a:gd name="connsiteX6" fmla="*/ 460375 w 460375"/>
                <a:gd name="connsiteY6" fmla="*/ 231775 h 352425"/>
                <a:gd name="connsiteX7" fmla="*/ 339725 w 460375"/>
                <a:gd name="connsiteY7" fmla="*/ 352425 h 352425"/>
                <a:gd name="connsiteX8" fmla="*/ 288925 w 460375"/>
                <a:gd name="connsiteY8" fmla="*/ 339725 h 352425"/>
                <a:gd name="connsiteX9" fmla="*/ 285750 w 460375"/>
                <a:gd name="connsiteY9" fmla="*/ 285750 h 352425"/>
                <a:gd name="connsiteX10" fmla="*/ 146050 w 460375"/>
                <a:gd name="connsiteY10" fmla="*/ 190500 h 352425"/>
                <a:gd name="connsiteX11" fmla="*/ 60325 w 460375"/>
                <a:gd name="connsiteY11" fmla="*/ 254000 h 352425"/>
                <a:gd name="connsiteX12" fmla="*/ 0 w 460375"/>
                <a:gd name="connsiteY12" fmla="*/ 104775 h 352425"/>
                <a:gd name="connsiteX13" fmla="*/ 53975 w 460375"/>
                <a:gd name="connsiteY13" fmla="*/ 98425 h 352425"/>
                <a:gd name="connsiteX14" fmla="*/ 63500 w 460375"/>
                <a:gd name="connsiteY14" fmla="*/ 73025 h 352425"/>
                <a:gd name="connsiteX15" fmla="*/ 3175 w 460375"/>
                <a:gd name="connsiteY15" fmla="*/ 38100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0375" h="352425">
                  <a:moveTo>
                    <a:pt x="3175" y="38100"/>
                  </a:moveTo>
                  <a:lnTo>
                    <a:pt x="57150" y="3175"/>
                  </a:lnTo>
                  <a:lnTo>
                    <a:pt x="114300" y="66675"/>
                  </a:lnTo>
                  <a:lnTo>
                    <a:pt x="177800" y="19050"/>
                  </a:lnTo>
                  <a:lnTo>
                    <a:pt x="219075" y="0"/>
                  </a:lnTo>
                  <a:lnTo>
                    <a:pt x="346075" y="133350"/>
                  </a:lnTo>
                  <a:lnTo>
                    <a:pt x="460375" y="231775"/>
                  </a:lnTo>
                  <a:lnTo>
                    <a:pt x="339725" y="352425"/>
                  </a:lnTo>
                  <a:lnTo>
                    <a:pt x="288925" y="339725"/>
                  </a:lnTo>
                  <a:lnTo>
                    <a:pt x="285750" y="285750"/>
                  </a:lnTo>
                  <a:lnTo>
                    <a:pt x="146050" y="190500"/>
                  </a:lnTo>
                  <a:lnTo>
                    <a:pt x="60325" y="254000"/>
                  </a:lnTo>
                  <a:lnTo>
                    <a:pt x="0" y="104775"/>
                  </a:lnTo>
                  <a:lnTo>
                    <a:pt x="53975" y="98425"/>
                  </a:lnTo>
                  <a:lnTo>
                    <a:pt x="63500" y="73025"/>
                  </a:lnTo>
                  <a:lnTo>
                    <a:pt x="31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8" name="フリーフォーム 1033">
              <a:extLst>
                <a:ext uri="{FF2B5EF4-FFF2-40B4-BE49-F238E27FC236}">
                  <a16:creationId xmlns:a16="http://schemas.microsoft.com/office/drawing/2014/main" id="{25176386-DB07-4478-A36A-4D1F536D2100}"/>
                </a:ext>
              </a:extLst>
            </p:cNvPr>
            <p:cNvSpPr/>
            <p:nvPr/>
          </p:nvSpPr>
          <p:spPr bwMode="auto">
            <a:xfrm>
              <a:off x="3158806" y="2950716"/>
              <a:ext cx="998460" cy="595817"/>
            </a:xfrm>
            <a:custGeom>
              <a:avLst/>
              <a:gdLst>
                <a:gd name="connsiteX0" fmla="*/ 73025 w 1362075"/>
                <a:gd name="connsiteY0" fmla="*/ 523875 h 812800"/>
                <a:gd name="connsiteX1" fmla="*/ 0 w 1362075"/>
                <a:gd name="connsiteY1" fmla="*/ 387350 h 812800"/>
                <a:gd name="connsiteX2" fmla="*/ 165100 w 1362075"/>
                <a:gd name="connsiteY2" fmla="*/ 196850 h 812800"/>
                <a:gd name="connsiteX3" fmla="*/ 288925 w 1362075"/>
                <a:gd name="connsiteY3" fmla="*/ 266700 h 812800"/>
                <a:gd name="connsiteX4" fmla="*/ 469900 w 1362075"/>
                <a:gd name="connsiteY4" fmla="*/ 254000 h 812800"/>
                <a:gd name="connsiteX5" fmla="*/ 466725 w 1362075"/>
                <a:gd name="connsiteY5" fmla="*/ 98425 h 812800"/>
                <a:gd name="connsiteX6" fmla="*/ 762000 w 1362075"/>
                <a:gd name="connsiteY6" fmla="*/ 0 h 812800"/>
                <a:gd name="connsiteX7" fmla="*/ 844550 w 1362075"/>
                <a:gd name="connsiteY7" fmla="*/ 88900 h 812800"/>
                <a:gd name="connsiteX8" fmla="*/ 942975 w 1362075"/>
                <a:gd name="connsiteY8" fmla="*/ 139700 h 812800"/>
                <a:gd name="connsiteX9" fmla="*/ 977900 w 1362075"/>
                <a:gd name="connsiteY9" fmla="*/ 66675 h 812800"/>
                <a:gd name="connsiteX10" fmla="*/ 1098550 w 1362075"/>
                <a:gd name="connsiteY10" fmla="*/ 282575 h 812800"/>
                <a:gd name="connsiteX11" fmla="*/ 1250950 w 1362075"/>
                <a:gd name="connsiteY11" fmla="*/ 273050 h 812800"/>
                <a:gd name="connsiteX12" fmla="*/ 1362075 w 1362075"/>
                <a:gd name="connsiteY12" fmla="*/ 390525 h 812800"/>
                <a:gd name="connsiteX13" fmla="*/ 1320800 w 1362075"/>
                <a:gd name="connsiteY13" fmla="*/ 422275 h 812800"/>
                <a:gd name="connsiteX14" fmla="*/ 1308100 w 1362075"/>
                <a:gd name="connsiteY14" fmla="*/ 517525 h 812800"/>
                <a:gd name="connsiteX15" fmla="*/ 1222375 w 1362075"/>
                <a:gd name="connsiteY15" fmla="*/ 479425 h 812800"/>
                <a:gd name="connsiteX16" fmla="*/ 1216025 w 1362075"/>
                <a:gd name="connsiteY16" fmla="*/ 581025 h 812800"/>
                <a:gd name="connsiteX17" fmla="*/ 1123950 w 1362075"/>
                <a:gd name="connsiteY17" fmla="*/ 581025 h 812800"/>
                <a:gd name="connsiteX18" fmla="*/ 1139825 w 1362075"/>
                <a:gd name="connsiteY18" fmla="*/ 730250 h 812800"/>
                <a:gd name="connsiteX19" fmla="*/ 1063625 w 1362075"/>
                <a:gd name="connsiteY19" fmla="*/ 695325 h 812800"/>
                <a:gd name="connsiteX20" fmla="*/ 917575 w 1362075"/>
                <a:gd name="connsiteY20" fmla="*/ 701675 h 812800"/>
                <a:gd name="connsiteX21" fmla="*/ 812800 w 1362075"/>
                <a:gd name="connsiteY21" fmla="*/ 730250 h 812800"/>
                <a:gd name="connsiteX22" fmla="*/ 796925 w 1362075"/>
                <a:gd name="connsiteY22" fmla="*/ 784225 h 812800"/>
                <a:gd name="connsiteX23" fmla="*/ 708025 w 1362075"/>
                <a:gd name="connsiteY23" fmla="*/ 812800 h 812800"/>
                <a:gd name="connsiteX24" fmla="*/ 663575 w 1362075"/>
                <a:gd name="connsiteY24" fmla="*/ 800100 h 812800"/>
                <a:gd name="connsiteX25" fmla="*/ 631825 w 1362075"/>
                <a:gd name="connsiteY25" fmla="*/ 673100 h 812800"/>
                <a:gd name="connsiteX26" fmla="*/ 530225 w 1362075"/>
                <a:gd name="connsiteY26" fmla="*/ 676275 h 812800"/>
                <a:gd name="connsiteX27" fmla="*/ 381000 w 1362075"/>
                <a:gd name="connsiteY27" fmla="*/ 568325 h 812800"/>
                <a:gd name="connsiteX28" fmla="*/ 311150 w 1362075"/>
                <a:gd name="connsiteY28" fmla="*/ 603250 h 812800"/>
                <a:gd name="connsiteX29" fmla="*/ 298450 w 1362075"/>
                <a:gd name="connsiteY29" fmla="*/ 781050 h 812800"/>
                <a:gd name="connsiteX30" fmla="*/ 250825 w 1362075"/>
                <a:gd name="connsiteY30" fmla="*/ 730250 h 812800"/>
                <a:gd name="connsiteX31" fmla="*/ 203200 w 1362075"/>
                <a:gd name="connsiteY31" fmla="*/ 758825 h 812800"/>
                <a:gd name="connsiteX32" fmla="*/ 127000 w 1362075"/>
                <a:gd name="connsiteY32" fmla="*/ 628650 h 812800"/>
                <a:gd name="connsiteX33" fmla="*/ 155575 w 1362075"/>
                <a:gd name="connsiteY33" fmla="*/ 571500 h 812800"/>
                <a:gd name="connsiteX34" fmla="*/ 228600 w 1362075"/>
                <a:gd name="connsiteY34" fmla="*/ 596900 h 812800"/>
                <a:gd name="connsiteX35" fmla="*/ 222250 w 1362075"/>
                <a:gd name="connsiteY35" fmla="*/ 501650 h 812800"/>
                <a:gd name="connsiteX36" fmla="*/ 152400 w 1362075"/>
                <a:gd name="connsiteY36" fmla="*/ 488950 h 812800"/>
                <a:gd name="connsiteX37" fmla="*/ 73025 w 1362075"/>
                <a:gd name="connsiteY37" fmla="*/ 523875 h 8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62075" h="812800">
                  <a:moveTo>
                    <a:pt x="73025" y="523875"/>
                  </a:moveTo>
                  <a:lnTo>
                    <a:pt x="0" y="387350"/>
                  </a:lnTo>
                  <a:lnTo>
                    <a:pt x="165100" y="196850"/>
                  </a:lnTo>
                  <a:lnTo>
                    <a:pt x="288925" y="266700"/>
                  </a:lnTo>
                  <a:lnTo>
                    <a:pt x="469900" y="254000"/>
                  </a:lnTo>
                  <a:cubicBezTo>
                    <a:pt x="468842" y="202142"/>
                    <a:pt x="467783" y="150283"/>
                    <a:pt x="466725" y="98425"/>
                  </a:cubicBezTo>
                  <a:lnTo>
                    <a:pt x="762000" y="0"/>
                  </a:lnTo>
                  <a:lnTo>
                    <a:pt x="844550" y="88900"/>
                  </a:lnTo>
                  <a:lnTo>
                    <a:pt x="942975" y="139700"/>
                  </a:lnTo>
                  <a:lnTo>
                    <a:pt x="977900" y="66675"/>
                  </a:lnTo>
                  <a:lnTo>
                    <a:pt x="1098550" y="282575"/>
                  </a:lnTo>
                  <a:lnTo>
                    <a:pt x="1250950" y="273050"/>
                  </a:lnTo>
                  <a:lnTo>
                    <a:pt x="1362075" y="390525"/>
                  </a:lnTo>
                  <a:lnTo>
                    <a:pt x="1320800" y="422275"/>
                  </a:lnTo>
                  <a:lnTo>
                    <a:pt x="1308100" y="517525"/>
                  </a:lnTo>
                  <a:lnTo>
                    <a:pt x="1222375" y="479425"/>
                  </a:lnTo>
                  <a:lnTo>
                    <a:pt x="1216025" y="581025"/>
                  </a:lnTo>
                  <a:lnTo>
                    <a:pt x="1123950" y="581025"/>
                  </a:lnTo>
                  <a:lnTo>
                    <a:pt x="1139825" y="730250"/>
                  </a:lnTo>
                  <a:lnTo>
                    <a:pt x="1063625" y="695325"/>
                  </a:lnTo>
                  <a:lnTo>
                    <a:pt x="917575" y="701675"/>
                  </a:lnTo>
                  <a:lnTo>
                    <a:pt x="812800" y="730250"/>
                  </a:lnTo>
                  <a:lnTo>
                    <a:pt x="796925" y="784225"/>
                  </a:lnTo>
                  <a:lnTo>
                    <a:pt x="708025" y="812800"/>
                  </a:lnTo>
                  <a:lnTo>
                    <a:pt x="663575" y="800100"/>
                  </a:lnTo>
                  <a:lnTo>
                    <a:pt x="631825" y="673100"/>
                  </a:lnTo>
                  <a:lnTo>
                    <a:pt x="530225" y="676275"/>
                  </a:lnTo>
                  <a:lnTo>
                    <a:pt x="381000" y="568325"/>
                  </a:lnTo>
                  <a:lnTo>
                    <a:pt x="311150" y="603250"/>
                  </a:lnTo>
                  <a:lnTo>
                    <a:pt x="298450" y="781050"/>
                  </a:lnTo>
                  <a:lnTo>
                    <a:pt x="250825" y="730250"/>
                  </a:lnTo>
                  <a:lnTo>
                    <a:pt x="203200" y="758825"/>
                  </a:lnTo>
                  <a:lnTo>
                    <a:pt x="127000" y="628650"/>
                  </a:lnTo>
                  <a:lnTo>
                    <a:pt x="155575" y="571500"/>
                  </a:lnTo>
                  <a:lnTo>
                    <a:pt x="228600" y="596900"/>
                  </a:lnTo>
                  <a:lnTo>
                    <a:pt x="222250" y="501650"/>
                  </a:lnTo>
                  <a:lnTo>
                    <a:pt x="152400" y="488950"/>
                  </a:lnTo>
                  <a:lnTo>
                    <a:pt x="73025" y="523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9" name="フリーフォーム 1034">
              <a:extLst>
                <a:ext uri="{FF2B5EF4-FFF2-40B4-BE49-F238E27FC236}">
                  <a16:creationId xmlns:a16="http://schemas.microsoft.com/office/drawing/2014/main" id="{F6B2EA23-FF3E-456A-8334-6B25ED7BAE22}"/>
                </a:ext>
              </a:extLst>
            </p:cNvPr>
            <p:cNvSpPr/>
            <p:nvPr/>
          </p:nvSpPr>
          <p:spPr bwMode="auto">
            <a:xfrm>
              <a:off x="3251903" y="4037618"/>
              <a:ext cx="134990" cy="72150"/>
            </a:xfrm>
            <a:custGeom>
              <a:avLst/>
              <a:gdLst>
                <a:gd name="connsiteX0" fmla="*/ 0 w 184150"/>
                <a:gd name="connsiteY0" fmla="*/ 0 h 98425"/>
                <a:gd name="connsiteX1" fmla="*/ 184150 w 184150"/>
                <a:gd name="connsiteY1" fmla="*/ 9525 h 98425"/>
                <a:gd name="connsiteX2" fmla="*/ 142875 w 184150"/>
                <a:gd name="connsiteY2" fmla="*/ 98425 h 98425"/>
                <a:gd name="connsiteX3" fmla="*/ 41275 w 184150"/>
                <a:gd name="connsiteY3" fmla="*/ 63500 h 98425"/>
                <a:gd name="connsiteX4" fmla="*/ 0 w 184150"/>
                <a:gd name="connsiteY4" fmla="*/ 0 h 98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98425">
                  <a:moveTo>
                    <a:pt x="0" y="0"/>
                  </a:moveTo>
                  <a:lnTo>
                    <a:pt x="184150" y="9525"/>
                  </a:lnTo>
                  <a:lnTo>
                    <a:pt x="142875" y="98425"/>
                  </a:lnTo>
                  <a:lnTo>
                    <a:pt x="41275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90" name="フリーフォーム 1035">
              <a:extLst>
                <a:ext uri="{FF2B5EF4-FFF2-40B4-BE49-F238E27FC236}">
                  <a16:creationId xmlns:a16="http://schemas.microsoft.com/office/drawing/2014/main" id="{464A2624-DB93-4CCC-A209-8EDFC6A99614}"/>
                </a:ext>
              </a:extLst>
            </p:cNvPr>
            <p:cNvSpPr/>
            <p:nvPr/>
          </p:nvSpPr>
          <p:spPr bwMode="auto">
            <a:xfrm>
              <a:off x="2870207" y="3835133"/>
              <a:ext cx="502721" cy="453845"/>
            </a:xfrm>
            <a:custGeom>
              <a:avLst/>
              <a:gdLst>
                <a:gd name="connsiteX0" fmla="*/ 660400 w 685800"/>
                <a:gd name="connsiteY0" fmla="*/ 381000 h 619125"/>
                <a:gd name="connsiteX1" fmla="*/ 685800 w 685800"/>
                <a:gd name="connsiteY1" fmla="*/ 428625 h 619125"/>
                <a:gd name="connsiteX2" fmla="*/ 676275 w 685800"/>
                <a:gd name="connsiteY2" fmla="*/ 492125 h 619125"/>
                <a:gd name="connsiteX3" fmla="*/ 561975 w 685800"/>
                <a:gd name="connsiteY3" fmla="*/ 539750 h 619125"/>
                <a:gd name="connsiteX4" fmla="*/ 469900 w 685800"/>
                <a:gd name="connsiteY4" fmla="*/ 542925 h 619125"/>
                <a:gd name="connsiteX5" fmla="*/ 406400 w 685800"/>
                <a:gd name="connsiteY5" fmla="*/ 609600 h 619125"/>
                <a:gd name="connsiteX6" fmla="*/ 279400 w 685800"/>
                <a:gd name="connsiteY6" fmla="*/ 584200 h 619125"/>
                <a:gd name="connsiteX7" fmla="*/ 257175 w 685800"/>
                <a:gd name="connsiteY7" fmla="*/ 619125 h 619125"/>
                <a:gd name="connsiteX8" fmla="*/ 123825 w 685800"/>
                <a:gd name="connsiteY8" fmla="*/ 428625 h 619125"/>
                <a:gd name="connsiteX9" fmla="*/ 114300 w 685800"/>
                <a:gd name="connsiteY9" fmla="*/ 311150 h 619125"/>
                <a:gd name="connsiteX10" fmla="*/ 0 w 685800"/>
                <a:gd name="connsiteY10" fmla="*/ 200025 h 619125"/>
                <a:gd name="connsiteX11" fmla="*/ 6350 w 685800"/>
                <a:gd name="connsiteY11" fmla="*/ 136525 h 619125"/>
                <a:gd name="connsiteX12" fmla="*/ 66675 w 685800"/>
                <a:gd name="connsiteY12" fmla="*/ 101600 h 619125"/>
                <a:gd name="connsiteX13" fmla="*/ 73025 w 685800"/>
                <a:gd name="connsiteY13" fmla="*/ 19050 h 619125"/>
                <a:gd name="connsiteX14" fmla="*/ 149225 w 685800"/>
                <a:gd name="connsiteY14" fmla="*/ 0 h 619125"/>
                <a:gd name="connsiteX15" fmla="*/ 330200 w 685800"/>
                <a:gd name="connsiteY15" fmla="*/ 117475 h 619125"/>
                <a:gd name="connsiteX16" fmla="*/ 409575 w 685800"/>
                <a:gd name="connsiteY16" fmla="*/ 98425 h 619125"/>
                <a:gd name="connsiteX17" fmla="*/ 511175 w 685800"/>
                <a:gd name="connsiteY17" fmla="*/ 276225 h 619125"/>
                <a:gd name="connsiteX18" fmla="*/ 565150 w 685800"/>
                <a:gd name="connsiteY18" fmla="*/ 342900 h 619125"/>
                <a:gd name="connsiteX19" fmla="*/ 660400 w 685800"/>
                <a:gd name="connsiteY19" fmla="*/ 381000 h 61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85800" h="619125">
                  <a:moveTo>
                    <a:pt x="660400" y="381000"/>
                  </a:moveTo>
                  <a:lnTo>
                    <a:pt x="685800" y="428625"/>
                  </a:lnTo>
                  <a:lnTo>
                    <a:pt x="676275" y="492125"/>
                  </a:lnTo>
                  <a:lnTo>
                    <a:pt x="561975" y="539750"/>
                  </a:lnTo>
                  <a:lnTo>
                    <a:pt x="469900" y="542925"/>
                  </a:lnTo>
                  <a:lnTo>
                    <a:pt x="406400" y="609600"/>
                  </a:lnTo>
                  <a:lnTo>
                    <a:pt x="279400" y="584200"/>
                  </a:lnTo>
                  <a:lnTo>
                    <a:pt x="257175" y="619125"/>
                  </a:lnTo>
                  <a:lnTo>
                    <a:pt x="123825" y="428625"/>
                  </a:lnTo>
                  <a:lnTo>
                    <a:pt x="114300" y="311150"/>
                  </a:lnTo>
                  <a:lnTo>
                    <a:pt x="0" y="200025"/>
                  </a:lnTo>
                  <a:lnTo>
                    <a:pt x="6350" y="136525"/>
                  </a:lnTo>
                  <a:lnTo>
                    <a:pt x="66675" y="101600"/>
                  </a:lnTo>
                  <a:lnTo>
                    <a:pt x="73025" y="19050"/>
                  </a:lnTo>
                  <a:lnTo>
                    <a:pt x="149225" y="0"/>
                  </a:lnTo>
                  <a:lnTo>
                    <a:pt x="330200" y="117475"/>
                  </a:lnTo>
                  <a:lnTo>
                    <a:pt x="409575" y="98425"/>
                  </a:lnTo>
                  <a:lnTo>
                    <a:pt x="511175" y="276225"/>
                  </a:lnTo>
                  <a:lnTo>
                    <a:pt x="565150" y="342900"/>
                  </a:lnTo>
                  <a:lnTo>
                    <a:pt x="660400" y="3810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91" name="フリーフォーム 1036">
              <a:extLst>
                <a:ext uri="{FF2B5EF4-FFF2-40B4-BE49-F238E27FC236}">
                  <a16:creationId xmlns:a16="http://schemas.microsoft.com/office/drawing/2014/main" id="{294D2BD8-5D8A-4055-A658-A6DE978423FD}"/>
                </a:ext>
              </a:extLst>
            </p:cNvPr>
            <p:cNvSpPr/>
            <p:nvPr/>
          </p:nvSpPr>
          <p:spPr bwMode="auto">
            <a:xfrm>
              <a:off x="3291468" y="4049255"/>
              <a:ext cx="193175" cy="246706"/>
            </a:xfrm>
            <a:custGeom>
              <a:avLst/>
              <a:gdLst>
                <a:gd name="connsiteX0" fmla="*/ 133350 w 263525"/>
                <a:gd name="connsiteY0" fmla="*/ 0 h 336550"/>
                <a:gd name="connsiteX1" fmla="*/ 171450 w 263525"/>
                <a:gd name="connsiteY1" fmla="*/ 50800 h 336550"/>
                <a:gd name="connsiteX2" fmla="*/ 263525 w 263525"/>
                <a:gd name="connsiteY2" fmla="*/ 107950 h 336550"/>
                <a:gd name="connsiteX3" fmla="*/ 142875 w 263525"/>
                <a:gd name="connsiteY3" fmla="*/ 285750 h 336550"/>
                <a:gd name="connsiteX4" fmla="*/ 19050 w 263525"/>
                <a:gd name="connsiteY4" fmla="*/ 336550 h 336550"/>
                <a:gd name="connsiteX5" fmla="*/ 0 w 263525"/>
                <a:gd name="connsiteY5" fmla="*/ 244475 h 336550"/>
                <a:gd name="connsiteX6" fmla="*/ 101600 w 263525"/>
                <a:gd name="connsiteY6" fmla="*/ 203200 h 336550"/>
                <a:gd name="connsiteX7" fmla="*/ 117475 w 263525"/>
                <a:gd name="connsiteY7" fmla="*/ 136525 h 336550"/>
                <a:gd name="connsiteX8" fmla="*/ 79375 w 263525"/>
                <a:gd name="connsiteY8" fmla="*/ 85725 h 336550"/>
                <a:gd name="connsiteX9" fmla="*/ 133350 w 263525"/>
                <a:gd name="connsiteY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3525" h="336550">
                  <a:moveTo>
                    <a:pt x="133350" y="0"/>
                  </a:moveTo>
                  <a:lnTo>
                    <a:pt x="171450" y="50800"/>
                  </a:lnTo>
                  <a:lnTo>
                    <a:pt x="263525" y="107950"/>
                  </a:lnTo>
                  <a:lnTo>
                    <a:pt x="142875" y="285750"/>
                  </a:lnTo>
                  <a:lnTo>
                    <a:pt x="19050" y="336550"/>
                  </a:lnTo>
                  <a:lnTo>
                    <a:pt x="0" y="244475"/>
                  </a:lnTo>
                  <a:lnTo>
                    <a:pt x="101600" y="203200"/>
                  </a:lnTo>
                  <a:lnTo>
                    <a:pt x="117475" y="136525"/>
                  </a:lnTo>
                  <a:lnTo>
                    <a:pt x="79375" y="85725"/>
                  </a:lnTo>
                  <a:lnTo>
                    <a:pt x="1333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92" name="フリーフォーム 1037">
              <a:extLst>
                <a:ext uri="{FF2B5EF4-FFF2-40B4-BE49-F238E27FC236}">
                  <a16:creationId xmlns:a16="http://schemas.microsoft.com/office/drawing/2014/main" id="{B9E1067E-55C9-4280-A06F-1863A91B3479}"/>
                </a:ext>
              </a:extLst>
            </p:cNvPr>
            <p:cNvSpPr/>
            <p:nvPr/>
          </p:nvSpPr>
          <p:spPr bwMode="auto">
            <a:xfrm>
              <a:off x="3061054" y="4233120"/>
              <a:ext cx="242051" cy="165246"/>
            </a:xfrm>
            <a:custGeom>
              <a:avLst/>
              <a:gdLst>
                <a:gd name="connsiteX0" fmla="*/ 304800 w 330200"/>
                <a:gd name="connsiteY0" fmla="*/ 0 h 225425"/>
                <a:gd name="connsiteX1" fmla="*/ 219075 w 330200"/>
                <a:gd name="connsiteY1" fmla="*/ 0 h 225425"/>
                <a:gd name="connsiteX2" fmla="*/ 142875 w 330200"/>
                <a:gd name="connsiteY2" fmla="*/ 63500 h 225425"/>
                <a:gd name="connsiteX3" fmla="*/ 15875 w 330200"/>
                <a:gd name="connsiteY3" fmla="*/ 38100 h 225425"/>
                <a:gd name="connsiteX4" fmla="*/ 0 w 330200"/>
                <a:gd name="connsiteY4" fmla="*/ 79375 h 225425"/>
                <a:gd name="connsiteX5" fmla="*/ 15875 w 330200"/>
                <a:gd name="connsiteY5" fmla="*/ 225425 h 225425"/>
                <a:gd name="connsiteX6" fmla="*/ 234950 w 330200"/>
                <a:gd name="connsiteY6" fmla="*/ 165100 h 225425"/>
                <a:gd name="connsiteX7" fmla="*/ 285750 w 330200"/>
                <a:gd name="connsiteY7" fmla="*/ 127000 h 225425"/>
                <a:gd name="connsiteX8" fmla="*/ 330200 w 330200"/>
                <a:gd name="connsiteY8" fmla="*/ 95250 h 225425"/>
                <a:gd name="connsiteX9" fmla="*/ 304800 w 330200"/>
                <a:gd name="connsiteY9" fmla="*/ 0 h 22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0200" h="225425">
                  <a:moveTo>
                    <a:pt x="304800" y="0"/>
                  </a:moveTo>
                  <a:lnTo>
                    <a:pt x="219075" y="0"/>
                  </a:lnTo>
                  <a:lnTo>
                    <a:pt x="142875" y="63500"/>
                  </a:lnTo>
                  <a:lnTo>
                    <a:pt x="15875" y="38100"/>
                  </a:lnTo>
                  <a:lnTo>
                    <a:pt x="0" y="79375"/>
                  </a:lnTo>
                  <a:lnTo>
                    <a:pt x="15875" y="225425"/>
                  </a:lnTo>
                  <a:lnTo>
                    <a:pt x="234950" y="165100"/>
                  </a:lnTo>
                  <a:lnTo>
                    <a:pt x="285750" y="127000"/>
                  </a:lnTo>
                  <a:lnTo>
                    <a:pt x="330200" y="95250"/>
                  </a:lnTo>
                  <a:lnTo>
                    <a:pt x="304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93" name="フリーフォーム 1038">
              <a:extLst>
                <a:ext uri="{FF2B5EF4-FFF2-40B4-BE49-F238E27FC236}">
                  <a16:creationId xmlns:a16="http://schemas.microsoft.com/office/drawing/2014/main" id="{E578528D-FA92-423B-BFD8-1884C9413343}"/>
                </a:ext>
              </a:extLst>
            </p:cNvPr>
            <p:cNvSpPr/>
            <p:nvPr/>
          </p:nvSpPr>
          <p:spPr bwMode="auto">
            <a:xfrm>
              <a:off x="3012179" y="3446455"/>
              <a:ext cx="134990" cy="83787"/>
            </a:xfrm>
            <a:custGeom>
              <a:avLst/>
              <a:gdLst>
                <a:gd name="connsiteX0" fmla="*/ 0 w 184150"/>
                <a:gd name="connsiteY0" fmla="*/ 0 h 114300"/>
                <a:gd name="connsiteX1" fmla="*/ 184150 w 184150"/>
                <a:gd name="connsiteY1" fmla="*/ 92075 h 114300"/>
                <a:gd name="connsiteX2" fmla="*/ 101600 w 184150"/>
                <a:gd name="connsiteY2" fmla="*/ 114300 h 114300"/>
                <a:gd name="connsiteX3" fmla="*/ 25400 w 184150"/>
                <a:gd name="connsiteY3" fmla="*/ 88900 h 114300"/>
                <a:gd name="connsiteX4" fmla="*/ 0 w 184150"/>
                <a:gd name="connsiteY4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114300">
                  <a:moveTo>
                    <a:pt x="0" y="0"/>
                  </a:moveTo>
                  <a:lnTo>
                    <a:pt x="184150" y="92075"/>
                  </a:lnTo>
                  <a:lnTo>
                    <a:pt x="101600" y="114300"/>
                  </a:lnTo>
                  <a:lnTo>
                    <a:pt x="25400" y="889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94" name="フリーフォーム 1039">
              <a:extLst>
                <a:ext uri="{FF2B5EF4-FFF2-40B4-BE49-F238E27FC236}">
                  <a16:creationId xmlns:a16="http://schemas.microsoft.com/office/drawing/2014/main" id="{6BD575F5-DE9C-406B-ACFC-7AFCC99F8B7E}"/>
                </a:ext>
              </a:extLst>
            </p:cNvPr>
            <p:cNvSpPr/>
            <p:nvPr/>
          </p:nvSpPr>
          <p:spPr bwMode="auto">
            <a:xfrm>
              <a:off x="2637466" y="3499986"/>
              <a:ext cx="465482" cy="214122"/>
            </a:xfrm>
            <a:custGeom>
              <a:avLst/>
              <a:gdLst>
                <a:gd name="connsiteX0" fmla="*/ 600075 w 635000"/>
                <a:gd name="connsiteY0" fmla="*/ 50800 h 292100"/>
                <a:gd name="connsiteX1" fmla="*/ 546100 w 635000"/>
                <a:gd name="connsiteY1" fmla="*/ 22225 h 292100"/>
                <a:gd name="connsiteX2" fmla="*/ 479425 w 635000"/>
                <a:gd name="connsiteY2" fmla="*/ 57150 h 292100"/>
                <a:gd name="connsiteX3" fmla="*/ 349250 w 635000"/>
                <a:gd name="connsiteY3" fmla="*/ 41275 h 292100"/>
                <a:gd name="connsiteX4" fmla="*/ 307975 w 635000"/>
                <a:gd name="connsiteY4" fmla="*/ 3175 h 292100"/>
                <a:gd name="connsiteX5" fmla="*/ 212725 w 635000"/>
                <a:gd name="connsiteY5" fmla="*/ 22225 h 292100"/>
                <a:gd name="connsiteX6" fmla="*/ 127000 w 635000"/>
                <a:gd name="connsiteY6" fmla="*/ 47625 h 292100"/>
                <a:gd name="connsiteX7" fmla="*/ 47625 w 635000"/>
                <a:gd name="connsiteY7" fmla="*/ 0 h 292100"/>
                <a:gd name="connsiteX8" fmla="*/ 9525 w 635000"/>
                <a:gd name="connsiteY8" fmla="*/ 60325 h 292100"/>
                <a:gd name="connsiteX9" fmla="*/ 107950 w 635000"/>
                <a:gd name="connsiteY9" fmla="*/ 73025 h 292100"/>
                <a:gd name="connsiteX10" fmla="*/ 0 w 635000"/>
                <a:gd name="connsiteY10" fmla="*/ 111125 h 292100"/>
                <a:gd name="connsiteX11" fmla="*/ 57150 w 635000"/>
                <a:gd name="connsiteY11" fmla="*/ 241300 h 292100"/>
                <a:gd name="connsiteX12" fmla="*/ 127000 w 635000"/>
                <a:gd name="connsiteY12" fmla="*/ 292100 h 292100"/>
                <a:gd name="connsiteX13" fmla="*/ 168275 w 635000"/>
                <a:gd name="connsiteY13" fmla="*/ 244475 h 292100"/>
                <a:gd name="connsiteX14" fmla="*/ 250825 w 635000"/>
                <a:gd name="connsiteY14" fmla="*/ 285750 h 292100"/>
                <a:gd name="connsiteX15" fmla="*/ 339725 w 635000"/>
                <a:gd name="connsiteY15" fmla="*/ 238125 h 292100"/>
                <a:gd name="connsiteX16" fmla="*/ 384175 w 635000"/>
                <a:gd name="connsiteY16" fmla="*/ 254000 h 292100"/>
                <a:gd name="connsiteX17" fmla="*/ 622300 w 635000"/>
                <a:gd name="connsiteY17" fmla="*/ 222250 h 292100"/>
                <a:gd name="connsiteX18" fmla="*/ 612775 w 635000"/>
                <a:gd name="connsiteY18" fmla="*/ 136525 h 292100"/>
                <a:gd name="connsiteX19" fmla="*/ 635000 w 635000"/>
                <a:gd name="connsiteY19" fmla="*/ 117475 h 292100"/>
                <a:gd name="connsiteX20" fmla="*/ 600075 w 635000"/>
                <a:gd name="connsiteY20" fmla="*/ 5080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35000" h="292100">
                  <a:moveTo>
                    <a:pt x="600075" y="50800"/>
                  </a:moveTo>
                  <a:lnTo>
                    <a:pt x="546100" y="22225"/>
                  </a:lnTo>
                  <a:lnTo>
                    <a:pt x="479425" y="57150"/>
                  </a:lnTo>
                  <a:lnTo>
                    <a:pt x="349250" y="41275"/>
                  </a:lnTo>
                  <a:lnTo>
                    <a:pt x="307975" y="3175"/>
                  </a:lnTo>
                  <a:lnTo>
                    <a:pt x="212725" y="22225"/>
                  </a:lnTo>
                  <a:lnTo>
                    <a:pt x="127000" y="47625"/>
                  </a:lnTo>
                  <a:lnTo>
                    <a:pt x="47625" y="0"/>
                  </a:lnTo>
                  <a:lnTo>
                    <a:pt x="9525" y="60325"/>
                  </a:lnTo>
                  <a:lnTo>
                    <a:pt x="107950" y="73025"/>
                  </a:lnTo>
                  <a:lnTo>
                    <a:pt x="0" y="111125"/>
                  </a:lnTo>
                  <a:lnTo>
                    <a:pt x="57150" y="241300"/>
                  </a:lnTo>
                  <a:lnTo>
                    <a:pt x="127000" y="292100"/>
                  </a:lnTo>
                  <a:lnTo>
                    <a:pt x="168275" y="244475"/>
                  </a:lnTo>
                  <a:lnTo>
                    <a:pt x="250825" y="285750"/>
                  </a:lnTo>
                  <a:lnTo>
                    <a:pt x="339725" y="238125"/>
                  </a:lnTo>
                  <a:lnTo>
                    <a:pt x="384175" y="254000"/>
                  </a:lnTo>
                  <a:lnTo>
                    <a:pt x="622300" y="222250"/>
                  </a:lnTo>
                  <a:lnTo>
                    <a:pt x="612775" y="136525"/>
                  </a:lnTo>
                  <a:lnTo>
                    <a:pt x="635000" y="117475"/>
                  </a:lnTo>
                  <a:lnTo>
                    <a:pt x="600075" y="50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95" name="フリーフォーム 1040">
              <a:extLst>
                <a:ext uri="{FF2B5EF4-FFF2-40B4-BE49-F238E27FC236}">
                  <a16:creationId xmlns:a16="http://schemas.microsoft.com/office/drawing/2014/main" id="{28C5098B-C65A-4D12-B11B-25FACA91B08E}"/>
                </a:ext>
              </a:extLst>
            </p:cNvPr>
            <p:cNvSpPr/>
            <p:nvPr/>
          </p:nvSpPr>
          <p:spPr bwMode="auto">
            <a:xfrm>
              <a:off x="3072692" y="3516278"/>
              <a:ext cx="86114" cy="97751"/>
            </a:xfrm>
            <a:custGeom>
              <a:avLst/>
              <a:gdLst>
                <a:gd name="connsiteX0" fmla="*/ 0 w 117475"/>
                <a:gd name="connsiteY0" fmla="*/ 19050 h 133350"/>
                <a:gd name="connsiteX1" fmla="*/ 57150 w 117475"/>
                <a:gd name="connsiteY1" fmla="*/ 0 h 133350"/>
                <a:gd name="connsiteX2" fmla="*/ 117475 w 117475"/>
                <a:gd name="connsiteY2" fmla="*/ 127000 h 133350"/>
                <a:gd name="connsiteX3" fmla="*/ 95250 w 117475"/>
                <a:gd name="connsiteY3" fmla="*/ 133350 h 133350"/>
                <a:gd name="connsiteX4" fmla="*/ 34925 w 117475"/>
                <a:gd name="connsiteY4" fmla="*/ 98425 h 133350"/>
                <a:gd name="connsiteX5" fmla="*/ 0 w 117475"/>
                <a:gd name="connsiteY5" fmla="*/ 190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75" h="133350">
                  <a:moveTo>
                    <a:pt x="0" y="19050"/>
                  </a:moveTo>
                  <a:lnTo>
                    <a:pt x="57150" y="0"/>
                  </a:lnTo>
                  <a:lnTo>
                    <a:pt x="117475" y="127000"/>
                  </a:lnTo>
                  <a:lnTo>
                    <a:pt x="95250" y="133350"/>
                  </a:lnTo>
                  <a:lnTo>
                    <a:pt x="34925" y="98425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07" name="フリーフォーム 1041">
              <a:extLst>
                <a:ext uri="{FF2B5EF4-FFF2-40B4-BE49-F238E27FC236}">
                  <a16:creationId xmlns:a16="http://schemas.microsoft.com/office/drawing/2014/main" id="{D9CF90E0-B782-428A-A5FE-D318CAA48742}"/>
                </a:ext>
              </a:extLst>
            </p:cNvPr>
            <p:cNvSpPr/>
            <p:nvPr/>
          </p:nvSpPr>
          <p:spPr bwMode="auto">
            <a:xfrm>
              <a:off x="3112258" y="3499986"/>
              <a:ext cx="114043" cy="146627"/>
            </a:xfrm>
            <a:custGeom>
              <a:avLst/>
              <a:gdLst>
                <a:gd name="connsiteX0" fmla="*/ 0 w 155575"/>
                <a:gd name="connsiteY0" fmla="*/ 44450 h 200025"/>
                <a:gd name="connsiteX1" fmla="*/ 44450 w 155575"/>
                <a:gd name="connsiteY1" fmla="*/ 0 h 200025"/>
                <a:gd name="connsiteX2" fmla="*/ 101600 w 155575"/>
                <a:gd name="connsiteY2" fmla="*/ 41275 h 200025"/>
                <a:gd name="connsiteX3" fmla="*/ 155575 w 155575"/>
                <a:gd name="connsiteY3" fmla="*/ 63500 h 200025"/>
                <a:gd name="connsiteX4" fmla="*/ 136525 w 155575"/>
                <a:gd name="connsiteY4" fmla="*/ 200025 h 200025"/>
                <a:gd name="connsiteX5" fmla="*/ 95250 w 155575"/>
                <a:gd name="connsiteY5" fmla="*/ 120650 h 200025"/>
                <a:gd name="connsiteX6" fmla="*/ 69850 w 155575"/>
                <a:gd name="connsiteY6" fmla="*/ 149225 h 200025"/>
                <a:gd name="connsiteX7" fmla="*/ 0 w 155575"/>
                <a:gd name="connsiteY7" fmla="*/ 4445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575" h="200025">
                  <a:moveTo>
                    <a:pt x="0" y="44450"/>
                  </a:moveTo>
                  <a:lnTo>
                    <a:pt x="44450" y="0"/>
                  </a:lnTo>
                  <a:lnTo>
                    <a:pt x="101600" y="41275"/>
                  </a:lnTo>
                  <a:lnTo>
                    <a:pt x="155575" y="63500"/>
                  </a:lnTo>
                  <a:lnTo>
                    <a:pt x="136525" y="200025"/>
                  </a:lnTo>
                  <a:lnTo>
                    <a:pt x="95250" y="120650"/>
                  </a:lnTo>
                  <a:lnTo>
                    <a:pt x="69850" y="149225"/>
                  </a:lnTo>
                  <a:lnTo>
                    <a:pt x="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08" name="フリーフォーム 1042">
              <a:extLst>
                <a:ext uri="{FF2B5EF4-FFF2-40B4-BE49-F238E27FC236}">
                  <a16:creationId xmlns:a16="http://schemas.microsoft.com/office/drawing/2014/main" id="{AFA58272-CBBD-4510-ADB9-0CD985AE4277}"/>
                </a:ext>
              </a:extLst>
            </p:cNvPr>
            <p:cNvSpPr/>
            <p:nvPr/>
          </p:nvSpPr>
          <p:spPr bwMode="auto">
            <a:xfrm>
              <a:off x="2879516" y="3674542"/>
              <a:ext cx="153609" cy="153609"/>
            </a:xfrm>
            <a:custGeom>
              <a:avLst/>
              <a:gdLst>
                <a:gd name="connsiteX0" fmla="*/ 209550 w 209550"/>
                <a:gd name="connsiteY0" fmla="*/ 0 h 209550"/>
                <a:gd name="connsiteX1" fmla="*/ 66675 w 209550"/>
                <a:gd name="connsiteY1" fmla="*/ 19050 h 209550"/>
                <a:gd name="connsiteX2" fmla="*/ 3175 w 209550"/>
                <a:gd name="connsiteY2" fmla="*/ 47625 h 209550"/>
                <a:gd name="connsiteX3" fmla="*/ 0 w 209550"/>
                <a:gd name="connsiteY3" fmla="*/ 209550 h 209550"/>
                <a:gd name="connsiteX4" fmla="*/ 158750 w 209550"/>
                <a:gd name="connsiteY4" fmla="*/ 136525 h 209550"/>
                <a:gd name="connsiteX5" fmla="*/ 209550 w 209550"/>
                <a:gd name="connsiteY5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550" h="209550">
                  <a:moveTo>
                    <a:pt x="209550" y="0"/>
                  </a:moveTo>
                  <a:lnTo>
                    <a:pt x="66675" y="19050"/>
                  </a:lnTo>
                  <a:lnTo>
                    <a:pt x="3175" y="47625"/>
                  </a:lnTo>
                  <a:cubicBezTo>
                    <a:pt x="2117" y="101600"/>
                    <a:pt x="1058" y="155575"/>
                    <a:pt x="0" y="209550"/>
                  </a:cubicBezTo>
                  <a:lnTo>
                    <a:pt x="158750" y="136525"/>
                  </a:lnTo>
                  <a:lnTo>
                    <a:pt x="2095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10" name="フリーフォーム 1043">
              <a:extLst>
                <a:ext uri="{FF2B5EF4-FFF2-40B4-BE49-F238E27FC236}">
                  <a16:creationId xmlns:a16="http://schemas.microsoft.com/office/drawing/2014/main" id="{F900D879-47B9-4C1F-9019-F894DD569D9E}"/>
                </a:ext>
              </a:extLst>
            </p:cNvPr>
            <p:cNvSpPr/>
            <p:nvPr/>
          </p:nvSpPr>
          <p:spPr bwMode="auto">
            <a:xfrm>
              <a:off x="2874861" y="3790912"/>
              <a:ext cx="102406" cy="151282"/>
            </a:xfrm>
            <a:custGeom>
              <a:avLst/>
              <a:gdLst>
                <a:gd name="connsiteX0" fmla="*/ 12700 w 139700"/>
                <a:gd name="connsiteY0" fmla="*/ 41275 h 206375"/>
                <a:gd name="connsiteX1" fmla="*/ 0 w 139700"/>
                <a:gd name="connsiteY1" fmla="*/ 206375 h 206375"/>
                <a:gd name="connsiteX2" fmla="*/ 57150 w 139700"/>
                <a:gd name="connsiteY2" fmla="*/ 158750 h 206375"/>
                <a:gd name="connsiteX3" fmla="*/ 69850 w 139700"/>
                <a:gd name="connsiteY3" fmla="*/ 85725 h 206375"/>
                <a:gd name="connsiteX4" fmla="*/ 139700 w 139700"/>
                <a:gd name="connsiteY4" fmla="*/ 66675 h 206375"/>
                <a:gd name="connsiteX5" fmla="*/ 139700 w 139700"/>
                <a:gd name="connsiteY5" fmla="*/ 0 h 206375"/>
                <a:gd name="connsiteX6" fmla="*/ 12700 w 139700"/>
                <a:gd name="connsiteY6" fmla="*/ 41275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9700" h="206375">
                  <a:moveTo>
                    <a:pt x="12700" y="41275"/>
                  </a:moveTo>
                  <a:lnTo>
                    <a:pt x="0" y="206375"/>
                  </a:lnTo>
                  <a:lnTo>
                    <a:pt x="57150" y="158750"/>
                  </a:lnTo>
                  <a:lnTo>
                    <a:pt x="69850" y="85725"/>
                  </a:lnTo>
                  <a:lnTo>
                    <a:pt x="139700" y="66675"/>
                  </a:lnTo>
                  <a:lnTo>
                    <a:pt x="139700" y="0"/>
                  </a:lnTo>
                  <a:lnTo>
                    <a:pt x="12700" y="41275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11" name="フリーフォーム 1044">
              <a:extLst>
                <a:ext uri="{FF2B5EF4-FFF2-40B4-BE49-F238E27FC236}">
                  <a16:creationId xmlns:a16="http://schemas.microsoft.com/office/drawing/2014/main" id="{5EDEA4CA-29B7-48BF-B8D5-0E79BF5F777B}"/>
                </a:ext>
              </a:extLst>
            </p:cNvPr>
            <p:cNvSpPr/>
            <p:nvPr/>
          </p:nvSpPr>
          <p:spPr bwMode="auto">
            <a:xfrm>
              <a:off x="2977267" y="3660577"/>
              <a:ext cx="228086" cy="265325"/>
            </a:xfrm>
            <a:custGeom>
              <a:avLst/>
              <a:gdLst>
                <a:gd name="connsiteX0" fmla="*/ 174625 w 311150"/>
                <a:gd name="connsiteY0" fmla="*/ 0 h 361950"/>
                <a:gd name="connsiteX1" fmla="*/ 228600 w 311150"/>
                <a:gd name="connsiteY1" fmla="*/ 76200 h 361950"/>
                <a:gd name="connsiteX2" fmla="*/ 222250 w 311150"/>
                <a:gd name="connsiteY2" fmla="*/ 152400 h 361950"/>
                <a:gd name="connsiteX3" fmla="*/ 257175 w 311150"/>
                <a:gd name="connsiteY3" fmla="*/ 209550 h 361950"/>
                <a:gd name="connsiteX4" fmla="*/ 311150 w 311150"/>
                <a:gd name="connsiteY4" fmla="*/ 336550 h 361950"/>
                <a:gd name="connsiteX5" fmla="*/ 266700 w 311150"/>
                <a:gd name="connsiteY5" fmla="*/ 336550 h 361950"/>
                <a:gd name="connsiteX6" fmla="*/ 193675 w 311150"/>
                <a:gd name="connsiteY6" fmla="*/ 361950 h 361950"/>
                <a:gd name="connsiteX7" fmla="*/ 3175 w 311150"/>
                <a:gd name="connsiteY7" fmla="*/ 241300 h 361950"/>
                <a:gd name="connsiteX8" fmla="*/ 0 w 311150"/>
                <a:gd name="connsiteY8" fmla="*/ 168275 h 361950"/>
                <a:gd name="connsiteX9" fmla="*/ 34925 w 311150"/>
                <a:gd name="connsiteY9" fmla="*/ 161925 h 361950"/>
                <a:gd name="connsiteX10" fmla="*/ 76200 w 311150"/>
                <a:gd name="connsiteY10" fmla="*/ 12700 h 361950"/>
                <a:gd name="connsiteX11" fmla="*/ 174625 w 311150"/>
                <a:gd name="connsiteY11" fmla="*/ 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150" h="361950">
                  <a:moveTo>
                    <a:pt x="174625" y="0"/>
                  </a:moveTo>
                  <a:lnTo>
                    <a:pt x="228600" y="76200"/>
                  </a:lnTo>
                  <a:lnTo>
                    <a:pt x="222250" y="152400"/>
                  </a:lnTo>
                  <a:lnTo>
                    <a:pt x="257175" y="209550"/>
                  </a:lnTo>
                  <a:lnTo>
                    <a:pt x="311150" y="336550"/>
                  </a:lnTo>
                  <a:lnTo>
                    <a:pt x="266700" y="336550"/>
                  </a:lnTo>
                  <a:lnTo>
                    <a:pt x="193675" y="361950"/>
                  </a:lnTo>
                  <a:lnTo>
                    <a:pt x="3175" y="241300"/>
                  </a:lnTo>
                  <a:lnTo>
                    <a:pt x="0" y="168275"/>
                  </a:lnTo>
                  <a:lnTo>
                    <a:pt x="34925" y="161925"/>
                  </a:lnTo>
                  <a:lnTo>
                    <a:pt x="76200" y="12700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12" name="フリーフォーム 1045">
              <a:extLst>
                <a:ext uri="{FF2B5EF4-FFF2-40B4-BE49-F238E27FC236}">
                  <a16:creationId xmlns:a16="http://schemas.microsoft.com/office/drawing/2014/main" id="{BB818463-516D-42B0-9F7C-83E3E07A95E9}"/>
                </a:ext>
              </a:extLst>
            </p:cNvPr>
            <p:cNvSpPr/>
            <p:nvPr/>
          </p:nvSpPr>
          <p:spPr bwMode="auto">
            <a:xfrm>
              <a:off x="3091311" y="3586100"/>
              <a:ext cx="477119" cy="467810"/>
            </a:xfrm>
            <a:custGeom>
              <a:avLst/>
              <a:gdLst>
                <a:gd name="connsiteX0" fmla="*/ 3175 w 650875"/>
                <a:gd name="connsiteY0" fmla="*/ 0 h 638175"/>
                <a:gd name="connsiteX1" fmla="*/ 0 w 650875"/>
                <a:gd name="connsiteY1" fmla="*/ 104775 h 638175"/>
                <a:gd name="connsiteX2" fmla="*/ 28575 w 650875"/>
                <a:gd name="connsiteY2" fmla="*/ 107950 h 638175"/>
                <a:gd name="connsiteX3" fmla="*/ 66675 w 650875"/>
                <a:gd name="connsiteY3" fmla="*/ 177800 h 638175"/>
                <a:gd name="connsiteX4" fmla="*/ 69850 w 650875"/>
                <a:gd name="connsiteY4" fmla="*/ 241300 h 638175"/>
                <a:gd name="connsiteX5" fmla="*/ 146050 w 650875"/>
                <a:gd name="connsiteY5" fmla="*/ 419100 h 638175"/>
                <a:gd name="connsiteX6" fmla="*/ 193675 w 650875"/>
                <a:gd name="connsiteY6" fmla="*/ 428625 h 638175"/>
                <a:gd name="connsiteX7" fmla="*/ 234950 w 650875"/>
                <a:gd name="connsiteY7" fmla="*/ 508000 h 638175"/>
                <a:gd name="connsiteX8" fmla="*/ 371475 w 650875"/>
                <a:gd name="connsiteY8" fmla="*/ 571500 h 638175"/>
                <a:gd name="connsiteX9" fmla="*/ 412750 w 650875"/>
                <a:gd name="connsiteY9" fmla="*/ 539750 h 638175"/>
                <a:gd name="connsiteX10" fmla="*/ 447675 w 650875"/>
                <a:gd name="connsiteY10" fmla="*/ 603250 h 638175"/>
                <a:gd name="connsiteX11" fmla="*/ 587375 w 650875"/>
                <a:gd name="connsiteY11" fmla="*/ 638175 h 638175"/>
                <a:gd name="connsiteX12" fmla="*/ 615950 w 650875"/>
                <a:gd name="connsiteY12" fmla="*/ 574675 h 638175"/>
                <a:gd name="connsiteX13" fmla="*/ 650875 w 650875"/>
                <a:gd name="connsiteY13" fmla="*/ 539750 h 638175"/>
                <a:gd name="connsiteX14" fmla="*/ 600075 w 650875"/>
                <a:gd name="connsiteY14" fmla="*/ 438150 h 638175"/>
                <a:gd name="connsiteX15" fmla="*/ 549275 w 650875"/>
                <a:gd name="connsiteY15" fmla="*/ 419100 h 638175"/>
                <a:gd name="connsiteX16" fmla="*/ 581025 w 650875"/>
                <a:gd name="connsiteY16" fmla="*/ 384175 h 638175"/>
                <a:gd name="connsiteX17" fmla="*/ 542925 w 650875"/>
                <a:gd name="connsiteY17" fmla="*/ 327025 h 638175"/>
                <a:gd name="connsiteX18" fmla="*/ 558800 w 650875"/>
                <a:gd name="connsiteY18" fmla="*/ 200025 h 638175"/>
                <a:gd name="connsiteX19" fmla="*/ 568325 w 650875"/>
                <a:gd name="connsiteY19" fmla="*/ 149225 h 638175"/>
                <a:gd name="connsiteX20" fmla="*/ 415925 w 650875"/>
                <a:gd name="connsiteY20" fmla="*/ 50800 h 638175"/>
                <a:gd name="connsiteX21" fmla="*/ 361950 w 650875"/>
                <a:gd name="connsiteY21" fmla="*/ 101600 h 638175"/>
                <a:gd name="connsiteX22" fmla="*/ 250825 w 650875"/>
                <a:gd name="connsiteY22" fmla="*/ 133350 h 638175"/>
                <a:gd name="connsiteX23" fmla="*/ 200025 w 650875"/>
                <a:gd name="connsiteY23" fmla="*/ 107950 h 638175"/>
                <a:gd name="connsiteX24" fmla="*/ 174625 w 650875"/>
                <a:gd name="connsiteY24" fmla="*/ 92075 h 638175"/>
                <a:gd name="connsiteX25" fmla="*/ 130175 w 650875"/>
                <a:gd name="connsiteY25" fmla="*/ 9525 h 638175"/>
                <a:gd name="connsiteX26" fmla="*/ 88900 w 650875"/>
                <a:gd name="connsiteY26" fmla="*/ 34925 h 638175"/>
                <a:gd name="connsiteX27" fmla="*/ 3175 w 650875"/>
                <a:gd name="connsiteY27" fmla="*/ 0 h 638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50875" h="638175">
                  <a:moveTo>
                    <a:pt x="3175" y="0"/>
                  </a:moveTo>
                  <a:cubicBezTo>
                    <a:pt x="2117" y="34925"/>
                    <a:pt x="1058" y="69850"/>
                    <a:pt x="0" y="104775"/>
                  </a:cubicBezTo>
                  <a:lnTo>
                    <a:pt x="28575" y="107950"/>
                  </a:lnTo>
                  <a:lnTo>
                    <a:pt x="66675" y="177800"/>
                  </a:lnTo>
                  <a:lnTo>
                    <a:pt x="69850" y="241300"/>
                  </a:lnTo>
                  <a:lnTo>
                    <a:pt x="146050" y="419100"/>
                  </a:lnTo>
                  <a:lnTo>
                    <a:pt x="193675" y="428625"/>
                  </a:lnTo>
                  <a:lnTo>
                    <a:pt x="234950" y="508000"/>
                  </a:lnTo>
                  <a:lnTo>
                    <a:pt x="371475" y="571500"/>
                  </a:lnTo>
                  <a:lnTo>
                    <a:pt x="412750" y="539750"/>
                  </a:lnTo>
                  <a:lnTo>
                    <a:pt x="447675" y="603250"/>
                  </a:lnTo>
                  <a:lnTo>
                    <a:pt x="587375" y="638175"/>
                  </a:lnTo>
                  <a:lnTo>
                    <a:pt x="615950" y="574675"/>
                  </a:lnTo>
                  <a:lnTo>
                    <a:pt x="650875" y="539750"/>
                  </a:lnTo>
                  <a:lnTo>
                    <a:pt x="600075" y="438150"/>
                  </a:lnTo>
                  <a:lnTo>
                    <a:pt x="549275" y="419100"/>
                  </a:lnTo>
                  <a:lnTo>
                    <a:pt x="581025" y="384175"/>
                  </a:lnTo>
                  <a:lnTo>
                    <a:pt x="542925" y="327025"/>
                  </a:lnTo>
                  <a:lnTo>
                    <a:pt x="558800" y="200025"/>
                  </a:lnTo>
                  <a:lnTo>
                    <a:pt x="568325" y="149225"/>
                  </a:lnTo>
                  <a:lnTo>
                    <a:pt x="415925" y="50800"/>
                  </a:lnTo>
                  <a:lnTo>
                    <a:pt x="361950" y="101600"/>
                  </a:lnTo>
                  <a:lnTo>
                    <a:pt x="250825" y="133350"/>
                  </a:lnTo>
                  <a:lnTo>
                    <a:pt x="200025" y="107950"/>
                  </a:lnTo>
                  <a:lnTo>
                    <a:pt x="174625" y="92075"/>
                  </a:lnTo>
                  <a:lnTo>
                    <a:pt x="130175" y="9525"/>
                  </a:lnTo>
                  <a:lnTo>
                    <a:pt x="88900" y="34925"/>
                  </a:lnTo>
                  <a:lnTo>
                    <a:pt x="3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14" name="フリーフォーム 1047">
              <a:extLst>
                <a:ext uri="{FF2B5EF4-FFF2-40B4-BE49-F238E27FC236}">
                  <a16:creationId xmlns:a16="http://schemas.microsoft.com/office/drawing/2014/main" id="{8160EAB8-BB05-46C1-B160-DCF7CD6A4F78}"/>
                </a:ext>
              </a:extLst>
            </p:cNvPr>
            <p:cNvSpPr/>
            <p:nvPr/>
          </p:nvSpPr>
          <p:spPr bwMode="auto">
            <a:xfrm>
              <a:off x="3985037" y="3881681"/>
              <a:ext cx="195503" cy="132662"/>
            </a:xfrm>
            <a:custGeom>
              <a:avLst/>
              <a:gdLst>
                <a:gd name="connsiteX0" fmla="*/ 73025 w 266700"/>
                <a:gd name="connsiteY0" fmla="*/ 0 h 180975"/>
                <a:gd name="connsiteX1" fmla="*/ 12700 w 266700"/>
                <a:gd name="connsiteY1" fmla="*/ 15875 h 180975"/>
                <a:gd name="connsiteX2" fmla="*/ 0 w 266700"/>
                <a:gd name="connsiteY2" fmla="*/ 73025 h 180975"/>
                <a:gd name="connsiteX3" fmla="*/ 76200 w 266700"/>
                <a:gd name="connsiteY3" fmla="*/ 142875 h 180975"/>
                <a:gd name="connsiteX4" fmla="*/ 120650 w 266700"/>
                <a:gd name="connsiteY4" fmla="*/ 127000 h 180975"/>
                <a:gd name="connsiteX5" fmla="*/ 152400 w 266700"/>
                <a:gd name="connsiteY5" fmla="*/ 168275 h 180975"/>
                <a:gd name="connsiteX6" fmla="*/ 263525 w 266700"/>
                <a:gd name="connsiteY6" fmla="*/ 180975 h 180975"/>
                <a:gd name="connsiteX7" fmla="*/ 266700 w 266700"/>
                <a:gd name="connsiteY7" fmla="*/ 111125 h 180975"/>
                <a:gd name="connsiteX8" fmla="*/ 187325 w 266700"/>
                <a:gd name="connsiteY8" fmla="*/ 117475 h 180975"/>
                <a:gd name="connsiteX9" fmla="*/ 73025 w 266700"/>
                <a:gd name="connsiteY9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6700" h="180975">
                  <a:moveTo>
                    <a:pt x="73025" y="0"/>
                  </a:moveTo>
                  <a:lnTo>
                    <a:pt x="12700" y="15875"/>
                  </a:lnTo>
                  <a:lnTo>
                    <a:pt x="0" y="73025"/>
                  </a:lnTo>
                  <a:lnTo>
                    <a:pt x="76200" y="142875"/>
                  </a:lnTo>
                  <a:lnTo>
                    <a:pt x="120650" y="127000"/>
                  </a:lnTo>
                  <a:lnTo>
                    <a:pt x="152400" y="168275"/>
                  </a:lnTo>
                  <a:lnTo>
                    <a:pt x="263525" y="180975"/>
                  </a:lnTo>
                  <a:lnTo>
                    <a:pt x="266700" y="111125"/>
                  </a:lnTo>
                  <a:lnTo>
                    <a:pt x="187325" y="11747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15" name="フリーフォーム 1048">
              <a:extLst>
                <a:ext uri="{FF2B5EF4-FFF2-40B4-BE49-F238E27FC236}">
                  <a16:creationId xmlns:a16="http://schemas.microsoft.com/office/drawing/2014/main" id="{D64A60D3-62AD-4463-84E1-C5463A3804F8}"/>
                </a:ext>
              </a:extLst>
            </p:cNvPr>
            <p:cNvSpPr/>
            <p:nvPr/>
          </p:nvSpPr>
          <p:spPr bwMode="auto">
            <a:xfrm>
              <a:off x="4175885" y="4012016"/>
              <a:ext cx="97751" cy="139645"/>
            </a:xfrm>
            <a:custGeom>
              <a:avLst/>
              <a:gdLst>
                <a:gd name="connsiteX0" fmla="*/ 0 w 133350"/>
                <a:gd name="connsiteY0" fmla="*/ 0 h 190500"/>
                <a:gd name="connsiteX1" fmla="*/ 12700 w 133350"/>
                <a:gd name="connsiteY1" fmla="*/ 76200 h 190500"/>
                <a:gd name="connsiteX2" fmla="*/ 47625 w 133350"/>
                <a:gd name="connsiteY2" fmla="*/ 190500 h 190500"/>
                <a:gd name="connsiteX3" fmla="*/ 127000 w 133350"/>
                <a:gd name="connsiteY3" fmla="*/ 177800 h 190500"/>
                <a:gd name="connsiteX4" fmla="*/ 123825 w 133350"/>
                <a:gd name="connsiteY4" fmla="*/ 136525 h 190500"/>
                <a:gd name="connsiteX5" fmla="*/ 98425 w 133350"/>
                <a:gd name="connsiteY5" fmla="*/ 92075 h 190500"/>
                <a:gd name="connsiteX6" fmla="*/ 133350 w 133350"/>
                <a:gd name="connsiteY6" fmla="*/ 50800 h 190500"/>
                <a:gd name="connsiteX7" fmla="*/ 0 w 133350"/>
                <a:gd name="connsiteY7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350" h="190500">
                  <a:moveTo>
                    <a:pt x="0" y="0"/>
                  </a:moveTo>
                  <a:lnTo>
                    <a:pt x="12700" y="76200"/>
                  </a:lnTo>
                  <a:lnTo>
                    <a:pt x="47625" y="190500"/>
                  </a:lnTo>
                  <a:lnTo>
                    <a:pt x="127000" y="177800"/>
                  </a:lnTo>
                  <a:lnTo>
                    <a:pt x="123825" y="136525"/>
                  </a:lnTo>
                  <a:lnTo>
                    <a:pt x="98425" y="92075"/>
                  </a:lnTo>
                  <a:lnTo>
                    <a:pt x="133350" y="50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16" name="フリーフォーム 1049">
              <a:extLst>
                <a:ext uri="{FF2B5EF4-FFF2-40B4-BE49-F238E27FC236}">
                  <a16:creationId xmlns:a16="http://schemas.microsoft.com/office/drawing/2014/main" id="{5C217447-361D-479D-A187-CE4401EDC5A8}"/>
                </a:ext>
              </a:extLst>
            </p:cNvPr>
            <p:cNvSpPr/>
            <p:nvPr/>
          </p:nvSpPr>
          <p:spPr bwMode="auto">
            <a:xfrm>
              <a:off x="4171230" y="3960813"/>
              <a:ext cx="93097" cy="51203"/>
            </a:xfrm>
            <a:custGeom>
              <a:avLst/>
              <a:gdLst>
                <a:gd name="connsiteX0" fmla="*/ 0 w 127000"/>
                <a:gd name="connsiteY0" fmla="*/ 69850 h 69850"/>
                <a:gd name="connsiteX1" fmla="*/ 15875 w 127000"/>
                <a:gd name="connsiteY1" fmla="*/ 6350 h 69850"/>
                <a:gd name="connsiteX2" fmla="*/ 107950 w 127000"/>
                <a:gd name="connsiteY2" fmla="*/ 0 h 69850"/>
                <a:gd name="connsiteX3" fmla="*/ 127000 w 127000"/>
                <a:gd name="connsiteY3" fmla="*/ 34925 h 69850"/>
                <a:gd name="connsiteX4" fmla="*/ 127000 w 127000"/>
                <a:gd name="connsiteY4" fmla="*/ 34925 h 69850"/>
                <a:gd name="connsiteX5" fmla="*/ 53975 w 127000"/>
                <a:gd name="connsiteY5" fmla="*/ 57150 h 69850"/>
                <a:gd name="connsiteX6" fmla="*/ 0 w 127000"/>
                <a:gd name="connsiteY6" fmla="*/ 69850 h 6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000" h="69850">
                  <a:moveTo>
                    <a:pt x="0" y="69850"/>
                  </a:moveTo>
                  <a:lnTo>
                    <a:pt x="15875" y="6350"/>
                  </a:lnTo>
                  <a:lnTo>
                    <a:pt x="107950" y="0"/>
                  </a:lnTo>
                  <a:lnTo>
                    <a:pt x="127000" y="34925"/>
                  </a:lnTo>
                  <a:lnTo>
                    <a:pt x="127000" y="34925"/>
                  </a:lnTo>
                  <a:lnTo>
                    <a:pt x="53975" y="57150"/>
                  </a:lnTo>
                  <a:lnTo>
                    <a:pt x="0" y="698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17" name="フリーフォーム 1050">
              <a:extLst>
                <a:ext uri="{FF2B5EF4-FFF2-40B4-BE49-F238E27FC236}">
                  <a16:creationId xmlns:a16="http://schemas.microsoft.com/office/drawing/2014/main" id="{920E5665-938E-4B04-B25B-B2066A66241F}"/>
                </a:ext>
              </a:extLst>
            </p:cNvPr>
            <p:cNvSpPr/>
            <p:nvPr/>
          </p:nvSpPr>
          <p:spPr bwMode="auto">
            <a:xfrm>
              <a:off x="4264326" y="3949176"/>
              <a:ext cx="230414" cy="537632"/>
            </a:xfrm>
            <a:custGeom>
              <a:avLst/>
              <a:gdLst>
                <a:gd name="connsiteX0" fmla="*/ 0 w 314325"/>
                <a:gd name="connsiteY0" fmla="*/ 263525 h 733425"/>
                <a:gd name="connsiteX1" fmla="*/ 92075 w 314325"/>
                <a:gd name="connsiteY1" fmla="*/ 406400 h 733425"/>
                <a:gd name="connsiteX2" fmla="*/ 76200 w 314325"/>
                <a:gd name="connsiteY2" fmla="*/ 495300 h 733425"/>
                <a:gd name="connsiteX3" fmla="*/ 139700 w 314325"/>
                <a:gd name="connsiteY3" fmla="*/ 508000 h 733425"/>
                <a:gd name="connsiteX4" fmla="*/ 174625 w 314325"/>
                <a:gd name="connsiteY4" fmla="*/ 457200 h 733425"/>
                <a:gd name="connsiteX5" fmla="*/ 225425 w 314325"/>
                <a:gd name="connsiteY5" fmla="*/ 552450 h 733425"/>
                <a:gd name="connsiteX6" fmla="*/ 225425 w 314325"/>
                <a:gd name="connsiteY6" fmla="*/ 733425 h 733425"/>
                <a:gd name="connsiteX7" fmla="*/ 263525 w 314325"/>
                <a:gd name="connsiteY7" fmla="*/ 523875 h 733425"/>
                <a:gd name="connsiteX8" fmla="*/ 187325 w 314325"/>
                <a:gd name="connsiteY8" fmla="*/ 396875 h 733425"/>
                <a:gd name="connsiteX9" fmla="*/ 206375 w 314325"/>
                <a:gd name="connsiteY9" fmla="*/ 355600 h 733425"/>
                <a:gd name="connsiteX10" fmla="*/ 273050 w 314325"/>
                <a:gd name="connsiteY10" fmla="*/ 339725 h 733425"/>
                <a:gd name="connsiteX11" fmla="*/ 314325 w 314325"/>
                <a:gd name="connsiteY11" fmla="*/ 301625 h 733425"/>
                <a:gd name="connsiteX12" fmla="*/ 257175 w 314325"/>
                <a:gd name="connsiteY12" fmla="*/ 177800 h 733425"/>
                <a:gd name="connsiteX13" fmla="*/ 196850 w 314325"/>
                <a:gd name="connsiteY13" fmla="*/ 168275 h 733425"/>
                <a:gd name="connsiteX14" fmla="*/ 200025 w 314325"/>
                <a:gd name="connsiteY14" fmla="*/ 127000 h 733425"/>
                <a:gd name="connsiteX15" fmla="*/ 250825 w 314325"/>
                <a:gd name="connsiteY15" fmla="*/ 66675 h 733425"/>
                <a:gd name="connsiteX16" fmla="*/ 206375 w 314325"/>
                <a:gd name="connsiteY16" fmla="*/ 0 h 733425"/>
                <a:gd name="connsiteX17" fmla="*/ 171450 w 314325"/>
                <a:gd name="connsiteY17" fmla="*/ 9525 h 733425"/>
                <a:gd name="connsiteX18" fmla="*/ 165100 w 314325"/>
                <a:gd name="connsiteY18" fmla="*/ 41275 h 733425"/>
                <a:gd name="connsiteX19" fmla="*/ 114300 w 314325"/>
                <a:gd name="connsiteY19" fmla="*/ 73025 h 733425"/>
                <a:gd name="connsiteX20" fmla="*/ 111125 w 314325"/>
                <a:gd name="connsiteY20" fmla="*/ 171450 h 733425"/>
                <a:gd name="connsiteX21" fmla="*/ 66675 w 314325"/>
                <a:gd name="connsiteY21" fmla="*/ 171450 h 733425"/>
                <a:gd name="connsiteX22" fmla="*/ 47625 w 314325"/>
                <a:gd name="connsiteY22" fmla="*/ 279400 h 733425"/>
                <a:gd name="connsiteX23" fmla="*/ 22225 w 314325"/>
                <a:gd name="connsiteY23" fmla="*/ 196850 h 733425"/>
                <a:gd name="connsiteX24" fmla="*/ 0 w 314325"/>
                <a:gd name="connsiteY24" fmla="*/ 2635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14325" h="733425">
                  <a:moveTo>
                    <a:pt x="0" y="263525"/>
                  </a:moveTo>
                  <a:lnTo>
                    <a:pt x="92075" y="406400"/>
                  </a:lnTo>
                  <a:lnTo>
                    <a:pt x="76200" y="495300"/>
                  </a:lnTo>
                  <a:lnTo>
                    <a:pt x="139700" y="508000"/>
                  </a:lnTo>
                  <a:lnTo>
                    <a:pt x="174625" y="457200"/>
                  </a:lnTo>
                  <a:lnTo>
                    <a:pt x="225425" y="552450"/>
                  </a:lnTo>
                  <a:lnTo>
                    <a:pt x="225425" y="733425"/>
                  </a:lnTo>
                  <a:lnTo>
                    <a:pt x="263525" y="523875"/>
                  </a:lnTo>
                  <a:lnTo>
                    <a:pt x="187325" y="396875"/>
                  </a:lnTo>
                  <a:lnTo>
                    <a:pt x="206375" y="355600"/>
                  </a:lnTo>
                  <a:lnTo>
                    <a:pt x="273050" y="339725"/>
                  </a:lnTo>
                  <a:lnTo>
                    <a:pt x="314325" y="301625"/>
                  </a:lnTo>
                  <a:lnTo>
                    <a:pt x="257175" y="177800"/>
                  </a:lnTo>
                  <a:lnTo>
                    <a:pt x="196850" y="168275"/>
                  </a:lnTo>
                  <a:lnTo>
                    <a:pt x="200025" y="127000"/>
                  </a:lnTo>
                  <a:lnTo>
                    <a:pt x="250825" y="66675"/>
                  </a:lnTo>
                  <a:lnTo>
                    <a:pt x="206375" y="0"/>
                  </a:lnTo>
                  <a:lnTo>
                    <a:pt x="171450" y="9525"/>
                  </a:lnTo>
                  <a:lnTo>
                    <a:pt x="165100" y="41275"/>
                  </a:lnTo>
                  <a:lnTo>
                    <a:pt x="114300" y="73025"/>
                  </a:lnTo>
                  <a:lnTo>
                    <a:pt x="111125" y="171450"/>
                  </a:lnTo>
                  <a:lnTo>
                    <a:pt x="66675" y="171450"/>
                  </a:lnTo>
                  <a:lnTo>
                    <a:pt x="47625" y="279400"/>
                  </a:lnTo>
                  <a:lnTo>
                    <a:pt x="22225" y="196850"/>
                  </a:lnTo>
                  <a:lnTo>
                    <a:pt x="0" y="263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35" name="フリーフォーム 1052">
              <a:extLst>
                <a:ext uri="{FF2B5EF4-FFF2-40B4-BE49-F238E27FC236}">
                  <a16:creationId xmlns:a16="http://schemas.microsoft.com/office/drawing/2014/main" id="{D3DBF86F-F7BA-442C-8834-198C0042DF57}"/>
                </a:ext>
              </a:extLst>
            </p:cNvPr>
            <p:cNvSpPr/>
            <p:nvPr/>
          </p:nvSpPr>
          <p:spPr bwMode="auto">
            <a:xfrm>
              <a:off x="3966418" y="4475171"/>
              <a:ext cx="69822" cy="111716"/>
            </a:xfrm>
            <a:custGeom>
              <a:avLst/>
              <a:gdLst>
                <a:gd name="connsiteX0" fmla="*/ 19050 w 95250"/>
                <a:gd name="connsiteY0" fmla="*/ 0 h 152400"/>
                <a:gd name="connsiteX1" fmla="*/ 0 w 95250"/>
                <a:gd name="connsiteY1" fmla="*/ 50800 h 152400"/>
                <a:gd name="connsiteX2" fmla="*/ 25400 w 95250"/>
                <a:gd name="connsiteY2" fmla="*/ 152400 h 152400"/>
                <a:gd name="connsiteX3" fmla="*/ 95250 w 95250"/>
                <a:gd name="connsiteY3" fmla="*/ 101600 h 152400"/>
                <a:gd name="connsiteX4" fmla="*/ 60325 w 95250"/>
                <a:gd name="connsiteY4" fmla="*/ 38100 h 152400"/>
                <a:gd name="connsiteX5" fmla="*/ 19050 w 95250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" h="152400">
                  <a:moveTo>
                    <a:pt x="19050" y="0"/>
                  </a:moveTo>
                  <a:lnTo>
                    <a:pt x="0" y="50800"/>
                  </a:lnTo>
                  <a:lnTo>
                    <a:pt x="25400" y="152400"/>
                  </a:lnTo>
                  <a:lnTo>
                    <a:pt x="95250" y="101600"/>
                  </a:lnTo>
                  <a:lnTo>
                    <a:pt x="60325" y="38100"/>
                  </a:lnTo>
                  <a:lnTo>
                    <a:pt x="190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36" name="フリーフォーム 1055">
              <a:extLst>
                <a:ext uri="{FF2B5EF4-FFF2-40B4-BE49-F238E27FC236}">
                  <a16:creationId xmlns:a16="http://schemas.microsoft.com/office/drawing/2014/main" id="{180E80B1-9711-469B-9F21-61BC8439EB26}"/>
                </a:ext>
              </a:extLst>
            </p:cNvPr>
            <p:cNvSpPr/>
            <p:nvPr/>
          </p:nvSpPr>
          <p:spPr bwMode="auto">
            <a:xfrm>
              <a:off x="4406299" y="4198209"/>
              <a:ext cx="202485" cy="386350"/>
            </a:xfrm>
            <a:custGeom>
              <a:avLst/>
              <a:gdLst>
                <a:gd name="connsiteX0" fmla="*/ 95250 w 276225"/>
                <a:gd name="connsiteY0" fmla="*/ 0 h 527050"/>
                <a:gd name="connsiteX1" fmla="*/ 117475 w 276225"/>
                <a:gd name="connsiteY1" fmla="*/ 88900 h 527050"/>
                <a:gd name="connsiteX2" fmla="*/ 196850 w 276225"/>
                <a:gd name="connsiteY2" fmla="*/ 63500 h 527050"/>
                <a:gd name="connsiteX3" fmla="*/ 276225 w 276225"/>
                <a:gd name="connsiteY3" fmla="*/ 177800 h 527050"/>
                <a:gd name="connsiteX4" fmla="*/ 260350 w 276225"/>
                <a:gd name="connsiteY4" fmla="*/ 219075 h 527050"/>
                <a:gd name="connsiteX5" fmla="*/ 180975 w 276225"/>
                <a:gd name="connsiteY5" fmla="*/ 219075 h 527050"/>
                <a:gd name="connsiteX6" fmla="*/ 171450 w 276225"/>
                <a:gd name="connsiteY6" fmla="*/ 301625 h 527050"/>
                <a:gd name="connsiteX7" fmla="*/ 107950 w 276225"/>
                <a:gd name="connsiteY7" fmla="*/ 257175 h 527050"/>
                <a:gd name="connsiteX8" fmla="*/ 82550 w 276225"/>
                <a:gd name="connsiteY8" fmla="*/ 381000 h 527050"/>
                <a:gd name="connsiteX9" fmla="*/ 168275 w 276225"/>
                <a:gd name="connsiteY9" fmla="*/ 520700 h 527050"/>
                <a:gd name="connsiteX10" fmla="*/ 85725 w 276225"/>
                <a:gd name="connsiteY10" fmla="*/ 527050 h 527050"/>
                <a:gd name="connsiteX11" fmla="*/ 22225 w 276225"/>
                <a:gd name="connsiteY11" fmla="*/ 406400 h 527050"/>
                <a:gd name="connsiteX12" fmla="*/ 76200 w 276225"/>
                <a:gd name="connsiteY12" fmla="*/ 196850 h 527050"/>
                <a:gd name="connsiteX13" fmla="*/ 0 w 276225"/>
                <a:gd name="connsiteY13" fmla="*/ 57150 h 527050"/>
                <a:gd name="connsiteX14" fmla="*/ 12700 w 276225"/>
                <a:gd name="connsiteY14" fmla="*/ 19050 h 527050"/>
                <a:gd name="connsiteX15" fmla="*/ 95250 w 276225"/>
                <a:gd name="connsiteY15" fmla="*/ 0 h 52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6225" h="527050">
                  <a:moveTo>
                    <a:pt x="95250" y="0"/>
                  </a:moveTo>
                  <a:lnTo>
                    <a:pt x="117475" y="88900"/>
                  </a:lnTo>
                  <a:lnTo>
                    <a:pt x="196850" y="63500"/>
                  </a:lnTo>
                  <a:lnTo>
                    <a:pt x="276225" y="177800"/>
                  </a:lnTo>
                  <a:lnTo>
                    <a:pt x="260350" y="219075"/>
                  </a:lnTo>
                  <a:lnTo>
                    <a:pt x="180975" y="219075"/>
                  </a:lnTo>
                  <a:lnTo>
                    <a:pt x="171450" y="301625"/>
                  </a:lnTo>
                  <a:lnTo>
                    <a:pt x="107950" y="257175"/>
                  </a:lnTo>
                  <a:lnTo>
                    <a:pt x="82550" y="381000"/>
                  </a:lnTo>
                  <a:lnTo>
                    <a:pt x="168275" y="520700"/>
                  </a:lnTo>
                  <a:lnTo>
                    <a:pt x="85725" y="527050"/>
                  </a:lnTo>
                  <a:lnTo>
                    <a:pt x="22225" y="406400"/>
                  </a:lnTo>
                  <a:lnTo>
                    <a:pt x="76200" y="196850"/>
                  </a:lnTo>
                  <a:lnTo>
                    <a:pt x="0" y="57150"/>
                  </a:lnTo>
                  <a:lnTo>
                    <a:pt x="12700" y="19050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37" name="フリーフォーム 1056">
              <a:extLst>
                <a:ext uri="{FF2B5EF4-FFF2-40B4-BE49-F238E27FC236}">
                  <a16:creationId xmlns:a16="http://schemas.microsoft.com/office/drawing/2014/main" id="{11496265-E8DC-42D8-9738-EDF039DCEE90}"/>
                </a:ext>
              </a:extLst>
            </p:cNvPr>
            <p:cNvSpPr/>
            <p:nvPr/>
          </p:nvSpPr>
          <p:spPr bwMode="auto">
            <a:xfrm>
              <a:off x="4473794" y="4577577"/>
              <a:ext cx="97751" cy="137317"/>
            </a:xfrm>
            <a:custGeom>
              <a:avLst/>
              <a:gdLst>
                <a:gd name="connsiteX0" fmla="*/ 0 w 133350"/>
                <a:gd name="connsiteY0" fmla="*/ 15875 h 187325"/>
                <a:gd name="connsiteX1" fmla="*/ 31750 w 133350"/>
                <a:gd name="connsiteY1" fmla="*/ 111125 h 187325"/>
                <a:gd name="connsiteX2" fmla="*/ 133350 w 133350"/>
                <a:gd name="connsiteY2" fmla="*/ 187325 h 187325"/>
                <a:gd name="connsiteX3" fmla="*/ 123825 w 133350"/>
                <a:gd name="connsiteY3" fmla="*/ 28575 h 187325"/>
                <a:gd name="connsiteX4" fmla="*/ 79375 w 133350"/>
                <a:gd name="connsiteY4" fmla="*/ 0 h 187325"/>
                <a:gd name="connsiteX5" fmla="*/ 0 w 133350"/>
                <a:gd name="connsiteY5" fmla="*/ 15875 h 18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350" h="187325">
                  <a:moveTo>
                    <a:pt x="0" y="15875"/>
                  </a:moveTo>
                  <a:lnTo>
                    <a:pt x="31750" y="111125"/>
                  </a:lnTo>
                  <a:lnTo>
                    <a:pt x="133350" y="187325"/>
                  </a:lnTo>
                  <a:lnTo>
                    <a:pt x="123825" y="28575"/>
                  </a:lnTo>
                  <a:lnTo>
                    <a:pt x="79375" y="0"/>
                  </a:lnTo>
                  <a:lnTo>
                    <a:pt x="0" y="15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38" name="フリーフォーム 1057">
              <a:extLst>
                <a:ext uri="{FF2B5EF4-FFF2-40B4-BE49-F238E27FC236}">
                  <a16:creationId xmlns:a16="http://schemas.microsoft.com/office/drawing/2014/main" id="{69D31835-60A9-48AC-8986-A95BD1928646}"/>
                </a:ext>
              </a:extLst>
            </p:cNvPr>
            <p:cNvSpPr/>
            <p:nvPr/>
          </p:nvSpPr>
          <p:spPr bwMode="auto">
            <a:xfrm>
              <a:off x="4352769" y="4600852"/>
              <a:ext cx="265325" cy="300236"/>
            </a:xfrm>
            <a:custGeom>
              <a:avLst/>
              <a:gdLst>
                <a:gd name="connsiteX0" fmla="*/ 0 w 361950"/>
                <a:gd name="connsiteY0" fmla="*/ 9525 h 409575"/>
                <a:gd name="connsiteX1" fmla="*/ 76200 w 361950"/>
                <a:gd name="connsiteY1" fmla="*/ 0 h 409575"/>
                <a:gd name="connsiteX2" fmla="*/ 260350 w 361950"/>
                <a:gd name="connsiteY2" fmla="*/ 184150 h 409575"/>
                <a:gd name="connsiteX3" fmla="*/ 301625 w 361950"/>
                <a:gd name="connsiteY3" fmla="*/ 254000 h 409575"/>
                <a:gd name="connsiteX4" fmla="*/ 355600 w 361950"/>
                <a:gd name="connsiteY4" fmla="*/ 298450 h 409575"/>
                <a:gd name="connsiteX5" fmla="*/ 361950 w 361950"/>
                <a:gd name="connsiteY5" fmla="*/ 390525 h 409575"/>
                <a:gd name="connsiteX6" fmla="*/ 307975 w 361950"/>
                <a:gd name="connsiteY6" fmla="*/ 409575 h 409575"/>
                <a:gd name="connsiteX7" fmla="*/ 196850 w 361950"/>
                <a:gd name="connsiteY7" fmla="*/ 314325 h 409575"/>
                <a:gd name="connsiteX8" fmla="*/ 149225 w 361950"/>
                <a:gd name="connsiteY8" fmla="*/ 190500 h 409575"/>
                <a:gd name="connsiteX9" fmla="*/ 85725 w 361950"/>
                <a:gd name="connsiteY9" fmla="*/ 114300 h 409575"/>
                <a:gd name="connsiteX10" fmla="*/ 0 w 361950"/>
                <a:gd name="connsiteY10" fmla="*/ 95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1950" h="409575">
                  <a:moveTo>
                    <a:pt x="0" y="9525"/>
                  </a:moveTo>
                  <a:lnTo>
                    <a:pt x="76200" y="0"/>
                  </a:lnTo>
                  <a:lnTo>
                    <a:pt x="260350" y="184150"/>
                  </a:lnTo>
                  <a:lnTo>
                    <a:pt x="301625" y="254000"/>
                  </a:lnTo>
                  <a:lnTo>
                    <a:pt x="355600" y="298450"/>
                  </a:lnTo>
                  <a:lnTo>
                    <a:pt x="361950" y="390525"/>
                  </a:lnTo>
                  <a:lnTo>
                    <a:pt x="307975" y="409575"/>
                  </a:lnTo>
                  <a:lnTo>
                    <a:pt x="196850" y="314325"/>
                  </a:lnTo>
                  <a:lnTo>
                    <a:pt x="149225" y="190500"/>
                  </a:lnTo>
                  <a:lnTo>
                    <a:pt x="85725" y="114300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39" name="フリーフォーム 1058">
              <a:extLst>
                <a:ext uri="{FF2B5EF4-FFF2-40B4-BE49-F238E27FC236}">
                  <a16:creationId xmlns:a16="http://schemas.microsoft.com/office/drawing/2014/main" id="{EA262DA4-955D-4463-A1C5-42D8B43A796A}"/>
                </a:ext>
              </a:extLst>
            </p:cNvPr>
            <p:cNvSpPr/>
            <p:nvPr/>
          </p:nvSpPr>
          <p:spPr bwMode="auto">
            <a:xfrm>
              <a:off x="4620420" y="4903415"/>
              <a:ext cx="423589" cy="83787"/>
            </a:xfrm>
            <a:custGeom>
              <a:avLst/>
              <a:gdLst>
                <a:gd name="connsiteX0" fmla="*/ 0 w 577850"/>
                <a:gd name="connsiteY0" fmla="*/ 34925 h 114300"/>
                <a:gd name="connsiteX1" fmla="*/ 38100 w 577850"/>
                <a:gd name="connsiteY1" fmla="*/ 0 h 114300"/>
                <a:gd name="connsiteX2" fmla="*/ 269875 w 577850"/>
                <a:gd name="connsiteY2" fmla="*/ 57150 h 114300"/>
                <a:gd name="connsiteX3" fmla="*/ 403225 w 577850"/>
                <a:gd name="connsiteY3" fmla="*/ 82550 h 114300"/>
                <a:gd name="connsiteX4" fmla="*/ 577850 w 577850"/>
                <a:gd name="connsiteY4" fmla="*/ 92075 h 114300"/>
                <a:gd name="connsiteX5" fmla="*/ 355600 w 577850"/>
                <a:gd name="connsiteY5" fmla="*/ 114300 h 114300"/>
                <a:gd name="connsiteX6" fmla="*/ 273050 w 577850"/>
                <a:gd name="connsiteY6" fmla="*/ 114300 h 114300"/>
                <a:gd name="connsiteX7" fmla="*/ 111125 w 577850"/>
                <a:gd name="connsiteY7" fmla="*/ 76200 h 114300"/>
                <a:gd name="connsiteX8" fmla="*/ 63500 w 577850"/>
                <a:gd name="connsiteY8" fmla="*/ 69850 h 114300"/>
                <a:gd name="connsiteX9" fmla="*/ 0 w 577850"/>
                <a:gd name="connsiteY9" fmla="*/ 34925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7850" h="114300">
                  <a:moveTo>
                    <a:pt x="0" y="34925"/>
                  </a:moveTo>
                  <a:lnTo>
                    <a:pt x="38100" y="0"/>
                  </a:lnTo>
                  <a:lnTo>
                    <a:pt x="269875" y="57150"/>
                  </a:lnTo>
                  <a:lnTo>
                    <a:pt x="403225" y="82550"/>
                  </a:lnTo>
                  <a:lnTo>
                    <a:pt x="577850" y="92075"/>
                  </a:lnTo>
                  <a:lnTo>
                    <a:pt x="355600" y="114300"/>
                  </a:lnTo>
                  <a:lnTo>
                    <a:pt x="273050" y="114300"/>
                  </a:lnTo>
                  <a:lnTo>
                    <a:pt x="111125" y="76200"/>
                  </a:lnTo>
                  <a:lnTo>
                    <a:pt x="63500" y="69850"/>
                  </a:lnTo>
                  <a:lnTo>
                    <a:pt x="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0" name="フリーフォーム 1059">
              <a:extLst>
                <a:ext uri="{FF2B5EF4-FFF2-40B4-BE49-F238E27FC236}">
                  <a16:creationId xmlns:a16="http://schemas.microsoft.com/office/drawing/2014/main" id="{5EC8E5A7-BF3E-4AF6-AE01-90AD5CBDF9A1}"/>
                </a:ext>
              </a:extLst>
            </p:cNvPr>
            <p:cNvSpPr/>
            <p:nvPr/>
          </p:nvSpPr>
          <p:spPr bwMode="auto">
            <a:xfrm>
              <a:off x="5023063" y="4970910"/>
              <a:ext cx="130335" cy="65168"/>
            </a:xfrm>
            <a:custGeom>
              <a:avLst/>
              <a:gdLst>
                <a:gd name="connsiteX0" fmla="*/ 177800 w 177800"/>
                <a:gd name="connsiteY0" fmla="*/ 0 h 88900"/>
                <a:gd name="connsiteX1" fmla="*/ 82550 w 177800"/>
                <a:gd name="connsiteY1" fmla="*/ 9525 h 88900"/>
                <a:gd name="connsiteX2" fmla="*/ 0 w 177800"/>
                <a:gd name="connsiteY2" fmla="*/ 88900 h 88900"/>
                <a:gd name="connsiteX3" fmla="*/ 120650 w 177800"/>
                <a:gd name="connsiteY3" fmla="*/ 44450 h 88900"/>
                <a:gd name="connsiteX4" fmla="*/ 177800 w 177800"/>
                <a:gd name="connsiteY4" fmla="*/ 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800" h="88900">
                  <a:moveTo>
                    <a:pt x="177800" y="0"/>
                  </a:moveTo>
                  <a:lnTo>
                    <a:pt x="82550" y="9525"/>
                  </a:lnTo>
                  <a:lnTo>
                    <a:pt x="0" y="88900"/>
                  </a:lnTo>
                  <a:lnTo>
                    <a:pt x="120650" y="44450"/>
                  </a:lnTo>
                  <a:lnTo>
                    <a:pt x="177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1" name="フリーフォーム 1060">
              <a:extLst>
                <a:ext uri="{FF2B5EF4-FFF2-40B4-BE49-F238E27FC236}">
                  <a16:creationId xmlns:a16="http://schemas.microsoft.com/office/drawing/2014/main" id="{01CA6526-B201-443C-84D9-45625DC51ABC}"/>
                </a:ext>
              </a:extLst>
            </p:cNvPr>
            <p:cNvSpPr/>
            <p:nvPr/>
          </p:nvSpPr>
          <p:spPr bwMode="auto">
            <a:xfrm>
              <a:off x="5486218" y="4826611"/>
              <a:ext cx="335147" cy="207140"/>
            </a:xfrm>
            <a:custGeom>
              <a:avLst/>
              <a:gdLst>
                <a:gd name="connsiteX0" fmla="*/ 15875 w 457200"/>
                <a:gd name="connsiteY0" fmla="*/ 0 h 282575"/>
                <a:gd name="connsiteX1" fmla="*/ 0 w 457200"/>
                <a:gd name="connsiteY1" fmla="*/ 228600 h 282575"/>
                <a:gd name="connsiteX2" fmla="*/ 85725 w 457200"/>
                <a:gd name="connsiteY2" fmla="*/ 234950 h 282575"/>
                <a:gd name="connsiteX3" fmla="*/ 111125 w 457200"/>
                <a:gd name="connsiteY3" fmla="*/ 196850 h 282575"/>
                <a:gd name="connsiteX4" fmla="*/ 196850 w 457200"/>
                <a:gd name="connsiteY4" fmla="*/ 200025 h 282575"/>
                <a:gd name="connsiteX5" fmla="*/ 231775 w 457200"/>
                <a:gd name="connsiteY5" fmla="*/ 263525 h 282575"/>
                <a:gd name="connsiteX6" fmla="*/ 339725 w 457200"/>
                <a:gd name="connsiteY6" fmla="*/ 282575 h 282575"/>
                <a:gd name="connsiteX7" fmla="*/ 266700 w 457200"/>
                <a:gd name="connsiteY7" fmla="*/ 184150 h 282575"/>
                <a:gd name="connsiteX8" fmla="*/ 457200 w 457200"/>
                <a:gd name="connsiteY8" fmla="*/ 200025 h 282575"/>
                <a:gd name="connsiteX9" fmla="*/ 288925 w 457200"/>
                <a:gd name="connsiteY9" fmla="*/ 114300 h 282575"/>
                <a:gd name="connsiteX10" fmla="*/ 247650 w 457200"/>
                <a:gd name="connsiteY10" fmla="*/ 60325 h 282575"/>
                <a:gd name="connsiteX11" fmla="*/ 180975 w 457200"/>
                <a:gd name="connsiteY11" fmla="*/ 92075 h 282575"/>
                <a:gd name="connsiteX12" fmla="*/ 136525 w 457200"/>
                <a:gd name="connsiteY12" fmla="*/ 22225 h 282575"/>
                <a:gd name="connsiteX13" fmla="*/ 15875 w 457200"/>
                <a:gd name="connsiteY13" fmla="*/ 0 h 282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7200" h="282575">
                  <a:moveTo>
                    <a:pt x="15875" y="0"/>
                  </a:moveTo>
                  <a:lnTo>
                    <a:pt x="0" y="228600"/>
                  </a:lnTo>
                  <a:lnTo>
                    <a:pt x="85725" y="234950"/>
                  </a:lnTo>
                  <a:lnTo>
                    <a:pt x="111125" y="196850"/>
                  </a:lnTo>
                  <a:lnTo>
                    <a:pt x="196850" y="200025"/>
                  </a:lnTo>
                  <a:lnTo>
                    <a:pt x="231775" y="263525"/>
                  </a:lnTo>
                  <a:lnTo>
                    <a:pt x="339725" y="282575"/>
                  </a:lnTo>
                  <a:lnTo>
                    <a:pt x="266700" y="184150"/>
                  </a:lnTo>
                  <a:lnTo>
                    <a:pt x="457200" y="200025"/>
                  </a:lnTo>
                  <a:lnTo>
                    <a:pt x="288925" y="114300"/>
                  </a:lnTo>
                  <a:lnTo>
                    <a:pt x="247650" y="60325"/>
                  </a:lnTo>
                  <a:lnTo>
                    <a:pt x="180975" y="92075"/>
                  </a:lnTo>
                  <a:lnTo>
                    <a:pt x="136525" y="22225"/>
                  </a:lnTo>
                  <a:lnTo>
                    <a:pt x="15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2" name="フリーフォーム 1061">
              <a:extLst>
                <a:ext uri="{FF2B5EF4-FFF2-40B4-BE49-F238E27FC236}">
                  <a16:creationId xmlns:a16="http://schemas.microsoft.com/office/drawing/2014/main" id="{8D3287B6-FC88-4A03-B76D-53FE78901A37}"/>
                </a:ext>
              </a:extLst>
            </p:cNvPr>
            <p:cNvSpPr/>
            <p:nvPr/>
          </p:nvSpPr>
          <p:spPr bwMode="auto">
            <a:xfrm>
              <a:off x="5237184" y="4754461"/>
              <a:ext cx="258342" cy="242051"/>
            </a:xfrm>
            <a:custGeom>
              <a:avLst/>
              <a:gdLst>
                <a:gd name="connsiteX0" fmla="*/ 352425 w 352425"/>
                <a:gd name="connsiteY0" fmla="*/ 95250 h 330200"/>
                <a:gd name="connsiteX1" fmla="*/ 212725 w 352425"/>
                <a:gd name="connsiteY1" fmla="*/ 25400 h 330200"/>
                <a:gd name="connsiteX2" fmla="*/ 152400 w 352425"/>
                <a:gd name="connsiteY2" fmla="*/ 104775 h 330200"/>
                <a:gd name="connsiteX3" fmla="*/ 66675 w 352425"/>
                <a:gd name="connsiteY3" fmla="*/ 0 h 330200"/>
                <a:gd name="connsiteX4" fmla="*/ 0 w 352425"/>
                <a:gd name="connsiteY4" fmla="*/ 19050 h 330200"/>
                <a:gd name="connsiteX5" fmla="*/ 76200 w 352425"/>
                <a:gd name="connsiteY5" fmla="*/ 133350 h 330200"/>
                <a:gd name="connsiteX6" fmla="*/ 244475 w 352425"/>
                <a:gd name="connsiteY6" fmla="*/ 184150 h 330200"/>
                <a:gd name="connsiteX7" fmla="*/ 269875 w 352425"/>
                <a:gd name="connsiteY7" fmla="*/ 276225 h 330200"/>
                <a:gd name="connsiteX8" fmla="*/ 342900 w 352425"/>
                <a:gd name="connsiteY8" fmla="*/ 330200 h 330200"/>
                <a:gd name="connsiteX9" fmla="*/ 352425 w 352425"/>
                <a:gd name="connsiteY9" fmla="*/ 9525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2425" h="330200">
                  <a:moveTo>
                    <a:pt x="352425" y="95250"/>
                  </a:moveTo>
                  <a:lnTo>
                    <a:pt x="212725" y="25400"/>
                  </a:lnTo>
                  <a:lnTo>
                    <a:pt x="152400" y="104775"/>
                  </a:lnTo>
                  <a:lnTo>
                    <a:pt x="66675" y="0"/>
                  </a:lnTo>
                  <a:lnTo>
                    <a:pt x="0" y="19050"/>
                  </a:lnTo>
                  <a:lnTo>
                    <a:pt x="76200" y="133350"/>
                  </a:lnTo>
                  <a:lnTo>
                    <a:pt x="244475" y="184150"/>
                  </a:lnTo>
                  <a:lnTo>
                    <a:pt x="269875" y="276225"/>
                  </a:lnTo>
                  <a:lnTo>
                    <a:pt x="342900" y="330200"/>
                  </a:lnTo>
                  <a:lnTo>
                    <a:pt x="352425" y="952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3" name="フリーフォーム 1062">
              <a:extLst>
                <a:ext uri="{FF2B5EF4-FFF2-40B4-BE49-F238E27FC236}">
                  <a16:creationId xmlns:a16="http://schemas.microsoft.com/office/drawing/2014/main" id="{A95F53DC-4B19-4591-8332-5A43318C5F80}"/>
                </a:ext>
              </a:extLst>
            </p:cNvPr>
            <p:cNvSpPr/>
            <p:nvPr/>
          </p:nvSpPr>
          <p:spPr bwMode="auto">
            <a:xfrm>
              <a:off x="4967205" y="4035290"/>
              <a:ext cx="48876" cy="102406"/>
            </a:xfrm>
            <a:custGeom>
              <a:avLst/>
              <a:gdLst>
                <a:gd name="connsiteX0" fmla="*/ 22225 w 66675"/>
                <a:gd name="connsiteY0" fmla="*/ 139700 h 139700"/>
                <a:gd name="connsiteX1" fmla="*/ 0 w 66675"/>
                <a:gd name="connsiteY1" fmla="*/ 88900 h 139700"/>
                <a:gd name="connsiteX2" fmla="*/ 41275 w 66675"/>
                <a:gd name="connsiteY2" fmla="*/ 0 h 139700"/>
                <a:gd name="connsiteX3" fmla="*/ 66675 w 66675"/>
                <a:gd name="connsiteY3" fmla="*/ 6350 h 139700"/>
                <a:gd name="connsiteX4" fmla="*/ 47625 w 66675"/>
                <a:gd name="connsiteY4" fmla="*/ 79375 h 139700"/>
                <a:gd name="connsiteX5" fmla="*/ 22225 w 66675"/>
                <a:gd name="connsiteY5" fmla="*/ 139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675" h="139700">
                  <a:moveTo>
                    <a:pt x="22225" y="139700"/>
                  </a:moveTo>
                  <a:lnTo>
                    <a:pt x="0" y="88900"/>
                  </a:lnTo>
                  <a:lnTo>
                    <a:pt x="41275" y="0"/>
                  </a:lnTo>
                  <a:lnTo>
                    <a:pt x="66675" y="6350"/>
                  </a:lnTo>
                  <a:lnTo>
                    <a:pt x="47625" y="79375"/>
                  </a:lnTo>
                  <a:lnTo>
                    <a:pt x="22225" y="139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4" name="フリーフォーム 1063">
              <a:extLst>
                <a:ext uri="{FF2B5EF4-FFF2-40B4-BE49-F238E27FC236}">
                  <a16:creationId xmlns:a16="http://schemas.microsoft.com/office/drawing/2014/main" id="{75BA8939-A2FF-48D4-AC00-4ADA1600568C}"/>
                </a:ext>
              </a:extLst>
            </p:cNvPr>
            <p:cNvSpPr/>
            <p:nvPr/>
          </p:nvSpPr>
          <p:spPr bwMode="auto">
            <a:xfrm>
              <a:off x="4960223" y="4240103"/>
              <a:ext cx="76804" cy="162919"/>
            </a:xfrm>
            <a:custGeom>
              <a:avLst/>
              <a:gdLst>
                <a:gd name="connsiteX0" fmla="*/ 73025 w 104775"/>
                <a:gd name="connsiteY0" fmla="*/ 0 h 222250"/>
                <a:gd name="connsiteX1" fmla="*/ 15875 w 104775"/>
                <a:gd name="connsiteY1" fmla="*/ 0 h 222250"/>
                <a:gd name="connsiteX2" fmla="*/ 0 w 104775"/>
                <a:gd name="connsiteY2" fmla="*/ 123825 h 222250"/>
                <a:gd name="connsiteX3" fmla="*/ 22225 w 104775"/>
                <a:gd name="connsiteY3" fmla="*/ 222250 h 222250"/>
                <a:gd name="connsiteX4" fmla="*/ 38100 w 104775"/>
                <a:gd name="connsiteY4" fmla="*/ 120650 h 222250"/>
                <a:gd name="connsiteX5" fmla="*/ 104775 w 104775"/>
                <a:gd name="connsiteY5" fmla="*/ 73025 h 222250"/>
                <a:gd name="connsiteX6" fmla="*/ 73025 w 104775"/>
                <a:gd name="connsiteY6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222250">
                  <a:moveTo>
                    <a:pt x="73025" y="0"/>
                  </a:moveTo>
                  <a:lnTo>
                    <a:pt x="15875" y="0"/>
                  </a:lnTo>
                  <a:lnTo>
                    <a:pt x="0" y="123825"/>
                  </a:lnTo>
                  <a:lnTo>
                    <a:pt x="22225" y="222250"/>
                  </a:lnTo>
                  <a:lnTo>
                    <a:pt x="38100" y="120650"/>
                  </a:lnTo>
                  <a:lnTo>
                    <a:pt x="104775" y="7302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5" name="フリーフォーム 1064">
              <a:extLst>
                <a:ext uri="{FF2B5EF4-FFF2-40B4-BE49-F238E27FC236}">
                  <a16:creationId xmlns:a16="http://schemas.microsoft.com/office/drawing/2014/main" id="{AEE390C7-B91E-482B-BECD-3140D6BE159E}"/>
                </a:ext>
              </a:extLst>
            </p:cNvPr>
            <p:cNvSpPr/>
            <p:nvPr/>
          </p:nvSpPr>
          <p:spPr bwMode="auto">
            <a:xfrm>
              <a:off x="5034700" y="4358801"/>
              <a:ext cx="83787" cy="111716"/>
            </a:xfrm>
            <a:custGeom>
              <a:avLst/>
              <a:gdLst>
                <a:gd name="connsiteX0" fmla="*/ 0 w 114300"/>
                <a:gd name="connsiteY0" fmla="*/ 0 h 152400"/>
                <a:gd name="connsiteX1" fmla="*/ 79375 w 114300"/>
                <a:gd name="connsiteY1" fmla="*/ 57150 h 152400"/>
                <a:gd name="connsiteX2" fmla="*/ 114300 w 114300"/>
                <a:gd name="connsiteY2" fmla="*/ 139700 h 152400"/>
                <a:gd name="connsiteX3" fmla="*/ 73025 w 114300"/>
                <a:gd name="connsiteY3" fmla="*/ 152400 h 152400"/>
                <a:gd name="connsiteX4" fmla="*/ 60325 w 114300"/>
                <a:gd name="connsiteY4" fmla="*/ 101600 h 152400"/>
                <a:gd name="connsiteX5" fmla="*/ 28575 w 114300"/>
                <a:gd name="connsiteY5" fmla="*/ 41275 h 152400"/>
                <a:gd name="connsiteX6" fmla="*/ 0 w 114300"/>
                <a:gd name="connsiteY6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152400">
                  <a:moveTo>
                    <a:pt x="0" y="0"/>
                  </a:moveTo>
                  <a:lnTo>
                    <a:pt x="79375" y="57150"/>
                  </a:lnTo>
                  <a:lnTo>
                    <a:pt x="114300" y="139700"/>
                  </a:lnTo>
                  <a:lnTo>
                    <a:pt x="73025" y="152400"/>
                  </a:lnTo>
                  <a:lnTo>
                    <a:pt x="60325" y="101600"/>
                  </a:lnTo>
                  <a:lnTo>
                    <a:pt x="28575" y="412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6" name="フリーフォーム 1065">
              <a:extLst>
                <a:ext uri="{FF2B5EF4-FFF2-40B4-BE49-F238E27FC236}">
                  <a16:creationId xmlns:a16="http://schemas.microsoft.com/office/drawing/2014/main" id="{BCCD3F48-55DB-4B9E-AB36-5D622BCAF1A1}"/>
                </a:ext>
              </a:extLst>
            </p:cNvPr>
            <p:cNvSpPr/>
            <p:nvPr/>
          </p:nvSpPr>
          <p:spPr bwMode="auto">
            <a:xfrm>
              <a:off x="5002116" y="4426296"/>
              <a:ext cx="51203" cy="74477"/>
            </a:xfrm>
            <a:custGeom>
              <a:avLst/>
              <a:gdLst>
                <a:gd name="connsiteX0" fmla="*/ 0 w 69850"/>
                <a:gd name="connsiteY0" fmla="*/ 0 h 101600"/>
                <a:gd name="connsiteX1" fmla="*/ 31750 w 69850"/>
                <a:gd name="connsiteY1" fmla="*/ 101600 h 101600"/>
                <a:gd name="connsiteX2" fmla="*/ 69850 w 69850"/>
                <a:gd name="connsiteY2" fmla="*/ 79375 h 101600"/>
                <a:gd name="connsiteX3" fmla="*/ 66675 w 69850"/>
                <a:gd name="connsiteY3" fmla="*/ 31750 h 101600"/>
                <a:gd name="connsiteX4" fmla="*/ 0 w 69850"/>
                <a:gd name="connsiteY4" fmla="*/ 0 h 10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850" h="101600">
                  <a:moveTo>
                    <a:pt x="0" y="0"/>
                  </a:moveTo>
                  <a:lnTo>
                    <a:pt x="31750" y="101600"/>
                  </a:lnTo>
                  <a:lnTo>
                    <a:pt x="69850" y="79375"/>
                  </a:lnTo>
                  <a:lnTo>
                    <a:pt x="66675" y="3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7" name="フリーフォーム 1066">
              <a:extLst>
                <a:ext uri="{FF2B5EF4-FFF2-40B4-BE49-F238E27FC236}">
                  <a16:creationId xmlns:a16="http://schemas.microsoft.com/office/drawing/2014/main" id="{41DC054F-19FB-4ECA-B862-99AC13611321}"/>
                </a:ext>
              </a:extLst>
            </p:cNvPr>
            <p:cNvSpPr/>
            <p:nvPr/>
          </p:nvSpPr>
          <p:spPr bwMode="auto">
            <a:xfrm>
              <a:off x="4990479" y="4496118"/>
              <a:ext cx="141972" cy="97751"/>
            </a:xfrm>
            <a:custGeom>
              <a:avLst/>
              <a:gdLst>
                <a:gd name="connsiteX0" fmla="*/ 174625 w 193675"/>
                <a:gd name="connsiteY0" fmla="*/ 0 h 133350"/>
                <a:gd name="connsiteX1" fmla="*/ 193675 w 193675"/>
                <a:gd name="connsiteY1" fmla="*/ 82550 h 133350"/>
                <a:gd name="connsiteX2" fmla="*/ 168275 w 193675"/>
                <a:gd name="connsiteY2" fmla="*/ 133350 h 133350"/>
                <a:gd name="connsiteX3" fmla="*/ 98425 w 193675"/>
                <a:gd name="connsiteY3" fmla="*/ 117475 h 133350"/>
                <a:gd name="connsiteX4" fmla="*/ 104775 w 193675"/>
                <a:gd name="connsiteY4" fmla="*/ 63500 h 133350"/>
                <a:gd name="connsiteX5" fmla="*/ 0 w 193675"/>
                <a:gd name="connsiteY5" fmla="*/ 101600 h 133350"/>
                <a:gd name="connsiteX6" fmla="*/ 76200 w 193675"/>
                <a:gd name="connsiteY6" fmla="*/ 25400 h 133350"/>
                <a:gd name="connsiteX7" fmla="*/ 123825 w 193675"/>
                <a:gd name="connsiteY7" fmla="*/ 53975 h 133350"/>
                <a:gd name="connsiteX8" fmla="*/ 174625 w 193675"/>
                <a:gd name="connsiteY8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675" h="133350">
                  <a:moveTo>
                    <a:pt x="174625" y="0"/>
                  </a:moveTo>
                  <a:lnTo>
                    <a:pt x="193675" y="82550"/>
                  </a:lnTo>
                  <a:lnTo>
                    <a:pt x="168275" y="133350"/>
                  </a:lnTo>
                  <a:lnTo>
                    <a:pt x="98425" y="117475"/>
                  </a:lnTo>
                  <a:lnTo>
                    <a:pt x="104775" y="63500"/>
                  </a:lnTo>
                  <a:lnTo>
                    <a:pt x="0" y="101600"/>
                  </a:lnTo>
                  <a:lnTo>
                    <a:pt x="76200" y="25400"/>
                  </a:lnTo>
                  <a:lnTo>
                    <a:pt x="123825" y="53975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8" name="フリーフォーム 1067">
              <a:extLst>
                <a:ext uri="{FF2B5EF4-FFF2-40B4-BE49-F238E27FC236}">
                  <a16:creationId xmlns:a16="http://schemas.microsoft.com/office/drawing/2014/main" id="{074EC474-8B14-46CE-B167-EC4CF65207B7}"/>
                </a:ext>
              </a:extLst>
            </p:cNvPr>
            <p:cNvSpPr/>
            <p:nvPr/>
          </p:nvSpPr>
          <p:spPr bwMode="auto">
            <a:xfrm>
              <a:off x="4690243" y="4628781"/>
              <a:ext cx="346785" cy="279289"/>
            </a:xfrm>
            <a:custGeom>
              <a:avLst/>
              <a:gdLst>
                <a:gd name="connsiteX0" fmla="*/ 41275 w 473075"/>
                <a:gd name="connsiteY0" fmla="*/ 92075 h 381000"/>
                <a:gd name="connsiteX1" fmla="*/ 0 w 473075"/>
                <a:gd name="connsiteY1" fmla="*/ 142875 h 381000"/>
                <a:gd name="connsiteX2" fmla="*/ 53975 w 473075"/>
                <a:gd name="connsiteY2" fmla="*/ 241300 h 381000"/>
                <a:gd name="connsiteX3" fmla="*/ 60325 w 473075"/>
                <a:gd name="connsiteY3" fmla="*/ 292100 h 381000"/>
                <a:gd name="connsiteX4" fmla="*/ 203200 w 473075"/>
                <a:gd name="connsiteY4" fmla="*/ 317500 h 381000"/>
                <a:gd name="connsiteX5" fmla="*/ 282575 w 473075"/>
                <a:gd name="connsiteY5" fmla="*/ 381000 h 381000"/>
                <a:gd name="connsiteX6" fmla="*/ 466725 w 473075"/>
                <a:gd name="connsiteY6" fmla="*/ 342900 h 381000"/>
                <a:gd name="connsiteX7" fmla="*/ 473075 w 473075"/>
                <a:gd name="connsiteY7" fmla="*/ 276225 h 381000"/>
                <a:gd name="connsiteX8" fmla="*/ 444500 w 473075"/>
                <a:gd name="connsiteY8" fmla="*/ 231775 h 381000"/>
                <a:gd name="connsiteX9" fmla="*/ 377825 w 473075"/>
                <a:gd name="connsiteY9" fmla="*/ 168275 h 381000"/>
                <a:gd name="connsiteX10" fmla="*/ 346075 w 473075"/>
                <a:gd name="connsiteY10" fmla="*/ 266700 h 381000"/>
                <a:gd name="connsiteX11" fmla="*/ 285750 w 473075"/>
                <a:gd name="connsiteY11" fmla="*/ 231775 h 381000"/>
                <a:gd name="connsiteX12" fmla="*/ 250825 w 473075"/>
                <a:gd name="connsiteY12" fmla="*/ 276225 h 381000"/>
                <a:gd name="connsiteX13" fmla="*/ 231775 w 473075"/>
                <a:gd name="connsiteY13" fmla="*/ 196850 h 381000"/>
                <a:gd name="connsiteX14" fmla="*/ 301625 w 473075"/>
                <a:gd name="connsiteY14" fmla="*/ 174625 h 381000"/>
                <a:gd name="connsiteX15" fmla="*/ 323850 w 473075"/>
                <a:gd name="connsiteY15" fmla="*/ 133350 h 381000"/>
                <a:gd name="connsiteX16" fmla="*/ 298450 w 473075"/>
                <a:gd name="connsiteY16" fmla="*/ 3175 h 381000"/>
                <a:gd name="connsiteX17" fmla="*/ 254000 w 473075"/>
                <a:gd name="connsiteY17" fmla="*/ 0 h 381000"/>
                <a:gd name="connsiteX18" fmla="*/ 203200 w 473075"/>
                <a:gd name="connsiteY18" fmla="*/ 95250 h 381000"/>
                <a:gd name="connsiteX19" fmla="*/ 149225 w 473075"/>
                <a:gd name="connsiteY19" fmla="*/ 95250 h 381000"/>
                <a:gd name="connsiteX20" fmla="*/ 123825 w 473075"/>
                <a:gd name="connsiteY20" fmla="*/ 130175 h 381000"/>
                <a:gd name="connsiteX21" fmla="*/ 41275 w 473075"/>
                <a:gd name="connsiteY21" fmla="*/ 92075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73075" h="381000">
                  <a:moveTo>
                    <a:pt x="41275" y="92075"/>
                  </a:moveTo>
                  <a:lnTo>
                    <a:pt x="0" y="142875"/>
                  </a:lnTo>
                  <a:lnTo>
                    <a:pt x="53975" y="241300"/>
                  </a:lnTo>
                  <a:lnTo>
                    <a:pt x="60325" y="292100"/>
                  </a:lnTo>
                  <a:lnTo>
                    <a:pt x="203200" y="317500"/>
                  </a:lnTo>
                  <a:lnTo>
                    <a:pt x="282575" y="381000"/>
                  </a:lnTo>
                  <a:lnTo>
                    <a:pt x="466725" y="342900"/>
                  </a:lnTo>
                  <a:lnTo>
                    <a:pt x="473075" y="276225"/>
                  </a:lnTo>
                  <a:lnTo>
                    <a:pt x="444500" y="231775"/>
                  </a:lnTo>
                  <a:lnTo>
                    <a:pt x="377825" y="168275"/>
                  </a:lnTo>
                  <a:lnTo>
                    <a:pt x="346075" y="266700"/>
                  </a:lnTo>
                  <a:lnTo>
                    <a:pt x="285750" y="231775"/>
                  </a:lnTo>
                  <a:lnTo>
                    <a:pt x="250825" y="276225"/>
                  </a:lnTo>
                  <a:lnTo>
                    <a:pt x="231775" y="196850"/>
                  </a:lnTo>
                  <a:lnTo>
                    <a:pt x="301625" y="174625"/>
                  </a:lnTo>
                  <a:lnTo>
                    <a:pt x="323850" y="133350"/>
                  </a:lnTo>
                  <a:lnTo>
                    <a:pt x="298450" y="3175"/>
                  </a:lnTo>
                  <a:lnTo>
                    <a:pt x="254000" y="0"/>
                  </a:lnTo>
                  <a:lnTo>
                    <a:pt x="203200" y="95250"/>
                  </a:lnTo>
                  <a:lnTo>
                    <a:pt x="149225" y="95250"/>
                  </a:lnTo>
                  <a:lnTo>
                    <a:pt x="123825" y="130175"/>
                  </a:lnTo>
                  <a:lnTo>
                    <a:pt x="412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9" name="フリーフォーム 1069">
              <a:extLst>
                <a:ext uri="{FF2B5EF4-FFF2-40B4-BE49-F238E27FC236}">
                  <a16:creationId xmlns:a16="http://schemas.microsoft.com/office/drawing/2014/main" id="{67CC89B2-6DA6-467F-89E7-102352B650C4}"/>
                </a:ext>
              </a:extLst>
            </p:cNvPr>
            <p:cNvSpPr/>
            <p:nvPr/>
          </p:nvSpPr>
          <p:spPr bwMode="auto">
            <a:xfrm>
              <a:off x="4741446" y="4551976"/>
              <a:ext cx="195503" cy="172228"/>
            </a:xfrm>
            <a:custGeom>
              <a:avLst/>
              <a:gdLst>
                <a:gd name="connsiteX0" fmla="*/ 0 w 266700"/>
                <a:gd name="connsiteY0" fmla="*/ 212725 h 234950"/>
                <a:gd name="connsiteX1" fmla="*/ 60325 w 266700"/>
                <a:gd name="connsiteY1" fmla="*/ 234950 h 234950"/>
                <a:gd name="connsiteX2" fmla="*/ 66675 w 266700"/>
                <a:gd name="connsiteY2" fmla="*/ 203200 h 234950"/>
                <a:gd name="connsiteX3" fmla="*/ 142875 w 266700"/>
                <a:gd name="connsiteY3" fmla="*/ 206375 h 234950"/>
                <a:gd name="connsiteX4" fmla="*/ 184150 w 266700"/>
                <a:gd name="connsiteY4" fmla="*/ 104775 h 234950"/>
                <a:gd name="connsiteX5" fmla="*/ 225425 w 266700"/>
                <a:gd name="connsiteY5" fmla="*/ 114300 h 234950"/>
                <a:gd name="connsiteX6" fmla="*/ 266700 w 266700"/>
                <a:gd name="connsiteY6" fmla="*/ 79375 h 234950"/>
                <a:gd name="connsiteX7" fmla="*/ 215900 w 266700"/>
                <a:gd name="connsiteY7" fmla="*/ 0 h 234950"/>
                <a:gd name="connsiteX8" fmla="*/ 136525 w 266700"/>
                <a:gd name="connsiteY8" fmla="*/ 38100 h 234950"/>
                <a:gd name="connsiteX9" fmla="*/ 120650 w 266700"/>
                <a:gd name="connsiteY9" fmla="*/ 79375 h 234950"/>
                <a:gd name="connsiteX10" fmla="*/ 88900 w 266700"/>
                <a:gd name="connsiteY10" fmla="*/ 127000 h 234950"/>
                <a:gd name="connsiteX11" fmla="*/ 60325 w 266700"/>
                <a:gd name="connsiteY11" fmla="*/ 161925 h 234950"/>
                <a:gd name="connsiteX12" fmla="*/ 12700 w 266700"/>
                <a:gd name="connsiteY12" fmla="*/ 161925 h 234950"/>
                <a:gd name="connsiteX13" fmla="*/ 0 w 266700"/>
                <a:gd name="connsiteY13" fmla="*/ 212725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6700" h="234950">
                  <a:moveTo>
                    <a:pt x="0" y="212725"/>
                  </a:moveTo>
                  <a:lnTo>
                    <a:pt x="60325" y="234950"/>
                  </a:lnTo>
                  <a:lnTo>
                    <a:pt x="66675" y="203200"/>
                  </a:lnTo>
                  <a:lnTo>
                    <a:pt x="142875" y="206375"/>
                  </a:lnTo>
                  <a:lnTo>
                    <a:pt x="184150" y="104775"/>
                  </a:lnTo>
                  <a:lnTo>
                    <a:pt x="225425" y="114300"/>
                  </a:lnTo>
                  <a:lnTo>
                    <a:pt x="266700" y="79375"/>
                  </a:lnTo>
                  <a:lnTo>
                    <a:pt x="215900" y="0"/>
                  </a:lnTo>
                  <a:lnTo>
                    <a:pt x="136525" y="38100"/>
                  </a:lnTo>
                  <a:lnTo>
                    <a:pt x="120650" y="79375"/>
                  </a:lnTo>
                  <a:lnTo>
                    <a:pt x="88900" y="127000"/>
                  </a:lnTo>
                  <a:lnTo>
                    <a:pt x="60325" y="161925"/>
                  </a:lnTo>
                  <a:lnTo>
                    <a:pt x="12700" y="161925"/>
                  </a:lnTo>
                  <a:lnTo>
                    <a:pt x="0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50" name="フリーフォーム 1071">
              <a:extLst>
                <a:ext uri="{FF2B5EF4-FFF2-40B4-BE49-F238E27FC236}">
                  <a16:creationId xmlns:a16="http://schemas.microsoft.com/office/drawing/2014/main" id="{934AF217-3621-4995-9651-9E4801C81242}"/>
                </a:ext>
              </a:extLst>
            </p:cNvPr>
            <p:cNvSpPr/>
            <p:nvPr/>
          </p:nvSpPr>
          <p:spPr bwMode="auto">
            <a:xfrm>
              <a:off x="4476121" y="4126060"/>
              <a:ext cx="179210" cy="239723"/>
            </a:xfrm>
            <a:custGeom>
              <a:avLst/>
              <a:gdLst>
                <a:gd name="connsiteX0" fmla="*/ 66675 w 244475"/>
                <a:gd name="connsiteY0" fmla="*/ 0 h 327025"/>
                <a:gd name="connsiteX1" fmla="*/ 34925 w 244475"/>
                <a:gd name="connsiteY1" fmla="*/ 60325 h 327025"/>
                <a:gd name="connsiteX2" fmla="*/ 0 w 244475"/>
                <a:gd name="connsiteY2" fmla="*/ 88900 h 327025"/>
                <a:gd name="connsiteX3" fmla="*/ 28575 w 244475"/>
                <a:gd name="connsiteY3" fmla="*/ 193675 h 327025"/>
                <a:gd name="connsiteX4" fmla="*/ 92075 w 244475"/>
                <a:gd name="connsiteY4" fmla="*/ 168275 h 327025"/>
                <a:gd name="connsiteX5" fmla="*/ 193675 w 244475"/>
                <a:gd name="connsiteY5" fmla="*/ 276225 h 327025"/>
                <a:gd name="connsiteX6" fmla="*/ 184150 w 244475"/>
                <a:gd name="connsiteY6" fmla="*/ 327025 h 327025"/>
                <a:gd name="connsiteX7" fmla="*/ 241300 w 244475"/>
                <a:gd name="connsiteY7" fmla="*/ 301625 h 327025"/>
                <a:gd name="connsiteX8" fmla="*/ 244475 w 244475"/>
                <a:gd name="connsiteY8" fmla="*/ 263525 h 327025"/>
                <a:gd name="connsiteX9" fmla="*/ 136525 w 244475"/>
                <a:gd name="connsiteY9" fmla="*/ 142875 h 327025"/>
                <a:gd name="connsiteX10" fmla="*/ 165100 w 244475"/>
                <a:gd name="connsiteY10" fmla="*/ 79375 h 327025"/>
                <a:gd name="connsiteX11" fmla="*/ 92075 w 244475"/>
                <a:gd name="connsiteY11" fmla="*/ 53975 h 327025"/>
                <a:gd name="connsiteX12" fmla="*/ 66675 w 244475"/>
                <a:gd name="connsiteY12" fmla="*/ 0 h 32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4475" h="327025">
                  <a:moveTo>
                    <a:pt x="66675" y="0"/>
                  </a:moveTo>
                  <a:lnTo>
                    <a:pt x="34925" y="60325"/>
                  </a:lnTo>
                  <a:lnTo>
                    <a:pt x="0" y="88900"/>
                  </a:lnTo>
                  <a:lnTo>
                    <a:pt x="28575" y="193675"/>
                  </a:lnTo>
                  <a:lnTo>
                    <a:pt x="92075" y="168275"/>
                  </a:lnTo>
                  <a:lnTo>
                    <a:pt x="193675" y="276225"/>
                  </a:lnTo>
                  <a:lnTo>
                    <a:pt x="184150" y="327025"/>
                  </a:lnTo>
                  <a:lnTo>
                    <a:pt x="241300" y="301625"/>
                  </a:lnTo>
                  <a:lnTo>
                    <a:pt x="244475" y="263525"/>
                  </a:lnTo>
                  <a:lnTo>
                    <a:pt x="136525" y="142875"/>
                  </a:lnTo>
                  <a:lnTo>
                    <a:pt x="165100" y="79375"/>
                  </a:lnTo>
                  <a:lnTo>
                    <a:pt x="92075" y="53975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0" name="フリーフォーム 1072">
              <a:extLst>
                <a:ext uri="{FF2B5EF4-FFF2-40B4-BE49-F238E27FC236}">
                  <a16:creationId xmlns:a16="http://schemas.microsoft.com/office/drawing/2014/main" id="{6B987BB7-E009-4FC6-8FBF-BB447B2BF981}"/>
                </a:ext>
              </a:extLst>
            </p:cNvPr>
            <p:cNvSpPr/>
            <p:nvPr/>
          </p:nvSpPr>
          <p:spPr bwMode="auto">
            <a:xfrm>
              <a:off x="4518014" y="4093476"/>
              <a:ext cx="186193" cy="430571"/>
            </a:xfrm>
            <a:custGeom>
              <a:avLst/>
              <a:gdLst>
                <a:gd name="connsiteX0" fmla="*/ 0 w 254000"/>
                <a:gd name="connsiteY0" fmla="*/ 38100 h 587375"/>
                <a:gd name="connsiteX1" fmla="*/ 76200 w 254000"/>
                <a:gd name="connsiteY1" fmla="*/ 31750 h 587375"/>
                <a:gd name="connsiteX2" fmla="*/ 136525 w 254000"/>
                <a:gd name="connsiteY2" fmla="*/ 0 h 587375"/>
                <a:gd name="connsiteX3" fmla="*/ 219075 w 254000"/>
                <a:gd name="connsiteY3" fmla="*/ 76200 h 587375"/>
                <a:gd name="connsiteX4" fmla="*/ 149225 w 254000"/>
                <a:gd name="connsiteY4" fmla="*/ 165100 h 587375"/>
                <a:gd name="connsiteX5" fmla="*/ 254000 w 254000"/>
                <a:gd name="connsiteY5" fmla="*/ 346075 h 587375"/>
                <a:gd name="connsiteX6" fmla="*/ 254000 w 254000"/>
                <a:gd name="connsiteY6" fmla="*/ 466725 h 587375"/>
                <a:gd name="connsiteX7" fmla="*/ 104775 w 254000"/>
                <a:gd name="connsiteY7" fmla="*/ 587375 h 587375"/>
                <a:gd name="connsiteX8" fmla="*/ 95250 w 254000"/>
                <a:gd name="connsiteY8" fmla="*/ 514350 h 587375"/>
                <a:gd name="connsiteX9" fmla="*/ 193675 w 254000"/>
                <a:gd name="connsiteY9" fmla="*/ 441325 h 587375"/>
                <a:gd name="connsiteX10" fmla="*/ 190500 w 254000"/>
                <a:gd name="connsiteY10" fmla="*/ 349250 h 587375"/>
                <a:gd name="connsiteX11" fmla="*/ 190500 w 254000"/>
                <a:gd name="connsiteY11" fmla="*/ 307975 h 587375"/>
                <a:gd name="connsiteX12" fmla="*/ 82550 w 254000"/>
                <a:gd name="connsiteY12" fmla="*/ 190500 h 587375"/>
                <a:gd name="connsiteX13" fmla="*/ 104775 w 254000"/>
                <a:gd name="connsiteY13" fmla="*/ 127000 h 587375"/>
                <a:gd name="connsiteX14" fmla="*/ 41275 w 254000"/>
                <a:gd name="connsiteY14" fmla="*/ 101600 h 587375"/>
                <a:gd name="connsiteX15" fmla="*/ 0 w 254000"/>
                <a:gd name="connsiteY15" fmla="*/ 38100 h 58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4000" h="587375">
                  <a:moveTo>
                    <a:pt x="0" y="38100"/>
                  </a:moveTo>
                  <a:lnTo>
                    <a:pt x="76200" y="31750"/>
                  </a:lnTo>
                  <a:lnTo>
                    <a:pt x="136525" y="0"/>
                  </a:lnTo>
                  <a:lnTo>
                    <a:pt x="219075" y="76200"/>
                  </a:lnTo>
                  <a:lnTo>
                    <a:pt x="149225" y="165100"/>
                  </a:lnTo>
                  <a:lnTo>
                    <a:pt x="254000" y="346075"/>
                  </a:lnTo>
                  <a:lnTo>
                    <a:pt x="254000" y="466725"/>
                  </a:lnTo>
                  <a:lnTo>
                    <a:pt x="104775" y="587375"/>
                  </a:lnTo>
                  <a:lnTo>
                    <a:pt x="95250" y="514350"/>
                  </a:lnTo>
                  <a:lnTo>
                    <a:pt x="193675" y="441325"/>
                  </a:lnTo>
                  <a:lnTo>
                    <a:pt x="190500" y="349250"/>
                  </a:lnTo>
                  <a:lnTo>
                    <a:pt x="190500" y="307975"/>
                  </a:lnTo>
                  <a:lnTo>
                    <a:pt x="82550" y="190500"/>
                  </a:lnTo>
                  <a:lnTo>
                    <a:pt x="104775" y="127000"/>
                  </a:lnTo>
                  <a:lnTo>
                    <a:pt x="41275" y="1016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1" name="フリーフォーム 1073">
              <a:extLst>
                <a:ext uri="{FF2B5EF4-FFF2-40B4-BE49-F238E27FC236}">
                  <a16:creationId xmlns:a16="http://schemas.microsoft.com/office/drawing/2014/main" id="{8405D2BB-5CF8-436D-BC5A-74273A5D608A}"/>
                </a:ext>
              </a:extLst>
            </p:cNvPr>
            <p:cNvSpPr/>
            <p:nvPr/>
          </p:nvSpPr>
          <p:spPr bwMode="auto">
            <a:xfrm>
              <a:off x="4529651" y="4333199"/>
              <a:ext cx="137317" cy="132662"/>
            </a:xfrm>
            <a:custGeom>
              <a:avLst/>
              <a:gdLst>
                <a:gd name="connsiteX0" fmla="*/ 0 w 187325"/>
                <a:gd name="connsiteY0" fmla="*/ 120650 h 180975"/>
                <a:gd name="connsiteX1" fmla="*/ 73025 w 187325"/>
                <a:gd name="connsiteY1" fmla="*/ 180975 h 180975"/>
                <a:gd name="connsiteX2" fmla="*/ 180975 w 187325"/>
                <a:gd name="connsiteY2" fmla="*/ 117475 h 180975"/>
                <a:gd name="connsiteX3" fmla="*/ 187325 w 187325"/>
                <a:gd name="connsiteY3" fmla="*/ 19050 h 180975"/>
                <a:gd name="connsiteX4" fmla="*/ 107950 w 187325"/>
                <a:gd name="connsiteY4" fmla="*/ 50800 h 180975"/>
                <a:gd name="connsiteX5" fmla="*/ 111125 w 187325"/>
                <a:gd name="connsiteY5" fmla="*/ 0 h 180975"/>
                <a:gd name="connsiteX6" fmla="*/ 82550 w 187325"/>
                <a:gd name="connsiteY6" fmla="*/ 44450 h 180975"/>
                <a:gd name="connsiteX7" fmla="*/ 19050 w 187325"/>
                <a:gd name="connsiteY7" fmla="*/ 31750 h 180975"/>
                <a:gd name="connsiteX8" fmla="*/ 0 w 187325"/>
                <a:gd name="connsiteY8" fmla="*/ 12065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7325" h="180975">
                  <a:moveTo>
                    <a:pt x="0" y="120650"/>
                  </a:moveTo>
                  <a:lnTo>
                    <a:pt x="73025" y="180975"/>
                  </a:lnTo>
                  <a:lnTo>
                    <a:pt x="180975" y="117475"/>
                  </a:lnTo>
                  <a:lnTo>
                    <a:pt x="187325" y="19050"/>
                  </a:lnTo>
                  <a:lnTo>
                    <a:pt x="107950" y="50800"/>
                  </a:lnTo>
                  <a:lnTo>
                    <a:pt x="111125" y="0"/>
                  </a:lnTo>
                  <a:lnTo>
                    <a:pt x="82550" y="44450"/>
                  </a:lnTo>
                  <a:lnTo>
                    <a:pt x="19050" y="31750"/>
                  </a:lnTo>
                  <a:lnTo>
                    <a:pt x="0" y="1206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2" name="フリーフォーム 1074">
              <a:extLst>
                <a:ext uri="{FF2B5EF4-FFF2-40B4-BE49-F238E27FC236}">
                  <a16:creationId xmlns:a16="http://schemas.microsoft.com/office/drawing/2014/main" id="{CFDF0E24-BF7D-4419-9CA9-751E8DA456A3}"/>
                </a:ext>
              </a:extLst>
            </p:cNvPr>
            <p:cNvSpPr/>
            <p:nvPr/>
          </p:nvSpPr>
          <p:spPr bwMode="auto">
            <a:xfrm>
              <a:off x="3824446" y="3039158"/>
              <a:ext cx="1512818" cy="1149742"/>
            </a:xfrm>
            <a:custGeom>
              <a:avLst/>
              <a:gdLst>
                <a:gd name="connsiteX0" fmla="*/ 1603375 w 2063750"/>
                <a:gd name="connsiteY0" fmla="*/ 768350 h 1568450"/>
                <a:gd name="connsiteX1" fmla="*/ 1704975 w 2063750"/>
                <a:gd name="connsiteY1" fmla="*/ 739775 h 1568450"/>
                <a:gd name="connsiteX2" fmla="*/ 1768475 w 2063750"/>
                <a:gd name="connsiteY2" fmla="*/ 660400 h 1568450"/>
                <a:gd name="connsiteX3" fmla="*/ 1828800 w 2063750"/>
                <a:gd name="connsiteY3" fmla="*/ 657225 h 1568450"/>
                <a:gd name="connsiteX4" fmla="*/ 1828800 w 2063750"/>
                <a:gd name="connsiteY4" fmla="*/ 619125 h 1568450"/>
                <a:gd name="connsiteX5" fmla="*/ 1930400 w 2063750"/>
                <a:gd name="connsiteY5" fmla="*/ 593725 h 1568450"/>
                <a:gd name="connsiteX6" fmla="*/ 1943100 w 2063750"/>
                <a:gd name="connsiteY6" fmla="*/ 479425 h 1568450"/>
                <a:gd name="connsiteX7" fmla="*/ 2038350 w 2063750"/>
                <a:gd name="connsiteY7" fmla="*/ 450850 h 1568450"/>
                <a:gd name="connsiteX8" fmla="*/ 2063750 w 2063750"/>
                <a:gd name="connsiteY8" fmla="*/ 282575 h 1568450"/>
                <a:gd name="connsiteX9" fmla="*/ 1943100 w 2063750"/>
                <a:gd name="connsiteY9" fmla="*/ 330200 h 1568450"/>
                <a:gd name="connsiteX10" fmla="*/ 1844675 w 2063750"/>
                <a:gd name="connsiteY10" fmla="*/ 228600 h 1568450"/>
                <a:gd name="connsiteX11" fmla="*/ 1736725 w 2063750"/>
                <a:gd name="connsiteY11" fmla="*/ 25400 h 1568450"/>
                <a:gd name="connsiteX12" fmla="*/ 1622425 w 2063750"/>
                <a:gd name="connsiteY12" fmla="*/ 0 h 1568450"/>
                <a:gd name="connsiteX13" fmla="*/ 1549400 w 2063750"/>
                <a:gd name="connsiteY13" fmla="*/ 57150 h 1568450"/>
                <a:gd name="connsiteX14" fmla="*/ 1568450 w 2063750"/>
                <a:gd name="connsiteY14" fmla="*/ 114300 h 1568450"/>
                <a:gd name="connsiteX15" fmla="*/ 1530350 w 2063750"/>
                <a:gd name="connsiteY15" fmla="*/ 215900 h 1568450"/>
                <a:gd name="connsiteX16" fmla="*/ 1454150 w 2063750"/>
                <a:gd name="connsiteY16" fmla="*/ 209550 h 1568450"/>
                <a:gd name="connsiteX17" fmla="*/ 1409700 w 2063750"/>
                <a:gd name="connsiteY17" fmla="*/ 333375 h 1568450"/>
                <a:gd name="connsiteX18" fmla="*/ 1447800 w 2063750"/>
                <a:gd name="connsiteY18" fmla="*/ 339725 h 1568450"/>
                <a:gd name="connsiteX19" fmla="*/ 1498600 w 2063750"/>
                <a:gd name="connsiteY19" fmla="*/ 311150 h 1568450"/>
                <a:gd name="connsiteX20" fmla="*/ 1568450 w 2063750"/>
                <a:gd name="connsiteY20" fmla="*/ 393700 h 1568450"/>
                <a:gd name="connsiteX21" fmla="*/ 1479550 w 2063750"/>
                <a:gd name="connsiteY21" fmla="*/ 393700 h 1568450"/>
                <a:gd name="connsiteX22" fmla="*/ 1343025 w 2063750"/>
                <a:gd name="connsiteY22" fmla="*/ 495300 h 1568450"/>
                <a:gd name="connsiteX23" fmla="*/ 1282700 w 2063750"/>
                <a:gd name="connsiteY23" fmla="*/ 479425 h 1568450"/>
                <a:gd name="connsiteX24" fmla="*/ 1273175 w 2063750"/>
                <a:gd name="connsiteY24" fmla="*/ 517525 h 1568450"/>
                <a:gd name="connsiteX25" fmla="*/ 1295400 w 2063750"/>
                <a:gd name="connsiteY25" fmla="*/ 539750 h 1568450"/>
                <a:gd name="connsiteX26" fmla="*/ 1222375 w 2063750"/>
                <a:gd name="connsiteY26" fmla="*/ 615950 h 1568450"/>
                <a:gd name="connsiteX27" fmla="*/ 1155700 w 2063750"/>
                <a:gd name="connsiteY27" fmla="*/ 600075 h 1568450"/>
                <a:gd name="connsiteX28" fmla="*/ 1025525 w 2063750"/>
                <a:gd name="connsiteY28" fmla="*/ 663575 h 1568450"/>
                <a:gd name="connsiteX29" fmla="*/ 904875 w 2063750"/>
                <a:gd name="connsiteY29" fmla="*/ 577850 h 1568450"/>
                <a:gd name="connsiteX30" fmla="*/ 765175 w 2063750"/>
                <a:gd name="connsiteY30" fmla="*/ 606425 h 1568450"/>
                <a:gd name="connsiteX31" fmla="*/ 733425 w 2063750"/>
                <a:gd name="connsiteY31" fmla="*/ 511175 h 1568450"/>
                <a:gd name="connsiteX32" fmla="*/ 587375 w 2063750"/>
                <a:gd name="connsiteY32" fmla="*/ 476250 h 1568450"/>
                <a:gd name="connsiteX33" fmla="*/ 571500 w 2063750"/>
                <a:gd name="connsiteY33" fmla="*/ 377825 h 1568450"/>
                <a:gd name="connsiteX34" fmla="*/ 460375 w 2063750"/>
                <a:gd name="connsiteY34" fmla="*/ 269875 h 1568450"/>
                <a:gd name="connsiteX35" fmla="*/ 409575 w 2063750"/>
                <a:gd name="connsiteY35" fmla="*/ 304800 h 1568450"/>
                <a:gd name="connsiteX36" fmla="*/ 396875 w 2063750"/>
                <a:gd name="connsiteY36" fmla="*/ 390525 h 1568450"/>
                <a:gd name="connsiteX37" fmla="*/ 314325 w 2063750"/>
                <a:gd name="connsiteY37" fmla="*/ 365125 h 1568450"/>
                <a:gd name="connsiteX38" fmla="*/ 304800 w 2063750"/>
                <a:gd name="connsiteY38" fmla="*/ 457200 h 1568450"/>
                <a:gd name="connsiteX39" fmla="*/ 219075 w 2063750"/>
                <a:gd name="connsiteY39" fmla="*/ 463550 h 1568450"/>
                <a:gd name="connsiteX40" fmla="*/ 225425 w 2063750"/>
                <a:gd name="connsiteY40" fmla="*/ 609600 h 1568450"/>
                <a:gd name="connsiteX41" fmla="*/ 168275 w 2063750"/>
                <a:gd name="connsiteY41" fmla="*/ 666750 h 1568450"/>
                <a:gd name="connsiteX42" fmla="*/ 53975 w 2063750"/>
                <a:gd name="connsiteY42" fmla="*/ 717550 h 1568450"/>
                <a:gd name="connsiteX43" fmla="*/ 0 w 2063750"/>
                <a:gd name="connsiteY43" fmla="*/ 762000 h 1568450"/>
                <a:gd name="connsiteX44" fmla="*/ 31750 w 2063750"/>
                <a:gd name="connsiteY44" fmla="*/ 866775 h 1568450"/>
                <a:gd name="connsiteX45" fmla="*/ 111125 w 2063750"/>
                <a:gd name="connsiteY45" fmla="*/ 936625 h 1568450"/>
                <a:gd name="connsiteX46" fmla="*/ 174625 w 2063750"/>
                <a:gd name="connsiteY46" fmla="*/ 939800 h 1568450"/>
                <a:gd name="connsiteX47" fmla="*/ 161925 w 2063750"/>
                <a:gd name="connsiteY47" fmla="*/ 1073150 h 1568450"/>
                <a:gd name="connsiteX48" fmla="*/ 244475 w 2063750"/>
                <a:gd name="connsiteY48" fmla="*/ 1171575 h 1568450"/>
                <a:gd name="connsiteX49" fmla="*/ 295275 w 2063750"/>
                <a:gd name="connsiteY49" fmla="*/ 1149350 h 1568450"/>
                <a:gd name="connsiteX50" fmla="*/ 415925 w 2063750"/>
                <a:gd name="connsiteY50" fmla="*/ 1273175 h 1568450"/>
                <a:gd name="connsiteX51" fmla="*/ 590550 w 2063750"/>
                <a:gd name="connsiteY51" fmla="*/ 1263650 h 1568450"/>
                <a:gd name="connsiteX52" fmla="*/ 609600 w 2063750"/>
                <a:gd name="connsiteY52" fmla="*/ 1295400 h 1568450"/>
                <a:gd name="connsiteX53" fmla="*/ 492125 w 2063750"/>
                <a:gd name="connsiteY53" fmla="*/ 1327150 h 1568450"/>
                <a:gd name="connsiteX54" fmla="*/ 603250 w 2063750"/>
                <a:gd name="connsiteY54" fmla="*/ 1377950 h 1568450"/>
                <a:gd name="connsiteX55" fmla="*/ 577850 w 2063750"/>
                <a:gd name="connsiteY55" fmla="*/ 1431925 h 1568450"/>
                <a:gd name="connsiteX56" fmla="*/ 600075 w 2063750"/>
                <a:gd name="connsiteY56" fmla="*/ 1463675 h 1568450"/>
                <a:gd name="connsiteX57" fmla="*/ 619125 w 2063750"/>
                <a:gd name="connsiteY57" fmla="*/ 1438275 h 1568450"/>
                <a:gd name="connsiteX58" fmla="*/ 644525 w 2063750"/>
                <a:gd name="connsiteY58" fmla="*/ 1524000 h 1568450"/>
                <a:gd name="connsiteX59" fmla="*/ 669925 w 2063750"/>
                <a:gd name="connsiteY59" fmla="*/ 1425575 h 1568450"/>
                <a:gd name="connsiteX60" fmla="*/ 708025 w 2063750"/>
                <a:gd name="connsiteY60" fmla="*/ 1412875 h 1568450"/>
                <a:gd name="connsiteX61" fmla="*/ 714375 w 2063750"/>
                <a:gd name="connsiteY61" fmla="*/ 1311275 h 1568450"/>
                <a:gd name="connsiteX62" fmla="*/ 762000 w 2063750"/>
                <a:gd name="connsiteY62" fmla="*/ 1282700 h 1568450"/>
                <a:gd name="connsiteX63" fmla="*/ 768350 w 2063750"/>
                <a:gd name="connsiteY63" fmla="*/ 1247775 h 1568450"/>
                <a:gd name="connsiteX64" fmla="*/ 793750 w 2063750"/>
                <a:gd name="connsiteY64" fmla="*/ 1241425 h 1568450"/>
                <a:gd name="connsiteX65" fmla="*/ 847725 w 2063750"/>
                <a:gd name="connsiteY65" fmla="*/ 1308100 h 1568450"/>
                <a:gd name="connsiteX66" fmla="*/ 800100 w 2063750"/>
                <a:gd name="connsiteY66" fmla="*/ 1371600 h 1568450"/>
                <a:gd name="connsiteX67" fmla="*/ 800100 w 2063750"/>
                <a:gd name="connsiteY67" fmla="*/ 1409700 h 1568450"/>
                <a:gd name="connsiteX68" fmla="*/ 850900 w 2063750"/>
                <a:gd name="connsiteY68" fmla="*/ 1422400 h 1568450"/>
                <a:gd name="connsiteX69" fmla="*/ 908050 w 2063750"/>
                <a:gd name="connsiteY69" fmla="*/ 1539875 h 1568450"/>
                <a:gd name="connsiteX70" fmla="*/ 952500 w 2063750"/>
                <a:gd name="connsiteY70" fmla="*/ 1501775 h 1568450"/>
                <a:gd name="connsiteX71" fmla="*/ 949325 w 2063750"/>
                <a:gd name="connsiteY71" fmla="*/ 1476375 h 1568450"/>
                <a:gd name="connsiteX72" fmla="*/ 1022350 w 2063750"/>
                <a:gd name="connsiteY72" fmla="*/ 1473200 h 1568450"/>
                <a:gd name="connsiteX73" fmla="*/ 1079500 w 2063750"/>
                <a:gd name="connsiteY73" fmla="*/ 1438275 h 1568450"/>
                <a:gd name="connsiteX74" fmla="*/ 1155700 w 2063750"/>
                <a:gd name="connsiteY74" fmla="*/ 1517650 h 1568450"/>
                <a:gd name="connsiteX75" fmla="*/ 1212850 w 2063750"/>
                <a:gd name="connsiteY75" fmla="*/ 1524000 h 1568450"/>
                <a:gd name="connsiteX76" fmla="*/ 1212850 w 2063750"/>
                <a:gd name="connsiteY76" fmla="*/ 1568450 h 1568450"/>
                <a:gd name="connsiteX77" fmla="*/ 1257300 w 2063750"/>
                <a:gd name="connsiteY77" fmla="*/ 1527175 h 1568450"/>
                <a:gd name="connsiteX78" fmla="*/ 1450975 w 2063750"/>
                <a:gd name="connsiteY78" fmla="*/ 1463675 h 1568450"/>
                <a:gd name="connsiteX79" fmla="*/ 1574800 w 2063750"/>
                <a:gd name="connsiteY79" fmla="*/ 1304925 h 1568450"/>
                <a:gd name="connsiteX80" fmla="*/ 1647825 w 2063750"/>
                <a:gd name="connsiteY80" fmla="*/ 1174750 h 1568450"/>
                <a:gd name="connsiteX81" fmla="*/ 1603375 w 2063750"/>
                <a:gd name="connsiteY81" fmla="*/ 1158875 h 1568450"/>
                <a:gd name="connsiteX82" fmla="*/ 1628775 w 2063750"/>
                <a:gd name="connsiteY82" fmla="*/ 1082675 h 1568450"/>
                <a:gd name="connsiteX83" fmla="*/ 1530350 w 2063750"/>
                <a:gd name="connsiteY83" fmla="*/ 946150 h 1568450"/>
                <a:gd name="connsiteX84" fmla="*/ 1663700 w 2063750"/>
                <a:gd name="connsiteY84" fmla="*/ 857250 h 1568450"/>
                <a:gd name="connsiteX85" fmla="*/ 1577975 w 2063750"/>
                <a:gd name="connsiteY85" fmla="*/ 835025 h 1568450"/>
                <a:gd name="connsiteX86" fmla="*/ 1533525 w 2063750"/>
                <a:gd name="connsiteY86" fmla="*/ 889000 h 1568450"/>
                <a:gd name="connsiteX87" fmla="*/ 1520825 w 2063750"/>
                <a:gd name="connsiteY87" fmla="*/ 819150 h 1568450"/>
                <a:gd name="connsiteX88" fmla="*/ 1473200 w 2063750"/>
                <a:gd name="connsiteY88" fmla="*/ 793750 h 1568450"/>
                <a:gd name="connsiteX89" fmla="*/ 1498600 w 2063750"/>
                <a:gd name="connsiteY89" fmla="*/ 755650 h 1568450"/>
                <a:gd name="connsiteX90" fmla="*/ 1533525 w 2063750"/>
                <a:gd name="connsiteY90" fmla="*/ 762000 h 1568450"/>
                <a:gd name="connsiteX91" fmla="*/ 1609725 w 2063750"/>
                <a:gd name="connsiteY91" fmla="*/ 679450 h 1568450"/>
                <a:gd name="connsiteX92" fmla="*/ 1635125 w 2063750"/>
                <a:gd name="connsiteY92" fmla="*/ 692150 h 1568450"/>
                <a:gd name="connsiteX93" fmla="*/ 1603375 w 2063750"/>
                <a:gd name="connsiteY93" fmla="*/ 768350 h 156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2063750" h="1568450">
                  <a:moveTo>
                    <a:pt x="1603375" y="768350"/>
                  </a:moveTo>
                  <a:lnTo>
                    <a:pt x="1704975" y="739775"/>
                  </a:lnTo>
                  <a:lnTo>
                    <a:pt x="1768475" y="660400"/>
                  </a:lnTo>
                  <a:lnTo>
                    <a:pt x="1828800" y="657225"/>
                  </a:lnTo>
                  <a:lnTo>
                    <a:pt x="1828800" y="619125"/>
                  </a:lnTo>
                  <a:lnTo>
                    <a:pt x="1930400" y="593725"/>
                  </a:lnTo>
                  <a:lnTo>
                    <a:pt x="1943100" y="479425"/>
                  </a:lnTo>
                  <a:lnTo>
                    <a:pt x="2038350" y="450850"/>
                  </a:lnTo>
                  <a:lnTo>
                    <a:pt x="2063750" y="282575"/>
                  </a:lnTo>
                  <a:lnTo>
                    <a:pt x="1943100" y="330200"/>
                  </a:lnTo>
                  <a:lnTo>
                    <a:pt x="1844675" y="228600"/>
                  </a:lnTo>
                  <a:lnTo>
                    <a:pt x="1736725" y="25400"/>
                  </a:lnTo>
                  <a:lnTo>
                    <a:pt x="1622425" y="0"/>
                  </a:lnTo>
                  <a:lnTo>
                    <a:pt x="1549400" y="57150"/>
                  </a:lnTo>
                  <a:lnTo>
                    <a:pt x="1568450" y="114300"/>
                  </a:lnTo>
                  <a:lnTo>
                    <a:pt x="1530350" y="215900"/>
                  </a:lnTo>
                  <a:lnTo>
                    <a:pt x="1454150" y="209550"/>
                  </a:lnTo>
                  <a:lnTo>
                    <a:pt x="1409700" y="333375"/>
                  </a:lnTo>
                  <a:lnTo>
                    <a:pt x="1447800" y="339725"/>
                  </a:lnTo>
                  <a:lnTo>
                    <a:pt x="1498600" y="311150"/>
                  </a:lnTo>
                  <a:lnTo>
                    <a:pt x="1568450" y="393700"/>
                  </a:lnTo>
                  <a:lnTo>
                    <a:pt x="1479550" y="393700"/>
                  </a:lnTo>
                  <a:lnTo>
                    <a:pt x="1343025" y="495300"/>
                  </a:lnTo>
                  <a:lnTo>
                    <a:pt x="1282700" y="479425"/>
                  </a:lnTo>
                  <a:lnTo>
                    <a:pt x="1273175" y="517525"/>
                  </a:lnTo>
                  <a:lnTo>
                    <a:pt x="1295400" y="539750"/>
                  </a:lnTo>
                  <a:lnTo>
                    <a:pt x="1222375" y="615950"/>
                  </a:lnTo>
                  <a:lnTo>
                    <a:pt x="1155700" y="600075"/>
                  </a:lnTo>
                  <a:lnTo>
                    <a:pt x="1025525" y="663575"/>
                  </a:lnTo>
                  <a:lnTo>
                    <a:pt x="904875" y="577850"/>
                  </a:lnTo>
                  <a:lnTo>
                    <a:pt x="765175" y="606425"/>
                  </a:lnTo>
                  <a:lnTo>
                    <a:pt x="733425" y="511175"/>
                  </a:lnTo>
                  <a:lnTo>
                    <a:pt x="587375" y="476250"/>
                  </a:lnTo>
                  <a:lnTo>
                    <a:pt x="571500" y="377825"/>
                  </a:lnTo>
                  <a:lnTo>
                    <a:pt x="460375" y="269875"/>
                  </a:lnTo>
                  <a:lnTo>
                    <a:pt x="409575" y="304800"/>
                  </a:lnTo>
                  <a:lnTo>
                    <a:pt x="396875" y="390525"/>
                  </a:lnTo>
                  <a:lnTo>
                    <a:pt x="314325" y="365125"/>
                  </a:lnTo>
                  <a:lnTo>
                    <a:pt x="304800" y="457200"/>
                  </a:lnTo>
                  <a:lnTo>
                    <a:pt x="219075" y="463550"/>
                  </a:lnTo>
                  <a:lnTo>
                    <a:pt x="225425" y="609600"/>
                  </a:lnTo>
                  <a:lnTo>
                    <a:pt x="168275" y="666750"/>
                  </a:lnTo>
                  <a:lnTo>
                    <a:pt x="53975" y="717550"/>
                  </a:lnTo>
                  <a:lnTo>
                    <a:pt x="0" y="762000"/>
                  </a:lnTo>
                  <a:lnTo>
                    <a:pt x="31750" y="866775"/>
                  </a:lnTo>
                  <a:lnTo>
                    <a:pt x="111125" y="936625"/>
                  </a:lnTo>
                  <a:lnTo>
                    <a:pt x="174625" y="939800"/>
                  </a:lnTo>
                  <a:lnTo>
                    <a:pt x="161925" y="1073150"/>
                  </a:lnTo>
                  <a:lnTo>
                    <a:pt x="244475" y="1171575"/>
                  </a:lnTo>
                  <a:lnTo>
                    <a:pt x="295275" y="1149350"/>
                  </a:lnTo>
                  <a:lnTo>
                    <a:pt x="415925" y="1273175"/>
                  </a:lnTo>
                  <a:lnTo>
                    <a:pt x="590550" y="1263650"/>
                  </a:lnTo>
                  <a:lnTo>
                    <a:pt x="609600" y="1295400"/>
                  </a:lnTo>
                  <a:lnTo>
                    <a:pt x="492125" y="1327150"/>
                  </a:lnTo>
                  <a:lnTo>
                    <a:pt x="603250" y="1377950"/>
                  </a:lnTo>
                  <a:lnTo>
                    <a:pt x="577850" y="1431925"/>
                  </a:lnTo>
                  <a:lnTo>
                    <a:pt x="600075" y="1463675"/>
                  </a:lnTo>
                  <a:lnTo>
                    <a:pt x="619125" y="1438275"/>
                  </a:lnTo>
                  <a:lnTo>
                    <a:pt x="644525" y="1524000"/>
                  </a:lnTo>
                  <a:lnTo>
                    <a:pt x="669925" y="1425575"/>
                  </a:lnTo>
                  <a:lnTo>
                    <a:pt x="708025" y="1412875"/>
                  </a:lnTo>
                  <a:lnTo>
                    <a:pt x="714375" y="1311275"/>
                  </a:lnTo>
                  <a:lnTo>
                    <a:pt x="762000" y="1282700"/>
                  </a:lnTo>
                  <a:lnTo>
                    <a:pt x="768350" y="1247775"/>
                  </a:lnTo>
                  <a:lnTo>
                    <a:pt x="793750" y="1241425"/>
                  </a:lnTo>
                  <a:lnTo>
                    <a:pt x="847725" y="1308100"/>
                  </a:lnTo>
                  <a:lnTo>
                    <a:pt x="800100" y="1371600"/>
                  </a:lnTo>
                  <a:lnTo>
                    <a:pt x="800100" y="1409700"/>
                  </a:lnTo>
                  <a:lnTo>
                    <a:pt x="850900" y="1422400"/>
                  </a:lnTo>
                  <a:lnTo>
                    <a:pt x="908050" y="1539875"/>
                  </a:lnTo>
                  <a:lnTo>
                    <a:pt x="952500" y="1501775"/>
                  </a:lnTo>
                  <a:lnTo>
                    <a:pt x="949325" y="1476375"/>
                  </a:lnTo>
                  <a:lnTo>
                    <a:pt x="1022350" y="1473200"/>
                  </a:lnTo>
                  <a:lnTo>
                    <a:pt x="1079500" y="1438275"/>
                  </a:lnTo>
                  <a:lnTo>
                    <a:pt x="1155700" y="1517650"/>
                  </a:lnTo>
                  <a:lnTo>
                    <a:pt x="1212850" y="1524000"/>
                  </a:lnTo>
                  <a:lnTo>
                    <a:pt x="1212850" y="1568450"/>
                  </a:lnTo>
                  <a:lnTo>
                    <a:pt x="1257300" y="1527175"/>
                  </a:lnTo>
                  <a:lnTo>
                    <a:pt x="1450975" y="1463675"/>
                  </a:lnTo>
                  <a:lnTo>
                    <a:pt x="1574800" y="1304925"/>
                  </a:lnTo>
                  <a:lnTo>
                    <a:pt x="1647825" y="1174750"/>
                  </a:lnTo>
                  <a:lnTo>
                    <a:pt x="1603375" y="1158875"/>
                  </a:lnTo>
                  <a:lnTo>
                    <a:pt x="1628775" y="1082675"/>
                  </a:lnTo>
                  <a:lnTo>
                    <a:pt x="1530350" y="946150"/>
                  </a:lnTo>
                  <a:lnTo>
                    <a:pt x="1663700" y="857250"/>
                  </a:lnTo>
                  <a:lnTo>
                    <a:pt x="1577975" y="835025"/>
                  </a:lnTo>
                  <a:lnTo>
                    <a:pt x="1533525" y="889000"/>
                  </a:lnTo>
                  <a:lnTo>
                    <a:pt x="1520825" y="819150"/>
                  </a:lnTo>
                  <a:lnTo>
                    <a:pt x="1473200" y="793750"/>
                  </a:lnTo>
                  <a:lnTo>
                    <a:pt x="1498600" y="755650"/>
                  </a:lnTo>
                  <a:lnTo>
                    <a:pt x="1533525" y="762000"/>
                  </a:lnTo>
                  <a:lnTo>
                    <a:pt x="1609725" y="679450"/>
                  </a:lnTo>
                  <a:lnTo>
                    <a:pt x="1635125" y="692150"/>
                  </a:lnTo>
                  <a:lnTo>
                    <a:pt x="1603375" y="768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3" name="フリーフォーム 1075">
              <a:extLst>
                <a:ext uri="{FF2B5EF4-FFF2-40B4-BE49-F238E27FC236}">
                  <a16:creationId xmlns:a16="http://schemas.microsoft.com/office/drawing/2014/main" id="{0130F834-D638-48CA-95A8-C4BA4A361DF9}"/>
                </a:ext>
              </a:extLst>
            </p:cNvPr>
            <p:cNvSpPr/>
            <p:nvPr/>
          </p:nvSpPr>
          <p:spPr bwMode="auto">
            <a:xfrm>
              <a:off x="2567643" y="2741249"/>
              <a:ext cx="130335" cy="121025"/>
            </a:xfrm>
            <a:custGeom>
              <a:avLst/>
              <a:gdLst>
                <a:gd name="connsiteX0" fmla="*/ 177800 w 177800"/>
                <a:gd name="connsiteY0" fmla="*/ 12700 h 165100"/>
                <a:gd name="connsiteX1" fmla="*/ 95250 w 177800"/>
                <a:gd name="connsiteY1" fmla="*/ 0 h 165100"/>
                <a:gd name="connsiteX2" fmla="*/ 6350 w 177800"/>
                <a:gd name="connsiteY2" fmla="*/ 19050 h 165100"/>
                <a:gd name="connsiteX3" fmla="*/ 0 w 177800"/>
                <a:gd name="connsiteY3" fmla="*/ 85725 h 165100"/>
                <a:gd name="connsiteX4" fmla="*/ 161925 w 177800"/>
                <a:gd name="connsiteY4" fmla="*/ 165100 h 165100"/>
                <a:gd name="connsiteX5" fmla="*/ 177800 w 177800"/>
                <a:gd name="connsiteY5" fmla="*/ 1270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7800" h="165100">
                  <a:moveTo>
                    <a:pt x="177800" y="12700"/>
                  </a:moveTo>
                  <a:lnTo>
                    <a:pt x="95250" y="0"/>
                  </a:lnTo>
                  <a:lnTo>
                    <a:pt x="6350" y="19050"/>
                  </a:lnTo>
                  <a:lnTo>
                    <a:pt x="0" y="85725"/>
                  </a:lnTo>
                  <a:lnTo>
                    <a:pt x="161925" y="165100"/>
                  </a:lnTo>
                  <a:lnTo>
                    <a:pt x="177800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4" name="フリーフォーム 1076">
              <a:extLst>
                <a:ext uri="{FF2B5EF4-FFF2-40B4-BE49-F238E27FC236}">
                  <a16:creationId xmlns:a16="http://schemas.microsoft.com/office/drawing/2014/main" id="{F5043CFF-6EC9-498E-A790-C47BAF80E913}"/>
                </a:ext>
              </a:extLst>
            </p:cNvPr>
            <p:cNvSpPr/>
            <p:nvPr/>
          </p:nvSpPr>
          <p:spPr bwMode="auto">
            <a:xfrm>
              <a:off x="2516440" y="2827364"/>
              <a:ext cx="167573" cy="88442"/>
            </a:xfrm>
            <a:custGeom>
              <a:avLst/>
              <a:gdLst>
                <a:gd name="connsiteX0" fmla="*/ 228600 w 228600"/>
                <a:gd name="connsiteY0" fmla="*/ 44450 h 120650"/>
                <a:gd name="connsiteX1" fmla="*/ 225425 w 228600"/>
                <a:gd name="connsiteY1" fmla="*/ 120650 h 120650"/>
                <a:gd name="connsiteX2" fmla="*/ 114300 w 228600"/>
                <a:gd name="connsiteY2" fmla="*/ 101600 h 120650"/>
                <a:gd name="connsiteX3" fmla="*/ 0 w 228600"/>
                <a:gd name="connsiteY3" fmla="*/ 117475 h 120650"/>
                <a:gd name="connsiteX4" fmla="*/ 12700 w 228600"/>
                <a:gd name="connsiteY4" fmla="*/ 12700 h 120650"/>
                <a:gd name="connsiteX5" fmla="*/ 79375 w 228600"/>
                <a:gd name="connsiteY5" fmla="*/ 60325 h 120650"/>
                <a:gd name="connsiteX6" fmla="*/ 111125 w 228600"/>
                <a:gd name="connsiteY6" fmla="*/ 0 h 120650"/>
                <a:gd name="connsiteX7" fmla="*/ 228600 w 228600"/>
                <a:gd name="connsiteY7" fmla="*/ 44450 h 12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8600" h="120650">
                  <a:moveTo>
                    <a:pt x="228600" y="44450"/>
                  </a:moveTo>
                  <a:lnTo>
                    <a:pt x="225425" y="120650"/>
                  </a:lnTo>
                  <a:lnTo>
                    <a:pt x="114300" y="101600"/>
                  </a:lnTo>
                  <a:lnTo>
                    <a:pt x="0" y="117475"/>
                  </a:lnTo>
                  <a:lnTo>
                    <a:pt x="12700" y="12700"/>
                  </a:lnTo>
                  <a:lnTo>
                    <a:pt x="79375" y="60325"/>
                  </a:lnTo>
                  <a:lnTo>
                    <a:pt x="111125" y="0"/>
                  </a:lnTo>
                  <a:lnTo>
                    <a:pt x="22860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5" name="フリーフォーム 1077">
              <a:extLst>
                <a:ext uri="{FF2B5EF4-FFF2-40B4-BE49-F238E27FC236}">
                  <a16:creationId xmlns:a16="http://schemas.microsoft.com/office/drawing/2014/main" id="{41BF6FBA-89E3-46BA-92CE-93716A26D16C}"/>
                </a:ext>
              </a:extLst>
            </p:cNvPr>
            <p:cNvSpPr/>
            <p:nvPr/>
          </p:nvSpPr>
          <p:spPr bwMode="auto">
            <a:xfrm>
              <a:off x="2579280" y="2915805"/>
              <a:ext cx="211795" cy="216449"/>
            </a:xfrm>
            <a:custGeom>
              <a:avLst/>
              <a:gdLst>
                <a:gd name="connsiteX0" fmla="*/ 76200 w 288925"/>
                <a:gd name="connsiteY0" fmla="*/ 3175 h 295275"/>
                <a:gd name="connsiteX1" fmla="*/ 107950 w 288925"/>
                <a:gd name="connsiteY1" fmla="*/ 73025 h 295275"/>
                <a:gd name="connsiteX2" fmla="*/ 76200 w 288925"/>
                <a:gd name="connsiteY2" fmla="*/ 136525 h 295275"/>
                <a:gd name="connsiteX3" fmla="*/ 0 w 288925"/>
                <a:gd name="connsiteY3" fmla="*/ 136525 h 295275"/>
                <a:gd name="connsiteX4" fmla="*/ 3175 w 288925"/>
                <a:gd name="connsiteY4" fmla="*/ 295275 h 295275"/>
                <a:gd name="connsiteX5" fmla="*/ 66675 w 288925"/>
                <a:gd name="connsiteY5" fmla="*/ 266700 h 295275"/>
                <a:gd name="connsiteX6" fmla="*/ 120650 w 288925"/>
                <a:gd name="connsiteY6" fmla="*/ 279400 h 295275"/>
                <a:gd name="connsiteX7" fmla="*/ 212725 w 288925"/>
                <a:gd name="connsiteY7" fmla="*/ 288925 h 295275"/>
                <a:gd name="connsiteX8" fmla="*/ 260350 w 288925"/>
                <a:gd name="connsiteY8" fmla="*/ 254000 h 295275"/>
                <a:gd name="connsiteX9" fmla="*/ 288925 w 288925"/>
                <a:gd name="connsiteY9" fmla="*/ 165100 h 295275"/>
                <a:gd name="connsiteX10" fmla="*/ 263525 w 288925"/>
                <a:gd name="connsiteY10" fmla="*/ 25400 h 295275"/>
                <a:gd name="connsiteX11" fmla="*/ 146050 w 288925"/>
                <a:gd name="connsiteY11" fmla="*/ 0 h 295275"/>
                <a:gd name="connsiteX12" fmla="*/ 76200 w 288925"/>
                <a:gd name="connsiteY12" fmla="*/ 3175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8925" h="295275">
                  <a:moveTo>
                    <a:pt x="76200" y="3175"/>
                  </a:moveTo>
                  <a:lnTo>
                    <a:pt x="107950" y="73025"/>
                  </a:lnTo>
                  <a:lnTo>
                    <a:pt x="76200" y="136525"/>
                  </a:lnTo>
                  <a:lnTo>
                    <a:pt x="0" y="136525"/>
                  </a:lnTo>
                  <a:cubicBezTo>
                    <a:pt x="1058" y="189442"/>
                    <a:pt x="2117" y="242358"/>
                    <a:pt x="3175" y="295275"/>
                  </a:cubicBezTo>
                  <a:lnTo>
                    <a:pt x="66675" y="266700"/>
                  </a:lnTo>
                  <a:lnTo>
                    <a:pt x="120650" y="279400"/>
                  </a:lnTo>
                  <a:lnTo>
                    <a:pt x="212725" y="288925"/>
                  </a:lnTo>
                  <a:lnTo>
                    <a:pt x="260350" y="254000"/>
                  </a:lnTo>
                  <a:lnTo>
                    <a:pt x="288925" y="165100"/>
                  </a:lnTo>
                  <a:lnTo>
                    <a:pt x="263525" y="25400"/>
                  </a:lnTo>
                  <a:lnTo>
                    <a:pt x="146050" y="0"/>
                  </a:lnTo>
                  <a:lnTo>
                    <a:pt x="76200" y="31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6" name="フリーフォーム 1078">
              <a:extLst>
                <a:ext uri="{FF2B5EF4-FFF2-40B4-BE49-F238E27FC236}">
                  <a16:creationId xmlns:a16="http://schemas.microsoft.com/office/drawing/2014/main" id="{5D7E7D65-A005-4192-A14A-04AD8A6EEA4A}"/>
                </a:ext>
              </a:extLst>
            </p:cNvPr>
            <p:cNvSpPr/>
            <p:nvPr/>
          </p:nvSpPr>
          <p:spPr bwMode="auto">
            <a:xfrm>
              <a:off x="2544369" y="3092689"/>
              <a:ext cx="444535" cy="323510"/>
            </a:xfrm>
            <a:custGeom>
              <a:avLst/>
              <a:gdLst>
                <a:gd name="connsiteX0" fmla="*/ 50800 w 606425"/>
                <a:gd name="connsiteY0" fmla="*/ 53975 h 441325"/>
                <a:gd name="connsiteX1" fmla="*/ 0 w 606425"/>
                <a:gd name="connsiteY1" fmla="*/ 215900 h 441325"/>
                <a:gd name="connsiteX2" fmla="*/ 22225 w 606425"/>
                <a:gd name="connsiteY2" fmla="*/ 257175 h 441325"/>
                <a:gd name="connsiteX3" fmla="*/ 149225 w 606425"/>
                <a:gd name="connsiteY3" fmla="*/ 234950 h 441325"/>
                <a:gd name="connsiteX4" fmla="*/ 234950 w 606425"/>
                <a:gd name="connsiteY4" fmla="*/ 228600 h 441325"/>
                <a:gd name="connsiteX5" fmla="*/ 273050 w 606425"/>
                <a:gd name="connsiteY5" fmla="*/ 323850 h 441325"/>
                <a:gd name="connsiteX6" fmla="*/ 225425 w 606425"/>
                <a:gd name="connsiteY6" fmla="*/ 381000 h 441325"/>
                <a:gd name="connsiteX7" fmla="*/ 257175 w 606425"/>
                <a:gd name="connsiteY7" fmla="*/ 403225 h 441325"/>
                <a:gd name="connsiteX8" fmla="*/ 323850 w 606425"/>
                <a:gd name="connsiteY8" fmla="*/ 330200 h 441325"/>
                <a:gd name="connsiteX9" fmla="*/ 365125 w 606425"/>
                <a:gd name="connsiteY9" fmla="*/ 368300 h 441325"/>
                <a:gd name="connsiteX10" fmla="*/ 387350 w 606425"/>
                <a:gd name="connsiteY10" fmla="*/ 431800 h 441325"/>
                <a:gd name="connsiteX11" fmla="*/ 488950 w 606425"/>
                <a:gd name="connsiteY11" fmla="*/ 393700 h 441325"/>
                <a:gd name="connsiteX12" fmla="*/ 539750 w 606425"/>
                <a:gd name="connsiteY12" fmla="*/ 441325 h 441325"/>
                <a:gd name="connsiteX13" fmla="*/ 606425 w 606425"/>
                <a:gd name="connsiteY13" fmla="*/ 177800 h 441325"/>
                <a:gd name="connsiteX14" fmla="*/ 323850 w 606425"/>
                <a:gd name="connsiteY14" fmla="*/ 0 h 441325"/>
                <a:gd name="connsiteX15" fmla="*/ 266700 w 606425"/>
                <a:gd name="connsiteY15" fmla="*/ 44450 h 441325"/>
                <a:gd name="connsiteX16" fmla="*/ 114300 w 606425"/>
                <a:gd name="connsiteY16" fmla="*/ 28575 h 441325"/>
                <a:gd name="connsiteX17" fmla="*/ 50800 w 606425"/>
                <a:gd name="connsiteY17" fmla="*/ 53975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6425" h="441325">
                  <a:moveTo>
                    <a:pt x="50800" y="53975"/>
                  </a:moveTo>
                  <a:lnTo>
                    <a:pt x="0" y="215900"/>
                  </a:lnTo>
                  <a:lnTo>
                    <a:pt x="22225" y="257175"/>
                  </a:lnTo>
                  <a:lnTo>
                    <a:pt x="149225" y="234950"/>
                  </a:lnTo>
                  <a:lnTo>
                    <a:pt x="234950" y="228600"/>
                  </a:lnTo>
                  <a:lnTo>
                    <a:pt x="273050" y="323850"/>
                  </a:lnTo>
                  <a:lnTo>
                    <a:pt x="225425" y="381000"/>
                  </a:lnTo>
                  <a:lnTo>
                    <a:pt x="257175" y="403225"/>
                  </a:lnTo>
                  <a:lnTo>
                    <a:pt x="323850" y="330200"/>
                  </a:lnTo>
                  <a:lnTo>
                    <a:pt x="365125" y="368300"/>
                  </a:lnTo>
                  <a:lnTo>
                    <a:pt x="387350" y="431800"/>
                  </a:lnTo>
                  <a:lnTo>
                    <a:pt x="488950" y="393700"/>
                  </a:lnTo>
                  <a:lnTo>
                    <a:pt x="539750" y="441325"/>
                  </a:lnTo>
                  <a:lnTo>
                    <a:pt x="606425" y="177800"/>
                  </a:lnTo>
                  <a:lnTo>
                    <a:pt x="323850" y="0"/>
                  </a:lnTo>
                  <a:lnTo>
                    <a:pt x="266700" y="44450"/>
                  </a:lnTo>
                  <a:lnTo>
                    <a:pt x="114300" y="28575"/>
                  </a:lnTo>
                  <a:lnTo>
                    <a:pt x="50800" y="539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7" name="フリーフォーム 1079">
              <a:extLst>
                <a:ext uri="{FF2B5EF4-FFF2-40B4-BE49-F238E27FC236}">
                  <a16:creationId xmlns:a16="http://schemas.microsoft.com/office/drawing/2014/main" id="{534DDADD-267D-43FB-AD9F-42B8E974745A}"/>
                </a:ext>
              </a:extLst>
            </p:cNvPr>
            <p:cNvSpPr/>
            <p:nvPr/>
          </p:nvSpPr>
          <p:spPr bwMode="auto">
            <a:xfrm>
              <a:off x="2339557" y="2906496"/>
              <a:ext cx="318855" cy="309546"/>
            </a:xfrm>
            <a:custGeom>
              <a:avLst/>
              <a:gdLst>
                <a:gd name="connsiteX0" fmla="*/ 238125 w 434975"/>
                <a:gd name="connsiteY0" fmla="*/ 12700 h 422275"/>
                <a:gd name="connsiteX1" fmla="*/ 168275 w 434975"/>
                <a:gd name="connsiteY1" fmla="*/ 31750 h 422275"/>
                <a:gd name="connsiteX2" fmla="*/ 171450 w 434975"/>
                <a:gd name="connsiteY2" fmla="*/ 101600 h 422275"/>
                <a:gd name="connsiteX3" fmla="*/ 31750 w 434975"/>
                <a:gd name="connsiteY3" fmla="*/ 139700 h 422275"/>
                <a:gd name="connsiteX4" fmla="*/ 0 w 434975"/>
                <a:gd name="connsiteY4" fmla="*/ 225425 h 422275"/>
                <a:gd name="connsiteX5" fmla="*/ 28575 w 434975"/>
                <a:gd name="connsiteY5" fmla="*/ 346075 h 422275"/>
                <a:gd name="connsiteX6" fmla="*/ 66675 w 434975"/>
                <a:gd name="connsiteY6" fmla="*/ 330200 h 422275"/>
                <a:gd name="connsiteX7" fmla="*/ 168275 w 434975"/>
                <a:gd name="connsiteY7" fmla="*/ 415925 h 422275"/>
                <a:gd name="connsiteX8" fmla="*/ 285750 w 434975"/>
                <a:gd name="connsiteY8" fmla="*/ 422275 h 422275"/>
                <a:gd name="connsiteX9" fmla="*/ 339725 w 434975"/>
                <a:gd name="connsiteY9" fmla="*/ 301625 h 422275"/>
                <a:gd name="connsiteX10" fmla="*/ 327025 w 434975"/>
                <a:gd name="connsiteY10" fmla="*/ 149225 h 422275"/>
                <a:gd name="connsiteX11" fmla="*/ 396875 w 434975"/>
                <a:gd name="connsiteY11" fmla="*/ 142875 h 422275"/>
                <a:gd name="connsiteX12" fmla="*/ 434975 w 434975"/>
                <a:gd name="connsiteY12" fmla="*/ 82550 h 422275"/>
                <a:gd name="connsiteX13" fmla="*/ 393700 w 434975"/>
                <a:gd name="connsiteY13" fmla="*/ 0 h 422275"/>
                <a:gd name="connsiteX14" fmla="*/ 358775 w 434975"/>
                <a:gd name="connsiteY14" fmla="*/ 0 h 422275"/>
                <a:gd name="connsiteX15" fmla="*/ 238125 w 434975"/>
                <a:gd name="connsiteY15" fmla="*/ 12700 h 422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34975" h="422275">
                  <a:moveTo>
                    <a:pt x="238125" y="12700"/>
                  </a:moveTo>
                  <a:lnTo>
                    <a:pt x="168275" y="31750"/>
                  </a:lnTo>
                  <a:lnTo>
                    <a:pt x="171450" y="101600"/>
                  </a:lnTo>
                  <a:lnTo>
                    <a:pt x="31750" y="139700"/>
                  </a:lnTo>
                  <a:lnTo>
                    <a:pt x="0" y="225425"/>
                  </a:lnTo>
                  <a:lnTo>
                    <a:pt x="28575" y="346075"/>
                  </a:lnTo>
                  <a:lnTo>
                    <a:pt x="66675" y="330200"/>
                  </a:lnTo>
                  <a:lnTo>
                    <a:pt x="168275" y="415925"/>
                  </a:lnTo>
                  <a:lnTo>
                    <a:pt x="285750" y="422275"/>
                  </a:lnTo>
                  <a:lnTo>
                    <a:pt x="339725" y="301625"/>
                  </a:lnTo>
                  <a:lnTo>
                    <a:pt x="327025" y="149225"/>
                  </a:lnTo>
                  <a:lnTo>
                    <a:pt x="396875" y="142875"/>
                  </a:lnTo>
                  <a:lnTo>
                    <a:pt x="434975" y="82550"/>
                  </a:lnTo>
                  <a:lnTo>
                    <a:pt x="393700" y="0"/>
                  </a:lnTo>
                  <a:lnTo>
                    <a:pt x="358775" y="0"/>
                  </a:lnTo>
                  <a:lnTo>
                    <a:pt x="23812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8" name="フリーフォーム 1080">
              <a:extLst>
                <a:ext uri="{FF2B5EF4-FFF2-40B4-BE49-F238E27FC236}">
                  <a16:creationId xmlns:a16="http://schemas.microsoft.com/office/drawing/2014/main" id="{19989725-047A-4BBA-BDFF-EB86CA4DA8AA}"/>
                </a:ext>
              </a:extLst>
            </p:cNvPr>
            <p:cNvSpPr/>
            <p:nvPr/>
          </p:nvSpPr>
          <p:spPr bwMode="auto">
            <a:xfrm>
              <a:off x="2195258" y="2832018"/>
              <a:ext cx="67495" cy="144300"/>
            </a:xfrm>
            <a:custGeom>
              <a:avLst/>
              <a:gdLst>
                <a:gd name="connsiteX0" fmla="*/ 63500 w 92075"/>
                <a:gd name="connsiteY0" fmla="*/ 177800 h 196850"/>
                <a:gd name="connsiteX1" fmla="*/ 6350 w 92075"/>
                <a:gd name="connsiteY1" fmla="*/ 196850 h 196850"/>
                <a:gd name="connsiteX2" fmla="*/ 0 w 92075"/>
                <a:gd name="connsiteY2" fmla="*/ 69850 h 196850"/>
                <a:gd name="connsiteX3" fmla="*/ 73025 w 92075"/>
                <a:gd name="connsiteY3" fmla="*/ 0 h 196850"/>
                <a:gd name="connsiteX4" fmla="*/ 92075 w 92075"/>
                <a:gd name="connsiteY4" fmla="*/ 66675 h 196850"/>
                <a:gd name="connsiteX5" fmla="*/ 63500 w 92075"/>
                <a:gd name="connsiteY5" fmla="*/ 177800 h 19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075" h="196850">
                  <a:moveTo>
                    <a:pt x="63500" y="177800"/>
                  </a:moveTo>
                  <a:lnTo>
                    <a:pt x="6350" y="196850"/>
                  </a:lnTo>
                  <a:lnTo>
                    <a:pt x="0" y="69850"/>
                  </a:lnTo>
                  <a:lnTo>
                    <a:pt x="73025" y="0"/>
                  </a:lnTo>
                  <a:lnTo>
                    <a:pt x="92075" y="66675"/>
                  </a:lnTo>
                  <a:lnTo>
                    <a:pt x="63500" y="177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9" name="フリーフォーム 1081">
              <a:extLst>
                <a:ext uri="{FF2B5EF4-FFF2-40B4-BE49-F238E27FC236}">
                  <a16:creationId xmlns:a16="http://schemas.microsoft.com/office/drawing/2014/main" id="{CDCB148F-8AE6-4391-AF26-9E2C2E97E421}"/>
                </a:ext>
              </a:extLst>
            </p:cNvPr>
            <p:cNvSpPr/>
            <p:nvPr/>
          </p:nvSpPr>
          <p:spPr bwMode="auto">
            <a:xfrm>
              <a:off x="2134745" y="2964681"/>
              <a:ext cx="228086" cy="330493"/>
            </a:xfrm>
            <a:custGeom>
              <a:avLst/>
              <a:gdLst>
                <a:gd name="connsiteX0" fmla="*/ 142875 w 311150"/>
                <a:gd name="connsiteY0" fmla="*/ 0 h 450850"/>
                <a:gd name="connsiteX1" fmla="*/ 79375 w 311150"/>
                <a:gd name="connsiteY1" fmla="*/ 28575 h 450850"/>
                <a:gd name="connsiteX2" fmla="*/ 107950 w 311150"/>
                <a:gd name="connsiteY2" fmla="*/ 92075 h 450850"/>
                <a:gd name="connsiteX3" fmla="*/ 44450 w 311150"/>
                <a:gd name="connsiteY3" fmla="*/ 114300 h 450850"/>
                <a:gd name="connsiteX4" fmla="*/ 47625 w 311150"/>
                <a:gd name="connsiteY4" fmla="*/ 250825 h 450850"/>
                <a:gd name="connsiteX5" fmla="*/ 0 w 311150"/>
                <a:gd name="connsiteY5" fmla="*/ 317500 h 450850"/>
                <a:gd name="connsiteX6" fmla="*/ 85725 w 311150"/>
                <a:gd name="connsiteY6" fmla="*/ 374650 h 450850"/>
                <a:gd name="connsiteX7" fmla="*/ 88900 w 311150"/>
                <a:gd name="connsiteY7" fmla="*/ 441325 h 450850"/>
                <a:gd name="connsiteX8" fmla="*/ 222250 w 311150"/>
                <a:gd name="connsiteY8" fmla="*/ 450850 h 450850"/>
                <a:gd name="connsiteX9" fmla="*/ 298450 w 311150"/>
                <a:gd name="connsiteY9" fmla="*/ 371475 h 450850"/>
                <a:gd name="connsiteX10" fmla="*/ 222250 w 311150"/>
                <a:gd name="connsiteY10" fmla="*/ 279400 h 450850"/>
                <a:gd name="connsiteX11" fmla="*/ 304800 w 311150"/>
                <a:gd name="connsiteY11" fmla="*/ 273050 h 450850"/>
                <a:gd name="connsiteX12" fmla="*/ 276225 w 311150"/>
                <a:gd name="connsiteY12" fmla="*/ 142875 h 450850"/>
                <a:gd name="connsiteX13" fmla="*/ 311150 w 311150"/>
                <a:gd name="connsiteY13" fmla="*/ 60325 h 450850"/>
                <a:gd name="connsiteX14" fmla="*/ 234950 w 311150"/>
                <a:gd name="connsiteY14" fmla="*/ 44450 h 450850"/>
                <a:gd name="connsiteX15" fmla="*/ 193675 w 311150"/>
                <a:gd name="connsiteY15" fmla="*/ 63500 h 450850"/>
                <a:gd name="connsiteX16" fmla="*/ 142875 w 311150"/>
                <a:gd name="connsiteY16" fmla="*/ 0 h 45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11150" h="450850">
                  <a:moveTo>
                    <a:pt x="142875" y="0"/>
                  </a:moveTo>
                  <a:lnTo>
                    <a:pt x="79375" y="28575"/>
                  </a:lnTo>
                  <a:lnTo>
                    <a:pt x="107950" y="92075"/>
                  </a:lnTo>
                  <a:lnTo>
                    <a:pt x="44450" y="114300"/>
                  </a:lnTo>
                  <a:cubicBezTo>
                    <a:pt x="45508" y="159808"/>
                    <a:pt x="46567" y="205317"/>
                    <a:pt x="47625" y="250825"/>
                  </a:cubicBezTo>
                  <a:lnTo>
                    <a:pt x="0" y="317500"/>
                  </a:lnTo>
                  <a:lnTo>
                    <a:pt x="85725" y="374650"/>
                  </a:lnTo>
                  <a:lnTo>
                    <a:pt x="88900" y="441325"/>
                  </a:lnTo>
                  <a:lnTo>
                    <a:pt x="222250" y="450850"/>
                  </a:lnTo>
                  <a:lnTo>
                    <a:pt x="298450" y="371475"/>
                  </a:lnTo>
                  <a:lnTo>
                    <a:pt x="222250" y="279400"/>
                  </a:lnTo>
                  <a:lnTo>
                    <a:pt x="304800" y="273050"/>
                  </a:lnTo>
                  <a:lnTo>
                    <a:pt x="276225" y="142875"/>
                  </a:lnTo>
                  <a:lnTo>
                    <a:pt x="311150" y="60325"/>
                  </a:lnTo>
                  <a:lnTo>
                    <a:pt x="234950" y="44450"/>
                  </a:lnTo>
                  <a:lnTo>
                    <a:pt x="193675" y="635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91" name="フリーフォーム 1082">
              <a:extLst>
                <a:ext uri="{FF2B5EF4-FFF2-40B4-BE49-F238E27FC236}">
                  <a16:creationId xmlns:a16="http://schemas.microsoft.com/office/drawing/2014/main" id="{042E2FC2-BD84-4F77-B9B0-C4DD97C41521}"/>
                </a:ext>
              </a:extLst>
            </p:cNvPr>
            <p:cNvSpPr/>
            <p:nvPr/>
          </p:nvSpPr>
          <p:spPr bwMode="auto">
            <a:xfrm>
              <a:off x="2304646" y="3139237"/>
              <a:ext cx="151282" cy="109388"/>
            </a:xfrm>
            <a:custGeom>
              <a:avLst/>
              <a:gdLst>
                <a:gd name="connsiteX0" fmla="*/ 111125 w 206375"/>
                <a:gd name="connsiteY0" fmla="*/ 0 h 149225"/>
                <a:gd name="connsiteX1" fmla="*/ 69850 w 206375"/>
                <a:gd name="connsiteY1" fmla="*/ 41275 h 149225"/>
                <a:gd name="connsiteX2" fmla="*/ 0 w 206375"/>
                <a:gd name="connsiteY2" fmla="*/ 47625 h 149225"/>
                <a:gd name="connsiteX3" fmla="*/ 73025 w 206375"/>
                <a:gd name="connsiteY3" fmla="*/ 142875 h 149225"/>
                <a:gd name="connsiteX4" fmla="*/ 95250 w 206375"/>
                <a:gd name="connsiteY4" fmla="*/ 127000 h 149225"/>
                <a:gd name="connsiteX5" fmla="*/ 149225 w 206375"/>
                <a:gd name="connsiteY5" fmla="*/ 149225 h 149225"/>
                <a:gd name="connsiteX6" fmla="*/ 206375 w 206375"/>
                <a:gd name="connsiteY6" fmla="*/ 98425 h 149225"/>
                <a:gd name="connsiteX7" fmla="*/ 111125 w 206375"/>
                <a:gd name="connsiteY7" fmla="*/ 0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375" h="149225">
                  <a:moveTo>
                    <a:pt x="111125" y="0"/>
                  </a:moveTo>
                  <a:lnTo>
                    <a:pt x="69850" y="41275"/>
                  </a:lnTo>
                  <a:lnTo>
                    <a:pt x="0" y="47625"/>
                  </a:lnTo>
                  <a:lnTo>
                    <a:pt x="73025" y="142875"/>
                  </a:lnTo>
                  <a:lnTo>
                    <a:pt x="95250" y="127000"/>
                  </a:lnTo>
                  <a:lnTo>
                    <a:pt x="149225" y="149225"/>
                  </a:lnTo>
                  <a:lnTo>
                    <a:pt x="206375" y="98425"/>
                  </a:lnTo>
                  <a:lnTo>
                    <a:pt x="1111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94" name="フリーフォーム 1083">
              <a:extLst>
                <a:ext uri="{FF2B5EF4-FFF2-40B4-BE49-F238E27FC236}">
                  <a16:creationId xmlns:a16="http://schemas.microsoft.com/office/drawing/2014/main" id="{9E687D25-446A-4074-BED8-DC1600B43BF8}"/>
                </a:ext>
              </a:extLst>
            </p:cNvPr>
            <p:cNvSpPr/>
            <p:nvPr/>
          </p:nvSpPr>
          <p:spPr bwMode="auto">
            <a:xfrm>
              <a:off x="2414034" y="3211387"/>
              <a:ext cx="144299" cy="65168"/>
            </a:xfrm>
            <a:custGeom>
              <a:avLst/>
              <a:gdLst>
                <a:gd name="connsiteX0" fmla="*/ 0 w 196850"/>
                <a:gd name="connsiteY0" fmla="*/ 57150 h 88900"/>
                <a:gd name="connsiteX1" fmla="*/ 73025 w 196850"/>
                <a:gd name="connsiteY1" fmla="*/ 88900 h 88900"/>
                <a:gd name="connsiteX2" fmla="*/ 117475 w 196850"/>
                <a:gd name="connsiteY2" fmla="*/ 66675 h 88900"/>
                <a:gd name="connsiteX3" fmla="*/ 177800 w 196850"/>
                <a:gd name="connsiteY3" fmla="*/ 63500 h 88900"/>
                <a:gd name="connsiteX4" fmla="*/ 196850 w 196850"/>
                <a:gd name="connsiteY4" fmla="*/ 0 h 88900"/>
                <a:gd name="connsiteX5" fmla="*/ 53975 w 196850"/>
                <a:gd name="connsiteY5" fmla="*/ 6350 h 88900"/>
                <a:gd name="connsiteX6" fmla="*/ 0 w 196850"/>
                <a:gd name="connsiteY6" fmla="*/ 5715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6850" h="88900">
                  <a:moveTo>
                    <a:pt x="0" y="57150"/>
                  </a:moveTo>
                  <a:lnTo>
                    <a:pt x="73025" y="88900"/>
                  </a:lnTo>
                  <a:lnTo>
                    <a:pt x="117475" y="66675"/>
                  </a:lnTo>
                  <a:lnTo>
                    <a:pt x="177800" y="63500"/>
                  </a:lnTo>
                  <a:lnTo>
                    <a:pt x="196850" y="0"/>
                  </a:lnTo>
                  <a:lnTo>
                    <a:pt x="53975" y="6350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95" name="フリーフォーム 1084">
              <a:extLst>
                <a:ext uri="{FF2B5EF4-FFF2-40B4-BE49-F238E27FC236}">
                  <a16:creationId xmlns:a16="http://schemas.microsoft.com/office/drawing/2014/main" id="{25AAD006-CB30-4A28-9D88-CA4041D0C17B}"/>
                </a:ext>
              </a:extLst>
            </p:cNvPr>
            <p:cNvSpPr/>
            <p:nvPr/>
          </p:nvSpPr>
          <p:spPr bwMode="auto">
            <a:xfrm>
              <a:off x="2078887" y="3036831"/>
              <a:ext cx="88441" cy="114043"/>
            </a:xfrm>
            <a:custGeom>
              <a:avLst/>
              <a:gdLst>
                <a:gd name="connsiteX0" fmla="*/ 120650 w 120650"/>
                <a:gd name="connsiteY0" fmla="*/ 155575 h 155575"/>
                <a:gd name="connsiteX1" fmla="*/ 0 w 120650"/>
                <a:gd name="connsiteY1" fmla="*/ 114300 h 155575"/>
                <a:gd name="connsiteX2" fmla="*/ 79375 w 120650"/>
                <a:gd name="connsiteY2" fmla="*/ 0 h 155575"/>
                <a:gd name="connsiteX3" fmla="*/ 120650 w 120650"/>
                <a:gd name="connsiteY3" fmla="*/ 12700 h 155575"/>
                <a:gd name="connsiteX4" fmla="*/ 120650 w 120650"/>
                <a:gd name="connsiteY4" fmla="*/ 155575 h 15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50" h="155575">
                  <a:moveTo>
                    <a:pt x="120650" y="155575"/>
                  </a:moveTo>
                  <a:lnTo>
                    <a:pt x="0" y="114300"/>
                  </a:lnTo>
                  <a:lnTo>
                    <a:pt x="79375" y="0"/>
                  </a:lnTo>
                  <a:lnTo>
                    <a:pt x="120650" y="12700"/>
                  </a:lnTo>
                  <a:lnTo>
                    <a:pt x="120650" y="155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96" name="フリーフォーム 1085">
              <a:extLst>
                <a:ext uri="{FF2B5EF4-FFF2-40B4-BE49-F238E27FC236}">
                  <a16:creationId xmlns:a16="http://schemas.microsoft.com/office/drawing/2014/main" id="{1D7110B5-0075-4C77-879C-F05A1AE43AB3}"/>
                </a:ext>
              </a:extLst>
            </p:cNvPr>
            <p:cNvSpPr/>
            <p:nvPr/>
          </p:nvSpPr>
          <p:spPr bwMode="auto">
            <a:xfrm>
              <a:off x="2050958" y="3118290"/>
              <a:ext cx="116371" cy="86114"/>
            </a:xfrm>
            <a:custGeom>
              <a:avLst/>
              <a:gdLst>
                <a:gd name="connsiteX0" fmla="*/ 41275 w 158750"/>
                <a:gd name="connsiteY0" fmla="*/ 0 h 117475"/>
                <a:gd name="connsiteX1" fmla="*/ 0 w 158750"/>
                <a:gd name="connsiteY1" fmla="*/ 57150 h 117475"/>
                <a:gd name="connsiteX2" fmla="*/ 104775 w 158750"/>
                <a:gd name="connsiteY2" fmla="*/ 117475 h 117475"/>
                <a:gd name="connsiteX3" fmla="*/ 158750 w 158750"/>
                <a:gd name="connsiteY3" fmla="*/ 50800 h 117475"/>
                <a:gd name="connsiteX4" fmla="*/ 41275 w 158750"/>
                <a:gd name="connsiteY4" fmla="*/ 0 h 11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750" h="117475">
                  <a:moveTo>
                    <a:pt x="41275" y="0"/>
                  </a:moveTo>
                  <a:lnTo>
                    <a:pt x="0" y="57150"/>
                  </a:lnTo>
                  <a:lnTo>
                    <a:pt x="104775" y="117475"/>
                  </a:lnTo>
                  <a:lnTo>
                    <a:pt x="158750" y="50800"/>
                  </a:lnTo>
                  <a:lnTo>
                    <a:pt x="412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97" name="フリーフォーム 1086">
              <a:extLst>
                <a:ext uri="{FF2B5EF4-FFF2-40B4-BE49-F238E27FC236}">
                  <a16:creationId xmlns:a16="http://schemas.microsoft.com/office/drawing/2014/main" id="{615C31B7-100A-44A3-8285-E61C0ECAAF71}"/>
                </a:ext>
              </a:extLst>
            </p:cNvPr>
            <p:cNvSpPr/>
            <p:nvPr/>
          </p:nvSpPr>
          <p:spPr bwMode="auto">
            <a:xfrm>
              <a:off x="1871747" y="3153201"/>
              <a:ext cx="384023" cy="323510"/>
            </a:xfrm>
            <a:custGeom>
              <a:avLst/>
              <a:gdLst>
                <a:gd name="connsiteX0" fmla="*/ 247650 w 523875"/>
                <a:gd name="connsiteY0" fmla="*/ 0 h 441325"/>
                <a:gd name="connsiteX1" fmla="*/ 371475 w 523875"/>
                <a:gd name="connsiteY1" fmla="*/ 66675 h 441325"/>
                <a:gd name="connsiteX2" fmla="*/ 438150 w 523875"/>
                <a:gd name="connsiteY2" fmla="*/ 123825 h 441325"/>
                <a:gd name="connsiteX3" fmla="*/ 438150 w 523875"/>
                <a:gd name="connsiteY3" fmla="*/ 187325 h 441325"/>
                <a:gd name="connsiteX4" fmla="*/ 523875 w 523875"/>
                <a:gd name="connsiteY4" fmla="*/ 244475 h 441325"/>
                <a:gd name="connsiteX5" fmla="*/ 406400 w 523875"/>
                <a:gd name="connsiteY5" fmla="*/ 288925 h 441325"/>
                <a:gd name="connsiteX6" fmla="*/ 434975 w 523875"/>
                <a:gd name="connsiteY6" fmla="*/ 412750 h 441325"/>
                <a:gd name="connsiteX7" fmla="*/ 285750 w 523875"/>
                <a:gd name="connsiteY7" fmla="*/ 400050 h 441325"/>
                <a:gd name="connsiteX8" fmla="*/ 257175 w 523875"/>
                <a:gd name="connsiteY8" fmla="*/ 441325 h 441325"/>
                <a:gd name="connsiteX9" fmla="*/ 114300 w 523875"/>
                <a:gd name="connsiteY9" fmla="*/ 406400 h 441325"/>
                <a:gd name="connsiteX10" fmla="*/ 114300 w 523875"/>
                <a:gd name="connsiteY10" fmla="*/ 238125 h 441325"/>
                <a:gd name="connsiteX11" fmla="*/ 0 w 523875"/>
                <a:gd name="connsiteY11" fmla="*/ 127000 h 441325"/>
                <a:gd name="connsiteX12" fmla="*/ 111125 w 523875"/>
                <a:gd name="connsiteY12" fmla="*/ 123825 h 441325"/>
                <a:gd name="connsiteX13" fmla="*/ 107950 w 523875"/>
                <a:gd name="connsiteY13" fmla="*/ 73025 h 441325"/>
                <a:gd name="connsiteX14" fmla="*/ 161925 w 523875"/>
                <a:gd name="connsiteY14" fmla="*/ 95250 h 441325"/>
                <a:gd name="connsiteX15" fmla="*/ 247650 w 523875"/>
                <a:gd name="connsiteY15" fmla="*/ 0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3875" h="441325">
                  <a:moveTo>
                    <a:pt x="247650" y="0"/>
                  </a:moveTo>
                  <a:lnTo>
                    <a:pt x="371475" y="66675"/>
                  </a:lnTo>
                  <a:lnTo>
                    <a:pt x="438150" y="123825"/>
                  </a:lnTo>
                  <a:lnTo>
                    <a:pt x="438150" y="187325"/>
                  </a:lnTo>
                  <a:lnTo>
                    <a:pt x="523875" y="244475"/>
                  </a:lnTo>
                  <a:lnTo>
                    <a:pt x="406400" y="288925"/>
                  </a:lnTo>
                  <a:lnTo>
                    <a:pt x="434975" y="412750"/>
                  </a:lnTo>
                  <a:lnTo>
                    <a:pt x="285750" y="400050"/>
                  </a:lnTo>
                  <a:lnTo>
                    <a:pt x="257175" y="441325"/>
                  </a:lnTo>
                  <a:lnTo>
                    <a:pt x="114300" y="406400"/>
                  </a:lnTo>
                  <a:lnTo>
                    <a:pt x="114300" y="238125"/>
                  </a:lnTo>
                  <a:lnTo>
                    <a:pt x="0" y="127000"/>
                  </a:lnTo>
                  <a:lnTo>
                    <a:pt x="111125" y="123825"/>
                  </a:lnTo>
                  <a:lnTo>
                    <a:pt x="107950" y="73025"/>
                  </a:lnTo>
                  <a:lnTo>
                    <a:pt x="161925" y="95250"/>
                  </a:lnTo>
                  <a:lnTo>
                    <a:pt x="247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98" name="フリーフォーム 1087">
              <a:extLst>
                <a:ext uri="{FF2B5EF4-FFF2-40B4-BE49-F238E27FC236}">
                  <a16:creationId xmlns:a16="http://schemas.microsoft.com/office/drawing/2014/main" id="{F1ED3397-77C4-4C7A-99F7-0729D32868EE}"/>
                </a:ext>
              </a:extLst>
            </p:cNvPr>
            <p:cNvSpPr/>
            <p:nvPr/>
          </p:nvSpPr>
          <p:spPr bwMode="auto">
            <a:xfrm>
              <a:off x="1773996" y="3425509"/>
              <a:ext cx="304891" cy="281617"/>
            </a:xfrm>
            <a:custGeom>
              <a:avLst/>
              <a:gdLst>
                <a:gd name="connsiteX0" fmla="*/ 244475 w 415925"/>
                <a:gd name="connsiteY0" fmla="*/ 38100 h 384175"/>
                <a:gd name="connsiteX1" fmla="*/ 384175 w 415925"/>
                <a:gd name="connsiteY1" fmla="*/ 73025 h 384175"/>
                <a:gd name="connsiteX2" fmla="*/ 415925 w 415925"/>
                <a:gd name="connsiteY2" fmla="*/ 111125 h 384175"/>
                <a:gd name="connsiteX3" fmla="*/ 314325 w 415925"/>
                <a:gd name="connsiteY3" fmla="*/ 196850 h 384175"/>
                <a:gd name="connsiteX4" fmla="*/ 304800 w 415925"/>
                <a:gd name="connsiteY4" fmla="*/ 266700 h 384175"/>
                <a:gd name="connsiteX5" fmla="*/ 238125 w 415925"/>
                <a:gd name="connsiteY5" fmla="*/ 342900 h 384175"/>
                <a:gd name="connsiteX6" fmla="*/ 104775 w 415925"/>
                <a:gd name="connsiteY6" fmla="*/ 384175 h 384175"/>
                <a:gd name="connsiteX7" fmla="*/ 50800 w 415925"/>
                <a:gd name="connsiteY7" fmla="*/ 317500 h 384175"/>
                <a:gd name="connsiteX8" fmla="*/ 73025 w 415925"/>
                <a:gd name="connsiteY8" fmla="*/ 107950 h 384175"/>
                <a:gd name="connsiteX9" fmla="*/ 0 w 415925"/>
                <a:gd name="connsiteY9" fmla="*/ 34925 h 384175"/>
                <a:gd name="connsiteX10" fmla="*/ 28575 w 415925"/>
                <a:gd name="connsiteY10" fmla="*/ 0 h 384175"/>
                <a:gd name="connsiteX11" fmla="*/ 161925 w 415925"/>
                <a:gd name="connsiteY11" fmla="*/ 41275 h 384175"/>
                <a:gd name="connsiteX12" fmla="*/ 244475 w 415925"/>
                <a:gd name="connsiteY12" fmla="*/ 38100 h 38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5925" h="384175">
                  <a:moveTo>
                    <a:pt x="244475" y="38100"/>
                  </a:moveTo>
                  <a:lnTo>
                    <a:pt x="384175" y="73025"/>
                  </a:lnTo>
                  <a:lnTo>
                    <a:pt x="415925" y="111125"/>
                  </a:lnTo>
                  <a:lnTo>
                    <a:pt x="314325" y="196850"/>
                  </a:lnTo>
                  <a:lnTo>
                    <a:pt x="304800" y="266700"/>
                  </a:lnTo>
                  <a:lnTo>
                    <a:pt x="238125" y="342900"/>
                  </a:lnTo>
                  <a:lnTo>
                    <a:pt x="104775" y="384175"/>
                  </a:lnTo>
                  <a:lnTo>
                    <a:pt x="50800" y="317500"/>
                  </a:lnTo>
                  <a:lnTo>
                    <a:pt x="73025" y="107950"/>
                  </a:lnTo>
                  <a:lnTo>
                    <a:pt x="0" y="34925"/>
                  </a:lnTo>
                  <a:lnTo>
                    <a:pt x="28575" y="0"/>
                  </a:lnTo>
                  <a:lnTo>
                    <a:pt x="161925" y="41275"/>
                  </a:lnTo>
                  <a:lnTo>
                    <a:pt x="2444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99" name="フリーフォーム 1088">
              <a:extLst>
                <a:ext uri="{FF2B5EF4-FFF2-40B4-BE49-F238E27FC236}">
                  <a16:creationId xmlns:a16="http://schemas.microsoft.com/office/drawing/2014/main" id="{7521CA67-C04F-439F-8FA3-96E93250FB65}"/>
                </a:ext>
              </a:extLst>
            </p:cNvPr>
            <p:cNvSpPr/>
            <p:nvPr/>
          </p:nvSpPr>
          <p:spPr bwMode="auto">
            <a:xfrm>
              <a:off x="1764686" y="3453437"/>
              <a:ext cx="62840" cy="232741"/>
            </a:xfrm>
            <a:custGeom>
              <a:avLst/>
              <a:gdLst>
                <a:gd name="connsiteX0" fmla="*/ 12700 w 85725"/>
                <a:gd name="connsiteY0" fmla="*/ 0 h 317500"/>
                <a:gd name="connsiteX1" fmla="*/ 85725 w 85725"/>
                <a:gd name="connsiteY1" fmla="*/ 69850 h 317500"/>
                <a:gd name="connsiteX2" fmla="*/ 63500 w 85725"/>
                <a:gd name="connsiteY2" fmla="*/ 276225 h 317500"/>
                <a:gd name="connsiteX3" fmla="*/ 25400 w 85725"/>
                <a:gd name="connsiteY3" fmla="*/ 317500 h 317500"/>
                <a:gd name="connsiteX4" fmla="*/ 0 w 85725"/>
                <a:gd name="connsiteY4" fmla="*/ 193675 h 317500"/>
                <a:gd name="connsiteX5" fmla="*/ 31750 w 85725"/>
                <a:gd name="connsiteY5" fmla="*/ 98425 h 317500"/>
                <a:gd name="connsiteX6" fmla="*/ 12700 w 85725"/>
                <a:gd name="connsiteY6" fmla="*/ 0 h 31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317500">
                  <a:moveTo>
                    <a:pt x="12700" y="0"/>
                  </a:moveTo>
                  <a:lnTo>
                    <a:pt x="85725" y="69850"/>
                  </a:lnTo>
                  <a:lnTo>
                    <a:pt x="63500" y="276225"/>
                  </a:lnTo>
                  <a:lnTo>
                    <a:pt x="25400" y="317500"/>
                  </a:lnTo>
                  <a:lnTo>
                    <a:pt x="0" y="193675"/>
                  </a:lnTo>
                  <a:lnTo>
                    <a:pt x="31750" y="98425"/>
                  </a:lnTo>
                  <a:lnTo>
                    <a:pt x="127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0" name="フリーフォーム 1089">
              <a:extLst>
                <a:ext uri="{FF2B5EF4-FFF2-40B4-BE49-F238E27FC236}">
                  <a16:creationId xmlns:a16="http://schemas.microsoft.com/office/drawing/2014/main" id="{CCACD802-00E9-420B-9716-D2677B468531}"/>
                </a:ext>
              </a:extLst>
            </p:cNvPr>
            <p:cNvSpPr/>
            <p:nvPr/>
          </p:nvSpPr>
          <p:spPr bwMode="auto">
            <a:xfrm>
              <a:off x="2663067" y="3260262"/>
              <a:ext cx="76804" cy="121025"/>
            </a:xfrm>
            <a:custGeom>
              <a:avLst/>
              <a:gdLst>
                <a:gd name="connsiteX0" fmla="*/ 0 w 104775"/>
                <a:gd name="connsiteY0" fmla="*/ 6350 h 165100"/>
                <a:gd name="connsiteX1" fmla="*/ 41275 w 104775"/>
                <a:gd name="connsiteY1" fmla="*/ 76200 h 165100"/>
                <a:gd name="connsiteX2" fmla="*/ 57150 w 104775"/>
                <a:gd name="connsiteY2" fmla="*/ 165100 h 165100"/>
                <a:gd name="connsiteX3" fmla="*/ 104775 w 104775"/>
                <a:gd name="connsiteY3" fmla="*/ 101600 h 165100"/>
                <a:gd name="connsiteX4" fmla="*/ 79375 w 104775"/>
                <a:gd name="connsiteY4" fmla="*/ 0 h 165100"/>
                <a:gd name="connsiteX5" fmla="*/ 0 w 104775"/>
                <a:gd name="connsiteY5" fmla="*/ 635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75" h="165100">
                  <a:moveTo>
                    <a:pt x="0" y="6350"/>
                  </a:moveTo>
                  <a:lnTo>
                    <a:pt x="41275" y="76200"/>
                  </a:lnTo>
                  <a:lnTo>
                    <a:pt x="57150" y="165100"/>
                  </a:lnTo>
                  <a:lnTo>
                    <a:pt x="104775" y="101600"/>
                  </a:lnTo>
                  <a:lnTo>
                    <a:pt x="79375" y="0"/>
                  </a:lnTo>
                  <a:lnTo>
                    <a:pt x="0" y="6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1" name="フリーフォーム 1090">
              <a:extLst>
                <a:ext uri="{FF2B5EF4-FFF2-40B4-BE49-F238E27FC236}">
                  <a16:creationId xmlns:a16="http://schemas.microsoft.com/office/drawing/2014/main" id="{8E1F5C59-FF55-4B20-8622-7C19F8F33184}"/>
                </a:ext>
              </a:extLst>
            </p:cNvPr>
            <p:cNvSpPr/>
            <p:nvPr/>
          </p:nvSpPr>
          <p:spPr bwMode="auto">
            <a:xfrm>
              <a:off x="2504803" y="3267245"/>
              <a:ext cx="223432" cy="169901"/>
            </a:xfrm>
            <a:custGeom>
              <a:avLst/>
              <a:gdLst>
                <a:gd name="connsiteX0" fmla="*/ 69850 w 304800"/>
                <a:gd name="connsiteY0" fmla="*/ 31750 h 231775"/>
                <a:gd name="connsiteX1" fmla="*/ 200025 w 304800"/>
                <a:gd name="connsiteY1" fmla="*/ 0 h 231775"/>
                <a:gd name="connsiteX2" fmla="*/ 263525 w 304800"/>
                <a:gd name="connsiteY2" fmla="*/ 73025 h 231775"/>
                <a:gd name="connsiteX3" fmla="*/ 273050 w 304800"/>
                <a:gd name="connsiteY3" fmla="*/ 152400 h 231775"/>
                <a:gd name="connsiteX4" fmla="*/ 304800 w 304800"/>
                <a:gd name="connsiteY4" fmla="*/ 171450 h 231775"/>
                <a:gd name="connsiteX5" fmla="*/ 276225 w 304800"/>
                <a:gd name="connsiteY5" fmla="*/ 231775 h 231775"/>
                <a:gd name="connsiteX6" fmla="*/ 228600 w 304800"/>
                <a:gd name="connsiteY6" fmla="*/ 212725 h 231775"/>
                <a:gd name="connsiteX7" fmla="*/ 180975 w 304800"/>
                <a:gd name="connsiteY7" fmla="*/ 231775 h 231775"/>
                <a:gd name="connsiteX8" fmla="*/ 95250 w 304800"/>
                <a:gd name="connsiteY8" fmla="*/ 228600 h 231775"/>
                <a:gd name="connsiteX9" fmla="*/ 0 w 304800"/>
                <a:gd name="connsiteY9" fmla="*/ 117475 h 231775"/>
                <a:gd name="connsiteX10" fmla="*/ 69850 w 304800"/>
                <a:gd name="connsiteY10" fmla="*/ 31750 h 231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231775">
                  <a:moveTo>
                    <a:pt x="69850" y="31750"/>
                  </a:moveTo>
                  <a:lnTo>
                    <a:pt x="200025" y="0"/>
                  </a:lnTo>
                  <a:lnTo>
                    <a:pt x="263525" y="73025"/>
                  </a:lnTo>
                  <a:lnTo>
                    <a:pt x="273050" y="152400"/>
                  </a:lnTo>
                  <a:lnTo>
                    <a:pt x="304800" y="171450"/>
                  </a:lnTo>
                  <a:lnTo>
                    <a:pt x="276225" y="231775"/>
                  </a:lnTo>
                  <a:lnTo>
                    <a:pt x="228600" y="212725"/>
                  </a:lnTo>
                  <a:lnTo>
                    <a:pt x="180975" y="231775"/>
                  </a:lnTo>
                  <a:lnTo>
                    <a:pt x="95250" y="228600"/>
                  </a:lnTo>
                  <a:lnTo>
                    <a:pt x="0" y="117475"/>
                  </a:lnTo>
                  <a:lnTo>
                    <a:pt x="69850" y="317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2" name="フリーフォーム 1091">
              <a:extLst>
                <a:ext uri="{FF2B5EF4-FFF2-40B4-BE49-F238E27FC236}">
                  <a16:creationId xmlns:a16="http://schemas.microsoft.com/office/drawing/2014/main" id="{C35CC99A-BED5-4C04-A849-A7D25C1DB361}"/>
                </a:ext>
              </a:extLst>
            </p:cNvPr>
            <p:cNvSpPr/>
            <p:nvPr/>
          </p:nvSpPr>
          <p:spPr bwMode="auto">
            <a:xfrm>
              <a:off x="2546697" y="3423181"/>
              <a:ext cx="174556" cy="102406"/>
            </a:xfrm>
            <a:custGeom>
              <a:avLst/>
              <a:gdLst>
                <a:gd name="connsiteX0" fmla="*/ 41275 w 238125"/>
                <a:gd name="connsiteY0" fmla="*/ 12700 h 139700"/>
                <a:gd name="connsiteX1" fmla="*/ 0 w 238125"/>
                <a:gd name="connsiteY1" fmla="*/ 95250 h 139700"/>
                <a:gd name="connsiteX2" fmla="*/ 41275 w 238125"/>
                <a:gd name="connsiteY2" fmla="*/ 139700 h 139700"/>
                <a:gd name="connsiteX3" fmla="*/ 171450 w 238125"/>
                <a:gd name="connsiteY3" fmla="*/ 111125 h 139700"/>
                <a:gd name="connsiteX4" fmla="*/ 238125 w 238125"/>
                <a:gd name="connsiteY4" fmla="*/ 22225 h 139700"/>
                <a:gd name="connsiteX5" fmla="*/ 174625 w 238125"/>
                <a:gd name="connsiteY5" fmla="*/ 0 h 139700"/>
                <a:gd name="connsiteX6" fmla="*/ 142875 w 238125"/>
                <a:gd name="connsiteY6" fmla="*/ 25400 h 139700"/>
                <a:gd name="connsiteX7" fmla="*/ 41275 w 238125"/>
                <a:gd name="connsiteY7" fmla="*/ 12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125" h="139700">
                  <a:moveTo>
                    <a:pt x="41275" y="12700"/>
                  </a:moveTo>
                  <a:lnTo>
                    <a:pt x="0" y="95250"/>
                  </a:lnTo>
                  <a:lnTo>
                    <a:pt x="41275" y="139700"/>
                  </a:lnTo>
                  <a:lnTo>
                    <a:pt x="171450" y="111125"/>
                  </a:lnTo>
                  <a:lnTo>
                    <a:pt x="238125" y="22225"/>
                  </a:lnTo>
                  <a:lnTo>
                    <a:pt x="174625" y="0"/>
                  </a:lnTo>
                  <a:lnTo>
                    <a:pt x="142875" y="25400"/>
                  </a:lnTo>
                  <a:lnTo>
                    <a:pt x="4127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3" name="フリーフォーム 1092">
              <a:extLst>
                <a:ext uri="{FF2B5EF4-FFF2-40B4-BE49-F238E27FC236}">
                  <a16:creationId xmlns:a16="http://schemas.microsoft.com/office/drawing/2014/main" id="{3B048630-5C36-405E-A98A-0F5CC2F25278}"/>
                </a:ext>
              </a:extLst>
            </p:cNvPr>
            <p:cNvSpPr/>
            <p:nvPr/>
          </p:nvSpPr>
          <p:spPr bwMode="auto">
            <a:xfrm>
              <a:off x="2490839" y="3527915"/>
              <a:ext cx="132662" cy="176883"/>
            </a:xfrm>
            <a:custGeom>
              <a:avLst/>
              <a:gdLst>
                <a:gd name="connsiteX0" fmla="*/ 117475 w 180975"/>
                <a:gd name="connsiteY0" fmla="*/ 0 h 241300"/>
                <a:gd name="connsiteX1" fmla="*/ 25400 w 180975"/>
                <a:gd name="connsiteY1" fmla="*/ 41275 h 241300"/>
                <a:gd name="connsiteX2" fmla="*/ 0 w 180975"/>
                <a:gd name="connsiteY2" fmla="*/ 88900 h 241300"/>
                <a:gd name="connsiteX3" fmla="*/ 60325 w 180975"/>
                <a:gd name="connsiteY3" fmla="*/ 149225 h 241300"/>
                <a:gd name="connsiteX4" fmla="*/ 44450 w 180975"/>
                <a:gd name="connsiteY4" fmla="*/ 184150 h 241300"/>
                <a:gd name="connsiteX5" fmla="*/ 117475 w 180975"/>
                <a:gd name="connsiteY5" fmla="*/ 241300 h 241300"/>
                <a:gd name="connsiteX6" fmla="*/ 107950 w 180975"/>
                <a:gd name="connsiteY6" fmla="*/ 158750 h 241300"/>
                <a:gd name="connsiteX7" fmla="*/ 180975 w 180975"/>
                <a:gd name="connsiteY7" fmla="*/ 168275 h 241300"/>
                <a:gd name="connsiteX8" fmla="*/ 88900 w 180975"/>
                <a:gd name="connsiteY8" fmla="*/ 73025 h 241300"/>
                <a:gd name="connsiteX9" fmla="*/ 117475 w 180975"/>
                <a:gd name="connsiteY9" fmla="*/ 0 h 24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975" h="241300">
                  <a:moveTo>
                    <a:pt x="117475" y="0"/>
                  </a:moveTo>
                  <a:lnTo>
                    <a:pt x="25400" y="41275"/>
                  </a:lnTo>
                  <a:lnTo>
                    <a:pt x="0" y="88900"/>
                  </a:lnTo>
                  <a:lnTo>
                    <a:pt x="60325" y="149225"/>
                  </a:lnTo>
                  <a:lnTo>
                    <a:pt x="44450" y="184150"/>
                  </a:lnTo>
                  <a:lnTo>
                    <a:pt x="117475" y="241300"/>
                  </a:lnTo>
                  <a:lnTo>
                    <a:pt x="107950" y="158750"/>
                  </a:lnTo>
                  <a:lnTo>
                    <a:pt x="180975" y="168275"/>
                  </a:lnTo>
                  <a:lnTo>
                    <a:pt x="88900" y="73025"/>
                  </a:lnTo>
                  <a:lnTo>
                    <a:pt x="1174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4" name="フリーフォーム 1094">
              <a:extLst>
                <a:ext uri="{FF2B5EF4-FFF2-40B4-BE49-F238E27FC236}">
                  <a16:creationId xmlns:a16="http://schemas.microsoft.com/office/drawing/2014/main" id="{3E6A3D0C-A636-4442-916A-560DA4BCCB3E}"/>
                </a:ext>
              </a:extLst>
            </p:cNvPr>
            <p:cNvSpPr/>
            <p:nvPr/>
          </p:nvSpPr>
          <p:spPr bwMode="auto">
            <a:xfrm>
              <a:off x="2561825" y="3506968"/>
              <a:ext cx="104734" cy="62840"/>
            </a:xfrm>
            <a:custGeom>
              <a:avLst/>
              <a:gdLst>
                <a:gd name="connsiteX0" fmla="*/ 142875 w 142875"/>
                <a:gd name="connsiteY0" fmla="*/ 0 h 85725"/>
                <a:gd name="connsiteX1" fmla="*/ 35719 w 142875"/>
                <a:gd name="connsiteY1" fmla="*/ 28575 h 85725"/>
                <a:gd name="connsiteX2" fmla="*/ 21432 w 142875"/>
                <a:gd name="connsiteY2" fmla="*/ 30956 h 85725"/>
                <a:gd name="connsiteX3" fmla="*/ 0 w 142875"/>
                <a:gd name="connsiteY3" fmla="*/ 83344 h 85725"/>
                <a:gd name="connsiteX4" fmla="*/ 45244 w 142875"/>
                <a:gd name="connsiteY4" fmla="*/ 85725 h 85725"/>
                <a:gd name="connsiteX5" fmla="*/ 59532 w 142875"/>
                <a:gd name="connsiteY5" fmla="*/ 59531 h 85725"/>
                <a:gd name="connsiteX6" fmla="*/ 116682 w 142875"/>
                <a:gd name="connsiteY6" fmla="*/ 47625 h 85725"/>
                <a:gd name="connsiteX7" fmla="*/ 142875 w 142875"/>
                <a:gd name="connsiteY7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5" h="85725">
                  <a:moveTo>
                    <a:pt x="142875" y="0"/>
                  </a:moveTo>
                  <a:lnTo>
                    <a:pt x="35719" y="28575"/>
                  </a:lnTo>
                  <a:lnTo>
                    <a:pt x="21432" y="30956"/>
                  </a:lnTo>
                  <a:lnTo>
                    <a:pt x="0" y="83344"/>
                  </a:lnTo>
                  <a:lnTo>
                    <a:pt x="45244" y="85725"/>
                  </a:lnTo>
                  <a:lnTo>
                    <a:pt x="59532" y="59531"/>
                  </a:lnTo>
                  <a:lnTo>
                    <a:pt x="116682" y="47625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5" name="フリーフォーム 1097">
              <a:extLst>
                <a:ext uri="{FF2B5EF4-FFF2-40B4-BE49-F238E27FC236}">
                  <a16:creationId xmlns:a16="http://schemas.microsoft.com/office/drawing/2014/main" id="{75337D5D-7F02-4138-8B08-E63246A4BF50}"/>
                </a:ext>
              </a:extLst>
            </p:cNvPr>
            <p:cNvSpPr/>
            <p:nvPr/>
          </p:nvSpPr>
          <p:spPr bwMode="auto">
            <a:xfrm>
              <a:off x="2177802" y="3321939"/>
              <a:ext cx="267653" cy="352603"/>
            </a:xfrm>
            <a:custGeom>
              <a:avLst/>
              <a:gdLst>
                <a:gd name="connsiteX0" fmla="*/ 7144 w 364332"/>
                <a:gd name="connsiteY0" fmla="*/ 169069 h 481013"/>
                <a:gd name="connsiteX1" fmla="*/ 102394 w 364332"/>
                <a:gd name="connsiteY1" fmla="*/ 185738 h 481013"/>
                <a:gd name="connsiteX2" fmla="*/ 164307 w 364332"/>
                <a:gd name="connsiteY2" fmla="*/ 252413 h 481013"/>
                <a:gd name="connsiteX3" fmla="*/ 280988 w 364332"/>
                <a:gd name="connsiteY3" fmla="*/ 352425 h 481013"/>
                <a:gd name="connsiteX4" fmla="*/ 297657 w 364332"/>
                <a:gd name="connsiteY4" fmla="*/ 395288 h 481013"/>
                <a:gd name="connsiteX5" fmla="*/ 264319 w 364332"/>
                <a:gd name="connsiteY5" fmla="*/ 435769 h 481013"/>
                <a:gd name="connsiteX6" fmla="*/ 192882 w 364332"/>
                <a:gd name="connsiteY6" fmla="*/ 440532 h 481013"/>
                <a:gd name="connsiteX7" fmla="*/ 242888 w 364332"/>
                <a:gd name="connsiteY7" fmla="*/ 481013 h 481013"/>
                <a:gd name="connsiteX8" fmla="*/ 342900 w 364332"/>
                <a:gd name="connsiteY8" fmla="*/ 397669 h 481013"/>
                <a:gd name="connsiteX9" fmla="*/ 316707 w 364332"/>
                <a:gd name="connsiteY9" fmla="*/ 333375 h 481013"/>
                <a:gd name="connsiteX10" fmla="*/ 364332 w 364332"/>
                <a:gd name="connsiteY10" fmla="*/ 345282 h 481013"/>
                <a:gd name="connsiteX11" fmla="*/ 357188 w 364332"/>
                <a:gd name="connsiteY11" fmla="*/ 304800 h 481013"/>
                <a:gd name="connsiteX12" fmla="*/ 223838 w 364332"/>
                <a:gd name="connsiteY12" fmla="*/ 211932 h 481013"/>
                <a:gd name="connsiteX13" fmla="*/ 171450 w 364332"/>
                <a:gd name="connsiteY13" fmla="*/ 88107 h 481013"/>
                <a:gd name="connsiteX14" fmla="*/ 242888 w 364332"/>
                <a:gd name="connsiteY14" fmla="*/ 61913 h 481013"/>
                <a:gd name="connsiteX15" fmla="*/ 290513 w 364332"/>
                <a:gd name="connsiteY15" fmla="*/ 7144 h 481013"/>
                <a:gd name="connsiteX16" fmla="*/ 266700 w 364332"/>
                <a:gd name="connsiteY16" fmla="*/ 7144 h 481013"/>
                <a:gd name="connsiteX17" fmla="*/ 200025 w 364332"/>
                <a:gd name="connsiteY17" fmla="*/ 16669 h 481013"/>
                <a:gd name="connsiteX18" fmla="*/ 157163 w 364332"/>
                <a:gd name="connsiteY18" fmla="*/ 0 h 481013"/>
                <a:gd name="connsiteX19" fmla="*/ 97632 w 364332"/>
                <a:gd name="connsiteY19" fmla="*/ 7144 h 481013"/>
                <a:gd name="connsiteX20" fmla="*/ 0 w 364332"/>
                <a:gd name="connsiteY20" fmla="*/ 59532 h 481013"/>
                <a:gd name="connsiteX21" fmla="*/ 7144 w 364332"/>
                <a:gd name="connsiteY21" fmla="*/ 169069 h 481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4332" h="481013">
                  <a:moveTo>
                    <a:pt x="7144" y="169069"/>
                  </a:moveTo>
                  <a:lnTo>
                    <a:pt x="102394" y="185738"/>
                  </a:lnTo>
                  <a:lnTo>
                    <a:pt x="164307" y="252413"/>
                  </a:lnTo>
                  <a:lnTo>
                    <a:pt x="280988" y="352425"/>
                  </a:lnTo>
                  <a:lnTo>
                    <a:pt x="297657" y="395288"/>
                  </a:lnTo>
                  <a:lnTo>
                    <a:pt x="264319" y="435769"/>
                  </a:lnTo>
                  <a:lnTo>
                    <a:pt x="192882" y="440532"/>
                  </a:lnTo>
                  <a:lnTo>
                    <a:pt x="242888" y="481013"/>
                  </a:lnTo>
                  <a:lnTo>
                    <a:pt x="342900" y="397669"/>
                  </a:lnTo>
                  <a:lnTo>
                    <a:pt x="316707" y="333375"/>
                  </a:lnTo>
                  <a:lnTo>
                    <a:pt x="364332" y="345282"/>
                  </a:lnTo>
                  <a:lnTo>
                    <a:pt x="357188" y="304800"/>
                  </a:lnTo>
                  <a:lnTo>
                    <a:pt x="223838" y="211932"/>
                  </a:lnTo>
                  <a:lnTo>
                    <a:pt x="171450" y="88107"/>
                  </a:lnTo>
                  <a:lnTo>
                    <a:pt x="242888" y="61913"/>
                  </a:lnTo>
                  <a:lnTo>
                    <a:pt x="290513" y="7144"/>
                  </a:lnTo>
                  <a:lnTo>
                    <a:pt x="266700" y="7144"/>
                  </a:lnTo>
                  <a:lnTo>
                    <a:pt x="200025" y="16669"/>
                  </a:lnTo>
                  <a:lnTo>
                    <a:pt x="157163" y="0"/>
                  </a:lnTo>
                  <a:lnTo>
                    <a:pt x="97632" y="7144"/>
                  </a:lnTo>
                  <a:lnTo>
                    <a:pt x="0" y="59532"/>
                  </a:lnTo>
                  <a:lnTo>
                    <a:pt x="7144" y="1690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6" name="フリーフォーム 1100">
              <a:extLst>
                <a:ext uri="{FF2B5EF4-FFF2-40B4-BE49-F238E27FC236}">
                  <a16:creationId xmlns:a16="http://schemas.microsoft.com/office/drawing/2014/main" id="{ECC7841B-CD2D-414C-B366-1015ED2E6573}"/>
                </a:ext>
              </a:extLst>
            </p:cNvPr>
            <p:cNvSpPr/>
            <p:nvPr/>
          </p:nvSpPr>
          <p:spPr bwMode="auto">
            <a:xfrm>
              <a:off x="2191767" y="3285864"/>
              <a:ext cx="110551" cy="55858"/>
            </a:xfrm>
            <a:custGeom>
              <a:avLst/>
              <a:gdLst>
                <a:gd name="connsiteX0" fmla="*/ 142875 w 150019"/>
                <a:gd name="connsiteY0" fmla="*/ 0 h 76200"/>
                <a:gd name="connsiteX1" fmla="*/ 0 w 150019"/>
                <a:gd name="connsiteY1" fmla="*/ 2381 h 76200"/>
                <a:gd name="connsiteX2" fmla="*/ 92869 w 150019"/>
                <a:gd name="connsiteY2" fmla="*/ 76200 h 76200"/>
                <a:gd name="connsiteX3" fmla="*/ 150019 w 150019"/>
                <a:gd name="connsiteY3" fmla="*/ 57150 h 76200"/>
                <a:gd name="connsiteX4" fmla="*/ 142875 w 150019"/>
                <a:gd name="connsiteY4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019" h="76200">
                  <a:moveTo>
                    <a:pt x="142875" y="0"/>
                  </a:moveTo>
                  <a:lnTo>
                    <a:pt x="0" y="2381"/>
                  </a:lnTo>
                  <a:lnTo>
                    <a:pt x="92869" y="76200"/>
                  </a:lnTo>
                  <a:lnTo>
                    <a:pt x="150019" y="5715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7" name="フリーフォーム 1101">
              <a:extLst>
                <a:ext uri="{FF2B5EF4-FFF2-40B4-BE49-F238E27FC236}">
                  <a16:creationId xmlns:a16="http://schemas.microsoft.com/office/drawing/2014/main" id="{B76964F0-9238-4EAD-AF87-FA01426EE5C7}"/>
                </a:ext>
              </a:extLst>
            </p:cNvPr>
            <p:cNvSpPr/>
            <p:nvPr/>
          </p:nvSpPr>
          <p:spPr bwMode="auto">
            <a:xfrm>
              <a:off x="2298828" y="3231170"/>
              <a:ext cx="130335" cy="101242"/>
            </a:xfrm>
            <a:custGeom>
              <a:avLst/>
              <a:gdLst>
                <a:gd name="connsiteX0" fmla="*/ 14287 w 178593"/>
                <a:gd name="connsiteY0" fmla="*/ 133350 h 138113"/>
                <a:gd name="connsiteX1" fmla="*/ 0 w 178593"/>
                <a:gd name="connsiteY1" fmla="*/ 71438 h 138113"/>
                <a:gd name="connsiteX2" fmla="*/ 78581 w 178593"/>
                <a:gd name="connsiteY2" fmla="*/ 0 h 138113"/>
                <a:gd name="connsiteX3" fmla="*/ 123825 w 178593"/>
                <a:gd name="connsiteY3" fmla="*/ 0 h 138113"/>
                <a:gd name="connsiteX4" fmla="*/ 178593 w 178593"/>
                <a:gd name="connsiteY4" fmla="*/ 45244 h 138113"/>
                <a:gd name="connsiteX5" fmla="*/ 130968 w 178593"/>
                <a:gd name="connsiteY5" fmla="*/ 138113 h 138113"/>
                <a:gd name="connsiteX6" fmla="*/ 14287 w 178593"/>
                <a:gd name="connsiteY6" fmla="*/ 133350 h 13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593" h="138113">
                  <a:moveTo>
                    <a:pt x="14287" y="133350"/>
                  </a:moveTo>
                  <a:lnTo>
                    <a:pt x="0" y="71438"/>
                  </a:lnTo>
                  <a:lnTo>
                    <a:pt x="78581" y="0"/>
                  </a:lnTo>
                  <a:lnTo>
                    <a:pt x="123825" y="0"/>
                  </a:lnTo>
                  <a:lnTo>
                    <a:pt x="178593" y="45244"/>
                  </a:lnTo>
                  <a:lnTo>
                    <a:pt x="130968" y="138113"/>
                  </a:lnTo>
                  <a:lnTo>
                    <a:pt x="14287" y="133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8" name="フリーフォーム 1102">
              <a:extLst>
                <a:ext uri="{FF2B5EF4-FFF2-40B4-BE49-F238E27FC236}">
                  <a16:creationId xmlns:a16="http://schemas.microsoft.com/office/drawing/2014/main" id="{14892742-7296-47DD-99D4-78C1C969BD1F}"/>
                </a:ext>
              </a:extLst>
            </p:cNvPr>
            <p:cNvSpPr/>
            <p:nvPr/>
          </p:nvSpPr>
          <p:spPr bwMode="auto">
            <a:xfrm>
              <a:off x="2403561" y="3257935"/>
              <a:ext cx="172228" cy="94261"/>
            </a:xfrm>
            <a:custGeom>
              <a:avLst/>
              <a:gdLst>
                <a:gd name="connsiteX0" fmla="*/ 28575 w 235743"/>
                <a:gd name="connsiteY0" fmla="*/ 7144 h 128588"/>
                <a:gd name="connsiteX1" fmla="*/ 95250 w 235743"/>
                <a:gd name="connsiteY1" fmla="*/ 33338 h 128588"/>
                <a:gd name="connsiteX2" fmla="*/ 150018 w 235743"/>
                <a:gd name="connsiteY2" fmla="*/ 7144 h 128588"/>
                <a:gd name="connsiteX3" fmla="*/ 195262 w 235743"/>
                <a:gd name="connsiteY3" fmla="*/ 0 h 128588"/>
                <a:gd name="connsiteX4" fmla="*/ 235743 w 235743"/>
                <a:gd name="connsiteY4" fmla="*/ 35719 h 128588"/>
                <a:gd name="connsiteX5" fmla="*/ 152400 w 235743"/>
                <a:gd name="connsiteY5" fmla="*/ 123825 h 128588"/>
                <a:gd name="connsiteX6" fmla="*/ 54768 w 235743"/>
                <a:gd name="connsiteY6" fmla="*/ 128588 h 128588"/>
                <a:gd name="connsiteX7" fmla="*/ 0 w 235743"/>
                <a:gd name="connsiteY7" fmla="*/ 100013 h 128588"/>
                <a:gd name="connsiteX8" fmla="*/ 28575 w 235743"/>
                <a:gd name="connsiteY8" fmla="*/ 7144 h 128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5743" h="128588">
                  <a:moveTo>
                    <a:pt x="28575" y="7144"/>
                  </a:moveTo>
                  <a:lnTo>
                    <a:pt x="95250" y="33338"/>
                  </a:lnTo>
                  <a:lnTo>
                    <a:pt x="150018" y="7144"/>
                  </a:lnTo>
                  <a:lnTo>
                    <a:pt x="195262" y="0"/>
                  </a:lnTo>
                  <a:lnTo>
                    <a:pt x="235743" y="35719"/>
                  </a:lnTo>
                  <a:lnTo>
                    <a:pt x="152400" y="123825"/>
                  </a:lnTo>
                  <a:lnTo>
                    <a:pt x="54768" y="128588"/>
                  </a:lnTo>
                  <a:lnTo>
                    <a:pt x="0" y="100013"/>
                  </a:lnTo>
                  <a:lnTo>
                    <a:pt x="28575" y="714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9" name="フリーフォーム 1103">
              <a:extLst>
                <a:ext uri="{FF2B5EF4-FFF2-40B4-BE49-F238E27FC236}">
                  <a16:creationId xmlns:a16="http://schemas.microsoft.com/office/drawing/2014/main" id="{3C982FBF-CAF5-4C6F-BDBE-1998F2534AAE}"/>
                </a:ext>
              </a:extLst>
            </p:cNvPr>
            <p:cNvSpPr/>
            <p:nvPr/>
          </p:nvSpPr>
          <p:spPr bwMode="auto">
            <a:xfrm>
              <a:off x="2504803" y="3488349"/>
              <a:ext cx="70987" cy="67495"/>
            </a:xfrm>
            <a:custGeom>
              <a:avLst/>
              <a:gdLst>
                <a:gd name="connsiteX0" fmla="*/ 66675 w 97631"/>
                <a:gd name="connsiteY0" fmla="*/ 0 h 92869"/>
                <a:gd name="connsiteX1" fmla="*/ 0 w 97631"/>
                <a:gd name="connsiteY1" fmla="*/ 19050 h 92869"/>
                <a:gd name="connsiteX2" fmla="*/ 4763 w 97631"/>
                <a:gd name="connsiteY2" fmla="*/ 92869 h 92869"/>
                <a:gd name="connsiteX3" fmla="*/ 97631 w 97631"/>
                <a:gd name="connsiteY3" fmla="*/ 50006 h 92869"/>
                <a:gd name="connsiteX4" fmla="*/ 66675 w 97631"/>
                <a:gd name="connsiteY4" fmla="*/ 0 h 92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631" h="92869">
                  <a:moveTo>
                    <a:pt x="66675" y="0"/>
                  </a:moveTo>
                  <a:lnTo>
                    <a:pt x="0" y="19050"/>
                  </a:lnTo>
                  <a:lnTo>
                    <a:pt x="4763" y="92869"/>
                  </a:lnTo>
                  <a:lnTo>
                    <a:pt x="97631" y="50006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0" name="フリーフォーム 1104">
              <a:extLst>
                <a:ext uri="{FF2B5EF4-FFF2-40B4-BE49-F238E27FC236}">
                  <a16:creationId xmlns:a16="http://schemas.microsoft.com/office/drawing/2014/main" id="{7840E1A6-B8B4-4A4F-A509-4DF13324D74F}"/>
                </a:ext>
              </a:extLst>
            </p:cNvPr>
            <p:cNvSpPr/>
            <p:nvPr/>
          </p:nvSpPr>
          <p:spPr bwMode="auto">
            <a:xfrm>
              <a:off x="2471056" y="3342886"/>
              <a:ext cx="103569" cy="155937"/>
            </a:xfrm>
            <a:custGeom>
              <a:avLst/>
              <a:gdLst>
                <a:gd name="connsiteX0" fmla="*/ 33338 w 140494"/>
                <a:gd name="connsiteY0" fmla="*/ 0 h 211932"/>
                <a:gd name="connsiteX1" fmla="*/ 140494 w 140494"/>
                <a:gd name="connsiteY1" fmla="*/ 128588 h 211932"/>
                <a:gd name="connsiteX2" fmla="*/ 102394 w 140494"/>
                <a:gd name="connsiteY2" fmla="*/ 197644 h 211932"/>
                <a:gd name="connsiteX3" fmla="*/ 47625 w 140494"/>
                <a:gd name="connsiteY3" fmla="*/ 211932 h 211932"/>
                <a:gd name="connsiteX4" fmla="*/ 0 w 140494"/>
                <a:gd name="connsiteY4" fmla="*/ 133350 h 211932"/>
                <a:gd name="connsiteX5" fmla="*/ 33338 w 140494"/>
                <a:gd name="connsiteY5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494" h="211932">
                  <a:moveTo>
                    <a:pt x="33338" y="0"/>
                  </a:moveTo>
                  <a:lnTo>
                    <a:pt x="140494" y="128588"/>
                  </a:lnTo>
                  <a:lnTo>
                    <a:pt x="102394" y="197644"/>
                  </a:lnTo>
                  <a:lnTo>
                    <a:pt x="47625" y="211932"/>
                  </a:lnTo>
                  <a:lnTo>
                    <a:pt x="0" y="133350"/>
                  </a:lnTo>
                  <a:lnTo>
                    <a:pt x="333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1" name="フリーフォーム 1105">
              <a:extLst>
                <a:ext uri="{FF2B5EF4-FFF2-40B4-BE49-F238E27FC236}">
                  <a16:creationId xmlns:a16="http://schemas.microsoft.com/office/drawing/2014/main" id="{A2EE611C-6764-4994-8366-B98F20521F97}"/>
                </a:ext>
              </a:extLst>
            </p:cNvPr>
            <p:cNvSpPr/>
            <p:nvPr/>
          </p:nvSpPr>
          <p:spPr bwMode="auto">
            <a:xfrm>
              <a:off x="2358176" y="3334739"/>
              <a:ext cx="146627" cy="64004"/>
            </a:xfrm>
            <a:custGeom>
              <a:avLst/>
              <a:gdLst>
                <a:gd name="connsiteX0" fmla="*/ 200025 w 200025"/>
                <a:gd name="connsiteY0" fmla="*/ 19050 h 88106"/>
                <a:gd name="connsiteX1" fmla="*/ 119063 w 200025"/>
                <a:gd name="connsiteY1" fmla="*/ 28575 h 88106"/>
                <a:gd name="connsiteX2" fmla="*/ 50006 w 200025"/>
                <a:gd name="connsiteY2" fmla="*/ 0 h 88106"/>
                <a:gd name="connsiteX3" fmla="*/ 0 w 200025"/>
                <a:gd name="connsiteY3" fmla="*/ 35719 h 88106"/>
                <a:gd name="connsiteX4" fmla="*/ 26194 w 200025"/>
                <a:gd name="connsiteY4" fmla="*/ 64294 h 88106"/>
                <a:gd name="connsiteX5" fmla="*/ 166688 w 200025"/>
                <a:gd name="connsiteY5" fmla="*/ 88106 h 88106"/>
                <a:gd name="connsiteX6" fmla="*/ 200025 w 200025"/>
                <a:gd name="connsiteY6" fmla="*/ 19050 h 88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025" h="88106">
                  <a:moveTo>
                    <a:pt x="200025" y="19050"/>
                  </a:moveTo>
                  <a:lnTo>
                    <a:pt x="119063" y="28575"/>
                  </a:lnTo>
                  <a:lnTo>
                    <a:pt x="50006" y="0"/>
                  </a:lnTo>
                  <a:lnTo>
                    <a:pt x="0" y="35719"/>
                  </a:lnTo>
                  <a:lnTo>
                    <a:pt x="26194" y="64294"/>
                  </a:lnTo>
                  <a:lnTo>
                    <a:pt x="166688" y="88106"/>
                  </a:lnTo>
                  <a:lnTo>
                    <a:pt x="200025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2" name="フリーフォーム 1106">
              <a:extLst>
                <a:ext uri="{FF2B5EF4-FFF2-40B4-BE49-F238E27FC236}">
                  <a16:creationId xmlns:a16="http://schemas.microsoft.com/office/drawing/2014/main" id="{C14C0646-2C60-4322-AF57-E3963847E61F}"/>
                </a:ext>
              </a:extLst>
            </p:cNvPr>
            <p:cNvSpPr/>
            <p:nvPr/>
          </p:nvSpPr>
          <p:spPr bwMode="auto">
            <a:xfrm>
              <a:off x="2345376" y="3370815"/>
              <a:ext cx="148954" cy="139645"/>
            </a:xfrm>
            <a:custGeom>
              <a:avLst/>
              <a:gdLst>
                <a:gd name="connsiteX0" fmla="*/ 0 w 202407"/>
                <a:gd name="connsiteY0" fmla="*/ 0 h 190500"/>
                <a:gd name="connsiteX1" fmla="*/ 11907 w 202407"/>
                <a:gd name="connsiteY1" fmla="*/ 71438 h 190500"/>
                <a:gd name="connsiteX2" fmla="*/ 138113 w 202407"/>
                <a:gd name="connsiteY2" fmla="*/ 130969 h 190500"/>
                <a:gd name="connsiteX3" fmla="*/ 173832 w 202407"/>
                <a:gd name="connsiteY3" fmla="*/ 190500 h 190500"/>
                <a:gd name="connsiteX4" fmla="*/ 202407 w 202407"/>
                <a:gd name="connsiteY4" fmla="*/ 157163 h 190500"/>
                <a:gd name="connsiteX5" fmla="*/ 166688 w 202407"/>
                <a:gd name="connsiteY5" fmla="*/ 100013 h 190500"/>
                <a:gd name="connsiteX6" fmla="*/ 188119 w 202407"/>
                <a:gd name="connsiteY6" fmla="*/ 33338 h 190500"/>
                <a:gd name="connsiteX7" fmla="*/ 50007 w 202407"/>
                <a:gd name="connsiteY7" fmla="*/ 23813 h 190500"/>
                <a:gd name="connsiteX8" fmla="*/ 0 w 202407"/>
                <a:gd name="connsiteY8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407" h="190500">
                  <a:moveTo>
                    <a:pt x="0" y="0"/>
                  </a:moveTo>
                  <a:lnTo>
                    <a:pt x="11907" y="71438"/>
                  </a:lnTo>
                  <a:lnTo>
                    <a:pt x="138113" y="130969"/>
                  </a:lnTo>
                  <a:lnTo>
                    <a:pt x="173832" y="190500"/>
                  </a:lnTo>
                  <a:lnTo>
                    <a:pt x="202407" y="157163"/>
                  </a:lnTo>
                  <a:lnTo>
                    <a:pt x="166688" y="100013"/>
                  </a:lnTo>
                  <a:lnTo>
                    <a:pt x="188119" y="33338"/>
                  </a:lnTo>
                  <a:lnTo>
                    <a:pt x="50007" y="238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3" name="フリーフォーム 1109">
              <a:extLst>
                <a:ext uri="{FF2B5EF4-FFF2-40B4-BE49-F238E27FC236}">
                  <a16:creationId xmlns:a16="http://schemas.microsoft.com/office/drawing/2014/main" id="{7D967B9D-FC4D-41A3-B37D-44F6D22ACF69}"/>
                </a:ext>
              </a:extLst>
            </p:cNvPr>
            <p:cNvSpPr/>
            <p:nvPr/>
          </p:nvSpPr>
          <p:spPr bwMode="auto">
            <a:xfrm>
              <a:off x="2459419" y="3488349"/>
              <a:ext cx="45384" cy="111716"/>
            </a:xfrm>
            <a:custGeom>
              <a:avLst/>
              <a:gdLst>
                <a:gd name="connsiteX0" fmla="*/ 52387 w 61912"/>
                <a:gd name="connsiteY0" fmla="*/ 0 h 152400"/>
                <a:gd name="connsiteX1" fmla="*/ 0 w 61912"/>
                <a:gd name="connsiteY1" fmla="*/ 40481 h 152400"/>
                <a:gd name="connsiteX2" fmla="*/ 16668 w 61912"/>
                <a:gd name="connsiteY2" fmla="*/ 107156 h 152400"/>
                <a:gd name="connsiteX3" fmla="*/ 42862 w 61912"/>
                <a:gd name="connsiteY3" fmla="*/ 152400 h 152400"/>
                <a:gd name="connsiteX4" fmla="*/ 61912 w 61912"/>
                <a:gd name="connsiteY4" fmla="*/ 107156 h 152400"/>
                <a:gd name="connsiteX5" fmla="*/ 52387 w 61912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2" h="152400">
                  <a:moveTo>
                    <a:pt x="52387" y="0"/>
                  </a:moveTo>
                  <a:lnTo>
                    <a:pt x="0" y="40481"/>
                  </a:lnTo>
                  <a:lnTo>
                    <a:pt x="16668" y="107156"/>
                  </a:lnTo>
                  <a:lnTo>
                    <a:pt x="42862" y="152400"/>
                  </a:lnTo>
                  <a:lnTo>
                    <a:pt x="61912" y="107156"/>
                  </a:lnTo>
                  <a:lnTo>
                    <a:pt x="523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4" name="フリーフォーム 1110">
              <a:extLst>
                <a:ext uri="{FF2B5EF4-FFF2-40B4-BE49-F238E27FC236}">
                  <a16:creationId xmlns:a16="http://schemas.microsoft.com/office/drawing/2014/main" id="{391080D7-239F-470C-8B99-1100AFD8D7F5}"/>
                </a:ext>
              </a:extLst>
            </p:cNvPr>
            <p:cNvSpPr/>
            <p:nvPr/>
          </p:nvSpPr>
          <p:spPr bwMode="auto">
            <a:xfrm>
              <a:off x="2596737" y="3820005"/>
              <a:ext cx="306054" cy="314201"/>
            </a:xfrm>
            <a:custGeom>
              <a:avLst/>
              <a:gdLst>
                <a:gd name="connsiteX0" fmla="*/ 369094 w 416719"/>
                <a:gd name="connsiteY0" fmla="*/ 219075 h 428625"/>
                <a:gd name="connsiteX1" fmla="*/ 392907 w 416719"/>
                <a:gd name="connsiteY1" fmla="*/ 0 h 428625"/>
                <a:gd name="connsiteX2" fmla="*/ 326232 w 416719"/>
                <a:gd name="connsiteY2" fmla="*/ 66675 h 428625"/>
                <a:gd name="connsiteX3" fmla="*/ 228600 w 416719"/>
                <a:gd name="connsiteY3" fmla="*/ 47625 h 428625"/>
                <a:gd name="connsiteX4" fmla="*/ 154782 w 416719"/>
                <a:gd name="connsiteY4" fmla="*/ 76200 h 428625"/>
                <a:gd name="connsiteX5" fmla="*/ 35719 w 416719"/>
                <a:gd name="connsiteY5" fmla="*/ 35718 h 428625"/>
                <a:gd name="connsiteX6" fmla="*/ 0 w 416719"/>
                <a:gd name="connsiteY6" fmla="*/ 100012 h 428625"/>
                <a:gd name="connsiteX7" fmla="*/ 26194 w 416719"/>
                <a:gd name="connsiteY7" fmla="*/ 428625 h 428625"/>
                <a:gd name="connsiteX8" fmla="*/ 416719 w 416719"/>
                <a:gd name="connsiteY8" fmla="*/ 426243 h 428625"/>
                <a:gd name="connsiteX9" fmla="*/ 352425 w 416719"/>
                <a:gd name="connsiteY9" fmla="*/ 302418 h 428625"/>
                <a:gd name="connsiteX10" fmla="*/ 369094 w 416719"/>
                <a:gd name="connsiteY10" fmla="*/ 219075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6719" h="428625">
                  <a:moveTo>
                    <a:pt x="369094" y="219075"/>
                  </a:moveTo>
                  <a:lnTo>
                    <a:pt x="392907" y="0"/>
                  </a:lnTo>
                  <a:lnTo>
                    <a:pt x="326232" y="66675"/>
                  </a:lnTo>
                  <a:lnTo>
                    <a:pt x="228600" y="47625"/>
                  </a:lnTo>
                  <a:lnTo>
                    <a:pt x="154782" y="76200"/>
                  </a:lnTo>
                  <a:lnTo>
                    <a:pt x="35719" y="35718"/>
                  </a:lnTo>
                  <a:lnTo>
                    <a:pt x="0" y="100012"/>
                  </a:lnTo>
                  <a:lnTo>
                    <a:pt x="26194" y="428625"/>
                  </a:lnTo>
                  <a:lnTo>
                    <a:pt x="416719" y="426243"/>
                  </a:lnTo>
                  <a:lnTo>
                    <a:pt x="352425" y="302418"/>
                  </a:lnTo>
                  <a:lnTo>
                    <a:pt x="369094" y="219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5" name="フリーフォーム 1111">
              <a:extLst>
                <a:ext uri="{FF2B5EF4-FFF2-40B4-BE49-F238E27FC236}">
                  <a16:creationId xmlns:a16="http://schemas.microsoft.com/office/drawing/2014/main" id="{1C9601BF-DDAB-49FD-BD3C-76A4ABACA963}"/>
                </a:ext>
              </a:extLst>
            </p:cNvPr>
            <p:cNvSpPr/>
            <p:nvPr/>
          </p:nvSpPr>
          <p:spPr bwMode="auto">
            <a:xfrm>
              <a:off x="2232496" y="3807204"/>
              <a:ext cx="395660" cy="401479"/>
            </a:xfrm>
            <a:custGeom>
              <a:avLst/>
              <a:gdLst>
                <a:gd name="connsiteX0" fmla="*/ 540544 w 540544"/>
                <a:gd name="connsiteY0" fmla="*/ 50006 h 547687"/>
                <a:gd name="connsiteX1" fmla="*/ 421481 w 540544"/>
                <a:gd name="connsiteY1" fmla="*/ 0 h 547687"/>
                <a:gd name="connsiteX2" fmla="*/ 357188 w 540544"/>
                <a:gd name="connsiteY2" fmla="*/ 9525 h 547687"/>
                <a:gd name="connsiteX3" fmla="*/ 359569 w 540544"/>
                <a:gd name="connsiteY3" fmla="*/ 83344 h 547687"/>
                <a:gd name="connsiteX4" fmla="*/ 338138 w 540544"/>
                <a:gd name="connsiteY4" fmla="*/ 123825 h 547687"/>
                <a:gd name="connsiteX5" fmla="*/ 204788 w 540544"/>
                <a:gd name="connsiteY5" fmla="*/ 71437 h 547687"/>
                <a:gd name="connsiteX6" fmla="*/ 190500 w 540544"/>
                <a:gd name="connsiteY6" fmla="*/ 28575 h 547687"/>
                <a:gd name="connsiteX7" fmla="*/ 100013 w 540544"/>
                <a:gd name="connsiteY7" fmla="*/ 7144 h 547687"/>
                <a:gd name="connsiteX8" fmla="*/ 28575 w 540544"/>
                <a:gd name="connsiteY8" fmla="*/ 64294 h 547687"/>
                <a:gd name="connsiteX9" fmla="*/ 0 w 540544"/>
                <a:gd name="connsiteY9" fmla="*/ 135731 h 547687"/>
                <a:gd name="connsiteX10" fmla="*/ 16669 w 540544"/>
                <a:gd name="connsiteY10" fmla="*/ 352425 h 547687"/>
                <a:gd name="connsiteX11" fmla="*/ 188119 w 540544"/>
                <a:gd name="connsiteY11" fmla="*/ 428625 h 547687"/>
                <a:gd name="connsiteX12" fmla="*/ 233363 w 540544"/>
                <a:gd name="connsiteY12" fmla="*/ 397669 h 547687"/>
                <a:gd name="connsiteX13" fmla="*/ 478631 w 540544"/>
                <a:gd name="connsiteY13" fmla="*/ 547687 h 547687"/>
                <a:gd name="connsiteX14" fmla="*/ 516731 w 540544"/>
                <a:gd name="connsiteY14" fmla="*/ 526256 h 547687"/>
                <a:gd name="connsiteX15" fmla="*/ 526256 w 540544"/>
                <a:gd name="connsiteY15" fmla="*/ 440531 h 547687"/>
                <a:gd name="connsiteX16" fmla="*/ 497681 w 540544"/>
                <a:gd name="connsiteY16" fmla="*/ 133350 h 547687"/>
                <a:gd name="connsiteX17" fmla="*/ 540544 w 540544"/>
                <a:gd name="connsiteY17" fmla="*/ 50006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40544" h="547687">
                  <a:moveTo>
                    <a:pt x="540544" y="50006"/>
                  </a:moveTo>
                  <a:lnTo>
                    <a:pt x="421481" y="0"/>
                  </a:lnTo>
                  <a:lnTo>
                    <a:pt x="357188" y="9525"/>
                  </a:lnTo>
                  <a:cubicBezTo>
                    <a:pt x="357982" y="34131"/>
                    <a:pt x="358775" y="58738"/>
                    <a:pt x="359569" y="83344"/>
                  </a:cubicBezTo>
                  <a:lnTo>
                    <a:pt x="338138" y="123825"/>
                  </a:lnTo>
                  <a:lnTo>
                    <a:pt x="204788" y="71437"/>
                  </a:lnTo>
                  <a:lnTo>
                    <a:pt x="190500" y="28575"/>
                  </a:lnTo>
                  <a:lnTo>
                    <a:pt x="100013" y="7144"/>
                  </a:lnTo>
                  <a:lnTo>
                    <a:pt x="28575" y="64294"/>
                  </a:lnTo>
                  <a:lnTo>
                    <a:pt x="0" y="135731"/>
                  </a:lnTo>
                  <a:lnTo>
                    <a:pt x="16669" y="352425"/>
                  </a:lnTo>
                  <a:lnTo>
                    <a:pt x="188119" y="428625"/>
                  </a:lnTo>
                  <a:lnTo>
                    <a:pt x="233363" y="397669"/>
                  </a:lnTo>
                  <a:lnTo>
                    <a:pt x="478631" y="547687"/>
                  </a:lnTo>
                  <a:lnTo>
                    <a:pt x="516731" y="526256"/>
                  </a:lnTo>
                  <a:lnTo>
                    <a:pt x="526256" y="440531"/>
                  </a:lnTo>
                  <a:lnTo>
                    <a:pt x="497681" y="133350"/>
                  </a:lnTo>
                  <a:lnTo>
                    <a:pt x="540544" y="500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6" name="フリーフォーム 1112">
              <a:extLst>
                <a:ext uri="{FF2B5EF4-FFF2-40B4-BE49-F238E27FC236}">
                  <a16:creationId xmlns:a16="http://schemas.microsoft.com/office/drawing/2014/main" id="{454C925F-EC84-42DC-B70E-8F1B26415D4E}"/>
                </a:ext>
              </a:extLst>
            </p:cNvPr>
            <p:cNvSpPr/>
            <p:nvPr/>
          </p:nvSpPr>
          <p:spPr bwMode="auto">
            <a:xfrm>
              <a:off x="2170820" y="3646613"/>
              <a:ext cx="129171" cy="260670"/>
            </a:xfrm>
            <a:custGeom>
              <a:avLst/>
              <a:gdLst>
                <a:gd name="connsiteX0" fmla="*/ 45244 w 176213"/>
                <a:gd name="connsiteY0" fmla="*/ 47625 h 354806"/>
                <a:gd name="connsiteX1" fmla="*/ 42863 w 176213"/>
                <a:gd name="connsiteY1" fmla="*/ 135731 h 354806"/>
                <a:gd name="connsiteX2" fmla="*/ 0 w 176213"/>
                <a:gd name="connsiteY2" fmla="*/ 188119 h 354806"/>
                <a:gd name="connsiteX3" fmla="*/ 92869 w 176213"/>
                <a:gd name="connsiteY3" fmla="*/ 354806 h 354806"/>
                <a:gd name="connsiteX4" fmla="*/ 116682 w 176213"/>
                <a:gd name="connsiteY4" fmla="*/ 278606 h 354806"/>
                <a:gd name="connsiteX5" fmla="*/ 176213 w 176213"/>
                <a:gd name="connsiteY5" fmla="*/ 228600 h 354806"/>
                <a:gd name="connsiteX6" fmla="*/ 92869 w 176213"/>
                <a:gd name="connsiteY6" fmla="*/ 169069 h 354806"/>
                <a:gd name="connsiteX7" fmla="*/ 128588 w 176213"/>
                <a:gd name="connsiteY7" fmla="*/ 130969 h 354806"/>
                <a:gd name="connsiteX8" fmla="*/ 119063 w 176213"/>
                <a:gd name="connsiteY8" fmla="*/ 35719 h 354806"/>
                <a:gd name="connsiteX9" fmla="*/ 71438 w 176213"/>
                <a:gd name="connsiteY9" fmla="*/ 0 h 354806"/>
                <a:gd name="connsiteX10" fmla="*/ 45244 w 176213"/>
                <a:gd name="connsiteY10" fmla="*/ 47625 h 35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213" h="354806">
                  <a:moveTo>
                    <a:pt x="45244" y="47625"/>
                  </a:moveTo>
                  <a:cubicBezTo>
                    <a:pt x="44450" y="76994"/>
                    <a:pt x="43657" y="106362"/>
                    <a:pt x="42863" y="135731"/>
                  </a:cubicBezTo>
                  <a:lnTo>
                    <a:pt x="0" y="188119"/>
                  </a:lnTo>
                  <a:lnTo>
                    <a:pt x="92869" y="354806"/>
                  </a:lnTo>
                  <a:lnTo>
                    <a:pt x="116682" y="278606"/>
                  </a:lnTo>
                  <a:lnTo>
                    <a:pt x="176213" y="228600"/>
                  </a:lnTo>
                  <a:lnTo>
                    <a:pt x="92869" y="169069"/>
                  </a:lnTo>
                  <a:lnTo>
                    <a:pt x="128588" y="130969"/>
                  </a:lnTo>
                  <a:lnTo>
                    <a:pt x="119063" y="35719"/>
                  </a:lnTo>
                  <a:lnTo>
                    <a:pt x="71438" y="0"/>
                  </a:lnTo>
                  <a:lnTo>
                    <a:pt x="45244" y="476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7" name="フリーフォーム 1113">
              <a:extLst>
                <a:ext uri="{FF2B5EF4-FFF2-40B4-BE49-F238E27FC236}">
                  <a16:creationId xmlns:a16="http://schemas.microsoft.com/office/drawing/2014/main" id="{34D42976-C5CE-4043-AE2B-C97CCF3B86E4}"/>
                </a:ext>
              </a:extLst>
            </p:cNvPr>
            <p:cNvSpPr/>
            <p:nvPr/>
          </p:nvSpPr>
          <p:spPr bwMode="auto">
            <a:xfrm>
              <a:off x="1778651" y="3669887"/>
              <a:ext cx="528323" cy="549269"/>
            </a:xfrm>
            <a:custGeom>
              <a:avLst/>
              <a:gdLst>
                <a:gd name="connsiteX0" fmla="*/ 590550 w 721519"/>
                <a:gd name="connsiteY0" fmla="*/ 14288 h 750094"/>
                <a:gd name="connsiteX1" fmla="*/ 485775 w 721519"/>
                <a:gd name="connsiteY1" fmla="*/ 0 h 750094"/>
                <a:gd name="connsiteX2" fmla="*/ 350044 w 721519"/>
                <a:gd name="connsiteY2" fmla="*/ 26194 h 750094"/>
                <a:gd name="connsiteX3" fmla="*/ 204788 w 721519"/>
                <a:gd name="connsiteY3" fmla="*/ 78581 h 750094"/>
                <a:gd name="connsiteX4" fmla="*/ 261938 w 721519"/>
                <a:gd name="connsiteY4" fmla="*/ 219075 h 750094"/>
                <a:gd name="connsiteX5" fmla="*/ 178594 w 721519"/>
                <a:gd name="connsiteY5" fmla="*/ 240506 h 750094"/>
                <a:gd name="connsiteX6" fmla="*/ 171450 w 721519"/>
                <a:gd name="connsiteY6" fmla="*/ 278606 h 750094"/>
                <a:gd name="connsiteX7" fmla="*/ 107156 w 721519"/>
                <a:gd name="connsiteY7" fmla="*/ 333375 h 750094"/>
                <a:gd name="connsiteX8" fmla="*/ 0 w 721519"/>
                <a:gd name="connsiteY8" fmla="*/ 340519 h 750094"/>
                <a:gd name="connsiteX9" fmla="*/ 2381 w 721519"/>
                <a:gd name="connsiteY9" fmla="*/ 433388 h 750094"/>
                <a:gd name="connsiteX10" fmla="*/ 300038 w 721519"/>
                <a:gd name="connsiteY10" fmla="*/ 642938 h 750094"/>
                <a:gd name="connsiteX11" fmla="*/ 428625 w 721519"/>
                <a:gd name="connsiteY11" fmla="*/ 750094 h 750094"/>
                <a:gd name="connsiteX12" fmla="*/ 595313 w 721519"/>
                <a:gd name="connsiteY12" fmla="*/ 666750 h 750094"/>
                <a:gd name="connsiteX13" fmla="*/ 721519 w 721519"/>
                <a:gd name="connsiteY13" fmla="*/ 569119 h 750094"/>
                <a:gd name="connsiteX14" fmla="*/ 638175 w 721519"/>
                <a:gd name="connsiteY14" fmla="*/ 538163 h 750094"/>
                <a:gd name="connsiteX15" fmla="*/ 619125 w 721519"/>
                <a:gd name="connsiteY15" fmla="*/ 316706 h 750094"/>
                <a:gd name="connsiteX16" fmla="*/ 538163 w 721519"/>
                <a:gd name="connsiteY16" fmla="*/ 154781 h 750094"/>
                <a:gd name="connsiteX17" fmla="*/ 578644 w 721519"/>
                <a:gd name="connsiteY17" fmla="*/ 107156 h 750094"/>
                <a:gd name="connsiteX18" fmla="*/ 590550 w 721519"/>
                <a:gd name="connsiteY18" fmla="*/ 14288 h 750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21519" h="750094">
                  <a:moveTo>
                    <a:pt x="590550" y="14288"/>
                  </a:moveTo>
                  <a:lnTo>
                    <a:pt x="485775" y="0"/>
                  </a:lnTo>
                  <a:lnTo>
                    <a:pt x="350044" y="26194"/>
                  </a:lnTo>
                  <a:lnTo>
                    <a:pt x="204788" y="78581"/>
                  </a:lnTo>
                  <a:lnTo>
                    <a:pt x="261938" y="219075"/>
                  </a:lnTo>
                  <a:lnTo>
                    <a:pt x="178594" y="240506"/>
                  </a:lnTo>
                  <a:lnTo>
                    <a:pt x="171450" y="278606"/>
                  </a:lnTo>
                  <a:lnTo>
                    <a:pt x="107156" y="333375"/>
                  </a:lnTo>
                  <a:lnTo>
                    <a:pt x="0" y="340519"/>
                  </a:lnTo>
                  <a:cubicBezTo>
                    <a:pt x="794" y="371475"/>
                    <a:pt x="1587" y="402432"/>
                    <a:pt x="2381" y="433388"/>
                  </a:cubicBezTo>
                  <a:lnTo>
                    <a:pt x="300038" y="642938"/>
                  </a:lnTo>
                  <a:lnTo>
                    <a:pt x="428625" y="750094"/>
                  </a:lnTo>
                  <a:lnTo>
                    <a:pt x="595313" y="666750"/>
                  </a:lnTo>
                  <a:lnTo>
                    <a:pt x="721519" y="569119"/>
                  </a:lnTo>
                  <a:lnTo>
                    <a:pt x="638175" y="538163"/>
                  </a:lnTo>
                  <a:lnTo>
                    <a:pt x="619125" y="316706"/>
                  </a:lnTo>
                  <a:lnTo>
                    <a:pt x="538163" y="154781"/>
                  </a:lnTo>
                  <a:lnTo>
                    <a:pt x="578644" y="107156"/>
                  </a:lnTo>
                  <a:lnTo>
                    <a:pt x="590550" y="1428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8" name="フリーフォーム 1114">
              <a:extLst>
                <a:ext uri="{FF2B5EF4-FFF2-40B4-BE49-F238E27FC236}">
                  <a16:creationId xmlns:a16="http://schemas.microsoft.com/office/drawing/2014/main" id="{55E44A0E-8CFA-4CDF-A3E1-2B6174D6EFE5}"/>
                </a:ext>
              </a:extLst>
            </p:cNvPr>
            <p:cNvSpPr/>
            <p:nvPr/>
          </p:nvSpPr>
          <p:spPr bwMode="auto">
            <a:xfrm>
              <a:off x="1566856" y="3715272"/>
              <a:ext cx="407297" cy="439881"/>
            </a:xfrm>
            <a:custGeom>
              <a:avLst/>
              <a:gdLst>
                <a:gd name="connsiteX0" fmla="*/ 495300 w 554831"/>
                <a:gd name="connsiteY0" fmla="*/ 21431 h 600075"/>
                <a:gd name="connsiteX1" fmla="*/ 554831 w 554831"/>
                <a:gd name="connsiteY1" fmla="*/ 171450 h 600075"/>
                <a:gd name="connsiteX2" fmla="*/ 469106 w 554831"/>
                <a:gd name="connsiteY2" fmla="*/ 176212 h 600075"/>
                <a:gd name="connsiteX3" fmla="*/ 469106 w 554831"/>
                <a:gd name="connsiteY3" fmla="*/ 221456 h 600075"/>
                <a:gd name="connsiteX4" fmla="*/ 390525 w 554831"/>
                <a:gd name="connsiteY4" fmla="*/ 276225 h 600075"/>
                <a:gd name="connsiteX5" fmla="*/ 288131 w 554831"/>
                <a:gd name="connsiteY5" fmla="*/ 283368 h 600075"/>
                <a:gd name="connsiteX6" fmla="*/ 290512 w 554831"/>
                <a:gd name="connsiteY6" fmla="*/ 426243 h 600075"/>
                <a:gd name="connsiteX7" fmla="*/ 176212 w 554831"/>
                <a:gd name="connsiteY7" fmla="*/ 426243 h 600075"/>
                <a:gd name="connsiteX8" fmla="*/ 178594 w 554831"/>
                <a:gd name="connsiteY8" fmla="*/ 511968 h 600075"/>
                <a:gd name="connsiteX9" fmla="*/ 147637 w 554831"/>
                <a:gd name="connsiteY9" fmla="*/ 547687 h 600075"/>
                <a:gd name="connsiteX10" fmla="*/ 157162 w 554831"/>
                <a:gd name="connsiteY10" fmla="*/ 595312 h 600075"/>
                <a:gd name="connsiteX11" fmla="*/ 0 w 554831"/>
                <a:gd name="connsiteY11" fmla="*/ 600075 h 600075"/>
                <a:gd name="connsiteX12" fmla="*/ 64294 w 554831"/>
                <a:gd name="connsiteY12" fmla="*/ 476250 h 600075"/>
                <a:gd name="connsiteX13" fmla="*/ 80962 w 554831"/>
                <a:gd name="connsiteY13" fmla="*/ 464343 h 600075"/>
                <a:gd name="connsiteX14" fmla="*/ 88106 w 554831"/>
                <a:gd name="connsiteY14" fmla="*/ 421481 h 600075"/>
                <a:gd name="connsiteX15" fmla="*/ 264319 w 554831"/>
                <a:gd name="connsiteY15" fmla="*/ 240506 h 600075"/>
                <a:gd name="connsiteX16" fmla="*/ 264319 w 554831"/>
                <a:gd name="connsiteY16" fmla="*/ 188118 h 600075"/>
                <a:gd name="connsiteX17" fmla="*/ 295275 w 554831"/>
                <a:gd name="connsiteY17" fmla="*/ 92868 h 600075"/>
                <a:gd name="connsiteX18" fmla="*/ 366712 w 554831"/>
                <a:gd name="connsiteY18" fmla="*/ 80962 h 600075"/>
                <a:gd name="connsiteX19" fmla="*/ 385762 w 554831"/>
                <a:gd name="connsiteY19" fmla="*/ 0 h 600075"/>
                <a:gd name="connsiteX20" fmla="*/ 435769 w 554831"/>
                <a:gd name="connsiteY20" fmla="*/ 33337 h 600075"/>
                <a:gd name="connsiteX21" fmla="*/ 495300 w 554831"/>
                <a:gd name="connsiteY21" fmla="*/ 2143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54831" h="600075">
                  <a:moveTo>
                    <a:pt x="495300" y="21431"/>
                  </a:moveTo>
                  <a:lnTo>
                    <a:pt x="554831" y="171450"/>
                  </a:lnTo>
                  <a:lnTo>
                    <a:pt x="469106" y="176212"/>
                  </a:lnTo>
                  <a:lnTo>
                    <a:pt x="469106" y="221456"/>
                  </a:lnTo>
                  <a:lnTo>
                    <a:pt x="390525" y="276225"/>
                  </a:lnTo>
                  <a:lnTo>
                    <a:pt x="288131" y="283368"/>
                  </a:lnTo>
                  <a:cubicBezTo>
                    <a:pt x="288925" y="330993"/>
                    <a:pt x="289718" y="378618"/>
                    <a:pt x="290512" y="426243"/>
                  </a:cubicBezTo>
                  <a:lnTo>
                    <a:pt x="176212" y="426243"/>
                  </a:lnTo>
                  <a:lnTo>
                    <a:pt x="178594" y="511968"/>
                  </a:lnTo>
                  <a:lnTo>
                    <a:pt x="147637" y="547687"/>
                  </a:lnTo>
                  <a:lnTo>
                    <a:pt x="157162" y="595312"/>
                  </a:lnTo>
                  <a:lnTo>
                    <a:pt x="0" y="600075"/>
                  </a:lnTo>
                  <a:lnTo>
                    <a:pt x="64294" y="476250"/>
                  </a:lnTo>
                  <a:lnTo>
                    <a:pt x="80962" y="464343"/>
                  </a:lnTo>
                  <a:lnTo>
                    <a:pt x="88106" y="421481"/>
                  </a:lnTo>
                  <a:lnTo>
                    <a:pt x="264319" y="240506"/>
                  </a:lnTo>
                  <a:lnTo>
                    <a:pt x="264319" y="188118"/>
                  </a:lnTo>
                  <a:lnTo>
                    <a:pt x="295275" y="92868"/>
                  </a:lnTo>
                  <a:lnTo>
                    <a:pt x="366712" y="80962"/>
                  </a:lnTo>
                  <a:lnTo>
                    <a:pt x="385762" y="0"/>
                  </a:lnTo>
                  <a:lnTo>
                    <a:pt x="435769" y="33337"/>
                  </a:lnTo>
                  <a:lnTo>
                    <a:pt x="495300" y="214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9" name="フリーフォーム 1115">
              <a:extLst>
                <a:ext uri="{FF2B5EF4-FFF2-40B4-BE49-F238E27FC236}">
                  <a16:creationId xmlns:a16="http://schemas.microsoft.com/office/drawing/2014/main" id="{50D9727F-3000-4541-9BDE-5DCF15EAAFD7}"/>
                </a:ext>
              </a:extLst>
            </p:cNvPr>
            <p:cNvSpPr/>
            <p:nvPr/>
          </p:nvSpPr>
          <p:spPr bwMode="auto">
            <a:xfrm>
              <a:off x="1569183" y="3991070"/>
              <a:ext cx="300236" cy="357258"/>
            </a:xfrm>
            <a:custGeom>
              <a:avLst/>
              <a:gdLst>
                <a:gd name="connsiteX0" fmla="*/ 290513 w 409575"/>
                <a:gd name="connsiteY0" fmla="*/ 0 h 488156"/>
                <a:gd name="connsiteX1" fmla="*/ 409575 w 409575"/>
                <a:gd name="connsiteY1" fmla="*/ 80963 h 488156"/>
                <a:gd name="connsiteX2" fmla="*/ 357188 w 409575"/>
                <a:gd name="connsiteY2" fmla="*/ 90488 h 488156"/>
                <a:gd name="connsiteX3" fmla="*/ 371475 w 409575"/>
                <a:gd name="connsiteY3" fmla="*/ 202406 h 488156"/>
                <a:gd name="connsiteX4" fmla="*/ 395288 w 409575"/>
                <a:gd name="connsiteY4" fmla="*/ 442913 h 488156"/>
                <a:gd name="connsiteX5" fmla="*/ 300038 w 409575"/>
                <a:gd name="connsiteY5" fmla="*/ 442913 h 488156"/>
                <a:gd name="connsiteX6" fmla="*/ 216694 w 409575"/>
                <a:gd name="connsiteY6" fmla="*/ 469106 h 488156"/>
                <a:gd name="connsiteX7" fmla="*/ 197644 w 409575"/>
                <a:gd name="connsiteY7" fmla="*/ 450056 h 488156"/>
                <a:gd name="connsiteX8" fmla="*/ 164306 w 409575"/>
                <a:gd name="connsiteY8" fmla="*/ 488156 h 488156"/>
                <a:gd name="connsiteX9" fmla="*/ 100013 w 409575"/>
                <a:gd name="connsiteY9" fmla="*/ 395288 h 488156"/>
                <a:gd name="connsiteX10" fmla="*/ 33338 w 409575"/>
                <a:gd name="connsiteY10" fmla="*/ 416719 h 488156"/>
                <a:gd name="connsiteX11" fmla="*/ 33338 w 409575"/>
                <a:gd name="connsiteY11" fmla="*/ 304800 h 488156"/>
                <a:gd name="connsiteX12" fmla="*/ 0 w 409575"/>
                <a:gd name="connsiteY12" fmla="*/ 228600 h 488156"/>
                <a:gd name="connsiteX13" fmla="*/ 161925 w 409575"/>
                <a:gd name="connsiteY13" fmla="*/ 216694 h 488156"/>
                <a:gd name="connsiteX14" fmla="*/ 142875 w 409575"/>
                <a:gd name="connsiteY14" fmla="*/ 180975 h 488156"/>
                <a:gd name="connsiteX15" fmla="*/ 173831 w 409575"/>
                <a:gd name="connsiteY15" fmla="*/ 133350 h 488156"/>
                <a:gd name="connsiteX16" fmla="*/ 171450 w 409575"/>
                <a:gd name="connsiteY16" fmla="*/ 57150 h 488156"/>
                <a:gd name="connsiteX17" fmla="*/ 292894 w 409575"/>
                <a:gd name="connsiteY17" fmla="*/ 50006 h 488156"/>
                <a:gd name="connsiteX18" fmla="*/ 290513 w 409575"/>
                <a:gd name="connsiteY18" fmla="*/ 0 h 488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09575" h="488156">
                  <a:moveTo>
                    <a:pt x="290513" y="0"/>
                  </a:moveTo>
                  <a:lnTo>
                    <a:pt x="409575" y="80963"/>
                  </a:lnTo>
                  <a:lnTo>
                    <a:pt x="357188" y="90488"/>
                  </a:lnTo>
                  <a:lnTo>
                    <a:pt x="371475" y="202406"/>
                  </a:lnTo>
                  <a:lnTo>
                    <a:pt x="395288" y="442913"/>
                  </a:lnTo>
                  <a:lnTo>
                    <a:pt x="300038" y="442913"/>
                  </a:lnTo>
                  <a:lnTo>
                    <a:pt x="216694" y="469106"/>
                  </a:lnTo>
                  <a:lnTo>
                    <a:pt x="197644" y="450056"/>
                  </a:lnTo>
                  <a:lnTo>
                    <a:pt x="164306" y="488156"/>
                  </a:lnTo>
                  <a:lnTo>
                    <a:pt x="100013" y="395288"/>
                  </a:lnTo>
                  <a:lnTo>
                    <a:pt x="33338" y="416719"/>
                  </a:lnTo>
                  <a:lnTo>
                    <a:pt x="33338" y="304800"/>
                  </a:lnTo>
                  <a:lnTo>
                    <a:pt x="0" y="228600"/>
                  </a:lnTo>
                  <a:lnTo>
                    <a:pt x="161925" y="216694"/>
                  </a:lnTo>
                  <a:lnTo>
                    <a:pt x="142875" y="180975"/>
                  </a:lnTo>
                  <a:lnTo>
                    <a:pt x="173831" y="133350"/>
                  </a:lnTo>
                  <a:cubicBezTo>
                    <a:pt x="173037" y="107950"/>
                    <a:pt x="172244" y="82550"/>
                    <a:pt x="171450" y="57150"/>
                  </a:cubicBezTo>
                  <a:lnTo>
                    <a:pt x="292894" y="50006"/>
                  </a:lnTo>
                  <a:lnTo>
                    <a:pt x="2905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0" name="フリーフォーム 1116">
              <a:extLst>
                <a:ext uri="{FF2B5EF4-FFF2-40B4-BE49-F238E27FC236}">
                  <a16:creationId xmlns:a16="http://schemas.microsoft.com/office/drawing/2014/main" id="{CAFBC841-F9A9-4FFD-852D-1FB86176B95E}"/>
                </a:ext>
              </a:extLst>
            </p:cNvPr>
            <p:cNvSpPr/>
            <p:nvPr/>
          </p:nvSpPr>
          <p:spPr bwMode="auto">
            <a:xfrm>
              <a:off x="1691373" y="4048092"/>
              <a:ext cx="402642" cy="422425"/>
            </a:xfrm>
            <a:custGeom>
              <a:avLst/>
              <a:gdLst>
                <a:gd name="connsiteX0" fmla="*/ 235743 w 550068"/>
                <a:gd name="connsiteY0" fmla="*/ 0 h 576263"/>
                <a:gd name="connsiteX1" fmla="*/ 190500 w 550068"/>
                <a:gd name="connsiteY1" fmla="*/ 21432 h 576263"/>
                <a:gd name="connsiteX2" fmla="*/ 230981 w 550068"/>
                <a:gd name="connsiteY2" fmla="*/ 364332 h 576263"/>
                <a:gd name="connsiteX3" fmla="*/ 133350 w 550068"/>
                <a:gd name="connsiteY3" fmla="*/ 369094 h 576263"/>
                <a:gd name="connsiteX4" fmla="*/ 47625 w 550068"/>
                <a:gd name="connsiteY4" fmla="*/ 395288 h 576263"/>
                <a:gd name="connsiteX5" fmla="*/ 19050 w 550068"/>
                <a:gd name="connsiteY5" fmla="*/ 376238 h 576263"/>
                <a:gd name="connsiteX6" fmla="*/ 0 w 550068"/>
                <a:gd name="connsiteY6" fmla="*/ 411957 h 576263"/>
                <a:gd name="connsiteX7" fmla="*/ 40481 w 550068"/>
                <a:gd name="connsiteY7" fmla="*/ 511969 h 576263"/>
                <a:gd name="connsiteX8" fmla="*/ 78581 w 550068"/>
                <a:gd name="connsiteY8" fmla="*/ 514350 h 576263"/>
                <a:gd name="connsiteX9" fmla="*/ 119062 w 550068"/>
                <a:gd name="connsiteY9" fmla="*/ 492919 h 576263"/>
                <a:gd name="connsiteX10" fmla="*/ 150018 w 550068"/>
                <a:gd name="connsiteY10" fmla="*/ 576263 h 576263"/>
                <a:gd name="connsiteX11" fmla="*/ 197643 w 550068"/>
                <a:gd name="connsiteY11" fmla="*/ 559594 h 576263"/>
                <a:gd name="connsiteX12" fmla="*/ 230981 w 550068"/>
                <a:gd name="connsiteY12" fmla="*/ 569119 h 576263"/>
                <a:gd name="connsiteX13" fmla="*/ 238125 w 550068"/>
                <a:gd name="connsiteY13" fmla="*/ 509588 h 576263"/>
                <a:gd name="connsiteX14" fmla="*/ 283368 w 550068"/>
                <a:gd name="connsiteY14" fmla="*/ 447675 h 576263"/>
                <a:gd name="connsiteX15" fmla="*/ 409575 w 550068"/>
                <a:gd name="connsiteY15" fmla="*/ 390525 h 576263"/>
                <a:gd name="connsiteX16" fmla="*/ 547687 w 550068"/>
                <a:gd name="connsiteY16" fmla="*/ 361950 h 576263"/>
                <a:gd name="connsiteX17" fmla="*/ 550068 w 550068"/>
                <a:gd name="connsiteY17" fmla="*/ 228600 h 576263"/>
                <a:gd name="connsiteX18" fmla="*/ 388143 w 550068"/>
                <a:gd name="connsiteY18" fmla="*/ 107157 h 576263"/>
                <a:gd name="connsiteX19" fmla="*/ 235743 w 550068"/>
                <a:gd name="connsiteY19" fmla="*/ 0 h 576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50068" h="576263">
                  <a:moveTo>
                    <a:pt x="235743" y="0"/>
                  </a:moveTo>
                  <a:lnTo>
                    <a:pt x="190500" y="21432"/>
                  </a:lnTo>
                  <a:lnTo>
                    <a:pt x="230981" y="364332"/>
                  </a:lnTo>
                  <a:lnTo>
                    <a:pt x="133350" y="369094"/>
                  </a:lnTo>
                  <a:lnTo>
                    <a:pt x="47625" y="395288"/>
                  </a:lnTo>
                  <a:lnTo>
                    <a:pt x="19050" y="376238"/>
                  </a:lnTo>
                  <a:lnTo>
                    <a:pt x="0" y="411957"/>
                  </a:lnTo>
                  <a:lnTo>
                    <a:pt x="40481" y="511969"/>
                  </a:lnTo>
                  <a:lnTo>
                    <a:pt x="78581" y="514350"/>
                  </a:lnTo>
                  <a:lnTo>
                    <a:pt x="119062" y="492919"/>
                  </a:lnTo>
                  <a:lnTo>
                    <a:pt x="150018" y="576263"/>
                  </a:lnTo>
                  <a:lnTo>
                    <a:pt x="197643" y="559594"/>
                  </a:lnTo>
                  <a:lnTo>
                    <a:pt x="230981" y="569119"/>
                  </a:lnTo>
                  <a:lnTo>
                    <a:pt x="238125" y="509588"/>
                  </a:lnTo>
                  <a:lnTo>
                    <a:pt x="283368" y="447675"/>
                  </a:lnTo>
                  <a:lnTo>
                    <a:pt x="409575" y="390525"/>
                  </a:lnTo>
                  <a:lnTo>
                    <a:pt x="547687" y="361950"/>
                  </a:lnTo>
                  <a:cubicBezTo>
                    <a:pt x="548481" y="317500"/>
                    <a:pt x="549274" y="273050"/>
                    <a:pt x="550068" y="228600"/>
                  </a:cubicBezTo>
                  <a:lnTo>
                    <a:pt x="388143" y="107157"/>
                  </a:lnTo>
                  <a:lnTo>
                    <a:pt x="2357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1" name="フリーフォーム 1117">
              <a:extLst>
                <a:ext uri="{FF2B5EF4-FFF2-40B4-BE49-F238E27FC236}">
                  <a16:creationId xmlns:a16="http://schemas.microsoft.com/office/drawing/2014/main" id="{C9486D87-93D7-4C65-897A-6B5E49869912}"/>
                </a:ext>
              </a:extLst>
            </p:cNvPr>
            <p:cNvSpPr/>
            <p:nvPr/>
          </p:nvSpPr>
          <p:spPr bwMode="auto">
            <a:xfrm>
              <a:off x="1549401" y="4281996"/>
              <a:ext cx="160591" cy="129172"/>
            </a:xfrm>
            <a:custGeom>
              <a:avLst/>
              <a:gdLst>
                <a:gd name="connsiteX0" fmla="*/ 52388 w 219075"/>
                <a:gd name="connsiteY0" fmla="*/ 14287 h 176212"/>
                <a:gd name="connsiteX1" fmla="*/ 0 w 219075"/>
                <a:gd name="connsiteY1" fmla="*/ 76200 h 176212"/>
                <a:gd name="connsiteX2" fmla="*/ 40482 w 219075"/>
                <a:gd name="connsiteY2" fmla="*/ 100012 h 176212"/>
                <a:gd name="connsiteX3" fmla="*/ 35719 w 219075"/>
                <a:gd name="connsiteY3" fmla="*/ 176212 h 176212"/>
                <a:gd name="connsiteX4" fmla="*/ 150019 w 219075"/>
                <a:gd name="connsiteY4" fmla="*/ 154781 h 176212"/>
                <a:gd name="connsiteX5" fmla="*/ 219075 w 219075"/>
                <a:gd name="connsiteY5" fmla="*/ 164306 h 176212"/>
                <a:gd name="connsiteX6" fmla="*/ 195263 w 219075"/>
                <a:gd name="connsiteY6" fmla="*/ 90487 h 176212"/>
                <a:gd name="connsiteX7" fmla="*/ 119063 w 219075"/>
                <a:gd name="connsiteY7" fmla="*/ 0 h 176212"/>
                <a:gd name="connsiteX8" fmla="*/ 52388 w 219075"/>
                <a:gd name="connsiteY8" fmla="*/ 14287 h 176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176212">
                  <a:moveTo>
                    <a:pt x="52388" y="14287"/>
                  </a:moveTo>
                  <a:lnTo>
                    <a:pt x="0" y="76200"/>
                  </a:lnTo>
                  <a:lnTo>
                    <a:pt x="40482" y="100012"/>
                  </a:lnTo>
                  <a:lnTo>
                    <a:pt x="35719" y="176212"/>
                  </a:lnTo>
                  <a:lnTo>
                    <a:pt x="150019" y="154781"/>
                  </a:lnTo>
                  <a:lnTo>
                    <a:pt x="219075" y="164306"/>
                  </a:lnTo>
                  <a:lnTo>
                    <a:pt x="195263" y="90487"/>
                  </a:lnTo>
                  <a:lnTo>
                    <a:pt x="119063" y="0"/>
                  </a:lnTo>
                  <a:lnTo>
                    <a:pt x="52388" y="142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2" name="フリーフォーム 1118">
              <a:extLst>
                <a:ext uri="{FF2B5EF4-FFF2-40B4-BE49-F238E27FC236}">
                  <a16:creationId xmlns:a16="http://schemas.microsoft.com/office/drawing/2014/main" id="{6ECCC9EC-6DEB-4D2B-8F06-0B47DB896E74}"/>
                </a:ext>
              </a:extLst>
            </p:cNvPr>
            <p:cNvSpPr/>
            <p:nvPr/>
          </p:nvSpPr>
          <p:spPr bwMode="auto">
            <a:xfrm>
              <a:off x="1635515" y="4393712"/>
              <a:ext cx="165247" cy="148954"/>
            </a:xfrm>
            <a:custGeom>
              <a:avLst/>
              <a:gdLst>
                <a:gd name="connsiteX0" fmla="*/ 102393 w 226218"/>
                <a:gd name="connsiteY0" fmla="*/ 9525 h 202406"/>
                <a:gd name="connsiteX1" fmla="*/ 30956 w 226218"/>
                <a:gd name="connsiteY1" fmla="*/ 0 h 202406"/>
                <a:gd name="connsiteX2" fmla="*/ 23812 w 226218"/>
                <a:gd name="connsiteY2" fmla="*/ 50006 h 202406"/>
                <a:gd name="connsiteX3" fmla="*/ 0 w 226218"/>
                <a:gd name="connsiteY3" fmla="*/ 83344 h 202406"/>
                <a:gd name="connsiteX4" fmla="*/ 35718 w 226218"/>
                <a:gd name="connsiteY4" fmla="*/ 147637 h 202406"/>
                <a:gd name="connsiteX5" fmla="*/ 80962 w 226218"/>
                <a:gd name="connsiteY5" fmla="*/ 111919 h 202406"/>
                <a:gd name="connsiteX6" fmla="*/ 126206 w 226218"/>
                <a:gd name="connsiteY6" fmla="*/ 126206 h 202406"/>
                <a:gd name="connsiteX7" fmla="*/ 197643 w 226218"/>
                <a:gd name="connsiteY7" fmla="*/ 202406 h 202406"/>
                <a:gd name="connsiteX8" fmla="*/ 226218 w 226218"/>
                <a:gd name="connsiteY8" fmla="*/ 161925 h 202406"/>
                <a:gd name="connsiteX9" fmla="*/ 226218 w 226218"/>
                <a:gd name="connsiteY9" fmla="*/ 92869 h 202406"/>
                <a:gd name="connsiteX10" fmla="*/ 188118 w 226218"/>
                <a:gd name="connsiteY10" fmla="*/ 28575 h 202406"/>
                <a:gd name="connsiteX11" fmla="*/ 159543 w 226218"/>
                <a:gd name="connsiteY11" fmla="*/ 50006 h 202406"/>
                <a:gd name="connsiteX12" fmla="*/ 102393 w 226218"/>
                <a:gd name="connsiteY12" fmla="*/ 9525 h 20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218" h="202406">
                  <a:moveTo>
                    <a:pt x="102393" y="9525"/>
                  </a:moveTo>
                  <a:lnTo>
                    <a:pt x="30956" y="0"/>
                  </a:lnTo>
                  <a:lnTo>
                    <a:pt x="23812" y="50006"/>
                  </a:lnTo>
                  <a:lnTo>
                    <a:pt x="0" y="83344"/>
                  </a:lnTo>
                  <a:lnTo>
                    <a:pt x="35718" y="147637"/>
                  </a:lnTo>
                  <a:lnTo>
                    <a:pt x="80962" y="111919"/>
                  </a:lnTo>
                  <a:lnTo>
                    <a:pt x="126206" y="126206"/>
                  </a:lnTo>
                  <a:lnTo>
                    <a:pt x="197643" y="202406"/>
                  </a:lnTo>
                  <a:lnTo>
                    <a:pt x="226218" y="161925"/>
                  </a:lnTo>
                  <a:lnTo>
                    <a:pt x="226218" y="92869"/>
                  </a:lnTo>
                  <a:lnTo>
                    <a:pt x="188118" y="28575"/>
                  </a:lnTo>
                  <a:lnTo>
                    <a:pt x="159543" y="50006"/>
                  </a:lnTo>
                  <a:lnTo>
                    <a:pt x="102393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3" name="フリーフォーム 1119">
              <a:extLst>
                <a:ext uri="{FF2B5EF4-FFF2-40B4-BE49-F238E27FC236}">
                  <a16:creationId xmlns:a16="http://schemas.microsoft.com/office/drawing/2014/main" id="{913F6894-8CA9-4EAE-9283-7138B9205472}"/>
                </a:ext>
              </a:extLst>
            </p:cNvPr>
            <p:cNvSpPr/>
            <p:nvPr/>
          </p:nvSpPr>
          <p:spPr bwMode="auto">
            <a:xfrm>
              <a:off x="1573839" y="4397203"/>
              <a:ext cx="80296" cy="58185"/>
            </a:xfrm>
            <a:custGeom>
              <a:avLst/>
              <a:gdLst>
                <a:gd name="connsiteX0" fmla="*/ 109537 w 109537"/>
                <a:gd name="connsiteY0" fmla="*/ 0 h 78582"/>
                <a:gd name="connsiteX1" fmla="*/ 0 w 109537"/>
                <a:gd name="connsiteY1" fmla="*/ 23813 h 78582"/>
                <a:gd name="connsiteX2" fmla="*/ 88106 w 109537"/>
                <a:gd name="connsiteY2" fmla="*/ 78582 h 78582"/>
                <a:gd name="connsiteX3" fmla="*/ 109537 w 109537"/>
                <a:gd name="connsiteY3" fmla="*/ 0 h 7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537" h="78582">
                  <a:moveTo>
                    <a:pt x="109537" y="0"/>
                  </a:moveTo>
                  <a:lnTo>
                    <a:pt x="0" y="23813"/>
                  </a:lnTo>
                  <a:lnTo>
                    <a:pt x="88106" y="78582"/>
                  </a:lnTo>
                  <a:lnTo>
                    <a:pt x="10953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4" name="フリーフォーム 1120">
              <a:extLst>
                <a:ext uri="{FF2B5EF4-FFF2-40B4-BE49-F238E27FC236}">
                  <a16:creationId xmlns:a16="http://schemas.microsoft.com/office/drawing/2014/main" id="{E1C8C5C2-CF0A-414E-A0D8-59C4067F77A1}"/>
                </a:ext>
              </a:extLst>
            </p:cNvPr>
            <p:cNvSpPr/>
            <p:nvPr/>
          </p:nvSpPr>
          <p:spPr bwMode="auto">
            <a:xfrm>
              <a:off x="1656462" y="4480990"/>
              <a:ext cx="88441" cy="89605"/>
            </a:xfrm>
            <a:custGeom>
              <a:avLst/>
              <a:gdLst>
                <a:gd name="connsiteX0" fmla="*/ 0 w 121443"/>
                <a:gd name="connsiteY0" fmla="*/ 33338 h 121444"/>
                <a:gd name="connsiteX1" fmla="*/ 47625 w 121443"/>
                <a:gd name="connsiteY1" fmla="*/ 2382 h 121444"/>
                <a:gd name="connsiteX2" fmla="*/ 88106 w 121443"/>
                <a:gd name="connsiteY2" fmla="*/ 0 h 121444"/>
                <a:gd name="connsiteX3" fmla="*/ 121443 w 121443"/>
                <a:gd name="connsiteY3" fmla="*/ 47625 h 121444"/>
                <a:gd name="connsiteX4" fmla="*/ 69056 w 121443"/>
                <a:gd name="connsiteY4" fmla="*/ 121444 h 121444"/>
                <a:gd name="connsiteX5" fmla="*/ 0 w 121443"/>
                <a:gd name="connsiteY5" fmla="*/ 33338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443" h="121444">
                  <a:moveTo>
                    <a:pt x="0" y="33338"/>
                  </a:moveTo>
                  <a:lnTo>
                    <a:pt x="47625" y="2382"/>
                  </a:lnTo>
                  <a:lnTo>
                    <a:pt x="88106" y="0"/>
                  </a:lnTo>
                  <a:lnTo>
                    <a:pt x="121443" y="47625"/>
                  </a:lnTo>
                  <a:lnTo>
                    <a:pt x="69056" y="121444"/>
                  </a:lnTo>
                  <a:lnTo>
                    <a:pt x="0" y="333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5" name="フリーフォーム 1121">
              <a:extLst>
                <a:ext uri="{FF2B5EF4-FFF2-40B4-BE49-F238E27FC236}">
                  <a16:creationId xmlns:a16="http://schemas.microsoft.com/office/drawing/2014/main" id="{F4726EE5-5BBF-42FC-85B3-2CA519436615}"/>
                </a:ext>
              </a:extLst>
            </p:cNvPr>
            <p:cNvSpPr/>
            <p:nvPr/>
          </p:nvSpPr>
          <p:spPr bwMode="auto">
            <a:xfrm>
              <a:off x="1712320" y="4514737"/>
              <a:ext cx="95424" cy="126844"/>
            </a:xfrm>
            <a:custGeom>
              <a:avLst/>
              <a:gdLst>
                <a:gd name="connsiteX0" fmla="*/ 0 w 130968"/>
                <a:gd name="connsiteY0" fmla="*/ 73819 h 173831"/>
                <a:gd name="connsiteX1" fmla="*/ 50006 w 130968"/>
                <a:gd name="connsiteY1" fmla="*/ 0 h 173831"/>
                <a:gd name="connsiteX2" fmla="*/ 104775 w 130968"/>
                <a:gd name="connsiteY2" fmla="*/ 45244 h 173831"/>
                <a:gd name="connsiteX3" fmla="*/ 95250 w 130968"/>
                <a:gd name="connsiteY3" fmla="*/ 80963 h 173831"/>
                <a:gd name="connsiteX4" fmla="*/ 130968 w 130968"/>
                <a:gd name="connsiteY4" fmla="*/ 114300 h 173831"/>
                <a:gd name="connsiteX5" fmla="*/ 123825 w 130968"/>
                <a:gd name="connsiteY5" fmla="*/ 173831 h 173831"/>
                <a:gd name="connsiteX6" fmla="*/ 0 w 130968"/>
                <a:gd name="connsiteY6" fmla="*/ 73819 h 173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968" h="173831">
                  <a:moveTo>
                    <a:pt x="0" y="73819"/>
                  </a:moveTo>
                  <a:lnTo>
                    <a:pt x="50006" y="0"/>
                  </a:lnTo>
                  <a:lnTo>
                    <a:pt x="104775" y="45244"/>
                  </a:lnTo>
                  <a:lnTo>
                    <a:pt x="95250" y="80963"/>
                  </a:lnTo>
                  <a:lnTo>
                    <a:pt x="130968" y="114300"/>
                  </a:lnTo>
                  <a:lnTo>
                    <a:pt x="123825" y="173831"/>
                  </a:lnTo>
                  <a:lnTo>
                    <a:pt x="0" y="7381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6" name="フリーフォーム 1122">
              <a:extLst>
                <a:ext uri="{FF2B5EF4-FFF2-40B4-BE49-F238E27FC236}">
                  <a16:creationId xmlns:a16="http://schemas.microsoft.com/office/drawing/2014/main" id="{C2BA8128-146A-41B8-A454-32874B512C6A}"/>
                </a:ext>
              </a:extLst>
            </p:cNvPr>
            <p:cNvSpPr/>
            <p:nvPr/>
          </p:nvSpPr>
          <p:spPr bwMode="auto">
            <a:xfrm>
              <a:off x="1778651" y="4456552"/>
              <a:ext cx="150118" cy="183866"/>
            </a:xfrm>
            <a:custGeom>
              <a:avLst/>
              <a:gdLst>
                <a:gd name="connsiteX0" fmla="*/ 28575 w 204788"/>
                <a:gd name="connsiteY0" fmla="*/ 250031 h 250031"/>
                <a:gd name="connsiteX1" fmla="*/ 42863 w 204788"/>
                <a:gd name="connsiteY1" fmla="*/ 185737 h 250031"/>
                <a:gd name="connsiteX2" fmla="*/ 9525 w 204788"/>
                <a:gd name="connsiteY2" fmla="*/ 159544 h 250031"/>
                <a:gd name="connsiteX3" fmla="*/ 14288 w 204788"/>
                <a:gd name="connsiteY3" fmla="*/ 130969 h 250031"/>
                <a:gd name="connsiteX4" fmla="*/ 0 w 204788"/>
                <a:gd name="connsiteY4" fmla="*/ 116681 h 250031"/>
                <a:gd name="connsiteX5" fmla="*/ 28575 w 204788"/>
                <a:gd name="connsiteY5" fmla="*/ 85725 h 250031"/>
                <a:gd name="connsiteX6" fmla="*/ 33338 w 204788"/>
                <a:gd name="connsiteY6" fmla="*/ 21431 h 250031"/>
                <a:gd name="connsiteX7" fmla="*/ 78581 w 204788"/>
                <a:gd name="connsiteY7" fmla="*/ 0 h 250031"/>
                <a:gd name="connsiteX8" fmla="*/ 116681 w 204788"/>
                <a:gd name="connsiteY8" fmla="*/ 19050 h 250031"/>
                <a:gd name="connsiteX9" fmla="*/ 200025 w 204788"/>
                <a:gd name="connsiteY9" fmla="*/ 38100 h 250031"/>
                <a:gd name="connsiteX10" fmla="*/ 204788 w 204788"/>
                <a:gd name="connsiteY10" fmla="*/ 102394 h 250031"/>
                <a:gd name="connsiteX11" fmla="*/ 190500 w 204788"/>
                <a:gd name="connsiteY11" fmla="*/ 138112 h 250031"/>
                <a:gd name="connsiteX12" fmla="*/ 200025 w 204788"/>
                <a:gd name="connsiteY12" fmla="*/ 211931 h 250031"/>
                <a:gd name="connsiteX13" fmla="*/ 145256 w 204788"/>
                <a:gd name="connsiteY13" fmla="*/ 195262 h 250031"/>
                <a:gd name="connsiteX14" fmla="*/ 28575 w 204788"/>
                <a:gd name="connsiteY14" fmla="*/ 250031 h 250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4788" h="250031">
                  <a:moveTo>
                    <a:pt x="28575" y="250031"/>
                  </a:moveTo>
                  <a:lnTo>
                    <a:pt x="42863" y="185737"/>
                  </a:lnTo>
                  <a:lnTo>
                    <a:pt x="9525" y="159544"/>
                  </a:lnTo>
                  <a:lnTo>
                    <a:pt x="14288" y="130969"/>
                  </a:lnTo>
                  <a:lnTo>
                    <a:pt x="0" y="116681"/>
                  </a:lnTo>
                  <a:lnTo>
                    <a:pt x="28575" y="85725"/>
                  </a:lnTo>
                  <a:lnTo>
                    <a:pt x="33338" y="21431"/>
                  </a:lnTo>
                  <a:lnTo>
                    <a:pt x="78581" y="0"/>
                  </a:lnTo>
                  <a:lnTo>
                    <a:pt x="116681" y="19050"/>
                  </a:lnTo>
                  <a:lnTo>
                    <a:pt x="200025" y="38100"/>
                  </a:lnTo>
                  <a:lnTo>
                    <a:pt x="204788" y="102394"/>
                  </a:lnTo>
                  <a:lnTo>
                    <a:pt x="190500" y="138112"/>
                  </a:lnTo>
                  <a:lnTo>
                    <a:pt x="200025" y="211931"/>
                  </a:lnTo>
                  <a:lnTo>
                    <a:pt x="145256" y="195262"/>
                  </a:lnTo>
                  <a:lnTo>
                    <a:pt x="28575" y="2500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7" name="フリーフォーム 1123">
              <a:extLst>
                <a:ext uri="{FF2B5EF4-FFF2-40B4-BE49-F238E27FC236}">
                  <a16:creationId xmlns:a16="http://schemas.microsoft.com/office/drawing/2014/main" id="{C7F2590F-9C6B-4B9C-B5DE-D6FB78D09AF4}"/>
                </a:ext>
              </a:extLst>
            </p:cNvPr>
            <p:cNvSpPr/>
            <p:nvPr/>
          </p:nvSpPr>
          <p:spPr bwMode="auto">
            <a:xfrm>
              <a:off x="1867092" y="4330872"/>
              <a:ext cx="201321" cy="153609"/>
            </a:xfrm>
            <a:custGeom>
              <a:avLst/>
              <a:gdLst>
                <a:gd name="connsiteX0" fmla="*/ 176212 w 273844"/>
                <a:gd name="connsiteY0" fmla="*/ 0 h 209550"/>
                <a:gd name="connsiteX1" fmla="*/ 45244 w 273844"/>
                <a:gd name="connsiteY1" fmla="*/ 71437 h 209550"/>
                <a:gd name="connsiteX2" fmla="*/ 7144 w 273844"/>
                <a:gd name="connsiteY2" fmla="*/ 126206 h 209550"/>
                <a:gd name="connsiteX3" fmla="*/ 0 w 273844"/>
                <a:gd name="connsiteY3" fmla="*/ 192881 h 209550"/>
                <a:gd name="connsiteX4" fmla="*/ 76200 w 273844"/>
                <a:gd name="connsiteY4" fmla="*/ 209550 h 209550"/>
                <a:gd name="connsiteX5" fmla="*/ 88106 w 273844"/>
                <a:gd name="connsiteY5" fmla="*/ 161925 h 209550"/>
                <a:gd name="connsiteX6" fmla="*/ 204787 w 273844"/>
                <a:gd name="connsiteY6" fmla="*/ 157162 h 209550"/>
                <a:gd name="connsiteX7" fmla="*/ 273844 w 273844"/>
                <a:gd name="connsiteY7" fmla="*/ 116681 h 209550"/>
                <a:gd name="connsiteX8" fmla="*/ 197644 w 273844"/>
                <a:gd name="connsiteY8" fmla="*/ 66675 h 209550"/>
                <a:gd name="connsiteX9" fmla="*/ 176212 w 273844"/>
                <a:gd name="connsiteY9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3844" h="209550">
                  <a:moveTo>
                    <a:pt x="176212" y="0"/>
                  </a:moveTo>
                  <a:lnTo>
                    <a:pt x="45244" y="71437"/>
                  </a:lnTo>
                  <a:lnTo>
                    <a:pt x="7144" y="126206"/>
                  </a:lnTo>
                  <a:lnTo>
                    <a:pt x="0" y="192881"/>
                  </a:lnTo>
                  <a:lnTo>
                    <a:pt x="76200" y="209550"/>
                  </a:lnTo>
                  <a:lnTo>
                    <a:pt x="88106" y="161925"/>
                  </a:lnTo>
                  <a:lnTo>
                    <a:pt x="204787" y="157162"/>
                  </a:lnTo>
                  <a:lnTo>
                    <a:pt x="273844" y="116681"/>
                  </a:lnTo>
                  <a:lnTo>
                    <a:pt x="197644" y="66675"/>
                  </a:lnTo>
                  <a:lnTo>
                    <a:pt x="1762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8" name="フリーフォーム 1124">
              <a:extLst>
                <a:ext uri="{FF2B5EF4-FFF2-40B4-BE49-F238E27FC236}">
                  <a16:creationId xmlns:a16="http://schemas.microsoft.com/office/drawing/2014/main" id="{E960E86C-B746-4F7F-81F3-F1C1EB8DBE03}"/>
                </a:ext>
              </a:extLst>
            </p:cNvPr>
            <p:cNvSpPr/>
            <p:nvPr/>
          </p:nvSpPr>
          <p:spPr bwMode="auto">
            <a:xfrm>
              <a:off x="2002083" y="4099295"/>
              <a:ext cx="399151" cy="325838"/>
            </a:xfrm>
            <a:custGeom>
              <a:avLst/>
              <a:gdLst>
                <a:gd name="connsiteX0" fmla="*/ 407194 w 545306"/>
                <a:gd name="connsiteY0" fmla="*/ 0 h 445293"/>
                <a:gd name="connsiteX1" fmla="*/ 511969 w 545306"/>
                <a:gd name="connsiteY1" fmla="*/ 26193 h 445293"/>
                <a:gd name="connsiteX2" fmla="*/ 502444 w 545306"/>
                <a:gd name="connsiteY2" fmla="*/ 111918 h 445293"/>
                <a:gd name="connsiteX3" fmla="*/ 545306 w 545306"/>
                <a:gd name="connsiteY3" fmla="*/ 135731 h 445293"/>
                <a:gd name="connsiteX4" fmla="*/ 504825 w 545306"/>
                <a:gd name="connsiteY4" fmla="*/ 271462 h 445293"/>
                <a:gd name="connsiteX5" fmla="*/ 438150 w 545306"/>
                <a:gd name="connsiteY5" fmla="*/ 323850 h 445293"/>
                <a:gd name="connsiteX6" fmla="*/ 440531 w 545306"/>
                <a:gd name="connsiteY6" fmla="*/ 392906 h 445293"/>
                <a:gd name="connsiteX7" fmla="*/ 340519 w 545306"/>
                <a:gd name="connsiteY7" fmla="*/ 392906 h 445293"/>
                <a:gd name="connsiteX8" fmla="*/ 285750 w 545306"/>
                <a:gd name="connsiteY8" fmla="*/ 409575 h 445293"/>
                <a:gd name="connsiteX9" fmla="*/ 250031 w 545306"/>
                <a:gd name="connsiteY9" fmla="*/ 383381 h 445293"/>
                <a:gd name="connsiteX10" fmla="*/ 235744 w 545306"/>
                <a:gd name="connsiteY10" fmla="*/ 400050 h 445293"/>
                <a:gd name="connsiteX11" fmla="*/ 178594 w 545306"/>
                <a:gd name="connsiteY11" fmla="*/ 373856 h 445293"/>
                <a:gd name="connsiteX12" fmla="*/ 128588 w 545306"/>
                <a:gd name="connsiteY12" fmla="*/ 381000 h 445293"/>
                <a:gd name="connsiteX13" fmla="*/ 126206 w 545306"/>
                <a:gd name="connsiteY13" fmla="*/ 445293 h 445293"/>
                <a:gd name="connsiteX14" fmla="*/ 92869 w 545306"/>
                <a:gd name="connsiteY14" fmla="*/ 435768 h 445293"/>
                <a:gd name="connsiteX15" fmla="*/ 14288 w 545306"/>
                <a:gd name="connsiteY15" fmla="*/ 395287 h 445293"/>
                <a:gd name="connsiteX16" fmla="*/ 0 w 545306"/>
                <a:gd name="connsiteY16" fmla="*/ 321468 h 445293"/>
                <a:gd name="connsiteX17" fmla="*/ 119063 w 545306"/>
                <a:gd name="connsiteY17" fmla="*/ 290512 h 445293"/>
                <a:gd name="connsiteX18" fmla="*/ 130969 w 545306"/>
                <a:gd name="connsiteY18" fmla="*/ 159543 h 445293"/>
                <a:gd name="connsiteX19" fmla="*/ 309563 w 545306"/>
                <a:gd name="connsiteY19" fmla="*/ 71437 h 445293"/>
                <a:gd name="connsiteX20" fmla="*/ 407194 w 545306"/>
                <a:gd name="connsiteY20" fmla="*/ 0 h 445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45306" h="445293">
                  <a:moveTo>
                    <a:pt x="407194" y="0"/>
                  </a:moveTo>
                  <a:lnTo>
                    <a:pt x="511969" y="26193"/>
                  </a:lnTo>
                  <a:lnTo>
                    <a:pt x="502444" y="111918"/>
                  </a:lnTo>
                  <a:lnTo>
                    <a:pt x="545306" y="135731"/>
                  </a:lnTo>
                  <a:lnTo>
                    <a:pt x="504825" y="271462"/>
                  </a:lnTo>
                  <a:lnTo>
                    <a:pt x="438150" y="323850"/>
                  </a:lnTo>
                  <a:cubicBezTo>
                    <a:pt x="438944" y="346869"/>
                    <a:pt x="439737" y="369887"/>
                    <a:pt x="440531" y="392906"/>
                  </a:cubicBezTo>
                  <a:lnTo>
                    <a:pt x="340519" y="392906"/>
                  </a:lnTo>
                  <a:lnTo>
                    <a:pt x="285750" y="409575"/>
                  </a:lnTo>
                  <a:lnTo>
                    <a:pt x="250031" y="383381"/>
                  </a:lnTo>
                  <a:lnTo>
                    <a:pt x="235744" y="400050"/>
                  </a:lnTo>
                  <a:lnTo>
                    <a:pt x="178594" y="373856"/>
                  </a:lnTo>
                  <a:lnTo>
                    <a:pt x="128588" y="381000"/>
                  </a:lnTo>
                  <a:lnTo>
                    <a:pt x="126206" y="445293"/>
                  </a:lnTo>
                  <a:lnTo>
                    <a:pt x="92869" y="435768"/>
                  </a:lnTo>
                  <a:lnTo>
                    <a:pt x="14288" y="395287"/>
                  </a:lnTo>
                  <a:lnTo>
                    <a:pt x="0" y="321468"/>
                  </a:lnTo>
                  <a:lnTo>
                    <a:pt x="119063" y="290512"/>
                  </a:lnTo>
                  <a:lnTo>
                    <a:pt x="130969" y="159543"/>
                  </a:lnTo>
                  <a:lnTo>
                    <a:pt x="309563" y="71437"/>
                  </a:lnTo>
                  <a:lnTo>
                    <a:pt x="407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9" name="フリーフォーム 1125">
              <a:extLst>
                <a:ext uri="{FF2B5EF4-FFF2-40B4-BE49-F238E27FC236}">
                  <a16:creationId xmlns:a16="http://schemas.microsoft.com/office/drawing/2014/main" id="{FB76F05F-4F4C-4587-9EF4-6DC5ADC8C2BE}"/>
                </a:ext>
              </a:extLst>
            </p:cNvPr>
            <p:cNvSpPr/>
            <p:nvPr/>
          </p:nvSpPr>
          <p:spPr bwMode="auto">
            <a:xfrm>
              <a:off x="1915968" y="4448406"/>
              <a:ext cx="110552" cy="165246"/>
            </a:xfrm>
            <a:custGeom>
              <a:avLst/>
              <a:gdLst>
                <a:gd name="connsiteX0" fmla="*/ 19050 w 150019"/>
                <a:gd name="connsiteY0" fmla="*/ 221456 h 226218"/>
                <a:gd name="connsiteX1" fmla="*/ 0 w 150019"/>
                <a:gd name="connsiteY1" fmla="*/ 150018 h 226218"/>
                <a:gd name="connsiteX2" fmla="*/ 19050 w 150019"/>
                <a:gd name="connsiteY2" fmla="*/ 123825 h 226218"/>
                <a:gd name="connsiteX3" fmla="*/ 19050 w 150019"/>
                <a:gd name="connsiteY3" fmla="*/ 54768 h 226218"/>
                <a:gd name="connsiteX4" fmla="*/ 21431 w 150019"/>
                <a:gd name="connsiteY4" fmla="*/ 0 h 226218"/>
                <a:gd name="connsiteX5" fmla="*/ 133350 w 150019"/>
                <a:gd name="connsiteY5" fmla="*/ 7143 h 226218"/>
                <a:gd name="connsiteX6" fmla="*/ 126206 w 150019"/>
                <a:gd name="connsiteY6" fmla="*/ 116681 h 226218"/>
                <a:gd name="connsiteX7" fmla="*/ 150019 w 150019"/>
                <a:gd name="connsiteY7" fmla="*/ 183356 h 226218"/>
                <a:gd name="connsiteX8" fmla="*/ 100012 w 150019"/>
                <a:gd name="connsiteY8" fmla="*/ 226218 h 226218"/>
                <a:gd name="connsiteX9" fmla="*/ 19050 w 150019"/>
                <a:gd name="connsiteY9" fmla="*/ 221456 h 226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0019" h="226218">
                  <a:moveTo>
                    <a:pt x="19050" y="221456"/>
                  </a:moveTo>
                  <a:lnTo>
                    <a:pt x="0" y="150018"/>
                  </a:lnTo>
                  <a:lnTo>
                    <a:pt x="19050" y="123825"/>
                  </a:lnTo>
                  <a:lnTo>
                    <a:pt x="19050" y="54768"/>
                  </a:lnTo>
                  <a:lnTo>
                    <a:pt x="21431" y="0"/>
                  </a:lnTo>
                  <a:lnTo>
                    <a:pt x="133350" y="7143"/>
                  </a:lnTo>
                  <a:lnTo>
                    <a:pt x="126206" y="116681"/>
                  </a:lnTo>
                  <a:lnTo>
                    <a:pt x="150019" y="183356"/>
                  </a:lnTo>
                  <a:lnTo>
                    <a:pt x="100012" y="226218"/>
                  </a:lnTo>
                  <a:lnTo>
                    <a:pt x="19050" y="22145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0" name="フリーフォーム 1126">
              <a:extLst>
                <a:ext uri="{FF2B5EF4-FFF2-40B4-BE49-F238E27FC236}">
                  <a16:creationId xmlns:a16="http://schemas.microsoft.com/office/drawing/2014/main" id="{776D2CB9-87AA-4D98-82C2-5B732128BFB3}"/>
                </a:ext>
              </a:extLst>
            </p:cNvPr>
            <p:cNvSpPr/>
            <p:nvPr/>
          </p:nvSpPr>
          <p:spPr bwMode="auto">
            <a:xfrm>
              <a:off x="2002083" y="4451897"/>
              <a:ext cx="45385" cy="136154"/>
            </a:xfrm>
            <a:custGeom>
              <a:avLst/>
              <a:gdLst>
                <a:gd name="connsiteX0" fmla="*/ 23813 w 61913"/>
                <a:gd name="connsiteY0" fmla="*/ 0 h 185738"/>
                <a:gd name="connsiteX1" fmla="*/ 57150 w 61913"/>
                <a:gd name="connsiteY1" fmla="*/ 38100 h 185738"/>
                <a:gd name="connsiteX2" fmla="*/ 61913 w 61913"/>
                <a:gd name="connsiteY2" fmla="*/ 176213 h 185738"/>
                <a:gd name="connsiteX3" fmla="*/ 40481 w 61913"/>
                <a:gd name="connsiteY3" fmla="*/ 185738 h 185738"/>
                <a:gd name="connsiteX4" fmla="*/ 0 w 61913"/>
                <a:gd name="connsiteY4" fmla="*/ 107156 h 185738"/>
                <a:gd name="connsiteX5" fmla="*/ 23813 w 61913"/>
                <a:gd name="connsiteY5" fmla="*/ 0 h 185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3" h="185738">
                  <a:moveTo>
                    <a:pt x="23813" y="0"/>
                  </a:moveTo>
                  <a:lnTo>
                    <a:pt x="57150" y="38100"/>
                  </a:lnTo>
                  <a:lnTo>
                    <a:pt x="61913" y="176213"/>
                  </a:lnTo>
                  <a:lnTo>
                    <a:pt x="40481" y="185738"/>
                  </a:lnTo>
                  <a:lnTo>
                    <a:pt x="0" y="107156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1" name="フリーフォーム 1128">
              <a:extLst>
                <a:ext uri="{FF2B5EF4-FFF2-40B4-BE49-F238E27FC236}">
                  <a16:creationId xmlns:a16="http://schemas.microsoft.com/office/drawing/2014/main" id="{DCD90FD0-B692-4987-9720-EF567884699C}"/>
                </a:ext>
              </a:extLst>
            </p:cNvPr>
            <p:cNvSpPr/>
            <p:nvPr/>
          </p:nvSpPr>
          <p:spPr bwMode="auto">
            <a:xfrm>
              <a:off x="2020702" y="4421641"/>
              <a:ext cx="79132" cy="164083"/>
            </a:xfrm>
            <a:custGeom>
              <a:avLst/>
              <a:gdLst>
                <a:gd name="connsiteX0" fmla="*/ 107156 w 107156"/>
                <a:gd name="connsiteY0" fmla="*/ 9525 h 223837"/>
                <a:gd name="connsiteX1" fmla="*/ 73819 w 107156"/>
                <a:gd name="connsiteY1" fmla="*/ 97631 h 223837"/>
                <a:gd name="connsiteX2" fmla="*/ 78581 w 107156"/>
                <a:gd name="connsiteY2" fmla="*/ 216694 h 223837"/>
                <a:gd name="connsiteX3" fmla="*/ 33337 w 107156"/>
                <a:gd name="connsiteY3" fmla="*/ 223837 h 223837"/>
                <a:gd name="connsiteX4" fmla="*/ 35719 w 107156"/>
                <a:gd name="connsiteY4" fmla="*/ 80962 h 223837"/>
                <a:gd name="connsiteX5" fmla="*/ 0 w 107156"/>
                <a:gd name="connsiteY5" fmla="*/ 35719 h 223837"/>
                <a:gd name="connsiteX6" fmla="*/ 40481 w 107156"/>
                <a:gd name="connsiteY6" fmla="*/ 0 h 223837"/>
                <a:gd name="connsiteX7" fmla="*/ 107156 w 107156"/>
                <a:gd name="connsiteY7" fmla="*/ 9525 h 223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156" h="223837">
                  <a:moveTo>
                    <a:pt x="107156" y="9525"/>
                  </a:moveTo>
                  <a:lnTo>
                    <a:pt x="73819" y="97631"/>
                  </a:lnTo>
                  <a:lnTo>
                    <a:pt x="78581" y="216694"/>
                  </a:lnTo>
                  <a:lnTo>
                    <a:pt x="33337" y="223837"/>
                  </a:lnTo>
                  <a:lnTo>
                    <a:pt x="35719" y="80962"/>
                  </a:lnTo>
                  <a:lnTo>
                    <a:pt x="0" y="35719"/>
                  </a:lnTo>
                  <a:lnTo>
                    <a:pt x="40481" y="0"/>
                  </a:lnTo>
                  <a:lnTo>
                    <a:pt x="107156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2" name="フリーフォーム 1129">
              <a:extLst>
                <a:ext uri="{FF2B5EF4-FFF2-40B4-BE49-F238E27FC236}">
                  <a16:creationId xmlns:a16="http://schemas.microsoft.com/office/drawing/2014/main" id="{B56ABBCD-4858-459B-AEBB-DB67B80836F6}"/>
                </a:ext>
              </a:extLst>
            </p:cNvPr>
            <p:cNvSpPr/>
            <p:nvPr/>
          </p:nvSpPr>
          <p:spPr bwMode="auto">
            <a:xfrm>
              <a:off x="2073068" y="4364620"/>
              <a:ext cx="292090" cy="261833"/>
            </a:xfrm>
            <a:custGeom>
              <a:avLst/>
              <a:gdLst>
                <a:gd name="connsiteX0" fmla="*/ 340519 w 397669"/>
                <a:gd name="connsiteY0" fmla="*/ 28575 h 357187"/>
                <a:gd name="connsiteX1" fmla="*/ 397669 w 397669"/>
                <a:gd name="connsiteY1" fmla="*/ 90487 h 357187"/>
                <a:gd name="connsiteX2" fmla="*/ 316707 w 397669"/>
                <a:gd name="connsiteY2" fmla="*/ 171450 h 357187"/>
                <a:gd name="connsiteX3" fmla="*/ 295275 w 397669"/>
                <a:gd name="connsiteY3" fmla="*/ 285750 h 357187"/>
                <a:gd name="connsiteX4" fmla="*/ 238125 w 397669"/>
                <a:gd name="connsiteY4" fmla="*/ 264318 h 357187"/>
                <a:gd name="connsiteX5" fmla="*/ 200025 w 397669"/>
                <a:gd name="connsiteY5" fmla="*/ 307181 h 357187"/>
                <a:gd name="connsiteX6" fmla="*/ 202407 w 397669"/>
                <a:gd name="connsiteY6" fmla="*/ 357187 h 357187"/>
                <a:gd name="connsiteX7" fmla="*/ 78582 w 397669"/>
                <a:gd name="connsiteY7" fmla="*/ 354806 h 357187"/>
                <a:gd name="connsiteX8" fmla="*/ 57150 w 397669"/>
                <a:gd name="connsiteY8" fmla="*/ 295275 h 357187"/>
                <a:gd name="connsiteX9" fmla="*/ 9525 w 397669"/>
                <a:gd name="connsiteY9" fmla="*/ 295275 h 357187"/>
                <a:gd name="connsiteX10" fmla="*/ 0 w 397669"/>
                <a:gd name="connsiteY10" fmla="*/ 173831 h 357187"/>
                <a:gd name="connsiteX11" fmla="*/ 38100 w 397669"/>
                <a:gd name="connsiteY11" fmla="*/ 80962 h 357187"/>
                <a:gd name="connsiteX12" fmla="*/ 33338 w 397669"/>
                <a:gd name="connsiteY12" fmla="*/ 23812 h 357187"/>
                <a:gd name="connsiteX13" fmla="*/ 83344 w 397669"/>
                <a:gd name="connsiteY13" fmla="*/ 0 h 357187"/>
                <a:gd name="connsiteX14" fmla="*/ 138113 w 397669"/>
                <a:gd name="connsiteY14" fmla="*/ 33337 h 357187"/>
                <a:gd name="connsiteX15" fmla="*/ 150019 w 397669"/>
                <a:gd name="connsiteY15" fmla="*/ 19050 h 357187"/>
                <a:gd name="connsiteX16" fmla="*/ 204788 w 397669"/>
                <a:gd name="connsiteY16" fmla="*/ 59531 h 357187"/>
                <a:gd name="connsiteX17" fmla="*/ 235744 w 397669"/>
                <a:gd name="connsiteY17" fmla="*/ 30956 h 357187"/>
                <a:gd name="connsiteX18" fmla="*/ 340519 w 397669"/>
                <a:gd name="connsiteY18" fmla="*/ 28575 h 357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97669" h="357187">
                  <a:moveTo>
                    <a:pt x="340519" y="28575"/>
                  </a:moveTo>
                  <a:lnTo>
                    <a:pt x="397669" y="90487"/>
                  </a:lnTo>
                  <a:lnTo>
                    <a:pt x="316707" y="171450"/>
                  </a:lnTo>
                  <a:lnTo>
                    <a:pt x="295275" y="285750"/>
                  </a:lnTo>
                  <a:lnTo>
                    <a:pt x="238125" y="264318"/>
                  </a:lnTo>
                  <a:lnTo>
                    <a:pt x="200025" y="307181"/>
                  </a:lnTo>
                  <a:lnTo>
                    <a:pt x="202407" y="357187"/>
                  </a:lnTo>
                  <a:lnTo>
                    <a:pt x="78582" y="354806"/>
                  </a:lnTo>
                  <a:lnTo>
                    <a:pt x="57150" y="295275"/>
                  </a:lnTo>
                  <a:lnTo>
                    <a:pt x="9525" y="295275"/>
                  </a:lnTo>
                  <a:lnTo>
                    <a:pt x="0" y="173831"/>
                  </a:lnTo>
                  <a:lnTo>
                    <a:pt x="38100" y="80962"/>
                  </a:lnTo>
                  <a:lnTo>
                    <a:pt x="33338" y="23812"/>
                  </a:lnTo>
                  <a:lnTo>
                    <a:pt x="83344" y="0"/>
                  </a:lnTo>
                  <a:lnTo>
                    <a:pt x="138113" y="33337"/>
                  </a:lnTo>
                  <a:lnTo>
                    <a:pt x="150019" y="19050"/>
                  </a:lnTo>
                  <a:lnTo>
                    <a:pt x="204788" y="59531"/>
                  </a:lnTo>
                  <a:lnTo>
                    <a:pt x="235744" y="30956"/>
                  </a:lnTo>
                  <a:lnTo>
                    <a:pt x="340519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3" name="フリーフォーム 1130">
              <a:extLst>
                <a:ext uri="{FF2B5EF4-FFF2-40B4-BE49-F238E27FC236}">
                  <a16:creationId xmlns:a16="http://schemas.microsoft.com/office/drawing/2014/main" id="{F72EA5E6-BE63-4309-9495-69B730E64E79}"/>
                </a:ext>
              </a:extLst>
            </p:cNvPr>
            <p:cNvSpPr/>
            <p:nvPr/>
          </p:nvSpPr>
          <p:spPr bwMode="auto">
            <a:xfrm>
              <a:off x="2324429" y="4100458"/>
              <a:ext cx="267653" cy="439881"/>
            </a:xfrm>
            <a:custGeom>
              <a:avLst/>
              <a:gdLst>
                <a:gd name="connsiteX0" fmla="*/ 347663 w 364332"/>
                <a:gd name="connsiteY0" fmla="*/ 154781 h 600075"/>
                <a:gd name="connsiteX1" fmla="*/ 111919 w 364332"/>
                <a:gd name="connsiteY1" fmla="*/ 0 h 600075"/>
                <a:gd name="connsiteX2" fmla="*/ 64294 w 364332"/>
                <a:gd name="connsiteY2" fmla="*/ 16669 h 600075"/>
                <a:gd name="connsiteX3" fmla="*/ 64294 w 364332"/>
                <a:gd name="connsiteY3" fmla="*/ 116681 h 600075"/>
                <a:gd name="connsiteX4" fmla="*/ 102394 w 364332"/>
                <a:gd name="connsiteY4" fmla="*/ 140494 h 600075"/>
                <a:gd name="connsiteX5" fmla="*/ 61913 w 364332"/>
                <a:gd name="connsiteY5" fmla="*/ 273844 h 600075"/>
                <a:gd name="connsiteX6" fmla="*/ 0 w 364332"/>
                <a:gd name="connsiteY6" fmla="*/ 328612 h 600075"/>
                <a:gd name="connsiteX7" fmla="*/ 0 w 364332"/>
                <a:gd name="connsiteY7" fmla="*/ 397669 h 600075"/>
                <a:gd name="connsiteX8" fmla="*/ 61913 w 364332"/>
                <a:gd name="connsiteY8" fmla="*/ 452437 h 600075"/>
                <a:gd name="connsiteX9" fmla="*/ 54769 w 364332"/>
                <a:gd name="connsiteY9" fmla="*/ 552450 h 600075"/>
                <a:gd name="connsiteX10" fmla="*/ 69057 w 364332"/>
                <a:gd name="connsiteY10" fmla="*/ 600075 h 600075"/>
                <a:gd name="connsiteX11" fmla="*/ 180975 w 364332"/>
                <a:gd name="connsiteY11" fmla="*/ 578644 h 600075"/>
                <a:gd name="connsiteX12" fmla="*/ 226219 w 364332"/>
                <a:gd name="connsiteY12" fmla="*/ 538162 h 600075"/>
                <a:gd name="connsiteX13" fmla="*/ 300038 w 364332"/>
                <a:gd name="connsiteY13" fmla="*/ 464344 h 600075"/>
                <a:gd name="connsiteX14" fmla="*/ 288132 w 364332"/>
                <a:gd name="connsiteY14" fmla="*/ 392906 h 600075"/>
                <a:gd name="connsiteX15" fmla="*/ 364332 w 364332"/>
                <a:gd name="connsiteY15" fmla="*/ 269081 h 600075"/>
                <a:gd name="connsiteX16" fmla="*/ 347663 w 364332"/>
                <a:gd name="connsiteY16" fmla="*/ 15478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4332" h="600075">
                  <a:moveTo>
                    <a:pt x="347663" y="154781"/>
                  </a:moveTo>
                  <a:lnTo>
                    <a:pt x="111919" y="0"/>
                  </a:lnTo>
                  <a:lnTo>
                    <a:pt x="64294" y="16669"/>
                  </a:lnTo>
                  <a:lnTo>
                    <a:pt x="64294" y="116681"/>
                  </a:lnTo>
                  <a:lnTo>
                    <a:pt x="102394" y="140494"/>
                  </a:lnTo>
                  <a:lnTo>
                    <a:pt x="61913" y="273844"/>
                  </a:lnTo>
                  <a:lnTo>
                    <a:pt x="0" y="328612"/>
                  </a:lnTo>
                  <a:lnTo>
                    <a:pt x="0" y="397669"/>
                  </a:lnTo>
                  <a:lnTo>
                    <a:pt x="61913" y="452437"/>
                  </a:lnTo>
                  <a:lnTo>
                    <a:pt x="54769" y="552450"/>
                  </a:lnTo>
                  <a:lnTo>
                    <a:pt x="69057" y="600075"/>
                  </a:lnTo>
                  <a:lnTo>
                    <a:pt x="180975" y="578644"/>
                  </a:lnTo>
                  <a:lnTo>
                    <a:pt x="226219" y="538162"/>
                  </a:lnTo>
                  <a:lnTo>
                    <a:pt x="300038" y="464344"/>
                  </a:lnTo>
                  <a:lnTo>
                    <a:pt x="288132" y="392906"/>
                  </a:lnTo>
                  <a:lnTo>
                    <a:pt x="364332" y="269081"/>
                  </a:lnTo>
                  <a:lnTo>
                    <a:pt x="347663" y="1547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4" name="フリーフォーム 1131">
              <a:extLst>
                <a:ext uri="{FF2B5EF4-FFF2-40B4-BE49-F238E27FC236}">
                  <a16:creationId xmlns:a16="http://schemas.microsoft.com/office/drawing/2014/main" id="{E2107F05-E99B-443C-93DF-596235D1F35D}"/>
                </a:ext>
              </a:extLst>
            </p:cNvPr>
            <p:cNvSpPr/>
            <p:nvPr/>
          </p:nvSpPr>
          <p:spPr bwMode="auto">
            <a:xfrm>
              <a:off x="2539715" y="4128387"/>
              <a:ext cx="413116" cy="515522"/>
            </a:xfrm>
            <a:custGeom>
              <a:avLst/>
              <a:gdLst>
                <a:gd name="connsiteX0" fmla="*/ 111919 w 564356"/>
                <a:gd name="connsiteY0" fmla="*/ 0 h 702469"/>
                <a:gd name="connsiteX1" fmla="*/ 504825 w 564356"/>
                <a:gd name="connsiteY1" fmla="*/ 7144 h 702469"/>
                <a:gd name="connsiteX2" fmla="*/ 516731 w 564356"/>
                <a:gd name="connsiteY2" fmla="*/ 128587 h 702469"/>
                <a:gd name="connsiteX3" fmla="*/ 564356 w 564356"/>
                <a:gd name="connsiteY3" fmla="*/ 173831 h 702469"/>
                <a:gd name="connsiteX4" fmla="*/ 509588 w 564356"/>
                <a:gd name="connsiteY4" fmla="*/ 226219 h 702469"/>
                <a:gd name="connsiteX5" fmla="*/ 452438 w 564356"/>
                <a:gd name="connsiteY5" fmla="*/ 359569 h 702469"/>
                <a:gd name="connsiteX6" fmla="*/ 402431 w 564356"/>
                <a:gd name="connsiteY6" fmla="*/ 476250 h 702469"/>
                <a:gd name="connsiteX7" fmla="*/ 397669 w 564356"/>
                <a:gd name="connsiteY7" fmla="*/ 533400 h 702469"/>
                <a:gd name="connsiteX8" fmla="*/ 464344 w 564356"/>
                <a:gd name="connsiteY8" fmla="*/ 666750 h 702469"/>
                <a:gd name="connsiteX9" fmla="*/ 297656 w 564356"/>
                <a:gd name="connsiteY9" fmla="*/ 702469 h 702469"/>
                <a:gd name="connsiteX10" fmla="*/ 259556 w 564356"/>
                <a:gd name="connsiteY10" fmla="*/ 688181 h 702469"/>
                <a:gd name="connsiteX11" fmla="*/ 188119 w 564356"/>
                <a:gd name="connsiteY11" fmla="*/ 688181 h 702469"/>
                <a:gd name="connsiteX12" fmla="*/ 128588 w 564356"/>
                <a:gd name="connsiteY12" fmla="*/ 559594 h 702469"/>
                <a:gd name="connsiteX13" fmla="*/ 69056 w 564356"/>
                <a:gd name="connsiteY13" fmla="*/ 526256 h 702469"/>
                <a:gd name="connsiteX14" fmla="*/ 52388 w 564356"/>
                <a:gd name="connsiteY14" fmla="*/ 492919 h 702469"/>
                <a:gd name="connsiteX15" fmla="*/ 9525 w 564356"/>
                <a:gd name="connsiteY15" fmla="*/ 421481 h 702469"/>
                <a:gd name="connsiteX16" fmla="*/ 0 w 564356"/>
                <a:gd name="connsiteY16" fmla="*/ 338137 h 702469"/>
                <a:gd name="connsiteX17" fmla="*/ 69056 w 564356"/>
                <a:gd name="connsiteY17" fmla="*/ 233362 h 702469"/>
                <a:gd name="connsiteX18" fmla="*/ 61913 w 564356"/>
                <a:gd name="connsiteY18" fmla="*/ 109537 h 702469"/>
                <a:gd name="connsiteX19" fmla="*/ 97631 w 564356"/>
                <a:gd name="connsiteY19" fmla="*/ 78581 h 702469"/>
                <a:gd name="connsiteX20" fmla="*/ 111919 w 564356"/>
                <a:gd name="connsiteY20" fmla="*/ 0 h 702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64356" h="702469">
                  <a:moveTo>
                    <a:pt x="111919" y="0"/>
                  </a:moveTo>
                  <a:lnTo>
                    <a:pt x="504825" y="7144"/>
                  </a:lnTo>
                  <a:lnTo>
                    <a:pt x="516731" y="128587"/>
                  </a:lnTo>
                  <a:lnTo>
                    <a:pt x="564356" y="173831"/>
                  </a:lnTo>
                  <a:lnTo>
                    <a:pt x="509588" y="226219"/>
                  </a:lnTo>
                  <a:lnTo>
                    <a:pt x="452438" y="359569"/>
                  </a:lnTo>
                  <a:lnTo>
                    <a:pt x="402431" y="476250"/>
                  </a:lnTo>
                  <a:lnTo>
                    <a:pt x="397669" y="533400"/>
                  </a:lnTo>
                  <a:lnTo>
                    <a:pt x="464344" y="666750"/>
                  </a:lnTo>
                  <a:lnTo>
                    <a:pt x="297656" y="702469"/>
                  </a:lnTo>
                  <a:lnTo>
                    <a:pt x="259556" y="688181"/>
                  </a:lnTo>
                  <a:lnTo>
                    <a:pt x="188119" y="688181"/>
                  </a:lnTo>
                  <a:lnTo>
                    <a:pt x="128588" y="559594"/>
                  </a:lnTo>
                  <a:lnTo>
                    <a:pt x="69056" y="526256"/>
                  </a:lnTo>
                  <a:lnTo>
                    <a:pt x="52388" y="492919"/>
                  </a:lnTo>
                  <a:lnTo>
                    <a:pt x="9525" y="421481"/>
                  </a:lnTo>
                  <a:lnTo>
                    <a:pt x="0" y="338137"/>
                  </a:lnTo>
                  <a:lnTo>
                    <a:pt x="69056" y="233362"/>
                  </a:lnTo>
                  <a:lnTo>
                    <a:pt x="61913" y="109537"/>
                  </a:lnTo>
                  <a:lnTo>
                    <a:pt x="97631" y="78581"/>
                  </a:lnTo>
                  <a:lnTo>
                    <a:pt x="1119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5" name="フリーフォーム 1132">
              <a:extLst>
                <a:ext uri="{FF2B5EF4-FFF2-40B4-BE49-F238E27FC236}">
                  <a16:creationId xmlns:a16="http://schemas.microsoft.com/office/drawing/2014/main" id="{8CEEF153-0B60-46F7-A32B-618C05A360CF}"/>
                </a:ext>
              </a:extLst>
            </p:cNvPr>
            <p:cNvSpPr/>
            <p:nvPr/>
          </p:nvSpPr>
          <p:spPr bwMode="auto">
            <a:xfrm>
              <a:off x="2222023" y="4421641"/>
              <a:ext cx="164082" cy="272307"/>
            </a:xfrm>
            <a:custGeom>
              <a:avLst/>
              <a:gdLst>
                <a:gd name="connsiteX0" fmla="*/ 200025 w 223837"/>
                <a:gd name="connsiteY0" fmla="*/ 0 h 371475"/>
                <a:gd name="connsiteX1" fmla="*/ 111918 w 223837"/>
                <a:gd name="connsiteY1" fmla="*/ 111919 h 371475"/>
                <a:gd name="connsiteX2" fmla="*/ 97631 w 223837"/>
                <a:gd name="connsiteY2" fmla="*/ 197644 h 371475"/>
                <a:gd name="connsiteX3" fmla="*/ 42862 w 223837"/>
                <a:gd name="connsiteY3" fmla="*/ 180975 h 371475"/>
                <a:gd name="connsiteX4" fmla="*/ 7143 w 223837"/>
                <a:gd name="connsiteY4" fmla="*/ 228600 h 371475"/>
                <a:gd name="connsiteX5" fmla="*/ 0 w 223837"/>
                <a:gd name="connsiteY5" fmla="*/ 276225 h 371475"/>
                <a:gd name="connsiteX6" fmla="*/ 28575 w 223837"/>
                <a:gd name="connsiteY6" fmla="*/ 350044 h 371475"/>
                <a:gd name="connsiteX7" fmla="*/ 223837 w 223837"/>
                <a:gd name="connsiteY7" fmla="*/ 371475 h 371475"/>
                <a:gd name="connsiteX8" fmla="*/ 183356 w 223837"/>
                <a:gd name="connsiteY8" fmla="*/ 226219 h 371475"/>
                <a:gd name="connsiteX9" fmla="*/ 211931 w 223837"/>
                <a:gd name="connsiteY9" fmla="*/ 164306 h 371475"/>
                <a:gd name="connsiteX10" fmla="*/ 192881 w 223837"/>
                <a:gd name="connsiteY10" fmla="*/ 100012 h 371475"/>
                <a:gd name="connsiteX11" fmla="*/ 200025 w 223837"/>
                <a:gd name="connsiteY11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3837" h="371475">
                  <a:moveTo>
                    <a:pt x="200025" y="0"/>
                  </a:moveTo>
                  <a:lnTo>
                    <a:pt x="111918" y="111919"/>
                  </a:lnTo>
                  <a:lnTo>
                    <a:pt x="97631" y="197644"/>
                  </a:lnTo>
                  <a:lnTo>
                    <a:pt x="42862" y="180975"/>
                  </a:lnTo>
                  <a:lnTo>
                    <a:pt x="7143" y="228600"/>
                  </a:lnTo>
                  <a:lnTo>
                    <a:pt x="0" y="276225"/>
                  </a:lnTo>
                  <a:lnTo>
                    <a:pt x="28575" y="350044"/>
                  </a:lnTo>
                  <a:lnTo>
                    <a:pt x="223837" y="371475"/>
                  </a:lnTo>
                  <a:lnTo>
                    <a:pt x="183356" y="226219"/>
                  </a:lnTo>
                  <a:lnTo>
                    <a:pt x="211931" y="164306"/>
                  </a:lnTo>
                  <a:lnTo>
                    <a:pt x="192881" y="100012"/>
                  </a:lnTo>
                  <a:lnTo>
                    <a:pt x="200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6" name="フリーフォーム 1133">
              <a:extLst>
                <a:ext uri="{FF2B5EF4-FFF2-40B4-BE49-F238E27FC236}">
                  <a16:creationId xmlns:a16="http://schemas.microsoft.com/office/drawing/2014/main" id="{E2D0496F-73DF-4059-A0A0-77C8E73B6677}"/>
                </a:ext>
              </a:extLst>
            </p:cNvPr>
            <p:cNvSpPr/>
            <p:nvPr/>
          </p:nvSpPr>
          <p:spPr bwMode="auto">
            <a:xfrm>
              <a:off x="2895809" y="4254067"/>
              <a:ext cx="153609" cy="159428"/>
            </a:xfrm>
            <a:custGeom>
              <a:avLst/>
              <a:gdLst>
                <a:gd name="connsiteX0" fmla="*/ 76200 w 209550"/>
                <a:gd name="connsiteY0" fmla="*/ 0 h 216694"/>
                <a:gd name="connsiteX1" fmla="*/ 28575 w 209550"/>
                <a:gd name="connsiteY1" fmla="*/ 57150 h 216694"/>
                <a:gd name="connsiteX2" fmla="*/ 0 w 209550"/>
                <a:gd name="connsiteY2" fmla="*/ 145256 h 216694"/>
                <a:gd name="connsiteX3" fmla="*/ 116681 w 209550"/>
                <a:gd name="connsiteY3" fmla="*/ 130969 h 216694"/>
                <a:gd name="connsiteX4" fmla="*/ 190500 w 209550"/>
                <a:gd name="connsiteY4" fmla="*/ 216694 h 216694"/>
                <a:gd name="connsiteX5" fmla="*/ 209550 w 209550"/>
                <a:gd name="connsiteY5" fmla="*/ 185737 h 216694"/>
                <a:gd name="connsiteX6" fmla="*/ 133350 w 209550"/>
                <a:gd name="connsiteY6" fmla="*/ 92869 h 216694"/>
                <a:gd name="connsiteX7" fmla="*/ 97631 w 209550"/>
                <a:gd name="connsiteY7" fmla="*/ 85725 h 216694"/>
                <a:gd name="connsiteX8" fmla="*/ 76200 w 209550"/>
                <a:gd name="connsiteY8" fmla="*/ 0 h 21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9550" h="216694">
                  <a:moveTo>
                    <a:pt x="76200" y="0"/>
                  </a:moveTo>
                  <a:lnTo>
                    <a:pt x="28575" y="57150"/>
                  </a:lnTo>
                  <a:lnTo>
                    <a:pt x="0" y="145256"/>
                  </a:lnTo>
                  <a:lnTo>
                    <a:pt x="116681" y="130969"/>
                  </a:lnTo>
                  <a:lnTo>
                    <a:pt x="190500" y="216694"/>
                  </a:lnTo>
                  <a:lnTo>
                    <a:pt x="209550" y="185737"/>
                  </a:lnTo>
                  <a:lnTo>
                    <a:pt x="133350" y="92869"/>
                  </a:lnTo>
                  <a:lnTo>
                    <a:pt x="97631" y="85725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7" name="フリーフォーム 1134">
              <a:extLst>
                <a:ext uri="{FF2B5EF4-FFF2-40B4-BE49-F238E27FC236}">
                  <a16:creationId xmlns:a16="http://schemas.microsoft.com/office/drawing/2014/main" id="{7F8053B8-99A9-4F1B-9AF3-5166E5B4924A}"/>
                </a:ext>
              </a:extLst>
            </p:cNvPr>
            <p:cNvSpPr/>
            <p:nvPr/>
          </p:nvSpPr>
          <p:spPr bwMode="auto">
            <a:xfrm>
              <a:off x="2830641" y="4355310"/>
              <a:ext cx="345621" cy="302564"/>
            </a:xfrm>
            <a:custGeom>
              <a:avLst/>
              <a:gdLst>
                <a:gd name="connsiteX0" fmla="*/ 266700 w 471487"/>
                <a:gd name="connsiteY0" fmla="*/ 78582 h 411957"/>
                <a:gd name="connsiteX1" fmla="*/ 290512 w 471487"/>
                <a:gd name="connsiteY1" fmla="*/ 145257 h 411957"/>
                <a:gd name="connsiteX2" fmla="*/ 471487 w 471487"/>
                <a:gd name="connsiteY2" fmla="*/ 250032 h 411957"/>
                <a:gd name="connsiteX3" fmla="*/ 266700 w 471487"/>
                <a:gd name="connsiteY3" fmla="*/ 378619 h 411957"/>
                <a:gd name="connsiteX4" fmla="*/ 230981 w 471487"/>
                <a:gd name="connsiteY4" fmla="*/ 369094 h 411957"/>
                <a:gd name="connsiteX5" fmla="*/ 192881 w 471487"/>
                <a:gd name="connsiteY5" fmla="*/ 411957 h 411957"/>
                <a:gd name="connsiteX6" fmla="*/ 71437 w 471487"/>
                <a:gd name="connsiteY6" fmla="*/ 357188 h 411957"/>
                <a:gd name="connsiteX7" fmla="*/ 0 w 471487"/>
                <a:gd name="connsiteY7" fmla="*/ 228600 h 411957"/>
                <a:gd name="connsiteX8" fmla="*/ 7144 w 471487"/>
                <a:gd name="connsiteY8" fmla="*/ 154782 h 411957"/>
                <a:gd name="connsiteX9" fmla="*/ 73819 w 471487"/>
                <a:gd name="connsiteY9" fmla="*/ 2382 h 411957"/>
                <a:gd name="connsiteX10" fmla="*/ 207169 w 471487"/>
                <a:gd name="connsiteY10" fmla="*/ 0 h 411957"/>
                <a:gd name="connsiteX11" fmla="*/ 266700 w 471487"/>
                <a:gd name="connsiteY11" fmla="*/ 78582 h 411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1487" h="411957">
                  <a:moveTo>
                    <a:pt x="266700" y="78582"/>
                  </a:moveTo>
                  <a:lnTo>
                    <a:pt x="290512" y="145257"/>
                  </a:lnTo>
                  <a:lnTo>
                    <a:pt x="471487" y="250032"/>
                  </a:lnTo>
                  <a:lnTo>
                    <a:pt x="266700" y="378619"/>
                  </a:lnTo>
                  <a:lnTo>
                    <a:pt x="230981" y="369094"/>
                  </a:lnTo>
                  <a:lnTo>
                    <a:pt x="192881" y="411957"/>
                  </a:lnTo>
                  <a:lnTo>
                    <a:pt x="71437" y="357188"/>
                  </a:lnTo>
                  <a:lnTo>
                    <a:pt x="0" y="228600"/>
                  </a:lnTo>
                  <a:lnTo>
                    <a:pt x="7144" y="154782"/>
                  </a:lnTo>
                  <a:lnTo>
                    <a:pt x="73819" y="2382"/>
                  </a:lnTo>
                  <a:lnTo>
                    <a:pt x="207169" y="0"/>
                  </a:lnTo>
                  <a:lnTo>
                    <a:pt x="266700" y="785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8" name="フリーフォーム 1136">
              <a:extLst>
                <a:ext uri="{FF2B5EF4-FFF2-40B4-BE49-F238E27FC236}">
                  <a16:creationId xmlns:a16="http://schemas.microsoft.com/office/drawing/2014/main" id="{2AA36928-921E-4329-8DF7-4A34385D3027}"/>
                </a:ext>
              </a:extLst>
            </p:cNvPr>
            <p:cNvSpPr/>
            <p:nvPr/>
          </p:nvSpPr>
          <p:spPr bwMode="auto">
            <a:xfrm>
              <a:off x="3000542" y="4389057"/>
              <a:ext cx="259507" cy="385187"/>
            </a:xfrm>
            <a:custGeom>
              <a:avLst/>
              <a:gdLst>
                <a:gd name="connsiteX0" fmla="*/ 66675 w 354806"/>
                <a:gd name="connsiteY0" fmla="*/ 0 h 526256"/>
                <a:gd name="connsiteX1" fmla="*/ 28575 w 354806"/>
                <a:gd name="connsiteY1" fmla="*/ 54769 h 526256"/>
                <a:gd name="connsiteX2" fmla="*/ 64294 w 354806"/>
                <a:gd name="connsiteY2" fmla="*/ 107156 h 526256"/>
                <a:gd name="connsiteX3" fmla="*/ 247650 w 354806"/>
                <a:gd name="connsiteY3" fmla="*/ 209550 h 526256"/>
                <a:gd name="connsiteX4" fmla="*/ 45244 w 354806"/>
                <a:gd name="connsiteY4" fmla="*/ 333375 h 526256"/>
                <a:gd name="connsiteX5" fmla="*/ 0 w 354806"/>
                <a:gd name="connsiteY5" fmla="*/ 404813 h 526256"/>
                <a:gd name="connsiteX6" fmla="*/ 57150 w 354806"/>
                <a:gd name="connsiteY6" fmla="*/ 526256 h 526256"/>
                <a:gd name="connsiteX7" fmla="*/ 133350 w 354806"/>
                <a:gd name="connsiteY7" fmla="*/ 433388 h 526256"/>
                <a:gd name="connsiteX8" fmla="*/ 247650 w 354806"/>
                <a:gd name="connsiteY8" fmla="*/ 321469 h 526256"/>
                <a:gd name="connsiteX9" fmla="*/ 338138 w 354806"/>
                <a:gd name="connsiteY9" fmla="*/ 145256 h 526256"/>
                <a:gd name="connsiteX10" fmla="*/ 354806 w 354806"/>
                <a:gd name="connsiteY10" fmla="*/ 50006 h 526256"/>
                <a:gd name="connsiteX11" fmla="*/ 230981 w 354806"/>
                <a:gd name="connsiteY11" fmla="*/ 73819 h 526256"/>
                <a:gd name="connsiteX12" fmla="*/ 152400 w 354806"/>
                <a:gd name="connsiteY12" fmla="*/ 85725 h 526256"/>
                <a:gd name="connsiteX13" fmla="*/ 88106 w 354806"/>
                <a:gd name="connsiteY13" fmla="*/ 52388 h 526256"/>
                <a:gd name="connsiteX14" fmla="*/ 66675 w 354806"/>
                <a:gd name="connsiteY14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4806" h="526256">
                  <a:moveTo>
                    <a:pt x="66675" y="0"/>
                  </a:moveTo>
                  <a:lnTo>
                    <a:pt x="28575" y="54769"/>
                  </a:lnTo>
                  <a:lnTo>
                    <a:pt x="64294" y="107156"/>
                  </a:lnTo>
                  <a:lnTo>
                    <a:pt x="247650" y="209550"/>
                  </a:lnTo>
                  <a:lnTo>
                    <a:pt x="45244" y="333375"/>
                  </a:lnTo>
                  <a:lnTo>
                    <a:pt x="0" y="404813"/>
                  </a:lnTo>
                  <a:lnTo>
                    <a:pt x="57150" y="526256"/>
                  </a:lnTo>
                  <a:lnTo>
                    <a:pt x="133350" y="433388"/>
                  </a:lnTo>
                  <a:lnTo>
                    <a:pt x="247650" y="321469"/>
                  </a:lnTo>
                  <a:lnTo>
                    <a:pt x="338138" y="145256"/>
                  </a:lnTo>
                  <a:lnTo>
                    <a:pt x="354806" y="50006"/>
                  </a:lnTo>
                  <a:lnTo>
                    <a:pt x="230981" y="73819"/>
                  </a:lnTo>
                  <a:lnTo>
                    <a:pt x="152400" y="85725"/>
                  </a:lnTo>
                  <a:lnTo>
                    <a:pt x="88106" y="52388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9" name="フリーフォーム 1137">
              <a:extLst>
                <a:ext uri="{FF2B5EF4-FFF2-40B4-BE49-F238E27FC236}">
                  <a16:creationId xmlns:a16="http://schemas.microsoft.com/office/drawing/2014/main" id="{24CDEAC8-87B4-4747-9AB9-05194716DF4B}"/>
                </a:ext>
              </a:extLst>
            </p:cNvPr>
            <p:cNvSpPr/>
            <p:nvPr/>
          </p:nvSpPr>
          <p:spPr bwMode="auto">
            <a:xfrm>
              <a:off x="2837623" y="4612489"/>
              <a:ext cx="209467" cy="256015"/>
            </a:xfrm>
            <a:custGeom>
              <a:avLst/>
              <a:gdLst>
                <a:gd name="connsiteX0" fmla="*/ 54769 w 285750"/>
                <a:gd name="connsiteY0" fmla="*/ 0 h 350044"/>
                <a:gd name="connsiteX1" fmla="*/ 0 w 285750"/>
                <a:gd name="connsiteY1" fmla="*/ 23813 h 350044"/>
                <a:gd name="connsiteX2" fmla="*/ 33337 w 285750"/>
                <a:gd name="connsiteY2" fmla="*/ 142875 h 350044"/>
                <a:gd name="connsiteX3" fmla="*/ 16669 w 285750"/>
                <a:gd name="connsiteY3" fmla="*/ 216694 h 350044"/>
                <a:gd name="connsiteX4" fmla="*/ 176212 w 285750"/>
                <a:gd name="connsiteY4" fmla="*/ 350044 h 350044"/>
                <a:gd name="connsiteX5" fmla="*/ 214312 w 285750"/>
                <a:gd name="connsiteY5" fmla="*/ 276225 h 350044"/>
                <a:gd name="connsiteX6" fmla="*/ 285750 w 285750"/>
                <a:gd name="connsiteY6" fmla="*/ 223838 h 350044"/>
                <a:gd name="connsiteX7" fmla="*/ 226219 w 285750"/>
                <a:gd name="connsiteY7" fmla="*/ 97631 h 350044"/>
                <a:gd name="connsiteX8" fmla="*/ 266700 w 285750"/>
                <a:gd name="connsiteY8" fmla="*/ 26194 h 350044"/>
                <a:gd name="connsiteX9" fmla="*/ 228600 w 285750"/>
                <a:gd name="connsiteY9" fmla="*/ 21431 h 350044"/>
                <a:gd name="connsiteX10" fmla="*/ 185737 w 285750"/>
                <a:gd name="connsiteY10" fmla="*/ 64294 h 350044"/>
                <a:gd name="connsiteX11" fmla="*/ 54769 w 285750"/>
                <a:gd name="connsiteY11" fmla="*/ 0 h 350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750" h="350044">
                  <a:moveTo>
                    <a:pt x="54769" y="0"/>
                  </a:moveTo>
                  <a:lnTo>
                    <a:pt x="0" y="23813"/>
                  </a:lnTo>
                  <a:lnTo>
                    <a:pt x="33337" y="142875"/>
                  </a:lnTo>
                  <a:lnTo>
                    <a:pt x="16669" y="216694"/>
                  </a:lnTo>
                  <a:lnTo>
                    <a:pt x="176212" y="350044"/>
                  </a:lnTo>
                  <a:lnTo>
                    <a:pt x="214312" y="276225"/>
                  </a:lnTo>
                  <a:lnTo>
                    <a:pt x="285750" y="223838"/>
                  </a:lnTo>
                  <a:lnTo>
                    <a:pt x="226219" y="97631"/>
                  </a:lnTo>
                  <a:lnTo>
                    <a:pt x="266700" y="26194"/>
                  </a:lnTo>
                  <a:lnTo>
                    <a:pt x="228600" y="21431"/>
                  </a:lnTo>
                  <a:lnTo>
                    <a:pt x="185737" y="64294"/>
                  </a:lnTo>
                  <a:lnTo>
                    <a:pt x="5476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0" name="フリーフォーム 1139">
              <a:extLst>
                <a:ext uri="{FF2B5EF4-FFF2-40B4-BE49-F238E27FC236}">
                  <a16:creationId xmlns:a16="http://schemas.microsoft.com/office/drawing/2014/main" id="{13C4AC7E-8624-4032-9DB5-9674E685FAD3}"/>
                </a:ext>
              </a:extLst>
            </p:cNvPr>
            <p:cNvSpPr/>
            <p:nvPr/>
          </p:nvSpPr>
          <p:spPr bwMode="auto">
            <a:xfrm>
              <a:off x="2358176" y="4437933"/>
              <a:ext cx="307218" cy="249033"/>
            </a:xfrm>
            <a:custGeom>
              <a:avLst/>
              <a:gdLst>
                <a:gd name="connsiteX0" fmla="*/ 257175 w 419100"/>
                <a:gd name="connsiteY0" fmla="*/ 0 h 340519"/>
                <a:gd name="connsiteX1" fmla="*/ 311944 w 419100"/>
                <a:gd name="connsiteY1" fmla="*/ 95250 h 340519"/>
                <a:gd name="connsiteX2" fmla="*/ 381000 w 419100"/>
                <a:gd name="connsiteY2" fmla="*/ 138113 h 340519"/>
                <a:gd name="connsiteX3" fmla="*/ 419100 w 419100"/>
                <a:gd name="connsiteY3" fmla="*/ 235744 h 340519"/>
                <a:gd name="connsiteX4" fmla="*/ 359569 w 419100"/>
                <a:gd name="connsiteY4" fmla="*/ 221456 h 340519"/>
                <a:gd name="connsiteX5" fmla="*/ 238125 w 419100"/>
                <a:gd name="connsiteY5" fmla="*/ 259556 h 340519"/>
                <a:gd name="connsiteX6" fmla="*/ 164306 w 419100"/>
                <a:gd name="connsiteY6" fmla="*/ 214313 h 340519"/>
                <a:gd name="connsiteX7" fmla="*/ 59531 w 419100"/>
                <a:gd name="connsiteY7" fmla="*/ 302419 h 340519"/>
                <a:gd name="connsiteX8" fmla="*/ 35719 w 419100"/>
                <a:gd name="connsiteY8" fmla="*/ 340519 h 340519"/>
                <a:gd name="connsiteX9" fmla="*/ 0 w 419100"/>
                <a:gd name="connsiteY9" fmla="*/ 197644 h 340519"/>
                <a:gd name="connsiteX10" fmla="*/ 28575 w 419100"/>
                <a:gd name="connsiteY10" fmla="*/ 145256 h 340519"/>
                <a:gd name="connsiteX11" fmla="*/ 145256 w 419100"/>
                <a:gd name="connsiteY11" fmla="*/ 114300 h 340519"/>
                <a:gd name="connsiteX12" fmla="*/ 257175 w 419100"/>
                <a:gd name="connsiteY12" fmla="*/ 0 h 340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100" h="340519">
                  <a:moveTo>
                    <a:pt x="257175" y="0"/>
                  </a:moveTo>
                  <a:lnTo>
                    <a:pt x="311944" y="95250"/>
                  </a:lnTo>
                  <a:lnTo>
                    <a:pt x="381000" y="138113"/>
                  </a:lnTo>
                  <a:lnTo>
                    <a:pt x="419100" y="235744"/>
                  </a:lnTo>
                  <a:lnTo>
                    <a:pt x="359569" y="221456"/>
                  </a:lnTo>
                  <a:lnTo>
                    <a:pt x="238125" y="259556"/>
                  </a:lnTo>
                  <a:lnTo>
                    <a:pt x="164306" y="214313"/>
                  </a:lnTo>
                  <a:lnTo>
                    <a:pt x="59531" y="302419"/>
                  </a:lnTo>
                  <a:lnTo>
                    <a:pt x="35719" y="340519"/>
                  </a:lnTo>
                  <a:lnTo>
                    <a:pt x="0" y="197644"/>
                  </a:lnTo>
                  <a:lnTo>
                    <a:pt x="28575" y="145256"/>
                  </a:lnTo>
                  <a:lnTo>
                    <a:pt x="145256" y="114300"/>
                  </a:lnTo>
                  <a:lnTo>
                    <a:pt x="257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1" name="フリーフォーム 1140">
              <a:extLst>
                <a:ext uri="{FF2B5EF4-FFF2-40B4-BE49-F238E27FC236}">
                  <a16:creationId xmlns:a16="http://schemas.microsoft.com/office/drawing/2014/main" id="{24BFBEF1-E53F-4A7B-9EED-EE5C2DC11E5C}"/>
                </a:ext>
              </a:extLst>
            </p:cNvPr>
            <p:cNvSpPr/>
            <p:nvPr/>
          </p:nvSpPr>
          <p:spPr bwMode="auto">
            <a:xfrm>
              <a:off x="2225514" y="4676493"/>
              <a:ext cx="55858" cy="47712"/>
            </a:xfrm>
            <a:custGeom>
              <a:avLst/>
              <a:gdLst>
                <a:gd name="connsiteX0" fmla="*/ 26194 w 76200"/>
                <a:gd name="connsiteY0" fmla="*/ 0 h 64294"/>
                <a:gd name="connsiteX1" fmla="*/ 76200 w 76200"/>
                <a:gd name="connsiteY1" fmla="*/ 7144 h 64294"/>
                <a:gd name="connsiteX2" fmla="*/ 61913 w 76200"/>
                <a:gd name="connsiteY2" fmla="*/ 64294 h 64294"/>
                <a:gd name="connsiteX3" fmla="*/ 0 w 76200"/>
                <a:gd name="connsiteY3" fmla="*/ 54769 h 64294"/>
                <a:gd name="connsiteX4" fmla="*/ 26194 w 76200"/>
                <a:gd name="connsiteY4" fmla="*/ 0 h 6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64294">
                  <a:moveTo>
                    <a:pt x="26194" y="0"/>
                  </a:moveTo>
                  <a:lnTo>
                    <a:pt x="76200" y="7144"/>
                  </a:lnTo>
                  <a:lnTo>
                    <a:pt x="61913" y="64294"/>
                  </a:lnTo>
                  <a:lnTo>
                    <a:pt x="0" y="54769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2" name="フリーフォーム 1141">
              <a:extLst>
                <a:ext uri="{FF2B5EF4-FFF2-40B4-BE49-F238E27FC236}">
                  <a16:creationId xmlns:a16="http://schemas.microsoft.com/office/drawing/2014/main" id="{1D6ED1BB-805B-4A16-8884-3EC8AF8DD8DB}"/>
                </a:ext>
              </a:extLst>
            </p:cNvPr>
            <p:cNvSpPr/>
            <p:nvPr/>
          </p:nvSpPr>
          <p:spPr bwMode="auto">
            <a:xfrm>
              <a:off x="2204567" y="4676493"/>
              <a:ext cx="153609" cy="178047"/>
            </a:xfrm>
            <a:custGeom>
              <a:avLst/>
              <a:gdLst>
                <a:gd name="connsiteX0" fmla="*/ 109538 w 209550"/>
                <a:gd name="connsiteY0" fmla="*/ 0 h 242888"/>
                <a:gd name="connsiteX1" fmla="*/ 176213 w 209550"/>
                <a:gd name="connsiteY1" fmla="*/ 26194 h 242888"/>
                <a:gd name="connsiteX2" fmla="*/ 209550 w 209550"/>
                <a:gd name="connsiteY2" fmla="*/ 71438 h 242888"/>
                <a:gd name="connsiteX3" fmla="*/ 200025 w 209550"/>
                <a:gd name="connsiteY3" fmla="*/ 176213 h 242888"/>
                <a:gd name="connsiteX4" fmla="*/ 116681 w 209550"/>
                <a:gd name="connsiteY4" fmla="*/ 173832 h 242888"/>
                <a:gd name="connsiteX5" fmla="*/ 95250 w 209550"/>
                <a:gd name="connsiteY5" fmla="*/ 242888 h 242888"/>
                <a:gd name="connsiteX6" fmla="*/ 0 w 209550"/>
                <a:gd name="connsiteY6" fmla="*/ 140494 h 242888"/>
                <a:gd name="connsiteX7" fmla="*/ 40481 w 209550"/>
                <a:gd name="connsiteY7" fmla="*/ 57150 h 242888"/>
                <a:gd name="connsiteX8" fmla="*/ 97631 w 209550"/>
                <a:gd name="connsiteY8" fmla="*/ 59532 h 242888"/>
                <a:gd name="connsiteX9" fmla="*/ 109538 w 209550"/>
                <a:gd name="connsiteY9" fmla="*/ 0 h 242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242888">
                  <a:moveTo>
                    <a:pt x="109538" y="0"/>
                  </a:moveTo>
                  <a:lnTo>
                    <a:pt x="176213" y="26194"/>
                  </a:lnTo>
                  <a:lnTo>
                    <a:pt x="209550" y="71438"/>
                  </a:lnTo>
                  <a:lnTo>
                    <a:pt x="200025" y="176213"/>
                  </a:lnTo>
                  <a:lnTo>
                    <a:pt x="116681" y="173832"/>
                  </a:lnTo>
                  <a:lnTo>
                    <a:pt x="95250" y="242888"/>
                  </a:lnTo>
                  <a:lnTo>
                    <a:pt x="0" y="140494"/>
                  </a:lnTo>
                  <a:lnTo>
                    <a:pt x="40481" y="57150"/>
                  </a:lnTo>
                  <a:lnTo>
                    <a:pt x="97631" y="59532"/>
                  </a:lnTo>
                  <a:lnTo>
                    <a:pt x="1095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3" name="フリーフォーム 1142">
              <a:extLst>
                <a:ext uri="{FF2B5EF4-FFF2-40B4-BE49-F238E27FC236}">
                  <a16:creationId xmlns:a16="http://schemas.microsoft.com/office/drawing/2014/main" id="{6AFB529E-F902-4753-90FD-79050FD031A5}"/>
                </a:ext>
              </a:extLst>
            </p:cNvPr>
            <p:cNvSpPr/>
            <p:nvPr/>
          </p:nvSpPr>
          <p:spPr bwMode="auto">
            <a:xfrm>
              <a:off x="2270899" y="4605506"/>
              <a:ext cx="200158" cy="283944"/>
            </a:xfrm>
            <a:custGeom>
              <a:avLst/>
              <a:gdLst>
                <a:gd name="connsiteX0" fmla="*/ 273843 w 273843"/>
                <a:gd name="connsiteY0" fmla="*/ 0 h 388144"/>
                <a:gd name="connsiteX1" fmla="*/ 223837 w 273843"/>
                <a:gd name="connsiteY1" fmla="*/ 188119 h 388144"/>
                <a:gd name="connsiteX2" fmla="*/ 235743 w 273843"/>
                <a:gd name="connsiteY2" fmla="*/ 257175 h 388144"/>
                <a:gd name="connsiteX3" fmla="*/ 178593 w 273843"/>
                <a:gd name="connsiteY3" fmla="*/ 261938 h 388144"/>
                <a:gd name="connsiteX4" fmla="*/ 154781 w 273843"/>
                <a:gd name="connsiteY4" fmla="*/ 328613 h 388144"/>
                <a:gd name="connsiteX5" fmla="*/ 114300 w 273843"/>
                <a:gd name="connsiteY5" fmla="*/ 354806 h 388144"/>
                <a:gd name="connsiteX6" fmla="*/ 30956 w 273843"/>
                <a:gd name="connsiteY6" fmla="*/ 388144 h 388144"/>
                <a:gd name="connsiteX7" fmla="*/ 0 w 273843"/>
                <a:gd name="connsiteY7" fmla="*/ 335756 h 388144"/>
                <a:gd name="connsiteX8" fmla="*/ 23812 w 273843"/>
                <a:gd name="connsiteY8" fmla="*/ 266700 h 388144"/>
                <a:gd name="connsiteX9" fmla="*/ 111918 w 273843"/>
                <a:gd name="connsiteY9" fmla="*/ 273844 h 388144"/>
                <a:gd name="connsiteX10" fmla="*/ 116681 w 273843"/>
                <a:gd name="connsiteY10" fmla="*/ 164306 h 388144"/>
                <a:gd name="connsiteX11" fmla="*/ 76200 w 273843"/>
                <a:gd name="connsiteY11" fmla="*/ 107156 h 388144"/>
                <a:gd name="connsiteX12" fmla="*/ 154781 w 273843"/>
                <a:gd name="connsiteY12" fmla="*/ 114300 h 388144"/>
                <a:gd name="connsiteX13" fmla="*/ 178593 w 273843"/>
                <a:gd name="connsiteY13" fmla="*/ 71438 h 388144"/>
                <a:gd name="connsiteX14" fmla="*/ 273843 w 273843"/>
                <a:gd name="connsiteY14" fmla="*/ 0 h 388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843" h="388144">
                  <a:moveTo>
                    <a:pt x="273843" y="0"/>
                  </a:moveTo>
                  <a:lnTo>
                    <a:pt x="223837" y="188119"/>
                  </a:lnTo>
                  <a:lnTo>
                    <a:pt x="235743" y="257175"/>
                  </a:lnTo>
                  <a:lnTo>
                    <a:pt x="178593" y="261938"/>
                  </a:lnTo>
                  <a:lnTo>
                    <a:pt x="154781" y="328613"/>
                  </a:lnTo>
                  <a:lnTo>
                    <a:pt x="114300" y="354806"/>
                  </a:lnTo>
                  <a:lnTo>
                    <a:pt x="30956" y="388144"/>
                  </a:lnTo>
                  <a:lnTo>
                    <a:pt x="0" y="335756"/>
                  </a:lnTo>
                  <a:lnTo>
                    <a:pt x="23812" y="266700"/>
                  </a:lnTo>
                  <a:lnTo>
                    <a:pt x="111918" y="273844"/>
                  </a:lnTo>
                  <a:lnTo>
                    <a:pt x="116681" y="164306"/>
                  </a:lnTo>
                  <a:lnTo>
                    <a:pt x="76200" y="107156"/>
                  </a:lnTo>
                  <a:lnTo>
                    <a:pt x="154781" y="114300"/>
                  </a:lnTo>
                  <a:lnTo>
                    <a:pt x="178593" y="71438"/>
                  </a:lnTo>
                  <a:lnTo>
                    <a:pt x="2738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4" name="フリーフォーム 1143">
              <a:extLst>
                <a:ext uri="{FF2B5EF4-FFF2-40B4-BE49-F238E27FC236}">
                  <a16:creationId xmlns:a16="http://schemas.microsoft.com/office/drawing/2014/main" id="{E5C8AB03-61D0-478E-98C4-AD30A18AA341}"/>
                </a:ext>
              </a:extLst>
            </p:cNvPr>
            <p:cNvSpPr/>
            <p:nvPr/>
          </p:nvSpPr>
          <p:spPr bwMode="auto">
            <a:xfrm>
              <a:off x="2288354" y="4595033"/>
              <a:ext cx="474792" cy="514358"/>
            </a:xfrm>
            <a:custGeom>
              <a:avLst/>
              <a:gdLst>
                <a:gd name="connsiteX0" fmla="*/ 511969 w 647700"/>
                <a:gd name="connsiteY0" fmla="*/ 23812 h 702468"/>
                <a:gd name="connsiteX1" fmla="*/ 611981 w 647700"/>
                <a:gd name="connsiteY1" fmla="*/ 59531 h 702468"/>
                <a:gd name="connsiteX2" fmla="*/ 647700 w 647700"/>
                <a:gd name="connsiteY2" fmla="*/ 109537 h 702468"/>
                <a:gd name="connsiteX3" fmla="*/ 602456 w 647700"/>
                <a:gd name="connsiteY3" fmla="*/ 183356 h 702468"/>
                <a:gd name="connsiteX4" fmla="*/ 578644 w 647700"/>
                <a:gd name="connsiteY4" fmla="*/ 371475 h 702468"/>
                <a:gd name="connsiteX5" fmla="*/ 621506 w 647700"/>
                <a:gd name="connsiteY5" fmla="*/ 500062 h 702468"/>
                <a:gd name="connsiteX6" fmla="*/ 561975 w 647700"/>
                <a:gd name="connsiteY6" fmla="*/ 552450 h 702468"/>
                <a:gd name="connsiteX7" fmla="*/ 561975 w 647700"/>
                <a:gd name="connsiteY7" fmla="*/ 619125 h 702468"/>
                <a:gd name="connsiteX8" fmla="*/ 592931 w 647700"/>
                <a:gd name="connsiteY8" fmla="*/ 685800 h 702468"/>
                <a:gd name="connsiteX9" fmla="*/ 578644 w 647700"/>
                <a:gd name="connsiteY9" fmla="*/ 702468 h 702468"/>
                <a:gd name="connsiteX10" fmla="*/ 507206 w 647700"/>
                <a:gd name="connsiteY10" fmla="*/ 631031 h 702468"/>
                <a:gd name="connsiteX11" fmla="*/ 476250 w 647700"/>
                <a:gd name="connsiteY11" fmla="*/ 638175 h 702468"/>
                <a:gd name="connsiteX12" fmla="*/ 397669 w 647700"/>
                <a:gd name="connsiteY12" fmla="*/ 595312 h 702468"/>
                <a:gd name="connsiteX13" fmla="*/ 366713 w 647700"/>
                <a:gd name="connsiteY13" fmla="*/ 595312 h 702468"/>
                <a:gd name="connsiteX14" fmla="*/ 323850 w 647700"/>
                <a:gd name="connsiteY14" fmla="*/ 464343 h 702468"/>
                <a:gd name="connsiteX15" fmla="*/ 245269 w 647700"/>
                <a:gd name="connsiteY15" fmla="*/ 466725 h 702468"/>
                <a:gd name="connsiteX16" fmla="*/ 235744 w 647700"/>
                <a:gd name="connsiteY16" fmla="*/ 509587 h 702468"/>
                <a:gd name="connsiteX17" fmla="*/ 207169 w 647700"/>
                <a:gd name="connsiteY17" fmla="*/ 511968 h 702468"/>
                <a:gd name="connsiteX18" fmla="*/ 166688 w 647700"/>
                <a:gd name="connsiteY18" fmla="*/ 419100 h 702468"/>
                <a:gd name="connsiteX19" fmla="*/ 0 w 647700"/>
                <a:gd name="connsiteY19" fmla="*/ 407193 h 702468"/>
                <a:gd name="connsiteX20" fmla="*/ 126206 w 647700"/>
                <a:gd name="connsiteY20" fmla="*/ 359568 h 702468"/>
                <a:gd name="connsiteX21" fmla="*/ 147638 w 647700"/>
                <a:gd name="connsiteY21" fmla="*/ 285750 h 702468"/>
                <a:gd name="connsiteX22" fmla="*/ 216694 w 647700"/>
                <a:gd name="connsiteY22" fmla="*/ 269081 h 702468"/>
                <a:gd name="connsiteX23" fmla="*/ 200025 w 647700"/>
                <a:gd name="connsiteY23" fmla="*/ 200025 h 702468"/>
                <a:gd name="connsiteX24" fmla="*/ 259556 w 647700"/>
                <a:gd name="connsiteY24" fmla="*/ 0 h 702468"/>
                <a:gd name="connsiteX25" fmla="*/ 335756 w 647700"/>
                <a:gd name="connsiteY25" fmla="*/ 42862 h 702468"/>
                <a:gd name="connsiteX26" fmla="*/ 445294 w 647700"/>
                <a:gd name="connsiteY26" fmla="*/ 7143 h 702468"/>
                <a:gd name="connsiteX27" fmla="*/ 511969 w 647700"/>
                <a:gd name="connsiteY27" fmla="*/ 23812 h 702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47700" h="702468">
                  <a:moveTo>
                    <a:pt x="511969" y="23812"/>
                  </a:moveTo>
                  <a:lnTo>
                    <a:pt x="611981" y="59531"/>
                  </a:lnTo>
                  <a:lnTo>
                    <a:pt x="647700" y="109537"/>
                  </a:lnTo>
                  <a:lnTo>
                    <a:pt x="602456" y="183356"/>
                  </a:lnTo>
                  <a:lnTo>
                    <a:pt x="578644" y="371475"/>
                  </a:lnTo>
                  <a:lnTo>
                    <a:pt x="621506" y="500062"/>
                  </a:lnTo>
                  <a:lnTo>
                    <a:pt x="561975" y="552450"/>
                  </a:lnTo>
                  <a:lnTo>
                    <a:pt x="561975" y="619125"/>
                  </a:lnTo>
                  <a:lnTo>
                    <a:pt x="592931" y="685800"/>
                  </a:lnTo>
                  <a:lnTo>
                    <a:pt x="578644" y="702468"/>
                  </a:lnTo>
                  <a:lnTo>
                    <a:pt x="507206" y="631031"/>
                  </a:lnTo>
                  <a:lnTo>
                    <a:pt x="476250" y="638175"/>
                  </a:lnTo>
                  <a:lnTo>
                    <a:pt x="397669" y="595312"/>
                  </a:lnTo>
                  <a:lnTo>
                    <a:pt x="366713" y="595312"/>
                  </a:lnTo>
                  <a:lnTo>
                    <a:pt x="323850" y="464343"/>
                  </a:lnTo>
                  <a:lnTo>
                    <a:pt x="245269" y="466725"/>
                  </a:lnTo>
                  <a:lnTo>
                    <a:pt x="235744" y="509587"/>
                  </a:lnTo>
                  <a:lnTo>
                    <a:pt x="207169" y="511968"/>
                  </a:lnTo>
                  <a:lnTo>
                    <a:pt x="166688" y="419100"/>
                  </a:lnTo>
                  <a:lnTo>
                    <a:pt x="0" y="407193"/>
                  </a:lnTo>
                  <a:lnTo>
                    <a:pt x="126206" y="359568"/>
                  </a:lnTo>
                  <a:lnTo>
                    <a:pt x="147638" y="285750"/>
                  </a:lnTo>
                  <a:lnTo>
                    <a:pt x="216694" y="269081"/>
                  </a:lnTo>
                  <a:lnTo>
                    <a:pt x="200025" y="200025"/>
                  </a:lnTo>
                  <a:lnTo>
                    <a:pt x="259556" y="0"/>
                  </a:lnTo>
                  <a:lnTo>
                    <a:pt x="335756" y="42862"/>
                  </a:lnTo>
                  <a:lnTo>
                    <a:pt x="445294" y="7143"/>
                  </a:lnTo>
                  <a:lnTo>
                    <a:pt x="511969" y="238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5" name="フリーフォーム 1144">
              <a:extLst>
                <a:ext uri="{FF2B5EF4-FFF2-40B4-BE49-F238E27FC236}">
                  <a16:creationId xmlns:a16="http://schemas.microsoft.com/office/drawing/2014/main" id="{9D051F55-E5B5-4E24-9E87-E9036FFFD8A5}"/>
                </a:ext>
              </a:extLst>
            </p:cNvPr>
            <p:cNvSpPr/>
            <p:nvPr/>
          </p:nvSpPr>
          <p:spPr bwMode="auto">
            <a:xfrm>
              <a:off x="2714270" y="4626453"/>
              <a:ext cx="273471" cy="432899"/>
            </a:xfrm>
            <a:custGeom>
              <a:avLst/>
              <a:gdLst>
                <a:gd name="connsiteX0" fmla="*/ 161925 w 373856"/>
                <a:gd name="connsiteY0" fmla="*/ 0 h 590550"/>
                <a:gd name="connsiteX1" fmla="*/ 88106 w 373856"/>
                <a:gd name="connsiteY1" fmla="*/ 23813 h 590550"/>
                <a:gd name="connsiteX2" fmla="*/ 40481 w 373856"/>
                <a:gd name="connsiteY2" fmla="*/ 23813 h 590550"/>
                <a:gd name="connsiteX3" fmla="*/ 61913 w 373856"/>
                <a:gd name="connsiteY3" fmla="*/ 78581 h 590550"/>
                <a:gd name="connsiteX4" fmla="*/ 21431 w 373856"/>
                <a:gd name="connsiteY4" fmla="*/ 147638 h 590550"/>
                <a:gd name="connsiteX5" fmla="*/ 0 w 373856"/>
                <a:gd name="connsiteY5" fmla="*/ 330994 h 590550"/>
                <a:gd name="connsiteX6" fmla="*/ 33338 w 373856"/>
                <a:gd name="connsiteY6" fmla="*/ 473869 h 590550"/>
                <a:gd name="connsiteX7" fmla="*/ 152400 w 373856"/>
                <a:gd name="connsiteY7" fmla="*/ 500063 h 590550"/>
                <a:gd name="connsiteX8" fmla="*/ 211931 w 373856"/>
                <a:gd name="connsiteY8" fmla="*/ 588169 h 590550"/>
                <a:gd name="connsiteX9" fmla="*/ 316706 w 373856"/>
                <a:gd name="connsiteY9" fmla="*/ 590550 h 590550"/>
                <a:gd name="connsiteX10" fmla="*/ 373856 w 373856"/>
                <a:gd name="connsiteY10" fmla="*/ 559594 h 590550"/>
                <a:gd name="connsiteX11" fmla="*/ 330994 w 373856"/>
                <a:gd name="connsiteY11" fmla="*/ 411956 h 590550"/>
                <a:gd name="connsiteX12" fmla="*/ 347663 w 373856"/>
                <a:gd name="connsiteY12" fmla="*/ 323850 h 590550"/>
                <a:gd name="connsiteX13" fmla="*/ 180975 w 373856"/>
                <a:gd name="connsiteY13" fmla="*/ 202406 h 590550"/>
                <a:gd name="connsiteX14" fmla="*/ 200025 w 373856"/>
                <a:gd name="connsiteY14" fmla="*/ 123825 h 590550"/>
                <a:gd name="connsiteX15" fmla="*/ 161925 w 373856"/>
                <a:gd name="connsiteY15" fmla="*/ 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3856" h="590550">
                  <a:moveTo>
                    <a:pt x="161925" y="0"/>
                  </a:moveTo>
                  <a:lnTo>
                    <a:pt x="88106" y="23813"/>
                  </a:lnTo>
                  <a:lnTo>
                    <a:pt x="40481" y="23813"/>
                  </a:lnTo>
                  <a:lnTo>
                    <a:pt x="61913" y="78581"/>
                  </a:lnTo>
                  <a:lnTo>
                    <a:pt x="21431" y="147638"/>
                  </a:lnTo>
                  <a:lnTo>
                    <a:pt x="0" y="330994"/>
                  </a:lnTo>
                  <a:lnTo>
                    <a:pt x="33338" y="473869"/>
                  </a:lnTo>
                  <a:lnTo>
                    <a:pt x="152400" y="500063"/>
                  </a:lnTo>
                  <a:lnTo>
                    <a:pt x="211931" y="588169"/>
                  </a:lnTo>
                  <a:lnTo>
                    <a:pt x="316706" y="590550"/>
                  </a:lnTo>
                  <a:lnTo>
                    <a:pt x="373856" y="559594"/>
                  </a:lnTo>
                  <a:lnTo>
                    <a:pt x="330994" y="411956"/>
                  </a:lnTo>
                  <a:lnTo>
                    <a:pt x="347663" y="323850"/>
                  </a:lnTo>
                  <a:lnTo>
                    <a:pt x="180975" y="202406"/>
                  </a:lnTo>
                  <a:lnTo>
                    <a:pt x="200025" y="123825"/>
                  </a:lnTo>
                  <a:lnTo>
                    <a:pt x="1619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6" name="フリーフォーム 1145">
              <a:extLst>
                <a:ext uri="{FF2B5EF4-FFF2-40B4-BE49-F238E27FC236}">
                  <a16:creationId xmlns:a16="http://schemas.microsoft.com/office/drawing/2014/main" id="{5599632E-F8CC-4A75-BB48-D3C2779A84DC}"/>
                </a:ext>
              </a:extLst>
            </p:cNvPr>
            <p:cNvSpPr/>
            <p:nvPr/>
          </p:nvSpPr>
          <p:spPr bwMode="auto">
            <a:xfrm>
              <a:off x="2260425" y="4895270"/>
              <a:ext cx="338638" cy="342130"/>
            </a:xfrm>
            <a:custGeom>
              <a:avLst/>
              <a:gdLst>
                <a:gd name="connsiteX0" fmla="*/ 50006 w 461963"/>
                <a:gd name="connsiteY0" fmla="*/ 0 h 466725"/>
                <a:gd name="connsiteX1" fmla="*/ 211931 w 461963"/>
                <a:gd name="connsiteY1" fmla="*/ 9525 h 466725"/>
                <a:gd name="connsiteX2" fmla="*/ 242888 w 461963"/>
                <a:gd name="connsiteY2" fmla="*/ 111918 h 466725"/>
                <a:gd name="connsiteX3" fmla="*/ 266700 w 461963"/>
                <a:gd name="connsiteY3" fmla="*/ 111918 h 466725"/>
                <a:gd name="connsiteX4" fmla="*/ 283369 w 461963"/>
                <a:gd name="connsiteY4" fmla="*/ 54768 h 466725"/>
                <a:gd name="connsiteX5" fmla="*/ 369094 w 461963"/>
                <a:gd name="connsiteY5" fmla="*/ 66675 h 466725"/>
                <a:gd name="connsiteX6" fmla="*/ 411956 w 461963"/>
                <a:gd name="connsiteY6" fmla="*/ 188118 h 466725"/>
                <a:gd name="connsiteX7" fmla="*/ 438150 w 461963"/>
                <a:gd name="connsiteY7" fmla="*/ 188118 h 466725"/>
                <a:gd name="connsiteX8" fmla="*/ 461963 w 461963"/>
                <a:gd name="connsiteY8" fmla="*/ 223837 h 466725"/>
                <a:gd name="connsiteX9" fmla="*/ 452438 w 461963"/>
                <a:gd name="connsiteY9" fmla="*/ 273843 h 466725"/>
                <a:gd name="connsiteX10" fmla="*/ 395288 w 461963"/>
                <a:gd name="connsiteY10" fmla="*/ 273843 h 466725"/>
                <a:gd name="connsiteX11" fmla="*/ 359569 w 461963"/>
                <a:gd name="connsiteY11" fmla="*/ 378618 h 466725"/>
                <a:gd name="connsiteX12" fmla="*/ 414338 w 461963"/>
                <a:gd name="connsiteY12" fmla="*/ 454818 h 466725"/>
                <a:gd name="connsiteX13" fmla="*/ 240506 w 461963"/>
                <a:gd name="connsiteY13" fmla="*/ 466725 h 466725"/>
                <a:gd name="connsiteX14" fmla="*/ 207169 w 461963"/>
                <a:gd name="connsiteY14" fmla="*/ 452437 h 466725"/>
                <a:gd name="connsiteX15" fmla="*/ 19050 w 461963"/>
                <a:gd name="connsiteY15" fmla="*/ 438150 h 466725"/>
                <a:gd name="connsiteX16" fmla="*/ 0 w 461963"/>
                <a:gd name="connsiteY16" fmla="*/ 381000 h 466725"/>
                <a:gd name="connsiteX17" fmla="*/ 90488 w 461963"/>
                <a:gd name="connsiteY17" fmla="*/ 261937 h 466725"/>
                <a:gd name="connsiteX18" fmla="*/ 92869 w 461963"/>
                <a:gd name="connsiteY18" fmla="*/ 135731 h 466725"/>
                <a:gd name="connsiteX19" fmla="*/ 88106 w 461963"/>
                <a:gd name="connsiteY19" fmla="*/ 66675 h 466725"/>
                <a:gd name="connsiteX20" fmla="*/ 50006 w 461963"/>
                <a:gd name="connsiteY20" fmla="*/ 0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61963" h="466725">
                  <a:moveTo>
                    <a:pt x="50006" y="0"/>
                  </a:moveTo>
                  <a:lnTo>
                    <a:pt x="211931" y="9525"/>
                  </a:lnTo>
                  <a:lnTo>
                    <a:pt x="242888" y="111918"/>
                  </a:lnTo>
                  <a:lnTo>
                    <a:pt x="266700" y="111918"/>
                  </a:lnTo>
                  <a:lnTo>
                    <a:pt x="283369" y="54768"/>
                  </a:lnTo>
                  <a:lnTo>
                    <a:pt x="369094" y="66675"/>
                  </a:lnTo>
                  <a:lnTo>
                    <a:pt x="411956" y="188118"/>
                  </a:lnTo>
                  <a:lnTo>
                    <a:pt x="438150" y="188118"/>
                  </a:lnTo>
                  <a:lnTo>
                    <a:pt x="461963" y="223837"/>
                  </a:lnTo>
                  <a:lnTo>
                    <a:pt x="452438" y="273843"/>
                  </a:lnTo>
                  <a:lnTo>
                    <a:pt x="395288" y="273843"/>
                  </a:lnTo>
                  <a:lnTo>
                    <a:pt x="359569" y="378618"/>
                  </a:lnTo>
                  <a:lnTo>
                    <a:pt x="414338" y="454818"/>
                  </a:lnTo>
                  <a:lnTo>
                    <a:pt x="240506" y="466725"/>
                  </a:lnTo>
                  <a:lnTo>
                    <a:pt x="207169" y="452437"/>
                  </a:lnTo>
                  <a:lnTo>
                    <a:pt x="19050" y="438150"/>
                  </a:lnTo>
                  <a:lnTo>
                    <a:pt x="0" y="381000"/>
                  </a:lnTo>
                  <a:lnTo>
                    <a:pt x="90488" y="261937"/>
                  </a:lnTo>
                  <a:cubicBezTo>
                    <a:pt x="91282" y="219868"/>
                    <a:pt x="92075" y="177800"/>
                    <a:pt x="92869" y="135731"/>
                  </a:cubicBezTo>
                  <a:lnTo>
                    <a:pt x="88106" y="66675"/>
                  </a:lnTo>
                  <a:lnTo>
                    <a:pt x="5000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7" name="フリーフォーム 1146">
              <a:extLst>
                <a:ext uri="{FF2B5EF4-FFF2-40B4-BE49-F238E27FC236}">
                  <a16:creationId xmlns:a16="http://schemas.microsoft.com/office/drawing/2014/main" id="{BBEFA7EA-3987-4BAF-B2A5-6D1D2128D4D5}"/>
                </a:ext>
              </a:extLst>
            </p:cNvPr>
            <p:cNvSpPr/>
            <p:nvPr/>
          </p:nvSpPr>
          <p:spPr bwMode="auto">
            <a:xfrm>
              <a:off x="2272062" y="5212961"/>
              <a:ext cx="421261" cy="339802"/>
            </a:xfrm>
            <a:custGeom>
              <a:avLst/>
              <a:gdLst>
                <a:gd name="connsiteX0" fmla="*/ 390525 w 573881"/>
                <a:gd name="connsiteY0" fmla="*/ 23813 h 464344"/>
                <a:gd name="connsiteX1" fmla="*/ 459581 w 573881"/>
                <a:gd name="connsiteY1" fmla="*/ 30956 h 464344"/>
                <a:gd name="connsiteX2" fmla="*/ 528637 w 573881"/>
                <a:gd name="connsiteY2" fmla="*/ 133350 h 464344"/>
                <a:gd name="connsiteX3" fmla="*/ 573881 w 573881"/>
                <a:gd name="connsiteY3" fmla="*/ 195263 h 464344"/>
                <a:gd name="connsiteX4" fmla="*/ 550069 w 573881"/>
                <a:gd name="connsiteY4" fmla="*/ 250031 h 464344"/>
                <a:gd name="connsiteX5" fmla="*/ 469106 w 573881"/>
                <a:gd name="connsiteY5" fmla="*/ 311944 h 464344"/>
                <a:gd name="connsiteX6" fmla="*/ 378619 w 573881"/>
                <a:gd name="connsiteY6" fmla="*/ 321469 h 464344"/>
                <a:gd name="connsiteX7" fmla="*/ 323850 w 573881"/>
                <a:gd name="connsiteY7" fmla="*/ 390525 h 464344"/>
                <a:gd name="connsiteX8" fmla="*/ 288131 w 573881"/>
                <a:gd name="connsiteY8" fmla="*/ 357188 h 464344"/>
                <a:gd name="connsiteX9" fmla="*/ 273844 w 573881"/>
                <a:gd name="connsiteY9" fmla="*/ 457200 h 464344"/>
                <a:gd name="connsiteX10" fmla="*/ 214312 w 573881"/>
                <a:gd name="connsiteY10" fmla="*/ 464344 h 464344"/>
                <a:gd name="connsiteX11" fmla="*/ 176212 w 573881"/>
                <a:gd name="connsiteY11" fmla="*/ 431006 h 464344"/>
                <a:gd name="connsiteX12" fmla="*/ 147637 w 573881"/>
                <a:gd name="connsiteY12" fmla="*/ 442913 h 464344"/>
                <a:gd name="connsiteX13" fmla="*/ 95250 w 573881"/>
                <a:gd name="connsiteY13" fmla="*/ 328613 h 464344"/>
                <a:gd name="connsiteX14" fmla="*/ 97631 w 573881"/>
                <a:gd name="connsiteY14" fmla="*/ 197644 h 464344"/>
                <a:gd name="connsiteX15" fmla="*/ 30956 w 573881"/>
                <a:gd name="connsiteY15" fmla="*/ 92869 h 464344"/>
                <a:gd name="connsiteX16" fmla="*/ 0 w 573881"/>
                <a:gd name="connsiteY16" fmla="*/ 0 h 464344"/>
                <a:gd name="connsiteX17" fmla="*/ 202406 w 573881"/>
                <a:gd name="connsiteY17" fmla="*/ 23813 h 464344"/>
                <a:gd name="connsiteX18" fmla="*/ 235744 w 573881"/>
                <a:gd name="connsiteY18" fmla="*/ 40481 h 464344"/>
                <a:gd name="connsiteX19" fmla="*/ 390525 w 573881"/>
                <a:gd name="connsiteY19" fmla="*/ 23813 h 464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73881" h="464344">
                  <a:moveTo>
                    <a:pt x="390525" y="23813"/>
                  </a:moveTo>
                  <a:lnTo>
                    <a:pt x="459581" y="30956"/>
                  </a:lnTo>
                  <a:lnTo>
                    <a:pt x="528637" y="133350"/>
                  </a:lnTo>
                  <a:lnTo>
                    <a:pt x="573881" y="195263"/>
                  </a:lnTo>
                  <a:lnTo>
                    <a:pt x="550069" y="250031"/>
                  </a:lnTo>
                  <a:lnTo>
                    <a:pt x="469106" y="311944"/>
                  </a:lnTo>
                  <a:lnTo>
                    <a:pt x="378619" y="321469"/>
                  </a:lnTo>
                  <a:lnTo>
                    <a:pt x="323850" y="390525"/>
                  </a:lnTo>
                  <a:lnTo>
                    <a:pt x="288131" y="357188"/>
                  </a:lnTo>
                  <a:lnTo>
                    <a:pt x="273844" y="457200"/>
                  </a:lnTo>
                  <a:lnTo>
                    <a:pt x="214312" y="464344"/>
                  </a:lnTo>
                  <a:lnTo>
                    <a:pt x="176212" y="431006"/>
                  </a:lnTo>
                  <a:lnTo>
                    <a:pt x="147637" y="442913"/>
                  </a:lnTo>
                  <a:lnTo>
                    <a:pt x="95250" y="328613"/>
                  </a:lnTo>
                  <a:cubicBezTo>
                    <a:pt x="96044" y="284957"/>
                    <a:pt x="96837" y="241300"/>
                    <a:pt x="97631" y="197644"/>
                  </a:cubicBezTo>
                  <a:lnTo>
                    <a:pt x="30956" y="92869"/>
                  </a:lnTo>
                  <a:lnTo>
                    <a:pt x="0" y="0"/>
                  </a:lnTo>
                  <a:lnTo>
                    <a:pt x="202406" y="23813"/>
                  </a:lnTo>
                  <a:lnTo>
                    <a:pt x="235744" y="40481"/>
                  </a:lnTo>
                  <a:lnTo>
                    <a:pt x="390525" y="238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8" name="フリーフォーム 1147">
              <a:extLst>
                <a:ext uri="{FF2B5EF4-FFF2-40B4-BE49-F238E27FC236}">
                  <a16:creationId xmlns:a16="http://schemas.microsoft.com/office/drawing/2014/main" id="{9B043BD3-01D6-448E-A0D3-C2C12B888B77}"/>
                </a:ext>
              </a:extLst>
            </p:cNvPr>
            <p:cNvSpPr/>
            <p:nvPr/>
          </p:nvSpPr>
          <p:spPr bwMode="auto">
            <a:xfrm>
              <a:off x="2805039" y="4987202"/>
              <a:ext cx="69822" cy="216449"/>
            </a:xfrm>
            <a:custGeom>
              <a:avLst/>
              <a:gdLst>
                <a:gd name="connsiteX0" fmla="*/ 14288 w 95250"/>
                <a:gd name="connsiteY0" fmla="*/ 0 h 295275"/>
                <a:gd name="connsiteX1" fmla="*/ 14288 w 95250"/>
                <a:gd name="connsiteY1" fmla="*/ 76200 h 295275"/>
                <a:gd name="connsiteX2" fmla="*/ 30956 w 95250"/>
                <a:gd name="connsiteY2" fmla="*/ 133350 h 295275"/>
                <a:gd name="connsiteX3" fmla="*/ 0 w 95250"/>
                <a:gd name="connsiteY3" fmla="*/ 188119 h 295275"/>
                <a:gd name="connsiteX4" fmla="*/ 42863 w 95250"/>
                <a:gd name="connsiteY4" fmla="*/ 211931 h 295275"/>
                <a:gd name="connsiteX5" fmla="*/ 47625 w 95250"/>
                <a:gd name="connsiteY5" fmla="*/ 266700 h 295275"/>
                <a:gd name="connsiteX6" fmla="*/ 85725 w 95250"/>
                <a:gd name="connsiteY6" fmla="*/ 295275 h 295275"/>
                <a:gd name="connsiteX7" fmla="*/ 95250 w 95250"/>
                <a:gd name="connsiteY7" fmla="*/ 207169 h 295275"/>
                <a:gd name="connsiteX8" fmla="*/ 61913 w 95250"/>
                <a:gd name="connsiteY8" fmla="*/ 164306 h 295275"/>
                <a:gd name="connsiteX9" fmla="*/ 88106 w 95250"/>
                <a:gd name="connsiteY9" fmla="*/ 92869 h 295275"/>
                <a:gd name="connsiteX10" fmla="*/ 14288 w 95250"/>
                <a:gd name="connsiteY10" fmla="*/ 0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250" h="295275">
                  <a:moveTo>
                    <a:pt x="14288" y="0"/>
                  </a:moveTo>
                  <a:lnTo>
                    <a:pt x="14288" y="76200"/>
                  </a:lnTo>
                  <a:lnTo>
                    <a:pt x="30956" y="133350"/>
                  </a:lnTo>
                  <a:lnTo>
                    <a:pt x="0" y="188119"/>
                  </a:lnTo>
                  <a:lnTo>
                    <a:pt x="42863" y="211931"/>
                  </a:lnTo>
                  <a:lnTo>
                    <a:pt x="47625" y="266700"/>
                  </a:lnTo>
                  <a:lnTo>
                    <a:pt x="85725" y="295275"/>
                  </a:lnTo>
                  <a:lnTo>
                    <a:pt x="95250" y="207169"/>
                  </a:lnTo>
                  <a:lnTo>
                    <a:pt x="61913" y="164306"/>
                  </a:lnTo>
                  <a:lnTo>
                    <a:pt x="88106" y="92869"/>
                  </a:lnTo>
                  <a:lnTo>
                    <a:pt x="1428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9" name="フリーフォーム 1148">
              <a:extLst>
                <a:ext uri="{FF2B5EF4-FFF2-40B4-BE49-F238E27FC236}">
                  <a16:creationId xmlns:a16="http://schemas.microsoft.com/office/drawing/2014/main" id="{145827F5-D23D-445D-ACCF-AABF329CAA2E}"/>
                </a:ext>
              </a:extLst>
            </p:cNvPr>
            <p:cNvSpPr/>
            <p:nvPr/>
          </p:nvSpPr>
          <p:spPr bwMode="auto">
            <a:xfrm>
              <a:off x="2523422" y="4969747"/>
              <a:ext cx="307218" cy="272307"/>
            </a:xfrm>
            <a:custGeom>
              <a:avLst/>
              <a:gdLst>
                <a:gd name="connsiteX0" fmla="*/ 395287 w 419100"/>
                <a:gd name="connsiteY0" fmla="*/ 28575 h 371475"/>
                <a:gd name="connsiteX1" fmla="*/ 285750 w 419100"/>
                <a:gd name="connsiteY1" fmla="*/ 0 h 371475"/>
                <a:gd name="connsiteX2" fmla="*/ 233362 w 419100"/>
                <a:gd name="connsiteY2" fmla="*/ 50007 h 371475"/>
                <a:gd name="connsiteX3" fmla="*/ 247650 w 419100"/>
                <a:gd name="connsiteY3" fmla="*/ 104775 h 371475"/>
                <a:gd name="connsiteX4" fmla="*/ 278606 w 419100"/>
                <a:gd name="connsiteY4" fmla="*/ 180975 h 371475"/>
                <a:gd name="connsiteX5" fmla="*/ 257175 w 419100"/>
                <a:gd name="connsiteY5" fmla="*/ 207169 h 371475"/>
                <a:gd name="connsiteX6" fmla="*/ 185737 w 419100"/>
                <a:gd name="connsiteY6" fmla="*/ 116682 h 371475"/>
                <a:gd name="connsiteX7" fmla="*/ 157162 w 419100"/>
                <a:gd name="connsiteY7" fmla="*/ 130969 h 371475"/>
                <a:gd name="connsiteX8" fmla="*/ 83344 w 419100"/>
                <a:gd name="connsiteY8" fmla="*/ 97632 h 371475"/>
                <a:gd name="connsiteX9" fmla="*/ 100012 w 419100"/>
                <a:gd name="connsiteY9" fmla="*/ 135732 h 371475"/>
                <a:gd name="connsiteX10" fmla="*/ 88106 w 419100"/>
                <a:gd name="connsiteY10" fmla="*/ 178594 h 371475"/>
                <a:gd name="connsiteX11" fmla="*/ 33337 w 419100"/>
                <a:gd name="connsiteY11" fmla="*/ 178594 h 371475"/>
                <a:gd name="connsiteX12" fmla="*/ 0 w 419100"/>
                <a:gd name="connsiteY12" fmla="*/ 283369 h 371475"/>
                <a:gd name="connsiteX13" fmla="*/ 52387 w 419100"/>
                <a:gd name="connsiteY13" fmla="*/ 359569 h 371475"/>
                <a:gd name="connsiteX14" fmla="*/ 119062 w 419100"/>
                <a:gd name="connsiteY14" fmla="*/ 371475 h 371475"/>
                <a:gd name="connsiteX15" fmla="*/ 185737 w 419100"/>
                <a:gd name="connsiteY15" fmla="*/ 354807 h 371475"/>
                <a:gd name="connsiteX16" fmla="*/ 261937 w 419100"/>
                <a:gd name="connsiteY16" fmla="*/ 266700 h 371475"/>
                <a:gd name="connsiteX17" fmla="*/ 378619 w 419100"/>
                <a:gd name="connsiteY17" fmla="*/ 216694 h 371475"/>
                <a:gd name="connsiteX18" fmla="*/ 419100 w 419100"/>
                <a:gd name="connsiteY18" fmla="*/ 157163 h 371475"/>
                <a:gd name="connsiteX19" fmla="*/ 395287 w 419100"/>
                <a:gd name="connsiteY19" fmla="*/ 95250 h 371475"/>
                <a:gd name="connsiteX20" fmla="*/ 395287 w 419100"/>
                <a:gd name="connsiteY20" fmla="*/ 28575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19100" h="371475">
                  <a:moveTo>
                    <a:pt x="395287" y="28575"/>
                  </a:moveTo>
                  <a:lnTo>
                    <a:pt x="285750" y="0"/>
                  </a:lnTo>
                  <a:lnTo>
                    <a:pt x="233362" y="50007"/>
                  </a:lnTo>
                  <a:lnTo>
                    <a:pt x="247650" y="104775"/>
                  </a:lnTo>
                  <a:lnTo>
                    <a:pt x="278606" y="180975"/>
                  </a:lnTo>
                  <a:lnTo>
                    <a:pt x="257175" y="207169"/>
                  </a:lnTo>
                  <a:lnTo>
                    <a:pt x="185737" y="116682"/>
                  </a:lnTo>
                  <a:lnTo>
                    <a:pt x="157162" y="130969"/>
                  </a:lnTo>
                  <a:lnTo>
                    <a:pt x="83344" y="97632"/>
                  </a:lnTo>
                  <a:lnTo>
                    <a:pt x="100012" y="135732"/>
                  </a:lnTo>
                  <a:lnTo>
                    <a:pt x="88106" y="178594"/>
                  </a:lnTo>
                  <a:lnTo>
                    <a:pt x="33337" y="178594"/>
                  </a:lnTo>
                  <a:lnTo>
                    <a:pt x="0" y="283369"/>
                  </a:lnTo>
                  <a:lnTo>
                    <a:pt x="52387" y="359569"/>
                  </a:lnTo>
                  <a:lnTo>
                    <a:pt x="119062" y="371475"/>
                  </a:lnTo>
                  <a:lnTo>
                    <a:pt x="185737" y="354807"/>
                  </a:lnTo>
                  <a:lnTo>
                    <a:pt x="261937" y="266700"/>
                  </a:lnTo>
                  <a:lnTo>
                    <a:pt x="378619" y="216694"/>
                  </a:lnTo>
                  <a:lnTo>
                    <a:pt x="419100" y="157163"/>
                  </a:lnTo>
                  <a:lnTo>
                    <a:pt x="395287" y="95250"/>
                  </a:lnTo>
                  <a:lnTo>
                    <a:pt x="395287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0" name="フリーフォーム 1149">
              <a:extLst>
                <a:ext uri="{FF2B5EF4-FFF2-40B4-BE49-F238E27FC236}">
                  <a16:creationId xmlns:a16="http://schemas.microsoft.com/office/drawing/2014/main" id="{60FB5F4A-BA8D-4E33-BDD9-2B15E99B042E}"/>
                </a:ext>
              </a:extLst>
            </p:cNvPr>
            <p:cNvSpPr/>
            <p:nvPr/>
          </p:nvSpPr>
          <p:spPr bwMode="auto">
            <a:xfrm>
              <a:off x="2728235" y="5034914"/>
              <a:ext cx="280454" cy="465482"/>
            </a:xfrm>
            <a:custGeom>
              <a:avLst/>
              <a:gdLst>
                <a:gd name="connsiteX0" fmla="*/ 92869 w 383381"/>
                <a:gd name="connsiteY0" fmla="*/ 126206 h 635793"/>
                <a:gd name="connsiteX1" fmla="*/ 145256 w 383381"/>
                <a:gd name="connsiteY1" fmla="*/ 150018 h 635793"/>
                <a:gd name="connsiteX2" fmla="*/ 147638 w 383381"/>
                <a:gd name="connsiteY2" fmla="*/ 216693 h 635793"/>
                <a:gd name="connsiteX3" fmla="*/ 192881 w 383381"/>
                <a:gd name="connsiteY3" fmla="*/ 230981 h 635793"/>
                <a:gd name="connsiteX4" fmla="*/ 202406 w 383381"/>
                <a:gd name="connsiteY4" fmla="*/ 140493 h 635793"/>
                <a:gd name="connsiteX5" fmla="*/ 164306 w 383381"/>
                <a:gd name="connsiteY5" fmla="*/ 88106 h 635793"/>
                <a:gd name="connsiteX6" fmla="*/ 192881 w 383381"/>
                <a:gd name="connsiteY6" fmla="*/ 33337 h 635793"/>
                <a:gd name="connsiteX7" fmla="*/ 288131 w 383381"/>
                <a:gd name="connsiteY7" fmla="*/ 30956 h 635793"/>
                <a:gd name="connsiteX8" fmla="*/ 350044 w 383381"/>
                <a:gd name="connsiteY8" fmla="*/ 0 h 635793"/>
                <a:gd name="connsiteX9" fmla="*/ 383381 w 383381"/>
                <a:gd name="connsiteY9" fmla="*/ 114300 h 635793"/>
                <a:gd name="connsiteX10" fmla="*/ 373856 w 383381"/>
                <a:gd name="connsiteY10" fmla="*/ 166687 h 635793"/>
                <a:gd name="connsiteX11" fmla="*/ 342900 w 383381"/>
                <a:gd name="connsiteY11" fmla="*/ 180975 h 635793"/>
                <a:gd name="connsiteX12" fmla="*/ 316706 w 383381"/>
                <a:gd name="connsiteY12" fmla="*/ 221456 h 635793"/>
                <a:gd name="connsiteX13" fmla="*/ 230981 w 383381"/>
                <a:gd name="connsiteY13" fmla="*/ 266700 h 635793"/>
                <a:gd name="connsiteX14" fmla="*/ 145256 w 383381"/>
                <a:gd name="connsiteY14" fmla="*/ 352425 h 635793"/>
                <a:gd name="connsiteX15" fmla="*/ 171450 w 383381"/>
                <a:gd name="connsiteY15" fmla="*/ 426243 h 635793"/>
                <a:gd name="connsiteX16" fmla="*/ 183356 w 383381"/>
                <a:gd name="connsiteY16" fmla="*/ 531018 h 635793"/>
                <a:gd name="connsiteX17" fmla="*/ 90488 w 383381"/>
                <a:gd name="connsiteY17" fmla="*/ 576262 h 635793"/>
                <a:gd name="connsiteX18" fmla="*/ 92869 w 383381"/>
                <a:gd name="connsiteY18" fmla="*/ 635793 h 635793"/>
                <a:gd name="connsiteX19" fmla="*/ 54769 w 383381"/>
                <a:gd name="connsiteY19" fmla="*/ 614362 h 635793"/>
                <a:gd name="connsiteX20" fmla="*/ 33338 w 383381"/>
                <a:gd name="connsiteY20" fmla="*/ 445293 h 635793"/>
                <a:gd name="connsiteX21" fmla="*/ 95250 w 383381"/>
                <a:gd name="connsiteY21" fmla="*/ 392906 h 635793"/>
                <a:gd name="connsiteX22" fmla="*/ 104775 w 383381"/>
                <a:gd name="connsiteY22" fmla="*/ 235743 h 635793"/>
                <a:gd name="connsiteX23" fmla="*/ 50006 w 383381"/>
                <a:gd name="connsiteY23" fmla="*/ 204787 h 635793"/>
                <a:gd name="connsiteX24" fmla="*/ 0 w 383381"/>
                <a:gd name="connsiteY24" fmla="*/ 169068 h 635793"/>
                <a:gd name="connsiteX25" fmla="*/ 92869 w 383381"/>
                <a:gd name="connsiteY25" fmla="*/ 126206 h 635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3381" h="635793">
                  <a:moveTo>
                    <a:pt x="92869" y="126206"/>
                  </a:moveTo>
                  <a:lnTo>
                    <a:pt x="145256" y="150018"/>
                  </a:lnTo>
                  <a:lnTo>
                    <a:pt x="147638" y="216693"/>
                  </a:lnTo>
                  <a:lnTo>
                    <a:pt x="192881" y="230981"/>
                  </a:lnTo>
                  <a:lnTo>
                    <a:pt x="202406" y="140493"/>
                  </a:lnTo>
                  <a:lnTo>
                    <a:pt x="164306" y="88106"/>
                  </a:lnTo>
                  <a:lnTo>
                    <a:pt x="192881" y="33337"/>
                  </a:lnTo>
                  <a:lnTo>
                    <a:pt x="288131" y="30956"/>
                  </a:lnTo>
                  <a:lnTo>
                    <a:pt x="350044" y="0"/>
                  </a:lnTo>
                  <a:lnTo>
                    <a:pt x="383381" y="114300"/>
                  </a:lnTo>
                  <a:lnTo>
                    <a:pt x="373856" y="166687"/>
                  </a:lnTo>
                  <a:lnTo>
                    <a:pt x="342900" y="180975"/>
                  </a:lnTo>
                  <a:lnTo>
                    <a:pt x="316706" y="221456"/>
                  </a:lnTo>
                  <a:lnTo>
                    <a:pt x="230981" y="266700"/>
                  </a:lnTo>
                  <a:lnTo>
                    <a:pt x="145256" y="352425"/>
                  </a:lnTo>
                  <a:lnTo>
                    <a:pt x="171450" y="426243"/>
                  </a:lnTo>
                  <a:lnTo>
                    <a:pt x="183356" y="531018"/>
                  </a:lnTo>
                  <a:lnTo>
                    <a:pt x="90488" y="576262"/>
                  </a:lnTo>
                  <a:cubicBezTo>
                    <a:pt x="91282" y="596106"/>
                    <a:pt x="92075" y="615949"/>
                    <a:pt x="92869" y="635793"/>
                  </a:cubicBezTo>
                  <a:lnTo>
                    <a:pt x="54769" y="614362"/>
                  </a:lnTo>
                  <a:lnTo>
                    <a:pt x="33338" y="445293"/>
                  </a:lnTo>
                  <a:lnTo>
                    <a:pt x="95250" y="392906"/>
                  </a:lnTo>
                  <a:lnTo>
                    <a:pt x="104775" y="235743"/>
                  </a:lnTo>
                  <a:lnTo>
                    <a:pt x="50006" y="204787"/>
                  </a:lnTo>
                  <a:lnTo>
                    <a:pt x="0" y="169068"/>
                  </a:lnTo>
                  <a:lnTo>
                    <a:pt x="92869" y="1262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1" name="フリーフォーム 1150">
              <a:extLst>
                <a:ext uri="{FF2B5EF4-FFF2-40B4-BE49-F238E27FC236}">
                  <a16:creationId xmlns:a16="http://schemas.microsoft.com/office/drawing/2014/main" id="{3AF7FC80-52E5-45B8-8AEB-69B4F789FB50}"/>
                </a:ext>
              </a:extLst>
            </p:cNvPr>
            <p:cNvSpPr/>
            <p:nvPr/>
          </p:nvSpPr>
          <p:spPr bwMode="auto">
            <a:xfrm>
              <a:off x="2379123" y="5160595"/>
              <a:ext cx="427081" cy="569052"/>
            </a:xfrm>
            <a:custGeom>
              <a:avLst/>
              <a:gdLst>
                <a:gd name="connsiteX0" fmla="*/ 0 w 583406"/>
                <a:gd name="connsiteY0" fmla="*/ 514350 h 776287"/>
                <a:gd name="connsiteX1" fmla="*/ 50006 w 583406"/>
                <a:gd name="connsiteY1" fmla="*/ 626268 h 776287"/>
                <a:gd name="connsiteX2" fmla="*/ 109538 w 583406"/>
                <a:gd name="connsiteY2" fmla="*/ 714375 h 776287"/>
                <a:gd name="connsiteX3" fmla="*/ 142875 w 583406"/>
                <a:gd name="connsiteY3" fmla="*/ 769143 h 776287"/>
                <a:gd name="connsiteX4" fmla="*/ 169069 w 583406"/>
                <a:gd name="connsiteY4" fmla="*/ 766762 h 776287"/>
                <a:gd name="connsiteX5" fmla="*/ 185738 w 583406"/>
                <a:gd name="connsiteY5" fmla="*/ 764381 h 776287"/>
                <a:gd name="connsiteX6" fmla="*/ 233363 w 583406"/>
                <a:gd name="connsiteY6" fmla="*/ 764381 h 776287"/>
                <a:gd name="connsiteX7" fmla="*/ 314325 w 583406"/>
                <a:gd name="connsiteY7" fmla="*/ 776287 h 776287"/>
                <a:gd name="connsiteX8" fmla="*/ 397669 w 583406"/>
                <a:gd name="connsiteY8" fmla="*/ 721518 h 776287"/>
                <a:gd name="connsiteX9" fmla="*/ 483394 w 583406"/>
                <a:gd name="connsiteY9" fmla="*/ 654843 h 776287"/>
                <a:gd name="connsiteX10" fmla="*/ 523875 w 583406"/>
                <a:gd name="connsiteY10" fmla="*/ 545306 h 776287"/>
                <a:gd name="connsiteX11" fmla="*/ 569119 w 583406"/>
                <a:gd name="connsiteY11" fmla="*/ 519112 h 776287"/>
                <a:gd name="connsiteX12" fmla="*/ 578644 w 583406"/>
                <a:gd name="connsiteY12" fmla="*/ 461962 h 776287"/>
                <a:gd name="connsiteX13" fmla="*/ 533400 w 583406"/>
                <a:gd name="connsiteY13" fmla="*/ 450056 h 776287"/>
                <a:gd name="connsiteX14" fmla="*/ 514350 w 583406"/>
                <a:gd name="connsiteY14" fmla="*/ 273843 h 776287"/>
                <a:gd name="connsiteX15" fmla="*/ 569119 w 583406"/>
                <a:gd name="connsiteY15" fmla="*/ 219075 h 776287"/>
                <a:gd name="connsiteX16" fmla="*/ 583406 w 583406"/>
                <a:gd name="connsiteY16" fmla="*/ 69056 h 776287"/>
                <a:gd name="connsiteX17" fmla="*/ 478631 w 583406"/>
                <a:gd name="connsiteY17" fmla="*/ 0 h 776287"/>
                <a:gd name="connsiteX18" fmla="*/ 457200 w 583406"/>
                <a:gd name="connsiteY18" fmla="*/ 0 h 776287"/>
                <a:gd name="connsiteX19" fmla="*/ 402431 w 583406"/>
                <a:gd name="connsiteY19" fmla="*/ 95250 h 776287"/>
                <a:gd name="connsiteX20" fmla="*/ 319088 w 583406"/>
                <a:gd name="connsiteY20" fmla="*/ 111918 h 776287"/>
                <a:gd name="connsiteX21" fmla="*/ 433388 w 583406"/>
                <a:gd name="connsiteY21" fmla="*/ 273843 h 776287"/>
                <a:gd name="connsiteX22" fmla="*/ 400050 w 583406"/>
                <a:gd name="connsiteY22" fmla="*/ 330993 h 776287"/>
                <a:gd name="connsiteX23" fmla="*/ 326231 w 583406"/>
                <a:gd name="connsiteY23" fmla="*/ 378618 h 776287"/>
                <a:gd name="connsiteX24" fmla="*/ 235744 w 583406"/>
                <a:gd name="connsiteY24" fmla="*/ 395287 h 776287"/>
                <a:gd name="connsiteX25" fmla="*/ 173831 w 583406"/>
                <a:gd name="connsiteY25" fmla="*/ 469106 h 776287"/>
                <a:gd name="connsiteX26" fmla="*/ 142875 w 583406"/>
                <a:gd name="connsiteY26" fmla="*/ 431006 h 776287"/>
                <a:gd name="connsiteX27" fmla="*/ 126206 w 583406"/>
                <a:gd name="connsiteY27" fmla="*/ 523875 h 776287"/>
                <a:gd name="connsiteX28" fmla="*/ 69056 w 583406"/>
                <a:gd name="connsiteY28" fmla="*/ 531018 h 776287"/>
                <a:gd name="connsiteX29" fmla="*/ 0 w 583406"/>
                <a:gd name="connsiteY29" fmla="*/ 514350 h 77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83406" h="776287">
                  <a:moveTo>
                    <a:pt x="0" y="514350"/>
                  </a:moveTo>
                  <a:lnTo>
                    <a:pt x="50006" y="626268"/>
                  </a:lnTo>
                  <a:lnTo>
                    <a:pt x="109538" y="714375"/>
                  </a:lnTo>
                  <a:lnTo>
                    <a:pt x="142875" y="769143"/>
                  </a:lnTo>
                  <a:cubicBezTo>
                    <a:pt x="151606" y="768349"/>
                    <a:pt x="160355" y="767730"/>
                    <a:pt x="169069" y="766762"/>
                  </a:cubicBezTo>
                  <a:cubicBezTo>
                    <a:pt x="174647" y="766142"/>
                    <a:pt x="180129" y="764589"/>
                    <a:pt x="185738" y="764381"/>
                  </a:cubicBezTo>
                  <a:cubicBezTo>
                    <a:pt x="201602" y="763794"/>
                    <a:pt x="217488" y="764381"/>
                    <a:pt x="233363" y="764381"/>
                  </a:cubicBezTo>
                  <a:lnTo>
                    <a:pt x="314325" y="776287"/>
                  </a:lnTo>
                  <a:lnTo>
                    <a:pt x="397669" y="721518"/>
                  </a:lnTo>
                  <a:lnTo>
                    <a:pt x="483394" y="654843"/>
                  </a:lnTo>
                  <a:lnTo>
                    <a:pt x="523875" y="545306"/>
                  </a:lnTo>
                  <a:lnTo>
                    <a:pt x="569119" y="519112"/>
                  </a:lnTo>
                  <a:lnTo>
                    <a:pt x="578644" y="461962"/>
                  </a:lnTo>
                  <a:lnTo>
                    <a:pt x="533400" y="450056"/>
                  </a:lnTo>
                  <a:lnTo>
                    <a:pt x="514350" y="273843"/>
                  </a:lnTo>
                  <a:lnTo>
                    <a:pt x="569119" y="219075"/>
                  </a:lnTo>
                  <a:lnTo>
                    <a:pt x="583406" y="69056"/>
                  </a:lnTo>
                  <a:lnTo>
                    <a:pt x="478631" y="0"/>
                  </a:lnTo>
                  <a:lnTo>
                    <a:pt x="457200" y="0"/>
                  </a:lnTo>
                  <a:lnTo>
                    <a:pt x="402431" y="95250"/>
                  </a:lnTo>
                  <a:lnTo>
                    <a:pt x="319088" y="111918"/>
                  </a:lnTo>
                  <a:lnTo>
                    <a:pt x="433388" y="273843"/>
                  </a:lnTo>
                  <a:lnTo>
                    <a:pt x="400050" y="330993"/>
                  </a:lnTo>
                  <a:lnTo>
                    <a:pt x="326231" y="378618"/>
                  </a:lnTo>
                  <a:lnTo>
                    <a:pt x="235744" y="395287"/>
                  </a:lnTo>
                  <a:lnTo>
                    <a:pt x="173831" y="469106"/>
                  </a:lnTo>
                  <a:lnTo>
                    <a:pt x="142875" y="431006"/>
                  </a:lnTo>
                  <a:lnTo>
                    <a:pt x="126206" y="523875"/>
                  </a:lnTo>
                  <a:lnTo>
                    <a:pt x="69056" y="531018"/>
                  </a:lnTo>
                  <a:lnTo>
                    <a:pt x="0" y="514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2" name="フリーフォーム 1170">
              <a:extLst>
                <a:ext uri="{FF2B5EF4-FFF2-40B4-BE49-F238E27FC236}">
                  <a16:creationId xmlns:a16="http://schemas.microsoft.com/office/drawing/2014/main" id="{73F08219-A289-4065-80D7-F5F447D95860}"/>
                </a:ext>
              </a:extLst>
            </p:cNvPr>
            <p:cNvSpPr/>
            <p:nvPr/>
          </p:nvSpPr>
          <p:spPr bwMode="auto">
            <a:xfrm>
              <a:off x="6777931" y="1983677"/>
              <a:ext cx="932129" cy="998460"/>
            </a:xfrm>
            <a:custGeom>
              <a:avLst/>
              <a:gdLst>
                <a:gd name="connsiteX0" fmla="*/ 895350 w 1271588"/>
                <a:gd name="connsiteY0" fmla="*/ 171450 h 1362075"/>
                <a:gd name="connsiteX1" fmla="*/ 890588 w 1271588"/>
                <a:gd name="connsiteY1" fmla="*/ 957262 h 1362075"/>
                <a:gd name="connsiteX2" fmla="*/ 947738 w 1271588"/>
                <a:gd name="connsiteY2" fmla="*/ 976312 h 1362075"/>
                <a:gd name="connsiteX3" fmla="*/ 962025 w 1271588"/>
                <a:gd name="connsiteY3" fmla="*/ 1033462 h 1362075"/>
                <a:gd name="connsiteX4" fmla="*/ 1028700 w 1271588"/>
                <a:gd name="connsiteY4" fmla="*/ 1019175 h 1362075"/>
                <a:gd name="connsiteX5" fmla="*/ 1200150 w 1271588"/>
                <a:gd name="connsiteY5" fmla="*/ 1247775 h 1362075"/>
                <a:gd name="connsiteX6" fmla="*/ 1271588 w 1271588"/>
                <a:gd name="connsiteY6" fmla="*/ 1309687 h 1362075"/>
                <a:gd name="connsiteX7" fmla="*/ 1190625 w 1271588"/>
                <a:gd name="connsiteY7" fmla="*/ 1362075 h 1362075"/>
                <a:gd name="connsiteX8" fmla="*/ 1123950 w 1271588"/>
                <a:gd name="connsiteY8" fmla="*/ 1333500 h 1362075"/>
                <a:gd name="connsiteX9" fmla="*/ 1028700 w 1271588"/>
                <a:gd name="connsiteY9" fmla="*/ 1128712 h 1362075"/>
                <a:gd name="connsiteX10" fmla="*/ 871538 w 1271588"/>
                <a:gd name="connsiteY10" fmla="*/ 1028700 h 1362075"/>
                <a:gd name="connsiteX11" fmla="*/ 833438 w 1271588"/>
                <a:gd name="connsiteY11" fmla="*/ 1047750 h 1362075"/>
                <a:gd name="connsiteX12" fmla="*/ 714375 w 1271588"/>
                <a:gd name="connsiteY12" fmla="*/ 962025 h 1362075"/>
                <a:gd name="connsiteX13" fmla="*/ 695325 w 1271588"/>
                <a:gd name="connsiteY13" fmla="*/ 1090612 h 1362075"/>
                <a:gd name="connsiteX14" fmla="*/ 576263 w 1271588"/>
                <a:gd name="connsiteY14" fmla="*/ 1109662 h 1362075"/>
                <a:gd name="connsiteX15" fmla="*/ 600075 w 1271588"/>
                <a:gd name="connsiteY15" fmla="*/ 957262 h 1362075"/>
                <a:gd name="connsiteX16" fmla="*/ 447675 w 1271588"/>
                <a:gd name="connsiteY16" fmla="*/ 1104900 h 1362075"/>
                <a:gd name="connsiteX17" fmla="*/ 528638 w 1271588"/>
                <a:gd name="connsiteY17" fmla="*/ 1176337 h 1362075"/>
                <a:gd name="connsiteX18" fmla="*/ 323850 w 1271588"/>
                <a:gd name="connsiteY18" fmla="*/ 1309687 h 1362075"/>
                <a:gd name="connsiteX19" fmla="*/ 328613 w 1271588"/>
                <a:gd name="connsiteY19" fmla="*/ 1181100 h 1362075"/>
                <a:gd name="connsiteX20" fmla="*/ 219075 w 1271588"/>
                <a:gd name="connsiteY20" fmla="*/ 1138237 h 1362075"/>
                <a:gd name="connsiteX21" fmla="*/ 228600 w 1271588"/>
                <a:gd name="connsiteY21" fmla="*/ 1023937 h 1362075"/>
                <a:gd name="connsiteX22" fmla="*/ 119063 w 1271588"/>
                <a:gd name="connsiteY22" fmla="*/ 1047750 h 1362075"/>
                <a:gd name="connsiteX23" fmla="*/ 9525 w 1271588"/>
                <a:gd name="connsiteY23" fmla="*/ 909637 h 1362075"/>
                <a:gd name="connsiteX24" fmla="*/ 95250 w 1271588"/>
                <a:gd name="connsiteY24" fmla="*/ 819150 h 1362075"/>
                <a:gd name="connsiteX25" fmla="*/ 261938 w 1271588"/>
                <a:gd name="connsiteY25" fmla="*/ 738187 h 1362075"/>
                <a:gd name="connsiteX26" fmla="*/ 233363 w 1271588"/>
                <a:gd name="connsiteY26" fmla="*/ 623887 h 1362075"/>
                <a:gd name="connsiteX27" fmla="*/ 100013 w 1271588"/>
                <a:gd name="connsiteY27" fmla="*/ 690562 h 1362075"/>
                <a:gd name="connsiteX28" fmla="*/ 28575 w 1271588"/>
                <a:gd name="connsiteY28" fmla="*/ 638175 h 1362075"/>
                <a:gd name="connsiteX29" fmla="*/ 0 w 1271588"/>
                <a:gd name="connsiteY29" fmla="*/ 571500 h 1362075"/>
                <a:gd name="connsiteX30" fmla="*/ 95250 w 1271588"/>
                <a:gd name="connsiteY30" fmla="*/ 504825 h 1362075"/>
                <a:gd name="connsiteX31" fmla="*/ 195263 w 1271588"/>
                <a:gd name="connsiteY31" fmla="*/ 523875 h 1362075"/>
                <a:gd name="connsiteX32" fmla="*/ 242888 w 1271588"/>
                <a:gd name="connsiteY32" fmla="*/ 452437 h 1362075"/>
                <a:gd name="connsiteX33" fmla="*/ 42863 w 1271588"/>
                <a:gd name="connsiteY33" fmla="*/ 319087 h 1362075"/>
                <a:gd name="connsiteX34" fmla="*/ 52388 w 1271588"/>
                <a:gd name="connsiteY34" fmla="*/ 223837 h 1362075"/>
                <a:gd name="connsiteX35" fmla="*/ 109538 w 1271588"/>
                <a:gd name="connsiteY35" fmla="*/ 228600 h 1362075"/>
                <a:gd name="connsiteX36" fmla="*/ 195263 w 1271588"/>
                <a:gd name="connsiteY36" fmla="*/ 114300 h 1362075"/>
                <a:gd name="connsiteX37" fmla="*/ 347663 w 1271588"/>
                <a:gd name="connsiteY37" fmla="*/ 0 h 1362075"/>
                <a:gd name="connsiteX38" fmla="*/ 547688 w 1271588"/>
                <a:gd name="connsiteY38" fmla="*/ 47625 h 1362075"/>
                <a:gd name="connsiteX39" fmla="*/ 866775 w 1271588"/>
                <a:gd name="connsiteY39" fmla="*/ 100012 h 1362075"/>
                <a:gd name="connsiteX40" fmla="*/ 895350 w 1271588"/>
                <a:gd name="connsiteY40" fmla="*/ 171450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271588" h="1362075">
                  <a:moveTo>
                    <a:pt x="895350" y="171450"/>
                  </a:moveTo>
                  <a:cubicBezTo>
                    <a:pt x="893763" y="433387"/>
                    <a:pt x="892175" y="695325"/>
                    <a:pt x="890588" y="957262"/>
                  </a:cubicBezTo>
                  <a:lnTo>
                    <a:pt x="947738" y="976312"/>
                  </a:lnTo>
                  <a:lnTo>
                    <a:pt x="962025" y="1033462"/>
                  </a:lnTo>
                  <a:lnTo>
                    <a:pt x="1028700" y="1019175"/>
                  </a:lnTo>
                  <a:lnTo>
                    <a:pt x="1200150" y="1247775"/>
                  </a:lnTo>
                  <a:lnTo>
                    <a:pt x="1271588" y="1309687"/>
                  </a:lnTo>
                  <a:lnTo>
                    <a:pt x="1190625" y="1362075"/>
                  </a:lnTo>
                  <a:lnTo>
                    <a:pt x="1123950" y="1333500"/>
                  </a:lnTo>
                  <a:lnTo>
                    <a:pt x="1028700" y="1128712"/>
                  </a:lnTo>
                  <a:lnTo>
                    <a:pt x="871538" y="1028700"/>
                  </a:lnTo>
                  <a:lnTo>
                    <a:pt x="833438" y="1047750"/>
                  </a:lnTo>
                  <a:lnTo>
                    <a:pt x="714375" y="962025"/>
                  </a:lnTo>
                  <a:lnTo>
                    <a:pt x="695325" y="1090612"/>
                  </a:lnTo>
                  <a:lnTo>
                    <a:pt x="576263" y="1109662"/>
                  </a:lnTo>
                  <a:lnTo>
                    <a:pt x="600075" y="957262"/>
                  </a:lnTo>
                  <a:lnTo>
                    <a:pt x="447675" y="1104900"/>
                  </a:lnTo>
                  <a:lnTo>
                    <a:pt x="528638" y="1176337"/>
                  </a:lnTo>
                  <a:lnTo>
                    <a:pt x="323850" y="1309687"/>
                  </a:lnTo>
                  <a:lnTo>
                    <a:pt x="328613" y="1181100"/>
                  </a:lnTo>
                  <a:lnTo>
                    <a:pt x="219075" y="1138237"/>
                  </a:lnTo>
                  <a:lnTo>
                    <a:pt x="228600" y="1023937"/>
                  </a:lnTo>
                  <a:lnTo>
                    <a:pt x="119063" y="1047750"/>
                  </a:lnTo>
                  <a:lnTo>
                    <a:pt x="9525" y="909637"/>
                  </a:lnTo>
                  <a:lnTo>
                    <a:pt x="95250" y="819150"/>
                  </a:lnTo>
                  <a:lnTo>
                    <a:pt x="261938" y="738187"/>
                  </a:lnTo>
                  <a:lnTo>
                    <a:pt x="233363" y="623887"/>
                  </a:lnTo>
                  <a:lnTo>
                    <a:pt x="100013" y="690562"/>
                  </a:lnTo>
                  <a:lnTo>
                    <a:pt x="28575" y="638175"/>
                  </a:lnTo>
                  <a:lnTo>
                    <a:pt x="0" y="571500"/>
                  </a:lnTo>
                  <a:lnTo>
                    <a:pt x="95250" y="504825"/>
                  </a:lnTo>
                  <a:lnTo>
                    <a:pt x="195263" y="523875"/>
                  </a:lnTo>
                  <a:lnTo>
                    <a:pt x="242888" y="452437"/>
                  </a:lnTo>
                  <a:lnTo>
                    <a:pt x="42863" y="319087"/>
                  </a:lnTo>
                  <a:lnTo>
                    <a:pt x="52388" y="223837"/>
                  </a:lnTo>
                  <a:lnTo>
                    <a:pt x="109538" y="228600"/>
                  </a:lnTo>
                  <a:lnTo>
                    <a:pt x="195263" y="114300"/>
                  </a:lnTo>
                  <a:lnTo>
                    <a:pt x="347663" y="0"/>
                  </a:lnTo>
                  <a:lnTo>
                    <a:pt x="547688" y="47625"/>
                  </a:lnTo>
                  <a:lnTo>
                    <a:pt x="866775" y="100012"/>
                  </a:lnTo>
                  <a:lnTo>
                    <a:pt x="895350" y="171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3" name="フリーフォーム 1171">
              <a:extLst>
                <a:ext uri="{FF2B5EF4-FFF2-40B4-BE49-F238E27FC236}">
                  <a16:creationId xmlns:a16="http://schemas.microsoft.com/office/drawing/2014/main" id="{61AAA5F7-81B1-4877-B8D5-5F878BECD945}"/>
                </a:ext>
              </a:extLst>
            </p:cNvPr>
            <p:cNvSpPr/>
            <p:nvPr/>
          </p:nvSpPr>
          <p:spPr bwMode="auto">
            <a:xfrm>
              <a:off x="7430771" y="1952257"/>
              <a:ext cx="2108635" cy="1543074"/>
            </a:xfrm>
            <a:custGeom>
              <a:avLst/>
              <a:gdLst>
                <a:gd name="connsiteX0" fmla="*/ 14287 w 2876550"/>
                <a:gd name="connsiteY0" fmla="*/ 214313 h 2105025"/>
                <a:gd name="connsiteX1" fmla="*/ 0 w 2876550"/>
                <a:gd name="connsiteY1" fmla="*/ 1009650 h 2105025"/>
                <a:gd name="connsiteX2" fmla="*/ 57150 w 2876550"/>
                <a:gd name="connsiteY2" fmla="*/ 1028700 h 2105025"/>
                <a:gd name="connsiteX3" fmla="*/ 90487 w 2876550"/>
                <a:gd name="connsiteY3" fmla="*/ 1085850 h 2105025"/>
                <a:gd name="connsiteX4" fmla="*/ 147637 w 2876550"/>
                <a:gd name="connsiteY4" fmla="*/ 1062038 h 2105025"/>
                <a:gd name="connsiteX5" fmla="*/ 319087 w 2876550"/>
                <a:gd name="connsiteY5" fmla="*/ 1314450 h 2105025"/>
                <a:gd name="connsiteX6" fmla="*/ 395287 w 2876550"/>
                <a:gd name="connsiteY6" fmla="*/ 1362075 h 2105025"/>
                <a:gd name="connsiteX7" fmla="*/ 371475 w 2876550"/>
                <a:gd name="connsiteY7" fmla="*/ 1519238 h 2105025"/>
                <a:gd name="connsiteX8" fmla="*/ 485775 w 2876550"/>
                <a:gd name="connsiteY8" fmla="*/ 1566863 h 2105025"/>
                <a:gd name="connsiteX9" fmla="*/ 442912 w 2876550"/>
                <a:gd name="connsiteY9" fmla="*/ 1690688 h 2105025"/>
                <a:gd name="connsiteX10" fmla="*/ 585787 w 2876550"/>
                <a:gd name="connsiteY10" fmla="*/ 1800225 h 2105025"/>
                <a:gd name="connsiteX11" fmla="*/ 647700 w 2876550"/>
                <a:gd name="connsiteY11" fmla="*/ 1757363 h 2105025"/>
                <a:gd name="connsiteX12" fmla="*/ 1557337 w 2876550"/>
                <a:gd name="connsiteY12" fmla="*/ 1728788 h 2105025"/>
                <a:gd name="connsiteX13" fmla="*/ 1671637 w 2876550"/>
                <a:gd name="connsiteY13" fmla="*/ 1804988 h 2105025"/>
                <a:gd name="connsiteX14" fmla="*/ 1795462 w 2876550"/>
                <a:gd name="connsiteY14" fmla="*/ 1790700 h 2105025"/>
                <a:gd name="connsiteX15" fmla="*/ 1852612 w 2876550"/>
                <a:gd name="connsiteY15" fmla="*/ 1800225 h 2105025"/>
                <a:gd name="connsiteX16" fmla="*/ 1905000 w 2876550"/>
                <a:gd name="connsiteY16" fmla="*/ 1838325 h 2105025"/>
                <a:gd name="connsiteX17" fmla="*/ 1909762 w 2876550"/>
                <a:gd name="connsiteY17" fmla="*/ 1881188 h 2105025"/>
                <a:gd name="connsiteX18" fmla="*/ 2047875 w 2876550"/>
                <a:gd name="connsiteY18" fmla="*/ 1885950 h 2105025"/>
                <a:gd name="connsiteX19" fmla="*/ 2066925 w 2876550"/>
                <a:gd name="connsiteY19" fmla="*/ 1966913 h 2105025"/>
                <a:gd name="connsiteX20" fmla="*/ 2024062 w 2876550"/>
                <a:gd name="connsiteY20" fmla="*/ 1990725 h 2105025"/>
                <a:gd name="connsiteX21" fmla="*/ 1981200 w 2876550"/>
                <a:gd name="connsiteY21" fmla="*/ 2105025 h 2105025"/>
                <a:gd name="connsiteX22" fmla="*/ 2057400 w 2876550"/>
                <a:gd name="connsiteY22" fmla="*/ 2085975 h 2105025"/>
                <a:gd name="connsiteX23" fmla="*/ 2076450 w 2876550"/>
                <a:gd name="connsiteY23" fmla="*/ 2038350 h 2105025"/>
                <a:gd name="connsiteX24" fmla="*/ 2181225 w 2876550"/>
                <a:gd name="connsiteY24" fmla="*/ 2014538 h 2105025"/>
                <a:gd name="connsiteX25" fmla="*/ 2190750 w 2876550"/>
                <a:gd name="connsiteY25" fmla="*/ 1981200 h 2105025"/>
                <a:gd name="connsiteX26" fmla="*/ 2352675 w 2876550"/>
                <a:gd name="connsiteY26" fmla="*/ 1952625 h 2105025"/>
                <a:gd name="connsiteX27" fmla="*/ 2438400 w 2876550"/>
                <a:gd name="connsiteY27" fmla="*/ 1866900 h 2105025"/>
                <a:gd name="connsiteX28" fmla="*/ 2500312 w 2876550"/>
                <a:gd name="connsiteY28" fmla="*/ 1933575 h 2105025"/>
                <a:gd name="connsiteX29" fmla="*/ 2562225 w 2876550"/>
                <a:gd name="connsiteY29" fmla="*/ 1966913 h 2105025"/>
                <a:gd name="connsiteX30" fmla="*/ 2509837 w 2876550"/>
                <a:gd name="connsiteY30" fmla="*/ 2033588 h 2105025"/>
                <a:gd name="connsiteX31" fmla="*/ 2743200 w 2876550"/>
                <a:gd name="connsiteY31" fmla="*/ 1928813 h 2105025"/>
                <a:gd name="connsiteX32" fmla="*/ 2709862 w 2876550"/>
                <a:gd name="connsiteY32" fmla="*/ 1871663 h 2105025"/>
                <a:gd name="connsiteX33" fmla="*/ 2600325 w 2876550"/>
                <a:gd name="connsiteY33" fmla="*/ 1909763 h 2105025"/>
                <a:gd name="connsiteX34" fmla="*/ 2566987 w 2876550"/>
                <a:gd name="connsiteY34" fmla="*/ 1852613 h 2105025"/>
                <a:gd name="connsiteX35" fmla="*/ 2566987 w 2876550"/>
                <a:gd name="connsiteY35" fmla="*/ 1762125 h 2105025"/>
                <a:gd name="connsiteX36" fmla="*/ 2495550 w 2876550"/>
                <a:gd name="connsiteY36" fmla="*/ 1747838 h 2105025"/>
                <a:gd name="connsiteX37" fmla="*/ 2357437 w 2876550"/>
                <a:gd name="connsiteY37" fmla="*/ 1857375 h 2105025"/>
                <a:gd name="connsiteX38" fmla="*/ 2419350 w 2876550"/>
                <a:gd name="connsiteY38" fmla="*/ 1747838 h 2105025"/>
                <a:gd name="connsiteX39" fmla="*/ 2509837 w 2876550"/>
                <a:gd name="connsiteY39" fmla="*/ 1685925 h 2105025"/>
                <a:gd name="connsiteX40" fmla="*/ 2724150 w 2876550"/>
                <a:gd name="connsiteY40" fmla="*/ 1662113 h 2105025"/>
                <a:gd name="connsiteX41" fmla="*/ 2838450 w 2876550"/>
                <a:gd name="connsiteY41" fmla="*/ 1566863 h 2105025"/>
                <a:gd name="connsiteX42" fmla="*/ 2876550 w 2876550"/>
                <a:gd name="connsiteY42" fmla="*/ 1481138 h 2105025"/>
                <a:gd name="connsiteX43" fmla="*/ 2705100 w 2876550"/>
                <a:gd name="connsiteY43" fmla="*/ 1333500 h 2105025"/>
                <a:gd name="connsiteX44" fmla="*/ 2657475 w 2876550"/>
                <a:gd name="connsiteY44" fmla="*/ 1209675 h 2105025"/>
                <a:gd name="connsiteX45" fmla="*/ 2586037 w 2876550"/>
                <a:gd name="connsiteY45" fmla="*/ 1019175 h 2105025"/>
                <a:gd name="connsiteX46" fmla="*/ 2476500 w 2876550"/>
                <a:gd name="connsiteY46" fmla="*/ 1157288 h 2105025"/>
                <a:gd name="connsiteX47" fmla="*/ 2395537 w 2876550"/>
                <a:gd name="connsiteY47" fmla="*/ 1090613 h 2105025"/>
                <a:gd name="connsiteX48" fmla="*/ 2395537 w 2876550"/>
                <a:gd name="connsiteY48" fmla="*/ 1009650 h 2105025"/>
                <a:gd name="connsiteX49" fmla="*/ 2276475 w 2876550"/>
                <a:gd name="connsiteY49" fmla="*/ 842963 h 2105025"/>
                <a:gd name="connsiteX50" fmla="*/ 2190750 w 2876550"/>
                <a:gd name="connsiteY50" fmla="*/ 857250 h 2105025"/>
                <a:gd name="connsiteX51" fmla="*/ 2095500 w 2876550"/>
                <a:gd name="connsiteY51" fmla="*/ 838200 h 2105025"/>
                <a:gd name="connsiteX52" fmla="*/ 2114550 w 2876550"/>
                <a:gd name="connsiteY52" fmla="*/ 981075 h 2105025"/>
                <a:gd name="connsiteX53" fmla="*/ 2128837 w 2876550"/>
                <a:gd name="connsiteY53" fmla="*/ 1047750 h 2105025"/>
                <a:gd name="connsiteX54" fmla="*/ 2105025 w 2876550"/>
                <a:gd name="connsiteY54" fmla="*/ 1147763 h 2105025"/>
                <a:gd name="connsiteX55" fmla="*/ 2152650 w 2876550"/>
                <a:gd name="connsiteY55" fmla="*/ 1228725 h 2105025"/>
                <a:gd name="connsiteX56" fmla="*/ 2157412 w 2876550"/>
                <a:gd name="connsiteY56" fmla="*/ 1357313 h 2105025"/>
                <a:gd name="connsiteX57" fmla="*/ 2081212 w 2876550"/>
                <a:gd name="connsiteY57" fmla="*/ 1400175 h 2105025"/>
                <a:gd name="connsiteX58" fmla="*/ 2085975 w 2876550"/>
                <a:gd name="connsiteY58" fmla="*/ 1576388 h 2105025"/>
                <a:gd name="connsiteX59" fmla="*/ 2057400 w 2876550"/>
                <a:gd name="connsiteY59" fmla="*/ 1628775 h 2105025"/>
                <a:gd name="connsiteX60" fmla="*/ 1985962 w 2876550"/>
                <a:gd name="connsiteY60" fmla="*/ 1509713 h 2105025"/>
                <a:gd name="connsiteX61" fmla="*/ 1985962 w 2876550"/>
                <a:gd name="connsiteY61" fmla="*/ 1338263 h 2105025"/>
                <a:gd name="connsiteX62" fmla="*/ 1809750 w 2876550"/>
                <a:gd name="connsiteY62" fmla="*/ 1309688 h 2105025"/>
                <a:gd name="connsiteX63" fmla="*/ 1714500 w 2876550"/>
                <a:gd name="connsiteY63" fmla="*/ 1214438 h 2105025"/>
                <a:gd name="connsiteX64" fmla="*/ 1647825 w 2876550"/>
                <a:gd name="connsiteY64" fmla="*/ 1243013 h 2105025"/>
                <a:gd name="connsiteX65" fmla="*/ 1619250 w 2876550"/>
                <a:gd name="connsiteY65" fmla="*/ 1133475 h 2105025"/>
                <a:gd name="connsiteX66" fmla="*/ 1552575 w 2876550"/>
                <a:gd name="connsiteY66" fmla="*/ 1090613 h 2105025"/>
                <a:gd name="connsiteX67" fmla="*/ 1609725 w 2876550"/>
                <a:gd name="connsiteY67" fmla="*/ 900113 h 2105025"/>
                <a:gd name="connsiteX68" fmla="*/ 1681162 w 2876550"/>
                <a:gd name="connsiteY68" fmla="*/ 819150 h 2105025"/>
                <a:gd name="connsiteX69" fmla="*/ 1728787 w 2876550"/>
                <a:gd name="connsiteY69" fmla="*/ 742950 h 2105025"/>
                <a:gd name="connsiteX70" fmla="*/ 1785937 w 2876550"/>
                <a:gd name="connsiteY70" fmla="*/ 723900 h 2105025"/>
                <a:gd name="connsiteX71" fmla="*/ 1843087 w 2876550"/>
                <a:gd name="connsiteY71" fmla="*/ 609600 h 2105025"/>
                <a:gd name="connsiteX72" fmla="*/ 1833562 w 2876550"/>
                <a:gd name="connsiteY72" fmla="*/ 752475 h 2105025"/>
                <a:gd name="connsiteX73" fmla="*/ 1852612 w 2876550"/>
                <a:gd name="connsiteY73" fmla="*/ 790575 h 2105025"/>
                <a:gd name="connsiteX74" fmla="*/ 1885950 w 2876550"/>
                <a:gd name="connsiteY74" fmla="*/ 809625 h 2105025"/>
                <a:gd name="connsiteX75" fmla="*/ 1914525 w 2876550"/>
                <a:gd name="connsiteY75" fmla="*/ 742950 h 2105025"/>
                <a:gd name="connsiteX76" fmla="*/ 2033587 w 2876550"/>
                <a:gd name="connsiteY76" fmla="*/ 790575 h 2105025"/>
                <a:gd name="connsiteX77" fmla="*/ 2057400 w 2876550"/>
                <a:gd name="connsiteY77" fmla="*/ 742950 h 2105025"/>
                <a:gd name="connsiteX78" fmla="*/ 1905000 w 2876550"/>
                <a:gd name="connsiteY78" fmla="*/ 614363 h 2105025"/>
                <a:gd name="connsiteX79" fmla="*/ 1900237 w 2876550"/>
                <a:gd name="connsiteY79" fmla="*/ 528638 h 2105025"/>
                <a:gd name="connsiteX80" fmla="*/ 1990725 w 2876550"/>
                <a:gd name="connsiteY80" fmla="*/ 500063 h 2105025"/>
                <a:gd name="connsiteX81" fmla="*/ 2019300 w 2876550"/>
                <a:gd name="connsiteY81" fmla="*/ 447675 h 2105025"/>
                <a:gd name="connsiteX82" fmla="*/ 1966912 w 2876550"/>
                <a:gd name="connsiteY82" fmla="*/ 338138 h 2105025"/>
                <a:gd name="connsiteX83" fmla="*/ 2033587 w 2876550"/>
                <a:gd name="connsiteY83" fmla="*/ 285750 h 2105025"/>
                <a:gd name="connsiteX84" fmla="*/ 1933575 w 2876550"/>
                <a:gd name="connsiteY84" fmla="*/ 214313 h 2105025"/>
                <a:gd name="connsiteX85" fmla="*/ 1876425 w 2876550"/>
                <a:gd name="connsiteY85" fmla="*/ 219075 h 2105025"/>
                <a:gd name="connsiteX86" fmla="*/ 1881187 w 2876550"/>
                <a:gd name="connsiteY86" fmla="*/ 280988 h 2105025"/>
                <a:gd name="connsiteX87" fmla="*/ 1828800 w 2876550"/>
                <a:gd name="connsiteY87" fmla="*/ 428625 h 2105025"/>
                <a:gd name="connsiteX88" fmla="*/ 1776412 w 2876550"/>
                <a:gd name="connsiteY88" fmla="*/ 395288 h 2105025"/>
                <a:gd name="connsiteX89" fmla="*/ 1785937 w 2876550"/>
                <a:gd name="connsiteY89" fmla="*/ 309563 h 2105025"/>
                <a:gd name="connsiteX90" fmla="*/ 1738312 w 2876550"/>
                <a:gd name="connsiteY90" fmla="*/ 252413 h 2105025"/>
                <a:gd name="connsiteX91" fmla="*/ 1719262 w 2876550"/>
                <a:gd name="connsiteY91" fmla="*/ 314325 h 2105025"/>
                <a:gd name="connsiteX92" fmla="*/ 1714500 w 2876550"/>
                <a:gd name="connsiteY92" fmla="*/ 228600 h 2105025"/>
                <a:gd name="connsiteX93" fmla="*/ 1633537 w 2876550"/>
                <a:gd name="connsiteY93" fmla="*/ 209550 h 2105025"/>
                <a:gd name="connsiteX94" fmla="*/ 1647825 w 2876550"/>
                <a:gd name="connsiteY94" fmla="*/ 133350 h 2105025"/>
                <a:gd name="connsiteX95" fmla="*/ 1628775 w 2876550"/>
                <a:gd name="connsiteY95" fmla="*/ 0 h 2105025"/>
                <a:gd name="connsiteX96" fmla="*/ 1519237 w 2876550"/>
                <a:gd name="connsiteY96" fmla="*/ 0 h 2105025"/>
                <a:gd name="connsiteX97" fmla="*/ 1490662 w 2876550"/>
                <a:gd name="connsiteY97" fmla="*/ 61913 h 2105025"/>
                <a:gd name="connsiteX98" fmla="*/ 1504950 w 2876550"/>
                <a:gd name="connsiteY98" fmla="*/ 123825 h 2105025"/>
                <a:gd name="connsiteX99" fmla="*/ 1514475 w 2876550"/>
                <a:gd name="connsiteY99" fmla="*/ 204788 h 2105025"/>
                <a:gd name="connsiteX100" fmla="*/ 1562100 w 2876550"/>
                <a:gd name="connsiteY100" fmla="*/ 247650 h 2105025"/>
                <a:gd name="connsiteX101" fmla="*/ 1614487 w 2876550"/>
                <a:gd name="connsiteY101" fmla="*/ 300038 h 2105025"/>
                <a:gd name="connsiteX102" fmla="*/ 1576387 w 2876550"/>
                <a:gd name="connsiteY102" fmla="*/ 366713 h 2105025"/>
                <a:gd name="connsiteX103" fmla="*/ 1528762 w 2876550"/>
                <a:gd name="connsiteY103" fmla="*/ 400050 h 2105025"/>
                <a:gd name="connsiteX104" fmla="*/ 1500187 w 2876550"/>
                <a:gd name="connsiteY104" fmla="*/ 319088 h 2105025"/>
                <a:gd name="connsiteX105" fmla="*/ 1533525 w 2876550"/>
                <a:gd name="connsiteY105" fmla="*/ 276225 h 2105025"/>
                <a:gd name="connsiteX106" fmla="*/ 1447800 w 2876550"/>
                <a:gd name="connsiteY106" fmla="*/ 176213 h 2105025"/>
                <a:gd name="connsiteX107" fmla="*/ 1395412 w 2876550"/>
                <a:gd name="connsiteY107" fmla="*/ 247650 h 2105025"/>
                <a:gd name="connsiteX108" fmla="*/ 1443037 w 2876550"/>
                <a:gd name="connsiteY108" fmla="*/ 304800 h 2105025"/>
                <a:gd name="connsiteX109" fmla="*/ 1462087 w 2876550"/>
                <a:gd name="connsiteY109" fmla="*/ 390525 h 2105025"/>
                <a:gd name="connsiteX110" fmla="*/ 1395412 w 2876550"/>
                <a:gd name="connsiteY110" fmla="*/ 423863 h 2105025"/>
                <a:gd name="connsiteX111" fmla="*/ 1281112 w 2876550"/>
                <a:gd name="connsiteY111" fmla="*/ 385763 h 2105025"/>
                <a:gd name="connsiteX112" fmla="*/ 1219200 w 2876550"/>
                <a:gd name="connsiteY112" fmla="*/ 361950 h 2105025"/>
                <a:gd name="connsiteX113" fmla="*/ 1109662 w 2876550"/>
                <a:gd name="connsiteY113" fmla="*/ 385763 h 2105025"/>
                <a:gd name="connsiteX114" fmla="*/ 1114425 w 2876550"/>
                <a:gd name="connsiteY114" fmla="*/ 490538 h 2105025"/>
                <a:gd name="connsiteX115" fmla="*/ 1057275 w 2876550"/>
                <a:gd name="connsiteY115" fmla="*/ 390525 h 2105025"/>
                <a:gd name="connsiteX116" fmla="*/ 871537 w 2876550"/>
                <a:gd name="connsiteY116" fmla="*/ 400050 h 2105025"/>
                <a:gd name="connsiteX117" fmla="*/ 900112 w 2876550"/>
                <a:gd name="connsiteY117" fmla="*/ 347663 h 2105025"/>
                <a:gd name="connsiteX118" fmla="*/ 842962 w 2876550"/>
                <a:gd name="connsiteY118" fmla="*/ 314325 h 2105025"/>
                <a:gd name="connsiteX119" fmla="*/ 742950 w 2876550"/>
                <a:gd name="connsiteY119" fmla="*/ 309563 h 2105025"/>
                <a:gd name="connsiteX120" fmla="*/ 642937 w 2876550"/>
                <a:gd name="connsiteY120" fmla="*/ 214313 h 2105025"/>
                <a:gd name="connsiteX121" fmla="*/ 533400 w 2876550"/>
                <a:gd name="connsiteY121" fmla="*/ 228600 h 2105025"/>
                <a:gd name="connsiteX122" fmla="*/ 471487 w 2876550"/>
                <a:gd name="connsiteY122" fmla="*/ 128588 h 2105025"/>
                <a:gd name="connsiteX123" fmla="*/ 414337 w 2876550"/>
                <a:gd name="connsiteY123" fmla="*/ 195263 h 2105025"/>
                <a:gd name="connsiteX124" fmla="*/ 304800 w 2876550"/>
                <a:gd name="connsiteY124" fmla="*/ 238125 h 2105025"/>
                <a:gd name="connsiteX125" fmla="*/ 276225 w 2876550"/>
                <a:gd name="connsiteY125" fmla="*/ 314325 h 2105025"/>
                <a:gd name="connsiteX126" fmla="*/ 309562 w 2876550"/>
                <a:gd name="connsiteY126" fmla="*/ 200025 h 2105025"/>
                <a:gd name="connsiteX127" fmla="*/ 419100 w 2876550"/>
                <a:gd name="connsiteY127" fmla="*/ 161925 h 2105025"/>
                <a:gd name="connsiteX128" fmla="*/ 366712 w 2876550"/>
                <a:gd name="connsiteY128" fmla="*/ 142875 h 2105025"/>
                <a:gd name="connsiteX129" fmla="*/ 238125 w 2876550"/>
                <a:gd name="connsiteY129" fmla="*/ 214313 h 2105025"/>
                <a:gd name="connsiteX130" fmla="*/ 185737 w 2876550"/>
                <a:gd name="connsiteY130" fmla="*/ 271463 h 2105025"/>
                <a:gd name="connsiteX131" fmla="*/ 214312 w 2876550"/>
                <a:gd name="connsiteY131" fmla="*/ 347663 h 2105025"/>
                <a:gd name="connsiteX132" fmla="*/ 152400 w 2876550"/>
                <a:gd name="connsiteY132" fmla="*/ 290513 h 2105025"/>
                <a:gd name="connsiteX133" fmla="*/ 14287 w 2876550"/>
                <a:gd name="connsiteY133" fmla="*/ 214313 h 2105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2876550" h="2105025">
                  <a:moveTo>
                    <a:pt x="14287" y="214313"/>
                  </a:moveTo>
                  <a:lnTo>
                    <a:pt x="0" y="1009650"/>
                  </a:lnTo>
                  <a:lnTo>
                    <a:pt x="57150" y="1028700"/>
                  </a:lnTo>
                  <a:lnTo>
                    <a:pt x="90487" y="1085850"/>
                  </a:lnTo>
                  <a:lnTo>
                    <a:pt x="147637" y="1062038"/>
                  </a:lnTo>
                  <a:lnTo>
                    <a:pt x="319087" y="1314450"/>
                  </a:lnTo>
                  <a:lnTo>
                    <a:pt x="395287" y="1362075"/>
                  </a:lnTo>
                  <a:lnTo>
                    <a:pt x="371475" y="1519238"/>
                  </a:lnTo>
                  <a:lnTo>
                    <a:pt x="485775" y="1566863"/>
                  </a:lnTo>
                  <a:lnTo>
                    <a:pt x="442912" y="1690688"/>
                  </a:lnTo>
                  <a:lnTo>
                    <a:pt x="585787" y="1800225"/>
                  </a:lnTo>
                  <a:lnTo>
                    <a:pt x="647700" y="1757363"/>
                  </a:lnTo>
                  <a:lnTo>
                    <a:pt x="1557337" y="1728788"/>
                  </a:lnTo>
                  <a:lnTo>
                    <a:pt x="1671637" y="1804988"/>
                  </a:lnTo>
                  <a:lnTo>
                    <a:pt x="1795462" y="1790700"/>
                  </a:lnTo>
                  <a:lnTo>
                    <a:pt x="1852612" y="1800225"/>
                  </a:lnTo>
                  <a:lnTo>
                    <a:pt x="1905000" y="1838325"/>
                  </a:lnTo>
                  <a:lnTo>
                    <a:pt x="1909762" y="1881188"/>
                  </a:lnTo>
                  <a:lnTo>
                    <a:pt x="2047875" y="1885950"/>
                  </a:lnTo>
                  <a:lnTo>
                    <a:pt x="2066925" y="1966913"/>
                  </a:lnTo>
                  <a:lnTo>
                    <a:pt x="2024062" y="1990725"/>
                  </a:lnTo>
                  <a:lnTo>
                    <a:pt x="1981200" y="2105025"/>
                  </a:lnTo>
                  <a:lnTo>
                    <a:pt x="2057400" y="2085975"/>
                  </a:lnTo>
                  <a:lnTo>
                    <a:pt x="2076450" y="2038350"/>
                  </a:lnTo>
                  <a:lnTo>
                    <a:pt x="2181225" y="2014538"/>
                  </a:lnTo>
                  <a:lnTo>
                    <a:pt x="2190750" y="1981200"/>
                  </a:lnTo>
                  <a:lnTo>
                    <a:pt x="2352675" y="1952625"/>
                  </a:lnTo>
                  <a:lnTo>
                    <a:pt x="2438400" y="1866900"/>
                  </a:lnTo>
                  <a:lnTo>
                    <a:pt x="2500312" y="1933575"/>
                  </a:lnTo>
                  <a:lnTo>
                    <a:pt x="2562225" y="1966913"/>
                  </a:lnTo>
                  <a:lnTo>
                    <a:pt x="2509837" y="2033588"/>
                  </a:lnTo>
                  <a:lnTo>
                    <a:pt x="2743200" y="1928813"/>
                  </a:lnTo>
                  <a:lnTo>
                    <a:pt x="2709862" y="1871663"/>
                  </a:lnTo>
                  <a:lnTo>
                    <a:pt x="2600325" y="1909763"/>
                  </a:lnTo>
                  <a:lnTo>
                    <a:pt x="2566987" y="1852613"/>
                  </a:lnTo>
                  <a:lnTo>
                    <a:pt x="2566987" y="1762125"/>
                  </a:lnTo>
                  <a:lnTo>
                    <a:pt x="2495550" y="1747838"/>
                  </a:lnTo>
                  <a:lnTo>
                    <a:pt x="2357437" y="1857375"/>
                  </a:lnTo>
                  <a:lnTo>
                    <a:pt x="2419350" y="1747838"/>
                  </a:lnTo>
                  <a:lnTo>
                    <a:pt x="2509837" y="1685925"/>
                  </a:lnTo>
                  <a:lnTo>
                    <a:pt x="2724150" y="1662113"/>
                  </a:lnTo>
                  <a:lnTo>
                    <a:pt x="2838450" y="1566863"/>
                  </a:lnTo>
                  <a:lnTo>
                    <a:pt x="2876550" y="1481138"/>
                  </a:lnTo>
                  <a:lnTo>
                    <a:pt x="2705100" y="1333500"/>
                  </a:lnTo>
                  <a:lnTo>
                    <a:pt x="2657475" y="1209675"/>
                  </a:lnTo>
                  <a:lnTo>
                    <a:pt x="2586037" y="1019175"/>
                  </a:lnTo>
                  <a:lnTo>
                    <a:pt x="2476500" y="1157288"/>
                  </a:lnTo>
                  <a:lnTo>
                    <a:pt x="2395537" y="1090613"/>
                  </a:lnTo>
                  <a:lnTo>
                    <a:pt x="2395537" y="1009650"/>
                  </a:lnTo>
                  <a:lnTo>
                    <a:pt x="2276475" y="842963"/>
                  </a:lnTo>
                  <a:lnTo>
                    <a:pt x="2190750" y="857250"/>
                  </a:lnTo>
                  <a:lnTo>
                    <a:pt x="2095500" y="838200"/>
                  </a:lnTo>
                  <a:lnTo>
                    <a:pt x="2114550" y="981075"/>
                  </a:lnTo>
                  <a:lnTo>
                    <a:pt x="2128837" y="1047750"/>
                  </a:lnTo>
                  <a:lnTo>
                    <a:pt x="2105025" y="1147763"/>
                  </a:lnTo>
                  <a:lnTo>
                    <a:pt x="2152650" y="1228725"/>
                  </a:lnTo>
                  <a:lnTo>
                    <a:pt x="2157412" y="1357313"/>
                  </a:lnTo>
                  <a:lnTo>
                    <a:pt x="2081212" y="1400175"/>
                  </a:lnTo>
                  <a:lnTo>
                    <a:pt x="2085975" y="1576388"/>
                  </a:lnTo>
                  <a:lnTo>
                    <a:pt x="2057400" y="1628775"/>
                  </a:lnTo>
                  <a:lnTo>
                    <a:pt x="1985962" y="1509713"/>
                  </a:lnTo>
                  <a:lnTo>
                    <a:pt x="1985962" y="1338263"/>
                  </a:lnTo>
                  <a:lnTo>
                    <a:pt x="1809750" y="1309688"/>
                  </a:lnTo>
                  <a:lnTo>
                    <a:pt x="1714500" y="1214438"/>
                  </a:lnTo>
                  <a:lnTo>
                    <a:pt x="1647825" y="1243013"/>
                  </a:lnTo>
                  <a:lnTo>
                    <a:pt x="1619250" y="1133475"/>
                  </a:lnTo>
                  <a:lnTo>
                    <a:pt x="1552575" y="1090613"/>
                  </a:lnTo>
                  <a:lnTo>
                    <a:pt x="1609725" y="900113"/>
                  </a:lnTo>
                  <a:lnTo>
                    <a:pt x="1681162" y="819150"/>
                  </a:lnTo>
                  <a:lnTo>
                    <a:pt x="1728787" y="742950"/>
                  </a:lnTo>
                  <a:lnTo>
                    <a:pt x="1785937" y="723900"/>
                  </a:lnTo>
                  <a:lnTo>
                    <a:pt x="1843087" y="609600"/>
                  </a:lnTo>
                  <a:lnTo>
                    <a:pt x="1833562" y="752475"/>
                  </a:lnTo>
                  <a:lnTo>
                    <a:pt x="1852612" y="790575"/>
                  </a:lnTo>
                  <a:lnTo>
                    <a:pt x="1885950" y="809625"/>
                  </a:lnTo>
                  <a:lnTo>
                    <a:pt x="1914525" y="742950"/>
                  </a:lnTo>
                  <a:lnTo>
                    <a:pt x="2033587" y="790575"/>
                  </a:lnTo>
                  <a:lnTo>
                    <a:pt x="2057400" y="742950"/>
                  </a:lnTo>
                  <a:lnTo>
                    <a:pt x="1905000" y="614363"/>
                  </a:lnTo>
                  <a:lnTo>
                    <a:pt x="1900237" y="528638"/>
                  </a:lnTo>
                  <a:lnTo>
                    <a:pt x="1990725" y="500063"/>
                  </a:lnTo>
                  <a:lnTo>
                    <a:pt x="2019300" y="447675"/>
                  </a:lnTo>
                  <a:lnTo>
                    <a:pt x="1966912" y="338138"/>
                  </a:lnTo>
                  <a:lnTo>
                    <a:pt x="2033587" y="285750"/>
                  </a:lnTo>
                  <a:lnTo>
                    <a:pt x="1933575" y="214313"/>
                  </a:lnTo>
                  <a:lnTo>
                    <a:pt x="1876425" y="219075"/>
                  </a:lnTo>
                  <a:lnTo>
                    <a:pt x="1881187" y="280988"/>
                  </a:lnTo>
                  <a:lnTo>
                    <a:pt x="1828800" y="428625"/>
                  </a:lnTo>
                  <a:lnTo>
                    <a:pt x="1776412" y="395288"/>
                  </a:lnTo>
                  <a:lnTo>
                    <a:pt x="1785937" y="309563"/>
                  </a:lnTo>
                  <a:lnTo>
                    <a:pt x="1738312" y="252413"/>
                  </a:lnTo>
                  <a:lnTo>
                    <a:pt x="1719262" y="314325"/>
                  </a:lnTo>
                  <a:lnTo>
                    <a:pt x="1714500" y="228600"/>
                  </a:lnTo>
                  <a:lnTo>
                    <a:pt x="1633537" y="209550"/>
                  </a:lnTo>
                  <a:lnTo>
                    <a:pt x="1647825" y="133350"/>
                  </a:lnTo>
                  <a:lnTo>
                    <a:pt x="1628775" y="0"/>
                  </a:lnTo>
                  <a:lnTo>
                    <a:pt x="1519237" y="0"/>
                  </a:lnTo>
                  <a:lnTo>
                    <a:pt x="1490662" y="61913"/>
                  </a:lnTo>
                  <a:lnTo>
                    <a:pt x="1504950" y="123825"/>
                  </a:lnTo>
                  <a:lnTo>
                    <a:pt x="1514475" y="204788"/>
                  </a:lnTo>
                  <a:lnTo>
                    <a:pt x="1562100" y="247650"/>
                  </a:lnTo>
                  <a:lnTo>
                    <a:pt x="1614487" y="300038"/>
                  </a:lnTo>
                  <a:lnTo>
                    <a:pt x="1576387" y="366713"/>
                  </a:lnTo>
                  <a:lnTo>
                    <a:pt x="1528762" y="400050"/>
                  </a:lnTo>
                  <a:lnTo>
                    <a:pt x="1500187" y="319088"/>
                  </a:lnTo>
                  <a:lnTo>
                    <a:pt x="1533525" y="276225"/>
                  </a:lnTo>
                  <a:lnTo>
                    <a:pt x="1447800" y="176213"/>
                  </a:lnTo>
                  <a:lnTo>
                    <a:pt x="1395412" y="247650"/>
                  </a:lnTo>
                  <a:lnTo>
                    <a:pt x="1443037" y="304800"/>
                  </a:lnTo>
                  <a:lnTo>
                    <a:pt x="1462087" y="390525"/>
                  </a:lnTo>
                  <a:lnTo>
                    <a:pt x="1395412" y="423863"/>
                  </a:lnTo>
                  <a:lnTo>
                    <a:pt x="1281112" y="385763"/>
                  </a:lnTo>
                  <a:lnTo>
                    <a:pt x="1219200" y="361950"/>
                  </a:lnTo>
                  <a:lnTo>
                    <a:pt x="1109662" y="385763"/>
                  </a:lnTo>
                  <a:lnTo>
                    <a:pt x="1114425" y="490538"/>
                  </a:lnTo>
                  <a:lnTo>
                    <a:pt x="1057275" y="390525"/>
                  </a:lnTo>
                  <a:lnTo>
                    <a:pt x="871537" y="400050"/>
                  </a:lnTo>
                  <a:lnTo>
                    <a:pt x="900112" y="347663"/>
                  </a:lnTo>
                  <a:lnTo>
                    <a:pt x="842962" y="314325"/>
                  </a:lnTo>
                  <a:lnTo>
                    <a:pt x="742950" y="309563"/>
                  </a:lnTo>
                  <a:lnTo>
                    <a:pt x="642937" y="214313"/>
                  </a:lnTo>
                  <a:lnTo>
                    <a:pt x="533400" y="228600"/>
                  </a:lnTo>
                  <a:lnTo>
                    <a:pt x="471487" y="128588"/>
                  </a:lnTo>
                  <a:lnTo>
                    <a:pt x="414337" y="195263"/>
                  </a:lnTo>
                  <a:lnTo>
                    <a:pt x="304800" y="238125"/>
                  </a:lnTo>
                  <a:lnTo>
                    <a:pt x="276225" y="314325"/>
                  </a:lnTo>
                  <a:lnTo>
                    <a:pt x="309562" y="200025"/>
                  </a:lnTo>
                  <a:lnTo>
                    <a:pt x="419100" y="161925"/>
                  </a:lnTo>
                  <a:lnTo>
                    <a:pt x="366712" y="142875"/>
                  </a:lnTo>
                  <a:lnTo>
                    <a:pt x="238125" y="214313"/>
                  </a:lnTo>
                  <a:lnTo>
                    <a:pt x="185737" y="271463"/>
                  </a:lnTo>
                  <a:lnTo>
                    <a:pt x="214312" y="347663"/>
                  </a:lnTo>
                  <a:lnTo>
                    <a:pt x="152400" y="290513"/>
                  </a:lnTo>
                  <a:lnTo>
                    <a:pt x="14287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4" name="フリーフォーム 1172">
              <a:extLst>
                <a:ext uri="{FF2B5EF4-FFF2-40B4-BE49-F238E27FC236}">
                  <a16:creationId xmlns:a16="http://schemas.microsoft.com/office/drawing/2014/main" id="{2BE73140-D431-4A29-A0A9-1E8AE088CC55}"/>
                </a:ext>
              </a:extLst>
            </p:cNvPr>
            <p:cNvSpPr/>
            <p:nvPr/>
          </p:nvSpPr>
          <p:spPr bwMode="auto">
            <a:xfrm>
              <a:off x="9459110" y="3125272"/>
              <a:ext cx="160591" cy="198994"/>
            </a:xfrm>
            <a:custGeom>
              <a:avLst/>
              <a:gdLst>
                <a:gd name="connsiteX0" fmla="*/ 95250 w 219075"/>
                <a:gd name="connsiteY0" fmla="*/ 0 h 271463"/>
                <a:gd name="connsiteX1" fmla="*/ 23813 w 219075"/>
                <a:gd name="connsiteY1" fmla="*/ 104775 h 271463"/>
                <a:gd name="connsiteX2" fmla="*/ 0 w 219075"/>
                <a:gd name="connsiteY2" fmla="*/ 204788 h 271463"/>
                <a:gd name="connsiteX3" fmla="*/ 90488 w 219075"/>
                <a:gd name="connsiteY3" fmla="*/ 223838 h 271463"/>
                <a:gd name="connsiteX4" fmla="*/ 185738 w 219075"/>
                <a:gd name="connsiteY4" fmla="*/ 271463 h 271463"/>
                <a:gd name="connsiteX5" fmla="*/ 219075 w 219075"/>
                <a:gd name="connsiteY5" fmla="*/ 204788 h 271463"/>
                <a:gd name="connsiteX6" fmla="*/ 147638 w 219075"/>
                <a:gd name="connsiteY6" fmla="*/ 142875 h 271463"/>
                <a:gd name="connsiteX7" fmla="*/ 61913 w 219075"/>
                <a:gd name="connsiteY7" fmla="*/ 100013 h 271463"/>
                <a:gd name="connsiteX8" fmla="*/ 95250 w 219075"/>
                <a:gd name="connsiteY8" fmla="*/ 0 h 271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271463">
                  <a:moveTo>
                    <a:pt x="95250" y="0"/>
                  </a:moveTo>
                  <a:lnTo>
                    <a:pt x="23813" y="104775"/>
                  </a:lnTo>
                  <a:lnTo>
                    <a:pt x="0" y="204788"/>
                  </a:lnTo>
                  <a:lnTo>
                    <a:pt x="90488" y="223838"/>
                  </a:lnTo>
                  <a:lnTo>
                    <a:pt x="185738" y="271463"/>
                  </a:lnTo>
                  <a:lnTo>
                    <a:pt x="219075" y="204788"/>
                  </a:lnTo>
                  <a:lnTo>
                    <a:pt x="147638" y="142875"/>
                  </a:lnTo>
                  <a:lnTo>
                    <a:pt x="61913" y="100013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5" name="フリーフォーム 1173">
              <a:extLst>
                <a:ext uri="{FF2B5EF4-FFF2-40B4-BE49-F238E27FC236}">
                  <a16:creationId xmlns:a16="http://schemas.microsoft.com/office/drawing/2014/main" id="{84AE4106-46C1-4D4D-A073-131B9D0F5A69}"/>
                </a:ext>
              </a:extLst>
            </p:cNvPr>
            <p:cNvSpPr/>
            <p:nvPr/>
          </p:nvSpPr>
          <p:spPr bwMode="auto">
            <a:xfrm>
              <a:off x="7828758" y="3216041"/>
              <a:ext cx="1459287" cy="823904"/>
            </a:xfrm>
            <a:custGeom>
              <a:avLst/>
              <a:gdLst>
                <a:gd name="connsiteX0" fmla="*/ 28575 w 1990725"/>
                <a:gd name="connsiteY0" fmla="*/ 76200 h 1123950"/>
                <a:gd name="connsiteX1" fmla="*/ 114300 w 1990725"/>
                <a:gd name="connsiteY1" fmla="*/ 33338 h 1123950"/>
                <a:gd name="connsiteX2" fmla="*/ 1019175 w 1990725"/>
                <a:gd name="connsiteY2" fmla="*/ 0 h 1123950"/>
                <a:gd name="connsiteX3" fmla="*/ 1171575 w 1990725"/>
                <a:gd name="connsiteY3" fmla="*/ 95250 h 1123950"/>
                <a:gd name="connsiteX4" fmla="*/ 1123950 w 1990725"/>
                <a:gd name="connsiteY4" fmla="*/ 171450 h 1123950"/>
                <a:gd name="connsiteX5" fmla="*/ 1181100 w 1990725"/>
                <a:gd name="connsiteY5" fmla="*/ 185738 h 1123950"/>
                <a:gd name="connsiteX6" fmla="*/ 1209675 w 1990725"/>
                <a:gd name="connsiteY6" fmla="*/ 133350 h 1123950"/>
                <a:gd name="connsiteX7" fmla="*/ 1328737 w 1990725"/>
                <a:gd name="connsiteY7" fmla="*/ 180975 h 1123950"/>
                <a:gd name="connsiteX8" fmla="*/ 1419225 w 1990725"/>
                <a:gd name="connsiteY8" fmla="*/ 242888 h 1123950"/>
                <a:gd name="connsiteX9" fmla="*/ 1414462 w 1990725"/>
                <a:gd name="connsiteY9" fmla="*/ 361950 h 1123950"/>
                <a:gd name="connsiteX10" fmla="*/ 1428750 w 1990725"/>
                <a:gd name="connsiteY10" fmla="*/ 404813 h 1123950"/>
                <a:gd name="connsiteX11" fmla="*/ 1519237 w 1990725"/>
                <a:gd name="connsiteY11" fmla="*/ 342900 h 1123950"/>
                <a:gd name="connsiteX12" fmla="*/ 1552575 w 1990725"/>
                <a:gd name="connsiteY12" fmla="*/ 295275 h 1123950"/>
                <a:gd name="connsiteX13" fmla="*/ 1619250 w 1990725"/>
                <a:gd name="connsiteY13" fmla="*/ 300038 h 1123950"/>
                <a:gd name="connsiteX14" fmla="*/ 1647825 w 1990725"/>
                <a:gd name="connsiteY14" fmla="*/ 261938 h 1123950"/>
                <a:gd name="connsiteX15" fmla="*/ 1819275 w 1990725"/>
                <a:gd name="connsiteY15" fmla="*/ 242888 h 1123950"/>
                <a:gd name="connsiteX16" fmla="*/ 1895475 w 1990725"/>
                <a:gd name="connsiteY16" fmla="*/ 142875 h 1123950"/>
                <a:gd name="connsiteX17" fmla="*/ 1990725 w 1990725"/>
                <a:gd name="connsiteY17" fmla="*/ 228600 h 1123950"/>
                <a:gd name="connsiteX18" fmla="*/ 1833562 w 1990725"/>
                <a:gd name="connsiteY18" fmla="*/ 323850 h 1123950"/>
                <a:gd name="connsiteX19" fmla="*/ 1833562 w 1990725"/>
                <a:gd name="connsiteY19" fmla="*/ 419100 h 1123950"/>
                <a:gd name="connsiteX20" fmla="*/ 1728787 w 1990725"/>
                <a:gd name="connsiteY20" fmla="*/ 438150 h 1123950"/>
                <a:gd name="connsiteX21" fmla="*/ 1628775 w 1990725"/>
                <a:gd name="connsiteY21" fmla="*/ 600075 h 1123950"/>
                <a:gd name="connsiteX22" fmla="*/ 1643062 w 1990725"/>
                <a:gd name="connsiteY22" fmla="*/ 700088 h 1123950"/>
                <a:gd name="connsiteX23" fmla="*/ 1509712 w 1990725"/>
                <a:gd name="connsiteY23" fmla="*/ 819150 h 1123950"/>
                <a:gd name="connsiteX24" fmla="*/ 1452562 w 1990725"/>
                <a:gd name="connsiteY24" fmla="*/ 900113 h 1123950"/>
                <a:gd name="connsiteX25" fmla="*/ 1538287 w 1990725"/>
                <a:gd name="connsiteY25" fmla="*/ 1085850 h 1123950"/>
                <a:gd name="connsiteX26" fmla="*/ 1495425 w 1990725"/>
                <a:gd name="connsiteY26" fmla="*/ 1123950 h 1123950"/>
                <a:gd name="connsiteX27" fmla="*/ 1390650 w 1990725"/>
                <a:gd name="connsiteY27" fmla="*/ 957263 h 1123950"/>
                <a:gd name="connsiteX28" fmla="*/ 1328737 w 1990725"/>
                <a:gd name="connsiteY28" fmla="*/ 928688 h 1123950"/>
                <a:gd name="connsiteX29" fmla="*/ 1190625 w 1990725"/>
                <a:gd name="connsiteY29" fmla="*/ 909638 h 1123950"/>
                <a:gd name="connsiteX30" fmla="*/ 1104900 w 1990725"/>
                <a:gd name="connsiteY30" fmla="*/ 971550 h 1123950"/>
                <a:gd name="connsiteX31" fmla="*/ 1028700 w 1990725"/>
                <a:gd name="connsiteY31" fmla="*/ 957263 h 1123950"/>
                <a:gd name="connsiteX32" fmla="*/ 947737 w 1990725"/>
                <a:gd name="connsiteY32" fmla="*/ 1095375 h 1123950"/>
                <a:gd name="connsiteX33" fmla="*/ 852487 w 1990725"/>
                <a:gd name="connsiteY33" fmla="*/ 1062038 h 1123950"/>
                <a:gd name="connsiteX34" fmla="*/ 795337 w 1990725"/>
                <a:gd name="connsiteY34" fmla="*/ 938213 h 1123950"/>
                <a:gd name="connsiteX35" fmla="*/ 728662 w 1990725"/>
                <a:gd name="connsiteY35" fmla="*/ 976313 h 1123950"/>
                <a:gd name="connsiteX36" fmla="*/ 590550 w 1990725"/>
                <a:gd name="connsiteY36" fmla="*/ 857250 h 1123950"/>
                <a:gd name="connsiteX37" fmla="*/ 423862 w 1990725"/>
                <a:gd name="connsiteY37" fmla="*/ 862013 h 1123950"/>
                <a:gd name="connsiteX38" fmla="*/ 333375 w 1990725"/>
                <a:gd name="connsiteY38" fmla="*/ 819150 h 1123950"/>
                <a:gd name="connsiteX39" fmla="*/ 261937 w 1990725"/>
                <a:gd name="connsiteY39" fmla="*/ 823913 h 1123950"/>
                <a:gd name="connsiteX40" fmla="*/ 219075 w 1990725"/>
                <a:gd name="connsiteY40" fmla="*/ 766763 h 1123950"/>
                <a:gd name="connsiteX41" fmla="*/ 100012 w 1990725"/>
                <a:gd name="connsiteY41" fmla="*/ 704850 h 1123950"/>
                <a:gd name="connsiteX42" fmla="*/ 28575 w 1990725"/>
                <a:gd name="connsiteY42" fmla="*/ 447675 h 1123950"/>
                <a:gd name="connsiteX43" fmla="*/ 0 w 1990725"/>
                <a:gd name="connsiteY43" fmla="*/ 195263 h 1123950"/>
                <a:gd name="connsiteX44" fmla="*/ 28575 w 1990725"/>
                <a:gd name="connsiteY44" fmla="*/ 7620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990725" h="1123950">
                  <a:moveTo>
                    <a:pt x="28575" y="76200"/>
                  </a:moveTo>
                  <a:lnTo>
                    <a:pt x="114300" y="33338"/>
                  </a:lnTo>
                  <a:lnTo>
                    <a:pt x="1019175" y="0"/>
                  </a:lnTo>
                  <a:lnTo>
                    <a:pt x="1171575" y="95250"/>
                  </a:lnTo>
                  <a:lnTo>
                    <a:pt x="1123950" y="171450"/>
                  </a:lnTo>
                  <a:lnTo>
                    <a:pt x="1181100" y="185738"/>
                  </a:lnTo>
                  <a:lnTo>
                    <a:pt x="1209675" y="133350"/>
                  </a:lnTo>
                  <a:lnTo>
                    <a:pt x="1328737" y="180975"/>
                  </a:lnTo>
                  <a:lnTo>
                    <a:pt x="1419225" y="242888"/>
                  </a:lnTo>
                  <a:lnTo>
                    <a:pt x="1414462" y="361950"/>
                  </a:lnTo>
                  <a:lnTo>
                    <a:pt x="1428750" y="404813"/>
                  </a:lnTo>
                  <a:lnTo>
                    <a:pt x="1519237" y="342900"/>
                  </a:lnTo>
                  <a:lnTo>
                    <a:pt x="1552575" y="295275"/>
                  </a:lnTo>
                  <a:lnTo>
                    <a:pt x="1619250" y="300038"/>
                  </a:lnTo>
                  <a:lnTo>
                    <a:pt x="1647825" y="261938"/>
                  </a:lnTo>
                  <a:lnTo>
                    <a:pt x="1819275" y="242888"/>
                  </a:lnTo>
                  <a:lnTo>
                    <a:pt x="1895475" y="142875"/>
                  </a:lnTo>
                  <a:lnTo>
                    <a:pt x="1990725" y="228600"/>
                  </a:lnTo>
                  <a:lnTo>
                    <a:pt x="1833562" y="323850"/>
                  </a:lnTo>
                  <a:lnTo>
                    <a:pt x="1833562" y="419100"/>
                  </a:lnTo>
                  <a:lnTo>
                    <a:pt x="1728787" y="438150"/>
                  </a:lnTo>
                  <a:lnTo>
                    <a:pt x="1628775" y="600075"/>
                  </a:lnTo>
                  <a:lnTo>
                    <a:pt x="1643062" y="700088"/>
                  </a:lnTo>
                  <a:lnTo>
                    <a:pt x="1509712" y="819150"/>
                  </a:lnTo>
                  <a:lnTo>
                    <a:pt x="1452562" y="900113"/>
                  </a:lnTo>
                  <a:lnTo>
                    <a:pt x="1538287" y="1085850"/>
                  </a:lnTo>
                  <a:lnTo>
                    <a:pt x="1495425" y="1123950"/>
                  </a:lnTo>
                  <a:lnTo>
                    <a:pt x="1390650" y="957263"/>
                  </a:lnTo>
                  <a:lnTo>
                    <a:pt x="1328737" y="928688"/>
                  </a:lnTo>
                  <a:lnTo>
                    <a:pt x="1190625" y="909638"/>
                  </a:lnTo>
                  <a:lnTo>
                    <a:pt x="1104900" y="971550"/>
                  </a:lnTo>
                  <a:lnTo>
                    <a:pt x="1028700" y="957263"/>
                  </a:lnTo>
                  <a:lnTo>
                    <a:pt x="947737" y="1095375"/>
                  </a:lnTo>
                  <a:lnTo>
                    <a:pt x="852487" y="1062038"/>
                  </a:lnTo>
                  <a:lnTo>
                    <a:pt x="795337" y="938213"/>
                  </a:lnTo>
                  <a:lnTo>
                    <a:pt x="728662" y="976313"/>
                  </a:lnTo>
                  <a:lnTo>
                    <a:pt x="590550" y="857250"/>
                  </a:lnTo>
                  <a:lnTo>
                    <a:pt x="423862" y="862013"/>
                  </a:lnTo>
                  <a:lnTo>
                    <a:pt x="333375" y="819150"/>
                  </a:lnTo>
                  <a:lnTo>
                    <a:pt x="261937" y="823913"/>
                  </a:lnTo>
                  <a:lnTo>
                    <a:pt x="219075" y="766763"/>
                  </a:lnTo>
                  <a:lnTo>
                    <a:pt x="100012" y="704850"/>
                  </a:lnTo>
                  <a:lnTo>
                    <a:pt x="28575" y="447675"/>
                  </a:lnTo>
                  <a:lnTo>
                    <a:pt x="0" y="195263"/>
                  </a:lnTo>
                  <a:lnTo>
                    <a:pt x="28575" y="762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6" name="フリーフォーム 1174">
              <a:extLst>
                <a:ext uri="{FF2B5EF4-FFF2-40B4-BE49-F238E27FC236}">
                  <a16:creationId xmlns:a16="http://schemas.microsoft.com/office/drawing/2014/main" id="{172966AC-1118-486D-BE45-E763CEE786B0}"/>
                </a:ext>
              </a:extLst>
            </p:cNvPr>
            <p:cNvSpPr/>
            <p:nvPr/>
          </p:nvSpPr>
          <p:spPr bwMode="auto">
            <a:xfrm>
              <a:off x="6718583" y="2919297"/>
              <a:ext cx="233905" cy="143135"/>
            </a:xfrm>
            <a:custGeom>
              <a:avLst/>
              <a:gdLst>
                <a:gd name="connsiteX0" fmla="*/ 319087 w 319087"/>
                <a:gd name="connsiteY0" fmla="*/ 0 h 195262"/>
                <a:gd name="connsiteX1" fmla="*/ 228600 w 319087"/>
                <a:gd name="connsiteY1" fmla="*/ 14287 h 195262"/>
                <a:gd name="connsiteX2" fmla="*/ 0 w 319087"/>
                <a:gd name="connsiteY2" fmla="*/ 195262 h 195262"/>
                <a:gd name="connsiteX3" fmla="*/ 271462 w 319087"/>
                <a:gd name="connsiteY3" fmla="*/ 42862 h 195262"/>
                <a:gd name="connsiteX4" fmla="*/ 319087 w 319087"/>
                <a:gd name="connsiteY4" fmla="*/ 0 h 19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87" h="195262">
                  <a:moveTo>
                    <a:pt x="319087" y="0"/>
                  </a:moveTo>
                  <a:lnTo>
                    <a:pt x="228600" y="14287"/>
                  </a:lnTo>
                  <a:lnTo>
                    <a:pt x="0" y="195262"/>
                  </a:lnTo>
                  <a:lnTo>
                    <a:pt x="271462" y="42862"/>
                  </a:lnTo>
                  <a:lnTo>
                    <a:pt x="3190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7" name="フリーフォーム 1175">
              <a:extLst>
                <a:ext uri="{FF2B5EF4-FFF2-40B4-BE49-F238E27FC236}">
                  <a16:creationId xmlns:a16="http://schemas.microsoft.com/office/drawing/2014/main" id="{B0C1F60D-1EB4-4DCA-8C39-BF9957C03AB8}"/>
                </a:ext>
              </a:extLst>
            </p:cNvPr>
            <p:cNvSpPr/>
            <p:nvPr/>
          </p:nvSpPr>
          <p:spPr bwMode="auto">
            <a:xfrm>
              <a:off x="8031243" y="3813023"/>
              <a:ext cx="736626" cy="527158"/>
            </a:xfrm>
            <a:custGeom>
              <a:avLst/>
              <a:gdLst>
                <a:gd name="connsiteX0" fmla="*/ 0 w 1004887"/>
                <a:gd name="connsiteY0" fmla="*/ 0 h 719137"/>
                <a:gd name="connsiteX1" fmla="*/ 33337 w 1004887"/>
                <a:gd name="connsiteY1" fmla="*/ 142875 h 719137"/>
                <a:gd name="connsiteX2" fmla="*/ 80962 w 1004887"/>
                <a:gd name="connsiteY2" fmla="*/ 176212 h 719137"/>
                <a:gd name="connsiteX3" fmla="*/ 57150 w 1004887"/>
                <a:gd name="connsiteY3" fmla="*/ 238125 h 719137"/>
                <a:gd name="connsiteX4" fmla="*/ 238125 w 1004887"/>
                <a:gd name="connsiteY4" fmla="*/ 395287 h 719137"/>
                <a:gd name="connsiteX5" fmla="*/ 166687 w 1004887"/>
                <a:gd name="connsiteY5" fmla="*/ 257175 h 719137"/>
                <a:gd name="connsiteX6" fmla="*/ 61912 w 1004887"/>
                <a:gd name="connsiteY6" fmla="*/ 47625 h 719137"/>
                <a:gd name="connsiteX7" fmla="*/ 109537 w 1004887"/>
                <a:gd name="connsiteY7" fmla="*/ 76200 h 719137"/>
                <a:gd name="connsiteX8" fmla="*/ 195262 w 1004887"/>
                <a:gd name="connsiteY8" fmla="*/ 200025 h 719137"/>
                <a:gd name="connsiteX9" fmla="*/ 314325 w 1004887"/>
                <a:gd name="connsiteY9" fmla="*/ 361950 h 719137"/>
                <a:gd name="connsiteX10" fmla="*/ 438150 w 1004887"/>
                <a:gd name="connsiteY10" fmla="*/ 523875 h 719137"/>
                <a:gd name="connsiteX11" fmla="*/ 495300 w 1004887"/>
                <a:gd name="connsiteY11" fmla="*/ 614362 h 719137"/>
                <a:gd name="connsiteX12" fmla="*/ 704850 w 1004887"/>
                <a:gd name="connsiteY12" fmla="*/ 685800 h 719137"/>
                <a:gd name="connsiteX13" fmla="*/ 752475 w 1004887"/>
                <a:gd name="connsiteY13" fmla="*/ 647700 h 719137"/>
                <a:gd name="connsiteX14" fmla="*/ 790575 w 1004887"/>
                <a:gd name="connsiteY14" fmla="*/ 719137 h 719137"/>
                <a:gd name="connsiteX15" fmla="*/ 857250 w 1004887"/>
                <a:gd name="connsiteY15" fmla="*/ 695325 h 719137"/>
                <a:gd name="connsiteX16" fmla="*/ 862012 w 1004887"/>
                <a:gd name="connsiteY16" fmla="*/ 628650 h 719137"/>
                <a:gd name="connsiteX17" fmla="*/ 923925 w 1004887"/>
                <a:gd name="connsiteY17" fmla="*/ 590550 h 719137"/>
                <a:gd name="connsiteX18" fmla="*/ 957262 w 1004887"/>
                <a:gd name="connsiteY18" fmla="*/ 647700 h 719137"/>
                <a:gd name="connsiteX19" fmla="*/ 1004887 w 1004887"/>
                <a:gd name="connsiteY19" fmla="*/ 457200 h 719137"/>
                <a:gd name="connsiteX20" fmla="*/ 914400 w 1004887"/>
                <a:gd name="connsiteY20" fmla="*/ 457200 h 719137"/>
                <a:gd name="connsiteX21" fmla="*/ 885825 w 1004887"/>
                <a:gd name="connsiteY21" fmla="*/ 509587 h 719137"/>
                <a:gd name="connsiteX22" fmla="*/ 790575 w 1004887"/>
                <a:gd name="connsiteY22" fmla="*/ 581025 h 719137"/>
                <a:gd name="connsiteX23" fmla="*/ 695325 w 1004887"/>
                <a:gd name="connsiteY23" fmla="*/ 547687 h 719137"/>
                <a:gd name="connsiteX24" fmla="*/ 633412 w 1004887"/>
                <a:gd name="connsiteY24" fmla="*/ 361950 h 719137"/>
                <a:gd name="connsiteX25" fmla="*/ 671512 w 1004887"/>
                <a:gd name="connsiteY25" fmla="*/ 271462 h 719137"/>
                <a:gd name="connsiteX26" fmla="*/ 576262 w 1004887"/>
                <a:gd name="connsiteY26" fmla="*/ 261937 h 719137"/>
                <a:gd name="connsiteX27" fmla="*/ 528637 w 1004887"/>
                <a:gd name="connsiteY27" fmla="*/ 128587 h 719137"/>
                <a:gd name="connsiteX28" fmla="*/ 447675 w 1004887"/>
                <a:gd name="connsiteY28" fmla="*/ 161925 h 719137"/>
                <a:gd name="connsiteX29" fmla="*/ 323850 w 1004887"/>
                <a:gd name="connsiteY29" fmla="*/ 47625 h 719137"/>
                <a:gd name="connsiteX30" fmla="*/ 161925 w 1004887"/>
                <a:gd name="connsiteY30" fmla="*/ 47625 h 719137"/>
                <a:gd name="connsiteX31" fmla="*/ 80962 w 1004887"/>
                <a:gd name="connsiteY31" fmla="*/ 9525 h 719137"/>
                <a:gd name="connsiteX32" fmla="*/ 0 w 1004887"/>
                <a:gd name="connsiteY32" fmla="*/ 0 h 719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04887" h="719137">
                  <a:moveTo>
                    <a:pt x="0" y="0"/>
                  </a:moveTo>
                  <a:lnTo>
                    <a:pt x="33337" y="142875"/>
                  </a:lnTo>
                  <a:lnTo>
                    <a:pt x="80962" y="176212"/>
                  </a:lnTo>
                  <a:lnTo>
                    <a:pt x="57150" y="238125"/>
                  </a:lnTo>
                  <a:lnTo>
                    <a:pt x="238125" y="395287"/>
                  </a:lnTo>
                  <a:lnTo>
                    <a:pt x="166687" y="257175"/>
                  </a:lnTo>
                  <a:lnTo>
                    <a:pt x="61912" y="47625"/>
                  </a:lnTo>
                  <a:lnTo>
                    <a:pt x="109537" y="76200"/>
                  </a:lnTo>
                  <a:lnTo>
                    <a:pt x="195262" y="200025"/>
                  </a:lnTo>
                  <a:lnTo>
                    <a:pt x="314325" y="361950"/>
                  </a:lnTo>
                  <a:lnTo>
                    <a:pt x="438150" y="523875"/>
                  </a:lnTo>
                  <a:lnTo>
                    <a:pt x="495300" y="614362"/>
                  </a:lnTo>
                  <a:lnTo>
                    <a:pt x="704850" y="685800"/>
                  </a:lnTo>
                  <a:lnTo>
                    <a:pt x="752475" y="647700"/>
                  </a:lnTo>
                  <a:lnTo>
                    <a:pt x="790575" y="719137"/>
                  </a:lnTo>
                  <a:lnTo>
                    <a:pt x="857250" y="695325"/>
                  </a:lnTo>
                  <a:lnTo>
                    <a:pt x="862012" y="628650"/>
                  </a:lnTo>
                  <a:lnTo>
                    <a:pt x="923925" y="590550"/>
                  </a:lnTo>
                  <a:lnTo>
                    <a:pt x="957262" y="647700"/>
                  </a:lnTo>
                  <a:lnTo>
                    <a:pt x="1004887" y="457200"/>
                  </a:lnTo>
                  <a:lnTo>
                    <a:pt x="914400" y="457200"/>
                  </a:lnTo>
                  <a:lnTo>
                    <a:pt x="885825" y="509587"/>
                  </a:lnTo>
                  <a:lnTo>
                    <a:pt x="790575" y="581025"/>
                  </a:lnTo>
                  <a:lnTo>
                    <a:pt x="695325" y="547687"/>
                  </a:lnTo>
                  <a:lnTo>
                    <a:pt x="633412" y="361950"/>
                  </a:lnTo>
                  <a:lnTo>
                    <a:pt x="671512" y="271462"/>
                  </a:lnTo>
                  <a:lnTo>
                    <a:pt x="576262" y="261937"/>
                  </a:lnTo>
                  <a:lnTo>
                    <a:pt x="528637" y="128587"/>
                  </a:lnTo>
                  <a:lnTo>
                    <a:pt x="447675" y="161925"/>
                  </a:lnTo>
                  <a:lnTo>
                    <a:pt x="323850" y="47625"/>
                  </a:lnTo>
                  <a:lnTo>
                    <a:pt x="161925" y="47625"/>
                  </a:lnTo>
                  <a:lnTo>
                    <a:pt x="80962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8" name="フリーフォーム 1177">
              <a:extLst>
                <a:ext uri="{FF2B5EF4-FFF2-40B4-BE49-F238E27FC236}">
                  <a16:creationId xmlns:a16="http://schemas.microsoft.com/office/drawing/2014/main" id="{218F5657-BE08-4EE4-8C38-3A1C741E6994}"/>
                </a:ext>
              </a:extLst>
            </p:cNvPr>
            <p:cNvSpPr/>
            <p:nvPr/>
          </p:nvSpPr>
          <p:spPr bwMode="auto">
            <a:xfrm>
              <a:off x="8624733" y="4245922"/>
              <a:ext cx="105897" cy="132662"/>
            </a:xfrm>
            <a:custGeom>
              <a:avLst/>
              <a:gdLst>
                <a:gd name="connsiteX0" fmla="*/ 114300 w 145256"/>
                <a:gd name="connsiteY0" fmla="*/ 0 h 180975"/>
                <a:gd name="connsiteX1" fmla="*/ 47625 w 145256"/>
                <a:gd name="connsiteY1" fmla="*/ 38100 h 180975"/>
                <a:gd name="connsiteX2" fmla="*/ 52387 w 145256"/>
                <a:gd name="connsiteY2" fmla="*/ 104775 h 180975"/>
                <a:gd name="connsiteX3" fmla="*/ 0 w 145256"/>
                <a:gd name="connsiteY3" fmla="*/ 128587 h 180975"/>
                <a:gd name="connsiteX4" fmla="*/ 88106 w 145256"/>
                <a:gd name="connsiteY4" fmla="*/ 180975 h 180975"/>
                <a:gd name="connsiteX5" fmla="*/ 142875 w 145256"/>
                <a:gd name="connsiteY5" fmla="*/ 111918 h 180975"/>
                <a:gd name="connsiteX6" fmla="*/ 145256 w 145256"/>
                <a:gd name="connsiteY6" fmla="*/ 57150 h 180975"/>
                <a:gd name="connsiteX7" fmla="*/ 114300 w 145256"/>
                <a:gd name="connsiteY7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56" h="180975">
                  <a:moveTo>
                    <a:pt x="114300" y="0"/>
                  </a:moveTo>
                  <a:lnTo>
                    <a:pt x="47625" y="38100"/>
                  </a:lnTo>
                  <a:lnTo>
                    <a:pt x="52387" y="104775"/>
                  </a:lnTo>
                  <a:lnTo>
                    <a:pt x="0" y="128587"/>
                  </a:lnTo>
                  <a:lnTo>
                    <a:pt x="88106" y="180975"/>
                  </a:lnTo>
                  <a:lnTo>
                    <a:pt x="142875" y="111918"/>
                  </a:lnTo>
                  <a:lnTo>
                    <a:pt x="145256" y="5715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9" name="フリーフォーム 1178">
              <a:extLst>
                <a:ext uri="{FF2B5EF4-FFF2-40B4-BE49-F238E27FC236}">
                  <a16:creationId xmlns:a16="http://schemas.microsoft.com/office/drawing/2014/main" id="{8A191D84-3684-4248-9A5E-3AB37532FAA3}"/>
                </a:ext>
              </a:extLst>
            </p:cNvPr>
            <p:cNvSpPr/>
            <p:nvPr/>
          </p:nvSpPr>
          <p:spPr bwMode="auto">
            <a:xfrm>
              <a:off x="8827218" y="4100458"/>
              <a:ext cx="252524" cy="96588"/>
            </a:xfrm>
            <a:custGeom>
              <a:avLst/>
              <a:gdLst>
                <a:gd name="connsiteX0" fmla="*/ 345281 w 345281"/>
                <a:gd name="connsiteY0" fmla="*/ 119062 h 130969"/>
                <a:gd name="connsiteX1" fmla="*/ 173831 w 345281"/>
                <a:gd name="connsiteY1" fmla="*/ 0 h 130969"/>
                <a:gd name="connsiteX2" fmla="*/ 11906 w 345281"/>
                <a:gd name="connsiteY2" fmla="*/ 14287 h 130969"/>
                <a:gd name="connsiteX3" fmla="*/ 0 w 345281"/>
                <a:gd name="connsiteY3" fmla="*/ 50006 h 130969"/>
                <a:gd name="connsiteX4" fmla="*/ 111918 w 345281"/>
                <a:gd name="connsiteY4" fmla="*/ 47625 h 130969"/>
                <a:gd name="connsiteX5" fmla="*/ 235743 w 345281"/>
                <a:gd name="connsiteY5" fmla="*/ 104775 h 130969"/>
                <a:gd name="connsiteX6" fmla="*/ 235743 w 345281"/>
                <a:gd name="connsiteY6" fmla="*/ 130969 h 130969"/>
                <a:gd name="connsiteX7" fmla="*/ 345281 w 345281"/>
                <a:gd name="connsiteY7" fmla="*/ 119062 h 130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5281" h="130969">
                  <a:moveTo>
                    <a:pt x="345281" y="119062"/>
                  </a:moveTo>
                  <a:lnTo>
                    <a:pt x="173831" y="0"/>
                  </a:lnTo>
                  <a:lnTo>
                    <a:pt x="11906" y="14287"/>
                  </a:lnTo>
                  <a:lnTo>
                    <a:pt x="0" y="50006"/>
                  </a:lnTo>
                  <a:lnTo>
                    <a:pt x="111918" y="47625"/>
                  </a:lnTo>
                  <a:lnTo>
                    <a:pt x="235743" y="104775"/>
                  </a:lnTo>
                  <a:lnTo>
                    <a:pt x="235743" y="130969"/>
                  </a:lnTo>
                  <a:lnTo>
                    <a:pt x="345281" y="11906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0" name="フリーフォーム 1179">
              <a:extLst>
                <a:ext uri="{FF2B5EF4-FFF2-40B4-BE49-F238E27FC236}">
                  <a16:creationId xmlns:a16="http://schemas.microsoft.com/office/drawing/2014/main" id="{0ABA8CFB-BF5C-4202-9CD9-C930D82767D6}"/>
                </a:ext>
              </a:extLst>
            </p:cNvPr>
            <p:cNvSpPr/>
            <p:nvPr/>
          </p:nvSpPr>
          <p:spPr bwMode="auto">
            <a:xfrm>
              <a:off x="9064614" y="4204028"/>
              <a:ext cx="90769" cy="52366"/>
            </a:xfrm>
            <a:custGeom>
              <a:avLst/>
              <a:gdLst>
                <a:gd name="connsiteX0" fmla="*/ 97631 w 123825"/>
                <a:gd name="connsiteY0" fmla="*/ 0 h 71437"/>
                <a:gd name="connsiteX1" fmla="*/ 123825 w 123825"/>
                <a:gd name="connsiteY1" fmla="*/ 38100 h 71437"/>
                <a:gd name="connsiteX2" fmla="*/ 97631 w 123825"/>
                <a:gd name="connsiteY2" fmla="*/ 71437 h 71437"/>
                <a:gd name="connsiteX3" fmla="*/ 0 w 123825"/>
                <a:gd name="connsiteY3" fmla="*/ 54768 h 71437"/>
                <a:gd name="connsiteX4" fmla="*/ 97631 w 123825"/>
                <a:gd name="connsiteY4" fmla="*/ 0 h 7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25" h="71437">
                  <a:moveTo>
                    <a:pt x="97631" y="0"/>
                  </a:moveTo>
                  <a:lnTo>
                    <a:pt x="123825" y="38100"/>
                  </a:lnTo>
                  <a:lnTo>
                    <a:pt x="97631" y="71437"/>
                  </a:lnTo>
                  <a:lnTo>
                    <a:pt x="0" y="54768"/>
                  </a:lnTo>
                  <a:lnTo>
                    <a:pt x="9763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1" name="フリーフォーム 1180">
              <a:extLst>
                <a:ext uri="{FF2B5EF4-FFF2-40B4-BE49-F238E27FC236}">
                  <a16:creationId xmlns:a16="http://schemas.microsoft.com/office/drawing/2014/main" id="{9749FBA0-AE56-4B46-AFED-802D7141B1F1}"/>
                </a:ext>
              </a:extLst>
            </p:cNvPr>
            <p:cNvSpPr/>
            <p:nvPr/>
          </p:nvSpPr>
          <p:spPr bwMode="auto">
            <a:xfrm>
              <a:off x="9134436" y="4197046"/>
              <a:ext cx="104734" cy="55858"/>
            </a:xfrm>
            <a:custGeom>
              <a:avLst/>
              <a:gdLst>
                <a:gd name="connsiteX0" fmla="*/ 0 w 142875"/>
                <a:gd name="connsiteY0" fmla="*/ 11906 h 76200"/>
                <a:gd name="connsiteX1" fmla="*/ 40481 w 142875"/>
                <a:gd name="connsiteY1" fmla="*/ 59531 h 76200"/>
                <a:gd name="connsiteX2" fmla="*/ 130968 w 142875"/>
                <a:gd name="connsiteY2" fmla="*/ 76200 h 76200"/>
                <a:gd name="connsiteX3" fmla="*/ 142875 w 142875"/>
                <a:gd name="connsiteY3" fmla="*/ 35718 h 76200"/>
                <a:gd name="connsiteX4" fmla="*/ 50006 w 142875"/>
                <a:gd name="connsiteY4" fmla="*/ 0 h 76200"/>
                <a:gd name="connsiteX5" fmla="*/ 0 w 142875"/>
                <a:gd name="connsiteY5" fmla="*/ 11906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875" h="76200">
                  <a:moveTo>
                    <a:pt x="0" y="11906"/>
                  </a:moveTo>
                  <a:lnTo>
                    <a:pt x="40481" y="59531"/>
                  </a:lnTo>
                  <a:lnTo>
                    <a:pt x="130968" y="76200"/>
                  </a:lnTo>
                  <a:lnTo>
                    <a:pt x="142875" y="35718"/>
                  </a:lnTo>
                  <a:lnTo>
                    <a:pt x="50006" y="0"/>
                  </a:lnTo>
                  <a:lnTo>
                    <a:pt x="0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2" name="フリーフォーム 1184">
              <a:extLst>
                <a:ext uri="{FF2B5EF4-FFF2-40B4-BE49-F238E27FC236}">
                  <a16:creationId xmlns:a16="http://schemas.microsoft.com/office/drawing/2014/main" id="{7491E0E9-CDA1-4F2D-9EB1-58F20D9AC16E}"/>
                </a:ext>
              </a:extLst>
            </p:cNvPr>
            <p:cNvSpPr/>
            <p:nvPr/>
          </p:nvSpPr>
          <p:spPr bwMode="auto">
            <a:xfrm>
              <a:off x="9242660" y="4226138"/>
              <a:ext cx="53530" cy="30256"/>
            </a:xfrm>
            <a:custGeom>
              <a:avLst/>
              <a:gdLst>
                <a:gd name="connsiteX0" fmla="*/ 0 w 73819"/>
                <a:gd name="connsiteY0" fmla="*/ 40481 h 40481"/>
                <a:gd name="connsiteX1" fmla="*/ 26194 w 73819"/>
                <a:gd name="connsiteY1" fmla="*/ 0 h 40481"/>
                <a:gd name="connsiteX2" fmla="*/ 73819 w 73819"/>
                <a:gd name="connsiteY2" fmla="*/ 21431 h 40481"/>
                <a:gd name="connsiteX3" fmla="*/ 61913 w 73819"/>
                <a:gd name="connsiteY3" fmla="*/ 40481 h 40481"/>
                <a:gd name="connsiteX4" fmla="*/ 0 w 73819"/>
                <a:gd name="connsiteY4" fmla="*/ 40481 h 40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819" h="40481">
                  <a:moveTo>
                    <a:pt x="0" y="40481"/>
                  </a:moveTo>
                  <a:lnTo>
                    <a:pt x="26194" y="0"/>
                  </a:lnTo>
                  <a:lnTo>
                    <a:pt x="73819" y="21431"/>
                  </a:lnTo>
                  <a:lnTo>
                    <a:pt x="61913" y="40481"/>
                  </a:lnTo>
                  <a:lnTo>
                    <a:pt x="0" y="404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3" name="フリーフォーム 1185">
              <a:extLst>
                <a:ext uri="{FF2B5EF4-FFF2-40B4-BE49-F238E27FC236}">
                  <a16:creationId xmlns:a16="http://schemas.microsoft.com/office/drawing/2014/main" id="{DF35C7FC-771E-4041-B4E0-4A4C04B9FECC}"/>
                </a:ext>
              </a:extLst>
            </p:cNvPr>
            <p:cNvSpPr/>
            <p:nvPr/>
          </p:nvSpPr>
          <p:spPr bwMode="auto">
            <a:xfrm>
              <a:off x="8720157" y="4305270"/>
              <a:ext cx="132662" cy="91933"/>
            </a:xfrm>
            <a:custGeom>
              <a:avLst/>
              <a:gdLst>
                <a:gd name="connsiteX0" fmla="*/ 16669 w 180975"/>
                <a:gd name="connsiteY0" fmla="*/ 19050 h 126206"/>
                <a:gd name="connsiteX1" fmla="*/ 126207 w 180975"/>
                <a:gd name="connsiteY1" fmla="*/ 0 h 126206"/>
                <a:gd name="connsiteX2" fmla="*/ 180975 w 180975"/>
                <a:gd name="connsiteY2" fmla="*/ 35719 h 126206"/>
                <a:gd name="connsiteX3" fmla="*/ 47625 w 180975"/>
                <a:gd name="connsiteY3" fmla="*/ 126206 h 126206"/>
                <a:gd name="connsiteX4" fmla="*/ 28575 w 180975"/>
                <a:gd name="connsiteY4" fmla="*/ 88106 h 126206"/>
                <a:gd name="connsiteX5" fmla="*/ 0 w 180975"/>
                <a:gd name="connsiteY5" fmla="*/ 66675 h 126206"/>
                <a:gd name="connsiteX6" fmla="*/ 16669 w 180975"/>
                <a:gd name="connsiteY6" fmla="*/ 19050 h 126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0975" h="126206">
                  <a:moveTo>
                    <a:pt x="16669" y="19050"/>
                  </a:moveTo>
                  <a:lnTo>
                    <a:pt x="126207" y="0"/>
                  </a:lnTo>
                  <a:lnTo>
                    <a:pt x="180975" y="35719"/>
                  </a:lnTo>
                  <a:lnTo>
                    <a:pt x="47625" y="126206"/>
                  </a:lnTo>
                  <a:lnTo>
                    <a:pt x="28575" y="88106"/>
                  </a:lnTo>
                  <a:lnTo>
                    <a:pt x="0" y="66675"/>
                  </a:lnTo>
                  <a:lnTo>
                    <a:pt x="16669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4" name="フリーフォーム 1186">
              <a:extLst>
                <a:ext uri="{FF2B5EF4-FFF2-40B4-BE49-F238E27FC236}">
                  <a16:creationId xmlns:a16="http://schemas.microsoft.com/office/drawing/2014/main" id="{B440D1BE-008A-4ADC-B7E2-D5102D86D1C0}"/>
                </a:ext>
              </a:extLst>
            </p:cNvPr>
            <p:cNvSpPr/>
            <p:nvPr/>
          </p:nvSpPr>
          <p:spPr bwMode="auto">
            <a:xfrm>
              <a:off x="8685246" y="4344836"/>
              <a:ext cx="79132" cy="59349"/>
            </a:xfrm>
            <a:custGeom>
              <a:avLst/>
              <a:gdLst>
                <a:gd name="connsiteX0" fmla="*/ 28575 w 107157"/>
                <a:gd name="connsiteY0" fmla="*/ 0 h 80962"/>
                <a:gd name="connsiteX1" fmla="*/ 107157 w 107157"/>
                <a:gd name="connsiteY1" fmla="*/ 73819 h 80962"/>
                <a:gd name="connsiteX2" fmla="*/ 69057 w 107157"/>
                <a:gd name="connsiteY2" fmla="*/ 80962 h 80962"/>
                <a:gd name="connsiteX3" fmla="*/ 0 w 107157"/>
                <a:gd name="connsiteY3" fmla="*/ 50006 h 80962"/>
                <a:gd name="connsiteX4" fmla="*/ 28575 w 107157"/>
                <a:gd name="connsiteY4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157" h="80962">
                  <a:moveTo>
                    <a:pt x="28575" y="0"/>
                  </a:moveTo>
                  <a:lnTo>
                    <a:pt x="107157" y="73819"/>
                  </a:lnTo>
                  <a:lnTo>
                    <a:pt x="69057" y="80962"/>
                  </a:lnTo>
                  <a:lnTo>
                    <a:pt x="0" y="50006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5" name="フリーフォーム 1187">
              <a:extLst>
                <a:ext uri="{FF2B5EF4-FFF2-40B4-BE49-F238E27FC236}">
                  <a16:creationId xmlns:a16="http://schemas.microsoft.com/office/drawing/2014/main" id="{C7F3EFBA-E06F-45FF-BF46-43CB2B0A928E}"/>
                </a:ext>
              </a:extLst>
            </p:cNvPr>
            <p:cNvSpPr/>
            <p:nvPr/>
          </p:nvSpPr>
          <p:spPr bwMode="auto">
            <a:xfrm>
              <a:off x="8750413" y="4330872"/>
              <a:ext cx="101242" cy="122189"/>
            </a:xfrm>
            <a:custGeom>
              <a:avLst/>
              <a:gdLst>
                <a:gd name="connsiteX0" fmla="*/ 138112 w 138112"/>
                <a:gd name="connsiteY0" fmla="*/ 0 h 166687"/>
                <a:gd name="connsiteX1" fmla="*/ 0 w 138112"/>
                <a:gd name="connsiteY1" fmla="*/ 102394 h 166687"/>
                <a:gd name="connsiteX2" fmla="*/ 69056 w 138112"/>
                <a:gd name="connsiteY2" fmla="*/ 166687 h 166687"/>
                <a:gd name="connsiteX3" fmla="*/ 133350 w 138112"/>
                <a:gd name="connsiteY3" fmla="*/ 159544 h 166687"/>
                <a:gd name="connsiteX4" fmla="*/ 138112 w 138112"/>
                <a:gd name="connsiteY4" fmla="*/ 0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166687">
                  <a:moveTo>
                    <a:pt x="138112" y="0"/>
                  </a:moveTo>
                  <a:lnTo>
                    <a:pt x="0" y="102394"/>
                  </a:lnTo>
                  <a:lnTo>
                    <a:pt x="69056" y="166687"/>
                  </a:lnTo>
                  <a:lnTo>
                    <a:pt x="133350" y="159544"/>
                  </a:lnTo>
                  <a:lnTo>
                    <a:pt x="1381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6" name="フリーフォーム 1188">
              <a:extLst>
                <a:ext uri="{FF2B5EF4-FFF2-40B4-BE49-F238E27FC236}">
                  <a16:creationId xmlns:a16="http://schemas.microsoft.com/office/drawing/2014/main" id="{9B16AFE9-2276-4AF2-BB48-F913F4AD476E}"/>
                </a:ext>
              </a:extLst>
            </p:cNvPr>
            <p:cNvSpPr/>
            <p:nvPr/>
          </p:nvSpPr>
          <p:spPr bwMode="auto">
            <a:xfrm>
              <a:off x="8782997" y="4449570"/>
              <a:ext cx="93097" cy="73314"/>
            </a:xfrm>
            <a:custGeom>
              <a:avLst/>
              <a:gdLst>
                <a:gd name="connsiteX0" fmla="*/ 88107 w 126207"/>
                <a:gd name="connsiteY0" fmla="*/ 0 h 100012"/>
                <a:gd name="connsiteX1" fmla="*/ 26194 w 126207"/>
                <a:gd name="connsiteY1" fmla="*/ 7144 h 100012"/>
                <a:gd name="connsiteX2" fmla="*/ 0 w 126207"/>
                <a:gd name="connsiteY2" fmla="*/ 40481 h 100012"/>
                <a:gd name="connsiteX3" fmla="*/ 116682 w 126207"/>
                <a:gd name="connsiteY3" fmla="*/ 100012 h 100012"/>
                <a:gd name="connsiteX4" fmla="*/ 126207 w 126207"/>
                <a:gd name="connsiteY4" fmla="*/ 50006 h 100012"/>
                <a:gd name="connsiteX5" fmla="*/ 88107 w 126207"/>
                <a:gd name="connsiteY5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6207" h="100012">
                  <a:moveTo>
                    <a:pt x="88107" y="0"/>
                  </a:moveTo>
                  <a:lnTo>
                    <a:pt x="26194" y="7144"/>
                  </a:lnTo>
                  <a:lnTo>
                    <a:pt x="0" y="40481"/>
                  </a:lnTo>
                  <a:lnTo>
                    <a:pt x="116682" y="100012"/>
                  </a:lnTo>
                  <a:lnTo>
                    <a:pt x="126207" y="50006"/>
                  </a:lnTo>
                  <a:lnTo>
                    <a:pt x="8810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7" name="フリーフォーム 1189">
              <a:extLst>
                <a:ext uri="{FF2B5EF4-FFF2-40B4-BE49-F238E27FC236}">
                  <a16:creationId xmlns:a16="http://schemas.microsoft.com/office/drawing/2014/main" id="{8170C54C-1D45-42B6-9CAD-21A22E981FAD}"/>
                </a:ext>
              </a:extLst>
            </p:cNvPr>
            <p:cNvSpPr/>
            <p:nvPr/>
          </p:nvSpPr>
          <p:spPr bwMode="auto">
            <a:xfrm>
              <a:off x="8872602" y="4480990"/>
              <a:ext cx="151282" cy="76805"/>
            </a:xfrm>
            <a:custGeom>
              <a:avLst/>
              <a:gdLst>
                <a:gd name="connsiteX0" fmla="*/ 0 w 207169"/>
                <a:gd name="connsiteY0" fmla="*/ 9525 h 104775"/>
                <a:gd name="connsiteX1" fmla="*/ 45244 w 207169"/>
                <a:gd name="connsiteY1" fmla="*/ 40482 h 104775"/>
                <a:gd name="connsiteX2" fmla="*/ 97631 w 207169"/>
                <a:gd name="connsiteY2" fmla="*/ 0 h 104775"/>
                <a:gd name="connsiteX3" fmla="*/ 147638 w 207169"/>
                <a:gd name="connsiteY3" fmla="*/ 4763 h 104775"/>
                <a:gd name="connsiteX4" fmla="*/ 207169 w 207169"/>
                <a:gd name="connsiteY4" fmla="*/ 59532 h 104775"/>
                <a:gd name="connsiteX5" fmla="*/ 159544 w 207169"/>
                <a:gd name="connsiteY5" fmla="*/ 104775 h 104775"/>
                <a:gd name="connsiteX6" fmla="*/ 138113 w 207169"/>
                <a:gd name="connsiteY6" fmla="*/ 47625 h 104775"/>
                <a:gd name="connsiteX7" fmla="*/ 104775 w 207169"/>
                <a:gd name="connsiteY7" fmla="*/ 40482 h 104775"/>
                <a:gd name="connsiteX8" fmla="*/ 80963 w 207169"/>
                <a:gd name="connsiteY8" fmla="*/ 54769 h 104775"/>
                <a:gd name="connsiteX9" fmla="*/ 97631 w 207169"/>
                <a:gd name="connsiteY9" fmla="*/ 88107 h 104775"/>
                <a:gd name="connsiteX10" fmla="*/ 73819 w 207169"/>
                <a:gd name="connsiteY10" fmla="*/ 102394 h 104775"/>
                <a:gd name="connsiteX11" fmla="*/ 2381 w 207169"/>
                <a:gd name="connsiteY11" fmla="*/ 61913 h 104775"/>
                <a:gd name="connsiteX12" fmla="*/ 0 w 207169"/>
                <a:gd name="connsiteY12" fmla="*/ 952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7169" h="104775">
                  <a:moveTo>
                    <a:pt x="0" y="9525"/>
                  </a:moveTo>
                  <a:lnTo>
                    <a:pt x="45244" y="40482"/>
                  </a:lnTo>
                  <a:lnTo>
                    <a:pt x="97631" y="0"/>
                  </a:lnTo>
                  <a:lnTo>
                    <a:pt x="147638" y="4763"/>
                  </a:lnTo>
                  <a:lnTo>
                    <a:pt x="207169" y="59532"/>
                  </a:lnTo>
                  <a:lnTo>
                    <a:pt x="159544" y="104775"/>
                  </a:lnTo>
                  <a:lnTo>
                    <a:pt x="138113" y="47625"/>
                  </a:lnTo>
                  <a:lnTo>
                    <a:pt x="104775" y="40482"/>
                  </a:lnTo>
                  <a:lnTo>
                    <a:pt x="80963" y="54769"/>
                  </a:lnTo>
                  <a:lnTo>
                    <a:pt x="97631" y="88107"/>
                  </a:lnTo>
                  <a:lnTo>
                    <a:pt x="73819" y="102394"/>
                  </a:lnTo>
                  <a:lnTo>
                    <a:pt x="2381" y="61913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8" name="フリーフォーム 1190">
              <a:extLst>
                <a:ext uri="{FF2B5EF4-FFF2-40B4-BE49-F238E27FC236}">
                  <a16:creationId xmlns:a16="http://schemas.microsoft.com/office/drawing/2014/main" id="{B353DD7A-0845-4710-9A38-03E4B158ECD9}"/>
                </a:ext>
              </a:extLst>
            </p:cNvPr>
            <p:cNvSpPr/>
            <p:nvPr/>
          </p:nvSpPr>
          <p:spPr bwMode="auto">
            <a:xfrm>
              <a:off x="8956389" y="4420478"/>
              <a:ext cx="294418" cy="401478"/>
            </a:xfrm>
            <a:custGeom>
              <a:avLst/>
              <a:gdLst>
                <a:gd name="connsiteX0" fmla="*/ 59531 w 402431"/>
                <a:gd name="connsiteY0" fmla="*/ 185737 h 547687"/>
                <a:gd name="connsiteX1" fmla="*/ 90488 w 402431"/>
                <a:gd name="connsiteY1" fmla="*/ 142875 h 547687"/>
                <a:gd name="connsiteX2" fmla="*/ 80963 w 402431"/>
                <a:gd name="connsiteY2" fmla="*/ 128587 h 547687"/>
                <a:gd name="connsiteX3" fmla="*/ 121444 w 402431"/>
                <a:gd name="connsiteY3" fmla="*/ 33337 h 547687"/>
                <a:gd name="connsiteX4" fmla="*/ 245269 w 402431"/>
                <a:gd name="connsiteY4" fmla="*/ 0 h 547687"/>
                <a:gd name="connsiteX5" fmla="*/ 202406 w 402431"/>
                <a:gd name="connsiteY5" fmla="*/ 97631 h 547687"/>
                <a:gd name="connsiteX6" fmla="*/ 230981 w 402431"/>
                <a:gd name="connsiteY6" fmla="*/ 171450 h 547687"/>
                <a:gd name="connsiteX7" fmla="*/ 400050 w 402431"/>
                <a:gd name="connsiteY7" fmla="*/ 221456 h 547687"/>
                <a:gd name="connsiteX8" fmla="*/ 397669 w 402431"/>
                <a:gd name="connsiteY8" fmla="*/ 345281 h 547687"/>
                <a:gd name="connsiteX9" fmla="*/ 402431 w 402431"/>
                <a:gd name="connsiteY9" fmla="*/ 385762 h 547687"/>
                <a:gd name="connsiteX10" fmla="*/ 330994 w 402431"/>
                <a:gd name="connsiteY10" fmla="*/ 371475 h 547687"/>
                <a:gd name="connsiteX11" fmla="*/ 309563 w 402431"/>
                <a:gd name="connsiteY11" fmla="*/ 428625 h 547687"/>
                <a:gd name="connsiteX12" fmla="*/ 333375 w 402431"/>
                <a:gd name="connsiteY12" fmla="*/ 497681 h 547687"/>
                <a:gd name="connsiteX13" fmla="*/ 280988 w 402431"/>
                <a:gd name="connsiteY13" fmla="*/ 547687 h 547687"/>
                <a:gd name="connsiteX14" fmla="*/ 202406 w 402431"/>
                <a:gd name="connsiteY14" fmla="*/ 526256 h 547687"/>
                <a:gd name="connsiteX15" fmla="*/ 135731 w 402431"/>
                <a:gd name="connsiteY15" fmla="*/ 438150 h 547687"/>
                <a:gd name="connsiteX16" fmla="*/ 42863 w 402431"/>
                <a:gd name="connsiteY16" fmla="*/ 426243 h 547687"/>
                <a:gd name="connsiteX17" fmla="*/ 0 w 402431"/>
                <a:gd name="connsiteY17" fmla="*/ 376237 h 547687"/>
                <a:gd name="connsiteX18" fmla="*/ 80963 w 402431"/>
                <a:gd name="connsiteY18" fmla="*/ 295275 h 547687"/>
                <a:gd name="connsiteX19" fmla="*/ 59531 w 402431"/>
                <a:gd name="connsiteY19" fmla="*/ 185737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2431" h="547687">
                  <a:moveTo>
                    <a:pt x="59531" y="185737"/>
                  </a:moveTo>
                  <a:lnTo>
                    <a:pt x="90488" y="142875"/>
                  </a:lnTo>
                  <a:lnTo>
                    <a:pt x="80963" y="128587"/>
                  </a:lnTo>
                  <a:lnTo>
                    <a:pt x="121444" y="33337"/>
                  </a:lnTo>
                  <a:lnTo>
                    <a:pt x="245269" y="0"/>
                  </a:lnTo>
                  <a:lnTo>
                    <a:pt x="202406" y="97631"/>
                  </a:lnTo>
                  <a:lnTo>
                    <a:pt x="230981" y="171450"/>
                  </a:lnTo>
                  <a:lnTo>
                    <a:pt x="400050" y="221456"/>
                  </a:lnTo>
                  <a:cubicBezTo>
                    <a:pt x="399256" y="262731"/>
                    <a:pt x="398463" y="304006"/>
                    <a:pt x="397669" y="345281"/>
                  </a:cubicBezTo>
                  <a:lnTo>
                    <a:pt x="402431" y="385762"/>
                  </a:lnTo>
                  <a:lnTo>
                    <a:pt x="330994" y="371475"/>
                  </a:lnTo>
                  <a:lnTo>
                    <a:pt x="309563" y="428625"/>
                  </a:lnTo>
                  <a:lnTo>
                    <a:pt x="333375" y="497681"/>
                  </a:lnTo>
                  <a:lnTo>
                    <a:pt x="280988" y="547687"/>
                  </a:lnTo>
                  <a:lnTo>
                    <a:pt x="202406" y="526256"/>
                  </a:lnTo>
                  <a:lnTo>
                    <a:pt x="135731" y="438150"/>
                  </a:lnTo>
                  <a:lnTo>
                    <a:pt x="42863" y="426243"/>
                  </a:lnTo>
                  <a:lnTo>
                    <a:pt x="0" y="376237"/>
                  </a:lnTo>
                  <a:lnTo>
                    <a:pt x="80963" y="295275"/>
                  </a:lnTo>
                  <a:lnTo>
                    <a:pt x="59531" y="18573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9" name="フリーフォーム 1191">
              <a:extLst>
                <a:ext uri="{FF2B5EF4-FFF2-40B4-BE49-F238E27FC236}">
                  <a16:creationId xmlns:a16="http://schemas.microsoft.com/office/drawing/2014/main" id="{0FEC5358-C138-4DC2-ABF3-96FE6FE050FF}"/>
                </a:ext>
              </a:extLst>
            </p:cNvPr>
            <p:cNvSpPr/>
            <p:nvPr/>
          </p:nvSpPr>
          <p:spPr bwMode="auto">
            <a:xfrm>
              <a:off x="8905186" y="4697440"/>
              <a:ext cx="157100" cy="187356"/>
            </a:xfrm>
            <a:custGeom>
              <a:avLst/>
              <a:gdLst>
                <a:gd name="connsiteX0" fmla="*/ 69056 w 214312"/>
                <a:gd name="connsiteY0" fmla="*/ 0 h 254794"/>
                <a:gd name="connsiteX1" fmla="*/ 40481 w 214312"/>
                <a:gd name="connsiteY1" fmla="*/ 45244 h 254794"/>
                <a:gd name="connsiteX2" fmla="*/ 0 w 214312"/>
                <a:gd name="connsiteY2" fmla="*/ 138113 h 254794"/>
                <a:gd name="connsiteX3" fmla="*/ 33337 w 214312"/>
                <a:gd name="connsiteY3" fmla="*/ 173832 h 254794"/>
                <a:gd name="connsiteX4" fmla="*/ 28575 w 214312"/>
                <a:gd name="connsiteY4" fmla="*/ 230982 h 254794"/>
                <a:gd name="connsiteX5" fmla="*/ 76200 w 214312"/>
                <a:gd name="connsiteY5" fmla="*/ 254794 h 254794"/>
                <a:gd name="connsiteX6" fmla="*/ 114300 w 214312"/>
                <a:gd name="connsiteY6" fmla="*/ 178594 h 254794"/>
                <a:gd name="connsiteX7" fmla="*/ 200025 w 214312"/>
                <a:gd name="connsiteY7" fmla="*/ 128588 h 254794"/>
                <a:gd name="connsiteX8" fmla="*/ 214312 w 214312"/>
                <a:gd name="connsiteY8" fmla="*/ 54769 h 254794"/>
                <a:gd name="connsiteX9" fmla="*/ 126206 w 214312"/>
                <a:gd name="connsiteY9" fmla="*/ 59532 h 254794"/>
                <a:gd name="connsiteX10" fmla="*/ 69056 w 214312"/>
                <a:gd name="connsiteY10" fmla="*/ 0 h 254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12" h="254794">
                  <a:moveTo>
                    <a:pt x="69056" y="0"/>
                  </a:moveTo>
                  <a:lnTo>
                    <a:pt x="40481" y="45244"/>
                  </a:lnTo>
                  <a:lnTo>
                    <a:pt x="0" y="138113"/>
                  </a:lnTo>
                  <a:lnTo>
                    <a:pt x="33337" y="173832"/>
                  </a:lnTo>
                  <a:lnTo>
                    <a:pt x="28575" y="230982"/>
                  </a:lnTo>
                  <a:lnTo>
                    <a:pt x="76200" y="254794"/>
                  </a:lnTo>
                  <a:lnTo>
                    <a:pt x="114300" y="178594"/>
                  </a:lnTo>
                  <a:lnTo>
                    <a:pt x="200025" y="128588"/>
                  </a:lnTo>
                  <a:lnTo>
                    <a:pt x="214312" y="54769"/>
                  </a:lnTo>
                  <a:lnTo>
                    <a:pt x="126206" y="59532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0" name="フリーフォーム 1192">
              <a:extLst>
                <a:ext uri="{FF2B5EF4-FFF2-40B4-BE49-F238E27FC236}">
                  <a16:creationId xmlns:a16="http://schemas.microsoft.com/office/drawing/2014/main" id="{06876F96-80F3-4D20-8A57-2F8CC76880FB}"/>
                </a:ext>
              </a:extLst>
            </p:cNvPr>
            <p:cNvSpPr/>
            <p:nvPr/>
          </p:nvSpPr>
          <p:spPr bwMode="auto">
            <a:xfrm>
              <a:off x="8905186" y="4756788"/>
              <a:ext cx="314201" cy="484102"/>
            </a:xfrm>
            <a:custGeom>
              <a:avLst/>
              <a:gdLst>
                <a:gd name="connsiteX0" fmla="*/ 38100 w 428625"/>
                <a:gd name="connsiteY0" fmla="*/ 140494 h 659606"/>
                <a:gd name="connsiteX1" fmla="*/ 0 w 428625"/>
                <a:gd name="connsiteY1" fmla="*/ 190500 h 659606"/>
                <a:gd name="connsiteX2" fmla="*/ 4762 w 428625"/>
                <a:gd name="connsiteY2" fmla="*/ 228600 h 659606"/>
                <a:gd name="connsiteX3" fmla="*/ 47625 w 428625"/>
                <a:gd name="connsiteY3" fmla="*/ 230981 h 659606"/>
                <a:gd name="connsiteX4" fmla="*/ 111919 w 428625"/>
                <a:gd name="connsiteY4" fmla="*/ 402431 h 659606"/>
                <a:gd name="connsiteX5" fmla="*/ 180975 w 428625"/>
                <a:gd name="connsiteY5" fmla="*/ 554831 h 659606"/>
                <a:gd name="connsiteX6" fmla="*/ 352425 w 428625"/>
                <a:gd name="connsiteY6" fmla="*/ 659606 h 659606"/>
                <a:gd name="connsiteX7" fmla="*/ 381000 w 428625"/>
                <a:gd name="connsiteY7" fmla="*/ 635794 h 659606"/>
                <a:gd name="connsiteX8" fmla="*/ 428625 w 428625"/>
                <a:gd name="connsiteY8" fmla="*/ 464344 h 659606"/>
                <a:gd name="connsiteX9" fmla="*/ 400050 w 428625"/>
                <a:gd name="connsiteY9" fmla="*/ 385762 h 659606"/>
                <a:gd name="connsiteX10" fmla="*/ 345281 w 428625"/>
                <a:gd name="connsiteY10" fmla="*/ 328612 h 659606"/>
                <a:gd name="connsiteX11" fmla="*/ 297656 w 428625"/>
                <a:gd name="connsiteY11" fmla="*/ 338137 h 659606"/>
                <a:gd name="connsiteX12" fmla="*/ 254794 w 428625"/>
                <a:gd name="connsiteY12" fmla="*/ 266700 h 659606"/>
                <a:gd name="connsiteX13" fmla="*/ 290512 w 428625"/>
                <a:gd name="connsiteY13" fmla="*/ 157162 h 659606"/>
                <a:gd name="connsiteX14" fmla="*/ 364331 w 428625"/>
                <a:gd name="connsiteY14" fmla="*/ 133350 h 659606"/>
                <a:gd name="connsiteX15" fmla="*/ 354806 w 428625"/>
                <a:gd name="connsiteY15" fmla="*/ 83344 h 659606"/>
                <a:gd name="connsiteX16" fmla="*/ 273844 w 428625"/>
                <a:gd name="connsiteY16" fmla="*/ 73819 h 659606"/>
                <a:gd name="connsiteX17" fmla="*/ 216694 w 428625"/>
                <a:gd name="connsiteY17" fmla="*/ 0 h 659606"/>
                <a:gd name="connsiteX18" fmla="*/ 195262 w 428625"/>
                <a:gd name="connsiteY18" fmla="*/ 42862 h 659606"/>
                <a:gd name="connsiteX19" fmla="*/ 114300 w 428625"/>
                <a:gd name="connsiteY19" fmla="*/ 97631 h 659606"/>
                <a:gd name="connsiteX20" fmla="*/ 80962 w 428625"/>
                <a:gd name="connsiteY20" fmla="*/ 173831 h 659606"/>
                <a:gd name="connsiteX21" fmla="*/ 38100 w 428625"/>
                <a:gd name="connsiteY21" fmla="*/ 140494 h 659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28625" h="659606">
                  <a:moveTo>
                    <a:pt x="38100" y="140494"/>
                  </a:moveTo>
                  <a:lnTo>
                    <a:pt x="0" y="190500"/>
                  </a:lnTo>
                  <a:lnTo>
                    <a:pt x="4762" y="228600"/>
                  </a:lnTo>
                  <a:lnTo>
                    <a:pt x="47625" y="230981"/>
                  </a:lnTo>
                  <a:lnTo>
                    <a:pt x="111919" y="402431"/>
                  </a:lnTo>
                  <a:lnTo>
                    <a:pt x="180975" y="554831"/>
                  </a:lnTo>
                  <a:lnTo>
                    <a:pt x="352425" y="659606"/>
                  </a:lnTo>
                  <a:lnTo>
                    <a:pt x="381000" y="635794"/>
                  </a:lnTo>
                  <a:lnTo>
                    <a:pt x="428625" y="464344"/>
                  </a:lnTo>
                  <a:lnTo>
                    <a:pt x="400050" y="385762"/>
                  </a:lnTo>
                  <a:lnTo>
                    <a:pt x="345281" y="328612"/>
                  </a:lnTo>
                  <a:lnTo>
                    <a:pt x="297656" y="338137"/>
                  </a:lnTo>
                  <a:lnTo>
                    <a:pt x="254794" y="266700"/>
                  </a:lnTo>
                  <a:lnTo>
                    <a:pt x="290512" y="157162"/>
                  </a:lnTo>
                  <a:lnTo>
                    <a:pt x="364331" y="133350"/>
                  </a:lnTo>
                  <a:lnTo>
                    <a:pt x="354806" y="83344"/>
                  </a:lnTo>
                  <a:lnTo>
                    <a:pt x="273844" y="73819"/>
                  </a:lnTo>
                  <a:lnTo>
                    <a:pt x="216694" y="0"/>
                  </a:lnTo>
                  <a:lnTo>
                    <a:pt x="195262" y="42862"/>
                  </a:lnTo>
                  <a:lnTo>
                    <a:pt x="114300" y="97631"/>
                  </a:lnTo>
                  <a:lnTo>
                    <a:pt x="80962" y="173831"/>
                  </a:lnTo>
                  <a:lnTo>
                    <a:pt x="38100" y="14049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1" name="フリーフォーム 1193">
              <a:extLst>
                <a:ext uri="{FF2B5EF4-FFF2-40B4-BE49-F238E27FC236}">
                  <a16:creationId xmlns:a16="http://schemas.microsoft.com/office/drawing/2014/main" id="{06DB62DB-FEC9-4A02-A396-BD9B229B298A}"/>
                </a:ext>
              </a:extLst>
            </p:cNvPr>
            <p:cNvSpPr/>
            <p:nvPr/>
          </p:nvSpPr>
          <p:spPr bwMode="auto">
            <a:xfrm>
              <a:off x="9106507" y="4421641"/>
              <a:ext cx="317691" cy="306055"/>
            </a:xfrm>
            <a:custGeom>
              <a:avLst/>
              <a:gdLst>
                <a:gd name="connsiteX0" fmla="*/ 45243 w 433387"/>
                <a:gd name="connsiteY0" fmla="*/ 0 h 416719"/>
                <a:gd name="connsiteX1" fmla="*/ 166687 w 433387"/>
                <a:gd name="connsiteY1" fmla="*/ 26194 h 416719"/>
                <a:gd name="connsiteX2" fmla="*/ 183356 w 433387"/>
                <a:gd name="connsiteY2" fmla="*/ 71437 h 416719"/>
                <a:gd name="connsiteX3" fmla="*/ 321468 w 433387"/>
                <a:gd name="connsiteY3" fmla="*/ 64294 h 416719"/>
                <a:gd name="connsiteX4" fmla="*/ 378618 w 433387"/>
                <a:gd name="connsiteY4" fmla="*/ 78581 h 416719"/>
                <a:gd name="connsiteX5" fmla="*/ 433387 w 433387"/>
                <a:gd name="connsiteY5" fmla="*/ 145256 h 416719"/>
                <a:gd name="connsiteX6" fmla="*/ 392906 w 433387"/>
                <a:gd name="connsiteY6" fmla="*/ 190500 h 416719"/>
                <a:gd name="connsiteX7" fmla="*/ 421481 w 433387"/>
                <a:gd name="connsiteY7" fmla="*/ 254794 h 416719"/>
                <a:gd name="connsiteX8" fmla="*/ 333375 w 433387"/>
                <a:gd name="connsiteY8" fmla="*/ 309562 h 416719"/>
                <a:gd name="connsiteX9" fmla="*/ 292893 w 433387"/>
                <a:gd name="connsiteY9" fmla="*/ 280987 h 416719"/>
                <a:gd name="connsiteX10" fmla="*/ 314325 w 433387"/>
                <a:gd name="connsiteY10" fmla="*/ 369094 h 416719"/>
                <a:gd name="connsiteX11" fmla="*/ 254793 w 433387"/>
                <a:gd name="connsiteY11" fmla="*/ 416719 h 416719"/>
                <a:gd name="connsiteX12" fmla="*/ 190500 w 433387"/>
                <a:gd name="connsiteY12" fmla="*/ 381000 h 416719"/>
                <a:gd name="connsiteX13" fmla="*/ 195262 w 433387"/>
                <a:gd name="connsiteY13" fmla="*/ 221456 h 416719"/>
                <a:gd name="connsiteX14" fmla="*/ 23812 w 433387"/>
                <a:gd name="connsiteY14" fmla="*/ 169069 h 416719"/>
                <a:gd name="connsiteX15" fmla="*/ 0 w 433387"/>
                <a:gd name="connsiteY15" fmla="*/ 104775 h 416719"/>
                <a:gd name="connsiteX16" fmla="*/ 45243 w 433387"/>
                <a:gd name="connsiteY16" fmla="*/ 0 h 416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3387" h="416719">
                  <a:moveTo>
                    <a:pt x="45243" y="0"/>
                  </a:moveTo>
                  <a:lnTo>
                    <a:pt x="166687" y="26194"/>
                  </a:lnTo>
                  <a:lnTo>
                    <a:pt x="183356" y="71437"/>
                  </a:lnTo>
                  <a:lnTo>
                    <a:pt x="321468" y="64294"/>
                  </a:lnTo>
                  <a:lnTo>
                    <a:pt x="378618" y="78581"/>
                  </a:lnTo>
                  <a:lnTo>
                    <a:pt x="433387" y="145256"/>
                  </a:lnTo>
                  <a:lnTo>
                    <a:pt x="392906" y="190500"/>
                  </a:lnTo>
                  <a:lnTo>
                    <a:pt x="421481" y="254794"/>
                  </a:lnTo>
                  <a:lnTo>
                    <a:pt x="333375" y="309562"/>
                  </a:lnTo>
                  <a:lnTo>
                    <a:pt x="292893" y="280987"/>
                  </a:lnTo>
                  <a:lnTo>
                    <a:pt x="314325" y="369094"/>
                  </a:lnTo>
                  <a:lnTo>
                    <a:pt x="254793" y="416719"/>
                  </a:lnTo>
                  <a:lnTo>
                    <a:pt x="190500" y="381000"/>
                  </a:lnTo>
                  <a:lnTo>
                    <a:pt x="195262" y="221456"/>
                  </a:lnTo>
                  <a:lnTo>
                    <a:pt x="23812" y="169069"/>
                  </a:lnTo>
                  <a:lnTo>
                    <a:pt x="0" y="104775"/>
                  </a:lnTo>
                  <a:lnTo>
                    <a:pt x="452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2" name="フリーフォーム 1194">
              <a:extLst>
                <a:ext uri="{FF2B5EF4-FFF2-40B4-BE49-F238E27FC236}">
                  <a16:creationId xmlns:a16="http://schemas.microsoft.com/office/drawing/2014/main" id="{532E8D5A-CFB0-4705-B4D5-D579AFF93738}"/>
                </a:ext>
              </a:extLst>
            </p:cNvPr>
            <p:cNvSpPr/>
            <p:nvPr/>
          </p:nvSpPr>
          <p:spPr bwMode="auto">
            <a:xfrm>
              <a:off x="9399761" y="4526374"/>
              <a:ext cx="115207" cy="176883"/>
            </a:xfrm>
            <a:custGeom>
              <a:avLst/>
              <a:gdLst>
                <a:gd name="connsiteX0" fmla="*/ 40481 w 157162"/>
                <a:gd name="connsiteY0" fmla="*/ 0 h 240506"/>
                <a:gd name="connsiteX1" fmla="*/ 0 w 157162"/>
                <a:gd name="connsiteY1" fmla="*/ 42862 h 240506"/>
                <a:gd name="connsiteX2" fmla="*/ 28575 w 157162"/>
                <a:gd name="connsiteY2" fmla="*/ 119062 h 240506"/>
                <a:gd name="connsiteX3" fmla="*/ 57150 w 157162"/>
                <a:gd name="connsiteY3" fmla="*/ 138112 h 240506"/>
                <a:gd name="connsiteX4" fmla="*/ 42862 w 157162"/>
                <a:gd name="connsiteY4" fmla="*/ 180975 h 240506"/>
                <a:gd name="connsiteX5" fmla="*/ 71437 w 157162"/>
                <a:gd name="connsiteY5" fmla="*/ 240506 h 240506"/>
                <a:gd name="connsiteX6" fmla="*/ 157162 w 157162"/>
                <a:gd name="connsiteY6" fmla="*/ 233362 h 240506"/>
                <a:gd name="connsiteX7" fmla="*/ 111918 w 157162"/>
                <a:gd name="connsiteY7" fmla="*/ 138112 h 240506"/>
                <a:gd name="connsiteX8" fmla="*/ 145256 w 157162"/>
                <a:gd name="connsiteY8" fmla="*/ 80962 h 240506"/>
                <a:gd name="connsiteX9" fmla="*/ 40481 w 157162"/>
                <a:gd name="connsiteY9" fmla="*/ 0 h 240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162" h="240506">
                  <a:moveTo>
                    <a:pt x="40481" y="0"/>
                  </a:moveTo>
                  <a:lnTo>
                    <a:pt x="0" y="42862"/>
                  </a:lnTo>
                  <a:lnTo>
                    <a:pt x="28575" y="119062"/>
                  </a:lnTo>
                  <a:lnTo>
                    <a:pt x="57150" y="138112"/>
                  </a:lnTo>
                  <a:lnTo>
                    <a:pt x="42862" y="180975"/>
                  </a:lnTo>
                  <a:lnTo>
                    <a:pt x="71437" y="240506"/>
                  </a:lnTo>
                  <a:lnTo>
                    <a:pt x="157162" y="233362"/>
                  </a:lnTo>
                  <a:lnTo>
                    <a:pt x="111918" y="138112"/>
                  </a:lnTo>
                  <a:lnTo>
                    <a:pt x="145256" y="80962"/>
                  </a:lnTo>
                  <a:lnTo>
                    <a:pt x="404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3" name="フリーフォーム 1195">
              <a:extLst>
                <a:ext uri="{FF2B5EF4-FFF2-40B4-BE49-F238E27FC236}">
                  <a16:creationId xmlns:a16="http://schemas.microsoft.com/office/drawing/2014/main" id="{BDEAD9D0-9245-4EF6-ABF5-1D155D20D664}"/>
                </a:ext>
              </a:extLst>
            </p:cNvPr>
            <p:cNvSpPr/>
            <p:nvPr/>
          </p:nvSpPr>
          <p:spPr bwMode="auto">
            <a:xfrm>
              <a:off x="9481220" y="4582232"/>
              <a:ext cx="103569" cy="122189"/>
            </a:xfrm>
            <a:custGeom>
              <a:avLst/>
              <a:gdLst>
                <a:gd name="connsiteX0" fmla="*/ 42863 w 140494"/>
                <a:gd name="connsiteY0" fmla="*/ 166687 h 166687"/>
                <a:gd name="connsiteX1" fmla="*/ 0 w 140494"/>
                <a:gd name="connsiteY1" fmla="*/ 57150 h 166687"/>
                <a:gd name="connsiteX2" fmla="*/ 42863 w 140494"/>
                <a:gd name="connsiteY2" fmla="*/ 0 h 166687"/>
                <a:gd name="connsiteX3" fmla="*/ 119063 w 140494"/>
                <a:gd name="connsiteY3" fmla="*/ 0 h 166687"/>
                <a:gd name="connsiteX4" fmla="*/ 140494 w 140494"/>
                <a:gd name="connsiteY4" fmla="*/ 19050 h 166687"/>
                <a:gd name="connsiteX5" fmla="*/ 123825 w 140494"/>
                <a:gd name="connsiteY5" fmla="*/ 45244 h 166687"/>
                <a:gd name="connsiteX6" fmla="*/ 138113 w 140494"/>
                <a:gd name="connsiteY6" fmla="*/ 126206 h 166687"/>
                <a:gd name="connsiteX7" fmla="*/ 76200 w 140494"/>
                <a:gd name="connsiteY7" fmla="*/ 126206 h 166687"/>
                <a:gd name="connsiteX8" fmla="*/ 42863 w 140494"/>
                <a:gd name="connsiteY8" fmla="*/ 166687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0494" h="166687">
                  <a:moveTo>
                    <a:pt x="42863" y="166687"/>
                  </a:moveTo>
                  <a:lnTo>
                    <a:pt x="0" y="57150"/>
                  </a:lnTo>
                  <a:lnTo>
                    <a:pt x="42863" y="0"/>
                  </a:lnTo>
                  <a:lnTo>
                    <a:pt x="119063" y="0"/>
                  </a:lnTo>
                  <a:lnTo>
                    <a:pt x="140494" y="19050"/>
                  </a:lnTo>
                  <a:lnTo>
                    <a:pt x="123825" y="45244"/>
                  </a:lnTo>
                  <a:lnTo>
                    <a:pt x="138113" y="126206"/>
                  </a:lnTo>
                  <a:lnTo>
                    <a:pt x="76200" y="126206"/>
                  </a:lnTo>
                  <a:lnTo>
                    <a:pt x="42863" y="1666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4" name="フリーフォーム 1197">
              <a:extLst>
                <a:ext uri="{FF2B5EF4-FFF2-40B4-BE49-F238E27FC236}">
                  <a16:creationId xmlns:a16="http://schemas.microsoft.com/office/drawing/2014/main" id="{D9BFA075-6D68-4320-821F-7D2C70EB14C7}"/>
                </a:ext>
              </a:extLst>
            </p:cNvPr>
            <p:cNvSpPr/>
            <p:nvPr/>
          </p:nvSpPr>
          <p:spPr bwMode="auto">
            <a:xfrm>
              <a:off x="9565007" y="4595033"/>
              <a:ext cx="82623" cy="90769"/>
            </a:xfrm>
            <a:custGeom>
              <a:avLst/>
              <a:gdLst>
                <a:gd name="connsiteX0" fmla="*/ 23813 w 111919"/>
                <a:gd name="connsiteY0" fmla="*/ 0 h 123825"/>
                <a:gd name="connsiteX1" fmla="*/ 0 w 111919"/>
                <a:gd name="connsiteY1" fmla="*/ 47625 h 123825"/>
                <a:gd name="connsiteX2" fmla="*/ 28575 w 111919"/>
                <a:gd name="connsiteY2" fmla="*/ 123825 h 123825"/>
                <a:gd name="connsiteX3" fmla="*/ 69057 w 111919"/>
                <a:gd name="connsiteY3" fmla="*/ 123825 h 123825"/>
                <a:gd name="connsiteX4" fmla="*/ 111919 w 111919"/>
                <a:gd name="connsiteY4" fmla="*/ 52387 h 123825"/>
                <a:gd name="connsiteX5" fmla="*/ 23813 w 111919"/>
                <a:gd name="connsiteY5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1919" h="123825">
                  <a:moveTo>
                    <a:pt x="23813" y="0"/>
                  </a:moveTo>
                  <a:lnTo>
                    <a:pt x="0" y="47625"/>
                  </a:lnTo>
                  <a:lnTo>
                    <a:pt x="28575" y="123825"/>
                  </a:lnTo>
                  <a:lnTo>
                    <a:pt x="69057" y="123825"/>
                  </a:lnTo>
                  <a:lnTo>
                    <a:pt x="111919" y="52387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5" name="フリーフォーム 1199">
              <a:extLst>
                <a:ext uri="{FF2B5EF4-FFF2-40B4-BE49-F238E27FC236}">
                  <a16:creationId xmlns:a16="http://schemas.microsoft.com/office/drawing/2014/main" id="{306B05FB-9B8D-4AB0-8A3B-A8EDC4E2E213}"/>
                </a:ext>
              </a:extLst>
            </p:cNvPr>
            <p:cNvSpPr/>
            <p:nvPr/>
          </p:nvSpPr>
          <p:spPr bwMode="auto">
            <a:xfrm>
              <a:off x="9043667" y="5223435"/>
              <a:ext cx="188521" cy="1310333"/>
            </a:xfrm>
            <a:custGeom>
              <a:avLst/>
              <a:gdLst>
                <a:gd name="connsiteX0" fmla="*/ 178593 w 257175"/>
                <a:gd name="connsiteY0" fmla="*/ 0 h 1788318"/>
                <a:gd name="connsiteX1" fmla="*/ 230981 w 257175"/>
                <a:gd name="connsiteY1" fmla="*/ 59531 h 1788318"/>
                <a:gd name="connsiteX2" fmla="*/ 228600 w 257175"/>
                <a:gd name="connsiteY2" fmla="*/ 107156 h 1788318"/>
                <a:gd name="connsiteX3" fmla="*/ 257175 w 257175"/>
                <a:gd name="connsiteY3" fmla="*/ 207168 h 1788318"/>
                <a:gd name="connsiteX4" fmla="*/ 257175 w 257175"/>
                <a:gd name="connsiteY4" fmla="*/ 278606 h 1788318"/>
                <a:gd name="connsiteX5" fmla="*/ 202406 w 257175"/>
                <a:gd name="connsiteY5" fmla="*/ 314325 h 1788318"/>
                <a:gd name="connsiteX6" fmla="*/ 185737 w 257175"/>
                <a:gd name="connsiteY6" fmla="*/ 519112 h 1788318"/>
                <a:gd name="connsiteX7" fmla="*/ 171450 w 257175"/>
                <a:gd name="connsiteY7" fmla="*/ 564356 h 1788318"/>
                <a:gd name="connsiteX8" fmla="*/ 185737 w 257175"/>
                <a:gd name="connsiteY8" fmla="*/ 688181 h 1788318"/>
                <a:gd name="connsiteX9" fmla="*/ 109537 w 257175"/>
                <a:gd name="connsiteY9" fmla="*/ 845343 h 1788318"/>
                <a:gd name="connsiteX10" fmla="*/ 104775 w 257175"/>
                <a:gd name="connsiteY10" fmla="*/ 1059656 h 1788318"/>
                <a:gd name="connsiteX11" fmla="*/ 130968 w 257175"/>
                <a:gd name="connsiteY11" fmla="*/ 1183481 h 1788318"/>
                <a:gd name="connsiteX12" fmla="*/ 100012 w 257175"/>
                <a:gd name="connsiteY12" fmla="*/ 1323975 h 1788318"/>
                <a:gd name="connsiteX13" fmla="*/ 88106 w 257175"/>
                <a:gd name="connsiteY13" fmla="*/ 1400175 h 1788318"/>
                <a:gd name="connsiteX14" fmla="*/ 69056 w 257175"/>
                <a:gd name="connsiteY14" fmla="*/ 1464468 h 1788318"/>
                <a:gd name="connsiteX15" fmla="*/ 92868 w 257175"/>
                <a:gd name="connsiteY15" fmla="*/ 1566862 h 1788318"/>
                <a:gd name="connsiteX16" fmla="*/ 145256 w 257175"/>
                <a:gd name="connsiteY16" fmla="*/ 1578768 h 1788318"/>
                <a:gd name="connsiteX17" fmla="*/ 183356 w 257175"/>
                <a:gd name="connsiteY17" fmla="*/ 1593056 h 1788318"/>
                <a:gd name="connsiteX18" fmla="*/ 207168 w 257175"/>
                <a:gd name="connsiteY18" fmla="*/ 1788318 h 1788318"/>
                <a:gd name="connsiteX19" fmla="*/ 69056 w 257175"/>
                <a:gd name="connsiteY19" fmla="*/ 1662112 h 1788318"/>
                <a:gd name="connsiteX20" fmla="*/ 73818 w 257175"/>
                <a:gd name="connsiteY20" fmla="*/ 1604962 h 1788318"/>
                <a:gd name="connsiteX21" fmla="*/ 42862 w 257175"/>
                <a:gd name="connsiteY21" fmla="*/ 1559718 h 1788318"/>
                <a:gd name="connsiteX22" fmla="*/ 4762 w 257175"/>
                <a:gd name="connsiteY22" fmla="*/ 1497806 h 1788318"/>
                <a:gd name="connsiteX23" fmla="*/ 7143 w 257175"/>
                <a:gd name="connsiteY23" fmla="*/ 1362075 h 1788318"/>
                <a:gd name="connsiteX24" fmla="*/ 54768 w 257175"/>
                <a:gd name="connsiteY24" fmla="*/ 1404937 h 1788318"/>
                <a:gd name="connsiteX25" fmla="*/ 69056 w 257175"/>
                <a:gd name="connsiteY25" fmla="*/ 1340643 h 1788318"/>
                <a:gd name="connsiteX26" fmla="*/ 21431 w 257175"/>
                <a:gd name="connsiteY26" fmla="*/ 1314450 h 1788318"/>
                <a:gd name="connsiteX27" fmla="*/ 50006 w 257175"/>
                <a:gd name="connsiteY27" fmla="*/ 1295400 h 1788318"/>
                <a:gd name="connsiteX28" fmla="*/ 0 w 257175"/>
                <a:gd name="connsiteY28" fmla="*/ 1288256 h 1788318"/>
                <a:gd name="connsiteX29" fmla="*/ 38100 w 257175"/>
                <a:gd name="connsiteY29" fmla="*/ 1233487 h 1788318"/>
                <a:gd name="connsiteX30" fmla="*/ 83343 w 257175"/>
                <a:gd name="connsiteY30" fmla="*/ 1276350 h 1788318"/>
                <a:gd name="connsiteX31" fmla="*/ 88106 w 257175"/>
                <a:gd name="connsiteY31" fmla="*/ 1254918 h 1788318"/>
                <a:gd name="connsiteX32" fmla="*/ 85725 w 257175"/>
                <a:gd name="connsiteY32" fmla="*/ 1090612 h 1788318"/>
                <a:gd name="connsiteX33" fmla="*/ 73818 w 257175"/>
                <a:gd name="connsiteY33" fmla="*/ 1019175 h 1788318"/>
                <a:gd name="connsiteX34" fmla="*/ 28575 w 257175"/>
                <a:gd name="connsiteY34" fmla="*/ 1107281 h 1788318"/>
                <a:gd name="connsiteX35" fmla="*/ 30956 w 257175"/>
                <a:gd name="connsiteY35" fmla="*/ 997743 h 1788318"/>
                <a:gd name="connsiteX36" fmla="*/ 40481 w 257175"/>
                <a:gd name="connsiteY36" fmla="*/ 916781 h 1788318"/>
                <a:gd name="connsiteX37" fmla="*/ 40481 w 257175"/>
                <a:gd name="connsiteY37" fmla="*/ 828675 h 1788318"/>
                <a:gd name="connsiteX38" fmla="*/ 116681 w 257175"/>
                <a:gd name="connsiteY38" fmla="*/ 592931 h 1788318"/>
                <a:gd name="connsiteX39" fmla="*/ 83343 w 257175"/>
                <a:gd name="connsiteY39" fmla="*/ 521493 h 1788318"/>
                <a:gd name="connsiteX40" fmla="*/ 147637 w 257175"/>
                <a:gd name="connsiteY40" fmla="*/ 285750 h 1788318"/>
                <a:gd name="connsiteX41" fmla="*/ 142875 w 257175"/>
                <a:gd name="connsiteY41" fmla="*/ 176212 h 1788318"/>
                <a:gd name="connsiteX42" fmla="*/ 159543 w 257175"/>
                <a:gd name="connsiteY42" fmla="*/ 64293 h 1788318"/>
                <a:gd name="connsiteX43" fmla="*/ 178593 w 257175"/>
                <a:gd name="connsiteY43" fmla="*/ 0 h 1788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57175" h="1788318">
                  <a:moveTo>
                    <a:pt x="178593" y="0"/>
                  </a:moveTo>
                  <a:lnTo>
                    <a:pt x="230981" y="59531"/>
                  </a:lnTo>
                  <a:lnTo>
                    <a:pt x="228600" y="107156"/>
                  </a:lnTo>
                  <a:lnTo>
                    <a:pt x="257175" y="207168"/>
                  </a:lnTo>
                  <a:lnTo>
                    <a:pt x="257175" y="278606"/>
                  </a:lnTo>
                  <a:lnTo>
                    <a:pt x="202406" y="314325"/>
                  </a:lnTo>
                  <a:lnTo>
                    <a:pt x="185737" y="519112"/>
                  </a:lnTo>
                  <a:lnTo>
                    <a:pt x="171450" y="564356"/>
                  </a:lnTo>
                  <a:lnTo>
                    <a:pt x="185737" y="688181"/>
                  </a:lnTo>
                  <a:lnTo>
                    <a:pt x="109537" y="845343"/>
                  </a:lnTo>
                  <a:lnTo>
                    <a:pt x="104775" y="1059656"/>
                  </a:lnTo>
                  <a:lnTo>
                    <a:pt x="130968" y="1183481"/>
                  </a:lnTo>
                  <a:lnTo>
                    <a:pt x="100012" y="1323975"/>
                  </a:lnTo>
                  <a:lnTo>
                    <a:pt x="88106" y="1400175"/>
                  </a:lnTo>
                  <a:lnTo>
                    <a:pt x="69056" y="1464468"/>
                  </a:lnTo>
                  <a:lnTo>
                    <a:pt x="92868" y="1566862"/>
                  </a:lnTo>
                  <a:lnTo>
                    <a:pt x="145256" y="1578768"/>
                  </a:lnTo>
                  <a:lnTo>
                    <a:pt x="183356" y="1593056"/>
                  </a:lnTo>
                  <a:lnTo>
                    <a:pt x="207168" y="1788318"/>
                  </a:lnTo>
                  <a:lnTo>
                    <a:pt x="69056" y="1662112"/>
                  </a:lnTo>
                  <a:lnTo>
                    <a:pt x="73818" y="1604962"/>
                  </a:lnTo>
                  <a:lnTo>
                    <a:pt x="42862" y="1559718"/>
                  </a:lnTo>
                  <a:lnTo>
                    <a:pt x="4762" y="1497806"/>
                  </a:lnTo>
                  <a:cubicBezTo>
                    <a:pt x="5556" y="1452562"/>
                    <a:pt x="6349" y="1407319"/>
                    <a:pt x="7143" y="1362075"/>
                  </a:cubicBezTo>
                  <a:lnTo>
                    <a:pt x="54768" y="1404937"/>
                  </a:lnTo>
                  <a:lnTo>
                    <a:pt x="69056" y="1340643"/>
                  </a:lnTo>
                  <a:lnTo>
                    <a:pt x="21431" y="1314450"/>
                  </a:lnTo>
                  <a:lnTo>
                    <a:pt x="50006" y="1295400"/>
                  </a:lnTo>
                  <a:lnTo>
                    <a:pt x="0" y="1288256"/>
                  </a:lnTo>
                  <a:lnTo>
                    <a:pt x="38100" y="1233487"/>
                  </a:lnTo>
                  <a:lnTo>
                    <a:pt x="83343" y="1276350"/>
                  </a:lnTo>
                  <a:lnTo>
                    <a:pt x="88106" y="1254918"/>
                  </a:lnTo>
                  <a:cubicBezTo>
                    <a:pt x="87312" y="1200149"/>
                    <a:pt x="86519" y="1145381"/>
                    <a:pt x="85725" y="1090612"/>
                  </a:cubicBezTo>
                  <a:lnTo>
                    <a:pt x="73818" y="1019175"/>
                  </a:lnTo>
                  <a:lnTo>
                    <a:pt x="28575" y="1107281"/>
                  </a:lnTo>
                  <a:cubicBezTo>
                    <a:pt x="29369" y="1070768"/>
                    <a:pt x="30162" y="1034256"/>
                    <a:pt x="30956" y="997743"/>
                  </a:cubicBezTo>
                  <a:lnTo>
                    <a:pt x="40481" y="916781"/>
                  </a:lnTo>
                  <a:lnTo>
                    <a:pt x="40481" y="828675"/>
                  </a:lnTo>
                  <a:lnTo>
                    <a:pt x="116681" y="592931"/>
                  </a:lnTo>
                  <a:lnTo>
                    <a:pt x="83343" y="521493"/>
                  </a:lnTo>
                  <a:lnTo>
                    <a:pt x="147637" y="285750"/>
                  </a:lnTo>
                  <a:lnTo>
                    <a:pt x="142875" y="176212"/>
                  </a:lnTo>
                  <a:lnTo>
                    <a:pt x="159543" y="64293"/>
                  </a:lnTo>
                  <a:lnTo>
                    <a:pt x="17859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6" name="フリーフォーム 1200">
              <a:extLst>
                <a:ext uri="{FF2B5EF4-FFF2-40B4-BE49-F238E27FC236}">
                  <a16:creationId xmlns:a16="http://schemas.microsoft.com/office/drawing/2014/main" id="{3BBD2C4B-7DB3-4D08-B29A-D1A7D6BB1281}"/>
                </a:ext>
              </a:extLst>
            </p:cNvPr>
            <p:cNvSpPr/>
            <p:nvPr/>
          </p:nvSpPr>
          <p:spPr bwMode="auto">
            <a:xfrm>
              <a:off x="9096034" y="5350278"/>
              <a:ext cx="468974" cy="1185817"/>
            </a:xfrm>
            <a:custGeom>
              <a:avLst/>
              <a:gdLst>
                <a:gd name="connsiteX0" fmla="*/ 259556 w 640556"/>
                <a:gd name="connsiteY0" fmla="*/ 1585912 h 1616869"/>
                <a:gd name="connsiteX1" fmla="*/ 138113 w 640556"/>
                <a:gd name="connsiteY1" fmla="*/ 1616869 h 1616869"/>
                <a:gd name="connsiteX2" fmla="*/ 116681 w 640556"/>
                <a:gd name="connsiteY2" fmla="*/ 1419225 h 1616869"/>
                <a:gd name="connsiteX3" fmla="*/ 16669 w 640556"/>
                <a:gd name="connsiteY3" fmla="*/ 1390650 h 1616869"/>
                <a:gd name="connsiteX4" fmla="*/ 0 w 640556"/>
                <a:gd name="connsiteY4" fmla="*/ 1283494 h 1616869"/>
                <a:gd name="connsiteX5" fmla="*/ 30956 w 640556"/>
                <a:gd name="connsiteY5" fmla="*/ 1173956 h 1616869"/>
                <a:gd name="connsiteX6" fmla="*/ 59531 w 640556"/>
                <a:gd name="connsiteY6" fmla="*/ 1007269 h 1616869"/>
                <a:gd name="connsiteX7" fmla="*/ 26194 w 640556"/>
                <a:gd name="connsiteY7" fmla="*/ 852487 h 1616869"/>
                <a:gd name="connsiteX8" fmla="*/ 35719 w 640556"/>
                <a:gd name="connsiteY8" fmla="*/ 659606 h 1616869"/>
                <a:gd name="connsiteX9" fmla="*/ 119063 w 640556"/>
                <a:gd name="connsiteY9" fmla="*/ 504825 h 1616869"/>
                <a:gd name="connsiteX10" fmla="*/ 102394 w 640556"/>
                <a:gd name="connsiteY10" fmla="*/ 395287 h 1616869"/>
                <a:gd name="connsiteX11" fmla="*/ 126206 w 640556"/>
                <a:gd name="connsiteY11" fmla="*/ 126206 h 1616869"/>
                <a:gd name="connsiteX12" fmla="*/ 188119 w 640556"/>
                <a:gd name="connsiteY12" fmla="*/ 102394 h 1616869"/>
                <a:gd name="connsiteX13" fmla="*/ 180975 w 640556"/>
                <a:gd name="connsiteY13" fmla="*/ 33337 h 1616869"/>
                <a:gd name="connsiteX14" fmla="*/ 226219 w 640556"/>
                <a:gd name="connsiteY14" fmla="*/ 0 h 1616869"/>
                <a:gd name="connsiteX15" fmla="*/ 292894 w 640556"/>
                <a:gd name="connsiteY15" fmla="*/ 23812 h 1616869"/>
                <a:gd name="connsiteX16" fmla="*/ 340519 w 640556"/>
                <a:gd name="connsiteY16" fmla="*/ 9525 h 1616869"/>
                <a:gd name="connsiteX17" fmla="*/ 433388 w 640556"/>
                <a:gd name="connsiteY17" fmla="*/ 83344 h 1616869"/>
                <a:gd name="connsiteX18" fmla="*/ 502444 w 640556"/>
                <a:gd name="connsiteY18" fmla="*/ 119062 h 1616869"/>
                <a:gd name="connsiteX19" fmla="*/ 504825 w 640556"/>
                <a:gd name="connsiteY19" fmla="*/ 197644 h 1616869"/>
                <a:gd name="connsiteX20" fmla="*/ 552450 w 640556"/>
                <a:gd name="connsiteY20" fmla="*/ 221456 h 1616869"/>
                <a:gd name="connsiteX21" fmla="*/ 633413 w 640556"/>
                <a:gd name="connsiteY21" fmla="*/ 152400 h 1616869"/>
                <a:gd name="connsiteX22" fmla="*/ 640556 w 640556"/>
                <a:gd name="connsiteY22" fmla="*/ 188119 h 1616869"/>
                <a:gd name="connsiteX23" fmla="*/ 595313 w 640556"/>
                <a:gd name="connsiteY23" fmla="*/ 259556 h 1616869"/>
                <a:gd name="connsiteX24" fmla="*/ 542925 w 640556"/>
                <a:gd name="connsiteY24" fmla="*/ 311944 h 1616869"/>
                <a:gd name="connsiteX25" fmla="*/ 492919 w 640556"/>
                <a:gd name="connsiteY25" fmla="*/ 423862 h 1616869"/>
                <a:gd name="connsiteX26" fmla="*/ 478631 w 640556"/>
                <a:gd name="connsiteY26" fmla="*/ 497681 h 1616869"/>
                <a:gd name="connsiteX27" fmla="*/ 528638 w 640556"/>
                <a:gd name="connsiteY27" fmla="*/ 576262 h 1616869"/>
                <a:gd name="connsiteX28" fmla="*/ 545306 w 640556"/>
                <a:gd name="connsiteY28" fmla="*/ 633412 h 1616869"/>
                <a:gd name="connsiteX29" fmla="*/ 447675 w 640556"/>
                <a:gd name="connsiteY29" fmla="*/ 745331 h 1616869"/>
                <a:gd name="connsiteX30" fmla="*/ 366713 w 640556"/>
                <a:gd name="connsiteY30" fmla="*/ 695325 h 1616869"/>
                <a:gd name="connsiteX31" fmla="*/ 359569 w 640556"/>
                <a:gd name="connsiteY31" fmla="*/ 764381 h 1616869"/>
                <a:gd name="connsiteX32" fmla="*/ 371475 w 640556"/>
                <a:gd name="connsiteY32" fmla="*/ 816769 h 1616869"/>
                <a:gd name="connsiteX33" fmla="*/ 316706 w 640556"/>
                <a:gd name="connsiteY33" fmla="*/ 826294 h 1616869"/>
                <a:gd name="connsiteX34" fmla="*/ 266700 w 640556"/>
                <a:gd name="connsiteY34" fmla="*/ 800100 h 1616869"/>
                <a:gd name="connsiteX35" fmla="*/ 273844 w 640556"/>
                <a:gd name="connsiteY35" fmla="*/ 892969 h 1616869"/>
                <a:gd name="connsiteX36" fmla="*/ 269081 w 640556"/>
                <a:gd name="connsiteY36" fmla="*/ 969169 h 1616869"/>
                <a:gd name="connsiteX37" fmla="*/ 242888 w 640556"/>
                <a:gd name="connsiteY37" fmla="*/ 1042987 h 1616869"/>
                <a:gd name="connsiteX38" fmla="*/ 197644 w 640556"/>
                <a:gd name="connsiteY38" fmla="*/ 1045369 h 1616869"/>
                <a:gd name="connsiteX39" fmla="*/ 190500 w 640556"/>
                <a:gd name="connsiteY39" fmla="*/ 1095375 h 1616869"/>
                <a:gd name="connsiteX40" fmla="*/ 245269 w 640556"/>
                <a:gd name="connsiteY40" fmla="*/ 1152525 h 1616869"/>
                <a:gd name="connsiteX41" fmla="*/ 223838 w 640556"/>
                <a:gd name="connsiteY41" fmla="*/ 1214437 h 1616869"/>
                <a:gd name="connsiteX42" fmla="*/ 171450 w 640556"/>
                <a:gd name="connsiteY42" fmla="*/ 1271587 h 1616869"/>
                <a:gd name="connsiteX43" fmla="*/ 138113 w 640556"/>
                <a:gd name="connsiteY43" fmla="*/ 1333500 h 1616869"/>
                <a:gd name="connsiteX44" fmla="*/ 133350 w 640556"/>
                <a:gd name="connsiteY44" fmla="*/ 1431131 h 1616869"/>
                <a:gd name="connsiteX45" fmla="*/ 192881 w 640556"/>
                <a:gd name="connsiteY45" fmla="*/ 1533525 h 1616869"/>
                <a:gd name="connsiteX46" fmla="*/ 259556 w 640556"/>
                <a:gd name="connsiteY46" fmla="*/ 1585912 h 1616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40556" h="1616869">
                  <a:moveTo>
                    <a:pt x="259556" y="1585912"/>
                  </a:moveTo>
                  <a:lnTo>
                    <a:pt x="138113" y="1616869"/>
                  </a:lnTo>
                  <a:lnTo>
                    <a:pt x="116681" y="1419225"/>
                  </a:lnTo>
                  <a:lnTo>
                    <a:pt x="16669" y="1390650"/>
                  </a:lnTo>
                  <a:lnTo>
                    <a:pt x="0" y="1283494"/>
                  </a:lnTo>
                  <a:lnTo>
                    <a:pt x="30956" y="1173956"/>
                  </a:lnTo>
                  <a:lnTo>
                    <a:pt x="59531" y="1007269"/>
                  </a:lnTo>
                  <a:lnTo>
                    <a:pt x="26194" y="852487"/>
                  </a:lnTo>
                  <a:lnTo>
                    <a:pt x="35719" y="659606"/>
                  </a:lnTo>
                  <a:lnTo>
                    <a:pt x="119063" y="504825"/>
                  </a:lnTo>
                  <a:lnTo>
                    <a:pt x="102394" y="395287"/>
                  </a:lnTo>
                  <a:lnTo>
                    <a:pt x="126206" y="126206"/>
                  </a:lnTo>
                  <a:lnTo>
                    <a:pt x="188119" y="102394"/>
                  </a:lnTo>
                  <a:lnTo>
                    <a:pt x="180975" y="33337"/>
                  </a:lnTo>
                  <a:lnTo>
                    <a:pt x="226219" y="0"/>
                  </a:lnTo>
                  <a:lnTo>
                    <a:pt x="292894" y="23812"/>
                  </a:lnTo>
                  <a:lnTo>
                    <a:pt x="340519" y="9525"/>
                  </a:lnTo>
                  <a:lnTo>
                    <a:pt x="433388" y="83344"/>
                  </a:lnTo>
                  <a:lnTo>
                    <a:pt x="502444" y="119062"/>
                  </a:lnTo>
                  <a:cubicBezTo>
                    <a:pt x="503238" y="145256"/>
                    <a:pt x="504031" y="171450"/>
                    <a:pt x="504825" y="197644"/>
                  </a:cubicBezTo>
                  <a:lnTo>
                    <a:pt x="552450" y="221456"/>
                  </a:lnTo>
                  <a:lnTo>
                    <a:pt x="633413" y="152400"/>
                  </a:lnTo>
                  <a:lnTo>
                    <a:pt x="640556" y="188119"/>
                  </a:lnTo>
                  <a:lnTo>
                    <a:pt x="595313" y="259556"/>
                  </a:lnTo>
                  <a:lnTo>
                    <a:pt x="542925" y="311944"/>
                  </a:lnTo>
                  <a:lnTo>
                    <a:pt x="492919" y="423862"/>
                  </a:lnTo>
                  <a:lnTo>
                    <a:pt x="478631" y="497681"/>
                  </a:lnTo>
                  <a:lnTo>
                    <a:pt x="528638" y="576262"/>
                  </a:lnTo>
                  <a:lnTo>
                    <a:pt x="545306" y="633412"/>
                  </a:lnTo>
                  <a:lnTo>
                    <a:pt x="447675" y="745331"/>
                  </a:lnTo>
                  <a:lnTo>
                    <a:pt x="366713" y="695325"/>
                  </a:lnTo>
                  <a:lnTo>
                    <a:pt x="359569" y="764381"/>
                  </a:lnTo>
                  <a:lnTo>
                    <a:pt x="371475" y="816769"/>
                  </a:lnTo>
                  <a:lnTo>
                    <a:pt x="316706" y="826294"/>
                  </a:lnTo>
                  <a:lnTo>
                    <a:pt x="266700" y="800100"/>
                  </a:lnTo>
                  <a:lnTo>
                    <a:pt x="273844" y="892969"/>
                  </a:lnTo>
                  <a:lnTo>
                    <a:pt x="269081" y="969169"/>
                  </a:lnTo>
                  <a:lnTo>
                    <a:pt x="242888" y="1042987"/>
                  </a:lnTo>
                  <a:lnTo>
                    <a:pt x="197644" y="1045369"/>
                  </a:lnTo>
                  <a:lnTo>
                    <a:pt x="190500" y="1095375"/>
                  </a:lnTo>
                  <a:lnTo>
                    <a:pt x="245269" y="1152525"/>
                  </a:lnTo>
                  <a:lnTo>
                    <a:pt x="223838" y="1214437"/>
                  </a:lnTo>
                  <a:lnTo>
                    <a:pt x="171450" y="1271587"/>
                  </a:lnTo>
                  <a:lnTo>
                    <a:pt x="138113" y="1333500"/>
                  </a:lnTo>
                  <a:lnTo>
                    <a:pt x="133350" y="1431131"/>
                  </a:lnTo>
                  <a:lnTo>
                    <a:pt x="192881" y="1533525"/>
                  </a:lnTo>
                  <a:lnTo>
                    <a:pt x="259556" y="15859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7" name="フリーフォーム 1201">
              <a:extLst>
                <a:ext uri="{FF2B5EF4-FFF2-40B4-BE49-F238E27FC236}">
                  <a16:creationId xmlns:a16="http://schemas.microsoft.com/office/drawing/2014/main" id="{4E5311B0-0C7D-41C0-AC74-15335C3CA22D}"/>
                </a:ext>
              </a:extLst>
            </p:cNvPr>
            <p:cNvSpPr/>
            <p:nvPr/>
          </p:nvSpPr>
          <p:spPr bwMode="auto">
            <a:xfrm>
              <a:off x="9184475" y="5003494"/>
              <a:ext cx="309546" cy="367731"/>
            </a:xfrm>
            <a:custGeom>
              <a:avLst/>
              <a:gdLst>
                <a:gd name="connsiteX0" fmla="*/ 23812 w 421481"/>
                <a:gd name="connsiteY0" fmla="*/ 54769 h 502444"/>
                <a:gd name="connsiteX1" fmla="*/ 57150 w 421481"/>
                <a:gd name="connsiteY1" fmla="*/ 145256 h 502444"/>
                <a:gd name="connsiteX2" fmla="*/ 0 w 421481"/>
                <a:gd name="connsiteY2" fmla="*/ 314325 h 502444"/>
                <a:gd name="connsiteX3" fmla="*/ 42862 w 421481"/>
                <a:gd name="connsiteY3" fmla="*/ 381000 h 502444"/>
                <a:gd name="connsiteX4" fmla="*/ 40481 w 421481"/>
                <a:gd name="connsiteY4" fmla="*/ 423863 h 502444"/>
                <a:gd name="connsiteX5" fmla="*/ 71437 w 421481"/>
                <a:gd name="connsiteY5" fmla="*/ 502444 h 502444"/>
                <a:gd name="connsiteX6" fmla="*/ 95250 w 421481"/>
                <a:gd name="connsiteY6" fmla="*/ 485775 h 502444"/>
                <a:gd name="connsiteX7" fmla="*/ 188119 w 421481"/>
                <a:gd name="connsiteY7" fmla="*/ 500063 h 502444"/>
                <a:gd name="connsiteX8" fmla="*/ 233362 w 421481"/>
                <a:gd name="connsiteY8" fmla="*/ 485775 h 502444"/>
                <a:gd name="connsiteX9" fmla="*/ 273844 w 421481"/>
                <a:gd name="connsiteY9" fmla="*/ 364331 h 502444"/>
                <a:gd name="connsiteX10" fmla="*/ 373856 w 421481"/>
                <a:gd name="connsiteY10" fmla="*/ 390525 h 502444"/>
                <a:gd name="connsiteX11" fmla="*/ 421481 w 421481"/>
                <a:gd name="connsiteY11" fmla="*/ 323850 h 502444"/>
                <a:gd name="connsiteX12" fmla="*/ 319087 w 421481"/>
                <a:gd name="connsiteY12" fmla="*/ 211931 h 502444"/>
                <a:gd name="connsiteX13" fmla="*/ 321469 w 421481"/>
                <a:gd name="connsiteY13" fmla="*/ 154781 h 502444"/>
                <a:gd name="connsiteX14" fmla="*/ 173831 w 421481"/>
                <a:gd name="connsiteY14" fmla="*/ 90488 h 502444"/>
                <a:gd name="connsiteX15" fmla="*/ 169069 w 421481"/>
                <a:gd name="connsiteY15" fmla="*/ 14288 h 502444"/>
                <a:gd name="connsiteX16" fmla="*/ 126206 w 421481"/>
                <a:gd name="connsiteY16" fmla="*/ 0 h 502444"/>
                <a:gd name="connsiteX17" fmla="*/ 83344 w 421481"/>
                <a:gd name="connsiteY17" fmla="*/ 38100 h 502444"/>
                <a:gd name="connsiteX18" fmla="*/ 23812 w 421481"/>
                <a:gd name="connsiteY18" fmla="*/ 54769 h 502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21481" h="502444">
                  <a:moveTo>
                    <a:pt x="23812" y="54769"/>
                  </a:moveTo>
                  <a:lnTo>
                    <a:pt x="57150" y="145256"/>
                  </a:lnTo>
                  <a:lnTo>
                    <a:pt x="0" y="314325"/>
                  </a:lnTo>
                  <a:lnTo>
                    <a:pt x="42862" y="381000"/>
                  </a:lnTo>
                  <a:lnTo>
                    <a:pt x="40481" y="423863"/>
                  </a:lnTo>
                  <a:lnTo>
                    <a:pt x="71437" y="502444"/>
                  </a:lnTo>
                  <a:lnTo>
                    <a:pt x="95250" y="485775"/>
                  </a:lnTo>
                  <a:lnTo>
                    <a:pt x="188119" y="500063"/>
                  </a:lnTo>
                  <a:lnTo>
                    <a:pt x="233362" y="485775"/>
                  </a:lnTo>
                  <a:lnTo>
                    <a:pt x="273844" y="364331"/>
                  </a:lnTo>
                  <a:lnTo>
                    <a:pt x="373856" y="390525"/>
                  </a:lnTo>
                  <a:lnTo>
                    <a:pt x="421481" y="323850"/>
                  </a:lnTo>
                  <a:lnTo>
                    <a:pt x="319087" y="211931"/>
                  </a:lnTo>
                  <a:lnTo>
                    <a:pt x="321469" y="154781"/>
                  </a:lnTo>
                  <a:lnTo>
                    <a:pt x="173831" y="90488"/>
                  </a:lnTo>
                  <a:lnTo>
                    <a:pt x="169069" y="14288"/>
                  </a:lnTo>
                  <a:lnTo>
                    <a:pt x="126206" y="0"/>
                  </a:lnTo>
                  <a:lnTo>
                    <a:pt x="83344" y="38100"/>
                  </a:lnTo>
                  <a:lnTo>
                    <a:pt x="23812" y="547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8" name="フリーフォーム 1202">
              <a:extLst>
                <a:ext uri="{FF2B5EF4-FFF2-40B4-BE49-F238E27FC236}">
                  <a16:creationId xmlns:a16="http://schemas.microsoft.com/office/drawing/2014/main" id="{F004375D-0274-4663-95E3-90A57D4D60BE}"/>
                </a:ext>
              </a:extLst>
            </p:cNvPr>
            <p:cNvSpPr/>
            <p:nvPr/>
          </p:nvSpPr>
          <p:spPr bwMode="auto">
            <a:xfrm>
              <a:off x="9352049" y="5276965"/>
              <a:ext cx="211795" cy="237396"/>
            </a:xfrm>
            <a:custGeom>
              <a:avLst/>
              <a:gdLst>
                <a:gd name="connsiteX0" fmla="*/ 140494 w 288131"/>
                <a:gd name="connsiteY0" fmla="*/ 19050 h 323850"/>
                <a:gd name="connsiteX1" fmla="*/ 159544 w 288131"/>
                <a:gd name="connsiteY1" fmla="*/ 100013 h 323850"/>
                <a:gd name="connsiteX2" fmla="*/ 219075 w 288131"/>
                <a:gd name="connsiteY2" fmla="*/ 107157 h 323850"/>
                <a:gd name="connsiteX3" fmla="*/ 250031 w 288131"/>
                <a:gd name="connsiteY3" fmla="*/ 173832 h 323850"/>
                <a:gd name="connsiteX4" fmla="*/ 288131 w 288131"/>
                <a:gd name="connsiteY4" fmla="*/ 190500 h 323850"/>
                <a:gd name="connsiteX5" fmla="*/ 278606 w 288131"/>
                <a:gd name="connsiteY5" fmla="*/ 259557 h 323850"/>
                <a:gd name="connsiteX6" fmla="*/ 204787 w 288131"/>
                <a:gd name="connsiteY6" fmla="*/ 323850 h 323850"/>
                <a:gd name="connsiteX7" fmla="*/ 154781 w 288131"/>
                <a:gd name="connsiteY7" fmla="*/ 307182 h 323850"/>
                <a:gd name="connsiteX8" fmla="*/ 152400 w 288131"/>
                <a:gd name="connsiteY8" fmla="*/ 226219 h 323850"/>
                <a:gd name="connsiteX9" fmla="*/ 0 w 288131"/>
                <a:gd name="connsiteY9" fmla="*/ 121444 h 323850"/>
                <a:gd name="connsiteX10" fmla="*/ 42862 w 288131"/>
                <a:gd name="connsiteY10" fmla="*/ 0 h 323850"/>
                <a:gd name="connsiteX11" fmla="*/ 140494 w 288131"/>
                <a:gd name="connsiteY11" fmla="*/ 1905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8131" h="323850">
                  <a:moveTo>
                    <a:pt x="140494" y="19050"/>
                  </a:moveTo>
                  <a:lnTo>
                    <a:pt x="159544" y="100013"/>
                  </a:lnTo>
                  <a:lnTo>
                    <a:pt x="219075" y="107157"/>
                  </a:lnTo>
                  <a:lnTo>
                    <a:pt x="250031" y="173832"/>
                  </a:lnTo>
                  <a:lnTo>
                    <a:pt x="288131" y="190500"/>
                  </a:lnTo>
                  <a:lnTo>
                    <a:pt x="278606" y="259557"/>
                  </a:lnTo>
                  <a:lnTo>
                    <a:pt x="204787" y="323850"/>
                  </a:lnTo>
                  <a:lnTo>
                    <a:pt x="154781" y="307182"/>
                  </a:lnTo>
                  <a:cubicBezTo>
                    <a:pt x="153987" y="280194"/>
                    <a:pt x="153194" y="253207"/>
                    <a:pt x="152400" y="226219"/>
                  </a:cubicBezTo>
                  <a:lnTo>
                    <a:pt x="0" y="121444"/>
                  </a:lnTo>
                  <a:lnTo>
                    <a:pt x="42862" y="0"/>
                  </a:lnTo>
                  <a:lnTo>
                    <a:pt x="140494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9" name="フリーフォーム 1203">
              <a:extLst>
                <a:ext uri="{FF2B5EF4-FFF2-40B4-BE49-F238E27FC236}">
                  <a16:creationId xmlns:a16="http://schemas.microsoft.com/office/drawing/2014/main" id="{7C2598EA-09FD-48AA-9107-7FB1DEDB8437}"/>
                </a:ext>
              </a:extLst>
            </p:cNvPr>
            <p:cNvSpPr/>
            <p:nvPr/>
          </p:nvSpPr>
          <p:spPr bwMode="auto">
            <a:xfrm>
              <a:off x="9452128" y="5590002"/>
              <a:ext cx="139645" cy="160591"/>
            </a:xfrm>
            <a:custGeom>
              <a:avLst/>
              <a:gdLst>
                <a:gd name="connsiteX0" fmla="*/ 42863 w 190500"/>
                <a:gd name="connsiteY0" fmla="*/ 0 h 219075"/>
                <a:gd name="connsiteX1" fmla="*/ 90488 w 190500"/>
                <a:gd name="connsiteY1" fmla="*/ 35719 h 219075"/>
                <a:gd name="connsiteX2" fmla="*/ 128588 w 190500"/>
                <a:gd name="connsiteY2" fmla="*/ 69056 h 219075"/>
                <a:gd name="connsiteX3" fmla="*/ 159544 w 190500"/>
                <a:gd name="connsiteY3" fmla="*/ 76200 h 219075"/>
                <a:gd name="connsiteX4" fmla="*/ 173831 w 190500"/>
                <a:gd name="connsiteY4" fmla="*/ 121444 h 219075"/>
                <a:gd name="connsiteX5" fmla="*/ 190500 w 190500"/>
                <a:gd name="connsiteY5" fmla="*/ 157163 h 219075"/>
                <a:gd name="connsiteX6" fmla="*/ 157163 w 190500"/>
                <a:gd name="connsiteY6" fmla="*/ 219075 h 219075"/>
                <a:gd name="connsiteX7" fmla="*/ 83344 w 190500"/>
                <a:gd name="connsiteY7" fmla="*/ 211931 h 219075"/>
                <a:gd name="connsiteX8" fmla="*/ 0 w 190500"/>
                <a:gd name="connsiteY8" fmla="*/ 178594 h 219075"/>
                <a:gd name="connsiteX9" fmla="*/ 2381 w 190500"/>
                <a:gd name="connsiteY9" fmla="*/ 102394 h 219075"/>
                <a:gd name="connsiteX10" fmla="*/ 42863 w 190500"/>
                <a:gd name="connsiteY10" fmla="*/ 0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0500" h="219075">
                  <a:moveTo>
                    <a:pt x="42863" y="0"/>
                  </a:moveTo>
                  <a:lnTo>
                    <a:pt x="90488" y="35719"/>
                  </a:lnTo>
                  <a:lnTo>
                    <a:pt x="128588" y="69056"/>
                  </a:lnTo>
                  <a:lnTo>
                    <a:pt x="159544" y="76200"/>
                  </a:lnTo>
                  <a:lnTo>
                    <a:pt x="173831" y="121444"/>
                  </a:lnTo>
                  <a:lnTo>
                    <a:pt x="190500" y="157163"/>
                  </a:lnTo>
                  <a:lnTo>
                    <a:pt x="157163" y="219075"/>
                  </a:lnTo>
                  <a:lnTo>
                    <a:pt x="83344" y="211931"/>
                  </a:lnTo>
                  <a:lnTo>
                    <a:pt x="0" y="178594"/>
                  </a:lnTo>
                  <a:cubicBezTo>
                    <a:pt x="794" y="153194"/>
                    <a:pt x="1587" y="127794"/>
                    <a:pt x="2381" y="102394"/>
                  </a:cubicBezTo>
                  <a:lnTo>
                    <a:pt x="4286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80" name="フリーフォーム 1204">
              <a:extLst>
                <a:ext uri="{FF2B5EF4-FFF2-40B4-BE49-F238E27FC236}">
                  <a16:creationId xmlns:a16="http://schemas.microsoft.com/office/drawing/2014/main" id="{59A2CACE-7885-4A70-8CC9-470869777E6E}"/>
                </a:ext>
              </a:extLst>
            </p:cNvPr>
            <p:cNvSpPr/>
            <p:nvPr/>
          </p:nvSpPr>
          <p:spPr bwMode="auto">
            <a:xfrm>
              <a:off x="9093706" y="4613653"/>
              <a:ext cx="960058" cy="1091556"/>
            </a:xfrm>
            <a:custGeom>
              <a:avLst/>
              <a:gdLst>
                <a:gd name="connsiteX0" fmla="*/ 671512 w 1309687"/>
                <a:gd name="connsiteY0" fmla="*/ 1488282 h 1488282"/>
                <a:gd name="connsiteX1" fmla="*/ 702469 w 1309687"/>
                <a:gd name="connsiteY1" fmla="*/ 1409700 h 1488282"/>
                <a:gd name="connsiteX2" fmla="*/ 766762 w 1309687"/>
                <a:gd name="connsiteY2" fmla="*/ 1362075 h 1488282"/>
                <a:gd name="connsiteX3" fmla="*/ 785812 w 1309687"/>
                <a:gd name="connsiteY3" fmla="*/ 1281113 h 1488282"/>
                <a:gd name="connsiteX4" fmla="*/ 845344 w 1309687"/>
                <a:gd name="connsiteY4" fmla="*/ 1252538 h 1488282"/>
                <a:gd name="connsiteX5" fmla="*/ 838200 w 1309687"/>
                <a:gd name="connsiteY5" fmla="*/ 1116807 h 1488282"/>
                <a:gd name="connsiteX6" fmla="*/ 859631 w 1309687"/>
                <a:gd name="connsiteY6" fmla="*/ 1102519 h 1488282"/>
                <a:gd name="connsiteX7" fmla="*/ 1000125 w 1309687"/>
                <a:gd name="connsiteY7" fmla="*/ 1038225 h 1488282"/>
                <a:gd name="connsiteX8" fmla="*/ 1071562 w 1309687"/>
                <a:gd name="connsiteY8" fmla="*/ 1050132 h 1488282"/>
                <a:gd name="connsiteX9" fmla="*/ 1109662 w 1309687"/>
                <a:gd name="connsiteY9" fmla="*/ 892969 h 1488282"/>
                <a:gd name="connsiteX10" fmla="*/ 1183481 w 1309687"/>
                <a:gd name="connsiteY10" fmla="*/ 652463 h 1488282"/>
                <a:gd name="connsiteX11" fmla="*/ 1309687 w 1309687"/>
                <a:gd name="connsiteY11" fmla="*/ 490538 h 1488282"/>
                <a:gd name="connsiteX12" fmla="*/ 1304925 w 1309687"/>
                <a:gd name="connsiteY12" fmla="*/ 369094 h 1488282"/>
                <a:gd name="connsiteX13" fmla="*/ 1190625 w 1309687"/>
                <a:gd name="connsiteY13" fmla="*/ 345282 h 1488282"/>
                <a:gd name="connsiteX14" fmla="*/ 1147762 w 1309687"/>
                <a:gd name="connsiteY14" fmla="*/ 278607 h 1488282"/>
                <a:gd name="connsiteX15" fmla="*/ 1066800 w 1309687"/>
                <a:gd name="connsiteY15" fmla="*/ 285750 h 1488282"/>
                <a:gd name="connsiteX16" fmla="*/ 1021556 w 1309687"/>
                <a:gd name="connsiteY16" fmla="*/ 264319 h 1488282"/>
                <a:gd name="connsiteX17" fmla="*/ 983456 w 1309687"/>
                <a:gd name="connsiteY17" fmla="*/ 288132 h 1488282"/>
                <a:gd name="connsiteX18" fmla="*/ 985837 w 1309687"/>
                <a:gd name="connsiteY18" fmla="*/ 240507 h 1488282"/>
                <a:gd name="connsiteX19" fmla="*/ 864394 w 1309687"/>
                <a:gd name="connsiteY19" fmla="*/ 200025 h 1488282"/>
                <a:gd name="connsiteX20" fmla="*/ 847725 w 1309687"/>
                <a:gd name="connsiteY20" fmla="*/ 238125 h 1488282"/>
                <a:gd name="connsiteX21" fmla="*/ 847725 w 1309687"/>
                <a:gd name="connsiteY21" fmla="*/ 195263 h 1488282"/>
                <a:gd name="connsiteX22" fmla="*/ 807244 w 1309687"/>
                <a:gd name="connsiteY22" fmla="*/ 183357 h 1488282"/>
                <a:gd name="connsiteX23" fmla="*/ 738187 w 1309687"/>
                <a:gd name="connsiteY23" fmla="*/ 219075 h 1488282"/>
                <a:gd name="connsiteX24" fmla="*/ 800100 w 1309687"/>
                <a:gd name="connsiteY24" fmla="*/ 130969 h 1488282"/>
                <a:gd name="connsiteX25" fmla="*/ 776287 w 1309687"/>
                <a:gd name="connsiteY25" fmla="*/ 90488 h 1488282"/>
                <a:gd name="connsiteX26" fmla="*/ 759619 w 1309687"/>
                <a:gd name="connsiteY26" fmla="*/ 26194 h 1488282"/>
                <a:gd name="connsiteX27" fmla="*/ 721519 w 1309687"/>
                <a:gd name="connsiteY27" fmla="*/ 100013 h 1488282"/>
                <a:gd name="connsiteX28" fmla="*/ 666750 w 1309687"/>
                <a:gd name="connsiteY28" fmla="*/ 95250 h 1488282"/>
                <a:gd name="connsiteX29" fmla="*/ 664369 w 1309687"/>
                <a:gd name="connsiteY29" fmla="*/ 83344 h 1488282"/>
                <a:gd name="connsiteX30" fmla="*/ 611981 w 1309687"/>
                <a:gd name="connsiteY30" fmla="*/ 83344 h 1488282"/>
                <a:gd name="connsiteX31" fmla="*/ 573881 w 1309687"/>
                <a:gd name="connsiteY31" fmla="*/ 114300 h 1488282"/>
                <a:gd name="connsiteX32" fmla="*/ 492919 w 1309687"/>
                <a:gd name="connsiteY32" fmla="*/ 123825 h 1488282"/>
                <a:gd name="connsiteX33" fmla="*/ 457200 w 1309687"/>
                <a:gd name="connsiteY33" fmla="*/ 71438 h 1488282"/>
                <a:gd name="connsiteX34" fmla="*/ 471487 w 1309687"/>
                <a:gd name="connsiteY34" fmla="*/ 11907 h 1488282"/>
                <a:gd name="connsiteX35" fmla="*/ 438150 w 1309687"/>
                <a:gd name="connsiteY35" fmla="*/ 0 h 1488282"/>
                <a:gd name="connsiteX36" fmla="*/ 361950 w 1309687"/>
                <a:gd name="connsiteY36" fmla="*/ 47625 h 1488282"/>
                <a:gd name="connsiteX37" fmla="*/ 309562 w 1309687"/>
                <a:gd name="connsiteY37" fmla="*/ 26194 h 1488282"/>
                <a:gd name="connsiteX38" fmla="*/ 330994 w 1309687"/>
                <a:gd name="connsiteY38" fmla="*/ 100013 h 1488282"/>
                <a:gd name="connsiteX39" fmla="*/ 278606 w 1309687"/>
                <a:gd name="connsiteY39" fmla="*/ 152400 h 1488282"/>
                <a:gd name="connsiteX40" fmla="*/ 211931 w 1309687"/>
                <a:gd name="connsiteY40" fmla="*/ 116682 h 1488282"/>
                <a:gd name="connsiteX41" fmla="*/ 145256 w 1309687"/>
                <a:gd name="connsiteY41" fmla="*/ 111919 h 1488282"/>
                <a:gd name="connsiteX42" fmla="*/ 128587 w 1309687"/>
                <a:gd name="connsiteY42" fmla="*/ 169069 h 1488282"/>
                <a:gd name="connsiteX43" fmla="*/ 140494 w 1309687"/>
                <a:gd name="connsiteY43" fmla="*/ 235744 h 1488282"/>
                <a:gd name="connsiteX44" fmla="*/ 107156 w 1309687"/>
                <a:gd name="connsiteY44" fmla="*/ 280988 h 1488282"/>
                <a:gd name="connsiteX45" fmla="*/ 104775 w 1309687"/>
                <a:gd name="connsiteY45" fmla="*/ 326232 h 1488282"/>
                <a:gd name="connsiteX46" fmla="*/ 30956 w 1309687"/>
                <a:gd name="connsiteY46" fmla="*/ 357188 h 1488282"/>
                <a:gd name="connsiteX47" fmla="*/ 0 w 1309687"/>
                <a:gd name="connsiteY47" fmla="*/ 466725 h 1488282"/>
                <a:gd name="connsiteX48" fmla="*/ 45244 w 1309687"/>
                <a:gd name="connsiteY48" fmla="*/ 538163 h 1488282"/>
                <a:gd name="connsiteX49" fmla="*/ 90487 w 1309687"/>
                <a:gd name="connsiteY49" fmla="*/ 528638 h 1488282"/>
                <a:gd name="connsiteX50" fmla="*/ 152400 w 1309687"/>
                <a:gd name="connsiteY50" fmla="*/ 590550 h 1488282"/>
                <a:gd name="connsiteX51" fmla="*/ 219075 w 1309687"/>
                <a:gd name="connsiteY51" fmla="*/ 559594 h 1488282"/>
                <a:gd name="connsiteX52" fmla="*/ 250031 w 1309687"/>
                <a:gd name="connsiteY52" fmla="*/ 535782 h 1488282"/>
                <a:gd name="connsiteX53" fmla="*/ 297656 w 1309687"/>
                <a:gd name="connsiteY53" fmla="*/ 552450 h 1488282"/>
                <a:gd name="connsiteX54" fmla="*/ 295275 w 1309687"/>
                <a:gd name="connsiteY54" fmla="*/ 631032 h 1488282"/>
                <a:gd name="connsiteX55" fmla="*/ 442912 w 1309687"/>
                <a:gd name="connsiteY55" fmla="*/ 685800 h 1488282"/>
                <a:gd name="connsiteX56" fmla="*/ 445294 w 1309687"/>
                <a:gd name="connsiteY56" fmla="*/ 740569 h 1488282"/>
                <a:gd name="connsiteX57" fmla="*/ 547687 w 1309687"/>
                <a:gd name="connsiteY57" fmla="*/ 854869 h 1488282"/>
                <a:gd name="connsiteX58" fmla="*/ 492919 w 1309687"/>
                <a:gd name="connsiteY58" fmla="*/ 923925 h 1488282"/>
                <a:gd name="connsiteX59" fmla="*/ 519112 w 1309687"/>
                <a:gd name="connsiteY59" fmla="*/ 1012032 h 1488282"/>
                <a:gd name="connsiteX60" fmla="*/ 576262 w 1309687"/>
                <a:gd name="connsiteY60" fmla="*/ 1016794 h 1488282"/>
                <a:gd name="connsiteX61" fmla="*/ 602456 w 1309687"/>
                <a:gd name="connsiteY61" fmla="*/ 1083469 h 1488282"/>
                <a:gd name="connsiteX62" fmla="*/ 652462 w 1309687"/>
                <a:gd name="connsiteY62" fmla="*/ 1104900 h 1488282"/>
                <a:gd name="connsiteX63" fmla="*/ 631031 w 1309687"/>
                <a:gd name="connsiteY63" fmla="*/ 1171575 h 1488282"/>
                <a:gd name="connsiteX64" fmla="*/ 642937 w 1309687"/>
                <a:gd name="connsiteY64" fmla="*/ 1193007 h 1488282"/>
                <a:gd name="connsiteX65" fmla="*/ 592931 w 1309687"/>
                <a:gd name="connsiteY65" fmla="*/ 1271588 h 1488282"/>
                <a:gd name="connsiteX66" fmla="*/ 538162 w 1309687"/>
                <a:gd name="connsiteY66" fmla="*/ 1326357 h 1488282"/>
                <a:gd name="connsiteX67" fmla="*/ 621506 w 1309687"/>
                <a:gd name="connsiteY67" fmla="*/ 1409700 h 1488282"/>
                <a:gd name="connsiteX68" fmla="*/ 642937 w 1309687"/>
                <a:gd name="connsiteY68" fmla="*/ 1409700 h 1488282"/>
                <a:gd name="connsiteX69" fmla="*/ 671512 w 1309687"/>
                <a:gd name="connsiteY69" fmla="*/ 1488282 h 1488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309687" h="1488282">
                  <a:moveTo>
                    <a:pt x="671512" y="1488282"/>
                  </a:moveTo>
                  <a:lnTo>
                    <a:pt x="702469" y="1409700"/>
                  </a:lnTo>
                  <a:lnTo>
                    <a:pt x="766762" y="1362075"/>
                  </a:lnTo>
                  <a:lnTo>
                    <a:pt x="785812" y="1281113"/>
                  </a:lnTo>
                  <a:lnTo>
                    <a:pt x="845344" y="1252538"/>
                  </a:lnTo>
                  <a:lnTo>
                    <a:pt x="838200" y="1116807"/>
                  </a:lnTo>
                  <a:lnTo>
                    <a:pt x="859631" y="1102519"/>
                  </a:lnTo>
                  <a:lnTo>
                    <a:pt x="1000125" y="1038225"/>
                  </a:lnTo>
                  <a:lnTo>
                    <a:pt x="1071562" y="1050132"/>
                  </a:lnTo>
                  <a:lnTo>
                    <a:pt x="1109662" y="892969"/>
                  </a:lnTo>
                  <a:lnTo>
                    <a:pt x="1183481" y="652463"/>
                  </a:lnTo>
                  <a:lnTo>
                    <a:pt x="1309687" y="490538"/>
                  </a:lnTo>
                  <a:lnTo>
                    <a:pt x="1304925" y="369094"/>
                  </a:lnTo>
                  <a:lnTo>
                    <a:pt x="1190625" y="345282"/>
                  </a:lnTo>
                  <a:lnTo>
                    <a:pt x="1147762" y="278607"/>
                  </a:lnTo>
                  <a:lnTo>
                    <a:pt x="1066800" y="285750"/>
                  </a:lnTo>
                  <a:lnTo>
                    <a:pt x="1021556" y="264319"/>
                  </a:lnTo>
                  <a:lnTo>
                    <a:pt x="983456" y="288132"/>
                  </a:lnTo>
                  <a:lnTo>
                    <a:pt x="985837" y="240507"/>
                  </a:lnTo>
                  <a:lnTo>
                    <a:pt x="864394" y="200025"/>
                  </a:lnTo>
                  <a:lnTo>
                    <a:pt x="847725" y="238125"/>
                  </a:lnTo>
                  <a:lnTo>
                    <a:pt x="847725" y="195263"/>
                  </a:lnTo>
                  <a:lnTo>
                    <a:pt x="807244" y="183357"/>
                  </a:lnTo>
                  <a:lnTo>
                    <a:pt x="738187" y="219075"/>
                  </a:lnTo>
                  <a:lnTo>
                    <a:pt x="800100" y="130969"/>
                  </a:lnTo>
                  <a:lnTo>
                    <a:pt x="776287" y="90488"/>
                  </a:lnTo>
                  <a:lnTo>
                    <a:pt x="759619" y="26194"/>
                  </a:lnTo>
                  <a:lnTo>
                    <a:pt x="721519" y="100013"/>
                  </a:lnTo>
                  <a:lnTo>
                    <a:pt x="666750" y="95250"/>
                  </a:lnTo>
                  <a:lnTo>
                    <a:pt x="664369" y="83344"/>
                  </a:lnTo>
                  <a:lnTo>
                    <a:pt x="611981" y="83344"/>
                  </a:lnTo>
                  <a:lnTo>
                    <a:pt x="573881" y="114300"/>
                  </a:lnTo>
                  <a:lnTo>
                    <a:pt x="492919" y="123825"/>
                  </a:lnTo>
                  <a:lnTo>
                    <a:pt x="457200" y="71438"/>
                  </a:lnTo>
                  <a:lnTo>
                    <a:pt x="471487" y="11907"/>
                  </a:lnTo>
                  <a:lnTo>
                    <a:pt x="438150" y="0"/>
                  </a:lnTo>
                  <a:lnTo>
                    <a:pt x="361950" y="47625"/>
                  </a:lnTo>
                  <a:lnTo>
                    <a:pt x="309562" y="26194"/>
                  </a:lnTo>
                  <a:lnTo>
                    <a:pt x="330994" y="100013"/>
                  </a:lnTo>
                  <a:lnTo>
                    <a:pt x="278606" y="152400"/>
                  </a:lnTo>
                  <a:lnTo>
                    <a:pt x="211931" y="116682"/>
                  </a:lnTo>
                  <a:lnTo>
                    <a:pt x="145256" y="111919"/>
                  </a:lnTo>
                  <a:lnTo>
                    <a:pt x="128587" y="169069"/>
                  </a:lnTo>
                  <a:lnTo>
                    <a:pt x="140494" y="235744"/>
                  </a:lnTo>
                  <a:lnTo>
                    <a:pt x="107156" y="280988"/>
                  </a:lnTo>
                  <a:lnTo>
                    <a:pt x="104775" y="326232"/>
                  </a:lnTo>
                  <a:lnTo>
                    <a:pt x="30956" y="357188"/>
                  </a:lnTo>
                  <a:lnTo>
                    <a:pt x="0" y="466725"/>
                  </a:lnTo>
                  <a:lnTo>
                    <a:pt x="45244" y="538163"/>
                  </a:lnTo>
                  <a:lnTo>
                    <a:pt x="90487" y="528638"/>
                  </a:lnTo>
                  <a:lnTo>
                    <a:pt x="152400" y="590550"/>
                  </a:lnTo>
                  <a:lnTo>
                    <a:pt x="219075" y="559594"/>
                  </a:lnTo>
                  <a:lnTo>
                    <a:pt x="250031" y="535782"/>
                  </a:lnTo>
                  <a:lnTo>
                    <a:pt x="297656" y="552450"/>
                  </a:lnTo>
                  <a:cubicBezTo>
                    <a:pt x="296862" y="578644"/>
                    <a:pt x="296069" y="604838"/>
                    <a:pt x="295275" y="631032"/>
                  </a:cubicBezTo>
                  <a:lnTo>
                    <a:pt x="442912" y="685800"/>
                  </a:lnTo>
                  <a:lnTo>
                    <a:pt x="445294" y="740569"/>
                  </a:lnTo>
                  <a:lnTo>
                    <a:pt x="547687" y="854869"/>
                  </a:lnTo>
                  <a:lnTo>
                    <a:pt x="492919" y="923925"/>
                  </a:lnTo>
                  <a:lnTo>
                    <a:pt x="519112" y="1012032"/>
                  </a:lnTo>
                  <a:lnTo>
                    <a:pt x="576262" y="1016794"/>
                  </a:lnTo>
                  <a:lnTo>
                    <a:pt x="602456" y="1083469"/>
                  </a:lnTo>
                  <a:lnTo>
                    <a:pt x="652462" y="1104900"/>
                  </a:lnTo>
                  <a:lnTo>
                    <a:pt x="631031" y="1171575"/>
                  </a:lnTo>
                  <a:lnTo>
                    <a:pt x="642937" y="1193007"/>
                  </a:lnTo>
                  <a:lnTo>
                    <a:pt x="592931" y="1271588"/>
                  </a:lnTo>
                  <a:lnTo>
                    <a:pt x="538162" y="1326357"/>
                  </a:lnTo>
                  <a:lnTo>
                    <a:pt x="621506" y="1409700"/>
                  </a:lnTo>
                  <a:lnTo>
                    <a:pt x="642937" y="1409700"/>
                  </a:lnTo>
                  <a:lnTo>
                    <a:pt x="671512" y="14882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481" name="矢印: 下 480">
            <a:extLst>
              <a:ext uri="{FF2B5EF4-FFF2-40B4-BE49-F238E27FC236}">
                <a16:creationId xmlns:a16="http://schemas.microsoft.com/office/drawing/2014/main" id="{817F4A2E-0324-4C21-A512-060AF2B393A3}"/>
              </a:ext>
            </a:extLst>
          </p:cNvPr>
          <p:cNvSpPr/>
          <p:nvPr/>
        </p:nvSpPr>
        <p:spPr>
          <a:xfrm>
            <a:off x="2123739" y="2214105"/>
            <a:ext cx="352535" cy="697333"/>
          </a:xfrm>
          <a:prstGeom prst="downArrow">
            <a:avLst>
              <a:gd name="adj1" fmla="val 35874"/>
              <a:gd name="adj2" fmla="val 125706"/>
            </a:avLst>
          </a:prstGeom>
          <a:solidFill>
            <a:srgbClr val="FFFF00"/>
          </a:solidFill>
          <a:ln w="285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392" name="正方形/長方形 391">
            <a:extLst>
              <a:ext uri="{FF2B5EF4-FFF2-40B4-BE49-F238E27FC236}">
                <a16:creationId xmlns:a16="http://schemas.microsoft.com/office/drawing/2014/main" id="{B7D122B7-1BC9-4B40-A993-18AC429AC3E3}"/>
              </a:ext>
            </a:extLst>
          </p:cNvPr>
          <p:cNvSpPr/>
          <p:nvPr/>
        </p:nvSpPr>
        <p:spPr>
          <a:xfrm>
            <a:off x="0" y="5668489"/>
            <a:ext cx="12192000" cy="1026703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3" name="テキスト ボックス 392">
            <a:extLst>
              <a:ext uri="{FF2B5EF4-FFF2-40B4-BE49-F238E27FC236}">
                <a16:creationId xmlns:a16="http://schemas.microsoft.com/office/drawing/2014/main" id="{1BD3CB1E-C1C4-446C-A98A-3596A66E15BC}"/>
              </a:ext>
            </a:extLst>
          </p:cNvPr>
          <p:cNvSpPr txBox="1"/>
          <p:nvPr/>
        </p:nvSpPr>
        <p:spPr>
          <a:xfrm>
            <a:off x="0" y="5765575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答え：ヨルダン・ハシミテ王国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96" name="グループ化 195">
            <a:extLst>
              <a:ext uri="{FF2B5EF4-FFF2-40B4-BE49-F238E27FC236}">
                <a16:creationId xmlns:a16="http://schemas.microsoft.com/office/drawing/2014/main" id="{92EF5911-DA23-4E12-9927-BCDBB6E8C453}"/>
              </a:ext>
            </a:extLst>
          </p:cNvPr>
          <p:cNvGrpSpPr/>
          <p:nvPr/>
        </p:nvGrpSpPr>
        <p:grpSpPr>
          <a:xfrm>
            <a:off x="3052483" y="2716696"/>
            <a:ext cx="944179" cy="980383"/>
            <a:chOff x="3052483" y="2716696"/>
            <a:chExt cx="944179" cy="980383"/>
          </a:xfrm>
        </p:grpSpPr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2C5D4B6B-F7BB-4DBB-BFCD-B0AF97306072}"/>
                </a:ext>
              </a:extLst>
            </p:cNvPr>
            <p:cNvSpPr/>
            <p:nvPr/>
          </p:nvSpPr>
          <p:spPr bwMode="auto">
            <a:xfrm>
              <a:off x="3102520" y="2757867"/>
              <a:ext cx="491632" cy="464650"/>
            </a:xfrm>
            <a:custGeom>
              <a:avLst/>
              <a:gdLst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55499 w 491632"/>
                <a:gd name="connsiteY12" fmla="*/ 335895 h 467031"/>
                <a:gd name="connsiteX13" fmla="*/ 297356 w 491632"/>
                <a:gd name="connsiteY13" fmla="*/ 441299 h 467031"/>
                <a:gd name="connsiteX14" fmla="*/ 180866 w 491632"/>
                <a:gd name="connsiteY14" fmla="*/ 467031 h 467031"/>
                <a:gd name="connsiteX15" fmla="*/ 150211 w 491632"/>
                <a:gd name="connsiteY15" fmla="*/ 400128 h 467031"/>
                <a:gd name="connsiteX16" fmla="*/ 0 w 491632"/>
                <a:gd name="connsiteY16" fmla="*/ 423287 h 467031"/>
                <a:gd name="connsiteX17" fmla="*/ 49048 w 491632"/>
                <a:gd name="connsiteY17" fmla="*/ 335799 h 467031"/>
                <a:gd name="connsiteX18" fmla="*/ 6923 w 491632"/>
                <a:gd name="connsiteY18" fmla="*/ 262722 h 467031"/>
                <a:gd name="connsiteX19" fmla="*/ 9774 w 491632"/>
                <a:gd name="connsiteY19" fmla="*/ 254414 h 467031"/>
                <a:gd name="connsiteX20" fmla="*/ 132956 w 491632"/>
                <a:gd name="connsiteY20" fmla="*/ 232018 h 467031"/>
                <a:gd name="connsiteX21" fmla="*/ 140460 w 491632"/>
                <a:gd name="connsiteY21" fmla="*/ 243356 h 467031"/>
                <a:gd name="connsiteX22" fmla="*/ 159793 w 491632"/>
                <a:gd name="connsiteY22" fmla="*/ 185358 h 467031"/>
                <a:gd name="connsiteX23" fmla="*/ 250280 w 491632"/>
                <a:gd name="connsiteY23" fmla="*/ 178214 h 467031"/>
                <a:gd name="connsiteX24" fmla="*/ 269330 w 491632"/>
                <a:gd name="connsiteY24" fmla="*/ 137733 h 467031"/>
                <a:gd name="connsiteX25" fmla="*/ 262186 w 491632"/>
                <a:gd name="connsiteY25" fmla="*/ 104396 h 467031"/>
                <a:gd name="connsiteX26" fmla="*/ 300286 w 491632"/>
                <a:gd name="connsiteY26" fmla="*/ 94871 h 467031"/>
                <a:gd name="connsiteX27" fmla="*/ 324099 w 491632"/>
                <a:gd name="connsiteY27" fmla="*/ 54389 h 467031"/>
                <a:gd name="connsiteX28" fmla="*/ 307430 w 491632"/>
                <a:gd name="connsiteY28" fmla="*/ 25814 h 467031"/>
                <a:gd name="connsiteX29" fmla="*/ 313998 w 491632"/>
                <a:gd name="connsiteY29" fmla="*/ 4595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40460 w 491632"/>
                <a:gd name="connsiteY20" fmla="*/ 243356 h 467031"/>
                <a:gd name="connsiteX21" fmla="*/ 159793 w 491632"/>
                <a:gd name="connsiteY21" fmla="*/ 185358 h 467031"/>
                <a:gd name="connsiteX22" fmla="*/ 250280 w 491632"/>
                <a:gd name="connsiteY22" fmla="*/ 178214 h 467031"/>
                <a:gd name="connsiteX23" fmla="*/ 269330 w 491632"/>
                <a:gd name="connsiteY23" fmla="*/ 137733 h 467031"/>
                <a:gd name="connsiteX24" fmla="*/ 262186 w 491632"/>
                <a:gd name="connsiteY24" fmla="*/ 104396 h 467031"/>
                <a:gd name="connsiteX25" fmla="*/ 300286 w 491632"/>
                <a:gd name="connsiteY25" fmla="*/ 94871 h 467031"/>
                <a:gd name="connsiteX26" fmla="*/ 324099 w 491632"/>
                <a:gd name="connsiteY26" fmla="*/ 54389 h 467031"/>
                <a:gd name="connsiteX27" fmla="*/ 307430 w 491632"/>
                <a:gd name="connsiteY27" fmla="*/ 25814 h 467031"/>
                <a:gd name="connsiteX28" fmla="*/ 313998 w 491632"/>
                <a:gd name="connsiteY28" fmla="*/ 4595 h 467031"/>
                <a:gd name="connsiteX29" fmla="*/ 409791 w 491632"/>
                <a:gd name="connsiteY29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321168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4650"/>
                <a:gd name="connsiteX1" fmla="*/ 491632 w 491632"/>
                <a:gd name="connsiteY1" fmla="*/ 55975 h 464650"/>
                <a:gd name="connsiteX2" fmla="*/ 474118 w 491632"/>
                <a:gd name="connsiteY2" fmla="*/ 66296 h 464650"/>
                <a:gd name="connsiteX3" fmla="*/ 402680 w 491632"/>
                <a:gd name="connsiteY3" fmla="*/ 75821 h 464650"/>
                <a:gd name="connsiteX4" fmla="*/ 405061 w 491632"/>
                <a:gd name="connsiteY4" fmla="*/ 123446 h 464650"/>
                <a:gd name="connsiteX5" fmla="*/ 452686 w 491632"/>
                <a:gd name="connsiteY5" fmla="*/ 163927 h 464650"/>
                <a:gd name="connsiteX6" fmla="*/ 424111 w 491632"/>
                <a:gd name="connsiteY6" fmla="*/ 192502 h 464650"/>
                <a:gd name="connsiteX7" fmla="*/ 340768 w 491632"/>
                <a:gd name="connsiteY7" fmla="*/ 316327 h 464650"/>
                <a:gd name="connsiteX8" fmla="*/ 312193 w 491632"/>
                <a:gd name="connsiteY8" fmla="*/ 330614 h 464650"/>
                <a:gd name="connsiteX9" fmla="*/ 283618 w 491632"/>
                <a:gd name="connsiteY9" fmla="*/ 316327 h 464650"/>
                <a:gd name="connsiteX10" fmla="*/ 269330 w 491632"/>
                <a:gd name="connsiteY10" fmla="*/ 335377 h 464650"/>
                <a:gd name="connsiteX11" fmla="*/ 274171 w 491632"/>
                <a:gd name="connsiteY11" fmla="*/ 346268 h 464650"/>
                <a:gd name="connsiteX12" fmla="*/ 321168 w 491632"/>
                <a:gd name="connsiteY12" fmla="*/ 441299 h 464650"/>
                <a:gd name="connsiteX13" fmla="*/ 178485 w 491632"/>
                <a:gd name="connsiteY13" fmla="*/ 464650 h 464650"/>
                <a:gd name="connsiteX14" fmla="*/ 150211 w 491632"/>
                <a:gd name="connsiteY14" fmla="*/ 400128 h 464650"/>
                <a:gd name="connsiteX15" fmla="*/ 0 w 491632"/>
                <a:gd name="connsiteY15" fmla="*/ 423287 h 464650"/>
                <a:gd name="connsiteX16" fmla="*/ 49048 w 491632"/>
                <a:gd name="connsiteY16" fmla="*/ 335799 h 464650"/>
                <a:gd name="connsiteX17" fmla="*/ 6923 w 491632"/>
                <a:gd name="connsiteY17" fmla="*/ 262722 h 464650"/>
                <a:gd name="connsiteX18" fmla="*/ 9774 w 491632"/>
                <a:gd name="connsiteY18" fmla="*/ 254414 h 464650"/>
                <a:gd name="connsiteX19" fmla="*/ 137719 w 491632"/>
                <a:gd name="connsiteY19" fmla="*/ 267737 h 464650"/>
                <a:gd name="connsiteX20" fmla="*/ 159793 w 491632"/>
                <a:gd name="connsiteY20" fmla="*/ 185358 h 464650"/>
                <a:gd name="connsiteX21" fmla="*/ 250280 w 491632"/>
                <a:gd name="connsiteY21" fmla="*/ 178214 h 464650"/>
                <a:gd name="connsiteX22" fmla="*/ 269330 w 491632"/>
                <a:gd name="connsiteY22" fmla="*/ 137733 h 464650"/>
                <a:gd name="connsiteX23" fmla="*/ 262186 w 491632"/>
                <a:gd name="connsiteY23" fmla="*/ 104396 h 464650"/>
                <a:gd name="connsiteX24" fmla="*/ 300286 w 491632"/>
                <a:gd name="connsiteY24" fmla="*/ 94871 h 464650"/>
                <a:gd name="connsiteX25" fmla="*/ 324099 w 491632"/>
                <a:gd name="connsiteY25" fmla="*/ 54389 h 464650"/>
                <a:gd name="connsiteX26" fmla="*/ 307430 w 491632"/>
                <a:gd name="connsiteY26" fmla="*/ 25814 h 464650"/>
                <a:gd name="connsiteX27" fmla="*/ 313998 w 491632"/>
                <a:gd name="connsiteY27" fmla="*/ 4595 h 464650"/>
                <a:gd name="connsiteX28" fmla="*/ 409791 w 491632"/>
                <a:gd name="connsiteY28" fmla="*/ 0 h 464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91632" h="464650">
                  <a:moveTo>
                    <a:pt x="409791" y="0"/>
                  </a:moveTo>
                  <a:lnTo>
                    <a:pt x="491632" y="55975"/>
                  </a:lnTo>
                  <a:lnTo>
                    <a:pt x="474118" y="66296"/>
                  </a:lnTo>
                  <a:lnTo>
                    <a:pt x="402680" y="75821"/>
                  </a:lnTo>
                  <a:lnTo>
                    <a:pt x="405061" y="123446"/>
                  </a:lnTo>
                  <a:lnTo>
                    <a:pt x="452686" y="163927"/>
                  </a:lnTo>
                  <a:lnTo>
                    <a:pt x="424111" y="192502"/>
                  </a:lnTo>
                  <a:lnTo>
                    <a:pt x="340768" y="316327"/>
                  </a:lnTo>
                  <a:lnTo>
                    <a:pt x="312193" y="330614"/>
                  </a:lnTo>
                  <a:lnTo>
                    <a:pt x="283618" y="316327"/>
                  </a:lnTo>
                  <a:lnTo>
                    <a:pt x="269330" y="335377"/>
                  </a:lnTo>
                  <a:lnTo>
                    <a:pt x="274171" y="346268"/>
                  </a:lnTo>
                  <a:lnTo>
                    <a:pt x="321168" y="441299"/>
                  </a:lnTo>
                  <a:lnTo>
                    <a:pt x="178485" y="464650"/>
                  </a:lnTo>
                  <a:lnTo>
                    <a:pt x="150211" y="400128"/>
                  </a:lnTo>
                  <a:lnTo>
                    <a:pt x="0" y="423287"/>
                  </a:lnTo>
                  <a:lnTo>
                    <a:pt x="49048" y="335799"/>
                  </a:lnTo>
                  <a:lnTo>
                    <a:pt x="6923" y="262722"/>
                  </a:lnTo>
                  <a:lnTo>
                    <a:pt x="9774" y="254414"/>
                  </a:lnTo>
                  <a:lnTo>
                    <a:pt x="137719" y="267737"/>
                  </a:lnTo>
                  <a:lnTo>
                    <a:pt x="159793" y="185358"/>
                  </a:lnTo>
                  <a:lnTo>
                    <a:pt x="250280" y="178214"/>
                  </a:lnTo>
                  <a:lnTo>
                    <a:pt x="269330" y="137733"/>
                  </a:lnTo>
                  <a:lnTo>
                    <a:pt x="262186" y="104396"/>
                  </a:lnTo>
                  <a:lnTo>
                    <a:pt x="300286" y="94871"/>
                  </a:lnTo>
                  <a:lnTo>
                    <a:pt x="324099" y="54389"/>
                  </a:lnTo>
                  <a:lnTo>
                    <a:pt x="307430" y="25814"/>
                  </a:lnTo>
                  <a:lnTo>
                    <a:pt x="313998" y="4595"/>
                  </a:lnTo>
                  <a:lnTo>
                    <a:pt x="40979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651F580C-99AE-4155-B671-BCD58C216F67}"/>
                </a:ext>
              </a:extLst>
            </p:cNvPr>
            <p:cNvSpPr/>
            <p:nvPr/>
          </p:nvSpPr>
          <p:spPr bwMode="auto">
            <a:xfrm>
              <a:off x="3308112" y="2813842"/>
              <a:ext cx="688550" cy="883237"/>
            </a:xfrm>
            <a:custGeom>
              <a:avLst/>
              <a:gdLst>
                <a:gd name="connsiteX0" fmla="*/ 286040 w 688550"/>
                <a:gd name="connsiteY0" fmla="*/ 0 h 883237"/>
                <a:gd name="connsiteX1" fmla="*/ 286968 w 688550"/>
                <a:gd name="connsiteY1" fmla="*/ 635 h 883237"/>
                <a:gd name="connsiteX2" fmla="*/ 351344 w 688550"/>
                <a:gd name="connsiteY2" fmla="*/ 5782 h 883237"/>
                <a:gd name="connsiteX3" fmla="*/ 329885 w 688550"/>
                <a:gd name="connsiteY3" fmla="*/ 113855 h 883237"/>
                <a:gd name="connsiteX4" fmla="*/ 406523 w 688550"/>
                <a:gd name="connsiteY4" fmla="*/ 185904 h 883237"/>
                <a:gd name="connsiteX5" fmla="*/ 397326 w 688550"/>
                <a:gd name="connsiteY5" fmla="*/ 237368 h 883237"/>
                <a:gd name="connsiteX6" fmla="*/ 464768 w 688550"/>
                <a:gd name="connsiteY6" fmla="*/ 288832 h 883237"/>
                <a:gd name="connsiteX7" fmla="*/ 501554 w 688550"/>
                <a:gd name="connsiteY7" fmla="*/ 273393 h 883237"/>
                <a:gd name="connsiteX8" fmla="*/ 532209 w 688550"/>
                <a:gd name="connsiteY8" fmla="*/ 304271 h 883237"/>
                <a:gd name="connsiteX9" fmla="*/ 636436 w 688550"/>
                <a:gd name="connsiteY9" fmla="*/ 322283 h 883237"/>
                <a:gd name="connsiteX10" fmla="*/ 657895 w 688550"/>
                <a:gd name="connsiteY10" fmla="*/ 358308 h 883237"/>
                <a:gd name="connsiteX11" fmla="*/ 688550 w 688550"/>
                <a:gd name="connsiteY11" fmla="*/ 458662 h 883237"/>
                <a:gd name="connsiteX12" fmla="*/ 621109 w 688550"/>
                <a:gd name="connsiteY12" fmla="*/ 458662 h 883237"/>
                <a:gd name="connsiteX13" fmla="*/ 614978 w 688550"/>
                <a:gd name="connsiteY13" fmla="*/ 502406 h 883237"/>
                <a:gd name="connsiteX14" fmla="*/ 473964 w 688550"/>
                <a:gd name="connsiteY14" fmla="*/ 597614 h 883237"/>
                <a:gd name="connsiteX15" fmla="*/ 372802 w 688550"/>
                <a:gd name="connsiteY15" fmla="*/ 659370 h 883237"/>
                <a:gd name="connsiteX16" fmla="*/ 372802 w 688550"/>
                <a:gd name="connsiteY16" fmla="*/ 726273 h 883237"/>
                <a:gd name="connsiteX17" fmla="*/ 363606 w 688550"/>
                <a:gd name="connsiteY17" fmla="*/ 803468 h 883237"/>
                <a:gd name="connsiteX18" fmla="*/ 311492 w 688550"/>
                <a:gd name="connsiteY18" fmla="*/ 883237 h 883237"/>
                <a:gd name="connsiteX19" fmla="*/ 247116 w 688550"/>
                <a:gd name="connsiteY19" fmla="*/ 844639 h 883237"/>
                <a:gd name="connsiteX20" fmla="*/ 213395 w 688550"/>
                <a:gd name="connsiteY20" fmla="*/ 759724 h 883237"/>
                <a:gd name="connsiteX21" fmla="*/ 161282 w 688550"/>
                <a:gd name="connsiteY21" fmla="*/ 615626 h 883237"/>
                <a:gd name="connsiteX22" fmla="*/ 158216 w 688550"/>
                <a:gd name="connsiteY22" fmla="*/ 481821 h 883237"/>
                <a:gd name="connsiteX23" fmla="*/ 75447 w 688550"/>
                <a:gd name="connsiteY23" fmla="*/ 502406 h 883237"/>
                <a:gd name="connsiteX24" fmla="*/ 17203 w 688550"/>
                <a:gd name="connsiteY24" fmla="*/ 461235 h 883237"/>
                <a:gd name="connsiteX25" fmla="*/ 66251 w 688550"/>
                <a:gd name="connsiteY25" fmla="*/ 440650 h 883237"/>
                <a:gd name="connsiteX26" fmla="*/ 4941 w 688550"/>
                <a:gd name="connsiteY26" fmla="*/ 432930 h 883237"/>
                <a:gd name="connsiteX27" fmla="*/ 4941 w 688550"/>
                <a:gd name="connsiteY27" fmla="*/ 402322 h 883237"/>
                <a:gd name="connsiteX28" fmla="*/ 0 w 688550"/>
                <a:gd name="connsiteY28" fmla="*/ 403414 h 883237"/>
                <a:gd name="connsiteX29" fmla="*/ 1826 w 688550"/>
                <a:gd name="connsiteY29" fmla="*/ 400846 h 883237"/>
                <a:gd name="connsiteX30" fmla="*/ 47069 w 688550"/>
                <a:gd name="connsiteY30" fmla="*/ 393702 h 883237"/>
                <a:gd name="connsiteX31" fmla="*/ 111363 w 688550"/>
                <a:gd name="connsiteY31" fmla="*/ 386558 h 883237"/>
                <a:gd name="connsiteX32" fmla="*/ 63738 w 688550"/>
                <a:gd name="connsiteY32" fmla="*/ 279402 h 883237"/>
                <a:gd name="connsiteX33" fmla="*/ 78026 w 688550"/>
                <a:gd name="connsiteY33" fmla="*/ 260352 h 883237"/>
                <a:gd name="connsiteX34" fmla="*/ 106601 w 688550"/>
                <a:gd name="connsiteY34" fmla="*/ 274639 h 883237"/>
                <a:gd name="connsiteX35" fmla="*/ 135176 w 688550"/>
                <a:gd name="connsiteY35" fmla="*/ 260352 h 883237"/>
                <a:gd name="connsiteX36" fmla="*/ 218519 w 688550"/>
                <a:gd name="connsiteY36" fmla="*/ 136527 h 883237"/>
                <a:gd name="connsiteX37" fmla="*/ 247094 w 688550"/>
                <a:gd name="connsiteY37" fmla="*/ 107952 h 883237"/>
                <a:gd name="connsiteX38" fmla="*/ 199469 w 688550"/>
                <a:gd name="connsiteY38" fmla="*/ 67471 h 883237"/>
                <a:gd name="connsiteX39" fmla="*/ 197088 w 688550"/>
                <a:gd name="connsiteY39" fmla="*/ 19846 h 883237"/>
                <a:gd name="connsiteX40" fmla="*/ 268526 w 688550"/>
                <a:gd name="connsiteY40" fmla="*/ 10321 h 883237"/>
                <a:gd name="connsiteX41" fmla="*/ 286040 w 688550"/>
                <a:gd name="connsiteY41" fmla="*/ 0 h 883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88550" h="883237">
                  <a:moveTo>
                    <a:pt x="286040" y="0"/>
                  </a:moveTo>
                  <a:lnTo>
                    <a:pt x="286968" y="635"/>
                  </a:lnTo>
                  <a:lnTo>
                    <a:pt x="351344" y="5782"/>
                  </a:lnTo>
                  <a:lnTo>
                    <a:pt x="329885" y="113855"/>
                  </a:lnTo>
                  <a:lnTo>
                    <a:pt x="406523" y="185904"/>
                  </a:lnTo>
                  <a:lnTo>
                    <a:pt x="397326" y="237368"/>
                  </a:lnTo>
                  <a:lnTo>
                    <a:pt x="464768" y="288832"/>
                  </a:lnTo>
                  <a:lnTo>
                    <a:pt x="501554" y="273393"/>
                  </a:lnTo>
                  <a:lnTo>
                    <a:pt x="532209" y="304271"/>
                  </a:lnTo>
                  <a:lnTo>
                    <a:pt x="636436" y="322283"/>
                  </a:lnTo>
                  <a:lnTo>
                    <a:pt x="657895" y="358308"/>
                  </a:lnTo>
                  <a:lnTo>
                    <a:pt x="688550" y="458662"/>
                  </a:lnTo>
                  <a:lnTo>
                    <a:pt x="621109" y="458662"/>
                  </a:lnTo>
                  <a:lnTo>
                    <a:pt x="614978" y="502406"/>
                  </a:lnTo>
                  <a:lnTo>
                    <a:pt x="473964" y="597614"/>
                  </a:lnTo>
                  <a:lnTo>
                    <a:pt x="372802" y="659370"/>
                  </a:lnTo>
                  <a:lnTo>
                    <a:pt x="372802" y="726273"/>
                  </a:lnTo>
                  <a:lnTo>
                    <a:pt x="363606" y="803468"/>
                  </a:lnTo>
                  <a:lnTo>
                    <a:pt x="311492" y="883237"/>
                  </a:lnTo>
                  <a:lnTo>
                    <a:pt x="247116" y="844639"/>
                  </a:lnTo>
                  <a:lnTo>
                    <a:pt x="213395" y="759724"/>
                  </a:lnTo>
                  <a:lnTo>
                    <a:pt x="161282" y="615626"/>
                  </a:lnTo>
                  <a:lnTo>
                    <a:pt x="158216" y="481821"/>
                  </a:lnTo>
                  <a:lnTo>
                    <a:pt x="75447" y="502406"/>
                  </a:lnTo>
                  <a:lnTo>
                    <a:pt x="17203" y="461235"/>
                  </a:lnTo>
                  <a:lnTo>
                    <a:pt x="66251" y="440650"/>
                  </a:lnTo>
                  <a:lnTo>
                    <a:pt x="4941" y="432930"/>
                  </a:lnTo>
                  <a:lnTo>
                    <a:pt x="4941" y="402322"/>
                  </a:lnTo>
                  <a:lnTo>
                    <a:pt x="0" y="403414"/>
                  </a:lnTo>
                  <a:lnTo>
                    <a:pt x="1826" y="400846"/>
                  </a:lnTo>
                  <a:lnTo>
                    <a:pt x="47069" y="393702"/>
                  </a:lnTo>
                  <a:lnTo>
                    <a:pt x="111363" y="386558"/>
                  </a:lnTo>
                  <a:lnTo>
                    <a:pt x="63738" y="279402"/>
                  </a:lnTo>
                  <a:lnTo>
                    <a:pt x="78026" y="260352"/>
                  </a:lnTo>
                  <a:lnTo>
                    <a:pt x="106601" y="274639"/>
                  </a:lnTo>
                  <a:lnTo>
                    <a:pt x="135176" y="260352"/>
                  </a:lnTo>
                  <a:lnTo>
                    <a:pt x="218519" y="136527"/>
                  </a:lnTo>
                  <a:lnTo>
                    <a:pt x="247094" y="107952"/>
                  </a:lnTo>
                  <a:lnTo>
                    <a:pt x="199469" y="67471"/>
                  </a:lnTo>
                  <a:lnTo>
                    <a:pt x="197088" y="19846"/>
                  </a:lnTo>
                  <a:lnTo>
                    <a:pt x="268526" y="10321"/>
                  </a:lnTo>
                  <a:lnTo>
                    <a:pt x="28604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07B2091C-58F6-492D-A4C3-04897A707C62}"/>
                </a:ext>
              </a:extLst>
            </p:cNvPr>
            <p:cNvSpPr/>
            <p:nvPr/>
          </p:nvSpPr>
          <p:spPr bwMode="auto">
            <a:xfrm>
              <a:off x="3052483" y="2716696"/>
              <a:ext cx="374136" cy="305110"/>
            </a:xfrm>
            <a:custGeom>
              <a:avLst/>
              <a:gdLst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45242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37059 w 374136"/>
                <a:gd name="connsiteY19" fmla="*/ 38406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74136" h="305110">
                  <a:moveTo>
                    <a:pt x="318815" y="0"/>
                  </a:moveTo>
                  <a:lnTo>
                    <a:pt x="355488" y="46176"/>
                  </a:lnTo>
                  <a:lnTo>
                    <a:pt x="364035" y="45766"/>
                  </a:lnTo>
                  <a:lnTo>
                    <a:pt x="357467" y="66985"/>
                  </a:lnTo>
                  <a:lnTo>
                    <a:pt x="374136" y="95560"/>
                  </a:lnTo>
                  <a:lnTo>
                    <a:pt x="350323" y="136042"/>
                  </a:lnTo>
                  <a:lnTo>
                    <a:pt x="312223" y="145567"/>
                  </a:lnTo>
                  <a:lnTo>
                    <a:pt x="319367" y="178904"/>
                  </a:lnTo>
                  <a:lnTo>
                    <a:pt x="300317" y="219385"/>
                  </a:lnTo>
                  <a:lnTo>
                    <a:pt x="209830" y="226529"/>
                  </a:lnTo>
                  <a:lnTo>
                    <a:pt x="183636" y="305110"/>
                  </a:lnTo>
                  <a:lnTo>
                    <a:pt x="43142" y="290823"/>
                  </a:lnTo>
                  <a:lnTo>
                    <a:pt x="40835" y="293454"/>
                  </a:lnTo>
                  <a:lnTo>
                    <a:pt x="6131" y="283050"/>
                  </a:lnTo>
                  <a:lnTo>
                    <a:pt x="36786" y="257318"/>
                  </a:lnTo>
                  <a:lnTo>
                    <a:pt x="0" y="211001"/>
                  </a:lnTo>
                  <a:lnTo>
                    <a:pt x="15328" y="100354"/>
                  </a:lnTo>
                  <a:lnTo>
                    <a:pt x="67442" y="108074"/>
                  </a:lnTo>
                  <a:lnTo>
                    <a:pt x="177801" y="23159"/>
                  </a:lnTo>
                  <a:lnTo>
                    <a:pt x="237059" y="38406"/>
                  </a:lnTo>
                  <a:lnTo>
                    <a:pt x="261911" y="59183"/>
                  </a:lnTo>
                  <a:lnTo>
                    <a:pt x="31881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0237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11BF9A-7A35-4559-9E17-F3C81A602E85}"/>
              </a:ext>
            </a:extLst>
          </p:cNvPr>
          <p:cNvSpPr txBox="1"/>
          <p:nvPr/>
        </p:nvSpPr>
        <p:spPr>
          <a:xfrm>
            <a:off x="0" y="621938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問題⑧どの国の国旗でしょうか？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65" name="テキスト ボックス 664">
            <a:extLst>
              <a:ext uri="{FF2B5EF4-FFF2-40B4-BE49-F238E27FC236}">
                <a16:creationId xmlns:a16="http://schemas.microsoft.com/office/drawing/2014/main" id="{9C76426E-13F3-4FC0-B5D5-9DAA7DEEE28C}"/>
              </a:ext>
            </a:extLst>
          </p:cNvPr>
          <p:cNvSpPr txBox="1"/>
          <p:nvPr/>
        </p:nvSpPr>
        <p:spPr>
          <a:xfrm>
            <a:off x="0" y="567629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ヒント：首都はテヘランです。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円: 塗りつぶしなし 9">
            <a:extLst>
              <a:ext uri="{FF2B5EF4-FFF2-40B4-BE49-F238E27FC236}">
                <a16:creationId xmlns:a16="http://schemas.microsoft.com/office/drawing/2014/main" id="{7DE5E3B8-589C-4BEF-ADAF-B8A8EB721136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1" name="円: 塗りつぶしなし 10">
            <a:extLst>
              <a:ext uri="{FF2B5EF4-FFF2-40B4-BE49-F238E27FC236}">
                <a16:creationId xmlns:a16="http://schemas.microsoft.com/office/drawing/2014/main" id="{A92BE12B-D68B-4108-924D-B294EB9A9C01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9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2" name="円: 塗りつぶしなし 11">
            <a:extLst>
              <a:ext uri="{FF2B5EF4-FFF2-40B4-BE49-F238E27FC236}">
                <a16:creationId xmlns:a16="http://schemas.microsoft.com/office/drawing/2014/main" id="{7BB90E47-2415-471E-95E9-91BCA56C8EE5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8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3" name="円: 塗りつぶしなし 12">
            <a:extLst>
              <a:ext uri="{FF2B5EF4-FFF2-40B4-BE49-F238E27FC236}">
                <a16:creationId xmlns:a16="http://schemas.microsoft.com/office/drawing/2014/main" id="{7CD0E48C-3487-4363-B700-B304334C9158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7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4" name="円: 塗りつぶしなし 13">
            <a:extLst>
              <a:ext uri="{FF2B5EF4-FFF2-40B4-BE49-F238E27FC236}">
                <a16:creationId xmlns:a16="http://schemas.microsoft.com/office/drawing/2014/main" id="{AE038AEC-3646-441C-8507-CFEA81943F78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6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5" name="円: 塗りつぶしなし 14">
            <a:extLst>
              <a:ext uri="{FF2B5EF4-FFF2-40B4-BE49-F238E27FC236}">
                <a16:creationId xmlns:a16="http://schemas.microsoft.com/office/drawing/2014/main" id="{A2FAA0DE-75A7-41EC-AEC9-56DE947B4252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5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6" name="円: 塗りつぶしなし 15">
            <a:extLst>
              <a:ext uri="{FF2B5EF4-FFF2-40B4-BE49-F238E27FC236}">
                <a16:creationId xmlns:a16="http://schemas.microsoft.com/office/drawing/2014/main" id="{FEE85DAD-75F1-4A13-9195-CC42594E6224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4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7" name="円: 塗りつぶしなし 16">
            <a:extLst>
              <a:ext uri="{FF2B5EF4-FFF2-40B4-BE49-F238E27FC236}">
                <a16:creationId xmlns:a16="http://schemas.microsoft.com/office/drawing/2014/main" id="{D4131677-41E3-421C-81D6-C87BEE55B301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3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8" name="円: 塗りつぶしなし 17">
            <a:extLst>
              <a:ext uri="{FF2B5EF4-FFF2-40B4-BE49-F238E27FC236}">
                <a16:creationId xmlns:a16="http://schemas.microsoft.com/office/drawing/2014/main" id="{06997C17-22A9-4329-BB46-BD32D789C075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2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9" name="円: 塗りつぶしなし 18">
            <a:extLst>
              <a:ext uri="{FF2B5EF4-FFF2-40B4-BE49-F238E27FC236}">
                <a16:creationId xmlns:a16="http://schemas.microsoft.com/office/drawing/2014/main" id="{DDBB1288-84FC-478D-9B39-825744403D58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0" name="円: 塗りつぶしなし 19">
            <a:extLst>
              <a:ext uri="{FF2B5EF4-FFF2-40B4-BE49-F238E27FC236}">
                <a16:creationId xmlns:a16="http://schemas.microsoft.com/office/drawing/2014/main" id="{B6A5DF04-FFCD-4F6E-814D-CAA2FED9750C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67152650-1CAD-4932-8F56-0747D6A3E525}"/>
              </a:ext>
            </a:extLst>
          </p:cNvPr>
          <p:cNvGrpSpPr/>
          <p:nvPr/>
        </p:nvGrpSpPr>
        <p:grpSpPr>
          <a:xfrm>
            <a:off x="3199623" y="1798890"/>
            <a:ext cx="5352874" cy="3564395"/>
            <a:chOff x="2808291" y="2635751"/>
            <a:chExt cx="1982843" cy="1320344"/>
          </a:xfrm>
        </p:grpSpPr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4A9F42FD-51E8-4715-A39F-80F7CEB286EA}"/>
                </a:ext>
              </a:extLst>
            </p:cNvPr>
            <p:cNvGrpSpPr/>
            <p:nvPr/>
          </p:nvGrpSpPr>
          <p:grpSpPr>
            <a:xfrm>
              <a:off x="2808291" y="2635751"/>
              <a:ext cx="1982784" cy="1317123"/>
              <a:chOff x="2808291" y="2635751"/>
              <a:chExt cx="1982784" cy="1317123"/>
            </a:xfrm>
          </p:grpSpPr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C9030779-3A43-4427-8D34-2F3CB662851A}"/>
                  </a:ext>
                </a:extLst>
              </p:cNvPr>
              <p:cNvGrpSpPr/>
              <p:nvPr/>
            </p:nvGrpSpPr>
            <p:grpSpPr>
              <a:xfrm>
                <a:off x="2808291" y="2635751"/>
                <a:ext cx="1982784" cy="1317123"/>
                <a:chOff x="2360613" y="1842134"/>
                <a:chExt cx="6552827" cy="4366363"/>
              </a:xfrm>
            </p:grpSpPr>
            <p:sp>
              <p:nvSpPr>
                <p:cNvPr id="34" name="Rectangle 366">
                  <a:extLst>
                    <a:ext uri="{FF2B5EF4-FFF2-40B4-BE49-F238E27FC236}">
                      <a16:creationId xmlns:a16="http://schemas.microsoft.com/office/drawing/2014/main" id="{B39DE3D1-00FB-453C-95A4-66ADF2E5D5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60613" y="1842134"/>
                  <a:ext cx="6552827" cy="4366363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0D5EBD74-FDC8-487F-A76D-AAA5A9DF57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60613" y="1842134"/>
                  <a:ext cx="6552827" cy="1586866"/>
                </a:xfrm>
                <a:custGeom>
                  <a:avLst/>
                  <a:gdLst>
                    <a:gd name="connsiteX0" fmla="*/ 5948729 w 6552827"/>
                    <a:gd name="connsiteY0" fmla="*/ 1509588 h 1586866"/>
                    <a:gd name="connsiteX1" fmla="*/ 5948729 w 6552827"/>
                    <a:gd name="connsiteY1" fmla="*/ 1536155 h 1586866"/>
                    <a:gd name="connsiteX2" fmla="*/ 5975821 w 6552827"/>
                    <a:gd name="connsiteY2" fmla="*/ 1536155 h 1586866"/>
                    <a:gd name="connsiteX3" fmla="*/ 5975821 w 6552827"/>
                    <a:gd name="connsiteY3" fmla="*/ 1509588 h 1586866"/>
                    <a:gd name="connsiteX4" fmla="*/ 5371073 w 6552827"/>
                    <a:gd name="connsiteY4" fmla="*/ 1509588 h 1586866"/>
                    <a:gd name="connsiteX5" fmla="*/ 5371073 w 6552827"/>
                    <a:gd name="connsiteY5" fmla="*/ 1536155 h 1586866"/>
                    <a:gd name="connsiteX6" fmla="*/ 5398165 w 6552827"/>
                    <a:gd name="connsiteY6" fmla="*/ 1536155 h 1586866"/>
                    <a:gd name="connsiteX7" fmla="*/ 5398165 w 6552827"/>
                    <a:gd name="connsiteY7" fmla="*/ 1509588 h 1586866"/>
                    <a:gd name="connsiteX8" fmla="*/ 4793416 w 6552827"/>
                    <a:gd name="connsiteY8" fmla="*/ 1509588 h 1586866"/>
                    <a:gd name="connsiteX9" fmla="*/ 4793416 w 6552827"/>
                    <a:gd name="connsiteY9" fmla="*/ 1536155 h 1586866"/>
                    <a:gd name="connsiteX10" fmla="*/ 4820508 w 6552827"/>
                    <a:gd name="connsiteY10" fmla="*/ 1536155 h 1586866"/>
                    <a:gd name="connsiteX11" fmla="*/ 4820508 w 6552827"/>
                    <a:gd name="connsiteY11" fmla="*/ 1509588 h 1586866"/>
                    <a:gd name="connsiteX12" fmla="*/ 4215759 w 6552827"/>
                    <a:gd name="connsiteY12" fmla="*/ 1509588 h 1586866"/>
                    <a:gd name="connsiteX13" fmla="*/ 4215759 w 6552827"/>
                    <a:gd name="connsiteY13" fmla="*/ 1536155 h 1586866"/>
                    <a:gd name="connsiteX14" fmla="*/ 4242852 w 6552827"/>
                    <a:gd name="connsiteY14" fmla="*/ 1536155 h 1586866"/>
                    <a:gd name="connsiteX15" fmla="*/ 4242852 w 6552827"/>
                    <a:gd name="connsiteY15" fmla="*/ 1509588 h 1586866"/>
                    <a:gd name="connsiteX16" fmla="*/ 3638102 w 6552827"/>
                    <a:gd name="connsiteY16" fmla="*/ 1509588 h 1586866"/>
                    <a:gd name="connsiteX17" fmla="*/ 3638102 w 6552827"/>
                    <a:gd name="connsiteY17" fmla="*/ 1536155 h 1586866"/>
                    <a:gd name="connsiteX18" fmla="*/ 3665195 w 6552827"/>
                    <a:gd name="connsiteY18" fmla="*/ 1536155 h 1586866"/>
                    <a:gd name="connsiteX19" fmla="*/ 3665195 w 6552827"/>
                    <a:gd name="connsiteY19" fmla="*/ 1509588 h 1586866"/>
                    <a:gd name="connsiteX20" fmla="*/ 3060446 w 6552827"/>
                    <a:gd name="connsiteY20" fmla="*/ 1509588 h 1586866"/>
                    <a:gd name="connsiteX21" fmla="*/ 3060446 w 6552827"/>
                    <a:gd name="connsiteY21" fmla="*/ 1536155 h 1586866"/>
                    <a:gd name="connsiteX22" fmla="*/ 3087538 w 6552827"/>
                    <a:gd name="connsiteY22" fmla="*/ 1536155 h 1586866"/>
                    <a:gd name="connsiteX23" fmla="*/ 3087538 w 6552827"/>
                    <a:gd name="connsiteY23" fmla="*/ 1509588 h 1586866"/>
                    <a:gd name="connsiteX24" fmla="*/ 2482790 w 6552827"/>
                    <a:gd name="connsiteY24" fmla="*/ 1509588 h 1586866"/>
                    <a:gd name="connsiteX25" fmla="*/ 2482790 w 6552827"/>
                    <a:gd name="connsiteY25" fmla="*/ 1536155 h 1586866"/>
                    <a:gd name="connsiteX26" fmla="*/ 2509882 w 6552827"/>
                    <a:gd name="connsiteY26" fmla="*/ 1536155 h 1586866"/>
                    <a:gd name="connsiteX27" fmla="*/ 2509882 w 6552827"/>
                    <a:gd name="connsiteY27" fmla="*/ 1509588 h 1586866"/>
                    <a:gd name="connsiteX28" fmla="*/ 1905133 w 6552827"/>
                    <a:gd name="connsiteY28" fmla="*/ 1509588 h 1586866"/>
                    <a:gd name="connsiteX29" fmla="*/ 1905133 w 6552827"/>
                    <a:gd name="connsiteY29" fmla="*/ 1536155 h 1586866"/>
                    <a:gd name="connsiteX30" fmla="*/ 1932226 w 6552827"/>
                    <a:gd name="connsiteY30" fmla="*/ 1536155 h 1586866"/>
                    <a:gd name="connsiteX31" fmla="*/ 1932226 w 6552827"/>
                    <a:gd name="connsiteY31" fmla="*/ 1509588 h 1586866"/>
                    <a:gd name="connsiteX32" fmla="*/ 1327477 w 6552827"/>
                    <a:gd name="connsiteY32" fmla="*/ 1509588 h 1586866"/>
                    <a:gd name="connsiteX33" fmla="*/ 1327477 w 6552827"/>
                    <a:gd name="connsiteY33" fmla="*/ 1536155 h 1586866"/>
                    <a:gd name="connsiteX34" fmla="*/ 1354569 w 6552827"/>
                    <a:gd name="connsiteY34" fmla="*/ 1536155 h 1586866"/>
                    <a:gd name="connsiteX35" fmla="*/ 1354569 w 6552827"/>
                    <a:gd name="connsiteY35" fmla="*/ 1509588 h 1586866"/>
                    <a:gd name="connsiteX36" fmla="*/ 749821 w 6552827"/>
                    <a:gd name="connsiteY36" fmla="*/ 1509588 h 1586866"/>
                    <a:gd name="connsiteX37" fmla="*/ 749821 w 6552827"/>
                    <a:gd name="connsiteY37" fmla="*/ 1536155 h 1586866"/>
                    <a:gd name="connsiteX38" fmla="*/ 776913 w 6552827"/>
                    <a:gd name="connsiteY38" fmla="*/ 1536155 h 1586866"/>
                    <a:gd name="connsiteX39" fmla="*/ 776913 w 6552827"/>
                    <a:gd name="connsiteY39" fmla="*/ 1509588 h 1586866"/>
                    <a:gd name="connsiteX40" fmla="*/ 172164 w 6552827"/>
                    <a:gd name="connsiteY40" fmla="*/ 1509588 h 1586866"/>
                    <a:gd name="connsiteX41" fmla="*/ 172164 w 6552827"/>
                    <a:gd name="connsiteY41" fmla="*/ 1536155 h 1586866"/>
                    <a:gd name="connsiteX42" fmla="*/ 199256 w 6552827"/>
                    <a:gd name="connsiteY42" fmla="*/ 1536155 h 1586866"/>
                    <a:gd name="connsiteX43" fmla="*/ 199256 w 6552827"/>
                    <a:gd name="connsiteY43" fmla="*/ 1509588 h 1586866"/>
                    <a:gd name="connsiteX44" fmla="*/ 5888425 w 6552827"/>
                    <a:gd name="connsiteY44" fmla="*/ 1449843 h 1586866"/>
                    <a:gd name="connsiteX45" fmla="*/ 5888425 w 6552827"/>
                    <a:gd name="connsiteY45" fmla="*/ 1536155 h 1586866"/>
                    <a:gd name="connsiteX46" fmla="*/ 5915518 w 6552827"/>
                    <a:gd name="connsiteY46" fmla="*/ 1536155 h 1586866"/>
                    <a:gd name="connsiteX47" fmla="*/ 5915518 w 6552827"/>
                    <a:gd name="connsiteY47" fmla="*/ 1476411 h 1586866"/>
                    <a:gd name="connsiteX48" fmla="*/ 6008473 w 6552827"/>
                    <a:gd name="connsiteY48" fmla="*/ 1476411 h 1586866"/>
                    <a:gd name="connsiteX49" fmla="*/ 6008473 w 6552827"/>
                    <a:gd name="connsiteY49" fmla="*/ 1536155 h 1586866"/>
                    <a:gd name="connsiteX50" fmla="*/ 6147955 w 6552827"/>
                    <a:gd name="connsiteY50" fmla="*/ 1536155 h 1586866"/>
                    <a:gd name="connsiteX51" fmla="*/ 6147955 w 6552827"/>
                    <a:gd name="connsiteY51" fmla="*/ 1449843 h 1586866"/>
                    <a:gd name="connsiteX52" fmla="*/ 6062877 w 6552827"/>
                    <a:gd name="connsiteY52" fmla="*/ 1449843 h 1586866"/>
                    <a:gd name="connsiteX53" fmla="*/ 6062877 w 6552827"/>
                    <a:gd name="connsiteY53" fmla="*/ 1476411 h 1586866"/>
                    <a:gd name="connsiteX54" fmla="*/ 6120864 w 6552827"/>
                    <a:gd name="connsiteY54" fmla="*/ 1476411 h 1586866"/>
                    <a:gd name="connsiteX55" fmla="*/ 6120864 w 6552827"/>
                    <a:gd name="connsiteY55" fmla="*/ 1509588 h 1586866"/>
                    <a:gd name="connsiteX56" fmla="*/ 6035565 w 6552827"/>
                    <a:gd name="connsiteY56" fmla="*/ 1509588 h 1586866"/>
                    <a:gd name="connsiteX57" fmla="*/ 6035565 w 6552827"/>
                    <a:gd name="connsiteY57" fmla="*/ 1449843 h 1586866"/>
                    <a:gd name="connsiteX58" fmla="*/ 5888916 w 6552827"/>
                    <a:gd name="connsiteY58" fmla="*/ 1449843 h 1586866"/>
                    <a:gd name="connsiteX59" fmla="*/ 5310769 w 6552827"/>
                    <a:gd name="connsiteY59" fmla="*/ 1449843 h 1586866"/>
                    <a:gd name="connsiteX60" fmla="*/ 5310769 w 6552827"/>
                    <a:gd name="connsiteY60" fmla="*/ 1536155 h 1586866"/>
                    <a:gd name="connsiteX61" fmla="*/ 5337861 w 6552827"/>
                    <a:gd name="connsiteY61" fmla="*/ 1536155 h 1586866"/>
                    <a:gd name="connsiteX62" fmla="*/ 5337861 w 6552827"/>
                    <a:gd name="connsiteY62" fmla="*/ 1476411 h 1586866"/>
                    <a:gd name="connsiteX63" fmla="*/ 5430817 w 6552827"/>
                    <a:gd name="connsiteY63" fmla="*/ 1476411 h 1586866"/>
                    <a:gd name="connsiteX64" fmla="*/ 5430817 w 6552827"/>
                    <a:gd name="connsiteY64" fmla="*/ 1536155 h 1586866"/>
                    <a:gd name="connsiteX65" fmla="*/ 5570300 w 6552827"/>
                    <a:gd name="connsiteY65" fmla="*/ 1536155 h 1586866"/>
                    <a:gd name="connsiteX66" fmla="*/ 5570300 w 6552827"/>
                    <a:gd name="connsiteY66" fmla="*/ 1449843 h 1586866"/>
                    <a:gd name="connsiteX67" fmla="*/ 5485221 w 6552827"/>
                    <a:gd name="connsiteY67" fmla="*/ 1449843 h 1586866"/>
                    <a:gd name="connsiteX68" fmla="*/ 5485221 w 6552827"/>
                    <a:gd name="connsiteY68" fmla="*/ 1476411 h 1586866"/>
                    <a:gd name="connsiteX69" fmla="*/ 5543208 w 6552827"/>
                    <a:gd name="connsiteY69" fmla="*/ 1476411 h 1586866"/>
                    <a:gd name="connsiteX70" fmla="*/ 5543208 w 6552827"/>
                    <a:gd name="connsiteY70" fmla="*/ 1509588 h 1586866"/>
                    <a:gd name="connsiteX71" fmla="*/ 5457909 w 6552827"/>
                    <a:gd name="connsiteY71" fmla="*/ 1509588 h 1586866"/>
                    <a:gd name="connsiteX72" fmla="*/ 5457909 w 6552827"/>
                    <a:gd name="connsiteY72" fmla="*/ 1449843 h 1586866"/>
                    <a:gd name="connsiteX73" fmla="*/ 5311260 w 6552827"/>
                    <a:gd name="connsiteY73" fmla="*/ 1449843 h 1586866"/>
                    <a:gd name="connsiteX74" fmla="*/ 4733113 w 6552827"/>
                    <a:gd name="connsiteY74" fmla="*/ 1449843 h 1586866"/>
                    <a:gd name="connsiteX75" fmla="*/ 4733113 w 6552827"/>
                    <a:gd name="connsiteY75" fmla="*/ 1536155 h 1586866"/>
                    <a:gd name="connsiteX76" fmla="*/ 4760204 w 6552827"/>
                    <a:gd name="connsiteY76" fmla="*/ 1536155 h 1586866"/>
                    <a:gd name="connsiteX77" fmla="*/ 4760204 w 6552827"/>
                    <a:gd name="connsiteY77" fmla="*/ 1476411 h 1586866"/>
                    <a:gd name="connsiteX78" fmla="*/ 4853160 w 6552827"/>
                    <a:gd name="connsiteY78" fmla="*/ 1476411 h 1586866"/>
                    <a:gd name="connsiteX79" fmla="*/ 4853160 w 6552827"/>
                    <a:gd name="connsiteY79" fmla="*/ 1536155 h 1586866"/>
                    <a:gd name="connsiteX80" fmla="*/ 4992643 w 6552827"/>
                    <a:gd name="connsiteY80" fmla="*/ 1536155 h 1586866"/>
                    <a:gd name="connsiteX81" fmla="*/ 4992643 w 6552827"/>
                    <a:gd name="connsiteY81" fmla="*/ 1449843 h 1586866"/>
                    <a:gd name="connsiteX82" fmla="*/ 4907564 w 6552827"/>
                    <a:gd name="connsiteY82" fmla="*/ 1449843 h 1586866"/>
                    <a:gd name="connsiteX83" fmla="*/ 4907564 w 6552827"/>
                    <a:gd name="connsiteY83" fmla="*/ 1476411 h 1586866"/>
                    <a:gd name="connsiteX84" fmla="*/ 4965551 w 6552827"/>
                    <a:gd name="connsiteY84" fmla="*/ 1476411 h 1586866"/>
                    <a:gd name="connsiteX85" fmla="*/ 4965551 w 6552827"/>
                    <a:gd name="connsiteY85" fmla="*/ 1509588 h 1586866"/>
                    <a:gd name="connsiteX86" fmla="*/ 4880252 w 6552827"/>
                    <a:gd name="connsiteY86" fmla="*/ 1509588 h 1586866"/>
                    <a:gd name="connsiteX87" fmla="*/ 4880252 w 6552827"/>
                    <a:gd name="connsiteY87" fmla="*/ 1449843 h 1586866"/>
                    <a:gd name="connsiteX88" fmla="*/ 4733604 w 6552827"/>
                    <a:gd name="connsiteY88" fmla="*/ 1449843 h 1586866"/>
                    <a:gd name="connsiteX89" fmla="*/ 4155456 w 6552827"/>
                    <a:gd name="connsiteY89" fmla="*/ 1449843 h 1586866"/>
                    <a:gd name="connsiteX90" fmla="*/ 4155456 w 6552827"/>
                    <a:gd name="connsiteY90" fmla="*/ 1536155 h 1586866"/>
                    <a:gd name="connsiteX91" fmla="*/ 4182548 w 6552827"/>
                    <a:gd name="connsiteY91" fmla="*/ 1536155 h 1586866"/>
                    <a:gd name="connsiteX92" fmla="*/ 4182548 w 6552827"/>
                    <a:gd name="connsiteY92" fmla="*/ 1476411 h 1586866"/>
                    <a:gd name="connsiteX93" fmla="*/ 4275504 w 6552827"/>
                    <a:gd name="connsiteY93" fmla="*/ 1476411 h 1586866"/>
                    <a:gd name="connsiteX94" fmla="*/ 4275504 w 6552827"/>
                    <a:gd name="connsiteY94" fmla="*/ 1536155 h 1586866"/>
                    <a:gd name="connsiteX95" fmla="*/ 4414987 w 6552827"/>
                    <a:gd name="connsiteY95" fmla="*/ 1536155 h 1586866"/>
                    <a:gd name="connsiteX96" fmla="*/ 4414987 w 6552827"/>
                    <a:gd name="connsiteY96" fmla="*/ 1449843 h 1586866"/>
                    <a:gd name="connsiteX97" fmla="*/ 4329908 w 6552827"/>
                    <a:gd name="connsiteY97" fmla="*/ 1449843 h 1586866"/>
                    <a:gd name="connsiteX98" fmla="*/ 4329908 w 6552827"/>
                    <a:gd name="connsiteY98" fmla="*/ 1476411 h 1586866"/>
                    <a:gd name="connsiteX99" fmla="*/ 4387894 w 6552827"/>
                    <a:gd name="connsiteY99" fmla="*/ 1476411 h 1586866"/>
                    <a:gd name="connsiteX100" fmla="*/ 4387894 w 6552827"/>
                    <a:gd name="connsiteY100" fmla="*/ 1509588 h 1586866"/>
                    <a:gd name="connsiteX101" fmla="*/ 4302595 w 6552827"/>
                    <a:gd name="connsiteY101" fmla="*/ 1509588 h 1586866"/>
                    <a:gd name="connsiteX102" fmla="*/ 4302595 w 6552827"/>
                    <a:gd name="connsiteY102" fmla="*/ 1449843 h 1586866"/>
                    <a:gd name="connsiteX103" fmla="*/ 4155947 w 6552827"/>
                    <a:gd name="connsiteY103" fmla="*/ 1449843 h 1586866"/>
                    <a:gd name="connsiteX104" fmla="*/ 3577799 w 6552827"/>
                    <a:gd name="connsiteY104" fmla="*/ 1449843 h 1586866"/>
                    <a:gd name="connsiteX105" fmla="*/ 3577799 w 6552827"/>
                    <a:gd name="connsiteY105" fmla="*/ 1536155 h 1586866"/>
                    <a:gd name="connsiteX106" fmla="*/ 3604891 w 6552827"/>
                    <a:gd name="connsiteY106" fmla="*/ 1536155 h 1586866"/>
                    <a:gd name="connsiteX107" fmla="*/ 3604891 w 6552827"/>
                    <a:gd name="connsiteY107" fmla="*/ 1476411 h 1586866"/>
                    <a:gd name="connsiteX108" fmla="*/ 3697847 w 6552827"/>
                    <a:gd name="connsiteY108" fmla="*/ 1476411 h 1586866"/>
                    <a:gd name="connsiteX109" fmla="*/ 3697847 w 6552827"/>
                    <a:gd name="connsiteY109" fmla="*/ 1536155 h 1586866"/>
                    <a:gd name="connsiteX110" fmla="*/ 3837330 w 6552827"/>
                    <a:gd name="connsiteY110" fmla="*/ 1536155 h 1586866"/>
                    <a:gd name="connsiteX111" fmla="*/ 3837330 w 6552827"/>
                    <a:gd name="connsiteY111" fmla="*/ 1449843 h 1586866"/>
                    <a:gd name="connsiteX112" fmla="*/ 3752251 w 6552827"/>
                    <a:gd name="connsiteY112" fmla="*/ 1449843 h 1586866"/>
                    <a:gd name="connsiteX113" fmla="*/ 3752251 w 6552827"/>
                    <a:gd name="connsiteY113" fmla="*/ 1476411 h 1586866"/>
                    <a:gd name="connsiteX114" fmla="*/ 3810238 w 6552827"/>
                    <a:gd name="connsiteY114" fmla="*/ 1476411 h 1586866"/>
                    <a:gd name="connsiteX115" fmla="*/ 3810238 w 6552827"/>
                    <a:gd name="connsiteY115" fmla="*/ 1509588 h 1586866"/>
                    <a:gd name="connsiteX116" fmla="*/ 3724939 w 6552827"/>
                    <a:gd name="connsiteY116" fmla="*/ 1509588 h 1586866"/>
                    <a:gd name="connsiteX117" fmla="*/ 3724939 w 6552827"/>
                    <a:gd name="connsiteY117" fmla="*/ 1449843 h 1586866"/>
                    <a:gd name="connsiteX118" fmla="*/ 3578290 w 6552827"/>
                    <a:gd name="connsiteY118" fmla="*/ 1449843 h 1586866"/>
                    <a:gd name="connsiteX119" fmla="*/ 3000143 w 6552827"/>
                    <a:gd name="connsiteY119" fmla="*/ 1449843 h 1586866"/>
                    <a:gd name="connsiteX120" fmla="*/ 3000143 w 6552827"/>
                    <a:gd name="connsiteY120" fmla="*/ 1536155 h 1586866"/>
                    <a:gd name="connsiteX121" fmla="*/ 3027234 w 6552827"/>
                    <a:gd name="connsiteY121" fmla="*/ 1536155 h 1586866"/>
                    <a:gd name="connsiteX122" fmla="*/ 3027234 w 6552827"/>
                    <a:gd name="connsiteY122" fmla="*/ 1476411 h 1586866"/>
                    <a:gd name="connsiteX123" fmla="*/ 3120190 w 6552827"/>
                    <a:gd name="connsiteY123" fmla="*/ 1476411 h 1586866"/>
                    <a:gd name="connsiteX124" fmla="*/ 3120190 w 6552827"/>
                    <a:gd name="connsiteY124" fmla="*/ 1536155 h 1586866"/>
                    <a:gd name="connsiteX125" fmla="*/ 3259673 w 6552827"/>
                    <a:gd name="connsiteY125" fmla="*/ 1536155 h 1586866"/>
                    <a:gd name="connsiteX126" fmla="*/ 3259673 w 6552827"/>
                    <a:gd name="connsiteY126" fmla="*/ 1449843 h 1586866"/>
                    <a:gd name="connsiteX127" fmla="*/ 3174594 w 6552827"/>
                    <a:gd name="connsiteY127" fmla="*/ 1449843 h 1586866"/>
                    <a:gd name="connsiteX128" fmla="*/ 3174594 w 6552827"/>
                    <a:gd name="connsiteY128" fmla="*/ 1476411 h 1586866"/>
                    <a:gd name="connsiteX129" fmla="*/ 3232581 w 6552827"/>
                    <a:gd name="connsiteY129" fmla="*/ 1476411 h 1586866"/>
                    <a:gd name="connsiteX130" fmla="*/ 3232581 w 6552827"/>
                    <a:gd name="connsiteY130" fmla="*/ 1509588 h 1586866"/>
                    <a:gd name="connsiteX131" fmla="*/ 3147282 w 6552827"/>
                    <a:gd name="connsiteY131" fmla="*/ 1509588 h 1586866"/>
                    <a:gd name="connsiteX132" fmla="*/ 3147282 w 6552827"/>
                    <a:gd name="connsiteY132" fmla="*/ 1449843 h 1586866"/>
                    <a:gd name="connsiteX133" fmla="*/ 3000634 w 6552827"/>
                    <a:gd name="connsiteY133" fmla="*/ 1449843 h 1586866"/>
                    <a:gd name="connsiteX134" fmla="*/ 2422487 w 6552827"/>
                    <a:gd name="connsiteY134" fmla="*/ 1449843 h 1586866"/>
                    <a:gd name="connsiteX135" fmla="*/ 2422487 w 6552827"/>
                    <a:gd name="connsiteY135" fmla="*/ 1536155 h 1586866"/>
                    <a:gd name="connsiteX136" fmla="*/ 2449579 w 6552827"/>
                    <a:gd name="connsiteY136" fmla="*/ 1536155 h 1586866"/>
                    <a:gd name="connsiteX137" fmla="*/ 2449579 w 6552827"/>
                    <a:gd name="connsiteY137" fmla="*/ 1476411 h 1586866"/>
                    <a:gd name="connsiteX138" fmla="*/ 2542534 w 6552827"/>
                    <a:gd name="connsiteY138" fmla="*/ 1476411 h 1586866"/>
                    <a:gd name="connsiteX139" fmla="*/ 2542534 w 6552827"/>
                    <a:gd name="connsiteY139" fmla="*/ 1536155 h 1586866"/>
                    <a:gd name="connsiteX140" fmla="*/ 2682017 w 6552827"/>
                    <a:gd name="connsiteY140" fmla="*/ 1536155 h 1586866"/>
                    <a:gd name="connsiteX141" fmla="*/ 2682017 w 6552827"/>
                    <a:gd name="connsiteY141" fmla="*/ 1449843 h 1586866"/>
                    <a:gd name="connsiteX142" fmla="*/ 2596938 w 6552827"/>
                    <a:gd name="connsiteY142" fmla="*/ 1449843 h 1586866"/>
                    <a:gd name="connsiteX143" fmla="*/ 2596938 w 6552827"/>
                    <a:gd name="connsiteY143" fmla="*/ 1476411 h 1586866"/>
                    <a:gd name="connsiteX144" fmla="*/ 2654925 w 6552827"/>
                    <a:gd name="connsiteY144" fmla="*/ 1476411 h 1586866"/>
                    <a:gd name="connsiteX145" fmla="*/ 2654925 w 6552827"/>
                    <a:gd name="connsiteY145" fmla="*/ 1509588 h 1586866"/>
                    <a:gd name="connsiteX146" fmla="*/ 2569626 w 6552827"/>
                    <a:gd name="connsiteY146" fmla="*/ 1509588 h 1586866"/>
                    <a:gd name="connsiteX147" fmla="*/ 2569626 w 6552827"/>
                    <a:gd name="connsiteY147" fmla="*/ 1449843 h 1586866"/>
                    <a:gd name="connsiteX148" fmla="*/ 2422977 w 6552827"/>
                    <a:gd name="connsiteY148" fmla="*/ 1449843 h 1586866"/>
                    <a:gd name="connsiteX149" fmla="*/ 1844830 w 6552827"/>
                    <a:gd name="connsiteY149" fmla="*/ 1449843 h 1586866"/>
                    <a:gd name="connsiteX150" fmla="*/ 1844830 w 6552827"/>
                    <a:gd name="connsiteY150" fmla="*/ 1536155 h 1586866"/>
                    <a:gd name="connsiteX151" fmla="*/ 1871922 w 6552827"/>
                    <a:gd name="connsiteY151" fmla="*/ 1536155 h 1586866"/>
                    <a:gd name="connsiteX152" fmla="*/ 1871922 w 6552827"/>
                    <a:gd name="connsiteY152" fmla="*/ 1476411 h 1586866"/>
                    <a:gd name="connsiteX153" fmla="*/ 1964878 w 6552827"/>
                    <a:gd name="connsiteY153" fmla="*/ 1476411 h 1586866"/>
                    <a:gd name="connsiteX154" fmla="*/ 1964878 w 6552827"/>
                    <a:gd name="connsiteY154" fmla="*/ 1536155 h 1586866"/>
                    <a:gd name="connsiteX155" fmla="*/ 2104362 w 6552827"/>
                    <a:gd name="connsiteY155" fmla="*/ 1536155 h 1586866"/>
                    <a:gd name="connsiteX156" fmla="*/ 2104362 w 6552827"/>
                    <a:gd name="connsiteY156" fmla="*/ 1449843 h 1586866"/>
                    <a:gd name="connsiteX157" fmla="*/ 2019282 w 6552827"/>
                    <a:gd name="connsiteY157" fmla="*/ 1449843 h 1586866"/>
                    <a:gd name="connsiteX158" fmla="*/ 2019282 w 6552827"/>
                    <a:gd name="connsiteY158" fmla="*/ 1476411 h 1586866"/>
                    <a:gd name="connsiteX159" fmla="*/ 2077269 w 6552827"/>
                    <a:gd name="connsiteY159" fmla="*/ 1476411 h 1586866"/>
                    <a:gd name="connsiteX160" fmla="*/ 2077269 w 6552827"/>
                    <a:gd name="connsiteY160" fmla="*/ 1509588 h 1586866"/>
                    <a:gd name="connsiteX161" fmla="*/ 1991970 w 6552827"/>
                    <a:gd name="connsiteY161" fmla="*/ 1509588 h 1586866"/>
                    <a:gd name="connsiteX162" fmla="*/ 1991970 w 6552827"/>
                    <a:gd name="connsiteY162" fmla="*/ 1449843 h 1586866"/>
                    <a:gd name="connsiteX163" fmla="*/ 1845320 w 6552827"/>
                    <a:gd name="connsiteY163" fmla="*/ 1449843 h 1586866"/>
                    <a:gd name="connsiteX164" fmla="*/ 1267173 w 6552827"/>
                    <a:gd name="connsiteY164" fmla="*/ 1449843 h 1586866"/>
                    <a:gd name="connsiteX165" fmla="*/ 1267173 w 6552827"/>
                    <a:gd name="connsiteY165" fmla="*/ 1536155 h 1586866"/>
                    <a:gd name="connsiteX166" fmla="*/ 1294266 w 6552827"/>
                    <a:gd name="connsiteY166" fmla="*/ 1536155 h 1586866"/>
                    <a:gd name="connsiteX167" fmla="*/ 1294266 w 6552827"/>
                    <a:gd name="connsiteY167" fmla="*/ 1476411 h 1586866"/>
                    <a:gd name="connsiteX168" fmla="*/ 1387221 w 6552827"/>
                    <a:gd name="connsiteY168" fmla="*/ 1476411 h 1586866"/>
                    <a:gd name="connsiteX169" fmla="*/ 1387221 w 6552827"/>
                    <a:gd name="connsiteY169" fmla="*/ 1536155 h 1586866"/>
                    <a:gd name="connsiteX170" fmla="*/ 1526705 w 6552827"/>
                    <a:gd name="connsiteY170" fmla="*/ 1536155 h 1586866"/>
                    <a:gd name="connsiteX171" fmla="*/ 1526705 w 6552827"/>
                    <a:gd name="connsiteY171" fmla="*/ 1449843 h 1586866"/>
                    <a:gd name="connsiteX172" fmla="*/ 1441625 w 6552827"/>
                    <a:gd name="connsiteY172" fmla="*/ 1449843 h 1586866"/>
                    <a:gd name="connsiteX173" fmla="*/ 1441625 w 6552827"/>
                    <a:gd name="connsiteY173" fmla="*/ 1476411 h 1586866"/>
                    <a:gd name="connsiteX174" fmla="*/ 1499613 w 6552827"/>
                    <a:gd name="connsiteY174" fmla="*/ 1476411 h 1586866"/>
                    <a:gd name="connsiteX175" fmla="*/ 1499613 w 6552827"/>
                    <a:gd name="connsiteY175" fmla="*/ 1509588 h 1586866"/>
                    <a:gd name="connsiteX176" fmla="*/ 1414314 w 6552827"/>
                    <a:gd name="connsiteY176" fmla="*/ 1509588 h 1586866"/>
                    <a:gd name="connsiteX177" fmla="*/ 1414314 w 6552827"/>
                    <a:gd name="connsiteY177" fmla="*/ 1449843 h 1586866"/>
                    <a:gd name="connsiteX178" fmla="*/ 1267665 w 6552827"/>
                    <a:gd name="connsiteY178" fmla="*/ 1449843 h 1586866"/>
                    <a:gd name="connsiteX179" fmla="*/ 689517 w 6552827"/>
                    <a:gd name="connsiteY179" fmla="*/ 1449843 h 1586866"/>
                    <a:gd name="connsiteX180" fmla="*/ 689517 w 6552827"/>
                    <a:gd name="connsiteY180" fmla="*/ 1536155 h 1586866"/>
                    <a:gd name="connsiteX181" fmla="*/ 716609 w 6552827"/>
                    <a:gd name="connsiteY181" fmla="*/ 1536155 h 1586866"/>
                    <a:gd name="connsiteX182" fmla="*/ 716609 w 6552827"/>
                    <a:gd name="connsiteY182" fmla="*/ 1476411 h 1586866"/>
                    <a:gd name="connsiteX183" fmla="*/ 809565 w 6552827"/>
                    <a:gd name="connsiteY183" fmla="*/ 1476411 h 1586866"/>
                    <a:gd name="connsiteX184" fmla="*/ 809565 w 6552827"/>
                    <a:gd name="connsiteY184" fmla="*/ 1536155 h 1586866"/>
                    <a:gd name="connsiteX185" fmla="*/ 949048 w 6552827"/>
                    <a:gd name="connsiteY185" fmla="*/ 1536155 h 1586866"/>
                    <a:gd name="connsiteX186" fmla="*/ 949048 w 6552827"/>
                    <a:gd name="connsiteY186" fmla="*/ 1449843 h 1586866"/>
                    <a:gd name="connsiteX187" fmla="*/ 863969 w 6552827"/>
                    <a:gd name="connsiteY187" fmla="*/ 1449843 h 1586866"/>
                    <a:gd name="connsiteX188" fmla="*/ 863969 w 6552827"/>
                    <a:gd name="connsiteY188" fmla="*/ 1476411 h 1586866"/>
                    <a:gd name="connsiteX189" fmla="*/ 921957 w 6552827"/>
                    <a:gd name="connsiteY189" fmla="*/ 1476411 h 1586866"/>
                    <a:gd name="connsiteX190" fmla="*/ 921957 w 6552827"/>
                    <a:gd name="connsiteY190" fmla="*/ 1509588 h 1586866"/>
                    <a:gd name="connsiteX191" fmla="*/ 836657 w 6552827"/>
                    <a:gd name="connsiteY191" fmla="*/ 1509588 h 1586866"/>
                    <a:gd name="connsiteX192" fmla="*/ 836657 w 6552827"/>
                    <a:gd name="connsiteY192" fmla="*/ 1449843 h 1586866"/>
                    <a:gd name="connsiteX193" fmla="*/ 690008 w 6552827"/>
                    <a:gd name="connsiteY193" fmla="*/ 1449843 h 1586866"/>
                    <a:gd name="connsiteX194" fmla="*/ 111860 w 6552827"/>
                    <a:gd name="connsiteY194" fmla="*/ 1449843 h 1586866"/>
                    <a:gd name="connsiteX195" fmla="*/ 111860 w 6552827"/>
                    <a:gd name="connsiteY195" fmla="*/ 1536155 h 1586866"/>
                    <a:gd name="connsiteX196" fmla="*/ 138953 w 6552827"/>
                    <a:gd name="connsiteY196" fmla="*/ 1536155 h 1586866"/>
                    <a:gd name="connsiteX197" fmla="*/ 138953 w 6552827"/>
                    <a:gd name="connsiteY197" fmla="*/ 1476411 h 1586866"/>
                    <a:gd name="connsiteX198" fmla="*/ 231908 w 6552827"/>
                    <a:gd name="connsiteY198" fmla="*/ 1476411 h 1586866"/>
                    <a:gd name="connsiteX199" fmla="*/ 231908 w 6552827"/>
                    <a:gd name="connsiteY199" fmla="*/ 1536155 h 1586866"/>
                    <a:gd name="connsiteX200" fmla="*/ 371391 w 6552827"/>
                    <a:gd name="connsiteY200" fmla="*/ 1536155 h 1586866"/>
                    <a:gd name="connsiteX201" fmla="*/ 371391 w 6552827"/>
                    <a:gd name="connsiteY201" fmla="*/ 1449843 h 1586866"/>
                    <a:gd name="connsiteX202" fmla="*/ 286312 w 6552827"/>
                    <a:gd name="connsiteY202" fmla="*/ 1449843 h 1586866"/>
                    <a:gd name="connsiteX203" fmla="*/ 286312 w 6552827"/>
                    <a:gd name="connsiteY203" fmla="*/ 1476411 h 1586866"/>
                    <a:gd name="connsiteX204" fmla="*/ 344299 w 6552827"/>
                    <a:gd name="connsiteY204" fmla="*/ 1476411 h 1586866"/>
                    <a:gd name="connsiteX205" fmla="*/ 344299 w 6552827"/>
                    <a:gd name="connsiteY205" fmla="*/ 1509588 h 1586866"/>
                    <a:gd name="connsiteX206" fmla="*/ 259000 w 6552827"/>
                    <a:gd name="connsiteY206" fmla="*/ 1509588 h 1586866"/>
                    <a:gd name="connsiteX207" fmla="*/ 259000 w 6552827"/>
                    <a:gd name="connsiteY207" fmla="*/ 1449843 h 1586866"/>
                    <a:gd name="connsiteX208" fmla="*/ 112351 w 6552827"/>
                    <a:gd name="connsiteY208" fmla="*/ 1449843 h 1586866"/>
                    <a:gd name="connsiteX209" fmla="*/ 6297899 w 6552827"/>
                    <a:gd name="connsiteY209" fmla="*/ 1392295 h 1586866"/>
                    <a:gd name="connsiteX210" fmla="*/ 6297899 w 6552827"/>
                    <a:gd name="connsiteY210" fmla="*/ 1449843 h 1586866"/>
                    <a:gd name="connsiteX211" fmla="*/ 6180608 w 6552827"/>
                    <a:gd name="connsiteY211" fmla="*/ 1449843 h 1586866"/>
                    <a:gd name="connsiteX212" fmla="*/ 6180608 w 6552827"/>
                    <a:gd name="connsiteY212" fmla="*/ 1536155 h 1586866"/>
                    <a:gd name="connsiteX213" fmla="*/ 6267513 w 6552827"/>
                    <a:gd name="connsiteY213" fmla="*/ 1536155 h 1586866"/>
                    <a:gd name="connsiteX214" fmla="*/ 6267513 w 6552827"/>
                    <a:gd name="connsiteY214" fmla="*/ 1509588 h 1586866"/>
                    <a:gd name="connsiteX215" fmla="*/ 6207701 w 6552827"/>
                    <a:gd name="connsiteY215" fmla="*/ 1509588 h 1586866"/>
                    <a:gd name="connsiteX216" fmla="*/ 6207701 w 6552827"/>
                    <a:gd name="connsiteY216" fmla="*/ 1476411 h 1586866"/>
                    <a:gd name="connsiteX217" fmla="*/ 6297899 w 6552827"/>
                    <a:gd name="connsiteY217" fmla="*/ 1476411 h 1586866"/>
                    <a:gd name="connsiteX218" fmla="*/ 6297899 w 6552827"/>
                    <a:gd name="connsiteY218" fmla="*/ 1536155 h 1586866"/>
                    <a:gd name="connsiteX219" fmla="*/ 6440966 w 6552827"/>
                    <a:gd name="connsiteY219" fmla="*/ 1536155 h 1586866"/>
                    <a:gd name="connsiteX220" fmla="*/ 6440966 w 6552827"/>
                    <a:gd name="connsiteY220" fmla="*/ 1392295 h 1586866"/>
                    <a:gd name="connsiteX221" fmla="*/ 6413873 w 6552827"/>
                    <a:gd name="connsiteY221" fmla="*/ 1392295 h 1586866"/>
                    <a:gd name="connsiteX222" fmla="*/ 6413873 w 6552827"/>
                    <a:gd name="connsiteY222" fmla="*/ 1509588 h 1586866"/>
                    <a:gd name="connsiteX223" fmla="*/ 6382540 w 6552827"/>
                    <a:gd name="connsiteY223" fmla="*/ 1509588 h 1586866"/>
                    <a:gd name="connsiteX224" fmla="*/ 6382540 w 6552827"/>
                    <a:gd name="connsiteY224" fmla="*/ 1392295 h 1586866"/>
                    <a:gd name="connsiteX225" fmla="*/ 6355447 w 6552827"/>
                    <a:gd name="connsiteY225" fmla="*/ 1392295 h 1586866"/>
                    <a:gd name="connsiteX226" fmla="*/ 6355447 w 6552827"/>
                    <a:gd name="connsiteY226" fmla="*/ 1509588 h 1586866"/>
                    <a:gd name="connsiteX227" fmla="*/ 6324992 w 6552827"/>
                    <a:gd name="connsiteY227" fmla="*/ 1509588 h 1586866"/>
                    <a:gd name="connsiteX228" fmla="*/ 6324992 w 6552827"/>
                    <a:gd name="connsiteY228" fmla="*/ 1392295 h 1586866"/>
                    <a:gd name="connsiteX229" fmla="*/ 5888916 w 6552827"/>
                    <a:gd name="connsiteY229" fmla="*/ 1392295 h 1586866"/>
                    <a:gd name="connsiteX230" fmla="*/ 5888916 w 6552827"/>
                    <a:gd name="connsiteY230" fmla="*/ 1418864 h 1586866"/>
                    <a:gd name="connsiteX231" fmla="*/ 6267513 w 6552827"/>
                    <a:gd name="connsiteY231" fmla="*/ 1418864 h 1586866"/>
                    <a:gd name="connsiteX232" fmla="*/ 6267513 w 6552827"/>
                    <a:gd name="connsiteY232" fmla="*/ 1392295 h 1586866"/>
                    <a:gd name="connsiteX233" fmla="*/ 5720244 w 6552827"/>
                    <a:gd name="connsiteY233" fmla="*/ 1392295 h 1586866"/>
                    <a:gd name="connsiteX234" fmla="*/ 5720244 w 6552827"/>
                    <a:gd name="connsiteY234" fmla="*/ 1449843 h 1586866"/>
                    <a:gd name="connsiteX235" fmla="*/ 5602952 w 6552827"/>
                    <a:gd name="connsiteY235" fmla="*/ 1449843 h 1586866"/>
                    <a:gd name="connsiteX236" fmla="*/ 5602952 w 6552827"/>
                    <a:gd name="connsiteY236" fmla="*/ 1536155 h 1586866"/>
                    <a:gd name="connsiteX237" fmla="*/ 5689857 w 6552827"/>
                    <a:gd name="connsiteY237" fmla="*/ 1536155 h 1586866"/>
                    <a:gd name="connsiteX238" fmla="*/ 5689857 w 6552827"/>
                    <a:gd name="connsiteY238" fmla="*/ 1509588 h 1586866"/>
                    <a:gd name="connsiteX239" fmla="*/ 5630044 w 6552827"/>
                    <a:gd name="connsiteY239" fmla="*/ 1509588 h 1586866"/>
                    <a:gd name="connsiteX240" fmla="*/ 5630044 w 6552827"/>
                    <a:gd name="connsiteY240" fmla="*/ 1476411 h 1586866"/>
                    <a:gd name="connsiteX241" fmla="*/ 5720244 w 6552827"/>
                    <a:gd name="connsiteY241" fmla="*/ 1476411 h 1586866"/>
                    <a:gd name="connsiteX242" fmla="*/ 5720244 w 6552827"/>
                    <a:gd name="connsiteY242" fmla="*/ 1536155 h 1586866"/>
                    <a:gd name="connsiteX243" fmla="*/ 5863310 w 6552827"/>
                    <a:gd name="connsiteY243" fmla="*/ 1536155 h 1586866"/>
                    <a:gd name="connsiteX244" fmla="*/ 5863310 w 6552827"/>
                    <a:gd name="connsiteY244" fmla="*/ 1392295 h 1586866"/>
                    <a:gd name="connsiteX245" fmla="*/ 5836218 w 6552827"/>
                    <a:gd name="connsiteY245" fmla="*/ 1392295 h 1586866"/>
                    <a:gd name="connsiteX246" fmla="*/ 5836218 w 6552827"/>
                    <a:gd name="connsiteY246" fmla="*/ 1509588 h 1586866"/>
                    <a:gd name="connsiteX247" fmla="*/ 5804884 w 6552827"/>
                    <a:gd name="connsiteY247" fmla="*/ 1509588 h 1586866"/>
                    <a:gd name="connsiteX248" fmla="*/ 5804884 w 6552827"/>
                    <a:gd name="connsiteY248" fmla="*/ 1392295 h 1586866"/>
                    <a:gd name="connsiteX249" fmla="*/ 5777792 w 6552827"/>
                    <a:gd name="connsiteY249" fmla="*/ 1392295 h 1586866"/>
                    <a:gd name="connsiteX250" fmla="*/ 5777792 w 6552827"/>
                    <a:gd name="connsiteY250" fmla="*/ 1509588 h 1586866"/>
                    <a:gd name="connsiteX251" fmla="*/ 5747336 w 6552827"/>
                    <a:gd name="connsiteY251" fmla="*/ 1509588 h 1586866"/>
                    <a:gd name="connsiteX252" fmla="*/ 5747336 w 6552827"/>
                    <a:gd name="connsiteY252" fmla="*/ 1392295 h 1586866"/>
                    <a:gd name="connsiteX253" fmla="*/ 5311260 w 6552827"/>
                    <a:gd name="connsiteY253" fmla="*/ 1392295 h 1586866"/>
                    <a:gd name="connsiteX254" fmla="*/ 5311260 w 6552827"/>
                    <a:gd name="connsiteY254" fmla="*/ 1418864 h 1586866"/>
                    <a:gd name="connsiteX255" fmla="*/ 5689857 w 6552827"/>
                    <a:gd name="connsiteY255" fmla="*/ 1418864 h 1586866"/>
                    <a:gd name="connsiteX256" fmla="*/ 5689857 w 6552827"/>
                    <a:gd name="connsiteY256" fmla="*/ 1392295 h 1586866"/>
                    <a:gd name="connsiteX257" fmla="*/ 5142587 w 6552827"/>
                    <a:gd name="connsiteY257" fmla="*/ 1392295 h 1586866"/>
                    <a:gd name="connsiteX258" fmla="*/ 5142587 w 6552827"/>
                    <a:gd name="connsiteY258" fmla="*/ 1449843 h 1586866"/>
                    <a:gd name="connsiteX259" fmla="*/ 5025296 w 6552827"/>
                    <a:gd name="connsiteY259" fmla="*/ 1449843 h 1586866"/>
                    <a:gd name="connsiteX260" fmla="*/ 5025296 w 6552827"/>
                    <a:gd name="connsiteY260" fmla="*/ 1536155 h 1586866"/>
                    <a:gd name="connsiteX261" fmla="*/ 5112200 w 6552827"/>
                    <a:gd name="connsiteY261" fmla="*/ 1536155 h 1586866"/>
                    <a:gd name="connsiteX262" fmla="*/ 5112200 w 6552827"/>
                    <a:gd name="connsiteY262" fmla="*/ 1509588 h 1586866"/>
                    <a:gd name="connsiteX263" fmla="*/ 5052387 w 6552827"/>
                    <a:gd name="connsiteY263" fmla="*/ 1509588 h 1586866"/>
                    <a:gd name="connsiteX264" fmla="*/ 5052387 w 6552827"/>
                    <a:gd name="connsiteY264" fmla="*/ 1476411 h 1586866"/>
                    <a:gd name="connsiteX265" fmla="*/ 5142587 w 6552827"/>
                    <a:gd name="connsiteY265" fmla="*/ 1476411 h 1586866"/>
                    <a:gd name="connsiteX266" fmla="*/ 5142587 w 6552827"/>
                    <a:gd name="connsiteY266" fmla="*/ 1536155 h 1586866"/>
                    <a:gd name="connsiteX267" fmla="*/ 5285654 w 6552827"/>
                    <a:gd name="connsiteY267" fmla="*/ 1536155 h 1586866"/>
                    <a:gd name="connsiteX268" fmla="*/ 5285654 w 6552827"/>
                    <a:gd name="connsiteY268" fmla="*/ 1392295 h 1586866"/>
                    <a:gd name="connsiteX269" fmla="*/ 5258561 w 6552827"/>
                    <a:gd name="connsiteY269" fmla="*/ 1392295 h 1586866"/>
                    <a:gd name="connsiteX270" fmla="*/ 5258561 w 6552827"/>
                    <a:gd name="connsiteY270" fmla="*/ 1509588 h 1586866"/>
                    <a:gd name="connsiteX271" fmla="*/ 5227228 w 6552827"/>
                    <a:gd name="connsiteY271" fmla="*/ 1509588 h 1586866"/>
                    <a:gd name="connsiteX272" fmla="*/ 5227228 w 6552827"/>
                    <a:gd name="connsiteY272" fmla="*/ 1392295 h 1586866"/>
                    <a:gd name="connsiteX273" fmla="*/ 5200135 w 6552827"/>
                    <a:gd name="connsiteY273" fmla="*/ 1392295 h 1586866"/>
                    <a:gd name="connsiteX274" fmla="*/ 5200135 w 6552827"/>
                    <a:gd name="connsiteY274" fmla="*/ 1509588 h 1586866"/>
                    <a:gd name="connsiteX275" fmla="*/ 5169680 w 6552827"/>
                    <a:gd name="connsiteY275" fmla="*/ 1509588 h 1586866"/>
                    <a:gd name="connsiteX276" fmla="*/ 5169680 w 6552827"/>
                    <a:gd name="connsiteY276" fmla="*/ 1392295 h 1586866"/>
                    <a:gd name="connsiteX277" fmla="*/ 4733604 w 6552827"/>
                    <a:gd name="connsiteY277" fmla="*/ 1392295 h 1586866"/>
                    <a:gd name="connsiteX278" fmla="*/ 4733604 w 6552827"/>
                    <a:gd name="connsiteY278" fmla="*/ 1418864 h 1586866"/>
                    <a:gd name="connsiteX279" fmla="*/ 5112200 w 6552827"/>
                    <a:gd name="connsiteY279" fmla="*/ 1418864 h 1586866"/>
                    <a:gd name="connsiteX280" fmla="*/ 5112200 w 6552827"/>
                    <a:gd name="connsiteY280" fmla="*/ 1392295 h 1586866"/>
                    <a:gd name="connsiteX281" fmla="*/ 4564931 w 6552827"/>
                    <a:gd name="connsiteY281" fmla="*/ 1392295 h 1586866"/>
                    <a:gd name="connsiteX282" fmla="*/ 4564931 w 6552827"/>
                    <a:gd name="connsiteY282" fmla="*/ 1449843 h 1586866"/>
                    <a:gd name="connsiteX283" fmla="*/ 4447639 w 6552827"/>
                    <a:gd name="connsiteY283" fmla="*/ 1449843 h 1586866"/>
                    <a:gd name="connsiteX284" fmla="*/ 4447639 w 6552827"/>
                    <a:gd name="connsiteY284" fmla="*/ 1536155 h 1586866"/>
                    <a:gd name="connsiteX285" fmla="*/ 4534544 w 6552827"/>
                    <a:gd name="connsiteY285" fmla="*/ 1536155 h 1586866"/>
                    <a:gd name="connsiteX286" fmla="*/ 4534544 w 6552827"/>
                    <a:gd name="connsiteY286" fmla="*/ 1509588 h 1586866"/>
                    <a:gd name="connsiteX287" fmla="*/ 4474731 w 6552827"/>
                    <a:gd name="connsiteY287" fmla="*/ 1509588 h 1586866"/>
                    <a:gd name="connsiteX288" fmla="*/ 4474731 w 6552827"/>
                    <a:gd name="connsiteY288" fmla="*/ 1476411 h 1586866"/>
                    <a:gd name="connsiteX289" fmla="*/ 4564931 w 6552827"/>
                    <a:gd name="connsiteY289" fmla="*/ 1476411 h 1586866"/>
                    <a:gd name="connsiteX290" fmla="*/ 4564931 w 6552827"/>
                    <a:gd name="connsiteY290" fmla="*/ 1536155 h 1586866"/>
                    <a:gd name="connsiteX291" fmla="*/ 4707997 w 6552827"/>
                    <a:gd name="connsiteY291" fmla="*/ 1536155 h 1586866"/>
                    <a:gd name="connsiteX292" fmla="*/ 4707997 w 6552827"/>
                    <a:gd name="connsiteY292" fmla="*/ 1392295 h 1586866"/>
                    <a:gd name="connsiteX293" fmla="*/ 4680905 w 6552827"/>
                    <a:gd name="connsiteY293" fmla="*/ 1392295 h 1586866"/>
                    <a:gd name="connsiteX294" fmla="*/ 4680905 w 6552827"/>
                    <a:gd name="connsiteY294" fmla="*/ 1509588 h 1586866"/>
                    <a:gd name="connsiteX295" fmla="*/ 4649571 w 6552827"/>
                    <a:gd name="connsiteY295" fmla="*/ 1509588 h 1586866"/>
                    <a:gd name="connsiteX296" fmla="*/ 4649571 w 6552827"/>
                    <a:gd name="connsiteY296" fmla="*/ 1392295 h 1586866"/>
                    <a:gd name="connsiteX297" fmla="*/ 4622479 w 6552827"/>
                    <a:gd name="connsiteY297" fmla="*/ 1392295 h 1586866"/>
                    <a:gd name="connsiteX298" fmla="*/ 4622479 w 6552827"/>
                    <a:gd name="connsiteY298" fmla="*/ 1509588 h 1586866"/>
                    <a:gd name="connsiteX299" fmla="*/ 4592023 w 6552827"/>
                    <a:gd name="connsiteY299" fmla="*/ 1509588 h 1586866"/>
                    <a:gd name="connsiteX300" fmla="*/ 4592023 w 6552827"/>
                    <a:gd name="connsiteY300" fmla="*/ 1392295 h 1586866"/>
                    <a:gd name="connsiteX301" fmla="*/ 4155947 w 6552827"/>
                    <a:gd name="connsiteY301" fmla="*/ 1392295 h 1586866"/>
                    <a:gd name="connsiteX302" fmla="*/ 4155947 w 6552827"/>
                    <a:gd name="connsiteY302" fmla="*/ 1418864 h 1586866"/>
                    <a:gd name="connsiteX303" fmla="*/ 4534544 w 6552827"/>
                    <a:gd name="connsiteY303" fmla="*/ 1418864 h 1586866"/>
                    <a:gd name="connsiteX304" fmla="*/ 4534544 w 6552827"/>
                    <a:gd name="connsiteY304" fmla="*/ 1392295 h 1586866"/>
                    <a:gd name="connsiteX305" fmla="*/ 3987274 w 6552827"/>
                    <a:gd name="connsiteY305" fmla="*/ 1392295 h 1586866"/>
                    <a:gd name="connsiteX306" fmla="*/ 3987274 w 6552827"/>
                    <a:gd name="connsiteY306" fmla="*/ 1449843 h 1586866"/>
                    <a:gd name="connsiteX307" fmla="*/ 3869982 w 6552827"/>
                    <a:gd name="connsiteY307" fmla="*/ 1449843 h 1586866"/>
                    <a:gd name="connsiteX308" fmla="*/ 3869982 w 6552827"/>
                    <a:gd name="connsiteY308" fmla="*/ 1536155 h 1586866"/>
                    <a:gd name="connsiteX309" fmla="*/ 3956887 w 6552827"/>
                    <a:gd name="connsiteY309" fmla="*/ 1536155 h 1586866"/>
                    <a:gd name="connsiteX310" fmla="*/ 3956887 w 6552827"/>
                    <a:gd name="connsiteY310" fmla="*/ 1509588 h 1586866"/>
                    <a:gd name="connsiteX311" fmla="*/ 3897074 w 6552827"/>
                    <a:gd name="connsiteY311" fmla="*/ 1509588 h 1586866"/>
                    <a:gd name="connsiteX312" fmla="*/ 3897074 w 6552827"/>
                    <a:gd name="connsiteY312" fmla="*/ 1476411 h 1586866"/>
                    <a:gd name="connsiteX313" fmla="*/ 3987274 w 6552827"/>
                    <a:gd name="connsiteY313" fmla="*/ 1476411 h 1586866"/>
                    <a:gd name="connsiteX314" fmla="*/ 3987274 w 6552827"/>
                    <a:gd name="connsiteY314" fmla="*/ 1536155 h 1586866"/>
                    <a:gd name="connsiteX315" fmla="*/ 4130340 w 6552827"/>
                    <a:gd name="connsiteY315" fmla="*/ 1536155 h 1586866"/>
                    <a:gd name="connsiteX316" fmla="*/ 4130340 w 6552827"/>
                    <a:gd name="connsiteY316" fmla="*/ 1392295 h 1586866"/>
                    <a:gd name="connsiteX317" fmla="*/ 4103248 w 6552827"/>
                    <a:gd name="connsiteY317" fmla="*/ 1392295 h 1586866"/>
                    <a:gd name="connsiteX318" fmla="*/ 4103248 w 6552827"/>
                    <a:gd name="connsiteY318" fmla="*/ 1509588 h 1586866"/>
                    <a:gd name="connsiteX319" fmla="*/ 4071914 w 6552827"/>
                    <a:gd name="connsiteY319" fmla="*/ 1509588 h 1586866"/>
                    <a:gd name="connsiteX320" fmla="*/ 4071914 w 6552827"/>
                    <a:gd name="connsiteY320" fmla="*/ 1392295 h 1586866"/>
                    <a:gd name="connsiteX321" fmla="*/ 4044822 w 6552827"/>
                    <a:gd name="connsiteY321" fmla="*/ 1392295 h 1586866"/>
                    <a:gd name="connsiteX322" fmla="*/ 4044822 w 6552827"/>
                    <a:gd name="connsiteY322" fmla="*/ 1509588 h 1586866"/>
                    <a:gd name="connsiteX323" fmla="*/ 4014366 w 6552827"/>
                    <a:gd name="connsiteY323" fmla="*/ 1509588 h 1586866"/>
                    <a:gd name="connsiteX324" fmla="*/ 4014366 w 6552827"/>
                    <a:gd name="connsiteY324" fmla="*/ 1392295 h 1586866"/>
                    <a:gd name="connsiteX325" fmla="*/ 3578290 w 6552827"/>
                    <a:gd name="connsiteY325" fmla="*/ 1392295 h 1586866"/>
                    <a:gd name="connsiteX326" fmla="*/ 3578290 w 6552827"/>
                    <a:gd name="connsiteY326" fmla="*/ 1418864 h 1586866"/>
                    <a:gd name="connsiteX327" fmla="*/ 3956887 w 6552827"/>
                    <a:gd name="connsiteY327" fmla="*/ 1418864 h 1586866"/>
                    <a:gd name="connsiteX328" fmla="*/ 3956887 w 6552827"/>
                    <a:gd name="connsiteY328" fmla="*/ 1392295 h 1586866"/>
                    <a:gd name="connsiteX329" fmla="*/ 3409617 w 6552827"/>
                    <a:gd name="connsiteY329" fmla="*/ 1392295 h 1586866"/>
                    <a:gd name="connsiteX330" fmla="*/ 3409617 w 6552827"/>
                    <a:gd name="connsiteY330" fmla="*/ 1449843 h 1586866"/>
                    <a:gd name="connsiteX331" fmla="*/ 3292326 w 6552827"/>
                    <a:gd name="connsiteY331" fmla="*/ 1449843 h 1586866"/>
                    <a:gd name="connsiteX332" fmla="*/ 3292326 w 6552827"/>
                    <a:gd name="connsiteY332" fmla="*/ 1536155 h 1586866"/>
                    <a:gd name="connsiteX333" fmla="*/ 3379230 w 6552827"/>
                    <a:gd name="connsiteY333" fmla="*/ 1536155 h 1586866"/>
                    <a:gd name="connsiteX334" fmla="*/ 3379230 w 6552827"/>
                    <a:gd name="connsiteY334" fmla="*/ 1509588 h 1586866"/>
                    <a:gd name="connsiteX335" fmla="*/ 3319417 w 6552827"/>
                    <a:gd name="connsiteY335" fmla="*/ 1509588 h 1586866"/>
                    <a:gd name="connsiteX336" fmla="*/ 3319417 w 6552827"/>
                    <a:gd name="connsiteY336" fmla="*/ 1476411 h 1586866"/>
                    <a:gd name="connsiteX337" fmla="*/ 3409617 w 6552827"/>
                    <a:gd name="connsiteY337" fmla="*/ 1476411 h 1586866"/>
                    <a:gd name="connsiteX338" fmla="*/ 3409617 w 6552827"/>
                    <a:gd name="connsiteY338" fmla="*/ 1536155 h 1586866"/>
                    <a:gd name="connsiteX339" fmla="*/ 3552684 w 6552827"/>
                    <a:gd name="connsiteY339" fmla="*/ 1536155 h 1586866"/>
                    <a:gd name="connsiteX340" fmla="*/ 3552684 w 6552827"/>
                    <a:gd name="connsiteY340" fmla="*/ 1392295 h 1586866"/>
                    <a:gd name="connsiteX341" fmla="*/ 3525591 w 6552827"/>
                    <a:gd name="connsiteY341" fmla="*/ 1392295 h 1586866"/>
                    <a:gd name="connsiteX342" fmla="*/ 3525591 w 6552827"/>
                    <a:gd name="connsiteY342" fmla="*/ 1509588 h 1586866"/>
                    <a:gd name="connsiteX343" fmla="*/ 3494258 w 6552827"/>
                    <a:gd name="connsiteY343" fmla="*/ 1509588 h 1586866"/>
                    <a:gd name="connsiteX344" fmla="*/ 3494258 w 6552827"/>
                    <a:gd name="connsiteY344" fmla="*/ 1392295 h 1586866"/>
                    <a:gd name="connsiteX345" fmla="*/ 3467165 w 6552827"/>
                    <a:gd name="connsiteY345" fmla="*/ 1392295 h 1586866"/>
                    <a:gd name="connsiteX346" fmla="*/ 3467165 w 6552827"/>
                    <a:gd name="connsiteY346" fmla="*/ 1509588 h 1586866"/>
                    <a:gd name="connsiteX347" fmla="*/ 3436710 w 6552827"/>
                    <a:gd name="connsiteY347" fmla="*/ 1509588 h 1586866"/>
                    <a:gd name="connsiteX348" fmla="*/ 3436710 w 6552827"/>
                    <a:gd name="connsiteY348" fmla="*/ 1392295 h 1586866"/>
                    <a:gd name="connsiteX349" fmla="*/ 3000634 w 6552827"/>
                    <a:gd name="connsiteY349" fmla="*/ 1392295 h 1586866"/>
                    <a:gd name="connsiteX350" fmla="*/ 3000634 w 6552827"/>
                    <a:gd name="connsiteY350" fmla="*/ 1418864 h 1586866"/>
                    <a:gd name="connsiteX351" fmla="*/ 3379230 w 6552827"/>
                    <a:gd name="connsiteY351" fmla="*/ 1418864 h 1586866"/>
                    <a:gd name="connsiteX352" fmla="*/ 3379230 w 6552827"/>
                    <a:gd name="connsiteY352" fmla="*/ 1392295 h 1586866"/>
                    <a:gd name="connsiteX353" fmla="*/ 2831961 w 6552827"/>
                    <a:gd name="connsiteY353" fmla="*/ 1392295 h 1586866"/>
                    <a:gd name="connsiteX354" fmla="*/ 2831961 w 6552827"/>
                    <a:gd name="connsiteY354" fmla="*/ 1449843 h 1586866"/>
                    <a:gd name="connsiteX355" fmla="*/ 2714670 w 6552827"/>
                    <a:gd name="connsiteY355" fmla="*/ 1449843 h 1586866"/>
                    <a:gd name="connsiteX356" fmla="*/ 2714670 w 6552827"/>
                    <a:gd name="connsiteY356" fmla="*/ 1536155 h 1586866"/>
                    <a:gd name="connsiteX357" fmla="*/ 2801574 w 6552827"/>
                    <a:gd name="connsiteY357" fmla="*/ 1536155 h 1586866"/>
                    <a:gd name="connsiteX358" fmla="*/ 2801574 w 6552827"/>
                    <a:gd name="connsiteY358" fmla="*/ 1509588 h 1586866"/>
                    <a:gd name="connsiteX359" fmla="*/ 2741762 w 6552827"/>
                    <a:gd name="connsiteY359" fmla="*/ 1509588 h 1586866"/>
                    <a:gd name="connsiteX360" fmla="*/ 2741762 w 6552827"/>
                    <a:gd name="connsiteY360" fmla="*/ 1476411 h 1586866"/>
                    <a:gd name="connsiteX361" fmla="*/ 2831961 w 6552827"/>
                    <a:gd name="connsiteY361" fmla="*/ 1476411 h 1586866"/>
                    <a:gd name="connsiteX362" fmla="*/ 2831961 w 6552827"/>
                    <a:gd name="connsiteY362" fmla="*/ 1536155 h 1586866"/>
                    <a:gd name="connsiteX363" fmla="*/ 2975027 w 6552827"/>
                    <a:gd name="connsiteY363" fmla="*/ 1536155 h 1586866"/>
                    <a:gd name="connsiteX364" fmla="*/ 2975027 w 6552827"/>
                    <a:gd name="connsiteY364" fmla="*/ 1392295 h 1586866"/>
                    <a:gd name="connsiteX365" fmla="*/ 2947935 w 6552827"/>
                    <a:gd name="connsiteY365" fmla="*/ 1392295 h 1586866"/>
                    <a:gd name="connsiteX366" fmla="*/ 2947935 w 6552827"/>
                    <a:gd name="connsiteY366" fmla="*/ 1509588 h 1586866"/>
                    <a:gd name="connsiteX367" fmla="*/ 2916601 w 6552827"/>
                    <a:gd name="connsiteY367" fmla="*/ 1509588 h 1586866"/>
                    <a:gd name="connsiteX368" fmla="*/ 2916601 w 6552827"/>
                    <a:gd name="connsiteY368" fmla="*/ 1392295 h 1586866"/>
                    <a:gd name="connsiteX369" fmla="*/ 2889508 w 6552827"/>
                    <a:gd name="connsiteY369" fmla="*/ 1392295 h 1586866"/>
                    <a:gd name="connsiteX370" fmla="*/ 2889508 w 6552827"/>
                    <a:gd name="connsiteY370" fmla="*/ 1509588 h 1586866"/>
                    <a:gd name="connsiteX371" fmla="*/ 2859053 w 6552827"/>
                    <a:gd name="connsiteY371" fmla="*/ 1509588 h 1586866"/>
                    <a:gd name="connsiteX372" fmla="*/ 2859053 w 6552827"/>
                    <a:gd name="connsiteY372" fmla="*/ 1392295 h 1586866"/>
                    <a:gd name="connsiteX373" fmla="*/ 2422977 w 6552827"/>
                    <a:gd name="connsiteY373" fmla="*/ 1392295 h 1586866"/>
                    <a:gd name="connsiteX374" fmla="*/ 2422977 w 6552827"/>
                    <a:gd name="connsiteY374" fmla="*/ 1418864 h 1586866"/>
                    <a:gd name="connsiteX375" fmla="*/ 2801574 w 6552827"/>
                    <a:gd name="connsiteY375" fmla="*/ 1418864 h 1586866"/>
                    <a:gd name="connsiteX376" fmla="*/ 2801574 w 6552827"/>
                    <a:gd name="connsiteY376" fmla="*/ 1392295 h 1586866"/>
                    <a:gd name="connsiteX377" fmla="*/ 2254305 w 6552827"/>
                    <a:gd name="connsiteY377" fmla="*/ 1392295 h 1586866"/>
                    <a:gd name="connsiteX378" fmla="*/ 2254305 w 6552827"/>
                    <a:gd name="connsiteY378" fmla="*/ 1449843 h 1586866"/>
                    <a:gd name="connsiteX379" fmla="*/ 2137013 w 6552827"/>
                    <a:gd name="connsiteY379" fmla="*/ 1449843 h 1586866"/>
                    <a:gd name="connsiteX380" fmla="*/ 2137013 w 6552827"/>
                    <a:gd name="connsiteY380" fmla="*/ 1536155 h 1586866"/>
                    <a:gd name="connsiteX381" fmla="*/ 2223918 w 6552827"/>
                    <a:gd name="connsiteY381" fmla="*/ 1536155 h 1586866"/>
                    <a:gd name="connsiteX382" fmla="*/ 2223918 w 6552827"/>
                    <a:gd name="connsiteY382" fmla="*/ 1509588 h 1586866"/>
                    <a:gd name="connsiteX383" fmla="*/ 2164105 w 6552827"/>
                    <a:gd name="connsiteY383" fmla="*/ 1509588 h 1586866"/>
                    <a:gd name="connsiteX384" fmla="*/ 2164105 w 6552827"/>
                    <a:gd name="connsiteY384" fmla="*/ 1476411 h 1586866"/>
                    <a:gd name="connsiteX385" fmla="*/ 2254305 w 6552827"/>
                    <a:gd name="connsiteY385" fmla="*/ 1476411 h 1586866"/>
                    <a:gd name="connsiteX386" fmla="*/ 2254305 w 6552827"/>
                    <a:gd name="connsiteY386" fmla="*/ 1536155 h 1586866"/>
                    <a:gd name="connsiteX387" fmla="*/ 2397371 w 6552827"/>
                    <a:gd name="connsiteY387" fmla="*/ 1536155 h 1586866"/>
                    <a:gd name="connsiteX388" fmla="*/ 2397371 w 6552827"/>
                    <a:gd name="connsiteY388" fmla="*/ 1392295 h 1586866"/>
                    <a:gd name="connsiteX389" fmla="*/ 2370279 w 6552827"/>
                    <a:gd name="connsiteY389" fmla="*/ 1392295 h 1586866"/>
                    <a:gd name="connsiteX390" fmla="*/ 2370279 w 6552827"/>
                    <a:gd name="connsiteY390" fmla="*/ 1509588 h 1586866"/>
                    <a:gd name="connsiteX391" fmla="*/ 2338945 w 6552827"/>
                    <a:gd name="connsiteY391" fmla="*/ 1509588 h 1586866"/>
                    <a:gd name="connsiteX392" fmla="*/ 2338945 w 6552827"/>
                    <a:gd name="connsiteY392" fmla="*/ 1392295 h 1586866"/>
                    <a:gd name="connsiteX393" fmla="*/ 2311853 w 6552827"/>
                    <a:gd name="connsiteY393" fmla="*/ 1392295 h 1586866"/>
                    <a:gd name="connsiteX394" fmla="*/ 2311853 w 6552827"/>
                    <a:gd name="connsiteY394" fmla="*/ 1509588 h 1586866"/>
                    <a:gd name="connsiteX395" fmla="*/ 2281397 w 6552827"/>
                    <a:gd name="connsiteY395" fmla="*/ 1509588 h 1586866"/>
                    <a:gd name="connsiteX396" fmla="*/ 2281397 w 6552827"/>
                    <a:gd name="connsiteY396" fmla="*/ 1392295 h 1586866"/>
                    <a:gd name="connsiteX397" fmla="*/ 1845320 w 6552827"/>
                    <a:gd name="connsiteY397" fmla="*/ 1392295 h 1586866"/>
                    <a:gd name="connsiteX398" fmla="*/ 1845320 w 6552827"/>
                    <a:gd name="connsiteY398" fmla="*/ 1418864 h 1586866"/>
                    <a:gd name="connsiteX399" fmla="*/ 2223918 w 6552827"/>
                    <a:gd name="connsiteY399" fmla="*/ 1418864 h 1586866"/>
                    <a:gd name="connsiteX400" fmla="*/ 2223918 w 6552827"/>
                    <a:gd name="connsiteY400" fmla="*/ 1392295 h 1586866"/>
                    <a:gd name="connsiteX401" fmla="*/ 1676649 w 6552827"/>
                    <a:gd name="connsiteY401" fmla="*/ 1392295 h 1586866"/>
                    <a:gd name="connsiteX402" fmla="*/ 1676649 w 6552827"/>
                    <a:gd name="connsiteY402" fmla="*/ 1449843 h 1586866"/>
                    <a:gd name="connsiteX403" fmla="*/ 1559356 w 6552827"/>
                    <a:gd name="connsiteY403" fmla="*/ 1449843 h 1586866"/>
                    <a:gd name="connsiteX404" fmla="*/ 1559356 w 6552827"/>
                    <a:gd name="connsiteY404" fmla="*/ 1536155 h 1586866"/>
                    <a:gd name="connsiteX405" fmla="*/ 1646262 w 6552827"/>
                    <a:gd name="connsiteY405" fmla="*/ 1536155 h 1586866"/>
                    <a:gd name="connsiteX406" fmla="*/ 1646262 w 6552827"/>
                    <a:gd name="connsiteY406" fmla="*/ 1509588 h 1586866"/>
                    <a:gd name="connsiteX407" fmla="*/ 1586449 w 6552827"/>
                    <a:gd name="connsiteY407" fmla="*/ 1509588 h 1586866"/>
                    <a:gd name="connsiteX408" fmla="*/ 1586449 w 6552827"/>
                    <a:gd name="connsiteY408" fmla="*/ 1476411 h 1586866"/>
                    <a:gd name="connsiteX409" fmla="*/ 1676649 w 6552827"/>
                    <a:gd name="connsiteY409" fmla="*/ 1476411 h 1586866"/>
                    <a:gd name="connsiteX410" fmla="*/ 1676649 w 6552827"/>
                    <a:gd name="connsiteY410" fmla="*/ 1536155 h 1586866"/>
                    <a:gd name="connsiteX411" fmla="*/ 1819715 w 6552827"/>
                    <a:gd name="connsiteY411" fmla="*/ 1536155 h 1586866"/>
                    <a:gd name="connsiteX412" fmla="*/ 1819715 w 6552827"/>
                    <a:gd name="connsiteY412" fmla="*/ 1392295 h 1586866"/>
                    <a:gd name="connsiteX413" fmla="*/ 1792623 w 6552827"/>
                    <a:gd name="connsiteY413" fmla="*/ 1392295 h 1586866"/>
                    <a:gd name="connsiteX414" fmla="*/ 1792623 w 6552827"/>
                    <a:gd name="connsiteY414" fmla="*/ 1509588 h 1586866"/>
                    <a:gd name="connsiteX415" fmla="*/ 1761288 w 6552827"/>
                    <a:gd name="connsiteY415" fmla="*/ 1509588 h 1586866"/>
                    <a:gd name="connsiteX416" fmla="*/ 1761288 w 6552827"/>
                    <a:gd name="connsiteY416" fmla="*/ 1392295 h 1586866"/>
                    <a:gd name="connsiteX417" fmla="*/ 1734197 w 6552827"/>
                    <a:gd name="connsiteY417" fmla="*/ 1392295 h 1586866"/>
                    <a:gd name="connsiteX418" fmla="*/ 1734197 w 6552827"/>
                    <a:gd name="connsiteY418" fmla="*/ 1509588 h 1586866"/>
                    <a:gd name="connsiteX419" fmla="*/ 1703741 w 6552827"/>
                    <a:gd name="connsiteY419" fmla="*/ 1509588 h 1586866"/>
                    <a:gd name="connsiteX420" fmla="*/ 1703741 w 6552827"/>
                    <a:gd name="connsiteY420" fmla="*/ 1392295 h 1586866"/>
                    <a:gd name="connsiteX421" fmla="*/ 1267665 w 6552827"/>
                    <a:gd name="connsiteY421" fmla="*/ 1392295 h 1586866"/>
                    <a:gd name="connsiteX422" fmla="*/ 1267665 w 6552827"/>
                    <a:gd name="connsiteY422" fmla="*/ 1418864 h 1586866"/>
                    <a:gd name="connsiteX423" fmla="*/ 1646262 w 6552827"/>
                    <a:gd name="connsiteY423" fmla="*/ 1418864 h 1586866"/>
                    <a:gd name="connsiteX424" fmla="*/ 1646262 w 6552827"/>
                    <a:gd name="connsiteY424" fmla="*/ 1392295 h 1586866"/>
                    <a:gd name="connsiteX425" fmla="*/ 1098992 w 6552827"/>
                    <a:gd name="connsiteY425" fmla="*/ 1392295 h 1586866"/>
                    <a:gd name="connsiteX426" fmla="*/ 1098992 w 6552827"/>
                    <a:gd name="connsiteY426" fmla="*/ 1449843 h 1586866"/>
                    <a:gd name="connsiteX427" fmla="*/ 981700 w 6552827"/>
                    <a:gd name="connsiteY427" fmla="*/ 1449843 h 1586866"/>
                    <a:gd name="connsiteX428" fmla="*/ 981700 w 6552827"/>
                    <a:gd name="connsiteY428" fmla="*/ 1536155 h 1586866"/>
                    <a:gd name="connsiteX429" fmla="*/ 1068605 w 6552827"/>
                    <a:gd name="connsiteY429" fmla="*/ 1536155 h 1586866"/>
                    <a:gd name="connsiteX430" fmla="*/ 1068605 w 6552827"/>
                    <a:gd name="connsiteY430" fmla="*/ 1509588 h 1586866"/>
                    <a:gd name="connsiteX431" fmla="*/ 1008792 w 6552827"/>
                    <a:gd name="connsiteY431" fmla="*/ 1509588 h 1586866"/>
                    <a:gd name="connsiteX432" fmla="*/ 1008792 w 6552827"/>
                    <a:gd name="connsiteY432" fmla="*/ 1476411 h 1586866"/>
                    <a:gd name="connsiteX433" fmla="*/ 1098992 w 6552827"/>
                    <a:gd name="connsiteY433" fmla="*/ 1476411 h 1586866"/>
                    <a:gd name="connsiteX434" fmla="*/ 1098992 w 6552827"/>
                    <a:gd name="connsiteY434" fmla="*/ 1536155 h 1586866"/>
                    <a:gd name="connsiteX435" fmla="*/ 1242058 w 6552827"/>
                    <a:gd name="connsiteY435" fmla="*/ 1536155 h 1586866"/>
                    <a:gd name="connsiteX436" fmla="*/ 1242058 w 6552827"/>
                    <a:gd name="connsiteY436" fmla="*/ 1392295 h 1586866"/>
                    <a:gd name="connsiteX437" fmla="*/ 1214966 w 6552827"/>
                    <a:gd name="connsiteY437" fmla="*/ 1392295 h 1586866"/>
                    <a:gd name="connsiteX438" fmla="*/ 1214966 w 6552827"/>
                    <a:gd name="connsiteY438" fmla="*/ 1509588 h 1586866"/>
                    <a:gd name="connsiteX439" fmla="*/ 1183632 w 6552827"/>
                    <a:gd name="connsiteY439" fmla="*/ 1509588 h 1586866"/>
                    <a:gd name="connsiteX440" fmla="*/ 1183632 w 6552827"/>
                    <a:gd name="connsiteY440" fmla="*/ 1392295 h 1586866"/>
                    <a:gd name="connsiteX441" fmla="*/ 1156540 w 6552827"/>
                    <a:gd name="connsiteY441" fmla="*/ 1392295 h 1586866"/>
                    <a:gd name="connsiteX442" fmla="*/ 1156540 w 6552827"/>
                    <a:gd name="connsiteY442" fmla="*/ 1509588 h 1586866"/>
                    <a:gd name="connsiteX443" fmla="*/ 1126084 w 6552827"/>
                    <a:gd name="connsiteY443" fmla="*/ 1509588 h 1586866"/>
                    <a:gd name="connsiteX444" fmla="*/ 1126084 w 6552827"/>
                    <a:gd name="connsiteY444" fmla="*/ 1392295 h 1586866"/>
                    <a:gd name="connsiteX445" fmla="*/ 690008 w 6552827"/>
                    <a:gd name="connsiteY445" fmla="*/ 1392295 h 1586866"/>
                    <a:gd name="connsiteX446" fmla="*/ 690008 w 6552827"/>
                    <a:gd name="connsiteY446" fmla="*/ 1418864 h 1586866"/>
                    <a:gd name="connsiteX447" fmla="*/ 1068605 w 6552827"/>
                    <a:gd name="connsiteY447" fmla="*/ 1418864 h 1586866"/>
                    <a:gd name="connsiteX448" fmla="*/ 1068605 w 6552827"/>
                    <a:gd name="connsiteY448" fmla="*/ 1392295 h 1586866"/>
                    <a:gd name="connsiteX449" fmla="*/ 521336 w 6552827"/>
                    <a:gd name="connsiteY449" fmla="*/ 1392295 h 1586866"/>
                    <a:gd name="connsiteX450" fmla="*/ 521336 w 6552827"/>
                    <a:gd name="connsiteY450" fmla="*/ 1449843 h 1586866"/>
                    <a:gd name="connsiteX451" fmla="*/ 404043 w 6552827"/>
                    <a:gd name="connsiteY451" fmla="*/ 1449843 h 1586866"/>
                    <a:gd name="connsiteX452" fmla="*/ 404043 w 6552827"/>
                    <a:gd name="connsiteY452" fmla="*/ 1536155 h 1586866"/>
                    <a:gd name="connsiteX453" fmla="*/ 490948 w 6552827"/>
                    <a:gd name="connsiteY453" fmla="*/ 1536155 h 1586866"/>
                    <a:gd name="connsiteX454" fmla="*/ 490948 w 6552827"/>
                    <a:gd name="connsiteY454" fmla="*/ 1509588 h 1586866"/>
                    <a:gd name="connsiteX455" fmla="*/ 431136 w 6552827"/>
                    <a:gd name="connsiteY455" fmla="*/ 1509588 h 1586866"/>
                    <a:gd name="connsiteX456" fmla="*/ 431136 w 6552827"/>
                    <a:gd name="connsiteY456" fmla="*/ 1476411 h 1586866"/>
                    <a:gd name="connsiteX457" fmla="*/ 521336 w 6552827"/>
                    <a:gd name="connsiteY457" fmla="*/ 1476411 h 1586866"/>
                    <a:gd name="connsiteX458" fmla="*/ 521336 w 6552827"/>
                    <a:gd name="connsiteY458" fmla="*/ 1536155 h 1586866"/>
                    <a:gd name="connsiteX459" fmla="*/ 664401 w 6552827"/>
                    <a:gd name="connsiteY459" fmla="*/ 1536155 h 1586866"/>
                    <a:gd name="connsiteX460" fmla="*/ 664401 w 6552827"/>
                    <a:gd name="connsiteY460" fmla="*/ 1392295 h 1586866"/>
                    <a:gd name="connsiteX461" fmla="*/ 637310 w 6552827"/>
                    <a:gd name="connsiteY461" fmla="*/ 1392295 h 1586866"/>
                    <a:gd name="connsiteX462" fmla="*/ 637310 w 6552827"/>
                    <a:gd name="connsiteY462" fmla="*/ 1509588 h 1586866"/>
                    <a:gd name="connsiteX463" fmla="*/ 605975 w 6552827"/>
                    <a:gd name="connsiteY463" fmla="*/ 1509588 h 1586866"/>
                    <a:gd name="connsiteX464" fmla="*/ 605975 w 6552827"/>
                    <a:gd name="connsiteY464" fmla="*/ 1392295 h 1586866"/>
                    <a:gd name="connsiteX465" fmla="*/ 578883 w 6552827"/>
                    <a:gd name="connsiteY465" fmla="*/ 1392295 h 1586866"/>
                    <a:gd name="connsiteX466" fmla="*/ 578883 w 6552827"/>
                    <a:gd name="connsiteY466" fmla="*/ 1509588 h 1586866"/>
                    <a:gd name="connsiteX467" fmla="*/ 548427 w 6552827"/>
                    <a:gd name="connsiteY467" fmla="*/ 1509588 h 1586866"/>
                    <a:gd name="connsiteX468" fmla="*/ 548427 w 6552827"/>
                    <a:gd name="connsiteY468" fmla="*/ 1392295 h 1586866"/>
                    <a:gd name="connsiteX469" fmla="*/ 112351 w 6552827"/>
                    <a:gd name="connsiteY469" fmla="*/ 1392295 h 1586866"/>
                    <a:gd name="connsiteX470" fmla="*/ 112351 w 6552827"/>
                    <a:gd name="connsiteY470" fmla="*/ 1418864 h 1586866"/>
                    <a:gd name="connsiteX471" fmla="*/ 490948 w 6552827"/>
                    <a:gd name="connsiteY471" fmla="*/ 1418864 h 1586866"/>
                    <a:gd name="connsiteX472" fmla="*/ 490948 w 6552827"/>
                    <a:gd name="connsiteY472" fmla="*/ 1392295 h 1586866"/>
                    <a:gd name="connsiteX473" fmla="*/ 0 w 6552827"/>
                    <a:gd name="connsiteY473" fmla="*/ 0 h 1586866"/>
                    <a:gd name="connsiteX474" fmla="*/ 6552827 w 6552827"/>
                    <a:gd name="connsiteY474" fmla="*/ 0 h 1586866"/>
                    <a:gd name="connsiteX475" fmla="*/ 6552827 w 6552827"/>
                    <a:gd name="connsiteY475" fmla="*/ 1586866 h 1586866"/>
                    <a:gd name="connsiteX476" fmla="*/ 6440966 w 6552827"/>
                    <a:gd name="connsiteY476" fmla="*/ 1586866 h 1586866"/>
                    <a:gd name="connsiteX477" fmla="*/ 6440966 w 6552827"/>
                    <a:gd name="connsiteY477" fmla="*/ 1567135 h 1586866"/>
                    <a:gd name="connsiteX478" fmla="*/ 6180608 w 6552827"/>
                    <a:gd name="connsiteY478" fmla="*/ 1567135 h 1586866"/>
                    <a:gd name="connsiteX479" fmla="*/ 6180608 w 6552827"/>
                    <a:gd name="connsiteY479" fmla="*/ 1586866 h 1586866"/>
                    <a:gd name="connsiteX480" fmla="*/ 6147955 w 6552827"/>
                    <a:gd name="connsiteY480" fmla="*/ 1586866 h 1586866"/>
                    <a:gd name="connsiteX481" fmla="*/ 6147955 w 6552827"/>
                    <a:gd name="connsiteY481" fmla="*/ 1567135 h 1586866"/>
                    <a:gd name="connsiteX482" fmla="*/ 5888425 w 6552827"/>
                    <a:gd name="connsiteY482" fmla="*/ 1567135 h 1586866"/>
                    <a:gd name="connsiteX483" fmla="*/ 5888425 w 6552827"/>
                    <a:gd name="connsiteY483" fmla="*/ 1586866 h 1586866"/>
                    <a:gd name="connsiteX484" fmla="*/ 5863310 w 6552827"/>
                    <a:gd name="connsiteY484" fmla="*/ 1586866 h 1586866"/>
                    <a:gd name="connsiteX485" fmla="*/ 5863310 w 6552827"/>
                    <a:gd name="connsiteY485" fmla="*/ 1567135 h 1586866"/>
                    <a:gd name="connsiteX486" fmla="*/ 5602952 w 6552827"/>
                    <a:gd name="connsiteY486" fmla="*/ 1567135 h 1586866"/>
                    <a:gd name="connsiteX487" fmla="*/ 5602952 w 6552827"/>
                    <a:gd name="connsiteY487" fmla="*/ 1586866 h 1586866"/>
                    <a:gd name="connsiteX488" fmla="*/ 5570300 w 6552827"/>
                    <a:gd name="connsiteY488" fmla="*/ 1586866 h 1586866"/>
                    <a:gd name="connsiteX489" fmla="*/ 5570300 w 6552827"/>
                    <a:gd name="connsiteY489" fmla="*/ 1567135 h 1586866"/>
                    <a:gd name="connsiteX490" fmla="*/ 5310769 w 6552827"/>
                    <a:gd name="connsiteY490" fmla="*/ 1567135 h 1586866"/>
                    <a:gd name="connsiteX491" fmla="*/ 5310769 w 6552827"/>
                    <a:gd name="connsiteY491" fmla="*/ 1586866 h 1586866"/>
                    <a:gd name="connsiteX492" fmla="*/ 5285654 w 6552827"/>
                    <a:gd name="connsiteY492" fmla="*/ 1586866 h 1586866"/>
                    <a:gd name="connsiteX493" fmla="*/ 5285654 w 6552827"/>
                    <a:gd name="connsiteY493" fmla="*/ 1567135 h 1586866"/>
                    <a:gd name="connsiteX494" fmla="*/ 5025296 w 6552827"/>
                    <a:gd name="connsiteY494" fmla="*/ 1567135 h 1586866"/>
                    <a:gd name="connsiteX495" fmla="*/ 5025296 w 6552827"/>
                    <a:gd name="connsiteY495" fmla="*/ 1586866 h 1586866"/>
                    <a:gd name="connsiteX496" fmla="*/ 4992643 w 6552827"/>
                    <a:gd name="connsiteY496" fmla="*/ 1586866 h 1586866"/>
                    <a:gd name="connsiteX497" fmla="*/ 4992643 w 6552827"/>
                    <a:gd name="connsiteY497" fmla="*/ 1567135 h 1586866"/>
                    <a:gd name="connsiteX498" fmla="*/ 4733113 w 6552827"/>
                    <a:gd name="connsiteY498" fmla="*/ 1567135 h 1586866"/>
                    <a:gd name="connsiteX499" fmla="*/ 4733113 w 6552827"/>
                    <a:gd name="connsiteY499" fmla="*/ 1586866 h 1586866"/>
                    <a:gd name="connsiteX500" fmla="*/ 4707997 w 6552827"/>
                    <a:gd name="connsiteY500" fmla="*/ 1586866 h 1586866"/>
                    <a:gd name="connsiteX501" fmla="*/ 4707997 w 6552827"/>
                    <a:gd name="connsiteY501" fmla="*/ 1567135 h 1586866"/>
                    <a:gd name="connsiteX502" fmla="*/ 4447639 w 6552827"/>
                    <a:gd name="connsiteY502" fmla="*/ 1567135 h 1586866"/>
                    <a:gd name="connsiteX503" fmla="*/ 4447639 w 6552827"/>
                    <a:gd name="connsiteY503" fmla="*/ 1586866 h 1586866"/>
                    <a:gd name="connsiteX504" fmla="*/ 4414987 w 6552827"/>
                    <a:gd name="connsiteY504" fmla="*/ 1586866 h 1586866"/>
                    <a:gd name="connsiteX505" fmla="*/ 4414987 w 6552827"/>
                    <a:gd name="connsiteY505" fmla="*/ 1567135 h 1586866"/>
                    <a:gd name="connsiteX506" fmla="*/ 4155456 w 6552827"/>
                    <a:gd name="connsiteY506" fmla="*/ 1567135 h 1586866"/>
                    <a:gd name="connsiteX507" fmla="*/ 4155456 w 6552827"/>
                    <a:gd name="connsiteY507" fmla="*/ 1586866 h 1586866"/>
                    <a:gd name="connsiteX508" fmla="*/ 4130340 w 6552827"/>
                    <a:gd name="connsiteY508" fmla="*/ 1586866 h 1586866"/>
                    <a:gd name="connsiteX509" fmla="*/ 4130340 w 6552827"/>
                    <a:gd name="connsiteY509" fmla="*/ 1567135 h 1586866"/>
                    <a:gd name="connsiteX510" fmla="*/ 3869982 w 6552827"/>
                    <a:gd name="connsiteY510" fmla="*/ 1567135 h 1586866"/>
                    <a:gd name="connsiteX511" fmla="*/ 3869982 w 6552827"/>
                    <a:gd name="connsiteY511" fmla="*/ 1586866 h 1586866"/>
                    <a:gd name="connsiteX512" fmla="*/ 3837330 w 6552827"/>
                    <a:gd name="connsiteY512" fmla="*/ 1586866 h 1586866"/>
                    <a:gd name="connsiteX513" fmla="*/ 3837330 w 6552827"/>
                    <a:gd name="connsiteY513" fmla="*/ 1567135 h 1586866"/>
                    <a:gd name="connsiteX514" fmla="*/ 3577799 w 6552827"/>
                    <a:gd name="connsiteY514" fmla="*/ 1567135 h 1586866"/>
                    <a:gd name="connsiteX515" fmla="*/ 3577799 w 6552827"/>
                    <a:gd name="connsiteY515" fmla="*/ 1586866 h 1586866"/>
                    <a:gd name="connsiteX516" fmla="*/ 3552684 w 6552827"/>
                    <a:gd name="connsiteY516" fmla="*/ 1586866 h 1586866"/>
                    <a:gd name="connsiteX517" fmla="*/ 3552684 w 6552827"/>
                    <a:gd name="connsiteY517" fmla="*/ 1567135 h 1586866"/>
                    <a:gd name="connsiteX518" fmla="*/ 3292326 w 6552827"/>
                    <a:gd name="connsiteY518" fmla="*/ 1567135 h 1586866"/>
                    <a:gd name="connsiteX519" fmla="*/ 3292326 w 6552827"/>
                    <a:gd name="connsiteY519" fmla="*/ 1586866 h 1586866"/>
                    <a:gd name="connsiteX520" fmla="*/ 3259673 w 6552827"/>
                    <a:gd name="connsiteY520" fmla="*/ 1586866 h 1586866"/>
                    <a:gd name="connsiteX521" fmla="*/ 3259673 w 6552827"/>
                    <a:gd name="connsiteY521" fmla="*/ 1567135 h 1586866"/>
                    <a:gd name="connsiteX522" fmla="*/ 3000143 w 6552827"/>
                    <a:gd name="connsiteY522" fmla="*/ 1567135 h 1586866"/>
                    <a:gd name="connsiteX523" fmla="*/ 3000143 w 6552827"/>
                    <a:gd name="connsiteY523" fmla="*/ 1586866 h 1586866"/>
                    <a:gd name="connsiteX524" fmla="*/ 2975027 w 6552827"/>
                    <a:gd name="connsiteY524" fmla="*/ 1586866 h 1586866"/>
                    <a:gd name="connsiteX525" fmla="*/ 2975027 w 6552827"/>
                    <a:gd name="connsiteY525" fmla="*/ 1567135 h 1586866"/>
                    <a:gd name="connsiteX526" fmla="*/ 2714670 w 6552827"/>
                    <a:gd name="connsiteY526" fmla="*/ 1567135 h 1586866"/>
                    <a:gd name="connsiteX527" fmla="*/ 2714670 w 6552827"/>
                    <a:gd name="connsiteY527" fmla="*/ 1586866 h 1586866"/>
                    <a:gd name="connsiteX528" fmla="*/ 2682017 w 6552827"/>
                    <a:gd name="connsiteY528" fmla="*/ 1586866 h 1586866"/>
                    <a:gd name="connsiteX529" fmla="*/ 2682017 w 6552827"/>
                    <a:gd name="connsiteY529" fmla="*/ 1567135 h 1586866"/>
                    <a:gd name="connsiteX530" fmla="*/ 2422487 w 6552827"/>
                    <a:gd name="connsiteY530" fmla="*/ 1567135 h 1586866"/>
                    <a:gd name="connsiteX531" fmla="*/ 2422487 w 6552827"/>
                    <a:gd name="connsiteY531" fmla="*/ 1586866 h 1586866"/>
                    <a:gd name="connsiteX532" fmla="*/ 2397371 w 6552827"/>
                    <a:gd name="connsiteY532" fmla="*/ 1586866 h 1586866"/>
                    <a:gd name="connsiteX533" fmla="*/ 2397371 w 6552827"/>
                    <a:gd name="connsiteY533" fmla="*/ 1567135 h 1586866"/>
                    <a:gd name="connsiteX534" fmla="*/ 2137013 w 6552827"/>
                    <a:gd name="connsiteY534" fmla="*/ 1567135 h 1586866"/>
                    <a:gd name="connsiteX535" fmla="*/ 2137013 w 6552827"/>
                    <a:gd name="connsiteY535" fmla="*/ 1586866 h 1586866"/>
                    <a:gd name="connsiteX536" fmla="*/ 2104362 w 6552827"/>
                    <a:gd name="connsiteY536" fmla="*/ 1586866 h 1586866"/>
                    <a:gd name="connsiteX537" fmla="*/ 2104362 w 6552827"/>
                    <a:gd name="connsiteY537" fmla="*/ 1567135 h 1586866"/>
                    <a:gd name="connsiteX538" fmla="*/ 1844830 w 6552827"/>
                    <a:gd name="connsiteY538" fmla="*/ 1567135 h 1586866"/>
                    <a:gd name="connsiteX539" fmla="*/ 1844830 w 6552827"/>
                    <a:gd name="connsiteY539" fmla="*/ 1586866 h 1586866"/>
                    <a:gd name="connsiteX540" fmla="*/ 1819715 w 6552827"/>
                    <a:gd name="connsiteY540" fmla="*/ 1586866 h 1586866"/>
                    <a:gd name="connsiteX541" fmla="*/ 1819715 w 6552827"/>
                    <a:gd name="connsiteY541" fmla="*/ 1567135 h 1586866"/>
                    <a:gd name="connsiteX542" fmla="*/ 1559356 w 6552827"/>
                    <a:gd name="connsiteY542" fmla="*/ 1567135 h 1586866"/>
                    <a:gd name="connsiteX543" fmla="*/ 1559356 w 6552827"/>
                    <a:gd name="connsiteY543" fmla="*/ 1586866 h 1586866"/>
                    <a:gd name="connsiteX544" fmla="*/ 1526705 w 6552827"/>
                    <a:gd name="connsiteY544" fmla="*/ 1586866 h 1586866"/>
                    <a:gd name="connsiteX545" fmla="*/ 1526705 w 6552827"/>
                    <a:gd name="connsiteY545" fmla="*/ 1567135 h 1586866"/>
                    <a:gd name="connsiteX546" fmla="*/ 1267173 w 6552827"/>
                    <a:gd name="connsiteY546" fmla="*/ 1567135 h 1586866"/>
                    <a:gd name="connsiteX547" fmla="*/ 1267173 w 6552827"/>
                    <a:gd name="connsiteY547" fmla="*/ 1586866 h 1586866"/>
                    <a:gd name="connsiteX548" fmla="*/ 1242058 w 6552827"/>
                    <a:gd name="connsiteY548" fmla="*/ 1586866 h 1586866"/>
                    <a:gd name="connsiteX549" fmla="*/ 1242058 w 6552827"/>
                    <a:gd name="connsiteY549" fmla="*/ 1567135 h 1586866"/>
                    <a:gd name="connsiteX550" fmla="*/ 981700 w 6552827"/>
                    <a:gd name="connsiteY550" fmla="*/ 1567135 h 1586866"/>
                    <a:gd name="connsiteX551" fmla="*/ 981700 w 6552827"/>
                    <a:gd name="connsiteY551" fmla="*/ 1586866 h 1586866"/>
                    <a:gd name="connsiteX552" fmla="*/ 949048 w 6552827"/>
                    <a:gd name="connsiteY552" fmla="*/ 1586866 h 1586866"/>
                    <a:gd name="connsiteX553" fmla="*/ 949048 w 6552827"/>
                    <a:gd name="connsiteY553" fmla="*/ 1567135 h 1586866"/>
                    <a:gd name="connsiteX554" fmla="*/ 689517 w 6552827"/>
                    <a:gd name="connsiteY554" fmla="*/ 1567135 h 1586866"/>
                    <a:gd name="connsiteX555" fmla="*/ 689517 w 6552827"/>
                    <a:gd name="connsiteY555" fmla="*/ 1586866 h 1586866"/>
                    <a:gd name="connsiteX556" fmla="*/ 664401 w 6552827"/>
                    <a:gd name="connsiteY556" fmla="*/ 1586866 h 1586866"/>
                    <a:gd name="connsiteX557" fmla="*/ 664401 w 6552827"/>
                    <a:gd name="connsiteY557" fmla="*/ 1567135 h 1586866"/>
                    <a:gd name="connsiteX558" fmla="*/ 404043 w 6552827"/>
                    <a:gd name="connsiteY558" fmla="*/ 1567135 h 1586866"/>
                    <a:gd name="connsiteX559" fmla="*/ 404043 w 6552827"/>
                    <a:gd name="connsiteY559" fmla="*/ 1586866 h 1586866"/>
                    <a:gd name="connsiteX560" fmla="*/ 371391 w 6552827"/>
                    <a:gd name="connsiteY560" fmla="*/ 1586866 h 1586866"/>
                    <a:gd name="connsiteX561" fmla="*/ 371391 w 6552827"/>
                    <a:gd name="connsiteY561" fmla="*/ 1567135 h 1586866"/>
                    <a:gd name="connsiteX562" fmla="*/ 111860 w 6552827"/>
                    <a:gd name="connsiteY562" fmla="*/ 1567135 h 1586866"/>
                    <a:gd name="connsiteX563" fmla="*/ 111860 w 6552827"/>
                    <a:gd name="connsiteY563" fmla="*/ 1586866 h 1586866"/>
                    <a:gd name="connsiteX564" fmla="*/ 0 w 6552827"/>
                    <a:gd name="connsiteY564" fmla="*/ 1586866 h 1586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</a:cxnLst>
                  <a:rect l="l" t="t" r="r" b="b"/>
                  <a:pathLst>
                    <a:path w="6552827" h="1586866">
                      <a:moveTo>
                        <a:pt x="5948729" y="1509588"/>
                      </a:moveTo>
                      <a:lnTo>
                        <a:pt x="5948729" y="1536155"/>
                      </a:lnTo>
                      <a:lnTo>
                        <a:pt x="5975821" y="1536155"/>
                      </a:lnTo>
                      <a:lnTo>
                        <a:pt x="5975821" y="1509588"/>
                      </a:lnTo>
                      <a:close/>
                      <a:moveTo>
                        <a:pt x="5371073" y="1509588"/>
                      </a:moveTo>
                      <a:lnTo>
                        <a:pt x="5371073" y="1536155"/>
                      </a:lnTo>
                      <a:lnTo>
                        <a:pt x="5398165" y="1536155"/>
                      </a:lnTo>
                      <a:lnTo>
                        <a:pt x="5398165" y="1509588"/>
                      </a:lnTo>
                      <a:close/>
                      <a:moveTo>
                        <a:pt x="4793416" y="1509588"/>
                      </a:moveTo>
                      <a:lnTo>
                        <a:pt x="4793416" y="1536155"/>
                      </a:lnTo>
                      <a:lnTo>
                        <a:pt x="4820508" y="1536155"/>
                      </a:lnTo>
                      <a:lnTo>
                        <a:pt x="4820508" y="1509588"/>
                      </a:lnTo>
                      <a:close/>
                      <a:moveTo>
                        <a:pt x="4215759" y="1509588"/>
                      </a:moveTo>
                      <a:lnTo>
                        <a:pt x="4215759" y="1536155"/>
                      </a:lnTo>
                      <a:lnTo>
                        <a:pt x="4242852" y="1536155"/>
                      </a:lnTo>
                      <a:lnTo>
                        <a:pt x="4242852" y="1509588"/>
                      </a:lnTo>
                      <a:close/>
                      <a:moveTo>
                        <a:pt x="3638102" y="1509588"/>
                      </a:moveTo>
                      <a:lnTo>
                        <a:pt x="3638102" y="1536155"/>
                      </a:lnTo>
                      <a:lnTo>
                        <a:pt x="3665195" y="1536155"/>
                      </a:lnTo>
                      <a:lnTo>
                        <a:pt x="3665195" y="1509588"/>
                      </a:lnTo>
                      <a:close/>
                      <a:moveTo>
                        <a:pt x="3060446" y="1509588"/>
                      </a:moveTo>
                      <a:lnTo>
                        <a:pt x="3060446" y="1536155"/>
                      </a:lnTo>
                      <a:lnTo>
                        <a:pt x="3087538" y="1536155"/>
                      </a:lnTo>
                      <a:lnTo>
                        <a:pt x="3087538" y="1509588"/>
                      </a:lnTo>
                      <a:close/>
                      <a:moveTo>
                        <a:pt x="2482790" y="1509588"/>
                      </a:moveTo>
                      <a:lnTo>
                        <a:pt x="2482790" y="1536155"/>
                      </a:lnTo>
                      <a:lnTo>
                        <a:pt x="2509882" y="1536155"/>
                      </a:lnTo>
                      <a:lnTo>
                        <a:pt x="2509882" y="1509588"/>
                      </a:lnTo>
                      <a:close/>
                      <a:moveTo>
                        <a:pt x="1905133" y="1509588"/>
                      </a:moveTo>
                      <a:lnTo>
                        <a:pt x="1905133" y="1536155"/>
                      </a:lnTo>
                      <a:lnTo>
                        <a:pt x="1932226" y="1536155"/>
                      </a:lnTo>
                      <a:lnTo>
                        <a:pt x="1932226" y="1509588"/>
                      </a:lnTo>
                      <a:close/>
                      <a:moveTo>
                        <a:pt x="1327477" y="1509588"/>
                      </a:moveTo>
                      <a:lnTo>
                        <a:pt x="1327477" y="1536155"/>
                      </a:lnTo>
                      <a:lnTo>
                        <a:pt x="1354569" y="1536155"/>
                      </a:lnTo>
                      <a:lnTo>
                        <a:pt x="1354569" y="1509588"/>
                      </a:lnTo>
                      <a:close/>
                      <a:moveTo>
                        <a:pt x="749821" y="1509588"/>
                      </a:moveTo>
                      <a:lnTo>
                        <a:pt x="749821" y="1536155"/>
                      </a:lnTo>
                      <a:lnTo>
                        <a:pt x="776913" y="1536155"/>
                      </a:lnTo>
                      <a:lnTo>
                        <a:pt x="776913" y="1509588"/>
                      </a:lnTo>
                      <a:close/>
                      <a:moveTo>
                        <a:pt x="172164" y="1509588"/>
                      </a:moveTo>
                      <a:lnTo>
                        <a:pt x="172164" y="1536155"/>
                      </a:lnTo>
                      <a:lnTo>
                        <a:pt x="199256" y="1536155"/>
                      </a:lnTo>
                      <a:lnTo>
                        <a:pt x="199256" y="1509588"/>
                      </a:lnTo>
                      <a:close/>
                      <a:moveTo>
                        <a:pt x="5888425" y="1449843"/>
                      </a:moveTo>
                      <a:lnTo>
                        <a:pt x="5888425" y="1536155"/>
                      </a:lnTo>
                      <a:lnTo>
                        <a:pt x="5915518" y="1536155"/>
                      </a:lnTo>
                      <a:lnTo>
                        <a:pt x="5915518" y="1476411"/>
                      </a:lnTo>
                      <a:lnTo>
                        <a:pt x="6008473" y="1476411"/>
                      </a:lnTo>
                      <a:lnTo>
                        <a:pt x="6008473" y="1536155"/>
                      </a:lnTo>
                      <a:lnTo>
                        <a:pt x="6147955" y="1536155"/>
                      </a:lnTo>
                      <a:lnTo>
                        <a:pt x="6147955" y="1449843"/>
                      </a:lnTo>
                      <a:lnTo>
                        <a:pt x="6062877" y="1449843"/>
                      </a:lnTo>
                      <a:lnTo>
                        <a:pt x="6062877" y="1476411"/>
                      </a:lnTo>
                      <a:lnTo>
                        <a:pt x="6120864" y="1476411"/>
                      </a:lnTo>
                      <a:lnTo>
                        <a:pt x="6120864" y="1509588"/>
                      </a:lnTo>
                      <a:lnTo>
                        <a:pt x="6035565" y="1509588"/>
                      </a:lnTo>
                      <a:lnTo>
                        <a:pt x="6035565" y="1449843"/>
                      </a:lnTo>
                      <a:lnTo>
                        <a:pt x="5888916" y="1449843"/>
                      </a:lnTo>
                      <a:close/>
                      <a:moveTo>
                        <a:pt x="5310769" y="1449843"/>
                      </a:moveTo>
                      <a:lnTo>
                        <a:pt x="5310769" y="1536155"/>
                      </a:lnTo>
                      <a:lnTo>
                        <a:pt x="5337861" y="1536155"/>
                      </a:lnTo>
                      <a:lnTo>
                        <a:pt x="5337861" y="1476411"/>
                      </a:lnTo>
                      <a:lnTo>
                        <a:pt x="5430817" y="1476411"/>
                      </a:lnTo>
                      <a:lnTo>
                        <a:pt x="5430817" y="1536155"/>
                      </a:lnTo>
                      <a:lnTo>
                        <a:pt x="5570300" y="1536155"/>
                      </a:lnTo>
                      <a:lnTo>
                        <a:pt x="5570300" y="1449843"/>
                      </a:lnTo>
                      <a:lnTo>
                        <a:pt x="5485221" y="1449843"/>
                      </a:lnTo>
                      <a:lnTo>
                        <a:pt x="5485221" y="1476411"/>
                      </a:lnTo>
                      <a:lnTo>
                        <a:pt x="5543208" y="1476411"/>
                      </a:lnTo>
                      <a:lnTo>
                        <a:pt x="5543208" y="1509588"/>
                      </a:lnTo>
                      <a:lnTo>
                        <a:pt x="5457909" y="1509588"/>
                      </a:lnTo>
                      <a:lnTo>
                        <a:pt x="5457909" y="1449843"/>
                      </a:lnTo>
                      <a:lnTo>
                        <a:pt x="5311260" y="1449843"/>
                      </a:lnTo>
                      <a:close/>
                      <a:moveTo>
                        <a:pt x="4733113" y="1449843"/>
                      </a:moveTo>
                      <a:lnTo>
                        <a:pt x="4733113" y="1536155"/>
                      </a:lnTo>
                      <a:lnTo>
                        <a:pt x="4760204" y="1536155"/>
                      </a:lnTo>
                      <a:lnTo>
                        <a:pt x="4760204" y="1476411"/>
                      </a:lnTo>
                      <a:lnTo>
                        <a:pt x="4853160" y="1476411"/>
                      </a:lnTo>
                      <a:lnTo>
                        <a:pt x="4853160" y="1536155"/>
                      </a:lnTo>
                      <a:lnTo>
                        <a:pt x="4992643" y="1536155"/>
                      </a:lnTo>
                      <a:lnTo>
                        <a:pt x="4992643" y="1449843"/>
                      </a:lnTo>
                      <a:lnTo>
                        <a:pt x="4907564" y="1449843"/>
                      </a:lnTo>
                      <a:lnTo>
                        <a:pt x="4907564" y="1476411"/>
                      </a:lnTo>
                      <a:lnTo>
                        <a:pt x="4965551" y="1476411"/>
                      </a:lnTo>
                      <a:lnTo>
                        <a:pt x="4965551" y="1509588"/>
                      </a:lnTo>
                      <a:lnTo>
                        <a:pt x="4880252" y="1509588"/>
                      </a:lnTo>
                      <a:lnTo>
                        <a:pt x="4880252" y="1449843"/>
                      </a:lnTo>
                      <a:lnTo>
                        <a:pt x="4733604" y="1449843"/>
                      </a:lnTo>
                      <a:close/>
                      <a:moveTo>
                        <a:pt x="4155456" y="1449843"/>
                      </a:moveTo>
                      <a:lnTo>
                        <a:pt x="4155456" y="1536155"/>
                      </a:lnTo>
                      <a:lnTo>
                        <a:pt x="4182548" y="1536155"/>
                      </a:lnTo>
                      <a:lnTo>
                        <a:pt x="4182548" y="1476411"/>
                      </a:lnTo>
                      <a:lnTo>
                        <a:pt x="4275504" y="1476411"/>
                      </a:lnTo>
                      <a:lnTo>
                        <a:pt x="4275504" y="1536155"/>
                      </a:lnTo>
                      <a:lnTo>
                        <a:pt x="4414987" y="1536155"/>
                      </a:lnTo>
                      <a:lnTo>
                        <a:pt x="4414987" y="1449843"/>
                      </a:lnTo>
                      <a:lnTo>
                        <a:pt x="4329908" y="1449843"/>
                      </a:lnTo>
                      <a:lnTo>
                        <a:pt x="4329908" y="1476411"/>
                      </a:lnTo>
                      <a:lnTo>
                        <a:pt x="4387894" y="1476411"/>
                      </a:lnTo>
                      <a:lnTo>
                        <a:pt x="4387894" y="1509588"/>
                      </a:lnTo>
                      <a:lnTo>
                        <a:pt x="4302595" y="1509588"/>
                      </a:lnTo>
                      <a:lnTo>
                        <a:pt x="4302595" y="1449843"/>
                      </a:lnTo>
                      <a:lnTo>
                        <a:pt x="4155947" y="1449843"/>
                      </a:lnTo>
                      <a:close/>
                      <a:moveTo>
                        <a:pt x="3577799" y="1449843"/>
                      </a:moveTo>
                      <a:lnTo>
                        <a:pt x="3577799" y="1536155"/>
                      </a:lnTo>
                      <a:lnTo>
                        <a:pt x="3604891" y="1536155"/>
                      </a:lnTo>
                      <a:lnTo>
                        <a:pt x="3604891" y="1476411"/>
                      </a:lnTo>
                      <a:lnTo>
                        <a:pt x="3697847" y="1476411"/>
                      </a:lnTo>
                      <a:lnTo>
                        <a:pt x="3697847" y="1536155"/>
                      </a:lnTo>
                      <a:lnTo>
                        <a:pt x="3837330" y="1536155"/>
                      </a:lnTo>
                      <a:lnTo>
                        <a:pt x="3837330" y="1449843"/>
                      </a:lnTo>
                      <a:lnTo>
                        <a:pt x="3752251" y="1449843"/>
                      </a:lnTo>
                      <a:lnTo>
                        <a:pt x="3752251" y="1476411"/>
                      </a:lnTo>
                      <a:lnTo>
                        <a:pt x="3810238" y="1476411"/>
                      </a:lnTo>
                      <a:lnTo>
                        <a:pt x="3810238" y="1509588"/>
                      </a:lnTo>
                      <a:lnTo>
                        <a:pt x="3724939" y="1509588"/>
                      </a:lnTo>
                      <a:lnTo>
                        <a:pt x="3724939" y="1449843"/>
                      </a:lnTo>
                      <a:lnTo>
                        <a:pt x="3578290" y="1449843"/>
                      </a:lnTo>
                      <a:close/>
                      <a:moveTo>
                        <a:pt x="3000143" y="1449843"/>
                      </a:moveTo>
                      <a:lnTo>
                        <a:pt x="3000143" y="1536155"/>
                      </a:lnTo>
                      <a:lnTo>
                        <a:pt x="3027234" y="1536155"/>
                      </a:lnTo>
                      <a:lnTo>
                        <a:pt x="3027234" y="1476411"/>
                      </a:lnTo>
                      <a:lnTo>
                        <a:pt x="3120190" y="1476411"/>
                      </a:lnTo>
                      <a:lnTo>
                        <a:pt x="3120190" y="1536155"/>
                      </a:lnTo>
                      <a:lnTo>
                        <a:pt x="3259673" y="1536155"/>
                      </a:lnTo>
                      <a:lnTo>
                        <a:pt x="3259673" y="1449843"/>
                      </a:lnTo>
                      <a:lnTo>
                        <a:pt x="3174594" y="1449843"/>
                      </a:lnTo>
                      <a:lnTo>
                        <a:pt x="3174594" y="1476411"/>
                      </a:lnTo>
                      <a:lnTo>
                        <a:pt x="3232581" y="1476411"/>
                      </a:lnTo>
                      <a:lnTo>
                        <a:pt x="3232581" y="1509588"/>
                      </a:lnTo>
                      <a:lnTo>
                        <a:pt x="3147282" y="1509588"/>
                      </a:lnTo>
                      <a:lnTo>
                        <a:pt x="3147282" y="1449843"/>
                      </a:lnTo>
                      <a:lnTo>
                        <a:pt x="3000634" y="1449843"/>
                      </a:lnTo>
                      <a:close/>
                      <a:moveTo>
                        <a:pt x="2422487" y="1449843"/>
                      </a:moveTo>
                      <a:lnTo>
                        <a:pt x="2422487" y="1536155"/>
                      </a:lnTo>
                      <a:lnTo>
                        <a:pt x="2449579" y="1536155"/>
                      </a:lnTo>
                      <a:lnTo>
                        <a:pt x="2449579" y="1476411"/>
                      </a:lnTo>
                      <a:lnTo>
                        <a:pt x="2542534" y="1476411"/>
                      </a:lnTo>
                      <a:lnTo>
                        <a:pt x="2542534" y="1536155"/>
                      </a:lnTo>
                      <a:lnTo>
                        <a:pt x="2682017" y="1536155"/>
                      </a:lnTo>
                      <a:lnTo>
                        <a:pt x="2682017" y="1449843"/>
                      </a:lnTo>
                      <a:lnTo>
                        <a:pt x="2596938" y="1449843"/>
                      </a:lnTo>
                      <a:lnTo>
                        <a:pt x="2596938" y="1476411"/>
                      </a:lnTo>
                      <a:lnTo>
                        <a:pt x="2654925" y="1476411"/>
                      </a:lnTo>
                      <a:lnTo>
                        <a:pt x="2654925" y="1509588"/>
                      </a:lnTo>
                      <a:lnTo>
                        <a:pt x="2569626" y="1509588"/>
                      </a:lnTo>
                      <a:lnTo>
                        <a:pt x="2569626" y="1449843"/>
                      </a:lnTo>
                      <a:lnTo>
                        <a:pt x="2422977" y="1449843"/>
                      </a:lnTo>
                      <a:close/>
                      <a:moveTo>
                        <a:pt x="1844830" y="1449843"/>
                      </a:moveTo>
                      <a:lnTo>
                        <a:pt x="1844830" y="1536155"/>
                      </a:lnTo>
                      <a:lnTo>
                        <a:pt x="1871922" y="1536155"/>
                      </a:lnTo>
                      <a:lnTo>
                        <a:pt x="1871922" y="1476411"/>
                      </a:lnTo>
                      <a:lnTo>
                        <a:pt x="1964878" y="1476411"/>
                      </a:lnTo>
                      <a:lnTo>
                        <a:pt x="1964878" y="1536155"/>
                      </a:lnTo>
                      <a:lnTo>
                        <a:pt x="2104362" y="1536155"/>
                      </a:lnTo>
                      <a:lnTo>
                        <a:pt x="2104362" y="1449843"/>
                      </a:lnTo>
                      <a:lnTo>
                        <a:pt x="2019282" y="1449843"/>
                      </a:lnTo>
                      <a:lnTo>
                        <a:pt x="2019282" y="1476411"/>
                      </a:lnTo>
                      <a:lnTo>
                        <a:pt x="2077269" y="1476411"/>
                      </a:lnTo>
                      <a:lnTo>
                        <a:pt x="2077269" y="1509588"/>
                      </a:lnTo>
                      <a:lnTo>
                        <a:pt x="1991970" y="1509588"/>
                      </a:lnTo>
                      <a:lnTo>
                        <a:pt x="1991970" y="1449843"/>
                      </a:lnTo>
                      <a:lnTo>
                        <a:pt x="1845320" y="1449843"/>
                      </a:lnTo>
                      <a:close/>
                      <a:moveTo>
                        <a:pt x="1267173" y="1449843"/>
                      </a:moveTo>
                      <a:lnTo>
                        <a:pt x="1267173" y="1536155"/>
                      </a:lnTo>
                      <a:lnTo>
                        <a:pt x="1294266" y="1536155"/>
                      </a:lnTo>
                      <a:lnTo>
                        <a:pt x="1294266" y="1476411"/>
                      </a:lnTo>
                      <a:lnTo>
                        <a:pt x="1387221" y="1476411"/>
                      </a:lnTo>
                      <a:lnTo>
                        <a:pt x="1387221" y="1536155"/>
                      </a:lnTo>
                      <a:lnTo>
                        <a:pt x="1526705" y="1536155"/>
                      </a:lnTo>
                      <a:lnTo>
                        <a:pt x="1526705" y="1449843"/>
                      </a:lnTo>
                      <a:lnTo>
                        <a:pt x="1441625" y="1449843"/>
                      </a:lnTo>
                      <a:lnTo>
                        <a:pt x="1441625" y="1476411"/>
                      </a:lnTo>
                      <a:lnTo>
                        <a:pt x="1499613" y="1476411"/>
                      </a:lnTo>
                      <a:lnTo>
                        <a:pt x="1499613" y="1509588"/>
                      </a:lnTo>
                      <a:lnTo>
                        <a:pt x="1414314" y="1509588"/>
                      </a:lnTo>
                      <a:lnTo>
                        <a:pt x="1414314" y="1449843"/>
                      </a:lnTo>
                      <a:lnTo>
                        <a:pt x="1267665" y="1449843"/>
                      </a:lnTo>
                      <a:close/>
                      <a:moveTo>
                        <a:pt x="689517" y="1449843"/>
                      </a:moveTo>
                      <a:lnTo>
                        <a:pt x="689517" y="1536155"/>
                      </a:lnTo>
                      <a:lnTo>
                        <a:pt x="716609" y="1536155"/>
                      </a:lnTo>
                      <a:lnTo>
                        <a:pt x="716609" y="1476411"/>
                      </a:lnTo>
                      <a:lnTo>
                        <a:pt x="809565" y="1476411"/>
                      </a:lnTo>
                      <a:lnTo>
                        <a:pt x="809565" y="1536155"/>
                      </a:lnTo>
                      <a:lnTo>
                        <a:pt x="949048" y="1536155"/>
                      </a:lnTo>
                      <a:lnTo>
                        <a:pt x="949048" y="1449843"/>
                      </a:lnTo>
                      <a:lnTo>
                        <a:pt x="863969" y="1449843"/>
                      </a:lnTo>
                      <a:lnTo>
                        <a:pt x="863969" y="1476411"/>
                      </a:lnTo>
                      <a:lnTo>
                        <a:pt x="921957" y="1476411"/>
                      </a:lnTo>
                      <a:lnTo>
                        <a:pt x="921957" y="1509588"/>
                      </a:lnTo>
                      <a:lnTo>
                        <a:pt x="836657" y="1509588"/>
                      </a:lnTo>
                      <a:lnTo>
                        <a:pt x="836657" y="1449843"/>
                      </a:lnTo>
                      <a:lnTo>
                        <a:pt x="690008" y="1449843"/>
                      </a:lnTo>
                      <a:close/>
                      <a:moveTo>
                        <a:pt x="111860" y="1449843"/>
                      </a:moveTo>
                      <a:lnTo>
                        <a:pt x="111860" y="1536155"/>
                      </a:lnTo>
                      <a:lnTo>
                        <a:pt x="138953" y="1536155"/>
                      </a:lnTo>
                      <a:lnTo>
                        <a:pt x="138953" y="1476411"/>
                      </a:lnTo>
                      <a:lnTo>
                        <a:pt x="231908" y="1476411"/>
                      </a:lnTo>
                      <a:lnTo>
                        <a:pt x="231908" y="1536155"/>
                      </a:lnTo>
                      <a:lnTo>
                        <a:pt x="371391" y="1536155"/>
                      </a:lnTo>
                      <a:lnTo>
                        <a:pt x="371391" y="1449843"/>
                      </a:lnTo>
                      <a:lnTo>
                        <a:pt x="286312" y="1449843"/>
                      </a:lnTo>
                      <a:lnTo>
                        <a:pt x="286312" y="1476411"/>
                      </a:lnTo>
                      <a:lnTo>
                        <a:pt x="344299" y="1476411"/>
                      </a:lnTo>
                      <a:lnTo>
                        <a:pt x="344299" y="1509588"/>
                      </a:lnTo>
                      <a:lnTo>
                        <a:pt x="259000" y="1509588"/>
                      </a:lnTo>
                      <a:lnTo>
                        <a:pt x="259000" y="1449843"/>
                      </a:lnTo>
                      <a:lnTo>
                        <a:pt x="112351" y="1449843"/>
                      </a:lnTo>
                      <a:close/>
                      <a:moveTo>
                        <a:pt x="6297899" y="1392295"/>
                      </a:moveTo>
                      <a:lnTo>
                        <a:pt x="6297899" y="1449843"/>
                      </a:lnTo>
                      <a:lnTo>
                        <a:pt x="6180608" y="1449843"/>
                      </a:lnTo>
                      <a:lnTo>
                        <a:pt x="6180608" y="1536155"/>
                      </a:lnTo>
                      <a:lnTo>
                        <a:pt x="6267513" y="1536155"/>
                      </a:lnTo>
                      <a:lnTo>
                        <a:pt x="6267513" y="1509588"/>
                      </a:lnTo>
                      <a:lnTo>
                        <a:pt x="6207701" y="1509588"/>
                      </a:lnTo>
                      <a:lnTo>
                        <a:pt x="6207701" y="1476411"/>
                      </a:lnTo>
                      <a:lnTo>
                        <a:pt x="6297899" y="1476411"/>
                      </a:lnTo>
                      <a:lnTo>
                        <a:pt x="6297899" y="1536155"/>
                      </a:lnTo>
                      <a:lnTo>
                        <a:pt x="6440966" y="1536155"/>
                      </a:lnTo>
                      <a:lnTo>
                        <a:pt x="6440966" y="1392295"/>
                      </a:lnTo>
                      <a:lnTo>
                        <a:pt x="6413873" y="1392295"/>
                      </a:lnTo>
                      <a:lnTo>
                        <a:pt x="6413873" y="1509588"/>
                      </a:lnTo>
                      <a:lnTo>
                        <a:pt x="6382540" y="1509588"/>
                      </a:lnTo>
                      <a:lnTo>
                        <a:pt x="6382540" y="1392295"/>
                      </a:lnTo>
                      <a:lnTo>
                        <a:pt x="6355447" y="1392295"/>
                      </a:lnTo>
                      <a:lnTo>
                        <a:pt x="6355447" y="1509588"/>
                      </a:lnTo>
                      <a:lnTo>
                        <a:pt x="6324992" y="1509588"/>
                      </a:lnTo>
                      <a:lnTo>
                        <a:pt x="6324992" y="1392295"/>
                      </a:lnTo>
                      <a:close/>
                      <a:moveTo>
                        <a:pt x="5888916" y="1392295"/>
                      </a:moveTo>
                      <a:lnTo>
                        <a:pt x="5888916" y="1418864"/>
                      </a:lnTo>
                      <a:lnTo>
                        <a:pt x="6267513" y="1418864"/>
                      </a:lnTo>
                      <a:lnTo>
                        <a:pt x="6267513" y="1392295"/>
                      </a:lnTo>
                      <a:close/>
                      <a:moveTo>
                        <a:pt x="5720244" y="1392295"/>
                      </a:moveTo>
                      <a:lnTo>
                        <a:pt x="5720244" y="1449843"/>
                      </a:lnTo>
                      <a:lnTo>
                        <a:pt x="5602952" y="1449843"/>
                      </a:lnTo>
                      <a:lnTo>
                        <a:pt x="5602952" y="1536155"/>
                      </a:lnTo>
                      <a:lnTo>
                        <a:pt x="5689857" y="1536155"/>
                      </a:lnTo>
                      <a:lnTo>
                        <a:pt x="5689857" y="1509588"/>
                      </a:lnTo>
                      <a:lnTo>
                        <a:pt x="5630044" y="1509588"/>
                      </a:lnTo>
                      <a:lnTo>
                        <a:pt x="5630044" y="1476411"/>
                      </a:lnTo>
                      <a:lnTo>
                        <a:pt x="5720244" y="1476411"/>
                      </a:lnTo>
                      <a:lnTo>
                        <a:pt x="5720244" y="1536155"/>
                      </a:lnTo>
                      <a:lnTo>
                        <a:pt x="5863310" y="1536155"/>
                      </a:lnTo>
                      <a:lnTo>
                        <a:pt x="5863310" y="1392295"/>
                      </a:lnTo>
                      <a:lnTo>
                        <a:pt x="5836218" y="1392295"/>
                      </a:lnTo>
                      <a:lnTo>
                        <a:pt x="5836218" y="1509588"/>
                      </a:lnTo>
                      <a:lnTo>
                        <a:pt x="5804884" y="1509588"/>
                      </a:lnTo>
                      <a:lnTo>
                        <a:pt x="5804884" y="1392295"/>
                      </a:lnTo>
                      <a:lnTo>
                        <a:pt x="5777792" y="1392295"/>
                      </a:lnTo>
                      <a:lnTo>
                        <a:pt x="5777792" y="1509588"/>
                      </a:lnTo>
                      <a:lnTo>
                        <a:pt x="5747336" y="1509588"/>
                      </a:lnTo>
                      <a:lnTo>
                        <a:pt x="5747336" y="1392295"/>
                      </a:lnTo>
                      <a:close/>
                      <a:moveTo>
                        <a:pt x="5311260" y="1392295"/>
                      </a:moveTo>
                      <a:lnTo>
                        <a:pt x="5311260" y="1418864"/>
                      </a:lnTo>
                      <a:lnTo>
                        <a:pt x="5689857" y="1418864"/>
                      </a:lnTo>
                      <a:lnTo>
                        <a:pt x="5689857" y="1392295"/>
                      </a:lnTo>
                      <a:close/>
                      <a:moveTo>
                        <a:pt x="5142587" y="1392295"/>
                      </a:moveTo>
                      <a:lnTo>
                        <a:pt x="5142587" y="1449843"/>
                      </a:lnTo>
                      <a:lnTo>
                        <a:pt x="5025296" y="1449843"/>
                      </a:lnTo>
                      <a:lnTo>
                        <a:pt x="5025296" y="1536155"/>
                      </a:lnTo>
                      <a:lnTo>
                        <a:pt x="5112200" y="1536155"/>
                      </a:lnTo>
                      <a:lnTo>
                        <a:pt x="5112200" y="1509588"/>
                      </a:lnTo>
                      <a:lnTo>
                        <a:pt x="5052387" y="1509588"/>
                      </a:lnTo>
                      <a:lnTo>
                        <a:pt x="5052387" y="1476411"/>
                      </a:lnTo>
                      <a:lnTo>
                        <a:pt x="5142587" y="1476411"/>
                      </a:lnTo>
                      <a:lnTo>
                        <a:pt x="5142587" y="1536155"/>
                      </a:lnTo>
                      <a:lnTo>
                        <a:pt x="5285654" y="1536155"/>
                      </a:lnTo>
                      <a:lnTo>
                        <a:pt x="5285654" y="1392295"/>
                      </a:lnTo>
                      <a:lnTo>
                        <a:pt x="5258561" y="1392295"/>
                      </a:lnTo>
                      <a:lnTo>
                        <a:pt x="5258561" y="1509588"/>
                      </a:lnTo>
                      <a:lnTo>
                        <a:pt x="5227228" y="1509588"/>
                      </a:lnTo>
                      <a:lnTo>
                        <a:pt x="5227228" y="1392295"/>
                      </a:lnTo>
                      <a:lnTo>
                        <a:pt x="5200135" y="1392295"/>
                      </a:lnTo>
                      <a:lnTo>
                        <a:pt x="5200135" y="1509588"/>
                      </a:lnTo>
                      <a:lnTo>
                        <a:pt x="5169680" y="1509588"/>
                      </a:lnTo>
                      <a:lnTo>
                        <a:pt x="5169680" y="1392295"/>
                      </a:lnTo>
                      <a:close/>
                      <a:moveTo>
                        <a:pt x="4733604" y="1392295"/>
                      </a:moveTo>
                      <a:lnTo>
                        <a:pt x="4733604" y="1418864"/>
                      </a:lnTo>
                      <a:lnTo>
                        <a:pt x="5112200" y="1418864"/>
                      </a:lnTo>
                      <a:lnTo>
                        <a:pt x="5112200" y="1392295"/>
                      </a:lnTo>
                      <a:close/>
                      <a:moveTo>
                        <a:pt x="4564931" y="1392295"/>
                      </a:moveTo>
                      <a:lnTo>
                        <a:pt x="4564931" y="1449843"/>
                      </a:lnTo>
                      <a:lnTo>
                        <a:pt x="4447639" y="1449843"/>
                      </a:lnTo>
                      <a:lnTo>
                        <a:pt x="4447639" y="1536155"/>
                      </a:lnTo>
                      <a:lnTo>
                        <a:pt x="4534544" y="1536155"/>
                      </a:lnTo>
                      <a:lnTo>
                        <a:pt x="4534544" y="1509588"/>
                      </a:lnTo>
                      <a:lnTo>
                        <a:pt x="4474731" y="1509588"/>
                      </a:lnTo>
                      <a:lnTo>
                        <a:pt x="4474731" y="1476411"/>
                      </a:lnTo>
                      <a:lnTo>
                        <a:pt x="4564931" y="1476411"/>
                      </a:lnTo>
                      <a:lnTo>
                        <a:pt x="4564931" y="1536155"/>
                      </a:lnTo>
                      <a:lnTo>
                        <a:pt x="4707997" y="1536155"/>
                      </a:lnTo>
                      <a:lnTo>
                        <a:pt x="4707997" y="1392295"/>
                      </a:lnTo>
                      <a:lnTo>
                        <a:pt x="4680905" y="1392295"/>
                      </a:lnTo>
                      <a:lnTo>
                        <a:pt x="4680905" y="1509588"/>
                      </a:lnTo>
                      <a:lnTo>
                        <a:pt x="4649571" y="1509588"/>
                      </a:lnTo>
                      <a:lnTo>
                        <a:pt x="4649571" y="1392295"/>
                      </a:lnTo>
                      <a:lnTo>
                        <a:pt x="4622479" y="1392295"/>
                      </a:lnTo>
                      <a:lnTo>
                        <a:pt x="4622479" y="1509588"/>
                      </a:lnTo>
                      <a:lnTo>
                        <a:pt x="4592023" y="1509588"/>
                      </a:lnTo>
                      <a:lnTo>
                        <a:pt x="4592023" y="1392295"/>
                      </a:lnTo>
                      <a:close/>
                      <a:moveTo>
                        <a:pt x="4155947" y="1392295"/>
                      </a:moveTo>
                      <a:lnTo>
                        <a:pt x="4155947" y="1418864"/>
                      </a:lnTo>
                      <a:lnTo>
                        <a:pt x="4534544" y="1418864"/>
                      </a:lnTo>
                      <a:lnTo>
                        <a:pt x="4534544" y="1392295"/>
                      </a:lnTo>
                      <a:close/>
                      <a:moveTo>
                        <a:pt x="3987274" y="1392295"/>
                      </a:moveTo>
                      <a:lnTo>
                        <a:pt x="3987274" y="1449843"/>
                      </a:lnTo>
                      <a:lnTo>
                        <a:pt x="3869982" y="1449843"/>
                      </a:lnTo>
                      <a:lnTo>
                        <a:pt x="3869982" y="1536155"/>
                      </a:lnTo>
                      <a:lnTo>
                        <a:pt x="3956887" y="1536155"/>
                      </a:lnTo>
                      <a:lnTo>
                        <a:pt x="3956887" y="1509588"/>
                      </a:lnTo>
                      <a:lnTo>
                        <a:pt x="3897074" y="1509588"/>
                      </a:lnTo>
                      <a:lnTo>
                        <a:pt x="3897074" y="1476411"/>
                      </a:lnTo>
                      <a:lnTo>
                        <a:pt x="3987274" y="1476411"/>
                      </a:lnTo>
                      <a:lnTo>
                        <a:pt x="3987274" y="1536155"/>
                      </a:lnTo>
                      <a:lnTo>
                        <a:pt x="4130340" y="1536155"/>
                      </a:lnTo>
                      <a:lnTo>
                        <a:pt x="4130340" y="1392295"/>
                      </a:lnTo>
                      <a:lnTo>
                        <a:pt x="4103248" y="1392295"/>
                      </a:lnTo>
                      <a:lnTo>
                        <a:pt x="4103248" y="1509588"/>
                      </a:lnTo>
                      <a:lnTo>
                        <a:pt x="4071914" y="1509588"/>
                      </a:lnTo>
                      <a:lnTo>
                        <a:pt x="4071914" y="1392295"/>
                      </a:lnTo>
                      <a:lnTo>
                        <a:pt x="4044822" y="1392295"/>
                      </a:lnTo>
                      <a:lnTo>
                        <a:pt x="4044822" y="1509588"/>
                      </a:lnTo>
                      <a:lnTo>
                        <a:pt x="4014366" y="1509588"/>
                      </a:lnTo>
                      <a:lnTo>
                        <a:pt x="4014366" y="1392295"/>
                      </a:lnTo>
                      <a:close/>
                      <a:moveTo>
                        <a:pt x="3578290" y="1392295"/>
                      </a:moveTo>
                      <a:lnTo>
                        <a:pt x="3578290" y="1418864"/>
                      </a:lnTo>
                      <a:lnTo>
                        <a:pt x="3956887" y="1418864"/>
                      </a:lnTo>
                      <a:lnTo>
                        <a:pt x="3956887" y="1392295"/>
                      </a:lnTo>
                      <a:close/>
                      <a:moveTo>
                        <a:pt x="3409617" y="1392295"/>
                      </a:moveTo>
                      <a:lnTo>
                        <a:pt x="3409617" y="1449843"/>
                      </a:lnTo>
                      <a:lnTo>
                        <a:pt x="3292326" y="1449843"/>
                      </a:lnTo>
                      <a:lnTo>
                        <a:pt x="3292326" y="1536155"/>
                      </a:lnTo>
                      <a:lnTo>
                        <a:pt x="3379230" y="1536155"/>
                      </a:lnTo>
                      <a:lnTo>
                        <a:pt x="3379230" y="1509588"/>
                      </a:lnTo>
                      <a:lnTo>
                        <a:pt x="3319417" y="1509588"/>
                      </a:lnTo>
                      <a:lnTo>
                        <a:pt x="3319417" y="1476411"/>
                      </a:lnTo>
                      <a:lnTo>
                        <a:pt x="3409617" y="1476411"/>
                      </a:lnTo>
                      <a:lnTo>
                        <a:pt x="3409617" y="1536155"/>
                      </a:lnTo>
                      <a:lnTo>
                        <a:pt x="3552684" y="1536155"/>
                      </a:lnTo>
                      <a:lnTo>
                        <a:pt x="3552684" y="1392295"/>
                      </a:lnTo>
                      <a:lnTo>
                        <a:pt x="3525591" y="1392295"/>
                      </a:lnTo>
                      <a:lnTo>
                        <a:pt x="3525591" y="1509588"/>
                      </a:lnTo>
                      <a:lnTo>
                        <a:pt x="3494258" y="1509588"/>
                      </a:lnTo>
                      <a:lnTo>
                        <a:pt x="3494258" y="1392295"/>
                      </a:lnTo>
                      <a:lnTo>
                        <a:pt x="3467165" y="1392295"/>
                      </a:lnTo>
                      <a:lnTo>
                        <a:pt x="3467165" y="1509588"/>
                      </a:lnTo>
                      <a:lnTo>
                        <a:pt x="3436710" y="1509588"/>
                      </a:lnTo>
                      <a:lnTo>
                        <a:pt x="3436710" y="1392295"/>
                      </a:lnTo>
                      <a:close/>
                      <a:moveTo>
                        <a:pt x="3000634" y="1392295"/>
                      </a:moveTo>
                      <a:lnTo>
                        <a:pt x="3000634" y="1418864"/>
                      </a:lnTo>
                      <a:lnTo>
                        <a:pt x="3379230" y="1418864"/>
                      </a:lnTo>
                      <a:lnTo>
                        <a:pt x="3379230" y="1392295"/>
                      </a:lnTo>
                      <a:close/>
                      <a:moveTo>
                        <a:pt x="2831961" y="1392295"/>
                      </a:moveTo>
                      <a:lnTo>
                        <a:pt x="2831961" y="1449843"/>
                      </a:lnTo>
                      <a:lnTo>
                        <a:pt x="2714670" y="1449843"/>
                      </a:lnTo>
                      <a:lnTo>
                        <a:pt x="2714670" y="1536155"/>
                      </a:lnTo>
                      <a:lnTo>
                        <a:pt x="2801574" y="1536155"/>
                      </a:lnTo>
                      <a:lnTo>
                        <a:pt x="2801574" y="1509588"/>
                      </a:lnTo>
                      <a:lnTo>
                        <a:pt x="2741762" y="1509588"/>
                      </a:lnTo>
                      <a:lnTo>
                        <a:pt x="2741762" y="1476411"/>
                      </a:lnTo>
                      <a:lnTo>
                        <a:pt x="2831961" y="1476411"/>
                      </a:lnTo>
                      <a:lnTo>
                        <a:pt x="2831961" y="1536155"/>
                      </a:lnTo>
                      <a:lnTo>
                        <a:pt x="2975027" y="1536155"/>
                      </a:lnTo>
                      <a:lnTo>
                        <a:pt x="2975027" y="1392295"/>
                      </a:lnTo>
                      <a:lnTo>
                        <a:pt x="2947935" y="1392295"/>
                      </a:lnTo>
                      <a:lnTo>
                        <a:pt x="2947935" y="1509588"/>
                      </a:lnTo>
                      <a:lnTo>
                        <a:pt x="2916601" y="1509588"/>
                      </a:lnTo>
                      <a:lnTo>
                        <a:pt x="2916601" y="1392295"/>
                      </a:lnTo>
                      <a:lnTo>
                        <a:pt x="2889508" y="1392295"/>
                      </a:lnTo>
                      <a:lnTo>
                        <a:pt x="2889508" y="1509588"/>
                      </a:lnTo>
                      <a:lnTo>
                        <a:pt x="2859053" y="1509588"/>
                      </a:lnTo>
                      <a:lnTo>
                        <a:pt x="2859053" y="1392295"/>
                      </a:lnTo>
                      <a:close/>
                      <a:moveTo>
                        <a:pt x="2422977" y="1392295"/>
                      </a:moveTo>
                      <a:lnTo>
                        <a:pt x="2422977" y="1418864"/>
                      </a:lnTo>
                      <a:lnTo>
                        <a:pt x="2801574" y="1418864"/>
                      </a:lnTo>
                      <a:lnTo>
                        <a:pt x="2801574" y="1392295"/>
                      </a:lnTo>
                      <a:close/>
                      <a:moveTo>
                        <a:pt x="2254305" y="1392295"/>
                      </a:moveTo>
                      <a:lnTo>
                        <a:pt x="2254305" y="1449843"/>
                      </a:lnTo>
                      <a:lnTo>
                        <a:pt x="2137013" y="1449843"/>
                      </a:lnTo>
                      <a:lnTo>
                        <a:pt x="2137013" y="1536155"/>
                      </a:lnTo>
                      <a:lnTo>
                        <a:pt x="2223918" y="1536155"/>
                      </a:lnTo>
                      <a:lnTo>
                        <a:pt x="2223918" y="1509588"/>
                      </a:lnTo>
                      <a:lnTo>
                        <a:pt x="2164105" y="1509588"/>
                      </a:lnTo>
                      <a:lnTo>
                        <a:pt x="2164105" y="1476411"/>
                      </a:lnTo>
                      <a:lnTo>
                        <a:pt x="2254305" y="1476411"/>
                      </a:lnTo>
                      <a:lnTo>
                        <a:pt x="2254305" y="1536155"/>
                      </a:lnTo>
                      <a:lnTo>
                        <a:pt x="2397371" y="1536155"/>
                      </a:lnTo>
                      <a:lnTo>
                        <a:pt x="2397371" y="1392295"/>
                      </a:lnTo>
                      <a:lnTo>
                        <a:pt x="2370279" y="1392295"/>
                      </a:lnTo>
                      <a:lnTo>
                        <a:pt x="2370279" y="1509588"/>
                      </a:lnTo>
                      <a:lnTo>
                        <a:pt x="2338945" y="1509588"/>
                      </a:lnTo>
                      <a:lnTo>
                        <a:pt x="2338945" y="1392295"/>
                      </a:lnTo>
                      <a:lnTo>
                        <a:pt x="2311853" y="1392295"/>
                      </a:lnTo>
                      <a:lnTo>
                        <a:pt x="2311853" y="1509588"/>
                      </a:lnTo>
                      <a:lnTo>
                        <a:pt x="2281397" y="1509588"/>
                      </a:lnTo>
                      <a:lnTo>
                        <a:pt x="2281397" y="1392295"/>
                      </a:lnTo>
                      <a:close/>
                      <a:moveTo>
                        <a:pt x="1845320" y="1392295"/>
                      </a:moveTo>
                      <a:lnTo>
                        <a:pt x="1845320" y="1418864"/>
                      </a:lnTo>
                      <a:lnTo>
                        <a:pt x="2223918" y="1418864"/>
                      </a:lnTo>
                      <a:lnTo>
                        <a:pt x="2223918" y="1392295"/>
                      </a:lnTo>
                      <a:close/>
                      <a:moveTo>
                        <a:pt x="1676649" y="1392295"/>
                      </a:moveTo>
                      <a:lnTo>
                        <a:pt x="1676649" y="1449843"/>
                      </a:lnTo>
                      <a:lnTo>
                        <a:pt x="1559356" y="1449843"/>
                      </a:lnTo>
                      <a:lnTo>
                        <a:pt x="1559356" y="1536155"/>
                      </a:lnTo>
                      <a:lnTo>
                        <a:pt x="1646262" y="1536155"/>
                      </a:lnTo>
                      <a:lnTo>
                        <a:pt x="1646262" y="1509588"/>
                      </a:lnTo>
                      <a:lnTo>
                        <a:pt x="1586449" y="1509588"/>
                      </a:lnTo>
                      <a:lnTo>
                        <a:pt x="1586449" y="1476411"/>
                      </a:lnTo>
                      <a:lnTo>
                        <a:pt x="1676649" y="1476411"/>
                      </a:lnTo>
                      <a:lnTo>
                        <a:pt x="1676649" y="1536155"/>
                      </a:lnTo>
                      <a:lnTo>
                        <a:pt x="1819715" y="1536155"/>
                      </a:lnTo>
                      <a:lnTo>
                        <a:pt x="1819715" y="1392295"/>
                      </a:lnTo>
                      <a:lnTo>
                        <a:pt x="1792623" y="1392295"/>
                      </a:lnTo>
                      <a:lnTo>
                        <a:pt x="1792623" y="1509588"/>
                      </a:lnTo>
                      <a:lnTo>
                        <a:pt x="1761288" y="1509588"/>
                      </a:lnTo>
                      <a:lnTo>
                        <a:pt x="1761288" y="1392295"/>
                      </a:lnTo>
                      <a:lnTo>
                        <a:pt x="1734197" y="1392295"/>
                      </a:lnTo>
                      <a:lnTo>
                        <a:pt x="1734197" y="1509588"/>
                      </a:lnTo>
                      <a:lnTo>
                        <a:pt x="1703741" y="1509588"/>
                      </a:lnTo>
                      <a:lnTo>
                        <a:pt x="1703741" y="1392295"/>
                      </a:lnTo>
                      <a:close/>
                      <a:moveTo>
                        <a:pt x="1267665" y="1392295"/>
                      </a:moveTo>
                      <a:lnTo>
                        <a:pt x="1267665" y="1418864"/>
                      </a:lnTo>
                      <a:lnTo>
                        <a:pt x="1646262" y="1418864"/>
                      </a:lnTo>
                      <a:lnTo>
                        <a:pt x="1646262" y="1392295"/>
                      </a:lnTo>
                      <a:close/>
                      <a:moveTo>
                        <a:pt x="1098992" y="1392295"/>
                      </a:moveTo>
                      <a:lnTo>
                        <a:pt x="1098992" y="1449843"/>
                      </a:lnTo>
                      <a:lnTo>
                        <a:pt x="981700" y="1449843"/>
                      </a:lnTo>
                      <a:lnTo>
                        <a:pt x="981700" y="1536155"/>
                      </a:lnTo>
                      <a:lnTo>
                        <a:pt x="1068605" y="1536155"/>
                      </a:lnTo>
                      <a:lnTo>
                        <a:pt x="1068605" y="1509588"/>
                      </a:lnTo>
                      <a:lnTo>
                        <a:pt x="1008792" y="1509588"/>
                      </a:lnTo>
                      <a:lnTo>
                        <a:pt x="1008792" y="1476411"/>
                      </a:lnTo>
                      <a:lnTo>
                        <a:pt x="1098992" y="1476411"/>
                      </a:lnTo>
                      <a:lnTo>
                        <a:pt x="1098992" y="1536155"/>
                      </a:lnTo>
                      <a:lnTo>
                        <a:pt x="1242058" y="1536155"/>
                      </a:lnTo>
                      <a:lnTo>
                        <a:pt x="1242058" y="1392295"/>
                      </a:lnTo>
                      <a:lnTo>
                        <a:pt x="1214966" y="1392295"/>
                      </a:lnTo>
                      <a:lnTo>
                        <a:pt x="1214966" y="1509588"/>
                      </a:lnTo>
                      <a:lnTo>
                        <a:pt x="1183632" y="1509588"/>
                      </a:lnTo>
                      <a:lnTo>
                        <a:pt x="1183632" y="1392295"/>
                      </a:lnTo>
                      <a:lnTo>
                        <a:pt x="1156540" y="1392295"/>
                      </a:lnTo>
                      <a:lnTo>
                        <a:pt x="1156540" y="1509588"/>
                      </a:lnTo>
                      <a:lnTo>
                        <a:pt x="1126084" y="1509588"/>
                      </a:lnTo>
                      <a:lnTo>
                        <a:pt x="1126084" y="1392295"/>
                      </a:lnTo>
                      <a:close/>
                      <a:moveTo>
                        <a:pt x="690008" y="1392295"/>
                      </a:moveTo>
                      <a:lnTo>
                        <a:pt x="690008" y="1418864"/>
                      </a:lnTo>
                      <a:lnTo>
                        <a:pt x="1068605" y="1418864"/>
                      </a:lnTo>
                      <a:lnTo>
                        <a:pt x="1068605" y="1392295"/>
                      </a:lnTo>
                      <a:close/>
                      <a:moveTo>
                        <a:pt x="521336" y="1392295"/>
                      </a:moveTo>
                      <a:lnTo>
                        <a:pt x="521336" y="1449843"/>
                      </a:lnTo>
                      <a:lnTo>
                        <a:pt x="404043" y="1449843"/>
                      </a:lnTo>
                      <a:lnTo>
                        <a:pt x="404043" y="1536155"/>
                      </a:lnTo>
                      <a:lnTo>
                        <a:pt x="490948" y="1536155"/>
                      </a:lnTo>
                      <a:lnTo>
                        <a:pt x="490948" y="1509588"/>
                      </a:lnTo>
                      <a:lnTo>
                        <a:pt x="431136" y="1509588"/>
                      </a:lnTo>
                      <a:lnTo>
                        <a:pt x="431136" y="1476411"/>
                      </a:lnTo>
                      <a:lnTo>
                        <a:pt x="521336" y="1476411"/>
                      </a:lnTo>
                      <a:lnTo>
                        <a:pt x="521336" y="1536155"/>
                      </a:lnTo>
                      <a:lnTo>
                        <a:pt x="664401" y="1536155"/>
                      </a:lnTo>
                      <a:lnTo>
                        <a:pt x="664401" y="1392295"/>
                      </a:lnTo>
                      <a:lnTo>
                        <a:pt x="637310" y="1392295"/>
                      </a:lnTo>
                      <a:lnTo>
                        <a:pt x="637310" y="1509588"/>
                      </a:lnTo>
                      <a:lnTo>
                        <a:pt x="605975" y="1509588"/>
                      </a:lnTo>
                      <a:lnTo>
                        <a:pt x="605975" y="1392295"/>
                      </a:lnTo>
                      <a:lnTo>
                        <a:pt x="578883" y="1392295"/>
                      </a:lnTo>
                      <a:lnTo>
                        <a:pt x="578883" y="1509588"/>
                      </a:lnTo>
                      <a:lnTo>
                        <a:pt x="548427" y="1509588"/>
                      </a:lnTo>
                      <a:lnTo>
                        <a:pt x="548427" y="1392295"/>
                      </a:lnTo>
                      <a:close/>
                      <a:moveTo>
                        <a:pt x="112351" y="1392295"/>
                      </a:moveTo>
                      <a:lnTo>
                        <a:pt x="112351" y="1418864"/>
                      </a:lnTo>
                      <a:lnTo>
                        <a:pt x="490948" y="1418864"/>
                      </a:lnTo>
                      <a:lnTo>
                        <a:pt x="490948" y="1392295"/>
                      </a:lnTo>
                      <a:close/>
                      <a:moveTo>
                        <a:pt x="0" y="0"/>
                      </a:moveTo>
                      <a:lnTo>
                        <a:pt x="6552827" y="0"/>
                      </a:lnTo>
                      <a:lnTo>
                        <a:pt x="6552827" y="1586866"/>
                      </a:lnTo>
                      <a:lnTo>
                        <a:pt x="6440966" y="1586866"/>
                      </a:lnTo>
                      <a:lnTo>
                        <a:pt x="6440966" y="1567135"/>
                      </a:lnTo>
                      <a:lnTo>
                        <a:pt x="6180608" y="1567135"/>
                      </a:lnTo>
                      <a:lnTo>
                        <a:pt x="6180608" y="1586866"/>
                      </a:lnTo>
                      <a:lnTo>
                        <a:pt x="6147955" y="1586866"/>
                      </a:lnTo>
                      <a:lnTo>
                        <a:pt x="6147955" y="1567135"/>
                      </a:lnTo>
                      <a:lnTo>
                        <a:pt x="5888425" y="1567135"/>
                      </a:lnTo>
                      <a:lnTo>
                        <a:pt x="5888425" y="1586866"/>
                      </a:lnTo>
                      <a:lnTo>
                        <a:pt x="5863310" y="1586866"/>
                      </a:lnTo>
                      <a:lnTo>
                        <a:pt x="5863310" y="1567135"/>
                      </a:lnTo>
                      <a:lnTo>
                        <a:pt x="5602952" y="1567135"/>
                      </a:lnTo>
                      <a:lnTo>
                        <a:pt x="5602952" y="1586866"/>
                      </a:lnTo>
                      <a:lnTo>
                        <a:pt x="5570300" y="1586866"/>
                      </a:lnTo>
                      <a:lnTo>
                        <a:pt x="5570300" y="1567135"/>
                      </a:lnTo>
                      <a:lnTo>
                        <a:pt x="5310769" y="1567135"/>
                      </a:lnTo>
                      <a:lnTo>
                        <a:pt x="5310769" y="1586866"/>
                      </a:lnTo>
                      <a:lnTo>
                        <a:pt x="5285654" y="1586866"/>
                      </a:lnTo>
                      <a:lnTo>
                        <a:pt x="5285654" y="1567135"/>
                      </a:lnTo>
                      <a:lnTo>
                        <a:pt x="5025296" y="1567135"/>
                      </a:lnTo>
                      <a:lnTo>
                        <a:pt x="5025296" y="1586866"/>
                      </a:lnTo>
                      <a:lnTo>
                        <a:pt x="4992643" y="1586866"/>
                      </a:lnTo>
                      <a:lnTo>
                        <a:pt x="4992643" y="1567135"/>
                      </a:lnTo>
                      <a:lnTo>
                        <a:pt x="4733113" y="1567135"/>
                      </a:lnTo>
                      <a:lnTo>
                        <a:pt x="4733113" y="1586866"/>
                      </a:lnTo>
                      <a:lnTo>
                        <a:pt x="4707997" y="1586866"/>
                      </a:lnTo>
                      <a:lnTo>
                        <a:pt x="4707997" y="1567135"/>
                      </a:lnTo>
                      <a:lnTo>
                        <a:pt x="4447639" y="1567135"/>
                      </a:lnTo>
                      <a:lnTo>
                        <a:pt x="4447639" y="1586866"/>
                      </a:lnTo>
                      <a:lnTo>
                        <a:pt x="4414987" y="1586866"/>
                      </a:lnTo>
                      <a:lnTo>
                        <a:pt x="4414987" y="1567135"/>
                      </a:lnTo>
                      <a:lnTo>
                        <a:pt x="4155456" y="1567135"/>
                      </a:lnTo>
                      <a:lnTo>
                        <a:pt x="4155456" y="1586866"/>
                      </a:lnTo>
                      <a:lnTo>
                        <a:pt x="4130340" y="1586866"/>
                      </a:lnTo>
                      <a:lnTo>
                        <a:pt x="4130340" y="1567135"/>
                      </a:lnTo>
                      <a:lnTo>
                        <a:pt x="3869982" y="1567135"/>
                      </a:lnTo>
                      <a:lnTo>
                        <a:pt x="3869982" y="1586866"/>
                      </a:lnTo>
                      <a:lnTo>
                        <a:pt x="3837330" y="1586866"/>
                      </a:lnTo>
                      <a:lnTo>
                        <a:pt x="3837330" y="1567135"/>
                      </a:lnTo>
                      <a:lnTo>
                        <a:pt x="3577799" y="1567135"/>
                      </a:lnTo>
                      <a:lnTo>
                        <a:pt x="3577799" y="1586866"/>
                      </a:lnTo>
                      <a:lnTo>
                        <a:pt x="3552684" y="1586866"/>
                      </a:lnTo>
                      <a:lnTo>
                        <a:pt x="3552684" y="1567135"/>
                      </a:lnTo>
                      <a:lnTo>
                        <a:pt x="3292326" y="1567135"/>
                      </a:lnTo>
                      <a:lnTo>
                        <a:pt x="3292326" y="1586866"/>
                      </a:lnTo>
                      <a:lnTo>
                        <a:pt x="3259673" y="1586866"/>
                      </a:lnTo>
                      <a:lnTo>
                        <a:pt x="3259673" y="1567135"/>
                      </a:lnTo>
                      <a:lnTo>
                        <a:pt x="3000143" y="1567135"/>
                      </a:lnTo>
                      <a:lnTo>
                        <a:pt x="3000143" y="1586866"/>
                      </a:lnTo>
                      <a:lnTo>
                        <a:pt x="2975027" y="1586866"/>
                      </a:lnTo>
                      <a:lnTo>
                        <a:pt x="2975027" y="1567135"/>
                      </a:lnTo>
                      <a:lnTo>
                        <a:pt x="2714670" y="1567135"/>
                      </a:lnTo>
                      <a:lnTo>
                        <a:pt x="2714670" y="1586866"/>
                      </a:lnTo>
                      <a:lnTo>
                        <a:pt x="2682017" y="1586866"/>
                      </a:lnTo>
                      <a:lnTo>
                        <a:pt x="2682017" y="1567135"/>
                      </a:lnTo>
                      <a:lnTo>
                        <a:pt x="2422487" y="1567135"/>
                      </a:lnTo>
                      <a:lnTo>
                        <a:pt x="2422487" y="1586866"/>
                      </a:lnTo>
                      <a:lnTo>
                        <a:pt x="2397371" y="1586866"/>
                      </a:lnTo>
                      <a:lnTo>
                        <a:pt x="2397371" y="1567135"/>
                      </a:lnTo>
                      <a:lnTo>
                        <a:pt x="2137013" y="1567135"/>
                      </a:lnTo>
                      <a:lnTo>
                        <a:pt x="2137013" y="1586866"/>
                      </a:lnTo>
                      <a:lnTo>
                        <a:pt x="2104362" y="1586866"/>
                      </a:lnTo>
                      <a:lnTo>
                        <a:pt x="2104362" y="1567135"/>
                      </a:lnTo>
                      <a:lnTo>
                        <a:pt x="1844830" y="1567135"/>
                      </a:lnTo>
                      <a:lnTo>
                        <a:pt x="1844830" y="1586866"/>
                      </a:lnTo>
                      <a:lnTo>
                        <a:pt x="1819715" y="1586866"/>
                      </a:lnTo>
                      <a:lnTo>
                        <a:pt x="1819715" y="1567135"/>
                      </a:lnTo>
                      <a:lnTo>
                        <a:pt x="1559356" y="1567135"/>
                      </a:lnTo>
                      <a:lnTo>
                        <a:pt x="1559356" y="1586866"/>
                      </a:lnTo>
                      <a:lnTo>
                        <a:pt x="1526705" y="1586866"/>
                      </a:lnTo>
                      <a:lnTo>
                        <a:pt x="1526705" y="1567135"/>
                      </a:lnTo>
                      <a:lnTo>
                        <a:pt x="1267173" y="1567135"/>
                      </a:lnTo>
                      <a:lnTo>
                        <a:pt x="1267173" y="1586866"/>
                      </a:lnTo>
                      <a:lnTo>
                        <a:pt x="1242058" y="1586866"/>
                      </a:lnTo>
                      <a:lnTo>
                        <a:pt x="1242058" y="1567135"/>
                      </a:lnTo>
                      <a:lnTo>
                        <a:pt x="981700" y="1567135"/>
                      </a:lnTo>
                      <a:lnTo>
                        <a:pt x="981700" y="1586866"/>
                      </a:lnTo>
                      <a:lnTo>
                        <a:pt x="949048" y="1586866"/>
                      </a:lnTo>
                      <a:lnTo>
                        <a:pt x="949048" y="1567135"/>
                      </a:lnTo>
                      <a:lnTo>
                        <a:pt x="689517" y="1567135"/>
                      </a:lnTo>
                      <a:lnTo>
                        <a:pt x="689517" y="1586866"/>
                      </a:lnTo>
                      <a:lnTo>
                        <a:pt x="664401" y="1586866"/>
                      </a:lnTo>
                      <a:lnTo>
                        <a:pt x="664401" y="1567135"/>
                      </a:lnTo>
                      <a:lnTo>
                        <a:pt x="404043" y="1567135"/>
                      </a:lnTo>
                      <a:lnTo>
                        <a:pt x="404043" y="1586866"/>
                      </a:lnTo>
                      <a:lnTo>
                        <a:pt x="371391" y="1586866"/>
                      </a:lnTo>
                      <a:lnTo>
                        <a:pt x="371391" y="1567135"/>
                      </a:lnTo>
                      <a:lnTo>
                        <a:pt x="111860" y="1567135"/>
                      </a:lnTo>
                      <a:lnTo>
                        <a:pt x="111860" y="1586866"/>
                      </a:lnTo>
                      <a:lnTo>
                        <a:pt x="0" y="1586866"/>
                      </a:lnTo>
                      <a:close/>
                    </a:path>
                  </a:pathLst>
                </a:cu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anchor="ctr"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3E41C5CD-82CF-482F-8A20-A3DF1FB982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60613" y="4621632"/>
                  <a:ext cx="6552827" cy="1586865"/>
                </a:xfrm>
                <a:custGeom>
                  <a:avLst/>
                  <a:gdLst>
                    <a:gd name="connsiteX0" fmla="*/ 5948367 w 6552827"/>
                    <a:gd name="connsiteY0" fmla="*/ 166204 h 1586865"/>
                    <a:gd name="connsiteX1" fmla="*/ 5948367 w 6552827"/>
                    <a:gd name="connsiteY1" fmla="*/ 192772 h 1586865"/>
                    <a:gd name="connsiteX2" fmla="*/ 5975459 w 6552827"/>
                    <a:gd name="connsiteY2" fmla="*/ 192772 h 1586865"/>
                    <a:gd name="connsiteX3" fmla="*/ 5975459 w 6552827"/>
                    <a:gd name="connsiteY3" fmla="*/ 166204 h 1586865"/>
                    <a:gd name="connsiteX4" fmla="*/ 5370747 w 6552827"/>
                    <a:gd name="connsiteY4" fmla="*/ 166204 h 1586865"/>
                    <a:gd name="connsiteX5" fmla="*/ 5370747 w 6552827"/>
                    <a:gd name="connsiteY5" fmla="*/ 192772 h 1586865"/>
                    <a:gd name="connsiteX6" fmla="*/ 5397839 w 6552827"/>
                    <a:gd name="connsiteY6" fmla="*/ 192772 h 1586865"/>
                    <a:gd name="connsiteX7" fmla="*/ 5397839 w 6552827"/>
                    <a:gd name="connsiteY7" fmla="*/ 166204 h 1586865"/>
                    <a:gd name="connsiteX8" fmla="*/ 4793126 w 6552827"/>
                    <a:gd name="connsiteY8" fmla="*/ 166204 h 1586865"/>
                    <a:gd name="connsiteX9" fmla="*/ 4793126 w 6552827"/>
                    <a:gd name="connsiteY9" fmla="*/ 192772 h 1586865"/>
                    <a:gd name="connsiteX10" fmla="*/ 4820218 w 6552827"/>
                    <a:gd name="connsiteY10" fmla="*/ 192772 h 1586865"/>
                    <a:gd name="connsiteX11" fmla="*/ 4820218 w 6552827"/>
                    <a:gd name="connsiteY11" fmla="*/ 166204 h 1586865"/>
                    <a:gd name="connsiteX12" fmla="*/ 4215506 w 6552827"/>
                    <a:gd name="connsiteY12" fmla="*/ 166204 h 1586865"/>
                    <a:gd name="connsiteX13" fmla="*/ 4215506 w 6552827"/>
                    <a:gd name="connsiteY13" fmla="*/ 192772 h 1586865"/>
                    <a:gd name="connsiteX14" fmla="*/ 4242598 w 6552827"/>
                    <a:gd name="connsiteY14" fmla="*/ 192772 h 1586865"/>
                    <a:gd name="connsiteX15" fmla="*/ 4242598 w 6552827"/>
                    <a:gd name="connsiteY15" fmla="*/ 166204 h 1586865"/>
                    <a:gd name="connsiteX16" fmla="*/ 3637886 w 6552827"/>
                    <a:gd name="connsiteY16" fmla="*/ 166204 h 1586865"/>
                    <a:gd name="connsiteX17" fmla="*/ 3637886 w 6552827"/>
                    <a:gd name="connsiteY17" fmla="*/ 192772 h 1586865"/>
                    <a:gd name="connsiteX18" fmla="*/ 3664977 w 6552827"/>
                    <a:gd name="connsiteY18" fmla="*/ 192772 h 1586865"/>
                    <a:gd name="connsiteX19" fmla="*/ 3664977 w 6552827"/>
                    <a:gd name="connsiteY19" fmla="*/ 166204 h 1586865"/>
                    <a:gd name="connsiteX20" fmla="*/ 3060265 w 6552827"/>
                    <a:gd name="connsiteY20" fmla="*/ 166204 h 1586865"/>
                    <a:gd name="connsiteX21" fmla="*/ 3060265 w 6552827"/>
                    <a:gd name="connsiteY21" fmla="*/ 192772 h 1586865"/>
                    <a:gd name="connsiteX22" fmla="*/ 3087357 w 6552827"/>
                    <a:gd name="connsiteY22" fmla="*/ 192772 h 1586865"/>
                    <a:gd name="connsiteX23" fmla="*/ 3087357 w 6552827"/>
                    <a:gd name="connsiteY23" fmla="*/ 166204 h 1586865"/>
                    <a:gd name="connsiteX24" fmla="*/ 2482645 w 6552827"/>
                    <a:gd name="connsiteY24" fmla="*/ 166204 h 1586865"/>
                    <a:gd name="connsiteX25" fmla="*/ 2482645 w 6552827"/>
                    <a:gd name="connsiteY25" fmla="*/ 192772 h 1586865"/>
                    <a:gd name="connsiteX26" fmla="*/ 2509737 w 6552827"/>
                    <a:gd name="connsiteY26" fmla="*/ 192772 h 1586865"/>
                    <a:gd name="connsiteX27" fmla="*/ 2509737 w 6552827"/>
                    <a:gd name="connsiteY27" fmla="*/ 166204 h 1586865"/>
                    <a:gd name="connsiteX28" fmla="*/ 1905025 w 6552827"/>
                    <a:gd name="connsiteY28" fmla="*/ 166204 h 1586865"/>
                    <a:gd name="connsiteX29" fmla="*/ 1905025 w 6552827"/>
                    <a:gd name="connsiteY29" fmla="*/ 192772 h 1586865"/>
                    <a:gd name="connsiteX30" fmla="*/ 1932117 w 6552827"/>
                    <a:gd name="connsiteY30" fmla="*/ 192772 h 1586865"/>
                    <a:gd name="connsiteX31" fmla="*/ 1932117 w 6552827"/>
                    <a:gd name="connsiteY31" fmla="*/ 166204 h 1586865"/>
                    <a:gd name="connsiteX32" fmla="*/ 1327405 w 6552827"/>
                    <a:gd name="connsiteY32" fmla="*/ 166204 h 1586865"/>
                    <a:gd name="connsiteX33" fmla="*/ 1327405 w 6552827"/>
                    <a:gd name="connsiteY33" fmla="*/ 192772 h 1586865"/>
                    <a:gd name="connsiteX34" fmla="*/ 1354497 w 6552827"/>
                    <a:gd name="connsiteY34" fmla="*/ 192772 h 1586865"/>
                    <a:gd name="connsiteX35" fmla="*/ 1354497 w 6552827"/>
                    <a:gd name="connsiteY35" fmla="*/ 166204 h 1586865"/>
                    <a:gd name="connsiteX36" fmla="*/ 749785 w 6552827"/>
                    <a:gd name="connsiteY36" fmla="*/ 166204 h 1586865"/>
                    <a:gd name="connsiteX37" fmla="*/ 749785 w 6552827"/>
                    <a:gd name="connsiteY37" fmla="*/ 192772 h 1586865"/>
                    <a:gd name="connsiteX38" fmla="*/ 776877 w 6552827"/>
                    <a:gd name="connsiteY38" fmla="*/ 192772 h 1586865"/>
                    <a:gd name="connsiteX39" fmla="*/ 776877 w 6552827"/>
                    <a:gd name="connsiteY39" fmla="*/ 166204 h 1586865"/>
                    <a:gd name="connsiteX40" fmla="*/ 172164 w 6552827"/>
                    <a:gd name="connsiteY40" fmla="*/ 166204 h 1586865"/>
                    <a:gd name="connsiteX41" fmla="*/ 172164 w 6552827"/>
                    <a:gd name="connsiteY41" fmla="*/ 192772 h 1586865"/>
                    <a:gd name="connsiteX42" fmla="*/ 199256 w 6552827"/>
                    <a:gd name="connsiteY42" fmla="*/ 192772 h 1586865"/>
                    <a:gd name="connsiteX43" fmla="*/ 199256 w 6552827"/>
                    <a:gd name="connsiteY43" fmla="*/ 166204 h 1586865"/>
                    <a:gd name="connsiteX44" fmla="*/ 5888063 w 6552827"/>
                    <a:gd name="connsiteY44" fmla="*/ 106460 h 1586865"/>
                    <a:gd name="connsiteX45" fmla="*/ 5888063 w 6552827"/>
                    <a:gd name="connsiteY45" fmla="*/ 192772 h 1586865"/>
                    <a:gd name="connsiteX46" fmla="*/ 5915156 w 6552827"/>
                    <a:gd name="connsiteY46" fmla="*/ 192772 h 1586865"/>
                    <a:gd name="connsiteX47" fmla="*/ 5915156 w 6552827"/>
                    <a:gd name="connsiteY47" fmla="*/ 133028 h 1586865"/>
                    <a:gd name="connsiteX48" fmla="*/ 6008111 w 6552827"/>
                    <a:gd name="connsiteY48" fmla="*/ 133028 h 1586865"/>
                    <a:gd name="connsiteX49" fmla="*/ 6008111 w 6552827"/>
                    <a:gd name="connsiteY49" fmla="*/ 192772 h 1586865"/>
                    <a:gd name="connsiteX50" fmla="*/ 6147593 w 6552827"/>
                    <a:gd name="connsiteY50" fmla="*/ 192772 h 1586865"/>
                    <a:gd name="connsiteX51" fmla="*/ 6147593 w 6552827"/>
                    <a:gd name="connsiteY51" fmla="*/ 106460 h 1586865"/>
                    <a:gd name="connsiteX52" fmla="*/ 6062515 w 6552827"/>
                    <a:gd name="connsiteY52" fmla="*/ 106460 h 1586865"/>
                    <a:gd name="connsiteX53" fmla="*/ 6062515 w 6552827"/>
                    <a:gd name="connsiteY53" fmla="*/ 133028 h 1586865"/>
                    <a:gd name="connsiteX54" fmla="*/ 6120502 w 6552827"/>
                    <a:gd name="connsiteY54" fmla="*/ 133028 h 1586865"/>
                    <a:gd name="connsiteX55" fmla="*/ 6120502 w 6552827"/>
                    <a:gd name="connsiteY55" fmla="*/ 166204 h 1586865"/>
                    <a:gd name="connsiteX56" fmla="*/ 6035203 w 6552827"/>
                    <a:gd name="connsiteY56" fmla="*/ 166204 h 1586865"/>
                    <a:gd name="connsiteX57" fmla="*/ 6035203 w 6552827"/>
                    <a:gd name="connsiteY57" fmla="*/ 106460 h 1586865"/>
                    <a:gd name="connsiteX58" fmla="*/ 5888554 w 6552827"/>
                    <a:gd name="connsiteY58" fmla="*/ 106460 h 1586865"/>
                    <a:gd name="connsiteX59" fmla="*/ 5310443 w 6552827"/>
                    <a:gd name="connsiteY59" fmla="*/ 106460 h 1586865"/>
                    <a:gd name="connsiteX60" fmla="*/ 5310443 w 6552827"/>
                    <a:gd name="connsiteY60" fmla="*/ 192772 h 1586865"/>
                    <a:gd name="connsiteX61" fmla="*/ 5337535 w 6552827"/>
                    <a:gd name="connsiteY61" fmla="*/ 192772 h 1586865"/>
                    <a:gd name="connsiteX62" fmla="*/ 5337535 w 6552827"/>
                    <a:gd name="connsiteY62" fmla="*/ 133028 h 1586865"/>
                    <a:gd name="connsiteX63" fmla="*/ 5430491 w 6552827"/>
                    <a:gd name="connsiteY63" fmla="*/ 133028 h 1586865"/>
                    <a:gd name="connsiteX64" fmla="*/ 5430491 w 6552827"/>
                    <a:gd name="connsiteY64" fmla="*/ 192772 h 1586865"/>
                    <a:gd name="connsiteX65" fmla="*/ 5569974 w 6552827"/>
                    <a:gd name="connsiteY65" fmla="*/ 192772 h 1586865"/>
                    <a:gd name="connsiteX66" fmla="*/ 5569974 w 6552827"/>
                    <a:gd name="connsiteY66" fmla="*/ 106460 h 1586865"/>
                    <a:gd name="connsiteX67" fmla="*/ 5484895 w 6552827"/>
                    <a:gd name="connsiteY67" fmla="*/ 106460 h 1586865"/>
                    <a:gd name="connsiteX68" fmla="*/ 5484895 w 6552827"/>
                    <a:gd name="connsiteY68" fmla="*/ 133028 h 1586865"/>
                    <a:gd name="connsiteX69" fmla="*/ 5542882 w 6552827"/>
                    <a:gd name="connsiteY69" fmla="*/ 133028 h 1586865"/>
                    <a:gd name="connsiteX70" fmla="*/ 5542882 w 6552827"/>
                    <a:gd name="connsiteY70" fmla="*/ 166204 h 1586865"/>
                    <a:gd name="connsiteX71" fmla="*/ 5457583 w 6552827"/>
                    <a:gd name="connsiteY71" fmla="*/ 166204 h 1586865"/>
                    <a:gd name="connsiteX72" fmla="*/ 5457583 w 6552827"/>
                    <a:gd name="connsiteY72" fmla="*/ 106460 h 1586865"/>
                    <a:gd name="connsiteX73" fmla="*/ 5310934 w 6552827"/>
                    <a:gd name="connsiteY73" fmla="*/ 106460 h 1586865"/>
                    <a:gd name="connsiteX74" fmla="*/ 4732822 w 6552827"/>
                    <a:gd name="connsiteY74" fmla="*/ 106460 h 1586865"/>
                    <a:gd name="connsiteX75" fmla="*/ 4732822 w 6552827"/>
                    <a:gd name="connsiteY75" fmla="*/ 192772 h 1586865"/>
                    <a:gd name="connsiteX76" fmla="*/ 4759915 w 6552827"/>
                    <a:gd name="connsiteY76" fmla="*/ 192772 h 1586865"/>
                    <a:gd name="connsiteX77" fmla="*/ 4759915 w 6552827"/>
                    <a:gd name="connsiteY77" fmla="*/ 133028 h 1586865"/>
                    <a:gd name="connsiteX78" fmla="*/ 4852870 w 6552827"/>
                    <a:gd name="connsiteY78" fmla="*/ 133028 h 1586865"/>
                    <a:gd name="connsiteX79" fmla="*/ 4852870 w 6552827"/>
                    <a:gd name="connsiteY79" fmla="*/ 192772 h 1586865"/>
                    <a:gd name="connsiteX80" fmla="*/ 4992353 w 6552827"/>
                    <a:gd name="connsiteY80" fmla="*/ 192772 h 1586865"/>
                    <a:gd name="connsiteX81" fmla="*/ 4992353 w 6552827"/>
                    <a:gd name="connsiteY81" fmla="*/ 106460 h 1586865"/>
                    <a:gd name="connsiteX82" fmla="*/ 4907274 w 6552827"/>
                    <a:gd name="connsiteY82" fmla="*/ 106460 h 1586865"/>
                    <a:gd name="connsiteX83" fmla="*/ 4907274 w 6552827"/>
                    <a:gd name="connsiteY83" fmla="*/ 133028 h 1586865"/>
                    <a:gd name="connsiteX84" fmla="*/ 4965262 w 6552827"/>
                    <a:gd name="connsiteY84" fmla="*/ 133028 h 1586865"/>
                    <a:gd name="connsiteX85" fmla="*/ 4965262 w 6552827"/>
                    <a:gd name="connsiteY85" fmla="*/ 166204 h 1586865"/>
                    <a:gd name="connsiteX86" fmla="*/ 4879963 w 6552827"/>
                    <a:gd name="connsiteY86" fmla="*/ 166204 h 1586865"/>
                    <a:gd name="connsiteX87" fmla="*/ 4879963 w 6552827"/>
                    <a:gd name="connsiteY87" fmla="*/ 106460 h 1586865"/>
                    <a:gd name="connsiteX88" fmla="*/ 4733314 w 6552827"/>
                    <a:gd name="connsiteY88" fmla="*/ 106460 h 1586865"/>
                    <a:gd name="connsiteX89" fmla="*/ 4155202 w 6552827"/>
                    <a:gd name="connsiteY89" fmla="*/ 106460 h 1586865"/>
                    <a:gd name="connsiteX90" fmla="*/ 4155202 w 6552827"/>
                    <a:gd name="connsiteY90" fmla="*/ 192772 h 1586865"/>
                    <a:gd name="connsiteX91" fmla="*/ 4182294 w 6552827"/>
                    <a:gd name="connsiteY91" fmla="*/ 192772 h 1586865"/>
                    <a:gd name="connsiteX92" fmla="*/ 4182294 w 6552827"/>
                    <a:gd name="connsiteY92" fmla="*/ 133028 h 1586865"/>
                    <a:gd name="connsiteX93" fmla="*/ 4275250 w 6552827"/>
                    <a:gd name="connsiteY93" fmla="*/ 133028 h 1586865"/>
                    <a:gd name="connsiteX94" fmla="*/ 4275250 w 6552827"/>
                    <a:gd name="connsiteY94" fmla="*/ 192772 h 1586865"/>
                    <a:gd name="connsiteX95" fmla="*/ 4414733 w 6552827"/>
                    <a:gd name="connsiteY95" fmla="*/ 192772 h 1586865"/>
                    <a:gd name="connsiteX96" fmla="*/ 4414733 w 6552827"/>
                    <a:gd name="connsiteY96" fmla="*/ 106460 h 1586865"/>
                    <a:gd name="connsiteX97" fmla="*/ 4329654 w 6552827"/>
                    <a:gd name="connsiteY97" fmla="*/ 106460 h 1586865"/>
                    <a:gd name="connsiteX98" fmla="*/ 4329654 w 6552827"/>
                    <a:gd name="connsiteY98" fmla="*/ 133028 h 1586865"/>
                    <a:gd name="connsiteX99" fmla="*/ 4387641 w 6552827"/>
                    <a:gd name="connsiteY99" fmla="*/ 133028 h 1586865"/>
                    <a:gd name="connsiteX100" fmla="*/ 4387641 w 6552827"/>
                    <a:gd name="connsiteY100" fmla="*/ 166204 h 1586865"/>
                    <a:gd name="connsiteX101" fmla="*/ 4302342 w 6552827"/>
                    <a:gd name="connsiteY101" fmla="*/ 166204 h 1586865"/>
                    <a:gd name="connsiteX102" fmla="*/ 4302342 w 6552827"/>
                    <a:gd name="connsiteY102" fmla="*/ 106460 h 1586865"/>
                    <a:gd name="connsiteX103" fmla="*/ 4155693 w 6552827"/>
                    <a:gd name="connsiteY103" fmla="*/ 106460 h 1586865"/>
                    <a:gd name="connsiteX104" fmla="*/ 3577582 w 6552827"/>
                    <a:gd name="connsiteY104" fmla="*/ 106460 h 1586865"/>
                    <a:gd name="connsiteX105" fmla="*/ 3577582 w 6552827"/>
                    <a:gd name="connsiteY105" fmla="*/ 192772 h 1586865"/>
                    <a:gd name="connsiteX106" fmla="*/ 3604674 w 6552827"/>
                    <a:gd name="connsiteY106" fmla="*/ 192772 h 1586865"/>
                    <a:gd name="connsiteX107" fmla="*/ 3604674 w 6552827"/>
                    <a:gd name="connsiteY107" fmla="*/ 133028 h 1586865"/>
                    <a:gd name="connsiteX108" fmla="*/ 3697629 w 6552827"/>
                    <a:gd name="connsiteY108" fmla="*/ 133028 h 1586865"/>
                    <a:gd name="connsiteX109" fmla="*/ 3697629 w 6552827"/>
                    <a:gd name="connsiteY109" fmla="*/ 192772 h 1586865"/>
                    <a:gd name="connsiteX110" fmla="*/ 3837112 w 6552827"/>
                    <a:gd name="connsiteY110" fmla="*/ 192772 h 1586865"/>
                    <a:gd name="connsiteX111" fmla="*/ 3837112 w 6552827"/>
                    <a:gd name="connsiteY111" fmla="*/ 106460 h 1586865"/>
                    <a:gd name="connsiteX112" fmla="*/ 3752033 w 6552827"/>
                    <a:gd name="connsiteY112" fmla="*/ 106460 h 1586865"/>
                    <a:gd name="connsiteX113" fmla="*/ 3752033 w 6552827"/>
                    <a:gd name="connsiteY113" fmla="*/ 133028 h 1586865"/>
                    <a:gd name="connsiteX114" fmla="*/ 3810021 w 6552827"/>
                    <a:gd name="connsiteY114" fmla="*/ 133028 h 1586865"/>
                    <a:gd name="connsiteX115" fmla="*/ 3810021 w 6552827"/>
                    <a:gd name="connsiteY115" fmla="*/ 166204 h 1586865"/>
                    <a:gd name="connsiteX116" fmla="*/ 3724722 w 6552827"/>
                    <a:gd name="connsiteY116" fmla="*/ 166204 h 1586865"/>
                    <a:gd name="connsiteX117" fmla="*/ 3724722 w 6552827"/>
                    <a:gd name="connsiteY117" fmla="*/ 106460 h 1586865"/>
                    <a:gd name="connsiteX118" fmla="*/ 3578073 w 6552827"/>
                    <a:gd name="connsiteY118" fmla="*/ 106460 h 1586865"/>
                    <a:gd name="connsiteX119" fmla="*/ 2999961 w 6552827"/>
                    <a:gd name="connsiteY119" fmla="*/ 106460 h 1586865"/>
                    <a:gd name="connsiteX120" fmla="*/ 2999961 w 6552827"/>
                    <a:gd name="connsiteY120" fmla="*/ 192772 h 1586865"/>
                    <a:gd name="connsiteX121" fmla="*/ 3027054 w 6552827"/>
                    <a:gd name="connsiteY121" fmla="*/ 192772 h 1586865"/>
                    <a:gd name="connsiteX122" fmla="*/ 3027054 w 6552827"/>
                    <a:gd name="connsiteY122" fmla="*/ 133028 h 1586865"/>
                    <a:gd name="connsiteX123" fmla="*/ 3120009 w 6552827"/>
                    <a:gd name="connsiteY123" fmla="*/ 133028 h 1586865"/>
                    <a:gd name="connsiteX124" fmla="*/ 3120009 w 6552827"/>
                    <a:gd name="connsiteY124" fmla="*/ 192772 h 1586865"/>
                    <a:gd name="connsiteX125" fmla="*/ 3259492 w 6552827"/>
                    <a:gd name="connsiteY125" fmla="*/ 192772 h 1586865"/>
                    <a:gd name="connsiteX126" fmla="*/ 3259492 w 6552827"/>
                    <a:gd name="connsiteY126" fmla="*/ 106460 h 1586865"/>
                    <a:gd name="connsiteX127" fmla="*/ 3174413 w 6552827"/>
                    <a:gd name="connsiteY127" fmla="*/ 106460 h 1586865"/>
                    <a:gd name="connsiteX128" fmla="*/ 3174413 w 6552827"/>
                    <a:gd name="connsiteY128" fmla="*/ 133028 h 1586865"/>
                    <a:gd name="connsiteX129" fmla="*/ 3232400 w 6552827"/>
                    <a:gd name="connsiteY129" fmla="*/ 133028 h 1586865"/>
                    <a:gd name="connsiteX130" fmla="*/ 3232400 w 6552827"/>
                    <a:gd name="connsiteY130" fmla="*/ 166204 h 1586865"/>
                    <a:gd name="connsiteX131" fmla="*/ 3147101 w 6552827"/>
                    <a:gd name="connsiteY131" fmla="*/ 166204 h 1586865"/>
                    <a:gd name="connsiteX132" fmla="*/ 3147101 w 6552827"/>
                    <a:gd name="connsiteY132" fmla="*/ 106460 h 1586865"/>
                    <a:gd name="connsiteX133" fmla="*/ 3000452 w 6552827"/>
                    <a:gd name="connsiteY133" fmla="*/ 106460 h 1586865"/>
                    <a:gd name="connsiteX134" fmla="*/ 2422342 w 6552827"/>
                    <a:gd name="connsiteY134" fmla="*/ 106460 h 1586865"/>
                    <a:gd name="connsiteX135" fmla="*/ 2422342 w 6552827"/>
                    <a:gd name="connsiteY135" fmla="*/ 192772 h 1586865"/>
                    <a:gd name="connsiteX136" fmla="*/ 2449434 w 6552827"/>
                    <a:gd name="connsiteY136" fmla="*/ 192772 h 1586865"/>
                    <a:gd name="connsiteX137" fmla="*/ 2449434 w 6552827"/>
                    <a:gd name="connsiteY137" fmla="*/ 133028 h 1586865"/>
                    <a:gd name="connsiteX138" fmla="*/ 2542389 w 6552827"/>
                    <a:gd name="connsiteY138" fmla="*/ 133028 h 1586865"/>
                    <a:gd name="connsiteX139" fmla="*/ 2542389 w 6552827"/>
                    <a:gd name="connsiteY139" fmla="*/ 192772 h 1586865"/>
                    <a:gd name="connsiteX140" fmla="*/ 2681872 w 6552827"/>
                    <a:gd name="connsiteY140" fmla="*/ 192772 h 1586865"/>
                    <a:gd name="connsiteX141" fmla="*/ 2681872 w 6552827"/>
                    <a:gd name="connsiteY141" fmla="*/ 106460 h 1586865"/>
                    <a:gd name="connsiteX142" fmla="*/ 2596793 w 6552827"/>
                    <a:gd name="connsiteY142" fmla="*/ 106460 h 1586865"/>
                    <a:gd name="connsiteX143" fmla="*/ 2596793 w 6552827"/>
                    <a:gd name="connsiteY143" fmla="*/ 133028 h 1586865"/>
                    <a:gd name="connsiteX144" fmla="*/ 2654781 w 6552827"/>
                    <a:gd name="connsiteY144" fmla="*/ 133028 h 1586865"/>
                    <a:gd name="connsiteX145" fmla="*/ 2654781 w 6552827"/>
                    <a:gd name="connsiteY145" fmla="*/ 166204 h 1586865"/>
                    <a:gd name="connsiteX146" fmla="*/ 2569482 w 6552827"/>
                    <a:gd name="connsiteY146" fmla="*/ 166204 h 1586865"/>
                    <a:gd name="connsiteX147" fmla="*/ 2569482 w 6552827"/>
                    <a:gd name="connsiteY147" fmla="*/ 106460 h 1586865"/>
                    <a:gd name="connsiteX148" fmla="*/ 2422833 w 6552827"/>
                    <a:gd name="connsiteY148" fmla="*/ 106460 h 1586865"/>
                    <a:gd name="connsiteX149" fmla="*/ 1844721 w 6552827"/>
                    <a:gd name="connsiteY149" fmla="*/ 106460 h 1586865"/>
                    <a:gd name="connsiteX150" fmla="*/ 1844721 w 6552827"/>
                    <a:gd name="connsiteY150" fmla="*/ 192772 h 1586865"/>
                    <a:gd name="connsiteX151" fmla="*/ 1871814 w 6552827"/>
                    <a:gd name="connsiteY151" fmla="*/ 192772 h 1586865"/>
                    <a:gd name="connsiteX152" fmla="*/ 1871814 w 6552827"/>
                    <a:gd name="connsiteY152" fmla="*/ 133028 h 1586865"/>
                    <a:gd name="connsiteX153" fmla="*/ 1964769 w 6552827"/>
                    <a:gd name="connsiteY153" fmla="*/ 133028 h 1586865"/>
                    <a:gd name="connsiteX154" fmla="*/ 1964769 w 6552827"/>
                    <a:gd name="connsiteY154" fmla="*/ 192772 h 1586865"/>
                    <a:gd name="connsiteX155" fmla="*/ 2104252 w 6552827"/>
                    <a:gd name="connsiteY155" fmla="*/ 192772 h 1586865"/>
                    <a:gd name="connsiteX156" fmla="*/ 2104252 w 6552827"/>
                    <a:gd name="connsiteY156" fmla="*/ 106460 h 1586865"/>
                    <a:gd name="connsiteX157" fmla="*/ 2019173 w 6552827"/>
                    <a:gd name="connsiteY157" fmla="*/ 106460 h 1586865"/>
                    <a:gd name="connsiteX158" fmla="*/ 2019173 w 6552827"/>
                    <a:gd name="connsiteY158" fmla="*/ 133028 h 1586865"/>
                    <a:gd name="connsiteX159" fmla="*/ 2077160 w 6552827"/>
                    <a:gd name="connsiteY159" fmla="*/ 133028 h 1586865"/>
                    <a:gd name="connsiteX160" fmla="*/ 2077160 w 6552827"/>
                    <a:gd name="connsiteY160" fmla="*/ 166204 h 1586865"/>
                    <a:gd name="connsiteX161" fmla="*/ 1991862 w 6552827"/>
                    <a:gd name="connsiteY161" fmla="*/ 166204 h 1586865"/>
                    <a:gd name="connsiteX162" fmla="*/ 1991862 w 6552827"/>
                    <a:gd name="connsiteY162" fmla="*/ 106460 h 1586865"/>
                    <a:gd name="connsiteX163" fmla="*/ 1845212 w 6552827"/>
                    <a:gd name="connsiteY163" fmla="*/ 106460 h 1586865"/>
                    <a:gd name="connsiteX164" fmla="*/ 1267101 w 6552827"/>
                    <a:gd name="connsiteY164" fmla="*/ 106460 h 1586865"/>
                    <a:gd name="connsiteX165" fmla="*/ 1267101 w 6552827"/>
                    <a:gd name="connsiteY165" fmla="*/ 192772 h 1586865"/>
                    <a:gd name="connsiteX166" fmla="*/ 1294193 w 6552827"/>
                    <a:gd name="connsiteY166" fmla="*/ 192772 h 1586865"/>
                    <a:gd name="connsiteX167" fmla="*/ 1294193 w 6552827"/>
                    <a:gd name="connsiteY167" fmla="*/ 133028 h 1586865"/>
                    <a:gd name="connsiteX168" fmla="*/ 1387149 w 6552827"/>
                    <a:gd name="connsiteY168" fmla="*/ 133028 h 1586865"/>
                    <a:gd name="connsiteX169" fmla="*/ 1387149 w 6552827"/>
                    <a:gd name="connsiteY169" fmla="*/ 192772 h 1586865"/>
                    <a:gd name="connsiteX170" fmla="*/ 1526632 w 6552827"/>
                    <a:gd name="connsiteY170" fmla="*/ 192772 h 1586865"/>
                    <a:gd name="connsiteX171" fmla="*/ 1526632 w 6552827"/>
                    <a:gd name="connsiteY171" fmla="*/ 106460 h 1586865"/>
                    <a:gd name="connsiteX172" fmla="*/ 1441553 w 6552827"/>
                    <a:gd name="connsiteY172" fmla="*/ 106460 h 1586865"/>
                    <a:gd name="connsiteX173" fmla="*/ 1441553 w 6552827"/>
                    <a:gd name="connsiteY173" fmla="*/ 133028 h 1586865"/>
                    <a:gd name="connsiteX174" fmla="*/ 1499540 w 6552827"/>
                    <a:gd name="connsiteY174" fmla="*/ 133028 h 1586865"/>
                    <a:gd name="connsiteX175" fmla="*/ 1499540 w 6552827"/>
                    <a:gd name="connsiteY175" fmla="*/ 166204 h 1586865"/>
                    <a:gd name="connsiteX176" fmla="*/ 1414241 w 6552827"/>
                    <a:gd name="connsiteY176" fmla="*/ 166204 h 1586865"/>
                    <a:gd name="connsiteX177" fmla="*/ 1414241 w 6552827"/>
                    <a:gd name="connsiteY177" fmla="*/ 106460 h 1586865"/>
                    <a:gd name="connsiteX178" fmla="*/ 1267592 w 6552827"/>
                    <a:gd name="connsiteY178" fmla="*/ 106460 h 1586865"/>
                    <a:gd name="connsiteX179" fmla="*/ 689481 w 6552827"/>
                    <a:gd name="connsiteY179" fmla="*/ 106460 h 1586865"/>
                    <a:gd name="connsiteX180" fmla="*/ 689481 w 6552827"/>
                    <a:gd name="connsiteY180" fmla="*/ 192772 h 1586865"/>
                    <a:gd name="connsiteX181" fmla="*/ 716573 w 6552827"/>
                    <a:gd name="connsiteY181" fmla="*/ 192772 h 1586865"/>
                    <a:gd name="connsiteX182" fmla="*/ 716573 w 6552827"/>
                    <a:gd name="connsiteY182" fmla="*/ 133028 h 1586865"/>
                    <a:gd name="connsiteX183" fmla="*/ 809528 w 6552827"/>
                    <a:gd name="connsiteY183" fmla="*/ 133028 h 1586865"/>
                    <a:gd name="connsiteX184" fmla="*/ 809528 w 6552827"/>
                    <a:gd name="connsiteY184" fmla="*/ 192772 h 1586865"/>
                    <a:gd name="connsiteX185" fmla="*/ 949012 w 6552827"/>
                    <a:gd name="connsiteY185" fmla="*/ 192772 h 1586865"/>
                    <a:gd name="connsiteX186" fmla="*/ 949012 w 6552827"/>
                    <a:gd name="connsiteY186" fmla="*/ 106460 h 1586865"/>
                    <a:gd name="connsiteX187" fmla="*/ 863932 w 6552827"/>
                    <a:gd name="connsiteY187" fmla="*/ 106460 h 1586865"/>
                    <a:gd name="connsiteX188" fmla="*/ 863932 w 6552827"/>
                    <a:gd name="connsiteY188" fmla="*/ 133028 h 1586865"/>
                    <a:gd name="connsiteX189" fmla="*/ 921921 w 6552827"/>
                    <a:gd name="connsiteY189" fmla="*/ 133028 h 1586865"/>
                    <a:gd name="connsiteX190" fmla="*/ 921921 w 6552827"/>
                    <a:gd name="connsiteY190" fmla="*/ 166204 h 1586865"/>
                    <a:gd name="connsiteX191" fmla="*/ 836621 w 6552827"/>
                    <a:gd name="connsiteY191" fmla="*/ 166204 h 1586865"/>
                    <a:gd name="connsiteX192" fmla="*/ 836621 w 6552827"/>
                    <a:gd name="connsiteY192" fmla="*/ 106460 h 1586865"/>
                    <a:gd name="connsiteX193" fmla="*/ 689972 w 6552827"/>
                    <a:gd name="connsiteY193" fmla="*/ 106460 h 1586865"/>
                    <a:gd name="connsiteX194" fmla="*/ 111860 w 6552827"/>
                    <a:gd name="connsiteY194" fmla="*/ 106460 h 1586865"/>
                    <a:gd name="connsiteX195" fmla="*/ 111860 w 6552827"/>
                    <a:gd name="connsiteY195" fmla="*/ 192772 h 1586865"/>
                    <a:gd name="connsiteX196" fmla="*/ 138953 w 6552827"/>
                    <a:gd name="connsiteY196" fmla="*/ 192772 h 1586865"/>
                    <a:gd name="connsiteX197" fmla="*/ 138953 w 6552827"/>
                    <a:gd name="connsiteY197" fmla="*/ 133028 h 1586865"/>
                    <a:gd name="connsiteX198" fmla="*/ 231908 w 6552827"/>
                    <a:gd name="connsiteY198" fmla="*/ 133028 h 1586865"/>
                    <a:gd name="connsiteX199" fmla="*/ 231908 w 6552827"/>
                    <a:gd name="connsiteY199" fmla="*/ 192772 h 1586865"/>
                    <a:gd name="connsiteX200" fmla="*/ 371391 w 6552827"/>
                    <a:gd name="connsiteY200" fmla="*/ 192772 h 1586865"/>
                    <a:gd name="connsiteX201" fmla="*/ 371391 w 6552827"/>
                    <a:gd name="connsiteY201" fmla="*/ 106460 h 1586865"/>
                    <a:gd name="connsiteX202" fmla="*/ 286312 w 6552827"/>
                    <a:gd name="connsiteY202" fmla="*/ 106460 h 1586865"/>
                    <a:gd name="connsiteX203" fmla="*/ 286312 w 6552827"/>
                    <a:gd name="connsiteY203" fmla="*/ 133028 h 1586865"/>
                    <a:gd name="connsiteX204" fmla="*/ 344299 w 6552827"/>
                    <a:gd name="connsiteY204" fmla="*/ 133028 h 1586865"/>
                    <a:gd name="connsiteX205" fmla="*/ 344299 w 6552827"/>
                    <a:gd name="connsiteY205" fmla="*/ 166204 h 1586865"/>
                    <a:gd name="connsiteX206" fmla="*/ 259000 w 6552827"/>
                    <a:gd name="connsiteY206" fmla="*/ 166204 h 1586865"/>
                    <a:gd name="connsiteX207" fmla="*/ 259000 w 6552827"/>
                    <a:gd name="connsiteY207" fmla="*/ 106460 h 1586865"/>
                    <a:gd name="connsiteX208" fmla="*/ 112351 w 6552827"/>
                    <a:gd name="connsiteY208" fmla="*/ 106460 h 1586865"/>
                    <a:gd name="connsiteX209" fmla="*/ 6297537 w 6552827"/>
                    <a:gd name="connsiteY209" fmla="*/ 48912 h 1586865"/>
                    <a:gd name="connsiteX210" fmla="*/ 6297537 w 6552827"/>
                    <a:gd name="connsiteY210" fmla="*/ 106460 h 1586865"/>
                    <a:gd name="connsiteX211" fmla="*/ 6180246 w 6552827"/>
                    <a:gd name="connsiteY211" fmla="*/ 106460 h 1586865"/>
                    <a:gd name="connsiteX212" fmla="*/ 6180246 w 6552827"/>
                    <a:gd name="connsiteY212" fmla="*/ 192772 h 1586865"/>
                    <a:gd name="connsiteX213" fmla="*/ 6267151 w 6552827"/>
                    <a:gd name="connsiteY213" fmla="*/ 192772 h 1586865"/>
                    <a:gd name="connsiteX214" fmla="*/ 6267151 w 6552827"/>
                    <a:gd name="connsiteY214" fmla="*/ 166204 h 1586865"/>
                    <a:gd name="connsiteX215" fmla="*/ 6207339 w 6552827"/>
                    <a:gd name="connsiteY215" fmla="*/ 166204 h 1586865"/>
                    <a:gd name="connsiteX216" fmla="*/ 6207339 w 6552827"/>
                    <a:gd name="connsiteY216" fmla="*/ 133028 h 1586865"/>
                    <a:gd name="connsiteX217" fmla="*/ 6297537 w 6552827"/>
                    <a:gd name="connsiteY217" fmla="*/ 133028 h 1586865"/>
                    <a:gd name="connsiteX218" fmla="*/ 6297537 w 6552827"/>
                    <a:gd name="connsiteY218" fmla="*/ 192772 h 1586865"/>
                    <a:gd name="connsiteX219" fmla="*/ 6440604 w 6552827"/>
                    <a:gd name="connsiteY219" fmla="*/ 192772 h 1586865"/>
                    <a:gd name="connsiteX220" fmla="*/ 6440604 w 6552827"/>
                    <a:gd name="connsiteY220" fmla="*/ 48912 h 1586865"/>
                    <a:gd name="connsiteX221" fmla="*/ 6413511 w 6552827"/>
                    <a:gd name="connsiteY221" fmla="*/ 48912 h 1586865"/>
                    <a:gd name="connsiteX222" fmla="*/ 6413511 w 6552827"/>
                    <a:gd name="connsiteY222" fmla="*/ 166204 h 1586865"/>
                    <a:gd name="connsiteX223" fmla="*/ 6382178 w 6552827"/>
                    <a:gd name="connsiteY223" fmla="*/ 166204 h 1586865"/>
                    <a:gd name="connsiteX224" fmla="*/ 6382178 w 6552827"/>
                    <a:gd name="connsiteY224" fmla="*/ 48912 h 1586865"/>
                    <a:gd name="connsiteX225" fmla="*/ 6355085 w 6552827"/>
                    <a:gd name="connsiteY225" fmla="*/ 48912 h 1586865"/>
                    <a:gd name="connsiteX226" fmla="*/ 6355085 w 6552827"/>
                    <a:gd name="connsiteY226" fmla="*/ 166204 h 1586865"/>
                    <a:gd name="connsiteX227" fmla="*/ 6324630 w 6552827"/>
                    <a:gd name="connsiteY227" fmla="*/ 166204 h 1586865"/>
                    <a:gd name="connsiteX228" fmla="*/ 6324630 w 6552827"/>
                    <a:gd name="connsiteY228" fmla="*/ 48912 h 1586865"/>
                    <a:gd name="connsiteX229" fmla="*/ 5888554 w 6552827"/>
                    <a:gd name="connsiteY229" fmla="*/ 48912 h 1586865"/>
                    <a:gd name="connsiteX230" fmla="*/ 5888554 w 6552827"/>
                    <a:gd name="connsiteY230" fmla="*/ 75480 h 1586865"/>
                    <a:gd name="connsiteX231" fmla="*/ 6267151 w 6552827"/>
                    <a:gd name="connsiteY231" fmla="*/ 75480 h 1586865"/>
                    <a:gd name="connsiteX232" fmla="*/ 6267151 w 6552827"/>
                    <a:gd name="connsiteY232" fmla="*/ 48912 h 1586865"/>
                    <a:gd name="connsiteX233" fmla="*/ 5719917 w 6552827"/>
                    <a:gd name="connsiteY233" fmla="*/ 48912 h 1586865"/>
                    <a:gd name="connsiteX234" fmla="*/ 5719917 w 6552827"/>
                    <a:gd name="connsiteY234" fmla="*/ 106460 h 1586865"/>
                    <a:gd name="connsiteX235" fmla="*/ 5602626 w 6552827"/>
                    <a:gd name="connsiteY235" fmla="*/ 106460 h 1586865"/>
                    <a:gd name="connsiteX236" fmla="*/ 5602626 w 6552827"/>
                    <a:gd name="connsiteY236" fmla="*/ 192772 h 1586865"/>
                    <a:gd name="connsiteX237" fmla="*/ 5689531 w 6552827"/>
                    <a:gd name="connsiteY237" fmla="*/ 192772 h 1586865"/>
                    <a:gd name="connsiteX238" fmla="*/ 5689531 w 6552827"/>
                    <a:gd name="connsiteY238" fmla="*/ 166204 h 1586865"/>
                    <a:gd name="connsiteX239" fmla="*/ 5629718 w 6552827"/>
                    <a:gd name="connsiteY239" fmla="*/ 166204 h 1586865"/>
                    <a:gd name="connsiteX240" fmla="*/ 5629718 w 6552827"/>
                    <a:gd name="connsiteY240" fmla="*/ 133028 h 1586865"/>
                    <a:gd name="connsiteX241" fmla="*/ 5719917 w 6552827"/>
                    <a:gd name="connsiteY241" fmla="*/ 133028 h 1586865"/>
                    <a:gd name="connsiteX242" fmla="*/ 5719917 w 6552827"/>
                    <a:gd name="connsiteY242" fmla="*/ 192772 h 1586865"/>
                    <a:gd name="connsiteX243" fmla="*/ 5862984 w 6552827"/>
                    <a:gd name="connsiteY243" fmla="*/ 192772 h 1586865"/>
                    <a:gd name="connsiteX244" fmla="*/ 5862984 w 6552827"/>
                    <a:gd name="connsiteY244" fmla="*/ 48912 h 1586865"/>
                    <a:gd name="connsiteX245" fmla="*/ 5835891 w 6552827"/>
                    <a:gd name="connsiteY245" fmla="*/ 48912 h 1586865"/>
                    <a:gd name="connsiteX246" fmla="*/ 5835891 w 6552827"/>
                    <a:gd name="connsiteY246" fmla="*/ 166204 h 1586865"/>
                    <a:gd name="connsiteX247" fmla="*/ 5804558 w 6552827"/>
                    <a:gd name="connsiteY247" fmla="*/ 166204 h 1586865"/>
                    <a:gd name="connsiteX248" fmla="*/ 5804558 w 6552827"/>
                    <a:gd name="connsiteY248" fmla="*/ 48912 h 1586865"/>
                    <a:gd name="connsiteX249" fmla="*/ 5777465 w 6552827"/>
                    <a:gd name="connsiteY249" fmla="*/ 48912 h 1586865"/>
                    <a:gd name="connsiteX250" fmla="*/ 5777465 w 6552827"/>
                    <a:gd name="connsiteY250" fmla="*/ 166204 h 1586865"/>
                    <a:gd name="connsiteX251" fmla="*/ 5747010 w 6552827"/>
                    <a:gd name="connsiteY251" fmla="*/ 166204 h 1586865"/>
                    <a:gd name="connsiteX252" fmla="*/ 5747010 w 6552827"/>
                    <a:gd name="connsiteY252" fmla="*/ 48912 h 1586865"/>
                    <a:gd name="connsiteX253" fmla="*/ 5310934 w 6552827"/>
                    <a:gd name="connsiteY253" fmla="*/ 48912 h 1586865"/>
                    <a:gd name="connsiteX254" fmla="*/ 5310934 w 6552827"/>
                    <a:gd name="connsiteY254" fmla="*/ 75480 h 1586865"/>
                    <a:gd name="connsiteX255" fmla="*/ 5689531 w 6552827"/>
                    <a:gd name="connsiteY255" fmla="*/ 75480 h 1586865"/>
                    <a:gd name="connsiteX256" fmla="*/ 5689531 w 6552827"/>
                    <a:gd name="connsiteY256" fmla="*/ 48912 h 1586865"/>
                    <a:gd name="connsiteX257" fmla="*/ 5142297 w 6552827"/>
                    <a:gd name="connsiteY257" fmla="*/ 48912 h 1586865"/>
                    <a:gd name="connsiteX258" fmla="*/ 5142297 w 6552827"/>
                    <a:gd name="connsiteY258" fmla="*/ 106460 h 1586865"/>
                    <a:gd name="connsiteX259" fmla="*/ 5025005 w 6552827"/>
                    <a:gd name="connsiteY259" fmla="*/ 106460 h 1586865"/>
                    <a:gd name="connsiteX260" fmla="*/ 5025005 w 6552827"/>
                    <a:gd name="connsiteY260" fmla="*/ 192772 h 1586865"/>
                    <a:gd name="connsiteX261" fmla="*/ 5111911 w 6552827"/>
                    <a:gd name="connsiteY261" fmla="*/ 192772 h 1586865"/>
                    <a:gd name="connsiteX262" fmla="*/ 5111911 w 6552827"/>
                    <a:gd name="connsiteY262" fmla="*/ 166204 h 1586865"/>
                    <a:gd name="connsiteX263" fmla="*/ 5052098 w 6552827"/>
                    <a:gd name="connsiteY263" fmla="*/ 166204 h 1586865"/>
                    <a:gd name="connsiteX264" fmla="*/ 5052098 w 6552827"/>
                    <a:gd name="connsiteY264" fmla="*/ 133028 h 1586865"/>
                    <a:gd name="connsiteX265" fmla="*/ 5142297 w 6552827"/>
                    <a:gd name="connsiteY265" fmla="*/ 133028 h 1586865"/>
                    <a:gd name="connsiteX266" fmla="*/ 5142297 w 6552827"/>
                    <a:gd name="connsiteY266" fmla="*/ 192772 h 1586865"/>
                    <a:gd name="connsiteX267" fmla="*/ 5285364 w 6552827"/>
                    <a:gd name="connsiteY267" fmla="*/ 192772 h 1586865"/>
                    <a:gd name="connsiteX268" fmla="*/ 5285364 w 6552827"/>
                    <a:gd name="connsiteY268" fmla="*/ 48912 h 1586865"/>
                    <a:gd name="connsiteX269" fmla="*/ 5258271 w 6552827"/>
                    <a:gd name="connsiteY269" fmla="*/ 48912 h 1586865"/>
                    <a:gd name="connsiteX270" fmla="*/ 5258271 w 6552827"/>
                    <a:gd name="connsiteY270" fmla="*/ 166204 h 1586865"/>
                    <a:gd name="connsiteX271" fmla="*/ 5226937 w 6552827"/>
                    <a:gd name="connsiteY271" fmla="*/ 166204 h 1586865"/>
                    <a:gd name="connsiteX272" fmla="*/ 5226937 w 6552827"/>
                    <a:gd name="connsiteY272" fmla="*/ 48912 h 1586865"/>
                    <a:gd name="connsiteX273" fmla="*/ 5199845 w 6552827"/>
                    <a:gd name="connsiteY273" fmla="*/ 48912 h 1586865"/>
                    <a:gd name="connsiteX274" fmla="*/ 5199845 w 6552827"/>
                    <a:gd name="connsiteY274" fmla="*/ 166204 h 1586865"/>
                    <a:gd name="connsiteX275" fmla="*/ 5169390 w 6552827"/>
                    <a:gd name="connsiteY275" fmla="*/ 166204 h 1586865"/>
                    <a:gd name="connsiteX276" fmla="*/ 5169390 w 6552827"/>
                    <a:gd name="connsiteY276" fmla="*/ 48912 h 1586865"/>
                    <a:gd name="connsiteX277" fmla="*/ 4733314 w 6552827"/>
                    <a:gd name="connsiteY277" fmla="*/ 48912 h 1586865"/>
                    <a:gd name="connsiteX278" fmla="*/ 4733314 w 6552827"/>
                    <a:gd name="connsiteY278" fmla="*/ 75480 h 1586865"/>
                    <a:gd name="connsiteX279" fmla="*/ 5111911 w 6552827"/>
                    <a:gd name="connsiteY279" fmla="*/ 75480 h 1586865"/>
                    <a:gd name="connsiteX280" fmla="*/ 5111911 w 6552827"/>
                    <a:gd name="connsiteY280" fmla="*/ 48912 h 1586865"/>
                    <a:gd name="connsiteX281" fmla="*/ 4564677 w 6552827"/>
                    <a:gd name="connsiteY281" fmla="*/ 48912 h 1586865"/>
                    <a:gd name="connsiteX282" fmla="*/ 4564677 w 6552827"/>
                    <a:gd name="connsiteY282" fmla="*/ 106460 h 1586865"/>
                    <a:gd name="connsiteX283" fmla="*/ 4447385 w 6552827"/>
                    <a:gd name="connsiteY283" fmla="*/ 106460 h 1586865"/>
                    <a:gd name="connsiteX284" fmla="*/ 4447385 w 6552827"/>
                    <a:gd name="connsiteY284" fmla="*/ 192772 h 1586865"/>
                    <a:gd name="connsiteX285" fmla="*/ 4534290 w 6552827"/>
                    <a:gd name="connsiteY285" fmla="*/ 192772 h 1586865"/>
                    <a:gd name="connsiteX286" fmla="*/ 4534290 w 6552827"/>
                    <a:gd name="connsiteY286" fmla="*/ 166204 h 1586865"/>
                    <a:gd name="connsiteX287" fmla="*/ 4474477 w 6552827"/>
                    <a:gd name="connsiteY287" fmla="*/ 166204 h 1586865"/>
                    <a:gd name="connsiteX288" fmla="*/ 4474477 w 6552827"/>
                    <a:gd name="connsiteY288" fmla="*/ 133028 h 1586865"/>
                    <a:gd name="connsiteX289" fmla="*/ 4564677 w 6552827"/>
                    <a:gd name="connsiteY289" fmla="*/ 133028 h 1586865"/>
                    <a:gd name="connsiteX290" fmla="*/ 4564677 w 6552827"/>
                    <a:gd name="connsiteY290" fmla="*/ 192772 h 1586865"/>
                    <a:gd name="connsiteX291" fmla="*/ 4707743 w 6552827"/>
                    <a:gd name="connsiteY291" fmla="*/ 192772 h 1586865"/>
                    <a:gd name="connsiteX292" fmla="*/ 4707743 w 6552827"/>
                    <a:gd name="connsiteY292" fmla="*/ 48912 h 1586865"/>
                    <a:gd name="connsiteX293" fmla="*/ 4680651 w 6552827"/>
                    <a:gd name="connsiteY293" fmla="*/ 48912 h 1586865"/>
                    <a:gd name="connsiteX294" fmla="*/ 4680651 w 6552827"/>
                    <a:gd name="connsiteY294" fmla="*/ 166204 h 1586865"/>
                    <a:gd name="connsiteX295" fmla="*/ 4649317 w 6552827"/>
                    <a:gd name="connsiteY295" fmla="*/ 166204 h 1586865"/>
                    <a:gd name="connsiteX296" fmla="*/ 4649317 w 6552827"/>
                    <a:gd name="connsiteY296" fmla="*/ 48912 h 1586865"/>
                    <a:gd name="connsiteX297" fmla="*/ 4622225 w 6552827"/>
                    <a:gd name="connsiteY297" fmla="*/ 48912 h 1586865"/>
                    <a:gd name="connsiteX298" fmla="*/ 4622225 w 6552827"/>
                    <a:gd name="connsiteY298" fmla="*/ 166204 h 1586865"/>
                    <a:gd name="connsiteX299" fmla="*/ 4591769 w 6552827"/>
                    <a:gd name="connsiteY299" fmla="*/ 166204 h 1586865"/>
                    <a:gd name="connsiteX300" fmla="*/ 4591769 w 6552827"/>
                    <a:gd name="connsiteY300" fmla="*/ 48912 h 1586865"/>
                    <a:gd name="connsiteX301" fmla="*/ 4155693 w 6552827"/>
                    <a:gd name="connsiteY301" fmla="*/ 48912 h 1586865"/>
                    <a:gd name="connsiteX302" fmla="*/ 4155693 w 6552827"/>
                    <a:gd name="connsiteY302" fmla="*/ 75480 h 1586865"/>
                    <a:gd name="connsiteX303" fmla="*/ 4534290 w 6552827"/>
                    <a:gd name="connsiteY303" fmla="*/ 75480 h 1586865"/>
                    <a:gd name="connsiteX304" fmla="*/ 4534290 w 6552827"/>
                    <a:gd name="connsiteY304" fmla="*/ 48912 h 1586865"/>
                    <a:gd name="connsiteX305" fmla="*/ 3987056 w 6552827"/>
                    <a:gd name="connsiteY305" fmla="*/ 48912 h 1586865"/>
                    <a:gd name="connsiteX306" fmla="*/ 3987056 w 6552827"/>
                    <a:gd name="connsiteY306" fmla="*/ 106460 h 1586865"/>
                    <a:gd name="connsiteX307" fmla="*/ 3869765 w 6552827"/>
                    <a:gd name="connsiteY307" fmla="*/ 106460 h 1586865"/>
                    <a:gd name="connsiteX308" fmla="*/ 3869765 w 6552827"/>
                    <a:gd name="connsiteY308" fmla="*/ 192772 h 1586865"/>
                    <a:gd name="connsiteX309" fmla="*/ 3956670 w 6552827"/>
                    <a:gd name="connsiteY309" fmla="*/ 192772 h 1586865"/>
                    <a:gd name="connsiteX310" fmla="*/ 3956670 w 6552827"/>
                    <a:gd name="connsiteY310" fmla="*/ 166204 h 1586865"/>
                    <a:gd name="connsiteX311" fmla="*/ 3896857 w 6552827"/>
                    <a:gd name="connsiteY311" fmla="*/ 166204 h 1586865"/>
                    <a:gd name="connsiteX312" fmla="*/ 3896857 w 6552827"/>
                    <a:gd name="connsiteY312" fmla="*/ 133028 h 1586865"/>
                    <a:gd name="connsiteX313" fmla="*/ 3987056 w 6552827"/>
                    <a:gd name="connsiteY313" fmla="*/ 133028 h 1586865"/>
                    <a:gd name="connsiteX314" fmla="*/ 3987056 w 6552827"/>
                    <a:gd name="connsiteY314" fmla="*/ 192772 h 1586865"/>
                    <a:gd name="connsiteX315" fmla="*/ 4130123 w 6552827"/>
                    <a:gd name="connsiteY315" fmla="*/ 192772 h 1586865"/>
                    <a:gd name="connsiteX316" fmla="*/ 4130123 w 6552827"/>
                    <a:gd name="connsiteY316" fmla="*/ 48912 h 1586865"/>
                    <a:gd name="connsiteX317" fmla="*/ 4103030 w 6552827"/>
                    <a:gd name="connsiteY317" fmla="*/ 48912 h 1586865"/>
                    <a:gd name="connsiteX318" fmla="*/ 4103030 w 6552827"/>
                    <a:gd name="connsiteY318" fmla="*/ 166204 h 1586865"/>
                    <a:gd name="connsiteX319" fmla="*/ 4071697 w 6552827"/>
                    <a:gd name="connsiteY319" fmla="*/ 166204 h 1586865"/>
                    <a:gd name="connsiteX320" fmla="*/ 4071697 w 6552827"/>
                    <a:gd name="connsiteY320" fmla="*/ 48912 h 1586865"/>
                    <a:gd name="connsiteX321" fmla="*/ 4044604 w 6552827"/>
                    <a:gd name="connsiteY321" fmla="*/ 48912 h 1586865"/>
                    <a:gd name="connsiteX322" fmla="*/ 4044604 w 6552827"/>
                    <a:gd name="connsiteY322" fmla="*/ 166204 h 1586865"/>
                    <a:gd name="connsiteX323" fmla="*/ 4014149 w 6552827"/>
                    <a:gd name="connsiteY323" fmla="*/ 166204 h 1586865"/>
                    <a:gd name="connsiteX324" fmla="*/ 4014149 w 6552827"/>
                    <a:gd name="connsiteY324" fmla="*/ 48912 h 1586865"/>
                    <a:gd name="connsiteX325" fmla="*/ 3578073 w 6552827"/>
                    <a:gd name="connsiteY325" fmla="*/ 48912 h 1586865"/>
                    <a:gd name="connsiteX326" fmla="*/ 3578073 w 6552827"/>
                    <a:gd name="connsiteY326" fmla="*/ 75480 h 1586865"/>
                    <a:gd name="connsiteX327" fmla="*/ 3956670 w 6552827"/>
                    <a:gd name="connsiteY327" fmla="*/ 75480 h 1586865"/>
                    <a:gd name="connsiteX328" fmla="*/ 3956670 w 6552827"/>
                    <a:gd name="connsiteY328" fmla="*/ 48912 h 1586865"/>
                    <a:gd name="connsiteX329" fmla="*/ 3409436 w 6552827"/>
                    <a:gd name="connsiteY329" fmla="*/ 48912 h 1586865"/>
                    <a:gd name="connsiteX330" fmla="*/ 3409436 w 6552827"/>
                    <a:gd name="connsiteY330" fmla="*/ 106460 h 1586865"/>
                    <a:gd name="connsiteX331" fmla="*/ 3292144 w 6552827"/>
                    <a:gd name="connsiteY331" fmla="*/ 106460 h 1586865"/>
                    <a:gd name="connsiteX332" fmla="*/ 3292144 w 6552827"/>
                    <a:gd name="connsiteY332" fmla="*/ 192772 h 1586865"/>
                    <a:gd name="connsiteX333" fmla="*/ 3379050 w 6552827"/>
                    <a:gd name="connsiteY333" fmla="*/ 192772 h 1586865"/>
                    <a:gd name="connsiteX334" fmla="*/ 3379050 w 6552827"/>
                    <a:gd name="connsiteY334" fmla="*/ 166204 h 1586865"/>
                    <a:gd name="connsiteX335" fmla="*/ 3319237 w 6552827"/>
                    <a:gd name="connsiteY335" fmla="*/ 166204 h 1586865"/>
                    <a:gd name="connsiteX336" fmla="*/ 3319237 w 6552827"/>
                    <a:gd name="connsiteY336" fmla="*/ 133028 h 1586865"/>
                    <a:gd name="connsiteX337" fmla="*/ 3409436 w 6552827"/>
                    <a:gd name="connsiteY337" fmla="*/ 133028 h 1586865"/>
                    <a:gd name="connsiteX338" fmla="*/ 3409436 w 6552827"/>
                    <a:gd name="connsiteY338" fmla="*/ 192772 h 1586865"/>
                    <a:gd name="connsiteX339" fmla="*/ 3552502 w 6552827"/>
                    <a:gd name="connsiteY339" fmla="*/ 192772 h 1586865"/>
                    <a:gd name="connsiteX340" fmla="*/ 3552502 w 6552827"/>
                    <a:gd name="connsiteY340" fmla="*/ 48912 h 1586865"/>
                    <a:gd name="connsiteX341" fmla="*/ 3525410 w 6552827"/>
                    <a:gd name="connsiteY341" fmla="*/ 48912 h 1586865"/>
                    <a:gd name="connsiteX342" fmla="*/ 3525410 w 6552827"/>
                    <a:gd name="connsiteY342" fmla="*/ 166204 h 1586865"/>
                    <a:gd name="connsiteX343" fmla="*/ 3494076 w 6552827"/>
                    <a:gd name="connsiteY343" fmla="*/ 166204 h 1586865"/>
                    <a:gd name="connsiteX344" fmla="*/ 3494076 w 6552827"/>
                    <a:gd name="connsiteY344" fmla="*/ 48912 h 1586865"/>
                    <a:gd name="connsiteX345" fmla="*/ 3466984 w 6552827"/>
                    <a:gd name="connsiteY345" fmla="*/ 48912 h 1586865"/>
                    <a:gd name="connsiteX346" fmla="*/ 3466984 w 6552827"/>
                    <a:gd name="connsiteY346" fmla="*/ 166204 h 1586865"/>
                    <a:gd name="connsiteX347" fmla="*/ 3436528 w 6552827"/>
                    <a:gd name="connsiteY347" fmla="*/ 166204 h 1586865"/>
                    <a:gd name="connsiteX348" fmla="*/ 3436528 w 6552827"/>
                    <a:gd name="connsiteY348" fmla="*/ 48912 h 1586865"/>
                    <a:gd name="connsiteX349" fmla="*/ 3000452 w 6552827"/>
                    <a:gd name="connsiteY349" fmla="*/ 48912 h 1586865"/>
                    <a:gd name="connsiteX350" fmla="*/ 3000452 w 6552827"/>
                    <a:gd name="connsiteY350" fmla="*/ 75480 h 1586865"/>
                    <a:gd name="connsiteX351" fmla="*/ 3379050 w 6552827"/>
                    <a:gd name="connsiteY351" fmla="*/ 75480 h 1586865"/>
                    <a:gd name="connsiteX352" fmla="*/ 3379050 w 6552827"/>
                    <a:gd name="connsiteY352" fmla="*/ 48912 h 1586865"/>
                    <a:gd name="connsiteX353" fmla="*/ 2831816 w 6552827"/>
                    <a:gd name="connsiteY353" fmla="*/ 48912 h 1586865"/>
                    <a:gd name="connsiteX354" fmla="*/ 2831816 w 6552827"/>
                    <a:gd name="connsiteY354" fmla="*/ 106460 h 1586865"/>
                    <a:gd name="connsiteX355" fmla="*/ 2714525 w 6552827"/>
                    <a:gd name="connsiteY355" fmla="*/ 106460 h 1586865"/>
                    <a:gd name="connsiteX356" fmla="*/ 2714525 w 6552827"/>
                    <a:gd name="connsiteY356" fmla="*/ 192772 h 1586865"/>
                    <a:gd name="connsiteX357" fmla="*/ 2801430 w 6552827"/>
                    <a:gd name="connsiteY357" fmla="*/ 192772 h 1586865"/>
                    <a:gd name="connsiteX358" fmla="*/ 2801430 w 6552827"/>
                    <a:gd name="connsiteY358" fmla="*/ 166204 h 1586865"/>
                    <a:gd name="connsiteX359" fmla="*/ 2741617 w 6552827"/>
                    <a:gd name="connsiteY359" fmla="*/ 166204 h 1586865"/>
                    <a:gd name="connsiteX360" fmla="*/ 2741617 w 6552827"/>
                    <a:gd name="connsiteY360" fmla="*/ 133028 h 1586865"/>
                    <a:gd name="connsiteX361" fmla="*/ 2831816 w 6552827"/>
                    <a:gd name="connsiteY361" fmla="*/ 133028 h 1586865"/>
                    <a:gd name="connsiteX362" fmla="*/ 2831816 w 6552827"/>
                    <a:gd name="connsiteY362" fmla="*/ 192772 h 1586865"/>
                    <a:gd name="connsiteX363" fmla="*/ 2974882 w 6552827"/>
                    <a:gd name="connsiteY363" fmla="*/ 192772 h 1586865"/>
                    <a:gd name="connsiteX364" fmla="*/ 2974882 w 6552827"/>
                    <a:gd name="connsiteY364" fmla="*/ 48912 h 1586865"/>
                    <a:gd name="connsiteX365" fmla="*/ 2947790 w 6552827"/>
                    <a:gd name="connsiteY365" fmla="*/ 48912 h 1586865"/>
                    <a:gd name="connsiteX366" fmla="*/ 2947790 w 6552827"/>
                    <a:gd name="connsiteY366" fmla="*/ 166204 h 1586865"/>
                    <a:gd name="connsiteX367" fmla="*/ 2916456 w 6552827"/>
                    <a:gd name="connsiteY367" fmla="*/ 166204 h 1586865"/>
                    <a:gd name="connsiteX368" fmla="*/ 2916456 w 6552827"/>
                    <a:gd name="connsiteY368" fmla="*/ 48912 h 1586865"/>
                    <a:gd name="connsiteX369" fmla="*/ 2889363 w 6552827"/>
                    <a:gd name="connsiteY369" fmla="*/ 48912 h 1586865"/>
                    <a:gd name="connsiteX370" fmla="*/ 2889363 w 6552827"/>
                    <a:gd name="connsiteY370" fmla="*/ 166204 h 1586865"/>
                    <a:gd name="connsiteX371" fmla="*/ 2858908 w 6552827"/>
                    <a:gd name="connsiteY371" fmla="*/ 166204 h 1586865"/>
                    <a:gd name="connsiteX372" fmla="*/ 2858908 w 6552827"/>
                    <a:gd name="connsiteY372" fmla="*/ 48912 h 1586865"/>
                    <a:gd name="connsiteX373" fmla="*/ 2422833 w 6552827"/>
                    <a:gd name="connsiteY373" fmla="*/ 48912 h 1586865"/>
                    <a:gd name="connsiteX374" fmla="*/ 2422833 w 6552827"/>
                    <a:gd name="connsiteY374" fmla="*/ 75480 h 1586865"/>
                    <a:gd name="connsiteX375" fmla="*/ 2801430 w 6552827"/>
                    <a:gd name="connsiteY375" fmla="*/ 75480 h 1586865"/>
                    <a:gd name="connsiteX376" fmla="*/ 2801430 w 6552827"/>
                    <a:gd name="connsiteY376" fmla="*/ 48912 h 1586865"/>
                    <a:gd name="connsiteX377" fmla="*/ 2254196 w 6552827"/>
                    <a:gd name="connsiteY377" fmla="*/ 48912 h 1586865"/>
                    <a:gd name="connsiteX378" fmla="*/ 2254196 w 6552827"/>
                    <a:gd name="connsiteY378" fmla="*/ 106460 h 1586865"/>
                    <a:gd name="connsiteX379" fmla="*/ 2136904 w 6552827"/>
                    <a:gd name="connsiteY379" fmla="*/ 106460 h 1586865"/>
                    <a:gd name="connsiteX380" fmla="*/ 2136904 w 6552827"/>
                    <a:gd name="connsiteY380" fmla="*/ 192772 h 1586865"/>
                    <a:gd name="connsiteX381" fmla="*/ 2223809 w 6552827"/>
                    <a:gd name="connsiteY381" fmla="*/ 192772 h 1586865"/>
                    <a:gd name="connsiteX382" fmla="*/ 2223809 w 6552827"/>
                    <a:gd name="connsiteY382" fmla="*/ 166204 h 1586865"/>
                    <a:gd name="connsiteX383" fmla="*/ 2163997 w 6552827"/>
                    <a:gd name="connsiteY383" fmla="*/ 166204 h 1586865"/>
                    <a:gd name="connsiteX384" fmla="*/ 2163997 w 6552827"/>
                    <a:gd name="connsiteY384" fmla="*/ 133028 h 1586865"/>
                    <a:gd name="connsiteX385" fmla="*/ 2254196 w 6552827"/>
                    <a:gd name="connsiteY385" fmla="*/ 133028 h 1586865"/>
                    <a:gd name="connsiteX386" fmla="*/ 2254196 w 6552827"/>
                    <a:gd name="connsiteY386" fmla="*/ 192772 h 1586865"/>
                    <a:gd name="connsiteX387" fmla="*/ 2397262 w 6552827"/>
                    <a:gd name="connsiteY387" fmla="*/ 192772 h 1586865"/>
                    <a:gd name="connsiteX388" fmla="*/ 2397262 w 6552827"/>
                    <a:gd name="connsiteY388" fmla="*/ 48912 h 1586865"/>
                    <a:gd name="connsiteX389" fmla="*/ 2370170 w 6552827"/>
                    <a:gd name="connsiteY389" fmla="*/ 48912 h 1586865"/>
                    <a:gd name="connsiteX390" fmla="*/ 2370170 w 6552827"/>
                    <a:gd name="connsiteY390" fmla="*/ 166204 h 1586865"/>
                    <a:gd name="connsiteX391" fmla="*/ 2338836 w 6552827"/>
                    <a:gd name="connsiteY391" fmla="*/ 166204 h 1586865"/>
                    <a:gd name="connsiteX392" fmla="*/ 2338836 w 6552827"/>
                    <a:gd name="connsiteY392" fmla="*/ 48912 h 1586865"/>
                    <a:gd name="connsiteX393" fmla="*/ 2311744 w 6552827"/>
                    <a:gd name="connsiteY393" fmla="*/ 48912 h 1586865"/>
                    <a:gd name="connsiteX394" fmla="*/ 2311744 w 6552827"/>
                    <a:gd name="connsiteY394" fmla="*/ 166204 h 1586865"/>
                    <a:gd name="connsiteX395" fmla="*/ 2281288 w 6552827"/>
                    <a:gd name="connsiteY395" fmla="*/ 166204 h 1586865"/>
                    <a:gd name="connsiteX396" fmla="*/ 2281288 w 6552827"/>
                    <a:gd name="connsiteY396" fmla="*/ 48912 h 1586865"/>
                    <a:gd name="connsiteX397" fmla="*/ 1845212 w 6552827"/>
                    <a:gd name="connsiteY397" fmla="*/ 48912 h 1586865"/>
                    <a:gd name="connsiteX398" fmla="*/ 1845212 w 6552827"/>
                    <a:gd name="connsiteY398" fmla="*/ 75480 h 1586865"/>
                    <a:gd name="connsiteX399" fmla="*/ 2223809 w 6552827"/>
                    <a:gd name="connsiteY399" fmla="*/ 75480 h 1586865"/>
                    <a:gd name="connsiteX400" fmla="*/ 2223809 w 6552827"/>
                    <a:gd name="connsiteY400" fmla="*/ 48912 h 1586865"/>
                    <a:gd name="connsiteX401" fmla="*/ 1676576 w 6552827"/>
                    <a:gd name="connsiteY401" fmla="*/ 48912 h 1586865"/>
                    <a:gd name="connsiteX402" fmla="*/ 1676576 w 6552827"/>
                    <a:gd name="connsiteY402" fmla="*/ 106460 h 1586865"/>
                    <a:gd name="connsiteX403" fmla="*/ 1559284 w 6552827"/>
                    <a:gd name="connsiteY403" fmla="*/ 106460 h 1586865"/>
                    <a:gd name="connsiteX404" fmla="*/ 1559284 w 6552827"/>
                    <a:gd name="connsiteY404" fmla="*/ 192772 h 1586865"/>
                    <a:gd name="connsiteX405" fmla="*/ 1646189 w 6552827"/>
                    <a:gd name="connsiteY405" fmla="*/ 192772 h 1586865"/>
                    <a:gd name="connsiteX406" fmla="*/ 1646189 w 6552827"/>
                    <a:gd name="connsiteY406" fmla="*/ 166204 h 1586865"/>
                    <a:gd name="connsiteX407" fmla="*/ 1586376 w 6552827"/>
                    <a:gd name="connsiteY407" fmla="*/ 166204 h 1586865"/>
                    <a:gd name="connsiteX408" fmla="*/ 1586376 w 6552827"/>
                    <a:gd name="connsiteY408" fmla="*/ 133028 h 1586865"/>
                    <a:gd name="connsiteX409" fmla="*/ 1676576 w 6552827"/>
                    <a:gd name="connsiteY409" fmla="*/ 133028 h 1586865"/>
                    <a:gd name="connsiteX410" fmla="*/ 1676576 w 6552827"/>
                    <a:gd name="connsiteY410" fmla="*/ 192772 h 1586865"/>
                    <a:gd name="connsiteX411" fmla="*/ 1819642 w 6552827"/>
                    <a:gd name="connsiteY411" fmla="*/ 192772 h 1586865"/>
                    <a:gd name="connsiteX412" fmla="*/ 1819642 w 6552827"/>
                    <a:gd name="connsiteY412" fmla="*/ 48912 h 1586865"/>
                    <a:gd name="connsiteX413" fmla="*/ 1792550 w 6552827"/>
                    <a:gd name="connsiteY413" fmla="*/ 48912 h 1586865"/>
                    <a:gd name="connsiteX414" fmla="*/ 1792550 w 6552827"/>
                    <a:gd name="connsiteY414" fmla="*/ 166204 h 1586865"/>
                    <a:gd name="connsiteX415" fmla="*/ 1761216 w 6552827"/>
                    <a:gd name="connsiteY415" fmla="*/ 166204 h 1586865"/>
                    <a:gd name="connsiteX416" fmla="*/ 1761216 w 6552827"/>
                    <a:gd name="connsiteY416" fmla="*/ 48912 h 1586865"/>
                    <a:gd name="connsiteX417" fmla="*/ 1734123 w 6552827"/>
                    <a:gd name="connsiteY417" fmla="*/ 48912 h 1586865"/>
                    <a:gd name="connsiteX418" fmla="*/ 1734123 w 6552827"/>
                    <a:gd name="connsiteY418" fmla="*/ 166204 h 1586865"/>
                    <a:gd name="connsiteX419" fmla="*/ 1703668 w 6552827"/>
                    <a:gd name="connsiteY419" fmla="*/ 166204 h 1586865"/>
                    <a:gd name="connsiteX420" fmla="*/ 1703668 w 6552827"/>
                    <a:gd name="connsiteY420" fmla="*/ 48912 h 1586865"/>
                    <a:gd name="connsiteX421" fmla="*/ 1267592 w 6552827"/>
                    <a:gd name="connsiteY421" fmla="*/ 48912 h 1586865"/>
                    <a:gd name="connsiteX422" fmla="*/ 1267592 w 6552827"/>
                    <a:gd name="connsiteY422" fmla="*/ 75480 h 1586865"/>
                    <a:gd name="connsiteX423" fmla="*/ 1646189 w 6552827"/>
                    <a:gd name="connsiteY423" fmla="*/ 75480 h 1586865"/>
                    <a:gd name="connsiteX424" fmla="*/ 1646189 w 6552827"/>
                    <a:gd name="connsiteY424" fmla="*/ 48912 h 1586865"/>
                    <a:gd name="connsiteX425" fmla="*/ 1098955 w 6552827"/>
                    <a:gd name="connsiteY425" fmla="*/ 48912 h 1586865"/>
                    <a:gd name="connsiteX426" fmla="*/ 1098955 w 6552827"/>
                    <a:gd name="connsiteY426" fmla="*/ 106460 h 1586865"/>
                    <a:gd name="connsiteX427" fmla="*/ 981663 w 6552827"/>
                    <a:gd name="connsiteY427" fmla="*/ 106460 h 1586865"/>
                    <a:gd name="connsiteX428" fmla="*/ 981663 w 6552827"/>
                    <a:gd name="connsiteY428" fmla="*/ 192772 h 1586865"/>
                    <a:gd name="connsiteX429" fmla="*/ 1068569 w 6552827"/>
                    <a:gd name="connsiteY429" fmla="*/ 192772 h 1586865"/>
                    <a:gd name="connsiteX430" fmla="*/ 1068569 w 6552827"/>
                    <a:gd name="connsiteY430" fmla="*/ 166204 h 1586865"/>
                    <a:gd name="connsiteX431" fmla="*/ 1008756 w 6552827"/>
                    <a:gd name="connsiteY431" fmla="*/ 166204 h 1586865"/>
                    <a:gd name="connsiteX432" fmla="*/ 1008756 w 6552827"/>
                    <a:gd name="connsiteY432" fmla="*/ 133028 h 1586865"/>
                    <a:gd name="connsiteX433" fmla="*/ 1098955 w 6552827"/>
                    <a:gd name="connsiteY433" fmla="*/ 133028 h 1586865"/>
                    <a:gd name="connsiteX434" fmla="*/ 1098955 w 6552827"/>
                    <a:gd name="connsiteY434" fmla="*/ 192772 h 1586865"/>
                    <a:gd name="connsiteX435" fmla="*/ 1242022 w 6552827"/>
                    <a:gd name="connsiteY435" fmla="*/ 192772 h 1586865"/>
                    <a:gd name="connsiteX436" fmla="*/ 1242022 w 6552827"/>
                    <a:gd name="connsiteY436" fmla="*/ 48912 h 1586865"/>
                    <a:gd name="connsiteX437" fmla="*/ 1214929 w 6552827"/>
                    <a:gd name="connsiteY437" fmla="*/ 48912 h 1586865"/>
                    <a:gd name="connsiteX438" fmla="*/ 1214929 w 6552827"/>
                    <a:gd name="connsiteY438" fmla="*/ 166204 h 1586865"/>
                    <a:gd name="connsiteX439" fmla="*/ 1183596 w 6552827"/>
                    <a:gd name="connsiteY439" fmla="*/ 166204 h 1586865"/>
                    <a:gd name="connsiteX440" fmla="*/ 1183596 w 6552827"/>
                    <a:gd name="connsiteY440" fmla="*/ 48912 h 1586865"/>
                    <a:gd name="connsiteX441" fmla="*/ 1156503 w 6552827"/>
                    <a:gd name="connsiteY441" fmla="*/ 48912 h 1586865"/>
                    <a:gd name="connsiteX442" fmla="*/ 1156503 w 6552827"/>
                    <a:gd name="connsiteY442" fmla="*/ 166204 h 1586865"/>
                    <a:gd name="connsiteX443" fmla="*/ 1126048 w 6552827"/>
                    <a:gd name="connsiteY443" fmla="*/ 166204 h 1586865"/>
                    <a:gd name="connsiteX444" fmla="*/ 1126048 w 6552827"/>
                    <a:gd name="connsiteY444" fmla="*/ 48912 h 1586865"/>
                    <a:gd name="connsiteX445" fmla="*/ 689972 w 6552827"/>
                    <a:gd name="connsiteY445" fmla="*/ 48912 h 1586865"/>
                    <a:gd name="connsiteX446" fmla="*/ 689972 w 6552827"/>
                    <a:gd name="connsiteY446" fmla="*/ 75480 h 1586865"/>
                    <a:gd name="connsiteX447" fmla="*/ 1068569 w 6552827"/>
                    <a:gd name="connsiteY447" fmla="*/ 75480 h 1586865"/>
                    <a:gd name="connsiteX448" fmla="*/ 1068569 w 6552827"/>
                    <a:gd name="connsiteY448" fmla="*/ 48912 h 1586865"/>
                    <a:gd name="connsiteX449" fmla="*/ 521335 w 6552827"/>
                    <a:gd name="connsiteY449" fmla="*/ 48912 h 1586865"/>
                    <a:gd name="connsiteX450" fmla="*/ 521335 w 6552827"/>
                    <a:gd name="connsiteY450" fmla="*/ 106460 h 1586865"/>
                    <a:gd name="connsiteX451" fmla="*/ 404043 w 6552827"/>
                    <a:gd name="connsiteY451" fmla="*/ 106460 h 1586865"/>
                    <a:gd name="connsiteX452" fmla="*/ 404043 w 6552827"/>
                    <a:gd name="connsiteY452" fmla="*/ 192772 h 1586865"/>
                    <a:gd name="connsiteX453" fmla="*/ 490948 w 6552827"/>
                    <a:gd name="connsiteY453" fmla="*/ 192772 h 1586865"/>
                    <a:gd name="connsiteX454" fmla="*/ 490948 w 6552827"/>
                    <a:gd name="connsiteY454" fmla="*/ 166204 h 1586865"/>
                    <a:gd name="connsiteX455" fmla="*/ 431136 w 6552827"/>
                    <a:gd name="connsiteY455" fmla="*/ 166204 h 1586865"/>
                    <a:gd name="connsiteX456" fmla="*/ 431136 w 6552827"/>
                    <a:gd name="connsiteY456" fmla="*/ 133028 h 1586865"/>
                    <a:gd name="connsiteX457" fmla="*/ 521335 w 6552827"/>
                    <a:gd name="connsiteY457" fmla="*/ 133028 h 1586865"/>
                    <a:gd name="connsiteX458" fmla="*/ 521335 w 6552827"/>
                    <a:gd name="connsiteY458" fmla="*/ 192772 h 1586865"/>
                    <a:gd name="connsiteX459" fmla="*/ 664401 w 6552827"/>
                    <a:gd name="connsiteY459" fmla="*/ 192772 h 1586865"/>
                    <a:gd name="connsiteX460" fmla="*/ 664401 w 6552827"/>
                    <a:gd name="connsiteY460" fmla="*/ 48912 h 1586865"/>
                    <a:gd name="connsiteX461" fmla="*/ 637309 w 6552827"/>
                    <a:gd name="connsiteY461" fmla="*/ 48912 h 1586865"/>
                    <a:gd name="connsiteX462" fmla="*/ 637309 w 6552827"/>
                    <a:gd name="connsiteY462" fmla="*/ 166204 h 1586865"/>
                    <a:gd name="connsiteX463" fmla="*/ 605975 w 6552827"/>
                    <a:gd name="connsiteY463" fmla="*/ 166204 h 1586865"/>
                    <a:gd name="connsiteX464" fmla="*/ 605975 w 6552827"/>
                    <a:gd name="connsiteY464" fmla="*/ 48912 h 1586865"/>
                    <a:gd name="connsiteX465" fmla="*/ 578883 w 6552827"/>
                    <a:gd name="connsiteY465" fmla="*/ 48912 h 1586865"/>
                    <a:gd name="connsiteX466" fmla="*/ 578883 w 6552827"/>
                    <a:gd name="connsiteY466" fmla="*/ 166204 h 1586865"/>
                    <a:gd name="connsiteX467" fmla="*/ 548427 w 6552827"/>
                    <a:gd name="connsiteY467" fmla="*/ 166204 h 1586865"/>
                    <a:gd name="connsiteX468" fmla="*/ 548427 w 6552827"/>
                    <a:gd name="connsiteY468" fmla="*/ 48912 h 1586865"/>
                    <a:gd name="connsiteX469" fmla="*/ 112351 w 6552827"/>
                    <a:gd name="connsiteY469" fmla="*/ 48912 h 1586865"/>
                    <a:gd name="connsiteX470" fmla="*/ 112351 w 6552827"/>
                    <a:gd name="connsiteY470" fmla="*/ 75480 h 1586865"/>
                    <a:gd name="connsiteX471" fmla="*/ 490948 w 6552827"/>
                    <a:gd name="connsiteY471" fmla="*/ 75480 h 1586865"/>
                    <a:gd name="connsiteX472" fmla="*/ 490948 w 6552827"/>
                    <a:gd name="connsiteY472" fmla="*/ 48912 h 1586865"/>
                    <a:gd name="connsiteX473" fmla="*/ 0 w 6552827"/>
                    <a:gd name="connsiteY473" fmla="*/ 0 h 1586865"/>
                    <a:gd name="connsiteX474" fmla="*/ 111860 w 6552827"/>
                    <a:gd name="connsiteY474" fmla="*/ 0 h 1586865"/>
                    <a:gd name="connsiteX475" fmla="*/ 111860 w 6552827"/>
                    <a:gd name="connsiteY475" fmla="*/ 22262 h 1586865"/>
                    <a:gd name="connsiteX476" fmla="*/ 371391 w 6552827"/>
                    <a:gd name="connsiteY476" fmla="*/ 22262 h 1586865"/>
                    <a:gd name="connsiteX477" fmla="*/ 371391 w 6552827"/>
                    <a:gd name="connsiteY477" fmla="*/ 0 h 1586865"/>
                    <a:gd name="connsiteX478" fmla="*/ 404043 w 6552827"/>
                    <a:gd name="connsiteY478" fmla="*/ 0 h 1586865"/>
                    <a:gd name="connsiteX479" fmla="*/ 404043 w 6552827"/>
                    <a:gd name="connsiteY479" fmla="*/ 22262 h 1586865"/>
                    <a:gd name="connsiteX480" fmla="*/ 664401 w 6552827"/>
                    <a:gd name="connsiteY480" fmla="*/ 22262 h 1586865"/>
                    <a:gd name="connsiteX481" fmla="*/ 664401 w 6552827"/>
                    <a:gd name="connsiteY481" fmla="*/ 0 h 1586865"/>
                    <a:gd name="connsiteX482" fmla="*/ 689481 w 6552827"/>
                    <a:gd name="connsiteY482" fmla="*/ 0 h 1586865"/>
                    <a:gd name="connsiteX483" fmla="*/ 689481 w 6552827"/>
                    <a:gd name="connsiteY483" fmla="*/ 22262 h 1586865"/>
                    <a:gd name="connsiteX484" fmla="*/ 949012 w 6552827"/>
                    <a:gd name="connsiteY484" fmla="*/ 22262 h 1586865"/>
                    <a:gd name="connsiteX485" fmla="*/ 949012 w 6552827"/>
                    <a:gd name="connsiteY485" fmla="*/ 0 h 1586865"/>
                    <a:gd name="connsiteX486" fmla="*/ 981663 w 6552827"/>
                    <a:gd name="connsiteY486" fmla="*/ 0 h 1586865"/>
                    <a:gd name="connsiteX487" fmla="*/ 981663 w 6552827"/>
                    <a:gd name="connsiteY487" fmla="*/ 22262 h 1586865"/>
                    <a:gd name="connsiteX488" fmla="*/ 1242022 w 6552827"/>
                    <a:gd name="connsiteY488" fmla="*/ 22262 h 1586865"/>
                    <a:gd name="connsiteX489" fmla="*/ 1242022 w 6552827"/>
                    <a:gd name="connsiteY489" fmla="*/ 0 h 1586865"/>
                    <a:gd name="connsiteX490" fmla="*/ 1267101 w 6552827"/>
                    <a:gd name="connsiteY490" fmla="*/ 0 h 1586865"/>
                    <a:gd name="connsiteX491" fmla="*/ 1267101 w 6552827"/>
                    <a:gd name="connsiteY491" fmla="*/ 22262 h 1586865"/>
                    <a:gd name="connsiteX492" fmla="*/ 1526632 w 6552827"/>
                    <a:gd name="connsiteY492" fmla="*/ 22262 h 1586865"/>
                    <a:gd name="connsiteX493" fmla="*/ 1526632 w 6552827"/>
                    <a:gd name="connsiteY493" fmla="*/ 0 h 1586865"/>
                    <a:gd name="connsiteX494" fmla="*/ 1559284 w 6552827"/>
                    <a:gd name="connsiteY494" fmla="*/ 0 h 1586865"/>
                    <a:gd name="connsiteX495" fmla="*/ 1559284 w 6552827"/>
                    <a:gd name="connsiteY495" fmla="*/ 22262 h 1586865"/>
                    <a:gd name="connsiteX496" fmla="*/ 1819642 w 6552827"/>
                    <a:gd name="connsiteY496" fmla="*/ 22262 h 1586865"/>
                    <a:gd name="connsiteX497" fmla="*/ 1819642 w 6552827"/>
                    <a:gd name="connsiteY497" fmla="*/ 0 h 1586865"/>
                    <a:gd name="connsiteX498" fmla="*/ 1844721 w 6552827"/>
                    <a:gd name="connsiteY498" fmla="*/ 0 h 1586865"/>
                    <a:gd name="connsiteX499" fmla="*/ 1844721 w 6552827"/>
                    <a:gd name="connsiteY499" fmla="*/ 22262 h 1586865"/>
                    <a:gd name="connsiteX500" fmla="*/ 2104252 w 6552827"/>
                    <a:gd name="connsiteY500" fmla="*/ 22262 h 1586865"/>
                    <a:gd name="connsiteX501" fmla="*/ 2104252 w 6552827"/>
                    <a:gd name="connsiteY501" fmla="*/ 0 h 1586865"/>
                    <a:gd name="connsiteX502" fmla="*/ 2136904 w 6552827"/>
                    <a:gd name="connsiteY502" fmla="*/ 0 h 1586865"/>
                    <a:gd name="connsiteX503" fmla="*/ 2136904 w 6552827"/>
                    <a:gd name="connsiteY503" fmla="*/ 22262 h 1586865"/>
                    <a:gd name="connsiteX504" fmla="*/ 2397262 w 6552827"/>
                    <a:gd name="connsiteY504" fmla="*/ 22262 h 1586865"/>
                    <a:gd name="connsiteX505" fmla="*/ 2397262 w 6552827"/>
                    <a:gd name="connsiteY505" fmla="*/ 0 h 1586865"/>
                    <a:gd name="connsiteX506" fmla="*/ 2422342 w 6552827"/>
                    <a:gd name="connsiteY506" fmla="*/ 0 h 1586865"/>
                    <a:gd name="connsiteX507" fmla="*/ 2422342 w 6552827"/>
                    <a:gd name="connsiteY507" fmla="*/ 22262 h 1586865"/>
                    <a:gd name="connsiteX508" fmla="*/ 2681872 w 6552827"/>
                    <a:gd name="connsiteY508" fmla="*/ 22262 h 1586865"/>
                    <a:gd name="connsiteX509" fmla="*/ 2681872 w 6552827"/>
                    <a:gd name="connsiteY509" fmla="*/ 0 h 1586865"/>
                    <a:gd name="connsiteX510" fmla="*/ 2714525 w 6552827"/>
                    <a:gd name="connsiteY510" fmla="*/ 0 h 1586865"/>
                    <a:gd name="connsiteX511" fmla="*/ 2714525 w 6552827"/>
                    <a:gd name="connsiteY511" fmla="*/ 22262 h 1586865"/>
                    <a:gd name="connsiteX512" fmla="*/ 2974882 w 6552827"/>
                    <a:gd name="connsiteY512" fmla="*/ 22262 h 1586865"/>
                    <a:gd name="connsiteX513" fmla="*/ 2974882 w 6552827"/>
                    <a:gd name="connsiteY513" fmla="*/ 0 h 1586865"/>
                    <a:gd name="connsiteX514" fmla="*/ 2999961 w 6552827"/>
                    <a:gd name="connsiteY514" fmla="*/ 0 h 1586865"/>
                    <a:gd name="connsiteX515" fmla="*/ 2999961 w 6552827"/>
                    <a:gd name="connsiteY515" fmla="*/ 22262 h 1586865"/>
                    <a:gd name="connsiteX516" fmla="*/ 3259492 w 6552827"/>
                    <a:gd name="connsiteY516" fmla="*/ 22262 h 1586865"/>
                    <a:gd name="connsiteX517" fmla="*/ 3259492 w 6552827"/>
                    <a:gd name="connsiteY517" fmla="*/ 0 h 1586865"/>
                    <a:gd name="connsiteX518" fmla="*/ 3292144 w 6552827"/>
                    <a:gd name="connsiteY518" fmla="*/ 0 h 1586865"/>
                    <a:gd name="connsiteX519" fmla="*/ 3292144 w 6552827"/>
                    <a:gd name="connsiteY519" fmla="*/ 22262 h 1586865"/>
                    <a:gd name="connsiteX520" fmla="*/ 3552502 w 6552827"/>
                    <a:gd name="connsiteY520" fmla="*/ 22262 h 1586865"/>
                    <a:gd name="connsiteX521" fmla="*/ 3552502 w 6552827"/>
                    <a:gd name="connsiteY521" fmla="*/ 0 h 1586865"/>
                    <a:gd name="connsiteX522" fmla="*/ 3577582 w 6552827"/>
                    <a:gd name="connsiteY522" fmla="*/ 0 h 1586865"/>
                    <a:gd name="connsiteX523" fmla="*/ 3577582 w 6552827"/>
                    <a:gd name="connsiteY523" fmla="*/ 22262 h 1586865"/>
                    <a:gd name="connsiteX524" fmla="*/ 3837112 w 6552827"/>
                    <a:gd name="connsiteY524" fmla="*/ 22262 h 1586865"/>
                    <a:gd name="connsiteX525" fmla="*/ 3837112 w 6552827"/>
                    <a:gd name="connsiteY525" fmla="*/ 0 h 1586865"/>
                    <a:gd name="connsiteX526" fmla="*/ 3869765 w 6552827"/>
                    <a:gd name="connsiteY526" fmla="*/ 0 h 1586865"/>
                    <a:gd name="connsiteX527" fmla="*/ 3869765 w 6552827"/>
                    <a:gd name="connsiteY527" fmla="*/ 22262 h 1586865"/>
                    <a:gd name="connsiteX528" fmla="*/ 4130123 w 6552827"/>
                    <a:gd name="connsiteY528" fmla="*/ 22262 h 1586865"/>
                    <a:gd name="connsiteX529" fmla="*/ 4130123 w 6552827"/>
                    <a:gd name="connsiteY529" fmla="*/ 0 h 1586865"/>
                    <a:gd name="connsiteX530" fmla="*/ 4155202 w 6552827"/>
                    <a:gd name="connsiteY530" fmla="*/ 0 h 1586865"/>
                    <a:gd name="connsiteX531" fmla="*/ 4155202 w 6552827"/>
                    <a:gd name="connsiteY531" fmla="*/ 22262 h 1586865"/>
                    <a:gd name="connsiteX532" fmla="*/ 4414733 w 6552827"/>
                    <a:gd name="connsiteY532" fmla="*/ 22262 h 1586865"/>
                    <a:gd name="connsiteX533" fmla="*/ 4414733 w 6552827"/>
                    <a:gd name="connsiteY533" fmla="*/ 0 h 1586865"/>
                    <a:gd name="connsiteX534" fmla="*/ 4447385 w 6552827"/>
                    <a:gd name="connsiteY534" fmla="*/ 0 h 1586865"/>
                    <a:gd name="connsiteX535" fmla="*/ 4447385 w 6552827"/>
                    <a:gd name="connsiteY535" fmla="*/ 22262 h 1586865"/>
                    <a:gd name="connsiteX536" fmla="*/ 4707743 w 6552827"/>
                    <a:gd name="connsiteY536" fmla="*/ 22262 h 1586865"/>
                    <a:gd name="connsiteX537" fmla="*/ 4707743 w 6552827"/>
                    <a:gd name="connsiteY537" fmla="*/ 0 h 1586865"/>
                    <a:gd name="connsiteX538" fmla="*/ 4732822 w 6552827"/>
                    <a:gd name="connsiteY538" fmla="*/ 0 h 1586865"/>
                    <a:gd name="connsiteX539" fmla="*/ 4732822 w 6552827"/>
                    <a:gd name="connsiteY539" fmla="*/ 22262 h 1586865"/>
                    <a:gd name="connsiteX540" fmla="*/ 4992353 w 6552827"/>
                    <a:gd name="connsiteY540" fmla="*/ 22262 h 1586865"/>
                    <a:gd name="connsiteX541" fmla="*/ 4992353 w 6552827"/>
                    <a:gd name="connsiteY541" fmla="*/ 0 h 1586865"/>
                    <a:gd name="connsiteX542" fmla="*/ 5025005 w 6552827"/>
                    <a:gd name="connsiteY542" fmla="*/ 0 h 1586865"/>
                    <a:gd name="connsiteX543" fmla="*/ 5025005 w 6552827"/>
                    <a:gd name="connsiteY543" fmla="*/ 22262 h 1586865"/>
                    <a:gd name="connsiteX544" fmla="*/ 5285364 w 6552827"/>
                    <a:gd name="connsiteY544" fmla="*/ 22262 h 1586865"/>
                    <a:gd name="connsiteX545" fmla="*/ 5285364 w 6552827"/>
                    <a:gd name="connsiteY545" fmla="*/ 0 h 1586865"/>
                    <a:gd name="connsiteX546" fmla="*/ 5310443 w 6552827"/>
                    <a:gd name="connsiteY546" fmla="*/ 0 h 1586865"/>
                    <a:gd name="connsiteX547" fmla="*/ 5310443 w 6552827"/>
                    <a:gd name="connsiteY547" fmla="*/ 22262 h 1586865"/>
                    <a:gd name="connsiteX548" fmla="*/ 5569974 w 6552827"/>
                    <a:gd name="connsiteY548" fmla="*/ 22262 h 1586865"/>
                    <a:gd name="connsiteX549" fmla="*/ 5569974 w 6552827"/>
                    <a:gd name="connsiteY549" fmla="*/ 0 h 1586865"/>
                    <a:gd name="connsiteX550" fmla="*/ 5602626 w 6552827"/>
                    <a:gd name="connsiteY550" fmla="*/ 0 h 1586865"/>
                    <a:gd name="connsiteX551" fmla="*/ 5602626 w 6552827"/>
                    <a:gd name="connsiteY551" fmla="*/ 22262 h 1586865"/>
                    <a:gd name="connsiteX552" fmla="*/ 5862984 w 6552827"/>
                    <a:gd name="connsiteY552" fmla="*/ 22262 h 1586865"/>
                    <a:gd name="connsiteX553" fmla="*/ 5862984 w 6552827"/>
                    <a:gd name="connsiteY553" fmla="*/ 0 h 1586865"/>
                    <a:gd name="connsiteX554" fmla="*/ 5888063 w 6552827"/>
                    <a:gd name="connsiteY554" fmla="*/ 0 h 1586865"/>
                    <a:gd name="connsiteX555" fmla="*/ 5888063 w 6552827"/>
                    <a:gd name="connsiteY555" fmla="*/ 22262 h 1586865"/>
                    <a:gd name="connsiteX556" fmla="*/ 6147593 w 6552827"/>
                    <a:gd name="connsiteY556" fmla="*/ 22262 h 1586865"/>
                    <a:gd name="connsiteX557" fmla="*/ 6147593 w 6552827"/>
                    <a:gd name="connsiteY557" fmla="*/ 0 h 1586865"/>
                    <a:gd name="connsiteX558" fmla="*/ 6180246 w 6552827"/>
                    <a:gd name="connsiteY558" fmla="*/ 0 h 1586865"/>
                    <a:gd name="connsiteX559" fmla="*/ 6180246 w 6552827"/>
                    <a:gd name="connsiteY559" fmla="*/ 22262 h 1586865"/>
                    <a:gd name="connsiteX560" fmla="*/ 6440604 w 6552827"/>
                    <a:gd name="connsiteY560" fmla="*/ 22262 h 1586865"/>
                    <a:gd name="connsiteX561" fmla="*/ 6440604 w 6552827"/>
                    <a:gd name="connsiteY561" fmla="*/ 0 h 1586865"/>
                    <a:gd name="connsiteX562" fmla="*/ 6552827 w 6552827"/>
                    <a:gd name="connsiteY562" fmla="*/ 0 h 1586865"/>
                    <a:gd name="connsiteX563" fmla="*/ 6552827 w 6552827"/>
                    <a:gd name="connsiteY563" fmla="*/ 1586865 h 1586865"/>
                    <a:gd name="connsiteX564" fmla="*/ 0 w 6552827"/>
                    <a:gd name="connsiteY564" fmla="*/ 1586865 h 1586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</a:cxnLst>
                  <a:rect l="l" t="t" r="r" b="b"/>
                  <a:pathLst>
                    <a:path w="6552827" h="1586865">
                      <a:moveTo>
                        <a:pt x="5948367" y="166204"/>
                      </a:moveTo>
                      <a:lnTo>
                        <a:pt x="5948367" y="192772"/>
                      </a:lnTo>
                      <a:lnTo>
                        <a:pt x="5975459" y="192772"/>
                      </a:lnTo>
                      <a:lnTo>
                        <a:pt x="5975459" y="166204"/>
                      </a:lnTo>
                      <a:close/>
                      <a:moveTo>
                        <a:pt x="5370747" y="166204"/>
                      </a:moveTo>
                      <a:lnTo>
                        <a:pt x="5370747" y="192772"/>
                      </a:lnTo>
                      <a:lnTo>
                        <a:pt x="5397839" y="192772"/>
                      </a:lnTo>
                      <a:lnTo>
                        <a:pt x="5397839" y="166204"/>
                      </a:lnTo>
                      <a:close/>
                      <a:moveTo>
                        <a:pt x="4793126" y="166204"/>
                      </a:moveTo>
                      <a:lnTo>
                        <a:pt x="4793126" y="192772"/>
                      </a:lnTo>
                      <a:lnTo>
                        <a:pt x="4820218" y="192772"/>
                      </a:lnTo>
                      <a:lnTo>
                        <a:pt x="4820218" y="166204"/>
                      </a:lnTo>
                      <a:close/>
                      <a:moveTo>
                        <a:pt x="4215506" y="166204"/>
                      </a:moveTo>
                      <a:lnTo>
                        <a:pt x="4215506" y="192772"/>
                      </a:lnTo>
                      <a:lnTo>
                        <a:pt x="4242598" y="192772"/>
                      </a:lnTo>
                      <a:lnTo>
                        <a:pt x="4242598" y="166204"/>
                      </a:lnTo>
                      <a:close/>
                      <a:moveTo>
                        <a:pt x="3637886" y="166204"/>
                      </a:moveTo>
                      <a:lnTo>
                        <a:pt x="3637886" y="192772"/>
                      </a:lnTo>
                      <a:lnTo>
                        <a:pt x="3664977" y="192772"/>
                      </a:lnTo>
                      <a:lnTo>
                        <a:pt x="3664977" y="166204"/>
                      </a:lnTo>
                      <a:close/>
                      <a:moveTo>
                        <a:pt x="3060265" y="166204"/>
                      </a:moveTo>
                      <a:lnTo>
                        <a:pt x="3060265" y="192772"/>
                      </a:lnTo>
                      <a:lnTo>
                        <a:pt x="3087357" y="192772"/>
                      </a:lnTo>
                      <a:lnTo>
                        <a:pt x="3087357" y="166204"/>
                      </a:lnTo>
                      <a:close/>
                      <a:moveTo>
                        <a:pt x="2482645" y="166204"/>
                      </a:moveTo>
                      <a:lnTo>
                        <a:pt x="2482645" y="192772"/>
                      </a:lnTo>
                      <a:lnTo>
                        <a:pt x="2509737" y="192772"/>
                      </a:lnTo>
                      <a:lnTo>
                        <a:pt x="2509737" y="166204"/>
                      </a:lnTo>
                      <a:close/>
                      <a:moveTo>
                        <a:pt x="1905025" y="166204"/>
                      </a:moveTo>
                      <a:lnTo>
                        <a:pt x="1905025" y="192772"/>
                      </a:lnTo>
                      <a:lnTo>
                        <a:pt x="1932117" y="192772"/>
                      </a:lnTo>
                      <a:lnTo>
                        <a:pt x="1932117" y="166204"/>
                      </a:lnTo>
                      <a:close/>
                      <a:moveTo>
                        <a:pt x="1327405" y="166204"/>
                      </a:moveTo>
                      <a:lnTo>
                        <a:pt x="1327405" y="192772"/>
                      </a:lnTo>
                      <a:lnTo>
                        <a:pt x="1354497" y="192772"/>
                      </a:lnTo>
                      <a:lnTo>
                        <a:pt x="1354497" y="166204"/>
                      </a:lnTo>
                      <a:close/>
                      <a:moveTo>
                        <a:pt x="749785" y="166204"/>
                      </a:moveTo>
                      <a:lnTo>
                        <a:pt x="749785" y="192772"/>
                      </a:lnTo>
                      <a:lnTo>
                        <a:pt x="776877" y="192772"/>
                      </a:lnTo>
                      <a:lnTo>
                        <a:pt x="776877" y="166204"/>
                      </a:lnTo>
                      <a:close/>
                      <a:moveTo>
                        <a:pt x="172164" y="166204"/>
                      </a:moveTo>
                      <a:lnTo>
                        <a:pt x="172164" y="192772"/>
                      </a:lnTo>
                      <a:lnTo>
                        <a:pt x="199256" y="192772"/>
                      </a:lnTo>
                      <a:lnTo>
                        <a:pt x="199256" y="166204"/>
                      </a:lnTo>
                      <a:close/>
                      <a:moveTo>
                        <a:pt x="5888063" y="106460"/>
                      </a:moveTo>
                      <a:lnTo>
                        <a:pt x="5888063" y="192772"/>
                      </a:lnTo>
                      <a:lnTo>
                        <a:pt x="5915156" y="192772"/>
                      </a:lnTo>
                      <a:lnTo>
                        <a:pt x="5915156" y="133028"/>
                      </a:lnTo>
                      <a:lnTo>
                        <a:pt x="6008111" y="133028"/>
                      </a:lnTo>
                      <a:lnTo>
                        <a:pt x="6008111" y="192772"/>
                      </a:lnTo>
                      <a:lnTo>
                        <a:pt x="6147593" y="192772"/>
                      </a:lnTo>
                      <a:lnTo>
                        <a:pt x="6147593" y="106460"/>
                      </a:lnTo>
                      <a:lnTo>
                        <a:pt x="6062515" y="106460"/>
                      </a:lnTo>
                      <a:lnTo>
                        <a:pt x="6062515" y="133028"/>
                      </a:lnTo>
                      <a:lnTo>
                        <a:pt x="6120502" y="133028"/>
                      </a:lnTo>
                      <a:lnTo>
                        <a:pt x="6120502" y="166204"/>
                      </a:lnTo>
                      <a:lnTo>
                        <a:pt x="6035203" y="166204"/>
                      </a:lnTo>
                      <a:lnTo>
                        <a:pt x="6035203" y="106460"/>
                      </a:lnTo>
                      <a:lnTo>
                        <a:pt x="5888554" y="106460"/>
                      </a:lnTo>
                      <a:close/>
                      <a:moveTo>
                        <a:pt x="5310443" y="106460"/>
                      </a:moveTo>
                      <a:lnTo>
                        <a:pt x="5310443" y="192772"/>
                      </a:lnTo>
                      <a:lnTo>
                        <a:pt x="5337535" y="192772"/>
                      </a:lnTo>
                      <a:lnTo>
                        <a:pt x="5337535" y="133028"/>
                      </a:lnTo>
                      <a:lnTo>
                        <a:pt x="5430491" y="133028"/>
                      </a:lnTo>
                      <a:lnTo>
                        <a:pt x="5430491" y="192772"/>
                      </a:lnTo>
                      <a:lnTo>
                        <a:pt x="5569974" y="192772"/>
                      </a:lnTo>
                      <a:lnTo>
                        <a:pt x="5569974" y="106460"/>
                      </a:lnTo>
                      <a:lnTo>
                        <a:pt x="5484895" y="106460"/>
                      </a:lnTo>
                      <a:lnTo>
                        <a:pt x="5484895" y="133028"/>
                      </a:lnTo>
                      <a:lnTo>
                        <a:pt x="5542882" y="133028"/>
                      </a:lnTo>
                      <a:lnTo>
                        <a:pt x="5542882" y="166204"/>
                      </a:lnTo>
                      <a:lnTo>
                        <a:pt x="5457583" y="166204"/>
                      </a:lnTo>
                      <a:lnTo>
                        <a:pt x="5457583" y="106460"/>
                      </a:lnTo>
                      <a:lnTo>
                        <a:pt x="5310934" y="106460"/>
                      </a:lnTo>
                      <a:close/>
                      <a:moveTo>
                        <a:pt x="4732822" y="106460"/>
                      </a:moveTo>
                      <a:lnTo>
                        <a:pt x="4732822" y="192772"/>
                      </a:lnTo>
                      <a:lnTo>
                        <a:pt x="4759915" y="192772"/>
                      </a:lnTo>
                      <a:lnTo>
                        <a:pt x="4759915" y="133028"/>
                      </a:lnTo>
                      <a:lnTo>
                        <a:pt x="4852870" y="133028"/>
                      </a:lnTo>
                      <a:lnTo>
                        <a:pt x="4852870" y="192772"/>
                      </a:lnTo>
                      <a:lnTo>
                        <a:pt x="4992353" y="192772"/>
                      </a:lnTo>
                      <a:lnTo>
                        <a:pt x="4992353" y="106460"/>
                      </a:lnTo>
                      <a:lnTo>
                        <a:pt x="4907274" y="106460"/>
                      </a:lnTo>
                      <a:lnTo>
                        <a:pt x="4907274" y="133028"/>
                      </a:lnTo>
                      <a:lnTo>
                        <a:pt x="4965262" y="133028"/>
                      </a:lnTo>
                      <a:lnTo>
                        <a:pt x="4965262" y="166204"/>
                      </a:lnTo>
                      <a:lnTo>
                        <a:pt x="4879963" y="166204"/>
                      </a:lnTo>
                      <a:lnTo>
                        <a:pt x="4879963" y="106460"/>
                      </a:lnTo>
                      <a:lnTo>
                        <a:pt x="4733314" y="106460"/>
                      </a:lnTo>
                      <a:close/>
                      <a:moveTo>
                        <a:pt x="4155202" y="106460"/>
                      </a:moveTo>
                      <a:lnTo>
                        <a:pt x="4155202" y="192772"/>
                      </a:lnTo>
                      <a:lnTo>
                        <a:pt x="4182294" y="192772"/>
                      </a:lnTo>
                      <a:lnTo>
                        <a:pt x="4182294" y="133028"/>
                      </a:lnTo>
                      <a:lnTo>
                        <a:pt x="4275250" y="133028"/>
                      </a:lnTo>
                      <a:lnTo>
                        <a:pt x="4275250" y="192772"/>
                      </a:lnTo>
                      <a:lnTo>
                        <a:pt x="4414733" y="192772"/>
                      </a:lnTo>
                      <a:lnTo>
                        <a:pt x="4414733" y="106460"/>
                      </a:lnTo>
                      <a:lnTo>
                        <a:pt x="4329654" y="106460"/>
                      </a:lnTo>
                      <a:lnTo>
                        <a:pt x="4329654" y="133028"/>
                      </a:lnTo>
                      <a:lnTo>
                        <a:pt x="4387641" y="133028"/>
                      </a:lnTo>
                      <a:lnTo>
                        <a:pt x="4387641" y="166204"/>
                      </a:lnTo>
                      <a:lnTo>
                        <a:pt x="4302342" y="166204"/>
                      </a:lnTo>
                      <a:lnTo>
                        <a:pt x="4302342" y="106460"/>
                      </a:lnTo>
                      <a:lnTo>
                        <a:pt x="4155693" y="106460"/>
                      </a:lnTo>
                      <a:close/>
                      <a:moveTo>
                        <a:pt x="3577582" y="106460"/>
                      </a:moveTo>
                      <a:lnTo>
                        <a:pt x="3577582" y="192772"/>
                      </a:lnTo>
                      <a:lnTo>
                        <a:pt x="3604674" y="192772"/>
                      </a:lnTo>
                      <a:lnTo>
                        <a:pt x="3604674" y="133028"/>
                      </a:lnTo>
                      <a:lnTo>
                        <a:pt x="3697629" y="133028"/>
                      </a:lnTo>
                      <a:lnTo>
                        <a:pt x="3697629" y="192772"/>
                      </a:lnTo>
                      <a:lnTo>
                        <a:pt x="3837112" y="192772"/>
                      </a:lnTo>
                      <a:lnTo>
                        <a:pt x="3837112" y="106460"/>
                      </a:lnTo>
                      <a:lnTo>
                        <a:pt x="3752033" y="106460"/>
                      </a:lnTo>
                      <a:lnTo>
                        <a:pt x="3752033" y="133028"/>
                      </a:lnTo>
                      <a:lnTo>
                        <a:pt x="3810021" y="133028"/>
                      </a:lnTo>
                      <a:lnTo>
                        <a:pt x="3810021" y="166204"/>
                      </a:lnTo>
                      <a:lnTo>
                        <a:pt x="3724722" y="166204"/>
                      </a:lnTo>
                      <a:lnTo>
                        <a:pt x="3724722" y="106460"/>
                      </a:lnTo>
                      <a:lnTo>
                        <a:pt x="3578073" y="106460"/>
                      </a:lnTo>
                      <a:close/>
                      <a:moveTo>
                        <a:pt x="2999961" y="106460"/>
                      </a:moveTo>
                      <a:lnTo>
                        <a:pt x="2999961" y="192772"/>
                      </a:lnTo>
                      <a:lnTo>
                        <a:pt x="3027054" y="192772"/>
                      </a:lnTo>
                      <a:lnTo>
                        <a:pt x="3027054" y="133028"/>
                      </a:lnTo>
                      <a:lnTo>
                        <a:pt x="3120009" y="133028"/>
                      </a:lnTo>
                      <a:lnTo>
                        <a:pt x="3120009" y="192772"/>
                      </a:lnTo>
                      <a:lnTo>
                        <a:pt x="3259492" y="192772"/>
                      </a:lnTo>
                      <a:lnTo>
                        <a:pt x="3259492" y="106460"/>
                      </a:lnTo>
                      <a:lnTo>
                        <a:pt x="3174413" y="106460"/>
                      </a:lnTo>
                      <a:lnTo>
                        <a:pt x="3174413" y="133028"/>
                      </a:lnTo>
                      <a:lnTo>
                        <a:pt x="3232400" y="133028"/>
                      </a:lnTo>
                      <a:lnTo>
                        <a:pt x="3232400" y="166204"/>
                      </a:lnTo>
                      <a:lnTo>
                        <a:pt x="3147101" y="166204"/>
                      </a:lnTo>
                      <a:lnTo>
                        <a:pt x="3147101" y="106460"/>
                      </a:lnTo>
                      <a:lnTo>
                        <a:pt x="3000452" y="106460"/>
                      </a:lnTo>
                      <a:close/>
                      <a:moveTo>
                        <a:pt x="2422342" y="106460"/>
                      </a:moveTo>
                      <a:lnTo>
                        <a:pt x="2422342" y="192772"/>
                      </a:lnTo>
                      <a:lnTo>
                        <a:pt x="2449434" y="192772"/>
                      </a:lnTo>
                      <a:lnTo>
                        <a:pt x="2449434" y="133028"/>
                      </a:lnTo>
                      <a:lnTo>
                        <a:pt x="2542389" y="133028"/>
                      </a:lnTo>
                      <a:lnTo>
                        <a:pt x="2542389" y="192772"/>
                      </a:lnTo>
                      <a:lnTo>
                        <a:pt x="2681872" y="192772"/>
                      </a:lnTo>
                      <a:lnTo>
                        <a:pt x="2681872" y="106460"/>
                      </a:lnTo>
                      <a:lnTo>
                        <a:pt x="2596793" y="106460"/>
                      </a:lnTo>
                      <a:lnTo>
                        <a:pt x="2596793" y="133028"/>
                      </a:lnTo>
                      <a:lnTo>
                        <a:pt x="2654781" y="133028"/>
                      </a:lnTo>
                      <a:lnTo>
                        <a:pt x="2654781" y="166204"/>
                      </a:lnTo>
                      <a:lnTo>
                        <a:pt x="2569482" y="166204"/>
                      </a:lnTo>
                      <a:lnTo>
                        <a:pt x="2569482" y="106460"/>
                      </a:lnTo>
                      <a:lnTo>
                        <a:pt x="2422833" y="106460"/>
                      </a:lnTo>
                      <a:close/>
                      <a:moveTo>
                        <a:pt x="1844721" y="106460"/>
                      </a:moveTo>
                      <a:lnTo>
                        <a:pt x="1844721" y="192772"/>
                      </a:lnTo>
                      <a:lnTo>
                        <a:pt x="1871814" y="192772"/>
                      </a:lnTo>
                      <a:lnTo>
                        <a:pt x="1871814" y="133028"/>
                      </a:lnTo>
                      <a:lnTo>
                        <a:pt x="1964769" y="133028"/>
                      </a:lnTo>
                      <a:lnTo>
                        <a:pt x="1964769" y="192772"/>
                      </a:lnTo>
                      <a:lnTo>
                        <a:pt x="2104252" y="192772"/>
                      </a:lnTo>
                      <a:lnTo>
                        <a:pt x="2104252" y="106460"/>
                      </a:lnTo>
                      <a:lnTo>
                        <a:pt x="2019173" y="106460"/>
                      </a:lnTo>
                      <a:lnTo>
                        <a:pt x="2019173" y="133028"/>
                      </a:lnTo>
                      <a:lnTo>
                        <a:pt x="2077160" y="133028"/>
                      </a:lnTo>
                      <a:lnTo>
                        <a:pt x="2077160" y="166204"/>
                      </a:lnTo>
                      <a:lnTo>
                        <a:pt x="1991862" y="166204"/>
                      </a:lnTo>
                      <a:lnTo>
                        <a:pt x="1991862" y="106460"/>
                      </a:lnTo>
                      <a:lnTo>
                        <a:pt x="1845212" y="106460"/>
                      </a:lnTo>
                      <a:close/>
                      <a:moveTo>
                        <a:pt x="1267101" y="106460"/>
                      </a:moveTo>
                      <a:lnTo>
                        <a:pt x="1267101" y="192772"/>
                      </a:lnTo>
                      <a:lnTo>
                        <a:pt x="1294193" y="192772"/>
                      </a:lnTo>
                      <a:lnTo>
                        <a:pt x="1294193" y="133028"/>
                      </a:lnTo>
                      <a:lnTo>
                        <a:pt x="1387149" y="133028"/>
                      </a:lnTo>
                      <a:lnTo>
                        <a:pt x="1387149" y="192772"/>
                      </a:lnTo>
                      <a:lnTo>
                        <a:pt x="1526632" y="192772"/>
                      </a:lnTo>
                      <a:lnTo>
                        <a:pt x="1526632" y="106460"/>
                      </a:lnTo>
                      <a:lnTo>
                        <a:pt x="1441553" y="106460"/>
                      </a:lnTo>
                      <a:lnTo>
                        <a:pt x="1441553" y="133028"/>
                      </a:lnTo>
                      <a:lnTo>
                        <a:pt x="1499540" y="133028"/>
                      </a:lnTo>
                      <a:lnTo>
                        <a:pt x="1499540" y="166204"/>
                      </a:lnTo>
                      <a:lnTo>
                        <a:pt x="1414241" y="166204"/>
                      </a:lnTo>
                      <a:lnTo>
                        <a:pt x="1414241" y="106460"/>
                      </a:lnTo>
                      <a:lnTo>
                        <a:pt x="1267592" y="106460"/>
                      </a:lnTo>
                      <a:close/>
                      <a:moveTo>
                        <a:pt x="689481" y="106460"/>
                      </a:moveTo>
                      <a:lnTo>
                        <a:pt x="689481" y="192772"/>
                      </a:lnTo>
                      <a:lnTo>
                        <a:pt x="716573" y="192772"/>
                      </a:lnTo>
                      <a:lnTo>
                        <a:pt x="716573" y="133028"/>
                      </a:lnTo>
                      <a:lnTo>
                        <a:pt x="809528" y="133028"/>
                      </a:lnTo>
                      <a:lnTo>
                        <a:pt x="809528" y="192772"/>
                      </a:lnTo>
                      <a:lnTo>
                        <a:pt x="949012" y="192772"/>
                      </a:lnTo>
                      <a:lnTo>
                        <a:pt x="949012" y="106460"/>
                      </a:lnTo>
                      <a:lnTo>
                        <a:pt x="863932" y="106460"/>
                      </a:lnTo>
                      <a:lnTo>
                        <a:pt x="863932" y="133028"/>
                      </a:lnTo>
                      <a:lnTo>
                        <a:pt x="921921" y="133028"/>
                      </a:lnTo>
                      <a:lnTo>
                        <a:pt x="921921" y="166204"/>
                      </a:lnTo>
                      <a:lnTo>
                        <a:pt x="836621" y="166204"/>
                      </a:lnTo>
                      <a:lnTo>
                        <a:pt x="836621" y="106460"/>
                      </a:lnTo>
                      <a:lnTo>
                        <a:pt x="689972" y="106460"/>
                      </a:lnTo>
                      <a:close/>
                      <a:moveTo>
                        <a:pt x="111860" y="106460"/>
                      </a:moveTo>
                      <a:lnTo>
                        <a:pt x="111860" y="192772"/>
                      </a:lnTo>
                      <a:lnTo>
                        <a:pt x="138953" y="192772"/>
                      </a:lnTo>
                      <a:lnTo>
                        <a:pt x="138953" y="133028"/>
                      </a:lnTo>
                      <a:lnTo>
                        <a:pt x="231908" y="133028"/>
                      </a:lnTo>
                      <a:lnTo>
                        <a:pt x="231908" y="192772"/>
                      </a:lnTo>
                      <a:lnTo>
                        <a:pt x="371391" y="192772"/>
                      </a:lnTo>
                      <a:lnTo>
                        <a:pt x="371391" y="106460"/>
                      </a:lnTo>
                      <a:lnTo>
                        <a:pt x="286312" y="106460"/>
                      </a:lnTo>
                      <a:lnTo>
                        <a:pt x="286312" y="133028"/>
                      </a:lnTo>
                      <a:lnTo>
                        <a:pt x="344299" y="133028"/>
                      </a:lnTo>
                      <a:lnTo>
                        <a:pt x="344299" y="166204"/>
                      </a:lnTo>
                      <a:lnTo>
                        <a:pt x="259000" y="166204"/>
                      </a:lnTo>
                      <a:lnTo>
                        <a:pt x="259000" y="106460"/>
                      </a:lnTo>
                      <a:lnTo>
                        <a:pt x="112351" y="106460"/>
                      </a:lnTo>
                      <a:close/>
                      <a:moveTo>
                        <a:pt x="6297537" y="48912"/>
                      </a:moveTo>
                      <a:lnTo>
                        <a:pt x="6297537" y="106460"/>
                      </a:lnTo>
                      <a:lnTo>
                        <a:pt x="6180246" y="106460"/>
                      </a:lnTo>
                      <a:lnTo>
                        <a:pt x="6180246" y="192772"/>
                      </a:lnTo>
                      <a:lnTo>
                        <a:pt x="6267151" y="192772"/>
                      </a:lnTo>
                      <a:lnTo>
                        <a:pt x="6267151" y="166204"/>
                      </a:lnTo>
                      <a:lnTo>
                        <a:pt x="6207339" y="166204"/>
                      </a:lnTo>
                      <a:lnTo>
                        <a:pt x="6207339" y="133028"/>
                      </a:lnTo>
                      <a:lnTo>
                        <a:pt x="6297537" y="133028"/>
                      </a:lnTo>
                      <a:lnTo>
                        <a:pt x="6297537" y="192772"/>
                      </a:lnTo>
                      <a:lnTo>
                        <a:pt x="6440604" y="192772"/>
                      </a:lnTo>
                      <a:lnTo>
                        <a:pt x="6440604" y="48912"/>
                      </a:lnTo>
                      <a:lnTo>
                        <a:pt x="6413511" y="48912"/>
                      </a:lnTo>
                      <a:lnTo>
                        <a:pt x="6413511" y="166204"/>
                      </a:lnTo>
                      <a:lnTo>
                        <a:pt x="6382178" y="166204"/>
                      </a:lnTo>
                      <a:lnTo>
                        <a:pt x="6382178" y="48912"/>
                      </a:lnTo>
                      <a:lnTo>
                        <a:pt x="6355085" y="48912"/>
                      </a:lnTo>
                      <a:lnTo>
                        <a:pt x="6355085" y="166204"/>
                      </a:lnTo>
                      <a:lnTo>
                        <a:pt x="6324630" y="166204"/>
                      </a:lnTo>
                      <a:lnTo>
                        <a:pt x="6324630" y="48912"/>
                      </a:lnTo>
                      <a:close/>
                      <a:moveTo>
                        <a:pt x="5888554" y="48912"/>
                      </a:moveTo>
                      <a:lnTo>
                        <a:pt x="5888554" y="75480"/>
                      </a:lnTo>
                      <a:lnTo>
                        <a:pt x="6267151" y="75480"/>
                      </a:lnTo>
                      <a:lnTo>
                        <a:pt x="6267151" y="48912"/>
                      </a:lnTo>
                      <a:close/>
                      <a:moveTo>
                        <a:pt x="5719917" y="48912"/>
                      </a:moveTo>
                      <a:lnTo>
                        <a:pt x="5719917" y="106460"/>
                      </a:lnTo>
                      <a:lnTo>
                        <a:pt x="5602626" y="106460"/>
                      </a:lnTo>
                      <a:lnTo>
                        <a:pt x="5602626" y="192772"/>
                      </a:lnTo>
                      <a:lnTo>
                        <a:pt x="5689531" y="192772"/>
                      </a:lnTo>
                      <a:lnTo>
                        <a:pt x="5689531" y="166204"/>
                      </a:lnTo>
                      <a:lnTo>
                        <a:pt x="5629718" y="166204"/>
                      </a:lnTo>
                      <a:lnTo>
                        <a:pt x="5629718" y="133028"/>
                      </a:lnTo>
                      <a:lnTo>
                        <a:pt x="5719917" y="133028"/>
                      </a:lnTo>
                      <a:lnTo>
                        <a:pt x="5719917" y="192772"/>
                      </a:lnTo>
                      <a:lnTo>
                        <a:pt x="5862984" y="192772"/>
                      </a:lnTo>
                      <a:lnTo>
                        <a:pt x="5862984" y="48912"/>
                      </a:lnTo>
                      <a:lnTo>
                        <a:pt x="5835891" y="48912"/>
                      </a:lnTo>
                      <a:lnTo>
                        <a:pt x="5835891" y="166204"/>
                      </a:lnTo>
                      <a:lnTo>
                        <a:pt x="5804558" y="166204"/>
                      </a:lnTo>
                      <a:lnTo>
                        <a:pt x="5804558" y="48912"/>
                      </a:lnTo>
                      <a:lnTo>
                        <a:pt x="5777465" y="48912"/>
                      </a:lnTo>
                      <a:lnTo>
                        <a:pt x="5777465" y="166204"/>
                      </a:lnTo>
                      <a:lnTo>
                        <a:pt x="5747010" y="166204"/>
                      </a:lnTo>
                      <a:lnTo>
                        <a:pt x="5747010" y="48912"/>
                      </a:lnTo>
                      <a:close/>
                      <a:moveTo>
                        <a:pt x="5310934" y="48912"/>
                      </a:moveTo>
                      <a:lnTo>
                        <a:pt x="5310934" y="75480"/>
                      </a:lnTo>
                      <a:lnTo>
                        <a:pt x="5689531" y="75480"/>
                      </a:lnTo>
                      <a:lnTo>
                        <a:pt x="5689531" y="48912"/>
                      </a:lnTo>
                      <a:close/>
                      <a:moveTo>
                        <a:pt x="5142297" y="48912"/>
                      </a:moveTo>
                      <a:lnTo>
                        <a:pt x="5142297" y="106460"/>
                      </a:lnTo>
                      <a:lnTo>
                        <a:pt x="5025005" y="106460"/>
                      </a:lnTo>
                      <a:lnTo>
                        <a:pt x="5025005" y="192772"/>
                      </a:lnTo>
                      <a:lnTo>
                        <a:pt x="5111911" y="192772"/>
                      </a:lnTo>
                      <a:lnTo>
                        <a:pt x="5111911" y="166204"/>
                      </a:lnTo>
                      <a:lnTo>
                        <a:pt x="5052098" y="166204"/>
                      </a:lnTo>
                      <a:lnTo>
                        <a:pt x="5052098" y="133028"/>
                      </a:lnTo>
                      <a:lnTo>
                        <a:pt x="5142297" y="133028"/>
                      </a:lnTo>
                      <a:lnTo>
                        <a:pt x="5142297" y="192772"/>
                      </a:lnTo>
                      <a:lnTo>
                        <a:pt x="5285364" y="192772"/>
                      </a:lnTo>
                      <a:lnTo>
                        <a:pt x="5285364" y="48912"/>
                      </a:lnTo>
                      <a:lnTo>
                        <a:pt x="5258271" y="48912"/>
                      </a:lnTo>
                      <a:lnTo>
                        <a:pt x="5258271" y="166204"/>
                      </a:lnTo>
                      <a:lnTo>
                        <a:pt x="5226937" y="166204"/>
                      </a:lnTo>
                      <a:lnTo>
                        <a:pt x="5226937" y="48912"/>
                      </a:lnTo>
                      <a:lnTo>
                        <a:pt x="5199845" y="48912"/>
                      </a:lnTo>
                      <a:lnTo>
                        <a:pt x="5199845" y="166204"/>
                      </a:lnTo>
                      <a:lnTo>
                        <a:pt x="5169390" y="166204"/>
                      </a:lnTo>
                      <a:lnTo>
                        <a:pt x="5169390" y="48912"/>
                      </a:lnTo>
                      <a:close/>
                      <a:moveTo>
                        <a:pt x="4733314" y="48912"/>
                      </a:moveTo>
                      <a:lnTo>
                        <a:pt x="4733314" y="75480"/>
                      </a:lnTo>
                      <a:lnTo>
                        <a:pt x="5111911" y="75480"/>
                      </a:lnTo>
                      <a:lnTo>
                        <a:pt x="5111911" y="48912"/>
                      </a:lnTo>
                      <a:close/>
                      <a:moveTo>
                        <a:pt x="4564677" y="48912"/>
                      </a:moveTo>
                      <a:lnTo>
                        <a:pt x="4564677" y="106460"/>
                      </a:lnTo>
                      <a:lnTo>
                        <a:pt x="4447385" y="106460"/>
                      </a:lnTo>
                      <a:lnTo>
                        <a:pt x="4447385" y="192772"/>
                      </a:lnTo>
                      <a:lnTo>
                        <a:pt x="4534290" y="192772"/>
                      </a:lnTo>
                      <a:lnTo>
                        <a:pt x="4534290" y="166204"/>
                      </a:lnTo>
                      <a:lnTo>
                        <a:pt x="4474477" y="166204"/>
                      </a:lnTo>
                      <a:lnTo>
                        <a:pt x="4474477" y="133028"/>
                      </a:lnTo>
                      <a:lnTo>
                        <a:pt x="4564677" y="133028"/>
                      </a:lnTo>
                      <a:lnTo>
                        <a:pt x="4564677" y="192772"/>
                      </a:lnTo>
                      <a:lnTo>
                        <a:pt x="4707743" y="192772"/>
                      </a:lnTo>
                      <a:lnTo>
                        <a:pt x="4707743" y="48912"/>
                      </a:lnTo>
                      <a:lnTo>
                        <a:pt x="4680651" y="48912"/>
                      </a:lnTo>
                      <a:lnTo>
                        <a:pt x="4680651" y="166204"/>
                      </a:lnTo>
                      <a:lnTo>
                        <a:pt x="4649317" y="166204"/>
                      </a:lnTo>
                      <a:lnTo>
                        <a:pt x="4649317" y="48912"/>
                      </a:lnTo>
                      <a:lnTo>
                        <a:pt x="4622225" y="48912"/>
                      </a:lnTo>
                      <a:lnTo>
                        <a:pt x="4622225" y="166204"/>
                      </a:lnTo>
                      <a:lnTo>
                        <a:pt x="4591769" y="166204"/>
                      </a:lnTo>
                      <a:lnTo>
                        <a:pt x="4591769" y="48912"/>
                      </a:lnTo>
                      <a:close/>
                      <a:moveTo>
                        <a:pt x="4155693" y="48912"/>
                      </a:moveTo>
                      <a:lnTo>
                        <a:pt x="4155693" y="75480"/>
                      </a:lnTo>
                      <a:lnTo>
                        <a:pt x="4534290" y="75480"/>
                      </a:lnTo>
                      <a:lnTo>
                        <a:pt x="4534290" y="48912"/>
                      </a:lnTo>
                      <a:close/>
                      <a:moveTo>
                        <a:pt x="3987056" y="48912"/>
                      </a:moveTo>
                      <a:lnTo>
                        <a:pt x="3987056" y="106460"/>
                      </a:lnTo>
                      <a:lnTo>
                        <a:pt x="3869765" y="106460"/>
                      </a:lnTo>
                      <a:lnTo>
                        <a:pt x="3869765" y="192772"/>
                      </a:lnTo>
                      <a:lnTo>
                        <a:pt x="3956670" y="192772"/>
                      </a:lnTo>
                      <a:lnTo>
                        <a:pt x="3956670" y="166204"/>
                      </a:lnTo>
                      <a:lnTo>
                        <a:pt x="3896857" y="166204"/>
                      </a:lnTo>
                      <a:lnTo>
                        <a:pt x="3896857" y="133028"/>
                      </a:lnTo>
                      <a:lnTo>
                        <a:pt x="3987056" y="133028"/>
                      </a:lnTo>
                      <a:lnTo>
                        <a:pt x="3987056" y="192772"/>
                      </a:lnTo>
                      <a:lnTo>
                        <a:pt x="4130123" y="192772"/>
                      </a:lnTo>
                      <a:lnTo>
                        <a:pt x="4130123" y="48912"/>
                      </a:lnTo>
                      <a:lnTo>
                        <a:pt x="4103030" y="48912"/>
                      </a:lnTo>
                      <a:lnTo>
                        <a:pt x="4103030" y="166204"/>
                      </a:lnTo>
                      <a:lnTo>
                        <a:pt x="4071697" y="166204"/>
                      </a:lnTo>
                      <a:lnTo>
                        <a:pt x="4071697" y="48912"/>
                      </a:lnTo>
                      <a:lnTo>
                        <a:pt x="4044604" y="48912"/>
                      </a:lnTo>
                      <a:lnTo>
                        <a:pt x="4044604" y="166204"/>
                      </a:lnTo>
                      <a:lnTo>
                        <a:pt x="4014149" y="166204"/>
                      </a:lnTo>
                      <a:lnTo>
                        <a:pt x="4014149" y="48912"/>
                      </a:lnTo>
                      <a:close/>
                      <a:moveTo>
                        <a:pt x="3578073" y="48912"/>
                      </a:moveTo>
                      <a:lnTo>
                        <a:pt x="3578073" y="75480"/>
                      </a:lnTo>
                      <a:lnTo>
                        <a:pt x="3956670" y="75480"/>
                      </a:lnTo>
                      <a:lnTo>
                        <a:pt x="3956670" y="48912"/>
                      </a:lnTo>
                      <a:close/>
                      <a:moveTo>
                        <a:pt x="3409436" y="48912"/>
                      </a:moveTo>
                      <a:lnTo>
                        <a:pt x="3409436" y="106460"/>
                      </a:lnTo>
                      <a:lnTo>
                        <a:pt x="3292144" y="106460"/>
                      </a:lnTo>
                      <a:lnTo>
                        <a:pt x="3292144" y="192772"/>
                      </a:lnTo>
                      <a:lnTo>
                        <a:pt x="3379050" y="192772"/>
                      </a:lnTo>
                      <a:lnTo>
                        <a:pt x="3379050" y="166204"/>
                      </a:lnTo>
                      <a:lnTo>
                        <a:pt x="3319237" y="166204"/>
                      </a:lnTo>
                      <a:lnTo>
                        <a:pt x="3319237" y="133028"/>
                      </a:lnTo>
                      <a:lnTo>
                        <a:pt x="3409436" y="133028"/>
                      </a:lnTo>
                      <a:lnTo>
                        <a:pt x="3409436" y="192772"/>
                      </a:lnTo>
                      <a:lnTo>
                        <a:pt x="3552502" y="192772"/>
                      </a:lnTo>
                      <a:lnTo>
                        <a:pt x="3552502" y="48912"/>
                      </a:lnTo>
                      <a:lnTo>
                        <a:pt x="3525410" y="48912"/>
                      </a:lnTo>
                      <a:lnTo>
                        <a:pt x="3525410" y="166204"/>
                      </a:lnTo>
                      <a:lnTo>
                        <a:pt x="3494076" y="166204"/>
                      </a:lnTo>
                      <a:lnTo>
                        <a:pt x="3494076" y="48912"/>
                      </a:lnTo>
                      <a:lnTo>
                        <a:pt x="3466984" y="48912"/>
                      </a:lnTo>
                      <a:lnTo>
                        <a:pt x="3466984" y="166204"/>
                      </a:lnTo>
                      <a:lnTo>
                        <a:pt x="3436528" y="166204"/>
                      </a:lnTo>
                      <a:lnTo>
                        <a:pt x="3436528" y="48912"/>
                      </a:lnTo>
                      <a:close/>
                      <a:moveTo>
                        <a:pt x="3000452" y="48912"/>
                      </a:moveTo>
                      <a:lnTo>
                        <a:pt x="3000452" y="75480"/>
                      </a:lnTo>
                      <a:lnTo>
                        <a:pt x="3379050" y="75480"/>
                      </a:lnTo>
                      <a:lnTo>
                        <a:pt x="3379050" y="48912"/>
                      </a:lnTo>
                      <a:close/>
                      <a:moveTo>
                        <a:pt x="2831816" y="48912"/>
                      </a:moveTo>
                      <a:lnTo>
                        <a:pt x="2831816" y="106460"/>
                      </a:lnTo>
                      <a:lnTo>
                        <a:pt x="2714525" y="106460"/>
                      </a:lnTo>
                      <a:lnTo>
                        <a:pt x="2714525" y="192772"/>
                      </a:lnTo>
                      <a:lnTo>
                        <a:pt x="2801430" y="192772"/>
                      </a:lnTo>
                      <a:lnTo>
                        <a:pt x="2801430" y="166204"/>
                      </a:lnTo>
                      <a:lnTo>
                        <a:pt x="2741617" y="166204"/>
                      </a:lnTo>
                      <a:lnTo>
                        <a:pt x="2741617" y="133028"/>
                      </a:lnTo>
                      <a:lnTo>
                        <a:pt x="2831816" y="133028"/>
                      </a:lnTo>
                      <a:lnTo>
                        <a:pt x="2831816" y="192772"/>
                      </a:lnTo>
                      <a:lnTo>
                        <a:pt x="2974882" y="192772"/>
                      </a:lnTo>
                      <a:lnTo>
                        <a:pt x="2974882" y="48912"/>
                      </a:lnTo>
                      <a:lnTo>
                        <a:pt x="2947790" y="48912"/>
                      </a:lnTo>
                      <a:lnTo>
                        <a:pt x="2947790" y="166204"/>
                      </a:lnTo>
                      <a:lnTo>
                        <a:pt x="2916456" y="166204"/>
                      </a:lnTo>
                      <a:lnTo>
                        <a:pt x="2916456" y="48912"/>
                      </a:lnTo>
                      <a:lnTo>
                        <a:pt x="2889363" y="48912"/>
                      </a:lnTo>
                      <a:lnTo>
                        <a:pt x="2889363" y="166204"/>
                      </a:lnTo>
                      <a:lnTo>
                        <a:pt x="2858908" y="166204"/>
                      </a:lnTo>
                      <a:lnTo>
                        <a:pt x="2858908" y="48912"/>
                      </a:lnTo>
                      <a:close/>
                      <a:moveTo>
                        <a:pt x="2422833" y="48912"/>
                      </a:moveTo>
                      <a:lnTo>
                        <a:pt x="2422833" y="75480"/>
                      </a:lnTo>
                      <a:lnTo>
                        <a:pt x="2801430" y="75480"/>
                      </a:lnTo>
                      <a:lnTo>
                        <a:pt x="2801430" y="48912"/>
                      </a:lnTo>
                      <a:close/>
                      <a:moveTo>
                        <a:pt x="2254196" y="48912"/>
                      </a:moveTo>
                      <a:lnTo>
                        <a:pt x="2254196" y="106460"/>
                      </a:lnTo>
                      <a:lnTo>
                        <a:pt x="2136904" y="106460"/>
                      </a:lnTo>
                      <a:lnTo>
                        <a:pt x="2136904" y="192772"/>
                      </a:lnTo>
                      <a:lnTo>
                        <a:pt x="2223809" y="192772"/>
                      </a:lnTo>
                      <a:lnTo>
                        <a:pt x="2223809" y="166204"/>
                      </a:lnTo>
                      <a:lnTo>
                        <a:pt x="2163997" y="166204"/>
                      </a:lnTo>
                      <a:lnTo>
                        <a:pt x="2163997" y="133028"/>
                      </a:lnTo>
                      <a:lnTo>
                        <a:pt x="2254196" y="133028"/>
                      </a:lnTo>
                      <a:lnTo>
                        <a:pt x="2254196" y="192772"/>
                      </a:lnTo>
                      <a:lnTo>
                        <a:pt x="2397262" y="192772"/>
                      </a:lnTo>
                      <a:lnTo>
                        <a:pt x="2397262" y="48912"/>
                      </a:lnTo>
                      <a:lnTo>
                        <a:pt x="2370170" y="48912"/>
                      </a:lnTo>
                      <a:lnTo>
                        <a:pt x="2370170" y="166204"/>
                      </a:lnTo>
                      <a:lnTo>
                        <a:pt x="2338836" y="166204"/>
                      </a:lnTo>
                      <a:lnTo>
                        <a:pt x="2338836" y="48912"/>
                      </a:lnTo>
                      <a:lnTo>
                        <a:pt x="2311744" y="48912"/>
                      </a:lnTo>
                      <a:lnTo>
                        <a:pt x="2311744" y="166204"/>
                      </a:lnTo>
                      <a:lnTo>
                        <a:pt x="2281288" y="166204"/>
                      </a:lnTo>
                      <a:lnTo>
                        <a:pt x="2281288" y="48912"/>
                      </a:lnTo>
                      <a:close/>
                      <a:moveTo>
                        <a:pt x="1845212" y="48912"/>
                      </a:moveTo>
                      <a:lnTo>
                        <a:pt x="1845212" y="75480"/>
                      </a:lnTo>
                      <a:lnTo>
                        <a:pt x="2223809" y="75480"/>
                      </a:lnTo>
                      <a:lnTo>
                        <a:pt x="2223809" y="48912"/>
                      </a:lnTo>
                      <a:close/>
                      <a:moveTo>
                        <a:pt x="1676576" y="48912"/>
                      </a:moveTo>
                      <a:lnTo>
                        <a:pt x="1676576" y="106460"/>
                      </a:lnTo>
                      <a:lnTo>
                        <a:pt x="1559284" y="106460"/>
                      </a:lnTo>
                      <a:lnTo>
                        <a:pt x="1559284" y="192772"/>
                      </a:lnTo>
                      <a:lnTo>
                        <a:pt x="1646189" y="192772"/>
                      </a:lnTo>
                      <a:lnTo>
                        <a:pt x="1646189" y="166204"/>
                      </a:lnTo>
                      <a:lnTo>
                        <a:pt x="1586376" y="166204"/>
                      </a:lnTo>
                      <a:lnTo>
                        <a:pt x="1586376" y="133028"/>
                      </a:lnTo>
                      <a:lnTo>
                        <a:pt x="1676576" y="133028"/>
                      </a:lnTo>
                      <a:lnTo>
                        <a:pt x="1676576" y="192772"/>
                      </a:lnTo>
                      <a:lnTo>
                        <a:pt x="1819642" y="192772"/>
                      </a:lnTo>
                      <a:lnTo>
                        <a:pt x="1819642" y="48912"/>
                      </a:lnTo>
                      <a:lnTo>
                        <a:pt x="1792550" y="48912"/>
                      </a:lnTo>
                      <a:lnTo>
                        <a:pt x="1792550" y="166204"/>
                      </a:lnTo>
                      <a:lnTo>
                        <a:pt x="1761216" y="166204"/>
                      </a:lnTo>
                      <a:lnTo>
                        <a:pt x="1761216" y="48912"/>
                      </a:lnTo>
                      <a:lnTo>
                        <a:pt x="1734123" y="48912"/>
                      </a:lnTo>
                      <a:lnTo>
                        <a:pt x="1734123" y="166204"/>
                      </a:lnTo>
                      <a:lnTo>
                        <a:pt x="1703668" y="166204"/>
                      </a:lnTo>
                      <a:lnTo>
                        <a:pt x="1703668" y="48912"/>
                      </a:lnTo>
                      <a:close/>
                      <a:moveTo>
                        <a:pt x="1267592" y="48912"/>
                      </a:moveTo>
                      <a:lnTo>
                        <a:pt x="1267592" y="75480"/>
                      </a:lnTo>
                      <a:lnTo>
                        <a:pt x="1646189" y="75480"/>
                      </a:lnTo>
                      <a:lnTo>
                        <a:pt x="1646189" y="48912"/>
                      </a:lnTo>
                      <a:close/>
                      <a:moveTo>
                        <a:pt x="1098955" y="48912"/>
                      </a:moveTo>
                      <a:lnTo>
                        <a:pt x="1098955" y="106460"/>
                      </a:lnTo>
                      <a:lnTo>
                        <a:pt x="981663" y="106460"/>
                      </a:lnTo>
                      <a:lnTo>
                        <a:pt x="981663" y="192772"/>
                      </a:lnTo>
                      <a:lnTo>
                        <a:pt x="1068569" y="192772"/>
                      </a:lnTo>
                      <a:lnTo>
                        <a:pt x="1068569" y="166204"/>
                      </a:lnTo>
                      <a:lnTo>
                        <a:pt x="1008756" y="166204"/>
                      </a:lnTo>
                      <a:lnTo>
                        <a:pt x="1008756" y="133028"/>
                      </a:lnTo>
                      <a:lnTo>
                        <a:pt x="1098955" y="133028"/>
                      </a:lnTo>
                      <a:lnTo>
                        <a:pt x="1098955" y="192772"/>
                      </a:lnTo>
                      <a:lnTo>
                        <a:pt x="1242022" y="192772"/>
                      </a:lnTo>
                      <a:lnTo>
                        <a:pt x="1242022" y="48912"/>
                      </a:lnTo>
                      <a:lnTo>
                        <a:pt x="1214929" y="48912"/>
                      </a:lnTo>
                      <a:lnTo>
                        <a:pt x="1214929" y="166204"/>
                      </a:lnTo>
                      <a:lnTo>
                        <a:pt x="1183596" y="166204"/>
                      </a:lnTo>
                      <a:lnTo>
                        <a:pt x="1183596" y="48912"/>
                      </a:lnTo>
                      <a:lnTo>
                        <a:pt x="1156503" y="48912"/>
                      </a:lnTo>
                      <a:lnTo>
                        <a:pt x="1156503" y="166204"/>
                      </a:lnTo>
                      <a:lnTo>
                        <a:pt x="1126048" y="166204"/>
                      </a:lnTo>
                      <a:lnTo>
                        <a:pt x="1126048" y="48912"/>
                      </a:lnTo>
                      <a:close/>
                      <a:moveTo>
                        <a:pt x="689972" y="48912"/>
                      </a:moveTo>
                      <a:lnTo>
                        <a:pt x="689972" y="75480"/>
                      </a:lnTo>
                      <a:lnTo>
                        <a:pt x="1068569" y="75480"/>
                      </a:lnTo>
                      <a:lnTo>
                        <a:pt x="1068569" y="48912"/>
                      </a:lnTo>
                      <a:close/>
                      <a:moveTo>
                        <a:pt x="521335" y="48912"/>
                      </a:moveTo>
                      <a:lnTo>
                        <a:pt x="521335" y="106460"/>
                      </a:lnTo>
                      <a:lnTo>
                        <a:pt x="404043" y="106460"/>
                      </a:lnTo>
                      <a:lnTo>
                        <a:pt x="404043" y="192772"/>
                      </a:lnTo>
                      <a:lnTo>
                        <a:pt x="490948" y="192772"/>
                      </a:lnTo>
                      <a:lnTo>
                        <a:pt x="490948" y="166204"/>
                      </a:lnTo>
                      <a:lnTo>
                        <a:pt x="431136" y="166204"/>
                      </a:lnTo>
                      <a:lnTo>
                        <a:pt x="431136" y="133028"/>
                      </a:lnTo>
                      <a:lnTo>
                        <a:pt x="521335" y="133028"/>
                      </a:lnTo>
                      <a:lnTo>
                        <a:pt x="521335" y="192772"/>
                      </a:lnTo>
                      <a:lnTo>
                        <a:pt x="664401" y="192772"/>
                      </a:lnTo>
                      <a:lnTo>
                        <a:pt x="664401" y="48912"/>
                      </a:lnTo>
                      <a:lnTo>
                        <a:pt x="637309" y="48912"/>
                      </a:lnTo>
                      <a:lnTo>
                        <a:pt x="637309" y="166204"/>
                      </a:lnTo>
                      <a:lnTo>
                        <a:pt x="605975" y="166204"/>
                      </a:lnTo>
                      <a:lnTo>
                        <a:pt x="605975" y="48912"/>
                      </a:lnTo>
                      <a:lnTo>
                        <a:pt x="578883" y="48912"/>
                      </a:lnTo>
                      <a:lnTo>
                        <a:pt x="578883" y="166204"/>
                      </a:lnTo>
                      <a:lnTo>
                        <a:pt x="548427" y="166204"/>
                      </a:lnTo>
                      <a:lnTo>
                        <a:pt x="548427" y="48912"/>
                      </a:lnTo>
                      <a:close/>
                      <a:moveTo>
                        <a:pt x="112351" y="48912"/>
                      </a:moveTo>
                      <a:lnTo>
                        <a:pt x="112351" y="75480"/>
                      </a:lnTo>
                      <a:lnTo>
                        <a:pt x="490948" y="75480"/>
                      </a:lnTo>
                      <a:lnTo>
                        <a:pt x="490948" y="48912"/>
                      </a:lnTo>
                      <a:close/>
                      <a:moveTo>
                        <a:pt x="0" y="0"/>
                      </a:moveTo>
                      <a:lnTo>
                        <a:pt x="111860" y="0"/>
                      </a:lnTo>
                      <a:lnTo>
                        <a:pt x="111860" y="22262"/>
                      </a:lnTo>
                      <a:lnTo>
                        <a:pt x="371391" y="22262"/>
                      </a:lnTo>
                      <a:lnTo>
                        <a:pt x="371391" y="0"/>
                      </a:lnTo>
                      <a:lnTo>
                        <a:pt x="404043" y="0"/>
                      </a:lnTo>
                      <a:lnTo>
                        <a:pt x="404043" y="22262"/>
                      </a:lnTo>
                      <a:lnTo>
                        <a:pt x="664401" y="22262"/>
                      </a:lnTo>
                      <a:lnTo>
                        <a:pt x="664401" y="0"/>
                      </a:lnTo>
                      <a:lnTo>
                        <a:pt x="689481" y="0"/>
                      </a:lnTo>
                      <a:lnTo>
                        <a:pt x="689481" y="22262"/>
                      </a:lnTo>
                      <a:lnTo>
                        <a:pt x="949012" y="22262"/>
                      </a:lnTo>
                      <a:lnTo>
                        <a:pt x="949012" y="0"/>
                      </a:lnTo>
                      <a:lnTo>
                        <a:pt x="981663" y="0"/>
                      </a:lnTo>
                      <a:lnTo>
                        <a:pt x="981663" y="22262"/>
                      </a:lnTo>
                      <a:lnTo>
                        <a:pt x="1242022" y="22262"/>
                      </a:lnTo>
                      <a:lnTo>
                        <a:pt x="1242022" y="0"/>
                      </a:lnTo>
                      <a:lnTo>
                        <a:pt x="1267101" y="0"/>
                      </a:lnTo>
                      <a:lnTo>
                        <a:pt x="1267101" y="22262"/>
                      </a:lnTo>
                      <a:lnTo>
                        <a:pt x="1526632" y="22262"/>
                      </a:lnTo>
                      <a:lnTo>
                        <a:pt x="1526632" y="0"/>
                      </a:lnTo>
                      <a:lnTo>
                        <a:pt x="1559284" y="0"/>
                      </a:lnTo>
                      <a:lnTo>
                        <a:pt x="1559284" y="22262"/>
                      </a:lnTo>
                      <a:lnTo>
                        <a:pt x="1819642" y="22262"/>
                      </a:lnTo>
                      <a:lnTo>
                        <a:pt x="1819642" y="0"/>
                      </a:lnTo>
                      <a:lnTo>
                        <a:pt x="1844721" y="0"/>
                      </a:lnTo>
                      <a:lnTo>
                        <a:pt x="1844721" y="22262"/>
                      </a:lnTo>
                      <a:lnTo>
                        <a:pt x="2104252" y="22262"/>
                      </a:lnTo>
                      <a:lnTo>
                        <a:pt x="2104252" y="0"/>
                      </a:lnTo>
                      <a:lnTo>
                        <a:pt x="2136904" y="0"/>
                      </a:lnTo>
                      <a:lnTo>
                        <a:pt x="2136904" y="22262"/>
                      </a:lnTo>
                      <a:lnTo>
                        <a:pt x="2397262" y="22262"/>
                      </a:lnTo>
                      <a:lnTo>
                        <a:pt x="2397262" y="0"/>
                      </a:lnTo>
                      <a:lnTo>
                        <a:pt x="2422342" y="0"/>
                      </a:lnTo>
                      <a:lnTo>
                        <a:pt x="2422342" y="22262"/>
                      </a:lnTo>
                      <a:lnTo>
                        <a:pt x="2681872" y="22262"/>
                      </a:lnTo>
                      <a:lnTo>
                        <a:pt x="2681872" y="0"/>
                      </a:lnTo>
                      <a:lnTo>
                        <a:pt x="2714525" y="0"/>
                      </a:lnTo>
                      <a:lnTo>
                        <a:pt x="2714525" y="22262"/>
                      </a:lnTo>
                      <a:lnTo>
                        <a:pt x="2974882" y="22262"/>
                      </a:lnTo>
                      <a:lnTo>
                        <a:pt x="2974882" y="0"/>
                      </a:lnTo>
                      <a:lnTo>
                        <a:pt x="2999961" y="0"/>
                      </a:lnTo>
                      <a:lnTo>
                        <a:pt x="2999961" y="22262"/>
                      </a:lnTo>
                      <a:lnTo>
                        <a:pt x="3259492" y="22262"/>
                      </a:lnTo>
                      <a:lnTo>
                        <a:pt x="3259492" y="0"/>
                      </a:lnTo>
                      <a:lnTo>
                        <a:pt x="3292144" y="0"/>
                      </a:lnTo>
                      <a:lnTo>
                        <a:pt x="3292144" y="22262"/>
                      </a:lnTo>
                      <a:lnTo>
                        <a:pt x="3552502" y="22262"/>
                      </a:lnTo>
                      <a:lnTo>
                        <a:pt x="3552502" y="0"/>
                      </a:lnTo>
                      <a:lnTo>
                        <a:pt x="3577582" y="0"/>
                      </a:lnTo>
                      <a:lnTo>
                        <a:pt x="3577582" y="22262"/>
                      </a:lnTo>
                      <a:lnTo>
                        <a:pt x="3837112" y="22262"/>
                      </a:lnTo>
                      <a:lnTo>
                        <a:pt x="3837112" y="0"/>
                      </a:lnTo>
                      <a:lnTo>
                        <a:pt x="3869765" y="0"/>
                      </a:lnTo>
                      <a:lnTo>
                        <a:pt x="3869765" y="22262"/>
                      </a:lnTo>
                      <a:lnTo>
                        <a:pt x="4130123" y="22262"/>
                      </a:lnTo>
                      <a:lnTo>
                        <a:pt x="4130123" y="0"/>
                      </a:lnTo>
                      <a:lnTo>
                        <a:pt x="4155202" y="0"/>
                      </a:lnTo>
                      <a:lnTo>
                        <a:pt x="4155202" y="22262"/>
                      </a:lnTo>
                      <a:lnTo>
                        <a:pt x="4414733" y="22262"/>
                      </a:lnTo>
                      <a:lnTo>
                        <a:pt x="4414733" y="0"/>
                      </a:lnTo>
                      <a:lnTo>
                        <a:pt x="4447385" y="0"/>
                      </a:lnTo>
                      <a:lnTo>
                        <a:pt x="4447385" y="22262"/>
                      </a:lnTo>
                      <a:lnTo>
                        <a:pt x="4707743" y="22262"/>
                      </a:lnTo>
                      <a:lnTo>
                        <a:pt x="4707743" y="0"/>
                      </a:lnTo>
                      <a:lnTo>
                        <a:pt x="4732822" y="0"/>
                      </a:lnTo>
                      <a:lnTo>
                        <a:pt x="4732822" y="22262"/>
                      </a:lnTo>
                      <a:lnTo>
                        <a:pt x="4992353" y="22262"/>
                      </a:lnTo>
                      <a:lnTo>
                        <a:pt x="4992353" y="0"/>
                      </a:lnTo>
                      <a:lnTo>
                        <a:pt x="5025005" y="0"/>
                      </a:lnTo>
                      <a:lnTo>
                        <a:pt x="5025005" y="22262"/>
                      </a:lnTo>
                      <a:lnTo>
                        <a:pt x="5285364" y="22262"/>
                      </a:lnTo>
                      <a:lnTo>
                        <a:pt x="5285364" y="0"/>
                      </a:lnTo>
                      <a:lnTo>
                        <a:pt x="5310443" y="0"/>
                      </a:lnTo>
                      <a:lnTo>
                        <a:pt x="5310443" y="22262"/>
                      </a:lnTo>
                      <a:lnTo>
                        <a:pt x="5569974" y="22262"/>
                      </a:lnTo>
                      <a:lnTo>
                        <a:pt x="5569974" y="0"/>
                      </a:lnTo>
                      <a:lnTo>
                        <a:pt x="5602626" y="0"/>
                      </a:lnTo>
                      <a:lnTo>
                        <a:pt x="5602626" y="22262"/>
                      </a:lnTo>
                      <a:lnTo>
                        <a:pt x="5862984" y="22262"/>
                      </a:lnTo>
                      <a:lnTo>
                        <a:pt x="5862984" y="0"/>
                      </a:lnTo>
                      <a:lnTo>
                        <a:pt x="5888063" y="0"/>
                      </a:lnTo>
                      <a:lnTo>
                        <a:pt x="5888063" y="22262"/>
                      </a:lnTo>
                      <a:lnTo>
                        <a:pt x="6147593" y="22262"/>
                      </a:lnTo>
                      <a:lnTo>
                        <a:pt x="6147593" y="0"/>
                      </a:lnTo>
                      <a:lnTo>
                        <a:pt x="6180246" y="0"/>
                      </a:lnTo>
                      <a:lnTo>
                        <a:pt x="6180246" y="22262"/>
                      </a:lnTo>
                      <a:lnTo>
                        <a:pt x="6440604" y="22262"/>
                      </a:lnTo>
                      <a:lnTo>
                        <a:pt x="6440604" y="0"/>
                      </a:lnTo>
                      <a:lnTo>
                        <a:pt x="6552827" y="0"/>
                      </a:lnTo>
                      <a:lnTo>
                        <a:pt x="6552827" y="1586865"/>
                      </a:lnTo>
                      <a:lnTo>
                        <a:pt x="0" y="158686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anchor="ctr"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FB1BCBEA-02EE-40DD-9217-65563BF389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3895" y="3150715"/>
                <a:ext cx="291577" cy="285212"/>
              </a:xfrm>
              <a:custGeom>
                <a:avLst/>
                <a:gdLst>
                  <a:gd name="connsiteX0" fmla="*/ 77773 w 291577"/>
                  <a:gd name="connsiteY0" fmla="*/ 35845 h 285212"/>
                  <a:gd name="connsiteX1" fmla="*/ 27113 w 291577"/>
                  <a:gd name="connsiteY1" fmla="*/ 132514 h 285212"/>
                  <a:gd name="connsiteX2" fmla="*/ 55413 w 291577"/>
                  <a:gd name="connsiteY2" fmla="*/ 237920 h 285212"/>
                  <a:gd name="connsiteX3" fmla="*/ 955 w 291577"/>
                  <a:gd name="connsiteY3" fmla="*/ 129620 h 285212"/>
                  <a:gd name="connsiteX4" fmla="*/ 77773 w 291577"/>
                  <a:gd name="connsiteY4" fmla="*/ 35845 h 285212"/>
                  <a:gd name="connsiteX5" fmla="*/ 213804 w 291577"/>
                  <a:gd name="connsiteY5" fmla="*/ 32519 h 285212"/>
                  <a:gd name="connsiteX6" fmla="*/ 290622 w 291577"/>
                  <a:gd name="connsiteY6" fmla="*/ 126294 h 285212"/>
                  <a:gd name="connsiteX7" fmla="*/ 236165 w 291577"/>
                  <a:gd name="connsiteY7" fmla="*/ 234594 h 285212"/>
                  <a:gd name="connsiteX8" fmla="*/ 264464 w 291577"/>
                  <a:gd name="connsiteY8" fmla="*/ 129188 h 285212"/>
                  <a:gd name="connsiteX9" fmla="*/ 213804 w 291577"/>
                  <a:gd name="connsiteY9" fmla="*/ 32519 h 285212"/>
                  <a:gd name="connsiteX10" fmla="*/ 146625 w 291577"/>
                  <a:gd name="connsiteY10" fmla="*/ 25777 h 285212"/>
                  <a:gd name="connsiteX11" fmla="*/ 165015 w 291577"/>
                  <a:gd name="connsiteY11" fmla="*/ 38250 h 285212"/>
                  <a:gd name="connsiteX12" fmla="*/ 161671 w 291577"/>
                  <a:gd name="connsiteY12" fmla="*/ 231163 h 285212"/>
                  <a:gd name="connsiteX13" fmla="*/ 168359 w 291577"/>
                  <a:gd name="connsiteY13" fmla="*/ 227837 h 285212"/>
                  <a:gd name="connsiteX14" fmla="*/ 181734 w 291577"/>
                  <a:gd name="connsiteY14" fmla="*/ 214533 h 285212"/>
                  <a:gd name="connsiteX15" fmla="*/ 200124 w 291577"/>
                  <a:gd name="connsiteY15" fmla="*/ 193745 h 285212"/>
                  <a:gd name="connsiteX16" fmla="*/ 212663 w 291577"/>
                  <a:gd name="connsiteY16" fmla="*/ 162978 h 285212"/>
                  <a:gd name="connsiteX17" fmla="*/ 220186 w 291577"/>
                  <a:gd name="connsiteY17" fmla="*/ 133875 h 285212"/>
                  <a:gd name="connsiteX18" fmla="*/ 220186 w 291577"/>
                  <a:gd name="connsiteY18" fmla="*/ 104772 h 285212"/>
                  <a:gd name="connsiteX19" fmla="*/ 213499 w 291577"/>
                  <a:gd name="connsiteY19" fmla="*/ 70679 h 285212"/>
                  <a:gd name="connsiteX20" fmla="*/ 192601 w 291577"/>
                  <a:gd name="connsiteY20" fmla="*/ 35755 h 285212"/>
                  <a:gd name="connsiteX21" fmla="*/ 209319 w 291577"/>
                  <a:gd name="connsiteY21" fmla="*/ 50723 h 285212"/>
                  <a:gd name="connsiteX22" fmla="*/ 225202 w 291577"/>
                  <a:gd name="connsiteY22" fmla="*/ 69848 h 285212"/>
                  <a:gd name="connsiteX23" fmla="*/ 239412 w 291577"/>
                  <a:gd name="connsiteY23" fmla="*/ 108098 h 285212"/>
                  <a:gd name="connsiteX24" fmla="*/ 242756 w 291577"/>
                  <a:gd name="connsiteY24" fmla="*/ 140527 h 285212"/>
                  <a:gd name="connsiteX25" fmla="*/ 236905 w 291577"/>
                  <a:gd name="connsiteY25" fmla="*/ 177114 h 285212"/>
                  <a:gd name="connsiteX26" fmla="*/ 221022 w 291577"/>
                  <a:gd name="connsiteY26" fmla="*/ 212038 h 285212"/>
                  <a:gd name="connsiteX27" fmla="*/ 192601 w 291577"/>
                  <a:gd name="connsiteY27" fmla="*/ 240310 h 285212"/>
                  <a:gd name="connsiteX28" fmla="*/ 172538 w 291577"/>
                  <a:gd name="connsiteY28" fmla="*/ 253614 h 285212"/>
                  <a:gd name="connsiteX29" fmla="*/ 185913 w 291577"/>
                  <a:gd name="connsiteY29" fmla="*/ 260266 h 285212"/>
                  <a:gd name="connsiteX30" fmla="*/ 209319 w 291577"/>
                  <a:gd name="connsiteY30" fmla="*/ 261930 h 285212"/>
                  <a:gd name="connsiteX31" fmla="*/ 229381 w 291577"/>
                  <a:gd name="connsiteY31" fmla="*/ 261098 h 285212"/>
                  <a:gd name="connsiteX32" fmla="*/ 215171 w 291577"/>
                  <a:gd name="connsiteY32" fmla="*/ 267750 h 285212"/>
                  <a:gd name="connsiteX33" fmla="*/ 200124 w 291577"/>
                  <a:gd name="connsiteY33" fmla="*/ 271908 h 285212"/>
                  <a:gd name="connsiteX34" fmla="*/ 176718 w 291577"/>
                  <a:gd name="connsiteY34" fmla="*/ 271076 h 285212"/>
                  <a:gd name="connsiteX35" fmla="*/ 162507 w 291577"/>
                  <a:gd name="connsiteY35" fmla="*/ 266087 h 285212"/>
                  <a:gd name="connsiteX36" fmla="*/ 147461 w 291577"/>
                  <a:gd name="connsiteY36" fmla="*/ 285212 h 285212"/>
                  <a:gd name="connsiteX37" fmla="*/ 132414 w 291577"/>
                  <a:gd name="connsiteY37" fmla="*/ 266087 h 285212"/>
                  <a:gd name="connsiteX38" fmla="*/ 114859 w 291577"/>
                  <a:gd name="connsiteY38" fmla="*/ 272739 h 285212"/>
                  <a:gd name="connsiteX39" fmla="*/ 96469 w 291577"/>
                  <a:gd name="connsiteY39" fmla="*/ 271076 h 285212"/>
                  <a:gd name="connsiteX40" fmla="*/ 58852 w 291577"/>
                  <a:gd name="connsiteY40" fmla="*/ 262761 h 285212"/>
                  <a:gd name="connsiteX41" fmla="*/ 78915 w 291577"/>
                  <a:gd name="connsiteY41" fmla="*/ 262761 h 285212"/>
                  <a:gd name="connsiteX42" fmla="*/ 100649 w 291577"/>
                  <a:gd name="connsiteY42" fmla="*/ 260266 h 285212"/>
                  <a:gd name="connsiteX43" fmla="*/ 121547 w 291577"/>
                  <a:gd name="connsiteY43" fmla="*/ 253614 h 285212"/>
                  <a:gd name="connsiteX44" fmla="*/ 113188 w 291577"/>
                  <a:gd name="connsiteY44" fmla="*/ 249457 h 285212"/>
                  <a:gd name="connsiteX45" fmla="*/ 83930 w 291577"/>
                  <a:gd name="connsiteY45" fmla="*/ 226174 h 285212"/>
                  <a:gd name="connsiteX46" fmla="*/ 55509 w 291577"/>
                  <a:gd name="connsiteY46" fmla="*/ 176283 h 285212"/>
                  <a:gd name="connsiteX47" fmla="*/ 50493 w 291577"/>
                  <a:gd name="connsiteY47" fmla="*/ 134707 h 285212"/>
                  <a:gd name="connsiteX48" fmla="*/ 58852 w 291577"/>
                  <a:gd name="connsiteY48" fmla="*/ 94793 h 285212"/>
                  <a:gd name="connsiteX49" fmla="*/ 73899 w 291577"/>
                  <a:gd name="connsiteY49" fmla="*/ 60701 h 285212"/>
                  <a:gd name="connsiteX50" fmla="*/ 103156 w 291577"/>
                  <a:gd name="connsiteY50" fmla="*/ 34092 h 285212"/>
                  <a:gd name="connsiteX51" fmla="*/ 94797 w 291577"/>
                  <a:gd name="connsiteY51" fmla="*/ 43239 h 285212"/>
                  <a:gd name="connsiteX52" fmla="*/ 84766 w 291577"/>
                  <a:gd name="connsiteY52" fmla="*/ 66522 h 285212"/>
                  <a:gd name="connsiteX53" fmla="*/ 73063 w 291577"/>
                  <a:gd name="connsiteY53" fmla="*/ 103940 h 285212"/>
                  <a:gd name="connsiteX54" fmla="*/ 77243 w 291577"/>
                  <a:gd name="connsiteY54" fmla="*/ 153832 h 285212"/>
                  <a:gd name="connsiteX55" fmla="*/ 97305 w 291577"/>
                  <a:gd name="connsiteY55" fmla="*/ 199565 h 285212"/>
                  <a:gd name="connsiteX56" fmla="*/ 131578 w 291577"/>
                  <a:gd name="connsiteY56" fmla="*/ 232826 h 285212"/>
                  <a:gd name="connsiteX57" fmla="*/ 127398 w 291577"/>
                  <a:gd name="connsiteY57" fmla="*/ 41576 h 285212"/>
                  <a:gd name="connsiteX58" fmla="*/ 114023 w 291577"/>
                  <a:gd name="connsiteY58" fmla="*/ 0 h 285212"/>
                  <a:gd name="connsiteX59" fmla="*/ 115695 w 291577"/>
                  <a:gd name="connsiteY59" fmla="*/ 6652 h 285212"/>
                  <a:gd name="connsiteX60" fmla="*/ 125726 w 291577"/>
                  <a:gd name="connsiteY60" fmla="*/ 11641 h 285212"/>
                  <a:gd name="connsiteX61" fmla="*/ 136593 w 291577"/>
                  <a:gd name="connsiteY61" fmla="*/ 10810 h 285212"/>
                  <a:gd name="connsiteX62" fmla="*/ 147460 w 291577"/>
                  <a:gd name="connsiteY62" fmla="*/ 6652 h 285212"/>
                  <a:gd name="connsiteX63" fmla="*/ 156655 w 291577"/>
                  <a:gd name="connsiteY63" fmla="*/ 11641 h 285212"/>
                  <a:gd name="connsiteX64" fmla="*/ 164179 w 291577"/>
                  <a:gd name="connsiteY64" fmla="*/ 10810 h 285212"/>
                  <a:gd name="connsiteX65" fmla="*/ 172538 w 291577"/>
                  <a:gd name="connsiteY65" fmla="*/ 8315 h 285212"/>
                  <a:gd name="connsiteX66" fmla="*/ 182569 w 291577"/>
                  <a:gd name="connsiteY66" fmla="*/ 0 h 285212"/>
                  <a:gd name="connsiteX67" fmla="*/ 182569 w 291577"/>
                  <a:gd name="connsiteY67" fmla="*/ 6652 h 285212"/>
                  <a:gd name="connsiteX68" fmla="*/ 180897 w 291577"/>
                  <a:gd name="connsiteY68" fmla="*/ 19125 h 285212"/>
                  <a:gd name="connsiteX69" fmla="*/ 171702 w 291577"/>
                  <a:gd name="connsiteY69" fmla="*/ 27440 h 285212"/>
                  <a:gd name="connsiteX70" fmla="*/ 157491 w 291577"/>
                  <a:gd name="connsiteY70" fmla="*/ 26609 h 285212"/>
                  <a:gd name="connsiteX71" fmla="*/ 144116 w 291577"/>
                  <a:gd name="connsiteY71" fmla="*/ 20788 h 285212"/>
                  <a:gd name="connsiteX72" fmla="*/ 137429 w 291577"/>
                  <a:gd name="connsiteY72" fmla="*/ 24945 h 285212"/>
                  <a:gd name="connsiteX73" fmla="*/ 125726 w 291577"/>
                  <a:gd name="connsiteY73" fmla="*/ 26609 h 285212"/>
                  <a:gd name="connsiteX74" fmla="*/ 114859 w 291577"/>
                  <a:gd name="connsiteY74" fmla="*/ 17462 h 285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291577" h="285212">
                    <a:moveTo>
                      <a:pt x="77773" y="35845"/>
                    </a:moveTo>
                    <a:cubicBezTo>
                      <a:pt x="51286" y="52996"/>
                      <a:pt x="31797" y="90183"/>
                      <a:pt x="27113" y="132514"/>
                    </a:cubicBezTo>
                    <a:cubicBezTo>
                      <a:pt x="22429" y="174844"/>
                      <a:pt x="33316" y="215393"/>
                      <a:pt x="55413" y="237920"/>
                    </a:cubicBezTo>
                    <a:cubicBezTo>
                      <a:pt x="19162" y="233909"/>
                      <a:pt x="-5219" y="185421"/>
                      <a:pt x="955" y="129620"/>
                    </a:cubicBezTo>
                    <a:cubicBezTo>
                      <a:pt x="7130" y="73818"/>
                      <a:pt x="41522" y="31834"/>
                      <a:pt x="77773" y="35845"/>
                    </a:cubicBezTo>
                    <a:close/>
                    <a:moveTo>
                      <a:pt x="213804" y="32519"/>
                    </a:moveTo>
                    <a:cubicBezTo>
                      <a:pt x="250055" y="28508"/>
                      <a:pt x="284447" y="70492"/>
                      <a:pt x="290622" y="126294"/>
                    </a:cubicBezTo>
                    <a:cubicBezTo>
                      <a:pt x="296796" y="182095"/>
                      <a:pt x="272415" y="230583"/>
                      <a:pt x="236165" y="234594"/>
                    </a:cubicBezTo>
                    <a:cubicBezTo>
                      <a:pt x="258261" y="212067"/>
                      <a:pt x="269148" y="171518"/>
                      <a:pt x="264464" y="129188"/>
                    </a:cubicBezTo>
                    <a:cubicBezTo>
                      <a:pt x="259780" y="86857"/>
                      <a:pt x="240291" y="49670"/>
                      <a:pt x="213804" y="32519"/>
                    </a:cubicBezTo>
                    <a:close/>
                    <a:moveTo>
                      <a:pt x="146625" y="25777"/>
                    </a:moveTo>
                    <a:lnTo>
                      <a:pt x="165015" y="38250"/>
                    </a:lnTo>
                    <a:lnTo>
                      <a:pt x="161671" y="231163"/>
                    </a:lnTo>
                    <a:lnTo>
                      <a:pt x="168359" y="227837"/>
                    </a:lnTo>
                    <a:lnTo>
                      <a:pt x="181734" y="214533"/>
                    </a:lnTo>
                    <a:lnTo>
                      <a:pt x="200124" y="193745"/>
                    </a:lnTo>
                    <a:lnTo>
                      <a:pt x="212663" y="162978"/>
                    </a:lnTo>
                    <a:lnTo>
                      <a:pt x="220186" y="133875"/>
                    </a:lnTo>
                    <a:lnTo>
                      <a:pt x="220186" y="104772"/>
                    </a:lnTo>
                    <a:lnTo>
                      <a:pt x="213499" y="70679"/>
                    </a:lnTo>
                    <a:lnTo>
                      <a:pt x="192601" y="35755"/>
                    </a:lnTo>
                    <a:lnTo>
                      <a:pt x="209319" y="50723"/>
                    </a:lnTo>
                    <a:lnTo>
                      <a:pt x="225202" y="69848"/>
                    </a:lnTo>
                    <a:lnTo>
                      <a:pt x="239412" y="108098"/>
                    </a:lnTo>
                    <a:lnTo>
                      <a:pt x="242756" y="140527"/>
                    </a:lnTo>
                    <a:lnTo>
                      <a:pt x="236905" y="177114"/>
                    </a:lnTo>
                    <a:lnTo>
                      <a:pt x="221022" y="212038"/>
                    </a:lnTo>
                    <a:lnTo>
                      <a:pt x="192601" y="240310"/>
                    </a:lnTo>
                    <a:lnTo>
                      <a:pt x="172538" y="253614"/>
                    </a:lnTo>
                    <a:lnTo>
                      <a:pt x="185913" y="260266"/>
                    </a:lnTo>
                    <a:lnTo>
                      <a:pt x="209319" y="261930"/>
                    </a:lnTo>
                    <a:lnTo>
                      <a:pt x="229381" y="261098"/>
                    </a:lnTo>
                    <a:lnTo>
                      <a:pt x="215171" y="267750"/>
                    </a:lnTo>
                    <a:lnTo>
                      <a:pt x="200124" y="271908"/>
                    </a:lnTo>
                    <a:lnTo>
                      <a:pt x="176718" y="271076"/>
                    </a:lnTo>
                    <a:lnTo>
                      <a:pt x="162507" y="266087"/>
                    </a:lnTo>
                    <a:lnTo>
                      <a:pt x="147461" y="285212"/>
                    </a:lnTo>
                    <a:lnTo>
                      <a:pt x="132414" y="266087"/>
                    </a:lnTo>
                    <a:lnTo>
                      <a:pt x="114859" y="272739"/>
                    </a:lnTo>
                    <a:lnTo>
                      <a:pt x="96469" y="271076"/>
                    </a:lnTo>
                    <a:lnTo>
                      <a:pt x="58852" y="262761"/>
                    </a:lnTo>
                    <a:lnTo>
                      <a:pt x="78915" y="262761"/>
                    </a:lnTo>
                    <a:lnTo>
                      <a:pt x="100649" y="260266"/>
                    </a:lnTo>
                    <a:lnTo>
                      <a:pt x="121547" y="253614"/>
                    </a:lnTo>
                    <a:lnTo>
                      <a:pt x="113188" y="249457"/>
                    </a:lnTo>
                    <a:lnTo>
                      <a:pt x="83930" y="226174"/>
                    </a:lnTo>
                    <a:lnTo>
                      <a:pt x="55509" y="176283"/>
                    </a:lnTo>
                    <a:lnTo>
                      <a:pt x="50493" y="134707"/>
                    </a:lnTo>
                    <a:lnTo>
                      <a:pt x="58852" y="94793"/>
                    </a:lnTo>
                    <a:lnTo>
                      <a:pt x="73899" y="60701"/>
                    </a:lnTo>
                    <a:lnTo>
                      <a:pt x="103156" y="34092"/>
                    </a:lnTo>
                    <a:lnTo>
                      <a:pt x="94797" y="43239"/>
                    </a:lnTo>
                    <a:lnTo>
                      <a:pt x="84766" y="66522"/>
                    </a:lnTo>
                    <a:lnTo>
                      <a:pt x="73063" y="103940"/>
                    </a:lnTo>
                    <a:lnTo>
                      <a:pt x="77243" y="153832"/>
                    </a:lnTo>
                    <a:lnTo>
                      <a:pt x="97305" y="199565"/>
                    </a:lnTo>
                    <a:lnTo>
                      <a:pt x="131578" y="232826"/>
                    </a:lnTo>
                    <a:lnTo>
                      <a:pt x="127398" y="41576"/>
                    </a:lnTo>
                    <a:close/>
                    <a:moveTo>
                      <a:pt x="114023" y="0"/>
                    </a:moveTo>
                    <a:lnTo>
                      <a:pt x="115695" y="6652"/>
                    </a:lnTo>
                    <a:lnTo>
                      <a:pt x="125726" y="11641"/>
                    </a:lnTo>
                    <a:lnTo>
                      <a:pt x="136593" y="10810"/>
                    </a:lnTo>
                    <a:lnTo>
                      <a:pt x="147460" y="6652"/>
                    </a:lnTo>
                    <a:lnTo>
                      <a:pt x="156655" y="11641"/>
                    </a:lnTo>
                    <a:lnTo>
                      <a:pt x="164179" y="10810"/>
                    </a:lnTo>
                    <a:lnTo>
                      <a:pt x="172538" y="8315"/>
                    </a:lnTo>
                    <a:lnTo>
                      <a:pt x="182569" y="0"/>
                    </a:lnTo>
                    <a:lnTo>
                      <a:pt x="182569" y="6652"/>
                    </a:lnTo>
                    <a:lnTo>
                      <a:pt x="180897" y="19125"/>
                    </a:lnTo>
                    <a:lnTo>
                      <a:pt x="171702" y="27440"/>
                    </a:lnTo>
                    <a:lnTo>
                      <a:pt x="157491" y="26609"/>
                    </a:lnTo>
                    <a:lnTo>
                      <a:pt x="144116" y="20788"/>
                    </a:lnTo>
                    <a:lnTo>
                      <a:pt x="137429" y="24945"/>
                    </a:lnTo>
                    <a:lnTo>
                      <a:pt x="125726" y="26609"/>
                    </a:lnTo>
                    <a:lnTo>
                      <a:pt x="114859" y="17462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</p:spPr>
            <p:txBody>
              <a:bodyPr wrap="square">
                <a:noAutofit/>
              </a:bodyPr>
              <a:lstStyle/>
              <a:p>
                <a:endParaRPr lang="ja-JP" altLang="en-US" dirty="0"/>
              </a:p>
            </p:txBody>
          </p:sp>
        </p:grpSp>
        <p:sp>
          <p:nvSpPr>
            <p:cNvPr id="31" name="Rectangle 9">
              <a:extLst>
                <a:ext uri="{FF2B5EF4-FFF2-40B4-BE49-F238E27FC236}">
                  <a16:creationId xmlns:a16="http://schemas.microsoft.com/office/drawing/2014/main" id="{12FB8763-E57F-4E5B-AC91-27D66E1B84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700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5559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500"/>
                            </p:stCondLst>
                            <p:childTnLst>
                              <p:par>
                                <p:cTn id="11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CC8ECB27-7C6C-4BAB-A894-3F692BEF4D3F}"/>
              </a:ext>
            </a:extLst>
          </p:cNvPr>
          <p:cNvGrpSpPr/>
          <p:nvPr/>
        </p:nvGrpSpPr>
        <p:grpSpPr>
          <a:xfrm>
            <a:off x="495298" y="162808"/>
            <a:ext cx="11201402" cy="5760076"/>
            <a:chOff x="1549401" y="1326183"/>
            <a:chExt cx="8504363" cy="5209912"/>
          </a:xfrm>
        </p:grpSpPr>
        <p:sp>
          <p:nvSpPr>
            <p:cNvPr id="164" name="フリーフォーム 4">
              <a:extLst>
                <a:ext uri="{FF2B5EF4-FFF2-40B4-BE49-F238E27FC236}">
                  <a16:creationId xmlns:a16="http://schemas.microsoft.com/office/drawing/2014/main" id="{EDD9C5E4-C1B9-4AA9-A069-831A165EC557}"/>
                </a:ext>
              </a:extLst>
            </p:cNvPr>
            <p:cNvSpPr/>
            <p:nvPr/>
          </p:nvSpPr>
          <p:spPr bwMode="auto">
            <a:xfrm>
              <a:off x="4785667" y="5029095"/>
              <a:ext cx="998460" cy="848342"/>
            </a:xfrm>
            <a:custGeom>
              <a:avLst/>
              <a:gdLst>
                <a:gd name="connsiteX0" fmla="*/ 483394 w 1362075"/>
                <a:gd name="connsiteY0" fmla="*/ 116681 h 1157287"/>
                <a:gd name="connsiteX1" fmla="*/ 292894 w 1362075"/>
                <a:gd name="connsiteY1" fmla="*/ 247650 h 1157287"/>
                <a:gd name="connsiteX2" fmla="*/ 269081 w 1362075"/>
                <a:gd name="connsiteY2" fmla="*/ 340519 h 1157287"/>
                <a:gd name="connsiteX3" fmla="*/ 57150 w 1362075"/>
                <a:gd name="connsiteY3" fmla="*/ 400050 h 1157287"/>
                <a:gd name="connsiteX4" fmla="*/ 0 w 1362075"/>
                <a:gd name="connsiteY4" fmla="*/ 528637 h 1157287"/>
                <a:gd name="connsiteX5" fmla="*/ 28575 w 1362075"/>
                <a:gd name="connsiteY5" fmla="*/ 597694 h 1157287"/>
                <a:gd name="connsiteX6" fmla="*/ 4762 w 1362075"/>
                <a:gd name="connsiteY6" fmla="*/ 650081 h 1157287"/>
                <a:gd name="connsiteX7" fmla="*/ 66675 w 1362075"/>
                <a:gd name="connsiteY7" fmla="*/ 835819 h 1157287"/>
                <a:gd name="connsiteX8" fmla="*/ 57150 w 1362075"/>
                <a:gd name="connsiteY8" fmla="*/ 935831 h 1157287"/>
                <a:gd name="connsiteX9" fmla="*/ 138112 w 1362075"/>
                <a:gd name="connsiteY9" fmla="*/ 995362 h 1157287"/>
                <a:gd name="connsiteX10" fmla="*/ 221456 w 1362075"/>
                <a:gd name="connsiteY10" fmla="*/ 935831 h 1157287"/>
                <a:gd name="connsiteX11" fmla="*/ 319087 w 1362075"/>
                <a:gd name="connsiteY11" fmla="*/ 933450 h 1157287"/>
                <a:gd name="connsiteX12" fmla="*/ 416719 w 1362075"/>
                <a:gd name="connsiteY12" fmla="*/ 847725 h 1157287"/>
                <a:gd name="connsiteX13" fmla="*/ 464344 w 1362075"/>
                <a:gd name="connsiteY13" fmla="*/ 864394 h 1157287"/>
                <a:gd name="connsiteX14" fmla="*/ 545306 w 1362075"/>
                <a:gd name="connsiteY14" fmla="*/ 826294 h 1157287"/>
                <a:gd name="connsiteX15" fmla="*/ 695325 w 1362075"/>
                <a:gd name="connsiteY15" fmla="*/ 869156 h 1157287"/>
                <a:gd name="connsiteX16" fmla="*/ 750094 w 1362075"/>
                <a:gd name="connsiteY16" fmla="*/ 978694 h 1157287"/>
                <a:gd name="connsiteX17" fmla="*/ 833437 w 1362075"/>
                <a:gd name="connsiteY17" fmla="*/ 897731 h 1157287"/>
                <a:gd name="connsiteX18" fmla="*/ 800100 w 1362075"/>
                <a:gd name="connsiteY18" fmla="*/ 1002506 h 1157287"/>
                <a:gd name="connsiteX19" fmla="*/ 869156 w 1362075"/>
                <a:gd name="connsiteY19" fmla="*/ 1000125 h 1157287"/>
                <a:gd name="connsiteX20" fmla="*/ 895350 w 1362075"/>
                <a:gd name="connsiteY20" fmla="*/ 1062037 h 1157287"/>
                <a:gd name="connsiteX21" fmla="*/ 890587 w 1362075"/>
                <a:gd name="connsiteY21" fmla="*/ 1104900 h 1157287"/>
                <a:gd name="connsiteX22" fmla="*/ 1007269 w 1362075"/>
                <a:gd name="connsiteY22" fmla="*/ 1154906 h 1157287"/>
                <a:gd name="connsiteX23" fmla="*/ 1057275 w 1362075"/>
                <a:gd name="connsiteY23" fmla="*/ 1121569 h 1157287"/>
                <a:gd name="connsiteX24" fmla="*/ 1116806 w 1362075"/>
                <a:gd name="connsiteY24" fmla="*/ 1157287 h 1157287"/>
                <a:gd name="connsiteX25" fmla="*/ 1166812 w 1362075"/>
                <a:gd name="connsiteY25" fmla="*/ 1114425 h 1157287"/>
                <a:gd name="connsiteX26" fmla="*/ 1252537 w 1362075"/>
                <a:gd name="connsiteY26" fmla="*/ 1095375 h 1157287"/>
                <a:gd name="connsiteX27" fmla="*/ 1238250 w 1362075"/>
                <a:gd name="connsiteY27" fmla="*/ 1012031 h 1157287"/>
                <a:gd name="connsiteX28" fmla="*/ 1312069 w 1362075"/>
                <a:gd name="connsiteY28" fmla="*/ 873919 h 1157287"/>
                <a:gd name="connsiteX29" fmla="*/ 1362075 w 1362075"/>
                <a:gd name="connsiteY29" fmla="*/ 661987 h 1157287"/>
                <a:gd name="connsiteX30" fmla="*/ 1335881 w 1362075"/>
                <a:gd name="connsiteY30" fmla="*/ 564356 h 1157287"/>
                <a:gd name="connsiteX31" fmla="*/ 1216819 w 1362075"/>
                <a:gd name="connsiteY31" fmla="*/ 435769 h 1157287"/>
                <a:gd name="connsiteX32" fmla="*/ 1181100 w 1362075"/>
                <a:gd name="connsiteY32" fmla="*/ 357187 h 1157287"/>
                <a:gd name="connsiteX33" fmla="*/ 1102519 w 1362075"/>
                <a:gd name="connsiteY33" fmla="*/ 311944 h 1157287"/>
                <a:gd name="connsiteX34" fmla="*/ 1009650 w 1362075"/>
                <a:gd name="connsiteY34" fmla="*/ 0 h 1157287"/>
                <a:gd name="connsiteX35" fmla="*/ 914400 w 1362075"/>
                <a:gd name="connsiteY35" fmla="*/ 264319 h 1157287"/>
                <a:gd name="connsiteX36" fmla="*/ 757237 w 1362075"/>
                <a:gd name="connsiteY36" fmla="*/ 171450 h 1157287"/>
                <a:gd name="connsiteX37" fmla="*/ 821531 w 1362075"/>
                <a:gd name="connsiteY37" fmla="*/ 50006 h 1157287"/>
                <a:gd name="connsiteX38" fmla="*/ 661987 w 1362075"/>
                <a:gd name="connsiteY38" fmla="*/ 33337 h 1157287"/>
                <a:gd name="connsiteX39" fmla="*/ 597694 w 1362075"/>
                <a:gd name="connsiteY39" fmla="*/ 73819 h 1157287"/>
                <a:gd name="connsiteX40" fmla="*/ 554831 w 1362075"/>
                <a:gd name="connsiteY40" fmla="*/ 128587 h 1157287"/>
                <a:gd name="connsiteX41" fmla="*/ 602456 w 1362075"/>
                <a:gd name="connsiteY41" fmla="*/ 169069 h 1157287"/>
                <a:gd name="connsiteX42" fmla="*/ 521494 w 1362075"/>
                <a:gd name="connsiteY42" fmla="*/ 161925 h 1157287"/>
                <a:gd name="connsiteX43" fmla="*/ 483394 w 1362075"/>
                <a:gd name="connsiteY43" fmla="*/ 116681 h 1157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62075" h="1157287">
                  <a:moveTo>
                    <a:pt x="483394" y="116681"/>
                  </a:moveTo>
                  <a:lnTo>
                    <a:pt x="292894" y="247650"/>
                  </a:lnTo>
                  <a:lnTo>
                    <a:pt x="269081" y="340519"/>
                  </a:lnTo>
                  <a:lnTo>
                    <a:pt x="57150" y="400050"/>
                  </a:lnTo>
                  <a:lnTo>
                    <a:pt x="0" y="528637"/>
                  </a:lnTo>
                  <a:lnTo>
                    <a:pt x="28575" y="597694"/>
                  </a:lnTo>
                  <a:lnTo>
                    <a:pt x="4762" y="650081"/>
                  </a:lnTo>
                  <a:lnTo>
                    <a:pt x="66675" y="835819"/>
                  </a:lnTo>
                  <a:lnTo>
                    <a:pt x="57150" y="935831"/>
                  </a:lnTo>
                  <a:lnTo>
                    <a:pt x="138112" y="995362"/>
                  </a:lnTo>
                  <a:lnTo>
                    <a:pt x="221456" y="935831"/>
                  </a:lnTo>
                  <a:lnTo>
                    <a:pt x="319087" y="933450"/>
                  </a:lnTo>
                  <a:lnTo>
                    <a:pt x="416719" y="847725"/>
                  </a:lnTo>
                  <a:lnTo>
                    <a:pt x="464344" y="864394"/>
                  </a:lnTo>
                  <a:lnTo>
                    <a:pt x="545306" y="826294"/>
                  </a:lnTo>
                  <a:lnTo>
                    <a:pt x="695325" y="869156"/>
                  </a:lnTo>
                  <a:lnTo>
                    <a:pt x="750094" y="978694"/>
                  </a:lnTo>
                  <a:lnTo>
                    <a:pt x="833437" y="897731"/>
                  </a:lnTo>
                  <a:lnTo>
                    <a:pt x="800100" y="1002506"/>
                  </a:lnTo>
                  <a:lnTo>
                    <a:pt x="869156" y="1000125"/>
                  </a:lnTo>
                  <a:lnTo>
                    <a:pt x="895350" y="1062037"/>
                  </a:lnTo>
                  <a:lnTo>
                    <a:pt x="890587" y="1104900"/>
                  </a:lnTo>
                  <a:lnTo>
                    <a:pt x="1007269" y="1154906"/>
                  </a:lnTo>
                  <a:lnTo>
                    <a:pt x="1057275" y="1121569"/>
                  </a:lnTo>
                  <a:lnTo>
                    <a:pt x="1116806" y="1157287"/>
                  </a:lnTo>
                  <a:lnTo>
                    <a:pt x="1166812" y="1114425"/>
                  </a:lnTo>
                  <a:lnTo>
                    <a:pt x="1252537" y="1095375"/>
                  </a:lnTo>
                  <a:lnTo>
                    <a:pt x="1238250" y="1012031"/>
                  </a:lnTo>
                  <a:lnTo>
                    <a:pt x="1312069" y="873919"/>
                  </a:lnTo>
                  <a:lnTo>
                    <a:pt x="1362075" y="661987"/>
                  </a:lnTo>
                  <a:lnTo>
                    <a:pt x="1335881" y="564356"/>
                  </a:lnTo>
                  <a:lnTo>
                    <a:pt x="1216819" y="435769"/>
                  </a:lnTo>
                  <a:lnTo>
                    <a:pt x="1181100" y="357187"/>
                  </a:lnTo>
                  <a:lnTo>
                    <a:pt x="1102519" y="311944"/>
                  </a:lnTo>
                  <a:lnTo>
                    <a:pt x="1009650" y="0"/>
                  </a:lnTo>
                  <a:lnTo>
                    <a:pt x="914400" y="264319"/>
                  </a:lnTo>
                  <a:lnTo>
                    <a:pt x="757237" y="171450"/>
                  </a:lnTo>
                  <a:lnTo>
                    <a:pt x="821531" y="50006"/>
                  </a:lnTo>
                  <a:lnTo>
                    <a:pt x="661987" y="33337"/>
                  </a:lnTo>
                  <a:lnTo>
                    <a:pt x="597694" y="73819"/>
                  </a:lnTo>
                  <a:lnTo>
                    <a:pt x="554831" y="128587"/>
                  </a:lnTo>
                  <a:lnTo>
                    <a:pt x="602456" y="169069"/>
                  </a:lnTo>
                  <a:lnTo>
                    <a:pt x="521494" y="161925"/>
                  </a:lnTo>
                  <a:lnTo>
                    <a:pt x="483394" y="1166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65" name="フリーフォーム 6">
              <a:extLst>
                <a:ext uri="{FF2B5EF4-FFF2-40B4-BE49-F238E27FC236}">
                  <a16:creationId xmlns:a16="http://schemas.microsoft.com/office/drawing/2014/main" id="{BCDAFC74-D80A-4E19-AF09-D8CA52E570AE}"/>
                </a:ext>
              </a:extLst>
            </p:cNvPr>
            <p:cNvSpPr/>
            <p:nvPr/>
          </p:nvSpPr>
          <p:spPr bwMode="auto">
            <a:xfrm>
              <a:off x="5559531" y="5936786"/>
              <a:ext cx="102406" cy="108225"/>
            </a:xfrm>
            <a:custGeom>
              <a:avLst/>
              <a:gdLst>
                <a:gd name="connsiteX0" fmla="*/ 0 w 140493"/>
                <a:gd name="connsiteY0" fmla="*/ 16669 h 147637"/>
                <a:gd name="connsiteX1" fmla="*/ 28575 w 140493"/>
                <a:gd name="connsiteY1" fmla="*/ 73819 h 147637"/>
                <a:gd name="connsiteX2" fmla="*/ 52387 w 140493"/>
                <a:gd name="connsiteY2" fmla="*/ 147637 h 147637"/>
                <a:gd name="connsiteX3" fmla="*/ 116681 w 140493"/>
                <a:gd name="connsiteY3" fmla="*/ 111919 h 147637"/>
                <a:gd name="connsiteX4" fmla="*/ 140493 w 140493"/>
                <a:gd name="connsiteY4" fmla="*/ 0 h 147637"/>
                <a:gd name="connsiteX5" fmla="*/ 64293 w 140493"/>
                <a:gd name="connsiteY5" fmla="*/ 26194 h 147637"/>
                <a:gd name="connsiteX6" fmla="*/ 0 w 140493"/>
                <a:gd name="connsiteY6" fmla="*/ 16669 h 14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493" h="147637">
                  <a:moveTo>
                    <a:pt x="0" y="16669"/>
                  </a:moveTo>
                  <a:lnTo>
                    <a:pt x="28575" y="73819"/>
                  </a:lnTo>
                  <a:lnTo>
                    <a:pt x="52387" y="147637"/>
                  </a:lnTo>
                  <a:lnTo>
                    <a:pt x="116681" y="111919"/>
                  </a:lnTo>
                  <a:lnTo>
                    <a:pt x="140493" y="0"/>
                  </a:lnTo>
                  <a:lnTo>
                    <a:pt x="64293" y="26194"/>
                  </a:lnTo>
                  <a:lnTo>
                    <a:pt x="0" y="166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66" name="フリーフォーム 7">
              <a:extLst>
                <a:ext uri="{FF2B5EF4-FFF2-40B4-BE49-F238E27FC236}">
                  <a16:creationId xmlns:a16="http://schemas.microsoft.com/office/drawing/2014/main" id="{F611C328-8BD3-47D3-A9AB-41EDB6100556}"/>
                </a:ext>
              </a:extLst>
            </p:cNvPr>
            <p:cNvSpPr/>
            <p:nvPr/>
          </p:nvSpPr>
          <p:spPr bwMode="auto">
            <a:xfrm>
              <a:off x="6119273" y="5741283"/>
              <a:ext cx="333984" cy="457337"/>
            </a:xfrm>
            <a:custGeom>
              <a:avLst/>
              <a:gdLst>
                <a:gd name="connsiteX0" fmla="*/ 219075 w 454819"/>
                <a:gd name="connsiteY0" fmla="*/ 0 h 623887"/>
                <a:gd name="connsiteX1" fmla="*/ 285750 w 454819"/>
                <a:gd name="connsiteY1" fmla="*/ 78581 h 623887"/>
                <a:gd name="connsiteX2" fmla="*/ 307181 w 454819"/>
                <a:gd name="connsiteY2" fmla="*/ 188119 h 623887"/>
                <a:gd name="connsiteX3" fmla="*/ 230981 w 454819"/>
                <a:gd name="connsiteY3" fmla="*/ 228600 h 623887"/>
                <a:gd name="connsiteX4" fmla="*/ 176212 w 454819"/>
                <a:gd name="connsiteY4" fmla="*/ 397669 h 623887"/>
                <a:gd name="connsiteX5" fmla="*/ 61912 w 454819"/>
                <a:gd name="connsiteY5" fmla="*/ 471487 h 623887"/>
                <a:gd name="connsiteX6" fmla="*/ 0 w 454819"/>
                <a:gd name="connsiteY6" fmla="*/ 566737 h 623887"/>
                <a:gd name="connsiteX7" fmla="*/ 33337 w 454819"/>
                <a:gd name="connsiteY7" fmla="*/ 595312 h 623887"/>
                <a:gd name="connsiteX8" fmla="*/ 66675 w 454819"/>
                <a:gd name="connsiteY8" fmla="*/ 595312 h 623887"/>
                <a:gd name="connsiteX9" fmla="*/ 95250 w 454819"/>
                <a:gd name="connsiteY9" fmla="*/ 623887 h 623887"/>
                <a:gd name="connsiteX10" fmla="*/ 173831 w 454819"/>
                <a:gd name="connsiteY10" fmla="*/ 564356 h 623887"/>
                <a:gd name="connsiteX11" fmla="*/ 188119 w 454819"/>
                <a:gd name="connsiteY11" fmla="*/ 464344 h 623887"/>
                <a:gd name="connsiteX12" fmla="*/ 245269 w 454819"/>
                <a:gd name="connsiteY12" fmla="*/ 461962 h 623887"/>
                <a:gd name="connsiteX13" fmla="*/ 238125 w 454819"/>
                <a:gd name="connsiteY13" fmla="*/ 414337 h 623887"/>
                <a:gd name="connsiteX14" fmla="*/ 316706 w 454819"/>
                <a:gd name="connsiteY14" fmla="*/ 330994 h 623887"/>
                <a:gd name="connsiteX15" fmla="*/ 376237 w 454819"/>
                <a:gd name="connsiteY15" fmla="*/ 285750 h 623887"/>
                <a:gd name="connsiteX16" fmla="*/ 388144 w 454819"/>
                <a:gd name="connsiteY16" fmla="*/ 345281 h 623887"/>
                <a:gd name="connsiteX17" fmla="*/ 431006 w 454819"/>
                <a:gd name="connsiteY17" fmla="*/ 200025 h 623887"/>
                <a:gd name="connsiteX18" fmla="*/ 454819 w 454819"/>
                <a:gd name="connsiteY18" fmla="*/ 128587 h 623887"/>
                <a:gd name="connsiteX19" fmla="*/ 423862 w 454819"/>
                <a:gd name="connsiteY19" fmla="*/ 116681 h 623887"/>
                <a:gd name="connsiteX20" fmla="*/ 392906 w 454819"/>
                <a:gd name="connsiteY20" fmla="*/ 147637 h 623887"/>
                <a:gd name="connsiteX21" fmla="*/ 350044 w 454819"/>
                <a:gd name="connsiteY21" fmla="*/ 121444 h 623887"/>
                <a:gd name="connsiteX22" fmla="*/ 333375 w 454819"/>
                <a:gd name="connsiteY22" fmla="*/ 78581 h 623887"/>
                <a:gd name="connsiteX23" fmla="*/ 307181 w 454819"/>
                <a:gd name="connsiteY23" fmla="*/ 104775 h 623887"/>
                <a:gd name="connsiteX24" fmla="*/ 307181 w 454819"/>
                <a:gd name="connsiteY24" fmla="*/ 40481 h 623887"/>
                <a:gd name="connsiteX25" fmla="*/ 219075 w 454819"/>
                <a:gd name="connsiteY25" fmla="*/ 0 h 623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4819" h="623887">
                  <a:moveTo>
                    <a:pt x="219075" y="0"/>
                  </a:moveTo>
                  <a:lnTo>
                    <a:pt x="285750" y="78581"/>
                  </a:lnTo>
                  <a:lnTo>
                    <a:pt x="307181" y="188119"/>
                  </a:lnTo>
                  <a:lnTo>
                    <a:pt x="230981" y="228600"/>
                  </a:lnTo>
                  <a:lnTo>
                    <a:pt x="176212" y="397669"/>
                  </a:lnTo>
                  <a:lnTo>
                    <a:pt x="61912" y="471487"/>
                  </a:lnTo>
                  <a:lnTo>
                    <a:pt x="0" y="566737"/>
                  </a:lnTo>
                  <a:lnTo>
                    <a:pt x="33337" y="595312"/>
                  </a:lnTo>
                  <a:lnTo>
                    <a:pt x="66675" y="595312"/>
                  </a:lnTo>
                  <a:lnTo>
                    <a:pt x="95250" y="623887"/>
                  </a:lnTo>
                  <a:lnTo>
                    <a:pt x="173831" y="564356"/>
                  </a:lnTo>
                  <a:lnTo>
                    <a:pt x="188119" y="464344"/>
                  </a:lnTo>
                  <a:lnTo>
                    <a:pt x="245269" y="461962"/>
                  </a:lnTo>
                  <a:lnTo>
                    <a:pt x="238125" y="414337"/>
                  </a:lnTo>
                  <a:lnTo>
                    <a:pt x="316706" y="330994"/>
                  </a:lnTo>
                  <a:lnTo>
                    <a:pt x="376237" y="285750"/>
                  </a:lnTo>
                  <a:lnTo>
                    <a:pt x="388144" y="345281"/>
                  </a:lnTo>
                  <a:lnTo>
                    <a:pt x="431006" y="200025"/>
                  </a:lnTo>
                  <a:lnTo>
                    <a:pt x="454819" y="128587"/>
                  </a:lnTo>
                  <a:lnTo>
                    <a:pt x="423862" y="116681"/>
                  </a:lnTo>
                  <a:lnTo>
                    <a:pt x="392906" y="147637"/>
                  </a:lnTo>
                  <a:lnTo>
                    <a:pt x="350044" y="121444"/>
                  </a:lnTo>
                  <a:lnTo>
                    <a:pt x="333375" y="78581"/>
                  </a:lnTo>
                  <a:lnTo>
                    <a:pt x="307181" y="104775"/>
                  </a:lnTo>
                  <a:lnTo>
                    <a:pt x="307181" y="40481"/>
                  </a:lnTo>
                  <a:lnTo>
                    <a:pt x="2190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r>
                <a:rPr kumimoji="0" lang="ja-JP" altLang="en-US" sz="2400" kern="0" dirty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rPr>
                <a:t>　</a:t>
              </a:r>
            </a:p>
          </p:txBody>
        </p:sp>
        <p:sp>
          <p:nvSpPr>
            <p:cNvPr id="167" name="フリーフォーム 8">
              <a:extLst>
                <a:ext uri="{FF2B5EF4-FFF2-40B4-BE49-F238E27FC236}">
                  <a16:creationId xmlns:a16="http://schemas.microsoft.com/office/drawing/2014/main" id="{4B4F79D5-B20E-40EC-B45C-B83ED4BC4BBC}"/>
                </a:ext>
              </a:extLst>
            </p:cNvPr>
            <p:cNvSpPr/>
            <p:nvPr/>
          </p:nvSpPr>
          <p:spPr bwMode="auto">
            <a:xfrm>
              <a:off x="5504837" y="3010066"/>
              <a:ext cx="69822" cy="332820"/>
            </a:xfrm>
            <a:custGeom>
              <a:avLst/>
              <a:gdLst>
                <a:gd name="connsiteX0" fmla="*/ 26194 w 95250"/>
                <a:gd name="connsiteY0" fmla="*/ 0 h 454818"/>
                <a:gd name="connsiteX1" fmla="*/ 4762 w 95250"/>
                <a:gd name="connsiteY1" fmla="*/ 135731 h 454818"/>
                <a:gd name="connsiteX2" fmla="*/ 26194 w 95250"/>
                <a:gd name="connsiteY2" fmla="*/ 188118 h 454818"/>
                <a:gd name="connsiteX3" fmla="*/ 0 w 95250"/>
                <a:gd name="connsiteY3" fmla="*/ 333375 h 454818"/>
                <a:gd name="connsiteX4" fmla="*/ 2381 w 95250"/>
                <a:gd name="connsiteY4" fmla="*/ 454818 h 454818"/>
                <a:gd name="connsiteX5" fmla="*/ 35719 w 95250"/>
                <a:gd name="connsiteY5" fmla="*/ 442912 h 454818"/>
                <a:gd name="connsiteX6" fmla="*/ 66675 w 95250"/>
                <a:gd name="connsiteY6" fmla="*/ 450056 h 454818"/>
                <a:gd name="connsiteX7" fmla="*/ 26194 w 95250"/>
                <a:gd name="connsiteY7" fmla="*/ 364331 h 454818"/>
                <a:gd name="connsiteX8" fmla="*/ 45244 w 95250"/>
                <a:gd name="connsiteY8" fmla="*/ 288131 h 454818"/>
                <a:gd name="connsiteX9" fmla="*/ 95250 w 95250"/>
                <a:gd name="connsiteY9" fmla="*/ 292893 h 454818"/>
                <a:gd name="connsiteX10" fmla="*/ 59531 w 95250"/>
                <a:gd name="connsiteY10" fmla="*/ 173831 h 454818"/>
                <a:gd name="connsiteX11" fmla="*/ 47625 w 95250"/>
                <a:gd name="connsiteY11" fmla="*/ 107156 h 454818"/>
                <a:gd name="connsiteX12" fmla="*/ 52387 w 95250"/>
                <a:gd name="connsiteY12" fmla="*/ 85725 h 454818"/>
                <a:gd name="connsiteX13" fmla="*/ 26194 w 95250"/>
                <a:gd name="connsiteY13" fmla="*/ 0 h 45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0" h="454818">
                  <a:moveTo>
                    <a:pt x="26194" y="0"/>
                  </a:moveTo>
                  <a:lnTo>
                    <a:pt x="4762" y="135731"/>
                  </a:lnTo>
                  <a:lnTo>
                    <a:pt x="26194" y="188118"/>
                  </a:lnTo>
                  <a:lnTo>
                    <a:pt x="0" y="333375"/>
                  </a:lnTo>
                  <a:cubicBezTo>
                    <a:pt x="794" y="373856"/>
                    <a:pt x="1587" y="414337"/>
                    <a:pt x="2381" y="454818"/>
                  </a:cubicBezTo>
                  <a:lnTo>
                    <a:pt x="35719" y="442912"/>
                  </a:lnTo>
                  <a:lnTo>
                    <a:pt x="66675" y="450056"/>
                  </a:lnTo>
                  <a:lnTo>
                    <a:pt x="26194" y="364331"/>
                  </a:lnTo>
                  <a:lnTo>
                    <a:pt x="45244" y="288131"/>
                  </a:lnTo>
                  <a:lnTo>
                    <a:pt x="95250" y="292893"/>
                  </a:lnTo>
                  <a:lnTo>
                    <a:pt x="59531" y="173831"/>
                  </a:lnTo>
                  <a:lnTo>
                    <a:pt x="47625" y="107156"/>
                  </a:lnTo>
                  <a:lnTo>
                    <a:pt x="52387" y="85725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68" name="フリーフォーム 9">
              <a:extLst>
                <a:ext uri="{FF2B5EF4-FFF2-40B4-BE49-F238E27FC236}">
                  <a16:creationId xmlns:a16="http://schemas.microsoft.com/office/drawing/2014/main" id="{5C53AD10-B515-4675-9C04-597B576A33C1}"/>
                </a:ext>
              </a:extLst>
            </p:cNvPr>
            <p:cNvSpPr/>
            <p:nvPr/>
          </p:nvSpPr>
          <p:spPr bwMode="auto">
            <a:xfrm>
              <a:off x="5451307" y="3370815"/>
              <a:ext cx="146627" cy="155937"/>
            </a:xfrm>
            <a:custGeom>
              <a:avLst/>
              <a:gdLst>
                <a:gd name="connsiteX0" fmla="*/ 73819 w 200025"/>
                <a:gd name="connsiteY0" fmla="*/ 0 h 211932"/>
                <a:gd name="connsiteX1" fmla="*/ 73819 w 200025"/>
                <a:gd name="connsiteY1" fmla="*/ 64294 h 211932"/>
                <a:gd name="connsiteX2" fmla="*/ 59531 w 200025"/>
                <a:gd name="connsiteY2" fmla="*/ 114300 h 211932"/>
                <a:gd name="connsiteX3" fmla="*/ 26194 w 200025"/>
                <a:gd name="connsiteY3" fmla="*/ 111919 h 211932"/>
                <a:gd name="connsiteX4" fmla="*/ 0 w 200025"/>
                <a:gd name="connsiteY4" fmla="*/ 152400 h 211932"/>
                <a:gd name="connsiteX5" fmla="*/ 16669 w 200025"/>
                <a:gd name="connsiteY5" fmla="*/ 211932 h 211932"/>
                <a:gd name="connsiteX6" fmla="*/ 52388 w 200025"/>
                <a:gd name="connsiteY6" fmla="*/ 183357 h 211932"/>
                <a:gd name="connsiteX7" fmla="*/ 33338 w 200025"/>
                <a:gd name="connsiteY7" fmla="*/ 154782 h 211932"/>
                <a:gd name="connsiteX8" fmla="*/ 73819 w 200025"/>
                <a:gd name="connsiteY8" fmla="*/ 152400 h 211932"/>
                <a:gd name="connsiteX9" fmla="*/ 128588 w 200025"/>
                <a:gd name="connsiteY9" fmla="*/ 185738 h 211932"/>
                <a:gd name="connsiteX10" fmla="*/ 145256 w 200025"/>
                <a:gd name="connsiteY10" fmla="*/ 140494 h 211932"/>
                <a:gd name="connsiteX11" fmla="*/ 200025 w 200025"/>
                <a:gd name="connsiteY11" fmla="*/ 116682 h 211932"/>
                <a:gd name="connsiteX12" fmla="*/ 192881 w 200025"/>
                <a:gd name="connsiteY12" fmla="*/ 90488 h 211932"/>
                <a:gd name="connsiteX13" fmla="*/ 142875 w 200025"/>
                <a:gd name="connsiteY13" fmla="*/ 59532 h 211932"/>
                <a:gd name="connsiteX14" fmla="*/ 73819 w 200025"/>
                <a:gd name="connsiteY14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0025" h="211932">
                  <a:moveTo>
                    <a:pt x="73819" y="0"/>
                  </a:moveTo>
                  <a:lnTo>
                    <a:pt x="73819" y="64294"/>
                  </a:lnTo>
                  <a:lnTo>
                    <a:pt x="59531" y="114300"/>
                  </a:lnTo>
                  <a:lnTo>
                    <a:pt x="26194" y="111919"/>
                  </a:lnTo>
                  <a:lnTo>
                    <a:pt x="0" y="152400"/>
                  </a:lnTo>
                  <a:lnTo>
                    <a:pt x="16669" y="211932"/>
                  </a:lnTo>
                  <a:lnTo>
                    <a:pt x="52388" y="183357"/>
                  </a:lnTo>
                  <a:lnTo>
                    <a:pt x="33338" y="154782"/>
                  </a:lnTo>
                  <a:lnTo>
                    <a:pt x="73819" y="152400"/>
                  </a:lnTo>
                  <a:lnTo>
                    <a:pt x="128588" y="185738"/>
                  </a:lnTo>
                  <a:lnTo>
                    <a:pt x="145256" y="140494"/>
                  </a:lnTo>
                  <a:lnTo>
                    <a:pt x="200025" y="116682"/>
                  </a:lnTo>
                  <a:lnTo>
                    <a:pt x="192881" y="90488"/>
                  </a:lnTo>
                  <a:lnTo>
                    <a:pt x="142875" y="59532"/>
                  </a:lnTo>
                  <a:lnTo>
                    <a:pt x="738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69" name="フリーフォーム 10">
              <a:extLst>
                <a:ext uri="{FF2B5EF4-FFF2-40B4-BE49-F238E27FC236}">
                  <a16:creationId xmlns:a16="http://schemas.microsoft.com/office/drawing/2014/main" id="{A8E869CF-BD39-46FC-9FED-15ABD3911744}"/>
                </a:ext>
              </a:extLst>
            </p:cNvPr>
            <p:cNvSpPr/>
            <p:nvPr/>
          </p:nvSpPr>
          <p:spPr bwMode="auto">
            <a:xfrm>
              <a:off x="5246495" y="3548861"/>
              <a:ext cx="264162" cy="237396"/>
            </a:xfrm>
            <a:custGeom>
              <a:avLst/>
              <a:gdLst>
                <a:gd name="connsiteX0" fmla="*/ 307181 w 359569"/>
                <a:gd name="connsiteY0" fmla="*/ 0 h 323850"/>
                <a:gd name="connsiteX1" fmla="*/ 266700 w 359569"/>
                <a:gd name="connsiteY1" fmla="*/ 130969 h 323850"/>
                <a:gd name="connsiteX2" fmla="*/ 238125 w 359569"/>
                <a:gd name="connsiteY2" fmla="*/ 161925 h 323850"/>
                <a:gd name="connsiteX3" fmla="*/ 183356 w 359569"/>
                <a:gd name="connsiteY3" fmla="*/ 178594 h 323850"/>
                <a:gd name="connsiteX4" fmla="*/ 147637 w 359569"/>
                <a:gd name="connsiteY4" fmla="*/ 238125 h 323850"/>
                <a:gd name="connsiteX5" fmla="*/ 54769 w 359569"/>
                <a:gd name="connsiteY5" fmla="*/ 233362 h 323850"/>
                <a:gd name="connsiteX6" fmla="*/ 0 w 359569"/>
                <a:gd name="connsiteY6" fmla="*/ 285750 h 323850"/>
                <a:gd name="connsiteX7" fmla="*/ 42862 w 359569"/>
                <a:gd name="connsiteY7" fmla="*/ 297656 h 323850"/>
                <a:gd name="connsiteX8" fmla="*/ 109537 w 359569"/>
                <a:gd name="connsiteY8" fmla="*/ 269081 h 323850"/>
                <a:gd name="connsiteX9" fmla="*/ 154781 w 359569"/>
                <a:gd name="connsiteY9" fmla="*/ 285750 h 323850"/>
                <a:gd name="connsiteX10" fmla="*/ 154781 w 359569"/>
                <a:gd name="connsiteY10" fmla="*/ 323850 h 323850"/>
                <a:gd name="connsiteX11" fmla="*/ 190500 w 359569"/>
                <a:gd name="connsiteY11" fmla="*/ 273844 h 323850"/>
                <a:gd name="connsiteX12" fmla="*/ 226219 w 359569"/>
                <a:gd name="connsiteY12" fmla="*/ 280987 h 323850"/>
                <a:gd name="connsiteX13" fmla="*/ 269081 w 359569"/>
                <a:gd name="connsiteY13" fmla="*/ 259556 h 323850"/>
                <a:gd name="connsiteX14" fmla="*/ 304800 w 359569"/>
                <a:gd name="connsiteY14" fmla="*/ 271462 h 323850"/>
                <a:gd name="connsiteX15" fmla="*/ 326231 w 359569"/>
                <a:gd name="connsiteY15" fmla="*/ 219075 h 323850"/>
                <a:gd name="connsiteX16" fmla="*/ 319087 w 359569"/>
                <a:gd name="connsiteY16" fmla="*/ 183356 h 323850"/>
                <a:gd name="connsiteX17" fmla="*/ 350044 w 359569"/>
                <a:gd name="connsiteY17" fmla="*/ 123825 h 323850"/>
                <a:gd name="connsiteX18" fmla="*/ 359569 w 359569"/>
                <a:gd name="connsiteY18" fmla="*/ 57150 h 323850"/>
                <a:gd name="connsiteX19" fmla="*/ 359569 w 359569"/>
                <a:gd name="connsiteY19" fmla="*/ 2381 h 323850"/>
                <a:gd name="connsiteX20" fmla="*/ 307181 w 359569"/>
                <a:gd name="connsiteY20" fmla="*/ 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9569" h="323850">
                  <a:moveTo>
                    <a:pt x="307181" y="0"/>
                  </a:moveTo>
                  <a:lnTo>
                    <a:pt x="266700" y="130969"/>
                  </a:lnTo>
                  <a:lnTo>
                    <a:pt x="238125" y="161925"/>
                  </a:lnTo>
                  <a:lnTo>
                    <a:pt x="183356" y="178594"/>
                  </a:lnTo>
                  <a:lnTo>
                    <a:pt x="147637" y="238125"/>
                  </a:lnTo>
                  <a:lnTo>
                    <a:pt x="54769" y="233362"/>
                  </a:lnTo>
                  <a:lnTo>
                    <a:pt x="0" y="285750"/>
                  </a:lnTo>
                  <a:lnTo>
                    <a:pt x="42862" y="297656"/>
                  </a:lnTo>
                  <a:lnTo>
                    <a:pt x="109537" y="269081"/>
                  </a:lnTo>
                  <a:lnTo>
                    <a:pt x="154781" y="285750"/>
                  </a:lnTo>
                  <a:lnTo>
                    <a:pt x="154781" y="323850"/>
                  </a:lnTo>
                  <a:lnTo>
                    <a:pt x="190500" y="273844"/>
                  </a:lnTo>
                  <a:lnTo>
                    <a:pt x="226219" y="280987"/>
                  </a:lnTo>
                  <a:lnTo>
                    <a:pt x="269081" y="259556"/>
                  </a:lnTo>
                  <a:lnTo>
                    <a:pt x="304800" y="271462"/>
                  </a:lnTo>
                  <a:lnTo>
                    <a:pt x="326231" y="219075"/>
                  </a:lnTo>
                  <a:lnTo>
                    <a:pt x="319087" y="183356"/>
                  </a:lnTo>
                  <a:lnTo>
                    <a:pt x="350044" y="123825"/>
                  </a:lnTo>
                  <a:lnTo>
                    <a:pt x="359569" y="57150"/>
                  </a:lnTo>
                  <a:lnTo>
                    <a:pt x="359569" y="2381"/>
                  </a:lnTo>
                  <a:lnTo>
                    <a:pt x="3071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0" name="フリーフォーム 11">
              <a:extLst>
                <a:ext uri="{FF2B5EF4-FFF2-40B4-BE49-F238E27FC236}">
                  <a16:creationId xmlns:a16="http://schemas.microsoft.com/office/drawing/2014/main" id="{806578B8-A5D2-4139-BB0F-400F17BFD230}"/>
                </a:ext>
              </a:extLst>
            </p:cNvPr>
            <p:cNvSpPr/>
            <p:nvPr/>
          </p:nvSpPr>
          <p:spPr bwMode="auto">
            <a:xfrm>
              <a:off x="5273260" y="3767638"/>
              <a:ext cx="50039" cy="52367"/>
            </a:xfrm>
            <a:custGeom>
              <a:avLst/>
              <a:gdLst>
                <a:gd name="connsiteX0" fmla="*/ 7143 w 69056"/>
                <a:gd name="connsiteY0" fmla="*/ 71438 h 71438"/>
                <a:gd name="connsiteX1" fmla="*/ 0 w 69056"/>
                <a:gd name="connsiteY1" fmla="*/ 21431 h 71438"/>
                <a:gd name="connsiteX2" fmla="*/ 61912 w 69056"/>
                <a:gd name="connsiteY2" fmla="*/ 0 h 71438"/>
                <a:gd name="connsiteX3" fmla="*/ 69056 w 69056"/>
                <a:gd name="connsiteY3" fmla="*/ 30956 h 71438"/>
                <a:gd name="connsiteX4" fmla="*/ 7143 w 69056"/>
                <a:gd name="connsiteY4" fmla="*/ 71438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056" h="71438">
                  <a:moveTo>
                    <a:pt x="7143" y="71438"/>
                  </a:moveTo>
                  <a:lnTo>
                    <a:pt x="0" y="21431"/>
                  </a:lnTo>
                  <a:lnTo>
                    <a:pt x="61912" y="0"/>
                  </a:lnTo>
                  <a:lnTo>
                    <a:pt x="69056" y="30956"/>
                  </a:lnTo>
                  <a:lnTo>
                    <a:pt x="7143" y="714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1" name="フリーフォーム 12">
              <a:extLst>
                <a:ext uri="{FF2B5EF4-FFF2-40B4-BE49-F238E27FC236}">
                  <a16:creationId xmlns:a16="http://schemas.microsoft.com/office/drawing/2014/main" id="{8A3C14F6-8E5D-4717-8DF5-A6522C485DC4}"/>
                </a:ext>
              </a:extLst>
            </p:cNvPr>
            <p:cNvSpPr/>
            <p:nvPr/>
          </p:nvSpPr>
          <p:spPr bwMode="auto">
            <a:xfrm>
              <a:off x="5217402" y="3779275"/>
              <a:ext cx="36075" cy="89606"/>
            </a:xfrm>
            <a:custGeom>
              <a:avLst/>
              <a:gdLst>
                <a:gd name="connsiteX0" fmla="*/ 2381 w 50006"/>
                <a:gd name="connsiteY0" fmla="*/ 0 h 121444"/>
                <a:gd name="connsiteX1" fmla="*/ 50006 w 50006"/>
                <a:gd name="connsiteY1" fmla="*/ 40481 h 121444"/>
                <a:gd name="connsiteX2" fmla="*/ 30956 w 50006"/>
                <a:gd name="connsiteY2" fmla="*/ 121444 h 121444"/>
                <a:gd name="connsiteX3" fmla="*/ 0 w 50006"/>
                <a:gd name="connsiteY3" fmla="*/ 114300 h 121444"/>
                <a:gd name="connsiteX4" fmla="*/ 2381 w 50006"/>
                <a:gd name="connsiteY4" fmla="*/ 0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006" h="121444">
                  <a:moveTo>
                    <a:pt x="2381" y="0"/>
                  </a:moveTo>
                  <a:lnTo>
                    <a:pt x="50006" y="40481"/>
                  </a:lnTo>
                  <a:lnTo>
                    <a:pt x="30956" y="121444"/>
                  </a:lnTo>
                  <a:lnTo>
                    <a:pt x="0" y="114300"/>
                  </a:lnTo>
                  <a:cubicBezTo>
                    <a:pt x="794" y="76200"/>
                    <a:pt x="1587" y="38100"/>
                    <a:pt x="2381" y="0"/>
                  </a:cubicBez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2" name="フリーフォーム 13">
              <a:extLst>
                <a:ext uri="{FF2B5EF4-FFF2-40B4-BE49-F238E27FC236}">
                  <a16:creationId xmlns:a16="http://schemas.microsoft.com/office/drawing/2014/main" id="{A711E9B5-3B8D-4E4D-B127-74743DC6B887}"/>
                </a:ext>
              </a:extLst>
            </p:cNvPr>
            <p:cNvSpPr/>
            <p:nvPr/>
          </p:nvSpPr>
          <p:spPr bwMode="auto">
            <a:xfrm>
              <a:off x="5109177" y="3627993"/>
              <a:ext cx="87278" cy="130335"/>
            </a:xfrm>
            <a:custGeom>
              <a:avLst/>
              <a:gdLst>
                <a:gd name="connsiteX0" fmla="*/ 64294 w 119063"/>
                <a:gd name="connsiteY0" fmla="*/ 0 h 178594"/>
                <a:gd name="connsiteX1" fmla="*/ 4763 w 119063"/>
                <a:gd name="connsiteY1" fmla="*/ 64294 h 178594"/>
                <a:gd name="connsiteX2" fmla="*/ 0 w 119063"/>
                <a:gd name="connsiteY2" fmla="*/ 154781 h 178594"/>
                <a:gd name="connsiteX3" fmla="*/ 38100 w 119063"/>
                <a:gd name="connsiteY3" fmla="*/ 178594 h 178594"/>
                <a:gd name="connsiteX4" fmla="*/ 119063 w 119063"/>
                <a:gd name="connsiteY4" fmla="*/ 119063 h 178594"/>
                <a:gd name="connsiteX5" fmla="*/ 111919 w 119063"/>
                <a:gd name="connsiteY5" fmla="*/ 16669 h 178594"/>
                <a:gd name="connsiteX6" fmla="*/ 64294 w 119063"/>
                <a:gd name="connsiteY6" fmla="*/ 0 h 178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063" h="178594">
                  <a:moveTo>
                    <a:pt x="64294" y="0"/>
                  </a:moveTo>
                  <a:lnTo>
                    <a:pt x="4763" y="64294"/>
                  </a:lnTo>
                  <a:lnTo>
                    <a:pt x="0" y="154781"/>
                  </a:lnTo>
                  <a:lnTo>
                    <a:pt x="38100" y="178594"/>
                  </a:lnTo>
                  <a:lnTo>
                    <a:pt x="119063" y="119063"/>
                  </a:lnTo>
                  <a:lnTo>
                    <a:pt x="111919" y="16669"/>
                  </a:lnTo>
                  <a:lnTo>
                    <a:pt x="642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3" name="フリーフォーム 14">
              <a:extLst>
                <a:ext uri="{FF2B5EF4-FFF2-40B4-BE49-F238E27FC236}">
                  <a16:creationId xmlns:a16="http://schemas.microsoft.com/office/drawing/2014/main" id="{CB86DB90-66B0-49DC-BF1F-8FE01115A76D}"/>
                </a:ext>
              </a:extLst>
            </p:cNvPr>
            <p:cNvSpPr/>
            <p:nvPr/>
          </p:nvSpPr>
          <p:spPr bwMode="auto">
            <a:xfrm>
              <a:off x="5075430" y="3468566"/>
              <a:ext cx="152445" cy="205976"/>
            </a:xfrm>
            <a:custGeom>
              <a:avLst/>
              <a:gdLst>
                <a:gd name="connsiteX0" fmla="*/ 119063 w 207169"/>
                <a:gd name="connsiteY0" fmla="*/ 214313 h 280988"/>
                <a:gd name="connsiteX1" fmla="*/ 88107 w 207169"/>
                <a:gd name="connsiteY1" fmla="*/ 166688 h 280988"/>
                <a:gd name="connsiteX2" fmla="*/ 161925 w 207169"/>
                <a:gd name="connsiteY2" fmla="*/ 121444 h 280988"/>
                <a:gd name="connsiteX3" fmla="*/ 207169 w 207169"/>
                <a:gd name="connsiteY3" fmla="*/ 0 h 280988"/>
                <a:gd name="connsiteX4" fmla="*/ 130969 w 207169"/>
                <a:gd name="connsiteY4" fmla="*/ 38100 h 280988"/>
                <a:gd name="connsiteX5" fmla="*/ 119063 w 207169"/>
                <a:gd name="connsiteY5" fmla="*/ 73819 h 280988"/>
                <a:gd name="connsiteX6" fmla="*/ 64294 w 207169"/>
                <a:gd name="connsiteY6" fmla="*/ 69057 h 280988"/>
                <a:gd name="connsiteX7" fmla="*/ 0 w 207169"/>
                <a:gd name="connsiteY7" fmla="*/ 152400 h 280988"/>
                <a:gd name="connsiteX8" fmla="*/ 45244 w 207169"/>
                <a:gd name="connsiteY8" fmla="*/ 164307 h 280988"/>
                <a:gd name="connsiteX9" fmla="*/ 23813 w 207169"/>
                <a:gd name="connsiteY9" fmla="*/ 223838 h 280988"/>
                <a:gd name="connsiteX10" fmla="*/ 52388 w 207169"/>
                <a:gd name="connsiteY10" fmla="*/ 280988 h 280988"/>
                <a:gd name="connsiteX11" fmla="*/ 119063 w 207169"/>
                <a:gd name="connsiteY11" fmla="*/ 214313 h 28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7169" h="280988">
                  <a:moveTo>
                    <a:pt x="119063" y="214313"/>
                  </a:moveTo>
                  <a:lnTo>
                    <a:pt x="88107" y="166688"/>
                  </a:lnTo>
                  <a:lnTo>
                    <a:pt x="161925" y="121444"/>
                  </a:lnTo>
                  <a:lnTo>
                    <a:pt x="207169" y="0"/>
                  </a:lnTo>
                  <a:lnTo>
                    <a:pt x="130969" y="38100"/>
                  </a:lnTo>
                  <a:lnTo>
                    <a:pt x="119063" y="73819"/>
                  </a:lnTo>
                  <a:lnTo>
                    <a:pt x="64294" y="69057"/>
                  </a:lnTo>
                  <a:lnTo>
                    <a:pt x="0" y="152400"/>
                  </a:lnTo>
                  <a:lnTo>
                    <a:pt x="45244" y="164307"/>
                  </a:lnTo>
                  <a:lnTo>
                    <a:pt x="23813" y="223838"/>
                  </a:lnTo>
                  <a:lnTo>
                    <a:pt x="52388" y="280988"/>
                  </a:lnTo>
                  <a:lnTo>
                    <a:pt x="119063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4" name="フリーフォーム 15">
              <a:extLst>
                <a:ext uri="{FF2B5EF4-FFF2-40B4-BE49-F238E27FC236}">
                  <a16:creationId xmlns:a16="http://schemas.microsoft.com/office/drawing/2014/main" id="{D3CA25D6-2CC7-4C94-9028-90C674F63108}"/>
                </a:ext>
              </a:extLst>
            </p:cNvPr>
            <p:cNvSpPr/>
            <p:nvPr/>
          </p:nvSpPr>
          <p:spPr bwMode="auto">
            <a:xfrm>
              <a:off x="3059891" y="5073316"/>
              <a:ext cx="182701" cy="388678"/>
            </a:xfrm>
            <a:custGeom>
              <a:avLst/>
              <a:gdLst>
                <a:gd name="connsiteX0" fmla="*/ 204787 w 250031"/>
                <a:gd name="connsiteY0" fmla="*/ 0 h 531019"/>
                <a:gd name="connsiteX1" fmla="*/ 152400 w 250031"/>
                <a:gd name="connsiteY1" fmla="*/ 95250 h 531019"/>
                <a:gd name="connsiteX2" fmla="*/ 23812 w 250031"/>
                <a:gd name="connsiteY2" fmla="*/ 169069 h 531019"/>
                <a:gd name="connsiteX3" fmla="*/ 11906 w 250031"/>
                <a:gd name="connsiteY3" fmla="*/ 219075 h 531019"/>
                <a:gd name="connsiteX4" fmla="*/ 28575 w 250031"/>
                <a:gd name="connsiteY4" fmla="*/ 330994 h 531019"/>
                <a:gd name="connsiteX5" fmla="*/ 0 w 250031"/>
                <a:gd name="connsiteY5" fmla="*/ 392906 h 531019"/>
                <a:gd name="connsiteX6" fmla="*/ 16668 w 250031"/>
                <a:gd name="connsiteY6" fmla="*/ 531019 h 531019"/>
                <a:gd name="connsiteX7" fmla="*/ 123825 w 250031"/>
                <a:gd name="connsiteY7" fmla="*/ 502444 h 531019"/>
                <a:gd name="connsiteX8" fmla="*/ 202406 w 250031"/>
                <a:gd name="connsiteY8" fmla="*/ 188119 h 531019"/>
                <a:gd name="connsiteX9" fmla="*/ 250031 w 250031"/>
                <a:gd name="connsiteY9" fmla="*/ 100013 h 531019"/>
                <a:gd name="connsiteX10" fmla="*/ 250031 w 250031"/>
                <a:gd name="connsiteY10" fmla="*/ 23813 h 531019"/>
                <a:gd name="connsiteX11" fmla="*/ 204787 w 250031"/>
                <a:gd name="connsiteY11" fmla="*/ 0 h 53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0031" h="531019">
                  <a:moveTo>
                    <a:pt x="204787" y="0"/>
                  </a:moveTo>
                  <a:lnTo>
                    <a:pt x="152400" y="95250"/>
                  </a:lnTo>
                  <a:lnTo>
                    <a:pt x="23812" y="169069"/>
                  </a:lnTo>
                  <a:lnTo>
                    <a:pt x="11906" y="219075"/>
                  </a:lnTo>
                  <a:lnTo>
                    <a:pt x="28575" y="330994"/>
                  </a:lnTo>
                  <a:lnTo>
                    <a:pt x="0" y="392906"/>
                  </a:lnTo>
                  <a:lnTo>
                    <a:pt x="16668" y="531019"/>
                  </a:lnTo>
                  <a:lnTo>
                    <a:pt x="123825" y="502444"/>
                  </a:lnTo>
                  <a:lnTo>
                    <a:pt x="202406" y="188119"/>
                  </a:lnTo>
                  <a:lnTo>
                    <a:pt x="250031" y="100013"/>
                  </a:lnTo>
                  <a:lnTo>
                    <a:pt x="250031" y="23813"/>
                  </a:lnTo>
                  <a:lnTo>
                    <a:pt x="2047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5" name="フリーフォーム 18">
              <a:extLst>
                <a:ext uri="{FF2B5EF4-FFF2-40B4-BE49-F238E27FC236}">
                  <a16:creationId xmlns:a16="http://schemas.microsoft.com/office/drawing/2014/main" id="{7E1637DE-2B6A-48BD-9148-C783FFF9F4BB}"/>
                </a:ext>
              </a:extLst>
            </p:cNvPr>
            <p:cNvSpPr/>
            <p:nvPr/>
          </p:nvSpPr>
          <p:spPr bwMode="auto">
            <a:xfrm>
              <a:off x="8687573" y="1742790"/>
              <a:ext cx="715679" cy="880926"/>
            </a:xfrm>
            <a:custGeom>
              <a:avLst/>
              <a:gdLst>
                <a:gd name="connsiteX0" fmla="*/ 145256 w 976312"/>
                <a:gd name="connsiteY0" fmla="*/ 11906 h 1202531"/>
                <a:gd name="connsiteX1" fmla="*/ 95250 w 976312"/>
                <a:gd name="connsiteY1" fmla="*/ 0 h 1202531"/>
                <a:gd name="connsiteX2" fmla="*/ 9525 w 976312"/>
                <a:gd name="connsiteY2" fmla="*/ 157163 h 1202531"/>
                <a:gd name="connsiteX3" fmla="*/ 0 w 976312"/>
                <a:gd name="connsiteY3" fmla="*/ 300038 h 1202531"/>
                <a:gd name="connsiteX4" fmla="*/ 104775 w 976312"/>
                <a:gd name="connsiteY4" fmla="*/ 333375 h 1202531"/>
                <a:gd name="connsiteX5" fmla="*/ 42862 w 976312"/>
                <a:gd name="connsiteY5" fmla="*/ 357188 h 1202531"/>
                <a:gd name="connsiteX6" fmla="*/ 88106 w 976312"/>
                <a:gd name="connsiteY6" fmla="*/ 438150 h 1202531"/>
                <a:gd name="connsiteX7" fmla="*/ 135731 w 976312"/>
                <a:gd name="connsiteY7" fmla="*/ 404813 h 1202531"/>
                <a:gd name="connsiteX8" fmla="*/ 152400 w 976312"/>
                <a:gd name="connsiteY8" fmla="*/ 442913 h 1202531"/>
                <a:gd name="connsiteX9" fmla="*/ 280987 w 976312"/>
                <a:gd name="connsiteY9" fmla="*/ 457200 h 1202531"/>
                <a:gd name="connsiteX10" fmla="*/ 383381 w 976312"/>
                <a:gd name="connsiteY10" fmla="*/ 452438 h 1202531"/>
                <a:gd name="connsiteX11" fmla="*/ 307181 w 976312"/>
                <a:gd name="connsiteY11" fmla="*/ 371475 h 1202531"/>
                <a:gd name="connsiteX12" fmla="*/ 416718 w 976312"/>
                <a:gd name="connsiteY12" fmla="*/ 426244 h 1202531"/>
                <a:gd name="connsiteX13" fmla="*/ 578643 w 976312"/>
                <a:gd name="connsiteY13" fmla="*/ 633413 h 1202531"/>
                <a:gd name="connsiteX14" fmla="*/ 619125 w 976312"/>
                <a:gd name="connsiteY14" fmla="*/ 721519 h 1202531"/>
                <a:gd name="connsiteX15" fmla="*/ 526256 w 976312"/>
                <a:gd name="connsiteY15" fmla="*/ 831056 h 1202531"/>
                <a:gd name="connsiteX16" fmla="*/ 542925 w 976312"/>
                <a:gd name="connsiteY16" fmla="*/ 892969 h 1202531"/>
                <a:gd name="connsiteX17" fmla="*/ 445293 w 976312"/>
                <a:gd name="connsiteY17" fmla="*/ 902494 h 1202531"/>
                <a:gd name="connsiteX18" fmla="*/ 400050 w 976312"/>
                <a:gd name="connsiteY18" fmla="*/ 957263 h 1202531"/>
                <a:gd name="connsiteX19" fmla="*/ 414337 w 976312"/>
                <a:gd name="connsiteY19" fmla="*/ 1000125 h 1202531"/>
                <a:gd name="connsiteX20" fmla="*/ 535781 w 976312"/>
                <a:gd name="connsiteY20" fmla="*/ 988219 h 1202531"/>
                <a:gd name="connsiteX21" fmla="*/ 659606 w 976312"/>
                <a:gd name="connsiteY21" fmla="*/ 1143000 h 1202531"/>
                <a:gd name="connsiteX22" fmla="*/ 838200 w 976312"/>
                <a:gd name="connsiteY22" fmla="*/ 1202531 h 1202531"/>
                <a:gd name="connsiteX23" fmla="*/ 704850 w 976312"/>
                <a:gd name="connsiteY23" fmla="*/ 1026319 h 1202531"/>
                <a:gd name="connsiteX24" fmla="*/ 852487 w 976312"/>
                <a:gd name="connsiteY24" fmla="*/ 1119188 h 1202531"/>
                <a:gd name="connsiteX25" fmla="*/ 871537 w 976312"/>
                <a:gd name="connsiteY25" fmla="*/ 1088231 h 1202531"/>
                <a:gd name="connsiteX26" fmla="*/ 750093 w 976312"/>
                <a:gd name="connsiteY26" fmla="*/ 871538 h 1202531"/>
                <a:gd name="connsiteX27" fmla="*/ 790575 w 976312"/>
                <a:gd name="connsiteY27" fmla="*/ 790575 h 1202531"/>
                <a:gd name="connsiteX28" fmla="*/ 900112 w 976312"/>
                <a:gd name="connsiteY28" fmla="*/ 950119 h 1202531"/>
                <a:gd name="connsiteX29" fmla="*/ 976312 w 976312"/>
                <a:gd name="connsiteY29" fmla="*/ 785813 h 1202531"/>
                <a:gd name="connsiteX30" fmla="*/ 731043 w 976312"/>
                <a:gd name="connsiteY30" fmla="*/ 600075 h 1202531"/>
                <a:gd name="connsiteX31" fmla="*/ 740568 w 976312"/>
                <a:gd name="connsiteY31" fmla="*/ 554831 h 1202531"/>
                <a:gd name="connsiteX32" fmla="*/ 778668 w 976312"/>
                <a:gd name="connsiteY32" fmla="*/ 550069 h 1202531"/>
                <a:gd name="connsiteX33" fmla="*/ 762000 w 976312"/>
                <a:gd name="connsiteY33" fmla="*/ 423863 h 1202531"/>
                <a:gd name="connsiteX34" fmla="*/ 702468 w 976312"/>
                <a:gd name="connsiteY34" fmla="*/ 416719 h 1202531"/>
                <a:gd name="connsiteX35" fmla="*/ 700087 w 976312"/>
                <a:gd name="connsiteY35" fmla="*/ 361950 h 1202531"/>
                <a:gd name="connsiteX36" fmla="*/ 688181 w 976312"/>
                <a:gd name="connsiteY36" fmla="*/ 345281 h 1202531"/>
                <a:gd name="connsiteX37" fmla="*/ 657225 w 976312"/>
                <a:gd name="connsiteY37" fmla="*/ 323850 h 1202531"/>
                <a:gd name="connsiteX38" fmla="*/ 581025 w 976312"/>
                <a:gd name="connsiteY38" fmla="*/ 261938 h 1202531"/>
                <a:gd name="connsiteX39" fmla="*/ 550068 w 976312"/>
                <a:gd name="connsiteY39" fmla="*/ 261938 h 1202531"/>
                <a:gd name="connsiteX40" fmla="*/ 502443 w 976312"/>
                <a:gd name="connsiteY40" fmla="*/ 266700 h 1202531"/>
                <a:gd name="connsiteX41" fmla="*/ 507206 w 976312"/>
                <a:gd name="connsiteY41" fmla="*/ 211931 h 1202531"/>
                <a:gd name="connsiteX42" fmla="*/ 433387 w 976312"/>
                <a:gd name="connsiteY42" fmla="*/ 154781 h 1202531"/>
                <a:gd name="connsiteX43" fmla="*/ 361950 w 976312"/>
                <a:gd name="connsiteY43" fmla="*/ 157163 h 1202531"/>
                <a:gd name="connsiteX44" fmla="*/ 335756 w 976312"/>
                <a:gd name="connsiteY44" fmla="*/ 230981 h 1202531"/>
                <a:gd name="connsiteX45" fmla="*/ 328612 w 976312"/>
                <a:gd name="connsiteY45" fmla="*/ 147638 h 1202531"/>
                <a:gd name="connsiteX46" fmla="*/ 269081 w 976312"/>
                <a:gd name="connsiteY46" fmla="*/ 19050 h 1202531"/>
                <a:gd name="connsiteX47" fmla="*/ 207168 w 976312"/>
                <a:gd name="connsiteY47" fmla="*/ 19050 h 1202531"/>
                <a:gd name="connsiteX48" fmla="*/ 166687 w 976312"/>
                <a:gd name="connsiteY48" fmla="*/ 121444 h 1202531"/>
                <a:gd name="connsiteX49" fmla="*/ 171450 w 976312"/>
                <a:gd name="connsiteY49" fmla="*/ 304800 h 1202531"/>
                <a:gd name="connsiteX50" fmla="*/ 121443 w 976312"/>
                <a:gd name="connsiteY50" fmla="*/ 154781 h 1202531"/>
                <a:gd name="connsiteX51" fmla="*/ 145256 w 976312"/>
                <a:gd name="connsiteY51" fmla="*/ 11906 h 1202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976312" h="1202531">
                  <a:moveTo>
                    <a:pt x="145256" y="11906"/>
                  </a:moveTo>
                  <a:lnTo>
                    <a:pt x="95250" y="0"/>
                  </a:lnTo>
                  <a:lnTo>
                    <a:pt x="9525" y="157163"/>
                  </a:lnTo>
                  <a:lnTo>
                    <a:pt x="0" y="300038"/>
                  </a:lnTo>
                  <a:lnTo>
                    <a:pt x="104775" y="333375"/>
                  </a:lnTo>
                  <a:lnTo>
                    <a:pt x="42862" y="357188"/>
                  </a:lnTo>
                  <a:lnTo>
                    <a:pt x="88106" y="438150"/>
                  </a:lnTo>
                  <a:lnTo>
                    <a:pt x="135731" y="404813"/>
                  </a:lnTo>
                  <a:lnTo>
                    <a:pt x="152400" y="442913"/>
                  </a:lnTo>
                  <a:lnTo>
                    <a:pt x="280987" y="457200"/>
                  </a:lnTo>
                  <a:lnTo>
                    <a:pt x="383381" y="452438"/>
                  </a:lnTo>
                  <a:lnTo>
                    <a:pt x="307181" y="371475"/>
                  </a:lnTo>
                  <a:lnTo>
                    <a:pt x="416718" y="426244"/>
                  </a:lnTo>
                  <a:lnTo>
                    <a:pt x="578643" y="633413"/>
                  </a:lnTo>
                  <a:lnTo>
                    <a:pt x="619125" y="721519"/>
                  </a:lnTo>
                  <a:lnTo>
                    <a:pt x="526256" y="831056"/>
                  </a:lnTo>
                  <a:lnTo>
                    <a:pt x="542925" y="892969"/>
                  </a:lnTo>
                  <a:lnTo>
                    <a:pt x="445293" y="902494"/>
                  </a:lnTo>
                  <a:lnTo>
                    <a:pt x="400050" y="957263"/>
                  </a:lnTo>
                  <a:lnTo>
                    <a:pt x="414337" y="1000125"/>
                  </a:lnTo>
                  <a:lnTo>
                    <a:pt x="535781" y="988219"/>
                  </a:lnTo>
                  <a:lnTo>
                    <a:pt x="659606" y="1143000"/>
                  </a:lnTo>
                  <a:lnTo>
                    <a:pt x="838200" y="1202531"/>
                  </a:lnTo>
                  <a:lnTo>
                    <a:pt x="704850" y="1026319"/>
                  </a:lnTo>
                  <a:lnTo>
                    <a:pt x="852487" y="1119188"/>
                  </a:lnTo>
                  <a:lnTo>
                    <a:pt x="871537" y="1088231"/>
                  </a:lnTo>
                  <a:lnTo>
                    <a:pt x="750093" y="871538"/>
                  </a:lnTo>
                  <a:lnTo>
                    <a:pt x="790575" y="790575"/>
                  </a:lnTo>
                  <a:lnTo>
                    <a:pt x="900112" y="950119"/>
                  </a:lnTo>
                  <a:lnTo>
                    <a:pt x="976312" y="785813"/>
                  </a:lnTo>
                  <a:lnTo>
                    <a:pt x="731043" y="600075"/>
                  </a:lnTo>
                  <a:lnTo>
                    <a:pt x="740568" y="554831"/>
                  </a:lnTo>
                  <a:lnTo>
                    <a:pt x="778668" y="550069"/>
                  </a:lnTo>
                  <a:lnTo>
                    <a:pt x="762000" y="423863"/>
                  </a:lnTo>
                  <a:lnTo>
                    <a:pt x="702468" y="416719"/>
                  </a:lnTo>
                  <a:cubicBezTo>
                    <a:pt x="701674" y="398463"/>
                    <a:pt x="700881" y="380206"/>
                    <a:pt x="700087" y="361950"/>
                  </a:cubicBezTo>
                  <a:lnTo>
                    <a:pt x="688181" y="345281"/>
                  </a:lnTo>
                  <a:lnTo>
                    <a:pt x="657225" y="323850"/>
                  </a:lnTo>
                  <a:lnTo>
                    <a:pt x="581025" y="261938"/>
                  </a:lnTo>
                  <a:lnTo>
                    <a:pt x="550068" y="261938"/>
                  </a:lnTo>
                  <a:lnTo>
                    <a:pt x="502443" y="266700"/>
                  </a:lnTo>
                  <a:lnTo>
                    <a:pt x="507206" y="211931"/>
                  </a:lnTo>
                  <a:lnTo>
                    <a:pt x="433387" y="154781"/>
                  </a:lnTo>
                  <a:lnTo>
                    <a:pt x="361950" y="157163"/>
                  </a:lnTo>
                  <a:lnTo>
                    <a:pt x="335756" y="230981"/>
                  </a:lnTo>
                  <a:lnTo>
                    <a:pt x="328612" y="147638"/>
                  </a:lnTo>
                  <a:lnTo>
                    <a:pt x="269081" y="19050"/>
                  </a:lnTo>
                  <a:lnTo>
                    <a:pt x="207168" y="19050"/>
                  </a:lnTo>
                  <a:lnTo>
                    <a:pt x="166687" y="121444"/>
                  </a:lnTo>
                  <a:lnTo>
                    <a:pt x="171450" y="304800"/>
                  </a:lnTo>
                  <a:lnTo>
                    <a:pt x="121443" y="154781"/>
                  </a:lnTo>
                  <a:lnTo>
                    <a:pt x="145256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6" name="フリーフォーム 27">
              <a:extLst>
                <a:ext uri="{FF2B5EF4-FFF2-40B4-BE49-F238E27FC236}">
                  <a16:creationId xmlns:a16="http://schemas.microsoft.com/office/drawing/2014/main" id="{9D8C6C6B-8F45-4B25-8685-EE7E8FD9E310}"/>
                </a:ext>
              </a:extLst>
            </p:cNvPr>
            <p:cNvSpPr/>
            <p:nvPr/>
          </p:nvSpPr>
          <p:spPr bwMode="auto">
            <a:xfrm>
              <a:off x="2688669" y="1326183"/>
              <a:ext cx="4035732" cy="2201732"/>
            </a:xfrm>
            <a:custGeom>
              <a:avLst/>
              <a:gdLst>
                <a:gd name="connsiteX0" fmla="*/ 2533650 w 5505450"/>
                <a:gd name="connsiteY0" fmla="*/ 0 h 3003550"/>
                <a:gd name="connsiteX1" fmla="*/ 2667000 w 5505450"/>
                <a:gd name="connsiteY1" fmla="*/ 38100 h 3003550"/>
                <a:gd name="connsiteX2" fmla="*/ 2609850 w 5505450"/>
                <a:gd name="connsiteY2" fmla="*/ 120650 h 3003550"/>
                <a:gd name="connsiteX3" fmla="*/ 2813050 w 5505450"/>
                <a:gd name="connsiteY3" fmla="*/ 165100 h 3003550"/>
                <a:gd name="connsiteX4" fmla="*/ 2889250 w 5505450"/>
                <a:gd name="connsiteY4" fmla="*/ 393700 h 3003550"/>
                <a:gd name="connsiteX5" fmla="*/ 2647950 w 5505450"/>
                <a:gd name="connsiteY5" fmla="*/ 685800 h 3003550"/>
                <a:gd name="connsiteX6" fmla="*/ 2813050 w 5505450"/>
                <a:gd name="connsiteY6" fmla="*/ 590550 h 3003550"/>
                <a:gd name="connsiteX7" fmla="*/ 3073400 w 5505450"/>
                <a:gd name="connsiteY7" fmla="*/ 590550 h 3003550"/>
                <a:gd name="connsiteX8" fmla="*/ 3175000 w 5505450"/>
                <a:gd name="connsiteY8" fmla="*/ 698500 h 3003550"/>
                <a:gd name="connsiteX9" fmla="*/ 3257550 w 5505450"/>
                <a:gd name="connsiteY9" fmla="*/ 584200 h 3003550"/>
                <a:gd name="connsiteX10" fmla="*/ 3390900 w 5505450"/>
                <a:gd name="connsiteY10" fmla="*/ 641350 h 3003550"/>
                <a:gd name="connsiteX11" fmla="*/ 3454400 w 5505450"/>
                <a:gd name="connsiteY11" fmla="*/ 952500 h 3003550"/>
                <a:gd name="connsiteX12" fmla="*/ 3524250 w 5505450"/>
                <a:gd name="connsiteY12" fmla="*/ 825500 h 3003550"/>
                <a:gd name="connsiteX13" fmla="*/ 3740150 w 5505450"/>
                <a:gd name="connsiteY13" fmla="*/ 857250 h 3003550"/>
                <a:gd name="connsiteX14" fmla="*/ 3816350 w 5505450"/>
                <a:gd name="connsiteY14" fmla="*/ 717550 h 3003550"/>
                <a:gd name="connsiteX15" fmla="*/ 4140200 w 5505450"/>
                <a:gd name="connsiteY15" fmla="*/ 812800 h 3003550"/>
                <a:gd name="connsiteX16" fmla="*/ 4203700 w 5505450"/>
                <a:gd name="connsiteY16" fmla="*/ 946150 h 3003550"/>
                <a:gd name="connsiteX17" fmla="*/ 4337050 w 5505450"/>
                <a:gd name="connsiteY17" fmla="*/ 895350 h 3003550"/>
                <a:gd name="connsiteX18" fmla="*/ 4457700 w 5505450"/>
                <a:gd name="connsiteY18" fmla="*/ 958850 h 3003550"/>
                <a:gd name="connsiteX19" fmla="*/ 4451350 w 5505450"/>
                <a:gd name="connsiteY19" fmla="*/ 1155700 h 3003550"/>
                <a:gd name="connsiteX20" fmla="*/ 4514850 w 5505450"/>
                <a:gd name="connsiteY20" fmla="*/ 1079500 h 3003550"/>
                <a:gd name="connsiteX21" fmla="*/ 4730750 w 5505450"/>
                <a:gd name="connsiteY21" fmla="*/ 1066800 h 3003550"/>
                <a:gd name="connsiteX22" fmla="*/ 4762500 w 5505450"/>
                <a:gd name="connsiteY22" fmla="*/ 1149350 h 3003550"/>
                <a:gd name="connsiteX23" fmla="*/ 4845050 w 5505450"/>
                <a:gd name="connsiteY23" fmla="*/ 1143000 h 3003550"/>
                <a:gd name="connsiteX24" fmla="*/ 4813300 w 5505450"/>
                <a:gd name="connsiteY24" fmla="*/ 1041400 h 3003550"/>
                <a:gd name="connsiteX25" fmla="*/ 5022850 w 5505450"/>
                <a:gd name="connsiteY25" fmla="*/ 1060450 h 3003550"/>
                <a:gd name="connsiteX26" fmla="*/ 5314950 w 5505450"/>
                <a:gd name="connsiteY26" fmla="*/ 1295400 h 3003550"/>
                <a:gd name="connsiteX27" fmla="*/ 5429250 w 5505450"/>
                <a:gd name="connsiteY27" fmla="*/ 1358900 h 3003550"/>
                <a:gd name="connsiteX28" fmla="*/ 5505450 w 5505450"/>
                <a:gd name="connsiteY28" fmla="*/ 1447800 h 3003550"/>
                <a:gd name="connsiteX29" fmla="*/ 5397500 w 5505450"/>
                <a:gd name="connsiteY29" fmla="*/ 1587500 h 3003550"/>
                <a:gd name="connsiteX30" fmla="*/ 5245100 w 5505450"/>
                <a:gd name="connsiteY30" fmla="*/ 1492250 h 3003550"/>
                <a:gd name="connsiteX31" fmla="*/ 5187950 w 5505450"/>
                <a:gd name="connsiteY31" fmla="*/ 1409700 h 3003550"/>
                <a:gd name="connsiteX32" fmla="*/ 5162550 w 5505450"/>
                <a:gd name="connsiteY32" fmla="*/ 1524000 h 3003550"/>
                <a:gd name="connsiteX33" fmla="*/ 5073650 w 5505450"/>
                <a:gd name="connsiteY33" fmla="*/ 1574800 h 3003550"/>
                <a:gd name="connsiteX34" fmla="*/ 5149850 w 5505450"/>
                <a:gd name="connsiteY34" fmla="*/ 1720850 h 3003550"/>
                <a:gd name="connsiteX35" fmla="*/ 5003800 w 5505450"/>
                <a:gd name="connsiteY35" fmla="*/ 1758950 h 3003550"/>
                <a:gd name="connsiteX36" fmla="*/ 4813300 w 5505450"/>
                <a:gd name="connsiteY36" fmla="*/ 1962150 h 3003550"/>
                <a:gd name="connsiteX37" fmla="*/ 4749800 w 5505450"/>
                <a:gd name="connsiteY37" fmla="*/ 1911350 h 3003550"/>
                <a:gd name="connsiteX38" fmla="*/ 4610100 w 5505450"/>
                <a:gd name="connsiteY38" fmla="*/ 1924050 h 3003550"/>
                <a:gd name="connsiteX39" fmla="*/ 4489450 w 5505450"/>
                <a:gd name="connsiteY39" fmla="*/ 2082800 h 3003550"/>
                <a:gd name="connsiteX40" fmla="*/ 4533900 w 5505450"/>
                <a:gd name="connsiteY40" fmla="*/ 2120900 h 3003550"/>
                <a:gd name="connsiteX41" fmla="*/ 4349750 w 5505450"/>
                <a:gd name="connsiteY41" fmla="*/ 2514600 h 3003550"/>
                <a:gd name="connsiteX42" fmla="*/ 4292600 w 5505450"/>
                <a:gd name="connsiteY42" fmla="*/ 2165350 h 3003550"/>
                <a:gd name="connsiteX43" fmla="*/ 4356100 w 5505450"/>
                <a:gd name="connsiteY43" fmla="*/ 2057400 h 3003550"/>
                <a:gd name="connsiteX44" fmla="*/ 4527550 w 5505450"/>
                <a:gd name="connsiteY44" fmla="*/ 1905000 h 3003550"/>
                <a:gd name="connsiteX45" fmla="*/ 4597400 w 5505450"/>
                <a:gd name="connsiteY45" fmla="*/ 1720850 h 3003550"/>
                <a:gd name="connsiteX46" fmla="*/ 4559300 w 5505450"/>
                <a:gd name="connsiteY46" fmla="*/ 1727200 h 3003550"/>
                <a:gd name="connsiteX47" fmla="*/ 4476750 w 5505450"/>
                <a:gd name="connsiteY47" fmla="*/ 1873250 h 3003550"/>
                <a:gd name="connsiteX48" fmla="*/ 4445000 w 5505450"/>
                <a:gd name="connsiteY48" fmla="*/ 1758950 h 3003550"/>
                <a:gd name="connsiteX49" fmla="*/ 4362450 w 5505450"/>
                <a:gd name="connsiteY49" fmla="*/ 1797050 h 3003550"/>
                <a:gd name="connsiteX50" fmla="*/ 4241800 w 5505450"/>
                <a:gd name="connsiteY50" fmla="*/ 1955800 h 3003550"/>
                <a:gd name="connsiteX51" fmla="*/ 3892550 w 5505450"/>
                <a:gd name="connsiteY51" fmla="*/ 1930400 h 3003550"/>
                <a:gd name="connsiteX52" fmla="*/ 3632200 w 5505450"/>
                <a:gd name="connsiteY52" fmla="*/ 2241550 h 3003550"/>
                <a:gd name="connsiteX53" fmla="*/ 3733800 w 5505450"/>
                <a:gd name="connsiteY53" fmla="*/ 2343150 h 3003550"/>
                <a:gd name="connsiteX54" fmla="*/ 3784600 w 5505450"/>
                <a:gd name="connsiteY54" fmla="*/ 2311400 h 3003550"/>
                <a:gd name="connsiteX55" fmla="*/ 3784600 w 5505450"/>
                <a:gd name="connsiteY55" fmla="*/ 2609850 h 3003550"/>
                <a:gd name="connsiteX56" fmla="*/ 3594100 w 5505450"/>
                <a:gd name="connsiteY56" fmla="*/ 2965450 h 3003550"/>
                <a:gd name="connsiteX57" fmla="*/ 3479800 w 5505450"/>
                <a:gd name="connsiteY57" fmla="*/ 2940050 h 3003550"/>
                <a:gd name="connsiteX58" fmla="*/ 3486150 w 5505450"/>
                <a:gd name="connsiteY58" fmla="*/ 2825750 h 3003550"/>
                <a:gd name="connsiteX59" fmla="*/ 3587750 w 5505450"/>
                <a:gd name="connsiteY59" fmla="*/ 2794000 h 3003550"/>
                <a:gd name="connsiteX60" fmla="*/ 3613150 w 5505450"/>
                <a:gd name="connsiteY60" fmla="*/ 2616200 h 3003550"/>
                <a:gd name="connsiteX61" fmla="*/ 3492500 w 5505450"/>
                <a:gd name="connsiteY61" fmla="*/ 2673350 h 3003550"/>
                <a:gd name="connsiteX62" fmla="*/ 3390900 w 5505450"/>
                <a:gd name="connsiteY62" fmla="*/ 2571750 h 3003550"/>
                <a:gd name="connsiteX63" fmla="*/ 3289300 w 5505450"/>
                <a:gd name="connsiteY63" fmla="*/ 2362200 h 3003550"/>
                <a:gd name="connsiteX64" fmla="*/ 3175000 w 5505450"/>
                <a:gd name="connsiteY64" fmla="*/ 2330450 h 3003550"/>
                <a:gd name="connsiteX65" fmla="*/ 3105150 w 5505450"/>
                <a:gd name="connsiteY65" fmla="*/ 2387600 h 3003550"/>
                <a:gd name="connsiteX66" fmla="*/ 3117850 w 5505450"/>
                <a:gd name="connsiteY66" fmla="*/ 2457450 h 3003550"/>
                <a:gd name="connsiteX67" fmla="*/ 3067050 w 5505450"/>
                <a:gd name="connsiteY67" fmla="*/ 2552700 h 3003550"/>
                <a:gd name="connsiteX68" fmla="*/ 2914650 w 5505450"/>
                <a:gd name="connsiteY68" fmla="*/ 2520950 h 3003550"/>
                <a:gd name="connsiteX69" fmla="*/ 2768600 w 5505450"/>
                <a:gd name="connsiteY69" fmla="*/ 2603500 h 3003550"/>
                <a:gd name="connsiteX70" fmla="*/ 2692400 w 5505450"/>
                <a:gd name="connsiteY70" fmla="*/ 2520950 h 3003550"/>
                <a:gd name="connsiteX71" fmla="*/ 2533650 w 5505450"/>
                <a:gd name="connsiteY71" fmla="*/ 2520950 h 3003550"/>
                <a:gd name="connsiteX72" fmla="*/ 2482850 w 5505450"/>
                <a:gd name="connsiteY72" fmla="*/ 2470150 h 3003550"/>
                <a:gd name="connsiteX73" fmla="*/ 2387600 w 5505450"/>
                <a:gd name="connsiteY73" fmla="*/ 2425700 h 3003550"/>
                <a:gd name="connsiteX74" fmla="*/ 2374900 w 5505450"/>
                <a:gd name="connsiteY74" fmla="*/ 2476500 h 3003550"/>
                <a:gd name="connsiteX75" fmla="*/ 2368550 w 5505450"/>
                <a:gd name="connsiteY75" fmla="*/ 2552700 h 3003550"/>
                <a:gd name="connsiteX76" fmla="*/ 2279650 w 5505450"/>
                <a:gd name="connsiteY76" fmla="*/ 2552700 h 3003550"/>
                <a:gd name="connsiteX77" fmla="*/ 2178050 w 5505450"/>
                <a:gd name="connsiteY77" fmla="*/ 2489200 h 3003550"/>
                <a:gd name="connsiteX78" fmla="*/ 2006600 w 5505450"/>
                <a:gd name="connsiteY78" fmla="*/ 2616200 h 3003550"/>
                <a:gd name="connsiteX79" fmla="*/ 1885950 w 5505450"/>
                <a:gd name="connsiteY79" fmla="*/ 2482850 h 3003550"/>
                <a:gd name="connsiteX80" fmla="*/ 1746250 w 5505450"/>
                <a:gd name="connsiteY80" fmla="*/ 2508250 h 3003550"/>
                <a:gd name="connsiteX81" fmla="*/ 1625600 w 5505450"/>
                <a:gd name="connsiteY81" fmla="*/ 2279650 h 3003550"/>
                <a:gd name="connsiteX82" fmla="*/ 1581150 w 5505450"/>
                <a:gd name="connsiteY82" fmla="*/ 2349500 h 3003550"/>
                <a:gd name="connsiteX83" fmla="*/ 1485900 w 5505450"/>
                <a:gd name="connsiteY83" fmla="*/ 2298700 h 3003550"/>
                <a:gd name="connsiteX84" fmla="*/ 1397000 w 5505450"/>
                <a:gd name="connsiteY84" fmla="*/ 2216150 h 3003550"/>
                <a:gd name="connsiteX85" fmla="*/ 1111250 w 5505450"/>
                <a:gd name="connsiteY85" fmla="*/ 2317750 h 3003550"/>
                <a:gd name="connsiteX86" fmla="*/ 1111250 w 5505450"/>
                <a:gd name="connsiteY86" fmla="*/ 2470150 h 3003550"/>
                <a:gd name="connsiteX87" fmla="*/ 927100 w 5505450"/>
                <a:gd name="connsiteY87" fmla="*/ 2476500 h 3003550"/>
                <a:gd name="connsiteX88" fmla="*/ 812800 w 5505450"/>
                <a:gd name="connsiteY88" fmla="*/ 2419350 h 3003550"/>
                <a:gd name="connsiteX89" fmla="*/ 641350 w 5505450"/>
                <a:gd name="connsiteY89" fmla="*/ 2590800 h 3003550"/>
                <a:gd name="connsiteX90" fmla="*/ 711200 w 5505450"/>
                <a:gd name="connsiteY90" fmla="*/ 2743200 h 3003550"/>
                <a:gd name="connsiteX91" fmla="*/ 660400 w 5505450"/>
                <a:gd name="connsiteY91" fmla="*/ 2844800 h 3003550"/>
                <a:gd name="connsiteX92" fmla="*/ 685800 w 5505450"/>
                <a:gd name="connsiteY92" fmla="*/ 3003550 h 3003550"/>
                <a:gd name="connsiteX93" fmla="*/ 438150 w 5505450"/>
                <a:gd name="connsiteY93" fmla="*/ 2895600 h 3003550"/>
                <a:gd name="connsiteX94" fmla="*/ 342900 w 5505450"/>
                <a:gd name="connsiteY94" fmla="*/ 2863850 h 3003550"/>
                <a:gd name="connsiteX95" fmla="*/ 406400 w 5505450"/>
                <a:gd name="connsiteY95" fmla="*/ 2597150 h 3003550"/>
                <a:gd name="connsiteX96" fmla="*/ 241300 w 5505450"/>
                <a:gd name="connsiteY96" fmla="*/ 2482850 h 3003550"/>
                <a:gd name="connsiteX97" fmla="*/ 114300 w 5505450"/>
                <a:gd name="connsiteY97" fmla="*/ 2406650 h 3003550"/>
                <a:gd name="connsiteX98" fmla="*/ 152400 w 5505450"/>
                <a:gd name="connsiteY98" fmla="*/ 2336800 h 3003550"/>
                <a:gd name="connsiteX99" fmla="*/ 107950 w 5505450"/>
                <a:gd name="connsiteY99" fmla="*/ 2197100 h 3003550"/>
                <a:gd name="connsiteX100" fmla="*/ 0 w 5505450"/>
                <a:gd name="connsiteY100" fmla="*/ 2165350 h 3003550"/>
                <a:gd name="connsiteX101" fmla="*/ 6350 w 5505450"/>
                <a:gd name="connsiteY101" fmla="*/ 1936750 h 3003550"/>
                <a:gd name="connsiteX102" fmla="*/ 76200 w 5505450"/>
                <a:gd name="connsiteY102" fmla="*/ 1898650 h 3003550"/>
                <a:gd name="connsiteX103" fmla="*/ 19050 w 5505450"/>
                <a:gd name="connsiteY103" fmla="*/ 1854200 h 3003550"/>
                <a:gd name="connsiteX104" fmla="*/ 120650 w 5505450"/>
                <a:gd name="connsiteY104" fmla="*/ 1714500 h 3003550"/>
                <a:gd name="connsiteX105" fmla="*/ 63500 w 5505450"/>
                <a:gd name="connsiteY105" fmla="*/ 1663700 h 3003550"/>
                <a:gd name="connsiteX106" fmla="*/ 76200 w 5505450"/>
                <a:gd name="connsiteY106" fmla="*/ 1574800 h 3003550"/>
                <a:gd name="connsiteX107" fmla="*/ 31750 w 5505450"/>
                <a:gd name="connsiteY107" fmla="*/ 1504950 h 3003550"/>
                <a:gd name="connsiteX108" fmla="*/ 107950 w 5505450"/>
                <a:gd name="connsiteY108" fmla="*/ 1327150 h 3003550"/>
                <a:gd name="connsiteX109" fmla="*/ 25400 w 5505450"/>
                <a:gd name="connsiteY109" fmla="*/ 1206500 h 3003550"/>
                <a:gd name="connsiteX110" fmla="*/ 38100 w 5505450"/>
                <a:gd name="connsiteY110" fmla="*/ 1130300 h 3003550"/>
                <a:gd name="connsiteX111" fmla="*/ 139700 w 5505450"/>
                <a:gd name="connsiteY111" fmla="*/ 1054100 h 3003550"/>
                <a:gd name="connsiteX112" fmla="*/ 298450 w 5505450"/>
                <a:gd name="connsiteY112" fmla="*/ 1136650 h 3003550"/>
                <a:gd name="connsiteX113" fmla="*/ 469900 w 5505450"/>
                <a:gd name="connsiteY113" fmla="*/ 1301750 h 3003550"/>
                <a:gd name="connsiteX114" fmla="*/ 406400 w 5505450"/>
                <a:gd name="connsiteY114" fmla="*/ 1409700 h 3003550"/>
                <a:gd name="connsiteX115" fmla="*/ 215900 w 5505450"/>
                <a:gd name="connsiteY115" fmla="*/ 1390650 h 3003550"/>
                <a:gd name="connsiteX116" fmla="*/ 209550 w 5505450"/>
                <a:gd name="connsiteY116" fmla="*/ 1543050 h 3003550"/>
                <a:gd name="connsiteX117" fmla="*/ 317500 w 5505450"/>
                <a:gd name="connsiteY117" fmla="*/ 1631950 h 3003550"/>
                <a:gd name="connsiteX118" fmla="*/ 292100 w 5505450"/>
                <a:gd name="connsiteY118" fmla="*/ 1466850 h 3003550"/>
                <a:gd name="connsiteX119" fmla="*/ 438150 w 5505450"/>
                <a:gd name="connsiteY119" fmla="*/ 1568450 h 3003550"/>
                <a:gd name="connsiteX120" fmla="*/ 419100 w 5505450"/>
                <a:gd name="connsiteY120" fmla="*/ 1479550 h 3003550"/>
                <a:gd name="connsiteX121" fmla="*/ 495300 w 5505450"/>
                <a:gd name="connsiteY121" fmla="*/ 1358900 h 3003550"/>
                <a:gd name="connsiteX122" fmla="*/ 527050 w 5505450"/>
                <a:gd name="connsiteY122" fmla="*/ 1422400 h 3003550"/>
                <a:gd name="connsiteX123" fmla="*/ 577850 w 5505450"/>
                <a:gd name="connsiteY123" fmla="*/ 1339850 h 3003550"/>
                <a:gd name="connsiteX124" fmla="*/ 539750 w 5505450"/>
                <a:gd name="connsiteY124" fmla="*/ 1308100 h 3003550"/>
                <a:gd name="connsiteX125" fmla="*/ 520700 w 5505450"/>
                <a:gd name="connsiteY125" fmla="*/ 1174750 h 3003550"/>
                <a:gd name="connsiteX126" fmla="*/ 571500 w 5505450"/>
                <a:gd name="connsiteY126" fmla="*/ 1162050 h 3003550"/>
                <a:gd name="connsiteX127" fmla="*/ 628650 w 5505450"/>
                <a:gd name="connsiteY127" fmla="*/ 1206500 h 3003550"/>
                <a:gd name="connsiteX128" fmla="*/ 590550 w 5505450"/>
                <a:gd name="connsiteY128" fmla="*/ 1295400 h 3003550"/>
                <a:gd name="connsiteX129" fmla="*/ 622300 w 5505450"/>
                <a:gd name="connsiteY129" fmla="*/ 1346200 h 3003550"/>
                <a:gd name="connsiteX130" fmla="*/ 679450 w 5505450"/>
                <a:gd name="connsiteY130" fmla="*/ 1333500 h 3003550"/>
                <a:gd name="connsiteX131" fmla="*/ 679450 w 5505450"/>
                <a:gd name="connsiteY131" fmla="*/ 1263650 h 3003550"/>
                <a:gd name="connsiteX132" fmla="*/ 889000 w 5505450"/>
                <a:gd name="connsiteY132" fmla="*/ 1123950 h 3003550"/>
                <a:gd name="connsiteX133" fmla="*/ 895350 w 5505450"/>
                <a:gd name="connsiteY133" fmla="*/ 1206500 h 3003550"/>
                <a:gd name="connsiteX134" fmla="*/ 1035050 w 5505450"/>
                <a:gd name="connsiteY134" fmla="*/ 1143000 h 3003550"/>
                <a:gd name="connsiteX135" fmla="*/ 1054100 w 5505450"/>
                <a:gd name="connsiteY135" fmla="*/ 1212850 h 3003550"/>
                <a:gd name="connsiteX136" fmla="*/ 1123950 w 5505450"/>
                <a:gd name="connsiteY136" fmla="*/ 1130300 h 3003550"/>
                <a:gd name="connsiteX137" fmla="*/ 1003300 w 5505450"/>
                <a:gd name="connsiteY137" fmla="*/ 1022350 h 3003550"/>
                <a:gd name="connsiteX138" fmla="*/ 1079500 w 5505450"/>
                <a:gd name="connsiteY138" fmla="*/ 971550 h 3003550"/>
                <a:gd name="connsiteX139" fmla="*/ 1143000 w 5505450"/>
                <a:gd name="connsiteY139" fmla="*/ 1073150 h 3003550"/>
                <a:gd name="connsiteX140" fmla="*/ 1238250 w 5505450"/>
                <a:gd name="connsiteY140" fmla="*/ 1085850 h 3003550"/>
                <a:gd name="connsiteX141" fmla="*/ 1384300 w 5505450"/>
                <a:gd name="connsiteY141" fmla="*/ 1206500 h 3003550"/>
                <a:gd name="connsiteX142" fmla="*/ 1333500 w 5505450"/>
                <a:gd name="connsiteY142" fmla="*/ 1073150 h 3003550"/>
                <a:gd name="connsiteX143" fmla="*/ 1301750 w 5505450"/>
                <a:gd name="connsiteY143" fmla="*/ 971550 h 3003550"/>
                <a:gd name="connsiteX144" fmla="*/ 1346200 w 5505450"/>
                <a:gd name="connsiteY144" fmla="*/ 857250 h 3003550"/>
                <a:gd name="connsiteX145" fmla="*/ 1397000 w 5505450"/>
                <a:gd name="connsiteY145" fmla="*/ 679450 h 3003550"/>
                <a:gd name="connsiteX146" fmla="*/ 1504950 w 5505450"/>
                <a:gd name="connsiteY146" fmla="*/ 685800 h 3003550"/>
                <a:gd name="connsiteX147" fmla="*/ 1479550 w 5505450"/>
                <a:gd name="connsiteY147" fmla="*/ 895350 h 3003550"/>
                <a:gd name="connsiteX148" fmla="*/ 1511300 w 5505450"/>
                <a:gd name="connsiteY148" fmla="*/ 1244600 h 3003550"/>
                <a:gd name="connsiteX149" fmla="*/ 1447800 w 5505450"/>
                <a:gd name="connsiteY149" fmla="*/ 1377950 h 3003550"/>
                <a:gd name="connsiteX150" fmla="*/ 1498600 w 5505450"/>
                <a:gd name="connsiteY150" fmla="*/ 1397000 h 3003550"/>
                <a:gd name="connsiteX151" fmla="*/ 1587500 w 5505450"/>
                <a:gd name="connsiteY151" fmla="*/ 1193800 h 3003550"/>
                <a:gd name="connsiteX152" fmla="*/ 1536700 w 5505450"/>
                <a:gd name="connsiteY152" fmla="*/ 984250 h 3003550"/>
                <a:gd name="connsiteX153" fmla="*/ 1517650 w 5505450"/>
                <a:gd name="connsiteY153" fmla="*/ 844550 h 3003550"/>
                <a:gd name="connsiteX154" fmla="*/ 1600200 w 5505450"/>
                <a:gd name="connsiteY154" fmla="*/ 768350 h 3003550"/>
                <a:gd name="connsiteX155" fmla="*/ 1676400 w 5505450"/>
                <a:gd name="connsiteY155" fmla="*/ 920750 h 3003550"/>
                <a:gd name="connsiteX156" fmla="*/ 1638300 w 5505450"/>
                <a:gd name="connsiteY156" fmla="*/ 742950 h 3003550"/>
                <a:gd name="connsiteX157" fmla="*/ 1701800 w 5505450"/>
                <a:gd name="connsiteY157" fmla="*/ 717550 h 3003550"/>
                <a:gd name="connsiteX158" fmla="*/ 1822450 w 5505450"/>
                <a:gd name="connsiteY158" fmla="*/ 857250 h 3003550"/>
                <a:gd name="connsiteX159" fmla="*/ 1860550 w 5505450"/>
                <a:gd name="connsiteY159" fmla="*/ 819150 h 3003550"/>
                <a:gd name="connsiteX160" fmla="*/ 1797050 w 5505450"/>
                <a:gd name="connsiteY160" fmla="*/ 768350 h 3003550"/>
                <a:gd name="connsiteX161" fmla="*/ 1765300 w 5505450"/>
                <a:gd name="connsiteY161" fmla="*/ 641350 h 3003550"/>
                <a:gd name="connsiteX162" fmla="*/ 2000250 w 5505450"/>
                <a:gd name="connsiteY162" fmla="*/ 571500 h 3003550"/>
                <a:gd name="connsiteX163" fmla="*/ 1949450 w 5505450"/>
                <a:gd name="connsiteY163" fmla="*/ 476250 h 3003550"/>
                <a:gd name="connsiteX164" fmla="*/ 2076450 w 5505450"/>
                <a:gd name="connsiteY164" fmla="*/ 355600 h 3003550"/>
                <a:gd name="connsiteX165" fmla="*/ 2305050 w 5505450"/>
                <a:gd name="connsiteY165" fmla="*/ 228600 h 3003550"/>
                <a:gd name="connsiteX166" fmla="*/ 2387600 w 5505450"/>
                <a:gd name="connsiteY166" fmla="*/ 266700 h 3003550"/>
                <a:gd name="connsiteX167" fmla="*/ 2489200 w 5505450"/>
                <a:gd name="connsiteY167" fmla="*/ 177800 h 3003550"/>
                <a:gd name="connsiteX168" fmla="*/ 2425700 w 5505450"/>
                <a:gd name="connsiteY168" fmla="*/ 120650 h 3003550"/>
                <a:gd name="connsiteX169" fmla="*/ 2533650 w 5505450"/>
                <a:gd name="connsiteY169" fmla="*/ 0 h 300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5505450" h="3003550">
                  <a:moveTo>
                    <a:pt x="2533650" y="0"/>
                  </a:moveTo>
                  <a:lnTo>
                    <a:pt x="2667000" y="38100"/>
                  </a:lnTo>
                  <a:lnTo>
                    <a:pt x="2609850" y="120650"/>
                  </a:lnTo>
                  <a:lnTo>
                    <a:pt x="2813050" y="165100"/>
                  </a:lnTo>
                  <a:lnTo>
                    <a:pt x="2889250" y="393700"/>
                  </a:lnTo>
                  <a:lnTo>
                    <a:pt x="2647950" y="685800"/>
                  </a:lnTo>
                  <a:lnTo>
                    <a:pt x="2813050" y="590550"/>
                  </a:lnTo>
                  <a:lnTo>
                    <a:pt x="3073400" y="590550"/>
                  </a:lnTo>
                  <a:lnTo>
                    <a:pt x="3175000" y="698500"/>
                  </a:lnTo>
                  <a:lnTo>
                    <a:pt x="3257550" y="584200"/>
                  </a:lnTo>
                  <a:lnTo>
                    <a:pt x="3390900" y="641350"/>
                  </a:lnTo>
                  <a:lnTo>
                    <a:pt x="3454400" y="952500"/>
                  </a:lnTo>
                  <a:lnTo>
                    <a:pt x="3524250" y="825500"/>
                  </a:lnTo>
                  <a:lnTo>
                    <a:pt x="3740150" y="857250"/>
                  </a:lnTo>
                  <a:lnTo>
                    <a:pt x="3816350" y="717550"/>
                  </a:lnTo>
                  <a:lnTo>
                    <a:pt x="4140200" y="812800"/>
                  </a:lnTo>
                  <a:lnTo>
                    <a:pt x="4203700" y="946150"/>
                  </a:lnTo>
                  <a:lnTo>
                    <a:pt x="4337050" y="895350"/>
                  </a:lnTo>
                  <a:lnTo>
                    <a:pt x="4457700" y="958850"/>
                  </a:lnTo>
                  <a:lnTo>
                    <a:pt x="4451350" y="1155700"/>
                  </a:lnTo>
                  <a:lnTo>
                    <a:pt x="4514850" y="1079500"/>
                  </a:lnTo>
                  <a:lnTo>
                    <a:pt x="4730750" y="1066800"/>
                  </a:lnTo>
                  <a:lnTo>
                    <a:pt x="4762500" y="1149350"/>
                  </a:lnTo>
                  <a:lnTo>
                    <a:pt x="4845050" y="1143000"/>
                  </a:lnTo>
                  <a:lnTo>
                    <a:pt x="4813300" y="1041400"/>
                  </a:lnTo>
                  <a:lnTo>
                    <a:pt x="5022850" y="1060450"/>
                  </a:lnTo>
                  <a:lnTo>
                    <a:pt x="5314950" y="1295400"/>
                  </a:lnTo>
                  <a:lnTo>
                    <a:pt x="5429250" y="1358900"/>
                  </a:lnTo>
                  <a:lnTo>
                    <a:pt x="5505450" y="1447800"/>
                  </a:lnTo>
                  <a:lnTo>
                    <a:pt x="5397500" y="1587500"/>
                  </a:lnTo>
                  <a:lnTo>
                    <a:pt x="5245100" y="1492250"/>
                  </a:lnTo>
                  <a:lnTo>
                    <a:pt x="5187950" y="1409700"/>
                  </a:lnTo>
                  <a:lnTo>
                    <a:pt x="5162550" y="1524000"/>
                  </a:lnTo>
                  <a:lnTo>
                    <a:pt x="5073650" y="1574800"/>
                  </a:lnTo>
                  <a:lnTo>
                    <a:pt x="5149850" y="1720850"/>
                  </a:lnTo>
                  <a:lnTo>
                    <a:pt x="5003800" y="1758950"/>
                  </a:lnTo>
                  <a:lnTo>
                    <a:pt x="4813300" y="1962150"/>
                  </a:lnTo>
                  <a:lnTo>
                    <a:pt x="4749800" y="1911350"/>
                  </a:lnTo>
                  <a:lnTo>
                    <a:pt x="4610100" y="1924050"/>
                  </a:lnTo>
                  <a:lnTo>
                    <a:pt x="4489450" y="2082800"/>
                  </a:lnTo>
                  <a:lnTo>
                    <a:pt x="4533900" y="2120900"/>
                  </a:lnTo>
                  <a:lnTo>
                    <a:pt x="4349750" y="2514600"/>
                  </a:lnTo>
                  <a:lnTo>
                    <a:pt x="4292600" y="2165350"/>
                  </a:lnTo>
                  <a:lnTo>
                    <a:pt x="4356100" y="2057400"/>
                  </a:lnTo>
                  <a:lnTo>
                    <a:pt x="4527550" y="1905000"/>
                  </a:lnTo>
                  <a:lnTo>
                    <a:pt x="4597400" y="1720850"/>
                  </a:lnTo>
                  <a:lnTo>
                    <a:pt x="4559300" y="1727200"/>
                  </a:lnTo>
                  <a:lnTo>
                    <a:pt x="4476750" y="1873250"/>
                  </a:lnTo>
                  <a:lnTo>
                    <a:pt x="4445000" y="1758950"/>
                  </a:lnTo>
                  <a:lnTo>
                    <a:pt x="4362450" y="1797050"/>
                  </a:lnTo>
                  <a:lnTo>
                    <a:pt x="4241800" y="1955800"/>
                  </a:lnTo>
                  <a:lnTo>
                    <a:pt x="3892550" y="1930400"/>
                  </a:lnTo>
                  <a:lnTo>
                    <a:pt x="3632200" y="2241550"/>
                  </a:lnTo>
                  <a:lnTo>
                    <a:pt x="3733800" y="2343150"/>
                  </a:lnTo>
                  <a:lnTo>
                    <a:pt x="3784600" y="2311400"/>
                  </a:lnTo>
                  <a:lnTo>
                    <a:pt x="3784600" y="2609850"/>
                  </a:lnTo>
                  <a:lnTo>
                    <a:pt x="3594100" y="2965450"/>
                  </a:lnTo>
                  <a:lnTo>
                    <a:pt x="3479800" y="2940050"/>
                  </a:lnTo>
                  <a:lnTo>
                    <a:pt x="3486150" y="2825750"/>
                  </a:lnTo>
                  <a:lnTo>
                    <a:pt x="3587750" y="2794000"/>
                  </a:lnTo>
                  <a:lnTo>
                    <a:pt x="3613150" y="2616200"/>
                  </a:lnTo>
                  <a:lnTo>
                    <a:pt x="3492500" y="2673350"/>
                  </a:lnTo>
                  <a:lnTo>
                    <a:pt x="3390900" y="2571750"/>
                  </a:lnTo>
                  <a:lnTo>
                    <a:pt x="3289300" y="2362200"/>
                  </a:lnTo>
                  <a:lnTo>
                    <a:pt x="3175000" y="2330450"/>
                  </a:lnTo>
                  <a:lnTo>
                    <a:pt x="3105150" y="2387600"/>
                  </a:lnTo>
                  <a:lnTo>
                    <a:pt x="3117850" y="2457450"/>
                  </a:lnTo>
                  <a:lnTo>
                    <a:pt x="3067050" y="2552700"/>
                  </a:lnTo>
                  <a:lnTo>
                    <a:pt x="2914650" y="2520950"/>
                  </a:lnTo>
                  <a:lnTo>
                    <a:pt x="2768600" y="2603500"/>
                  </a:lnTo>
                  <a:lnTo>
                    <a:pt x="2692400" y="2520950"/>
                  </a:lnTo>
                  <a:lnTo>
                    <a:pt x="2533650" y="2520950"/>
                  </a:lnTo>
                  <a:lnTo>
                    <a:pt x="2482850" y="2470150"/>
                  </a:lnTo>
                  <a:lnTo>
                    <a:pt x="2387600" y="2425700"/>
                  </a:lnTo>
                  <a:lnTo>
                    <a:pt x="2374900" y="2476500"/>
                  </a:lnTo>
                  <a:lnTo>
                    <a:pt x="2368550" y="2552700"/>
                  </a:lnTo>
                  <a:lnTo>
                    <a:pt x="2279650" y="2552700"/>
                  </a:lnTo>
                  <a:lnTo>
                    <a:pt x="2178050" y="2489200"/>
                  </a:lnTo>
                  <a:lnTo>
                    <a:pt x="2006600" y="2616200"/>
                  </a:lnTo>
                  <a:lnTo>
                    <a:pt x="1885950" y="2482850"/>
                  </a:lnTo>
                  <a:lnTo>
                    <a:pt x="1746250" y="2508250"/>
                  </a:lnTo>
                  <a:lnTo>
                    <a:pt x="1625600" y="2279650"/>
                  </a:lnTo>
                  <a:lnTo>
                    <a:pt x="1581150" y="2349500"/>
                  </a:lnTo>
                  <a:lnTo>
                    <a:pt x="1485900" y="2298700"/>
                  </a:lnTo>
                  <a:lnTo>
                    <a:pt x="1397000" y="2216150"/>
                  </a:lnTo>
                  <a:lnTo>
                    <a:pt x="1111250" y="2317750"/>
                  </a:lnTo>
                  <a:lnTo>
                    <a:pt x="1111250" y="2470150"/>
                  </a:lnTo>
                  <a:lnTo>
                    <a:pt x="927100" y="2476500"/>
                  </a:lnTo>
                  <a:lnTo>
                    <a:pt x="812800" y="2419350"/>
                  </a:lnTo>
                  <a:lnTo>
                    <a:pt x="641350" y="2590800"/>
                  </a:lnTo>
                  <a:lnTo>
                    <a:pt x="711200" y="2743200"/>
                  </a:lnTo>
                  <a:lnTo>
                    <a:pt x="660400" y="2844800"/>
                  </a:lnTo>
                  <a:lnTo>
                    <a:pt x="685800" y="3003550"/>
                  </a:lnTo>
                  <a:lnTo>
                    <a:pt x="438150" y="2895600"/>
                  </a:lnTo>
                  <a:lnTo>
                    <a:pt x="342900" y="2863850"/>
                  </a:lnTo>
                  <a:lnTo>
                    <a:pt x="406400" y="2597150"/>
                  </a:lnTo>
                  <a:lnTo>
                    <a:pt x="241300" y="2482850"/>
                  </a:lnTo>
                  <a:lnTo>
                    <a:pt x="114300" y="2406650"/>
                  </a:lnTo>
                  <a:lnTo>
                    <a:pt x="152400" y="2336800"/>
                  </a:lnTo>
                  <a:lnTo>
                    <a:pt x="107950" y="2197100"/>
                  </a:lnTo>
                  <a:lnTo>
                    <a:pt x="0" y="2165350"/>
                  </a:lnTo>
                  <a:lnTo>
                    <a:pt x="6350" y="1936750"/>
                  </a:lnTo>
                  <a:lnTo>
                    <a:pt x="76200" y="1898650"/>
                  </a:lnTo>
                  <a:lnTo>
                    <a:pt x="19050" y="1854200"/>
                  </a:lnTo>
                  <a:lnTo>
                    <a:pt x="120650" y="1714500"/>
                  </a:lnTo>
                  <a:lnTo>
                    <a:pt x="63500" y="1663700"/>
                  </a:lnTo>
                  <a:lnTo>
                    <a:pt x="76200" y="1574800"/>
                  </a:lnTo>
                  <a:lnTo>
                    <a:pt x="31750" y="1504950"/>
                  </a:lnTo>
                  <a:lnTo>
                    <a:pt x="107950" y="1327150"/>
                  </a:lnTo>
                  <a:lnTo>
                    <a:pt x="25400" y="1206500"/>
                  </a:lnTo>
                  <a:lnTo>
                    <a:pt x="38100" y="1130300"/>
                  </a:lnTo>
                  <a:lnTo>
                    <a:pt x="139700" y="1054100"/>
                  </a:lnTo>
                  <a:lnTo>
                    <a:pt x="298450" y="1136650"/>
                  </a:lnTo>
                  <a:lnTo>
                    <a:pt x="469900" y="1301750"/>
                  </a:lnTo>
                  <a:lnTo>
                    <a:pt x="406400" y="1409700"/>
                  </a:lnTo>
                  <a:lnTo>
                    <a:pt x="215900" y="1390650"/>
                  </a:lnTo>
                  <a:lnTo>
                    <a:pt x="209550" y="1543050"/>
                  </a:lnTo>
                  <a:lnTo>
                    <a:pt x="317500" y="1631950"/>
                  </a:lnTo>
                  <a:lnTo>
                    <a:pt x="292100" y="1466850"/>
                  </a:lnTo>
                  <a:lnTo>
                    <a:pt x="438150" y="1568450"/>
                  </a:lnTo>
                  <a:lnTo>
                    <a:pt x="419100" y="1479550"/>
                  </a:lnTo>
                  <a:lnTo>
                    <a:pt x="495300" y="1358900"/>
                  </a:lnTo>
                  <a:lnTo>
                    <a:pt x="527050" y="1422400"/>
                  </a:lnTo>
                  <a:lnTo>
                    <a:pt x="577850" y="1339850"/>
                  </a:lnTo>
                  <a:lnTo>
                    <a:pt x="539750" y="1308100"/>
                  </a:lnTo>
                  <a:lnTo>
                    <a:pt x="520700" y="1174750"/>
                  </a:lnTo>
                  <a:lnTo>
                    <a:pt x="571500" y="1162050"/>
                  </a:lnTo>
                  <a:lnTo>
                    <a:pt x="628650" y="1206500"/>
                  </a:lnTo>
                  <a:lnTo>
                    <a:pt x="590550" y="1295400"/>
                  </a:lnTo>
                  <a:lnTo>
                    <a:pt x="622300" y="1346200"/>
                  </a:lnTo>
                  <a:lnTo>
                    <a:pt x="679450" y="1333500"/>
                  </a:lnTo>
                  <a:lnTo>
                    <a:pt x="679450" y="1263650"/>
                  </a:lnTo>
                  <a:lnTo>
                    <a:pt x="889000" y="1123950"/>
                  </a:lnTo>
                  <a:lnTo>
                    <a:pt x="895350" y="1206500"/>
                  </a:lnTo>
                  <a:lnTo>
                    <a:pt x="1035050" y="1143000"/>
                  </a:lnTo>
                  <a:lnTo>
                    <a:pt x="1054100" y="1212850"/>
                  </a:lnTo>
                  <a:lnTo>
                    <a:pt x="1123950" y="1130300"/>
                  </a:lnTo>
                  <a:lnTo>
                    <a:pt x="1003300" y="1022350"/>
                  </a:lnTo>
                  <a:lnTo>
                    <a:pt x="1079500" y="971550"/>
                  </a:lnTo>
                  <a:lnTo>
                    <a:pt x="1143000" y="1073150"/>
                  </a:lnTo>
                  <a:lnTo>
                    <a:pt x="1238250" y="1085850"/>
                  </a:lnTo>
                  <a:lnTo>
                    <a:pt x="1384300" y="1206500"/>
                  </a:lnTo>
                  <a:lnTo>
                    <a:pt x="1333500" y="1073150"/>
                  </a:lnTo>
                  <a:lnTo>
                    <a:pt x="1301750" y="971550"/>
                  </a:lnTo>
                  <a:lnTo>
                    <a:pt x="1346200" y="857250"/>
                  </a:lnTo>
                  <a:lnTo>
                    <a:pt x="1397000" y="679450"/>
                  </a:lnTo>
                  <a:lnTo>
                    <a:pt x="1504950" y="685800"/>
                  </a:lnTo>
                  <a:lnTo>
                    <a:pt x="1479550" y="895350"/>
                  </a:lnTo>
                  <a:lnTo>
                    <a:pt x="1511300" y="1244600"/>
                  </a:lnTo>
                  <a:lnTo>
                    <a:pt x="1447800" y="1377950"/>
                  </a:lnTo>
                  <a:lnTo>
                    <a:pt x="1498600" y="1397000"/>
                  </a:lnTo>
                  <a:lnTo>
                    <a:pt x="1587500" y="1193800"/>
                  </a:lnTo>
                  <a:lnTo>
                    <a:pt x="1536700" y="984250"/>
                  </a:lnTo>
                  <a:lnTo>
                    <a:pt x="1517650" y="844550"/>
                  </a:lnTo>
                  <a:lnTo>
                    <a:pt x="1600200" y="768350"/>
                  </a:lnTo>
                  <a:lnTo>
                    <a:pt x="1676400" y="920750"/>
                  </a:lnTo>
                  <a:lnTo>
                    <a:pt x="1638300" y="742950"/>
                  </a:lnTo>
                  <a:lnTo>
                    <a:pt x="1701800" y="717550"/>
                  </a:lnTo>
                  <a:lnTo>
                    <a:pt x="1822450" y="857250"/>
                  </a:lnTo>
                  <a:lnTo>
                    <a:pt x="1860550" y="819150"/>
                  </a:lnTo>
                  <a:lnTo>
                    <a:pt x="1797050" y="768350"/>
                  </a:lnTo>
                  <a:lnTo>
                    <a:pt x="1765300" y="641350"/>
                  </a:lnTo>
                  <a:lnTo>
                    <a:pt x="2000250" y="571500"/>
                  </a:lnTo>
                  <a:lnTo>
                    <a:pt x="1949450" y="476250"/>
                  </a:lnTo>
                  <a:lnTo>
                    <a:pt x="2076450" y="355600"/>
                  </a:lnTo>
                  <a:lnTo>
                    <a:pt x="2305050" y="228600"/>
                  </a:lnTo>
                  <a:lnTo>
                    <a:pt x="2387600" y="266700"/>
                  </a:lnTo>
                  <a:lnTo>
                    <a:pt x="2489200" y="177800"/>
                  </a:lnTo>
                  <a:lnTo>
                    <a:pt x="2425700" y="120650"/>
                  </a:lnTo>
                  <a:lnTo>
                    <a:pt x="2533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7" name="フリーフォーム 28">
              <a:extLst>
                <a:ext uri="{FF2B5EF4-FFF2-40B4-BE49-F238E27FC236}">
                  <a16:creationId xmlns:a16="http://schemas.microsoft.com/office/drawing/2014/main" id="{83D503D7-9F5B-4615-B69A-5CA0E42B97D8}"/>
                </a:ext>
              </a:extLst>
            </p:cNvPr>
            <p:cNvSpPr/>
            <p:nvPr/>
          </p:nvSpPr>
          <p:spPr bwMode="auto">
            <a:xfrm>
              <a:off x="4164248" y="3106653"/>
              <a:ext cx="805285" cy="416607"/>
            </a:xfrm>
            <a:custGeom>
              <a:avLst/>
              <a:gdLst>
                <a:gd name="connsiteX0" fmla="*/ 0 w 1098550"/>
                <a:gd name="connsiteY0" fmla="*/ 190500 h 568325"/>
                <a:gd name="connsiteX1" fmla="*/ 171450 w 1098550"/>
                <a:gd name="connsiteY1" fmla="*/ 60325 h 568325"/>
                <a:gd name="connsiteX2" fmla="*/ 250825 w 1098550"/>
                <a:gd name="connsiteY2" fmla="*/ 120650 h 568325"/>
                <a:gd name="connsiteX3" fmla="*/ 346075 w 1098550"/>
                <a:gd name="connsiteY3" fmla="*/ 127000 h 568325"/>
                <a:gd name="connsiteX4" fmla="*/ 361950 w 1098550"/>
                <a:gd name="connsiteY4" fmla="*/ 44450 h 568325"/>
                <a:gd name="connsiteX5" fmla="*/ 377825 w 1098550"/>
                <a:gd name="connsiteY5" fmla="*/ 0 h 568325"/>
                <a:gd name="connsiteX6" fmla="*/ 473075 w 1098550"/>
                <a:gd name="connsiteY6" fmla="*/ 47625 h 568325"/>
                <a:gd name="connsiteX7" fmla="*/ 527050 w 1098550"/>
                <a:gd name="connsiteY7" fmla="*/ 92075 h 568325"/>
                <a:gd name="connsiteX8" fmla="*/ 688975 w 1098550"/>
                <a:gd name="connsiteY8" fmla="*/ 101600 h 568325"/>
                <a:gd name="connsiteX9" fmla="*/ 752475 w 1098550"/>
                <a:gd name="connsiteY9" fmla="*/ 171450 h 568325"/>
                <a:gd name="connsiteX10" fmla="*/ 908050 w 1098550"/>
                <a:gd name="connsiteY10" fmla="*/ 95250 h 568325"/>
                <a:gd name="connsiteX11" fmla="*/ 984250 w 1098550"/>
                <a:gd name="connsiteY11" fmla="*/ 114300 h 568325"/>
                <a:gd name="connsiteX12" fmla="*/ 949325 w 1098550"/>
                <a:gd name="connsiteY12" fmla="*/ 241300 h 568325"/>
                <a:gd name="connsiteX13" fmla="*/ 993775 w 1098550"/>
                <a:gd name="connsiteY13" fmla="*/ 244475 h 568325"/>
                <a:gd name="connsiteX14" fmla="*/ 1031875 w 1098550"/>
                <a:gd name="connsiteY14" fmla="*/ 215900 h 568325"/>
                <a:gd name="connsiteX15" fmla="*/ 1098550 w 1098550"/>
                <a:gd name="connsiteY15" fmla="*/ 298450 h 568325"/>
                <a:gd name="connsiteX16" fmla="*/ 1012825 w 1098550"/>
                <a:gd name="connsiteY16" fmla="*/ 301625 h 568325"/>
                <a:gd name="connsiteX17" fmla="*/ 889000 w 1098550"/>
                <a:gd name="connsiteY17" fmla="*/ 400050 h 568325"/>
                <a:gd name="connsiteX18" fmla="*/ 819150 w 1098550"/>
                <a:gd name="connsiteY18" fmla="*/ 381000 h 568325"/>
                <a:gd name="connsiteX19" fmla="*/ 800100 w 1098550"/>
                <a:gd name="connsiteY19" fmla="*/ 419100 h 568325"/>
                <a:gd name="connsiteX20" fmla="*/ 838200 w 1098550"/>
                <a:gd name="connsiteY20" fmla="*/ 444500 h 568325"/>
                <a:gd name="connsiteX21" fmla="*/ 755650 w 1098550"/>
                <a:gd name="connsiteY21" fmla="*/ 523875 h 568325"/>
                <a:gd name="connsiteX22" fmla="*/ 692150 w 1098550"/>
                <a:gd name="connsiteY22" fmla="*/ 514350 h 568325"/>
                <a:gd name="connsiteX23" fmla="*/ 565150 w 1098550"/>
                <a:gd name="connsiteY23" fmla="*/ 568325 h 568325"/>
                <a:gd name="connsiteX24" fmla="*/ 434975 w 1098550"/>
                <a:gd name="connsiteY24" fmla="*/ 485775 h 568325"/>
                <a:gd name="connsiteX25" fmla="*/ 304800 w 1098550"/>
                <a:gd name="connsiteY25" fmla="*/ 517525 h 568325"/>
                <a:gd name="connsiteX26" fmla="*/ 263525 w 1098550"/>
                <a:gd name="connsiteY26" fmla="*/ 409575 h 568325"/>
                <a:gd name="connsiteX27" fmla="*/ 117475 w 1098550"/>
                <a:gd name="connsiteY27" fmla="*/ 377825 h 568325"/>
                <a:gd name="connsiteX28" fmla="*/ 117475 w 1098550"/>
                <a:gd name="connsiteY28" fmla="*/ 282575 h 568325"/>
                <a:gd name="connsiteX29" fmla="*/ 0 w 1098550"/>
                <a:gd name="connsiteY29" fmla="*/ 190500 h 56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98550" h="568325">
                  <a:moveTo>
                    <a:pt x="0" y="190500"/>
                  </a:moveTo>
                  <a:lnTo>
                    <a:pt x="171450" y="60325"/>
                  </a:lnTo>
                  <a:lnTo>
                    <a:pt x="250825" y="120650"/>
                  </a:lnTo>
                  <a:lnTo>
                    <a:pt x="346075" y="127000"/>
                  </a:lnTo>
                  <a:lnTo>
                    <a:pt x="361950" y="44450"/>
                  </a:lnTo>
                  <a:lnTo>
                    <a:pt x="377825" y="0"/>
                  </a:lnTo>
                  <a:lnTo>
                    <a:pt x="473075" y="47625"/>
                  </a:lnTo>
                  <a:lnTo>
                    <a:pt x="527050" y="92075"/>
                  </a:lnTo>
                  <a:lnTo>
                    <a:pt x="688975" y="101600"/>
                  </a:lnTo>
                  <a:lnTo>
                    <a:pt x="752475" y="171450"/>
                  </a:lnTo>
                  <a:lnTo>
                    <a:pt x="908050" y="95250"/>
                  </a:lnTo>
                  <a:lnTo>
                    <a:pt x="984250" y="114300"/>
                  </a:lnTo>
                  <a:lnTo>
                    <a:pt x="949325" y="241300"/>
                  </a:lnTo>
                  <a:lnTo>
                    <a:pt x="993775" y="244475"/>
                  </a:lnTo>
                  <a:lnTo>
                    <a:pt x="1031875" y="215900"/>
                  </a:lnTo>
                  <a:lnTo>
                    <a:pt x="1098550" y="298450"/>
                  </a:lnTo>
                  <a:lnTo>
                    <a:pt x="1012825" y="301625"/>
                  </a:lnTo>
                  <a:lnTo>
                    <a:pt x="889000" y="400050"/>
                  </a:lnTo>
                  <a:lnTo>
                    <a:pt x="819150" y="381000"/>
                  </a:lnTo>
                  <a:lnTo>
                    <a:pt x="800100" y="419100"/>
                  </a:lnTo>
                  <a:lnTo>
                    <a:pt x="838200" y="444500"/>
                  </a:lnTo>
                  <a:lnTo>
                    <a:pt x="755650" y="523875"/>
                  </a:lnTo>
                  <a:lnTo>
                    <a:pt x="692150" y="514350"/>
                  </a:lnTo>
                  <a:lnTo>
                    <a:pt x="565150" y="568325"/>
                  </a:lnTo>
                  <a:lnTo>
                    <a:pt x="434975" y="485775"/>
                  </a:lnTo>
                  <a:lnTo>
                    <a:pt x="304800" y="517525"/>
                  </a:lnTo>
                  <a:lnTo>
                    <a:pt x="263525" y="409575"/>
                  </a:lnTo>
                  <a:lnTo>
                    <a:pt x="117475" y="377825"/>
                  </a:lnTo>
                  <a:lnTo>
                    <a:pt x="117475" y="282575"/>
                  </a:lnTo>
                  <a:lnTo>
                    <a:pt x="0" y="190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8" name="フリーフォーム 29">
              <a:extLst>
                <a:ext uri="{FF2B5EF4-FFF2-40B4-BE49-F238E27FC236}">
                  <a16:creationId xmlns:a16="http://schemas.microsoft.com/office/drawing/2014/main" id="{D0ACD04D-114B-46B6-912B-2657C864E589}"/>
                </a:ext>
              </a:extLst>
            </p:cNvPr>
            <p:cNvSpPr/>
            <p:nvPr/>
          </p:nvSpPr>
          <p:spPr bwMode="auto">
            <a:xfrm>
              <a:off x="2509458" y="2080264"/>
              <a:ext cx="269979" cy="640038"/>
            </a:xfrm>
            <a:custGeom>
              <a:avLst/>
              <a:gdLst>
                <a:gd name="connsiteX0" fmla="*/ 282575 w 368300"/>
                <a:gd name="connsiteY0" fmla="*/ 92075 h 873125"/>
                <a:gd name="connsiteX1" fmla="*/ 260350 w 368300"/>
                <a:gd name="connsiteY1" fmla="*/ 184150 h 873125"/>
                <a:gd name="connsiteX2" fmla="*/ 352425 w 368300"/>
                <a:gd name="connsiteY2" fmla="*/ 301625 h 873125"/>
                <a:gd name="connsiteX3" fmla="*/ 276225 w 368300"/>
                <a:gd name="connsiteY3" fmla="*/ 482600 h 873125"/>
                <a:gd name="connsiteX4" fmla="*/ 311150 w 368300"/>
                <a:gd name="connsiteY4" fmla="*/ 536575 h 873125"/>
                <a:gd name="connsiteX5" fmla="*/ 311150 w 368300"/>
                <a:gd name="connsiteY5" fmla="*/ 628650 h 873125"/>
                <a:gd name="connsiteX6" fmla="*/ 368300 w 368300"/>
                <a:gd name="connsiteY6" fmla="*/ 698500 h 873125"/>
                <a:gd name="connsiteX7" fmla="*/ 266700 w 368300"/>
                <a:gd name="connsiteY7" fmla="*/ 822325 h 873125"/>
                <a:gd name="connsiteX8" fmla="*/ 82550 w 368300"/>
                <a:gd name="connsiteY8" fmla="*/ 873125 h 873125"/>
                <a:gd name="connsiteX9" fmla="*/ 9525 w 368300"/>
                <a:gd name="connsiteY9" fmla="*/ 828675 h 873125"/>
                <a:gd name="connsiteX10" fmla="*/ 0 w 368300"/>
                <a:gd name="connsiteY10" fmla="*/ 631825 h 873125"/>
                <a:gd name="connsiteX11" fmla="*/ 107950 w 368300"/>
                <a:gd name="connsiteY11" fmla="*/ 517525 h 873125"/>
                <a:gd name="connsiteX12" fmla="*/ 158750 w 368300"/>
                <a:gd name="connsiteY12" fmla="*/ 466725 h 873125"/>
                <a:gd name="connsiteX13" fmla="*/ 104775 w 368300"/>
                <a:gd name="connsiteY13" fmla="*/ 412750 h 873125"/>
                <a:gd name="connsiteX14" fmla="*/ 98425 w 368300"/>
                <a:gd name="connsiteY14" fmla="*/ 212725 h 873125"/>
                <a:gd name="connsiteX15" fmla="*/ 6350 w 368300"/>
                <a:gd name="connsiteY15" fmla="*/ 88900 h 873125"/>
                <a:gd name="connsiteX16" fmla="*/ 149225 w 368300"/>
                <a:gd name="connsiteY16" fmla="*/ 133350 h 873125"/>
                <a:gd name="connsiteX17" fmla="*/ 184150 w 368300"/>
                <a:gd name="connsiteY17" fmla="*/ 15875 h 873125"/>
                <a:gd name="connsiteX18" fmla="*/ 250825 w 368300"/>
                <a:gd name="connsiteY18" fmla="*/ 0 h 873125"/>
                <a:gd name="connsiteX19" fmla="*/ 282575 w 368300"/>
                <a:gd name="connsiteY19" fmla="*/ 92075 h 87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68300" h="873125">
                  <a:moveTo>
                    <a:pt x="282575" y="92075"/>
                  </a:moveTo>
                  <a:lnTo>
                    <a:pt x="260350" y="184150"/>
                  </a:lnTo>
                  <a:lnTo>
                    <a:pt x="352425" y="301625"/>
                  </a:lnTo>
                  <a:lnTo>
                    <a:pt x="276225" y="482600"/>
                  </a:lnTo>
                  <a:lnTo>
                    <a:pt x="311150" y="536575"/>
                  </a:lnTo>
                  <a:lnTo>
                    <a:pt x="311150" y="628650"/>
                  </a:lnTo>
                  <a:lnTo>
                    <a:pt x="368300" y="698500"/>
                  </a:lnTo>
                  <a:lnTo>
                    <a:pt x="266700" y="822325"/>
                  </a:lnTo>
                  <a:lnTo>
                    <a:pt x="82550" y="873125"/>
                  </a:lnTo>
                  <a:lnTo>
                    <a:pt x="9525" y="828675"/>
                  </a:lnTo>
                  <a:lnTo>
                    <a:pt x="0" y="631825"/>
                  </a:lnTo>
                  <a:lnTo>
                    <a:pt x="107950" y="517525"/>
                  </a:lnTo>
                  <a:lnTo>
                    <a:pt x="158750" y="466725"/>
                  </a:lnTo>
                  <a:lnTo>
                    <a:pt x="104775" y="412750"/>
                  </a:lnTo>
                  <a:lnTo>
                    <a:pt x="98425" y="212725"/>
                  </a:lnTo>
                  <a:lnTo>
                    <a:pt x="6350" y="88900"/>
                  </a:lnTo>
                  <a:lnTo>
                    <a:pt x="149225" y="133350"/>
                  </a:lnTo>
                  <a:lnTo>
                    <a:pt x="184150" y="15875"/>
                  </a:lnTo>
                  <a:lnTo>
                    <a:pt x="250825" y="0"/>
                  </a:lnTo>
                  <a:lnTo>
                    <a:pt x="2825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9" name="フリーフォーム 30">
              <a:extLst>
                <a:ext uri="{FF2B5EF4-FFF2-40B4-BE49-F238E27FC236}">
                  <a16:creationId xmlns:a16="http://schemas.microsoft.com/office/drawing/2014/main" id="{CDBB651D-AF04-4D3C-8AA5-78B91E0AB587}"/>
                </a:ext>
              </a:extLst>
            </p:cNvPr>
            <p:cNvSpPr/>
            <p:nvPr/>
          </p:nvSpPr>
          <p:spPr bwMode="auto">
            <a:xfrm>
              <a:off x="2267407" y="2145432"/>
              <a:ext cx="318855" cy="791320"/>
            </a:xfrm>
            <a:custGeom>
              <a:avLst/>
              <a:gdLst>
                <a:gd name="connsiteX0" fmla="*/ 333375 w 434975"/>
                <a:gd name="connsiteY0" fmla="*/ 0 h 1079500"/>
                <a:gd name="connsiteX1" fmla="*/ 301625 w 434975"/>
                <a:gd name="connsiteY1" fmla="*/ 79375 h 1079500"/>
                <a:gd name="connsiteX2" fmla="*/ 257175 w 434975"/>
                <a:gd name="connsiteY2" fmla="*/ 79375 h 1079500"/>
                <a:gd name="connsiteX3" fmla="*/ 171450 w 434975"/>
                <a:gd name="connsiteY3" fmla="*/ 168275 h 1079500"/>
                <a:gd name="connsiteX4" fmla="*/ 136525 w 434975"/>
                <a:gd name="connsiteY4" fmla="*/ 295275 h 1079500"/>
                <a:gd name="connsiteX5" fmla="*/ 88900 w 434975"/>
                <a:gd name="connsiteY5" fmla="*/ 441325 h 1079500"/>
                <a:gd name="connsiteX6" fmla="*/ 41275 w 434975"/>
                <a:gd name="connsiteY6" fmla="*/ 485775 h 1079500"/>
                <a:gd name="connsiteX7" fmla="*/ 57150 w 434975"/>
                <a:gd name="connsiteY7" fmla="*/ 679450 h 1079500"/>
                <a:gd name="connsiteX8" fmla="*/ 92075 w 434975"/>
                <a:gd name="connsiteY8" fmla="*/ 723900 h 1079500"/>
                <a:gd name="connsiteX9" fmla="*/ 0 w 434975"/>
                <a:gd name="connsiteY9" fmla="*/ 854075 h 1079500"/>
                <a:gd name="connsiteX10" fmla="*/ 60325 w 434975"/>
                <a:gd name="connsiteY10" fmla="*/ 1009650 h 1079500"/>
                <a:gd name="connsiteX11" fmla="*/ 19050 w 434975"/>
                <a:gd name="connsiteY11" fmla="*/ 1079500 h 1079500"/>
                <a:gd name="connsiteX12" fmla="*/ 193675 w 434975"/>
                <a:gd name="connsiteY12" fmla="*/ 1031875 h 1079500"/>
                <a:gd name="connsiteX13" fmla="*/ 206375 w 434975"/>
                <a:gd name="connsiteY13" fmla="*/ 882650 h 1079500"/>
                <a:gd name="connsiteX14" fmla="*/ 269875 w 434975"/>
                <a:gd name="connsiteY14" fmla="*/ 800100 h 1079500"/>
                <a:gd name="connsiteX15" fmla="*/ 209550 w 434975"/>
                <a:gd name="connsiteY15" fmla="*/ 698500 h 1079500"/>
                <a:gd name="connsiteX16" fmla="*/ 247650 w 434975"/>
                <a:gd name="connsiteY16" fmla="*/ 539750 h 1079500"/>
                <a:gd name="connsiteX17" fmla="*/ 339725 w 434975"/>
                <a:gd name="connsiteY17" fmla="*/ 463550 h 1079500"/>
                <a:gd name="connsiteX18" fmla="*/ 327025 w 434975"/>
                <a:gd name="connsiteY18" fmla="*/ 358775 h 1079500"/>
                <a:gd name="connsiteX19" fmla="*/ 428625 w 434975"/>
                <a:gd name="connsiteY19" fmla="*/ 317500 h 1079500"/>
                <a:gd name="connsiteX20" fmla="*/ 434975 w 434975"/>
                <a:gd name="connsiteY20" fmla="*/ 120650 h 1079500"/>
                <a:gd name="connsiteX21" fmla="*/ 333375 w 434975"/>
                <a:gd name="connsiteY21" fmla="*/ 0 h 107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34975" h="1079500">
                  <a:moveTo>
                    <a:pt x="333375" y="0"/>
                  </a:moveTo>
                  <a:lnTo>
                    <a:pt x="301625" y="79375"/>
                  </a:lnTo>
                  <a:lnTo>
                    <a:pt x="257175" y="79375"/>
                  </a:lnTo>
                  <a:lnTo>
                    <a:pt x="171450" y="168275"/>
                  </a:lnTo>
                  <a:lnTo>
                    <a:pt x="136525" y="295275"/>
                  </a:lnTo>
                  <a:lnTo>
                    <a:pt x="88900" y="441325"/>
                  </a:lnTo>
                  <a:lnTo>
                    <a:pt x="41275" y="485775"/>
                  </a:lnTo>
                  <a:lnTo>
                    <a:pt x="57150" y="679450"/>
                  </a:lnTo>
                  <a:lnTo>
                    <a:pt x="92075" y="723900"/>
                  </a:lnTo>
                  <a:lnTo>
                    <a:pt x="0" y="854075"/>
                  </a:lnTo>
                  <a:lnTo>
                    <a:pt x="60325" y="1009650"/>
                  </a:lnTo>
                  <a:lnTo>
                    <a:pt x="19050" y="1079500"/>
                  </a:lnTo>
                  <a:lnTo>
                    <a:pt x="193675" y="1031875"/>
                  </a:lnTo>
                  <a:lnTo>
                    <a:pt x="206375" y="882650"/>
                  </a:lnTo>
                  <a:lnTo>
                    <a:pt x="269875" y="800100"/>
                  </a:lnTo>
                  <a:lnTo>
                    <a:pt x="209550" y="698500"/>
                  </a:lnTo>
                  <a:lnTo>
                    <a:pt x="247650" y="539750"/>
                  </a:lnTo>
                  <a:lnTo>
                    <a:pt x="339725" y="463550"/>
                  </a:lnTo>
                  <a:lnTo>
                    <a:pt x="327025" y="358775"/>
                  </a:lnTo>
                  <a:lnTo>
                    <a:pt x="428625" y="317500"/>
                  </a:lnTo>
                  <a:lnTo>
                    <a:pt x="434975" y="120650"/>
                  </a:lnTo>
                  <a:lnTo>
                    <a:pt x="3333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0" name="フリーフォーム 1023">
              <a:extLst>
                <a:ext uri="{FF2B5EF4-FFF2-40B4-BE49-F238E27FC236}">
                  <a16:creationId xmlns:a16="http://schemas.microsoft.com/office/drawing/2014/main" id="{2E04D28B-0691-43A4-AB57-767D6B75D320}"/>
                </a:ext>
              </a:extLst>
            </p:cNvPr>
            <p:cNvSpPr/>
            <p:nvPr/>
          </p:nvSpPr>
          <p:spPr bwMode="auto">
            <a:xfrm>
              <a:off x="2102161" y="1989495"/>
              <a:ext cx="665640" cy="840196"/>
            </a:xfrm>
            <a:custGeom>
              <a:avLst/>
              <a:gdLst>
                <a:gd name="connsiteX0" fmla="*/ 225425 w 908050"/>
                <a:gd name="connsiteY0" fmla="*/ 1054100 h 1146175"/>
                <a:gd name="connsiteX1" fmla="*/ 320675 w 908050"/>
                <a:gd name="connsiteY1" fmla="*/ 946150 h 1146175"/>
                <a:gd name="connsiteX2" fmla="*/ 273050 w 908050"/>
                <a:gd name="connsiteY2" fmla="*/ 895350 h 1146175"/>
                <a:gd name="connsiteX3" fmla="*/ 266700 w 908050"/>
                <a:gd name="connsiteY3" fmla="*/ 692150 h 1146175"/>
                <a:gd name="connsiteX4" fmla="*/ 320675 w 908050"/>
                <a:gd name="connsiteY4" fmla="*/ 657225 h 1146175"/>
                <a:gd name="connsiteX5" fmla="*/ 396875 w 908050"/>
                <a:gd name="connsiteY5" fmla="*/ 371475 h 1146175"/>
                <a:gd name="connsiteX6" fmla="*/ 485775 w 908050"/>
                <a:gd name="connsiteY6" fmla="*/ 295275 h 1146175"/>
                <a:gd name="connsiteX7" fmla="*/ 530225 w 908050"/>
                <a:gd name="connsiteY7" fmla="*/ 288925 h 1146175"/>
                <a:gd name="connsiteX8" fmla="*/ 565150 w 908050"/>
                <a:gd name="connsiteY8" fmla="*/ 212725 h 1146175"/>
                <a:gd name="connsiteX9" fmla="*/ 692150 w 908050"/>
                <a:gd name="connsiteY9" fmla="*/ 254000 h 1146175"/>
                <a:gd name="connsiteX10" fmla="*/ 749300 w 908050"/>
                <a:gd name="connsiteY10" fmla="*/ 142875 h 1146175"/>
                <a:gd name="connsiteX11" fmla="*/ 803275 w 908050"/>
                <a:gd name="connsiteY11" fmla="*/ 123825 h 1146175"/>
                <a:gd name="connsiteX12" fmla="*/ 847725 w 908050"/>
                <a:gd name="connsiteY12" fmla="*/ 225425 h 1146175"/>
                <a:gd name="connsiteX13" fmla="*/ 908050 w 908050"/>
                <a:gd name="connsiteY13" fmla="*/ 161925 h 1146175"/>
                <a:gd name="connsiteX14" fmla="*/ 860425 w 908050"/>
                <a:gd name="connsiteY14" fmla="*/ 133350 h 1146175"/>
                <a:gd name="connsiteX15" fmla="*/ 898525 w 908050"/>
                <a:gd name="connsiteY15" fmla="*/ 82550 h 1146175"/>
                <a:gd name="connsiteX16" fmla="*/ 793750 w 908050"/>
                <a:gd name="connsiteY16" fmla="*/ 3175 h 1146175"/>
                <a:gd name="connsiteX17" fmla="*/ 676275 w 908050"/>
                <a:gd name="connsiteY17" fmla="*/ 0 h 1146175"/>
                <a:gd name="connsiteX18" fmla="*/ 615950 w 908050"/>
                <a:gd name="connsiteY18" fmla="*/ 107950 h 1146175"/>
                <a:gd name="connsiteX19" fmla="*/ 495300 w 908050"/>
                <a:gd name="connsiteY19" fmla="*/ 107950 h 1146175"/>
                <a:gd name="connsiteX20" fmla="*/ 400050 w 908050"/>
                <a:gd name="connsiteY20" fmla="*/ 187325 h 1146175"/>
                <a:gd name="connsiteX21" fmla="*/ 288925 w 908050"/>
                <a:gd name="connsiteY21" fmla="*/ 346075 h 1146175"/>
                <a:gd name="connsiteX22" fmla="*/ 415925 w 908050"/>
                <a:gd name="connsiteY22" fmla="*/ 298450 h 1146175"/>
                <a:gd name="connsiteX23" fmla="*/ 317500 w 908050"/>
                <a:gd name="connsiteY23" fmla="*/ 434975 h 1146175"/>
                <a:gd name="connsiteX24" fmla="*/ 222250 w 908050"/>
                <a:gd name="connsiteY24" fmla="*/ 565150 h 1146175"/>
                <a:gd name="connsiteX25" fmla="*/ 206375 w 908050"/>
                <a:gd name="connsiteY25" fmla="*/ 695325 h 1146175"/>
                <a:gd name="connsiteX26" fmla="*/ 73025 w 908050"/>
                <a:gd name="connsiteY26" fmla="*/ 812800 h 1146175"/>
                <a:gd name="connsiteX27" fmla="*/ 0 w 908050"/>
                <a:gd name="connsiteY27" fmla="*/ 911225 h 1146175"/>
                <a:gd name="connsiteX28" fmla="*/ 38100 w 908050"/>
                <a:gd name="connsiteY28" fmla="*/ 1006475 h 1146175"/>
                <a:gd name="connsiteX29" fmla="*/ 31750 w 908050"/>
                <a:gd name="connsiteY29" fmla="*/ 1085850 h 1146175"/>
                <a:gd name="connsiteX30" fmla="*/ 92075 w 908050"/>
                <a:gd name="connsiteY30" fmla="*/ 1146175 h 1146175"/>
                <a:gd name="connsiteX31" fmla="*/ 225425 w 908050"/>
                <a:gd name="connsiteY31" fmla="*/ 1054100 h 1146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08050" h="1146175">
                  <a:moveTo>
                    <a:pt x="225425" y="1054100"/>
                  </a:moveTo>
                  <a:lnTo>
                    <a:pt x="320675" y="946150"/>
                  </a:lnTo>
                  <a:lnTo>
                    <a:pt x="273050" y="895350"/>
                  </a:lnTo>
                  <a:lnTo>
                    <a:pt x="266700" y="692150"/>
                  </a:lnTo>
                  <a:lnTo>
                    <a:pt x="320675" y="657225"/>
                  </a:lnTo>
                  <a:lnTo>
                    <a:pt x="396875" y="371475"/>
                  </a:lnTo>
                  <a:lnTo>
                    <a:pt x="485775" y="295275"/>
                  </a:lnTo>
                  <a:lnTo>
                    <a:pt x="530225" y="288925"/>
                  </a:lnTo>
                  <a:lnTo>
                    <a:pt x="565150" y="212725"/>
                  </a:lnTo>
                  <a:lnTo>
                    <a:pt x="692150" y="254000"/>
                  </a:lnTo>
                  <a:lnTo>
                    <a:pt x="749300" y="142875"/>
                  </a:lnTo>
                  <a:lnTo>
                    <a:pt x="803275" y="123825"/>
                  </a:lnTo>
                  <a:lnTo>
                    <a:pt x="847725" y="225425"/>
                  </a:lnTo>
                  <a:lnTo>
                    <a:pt x="908050" y="161925"/>
                  </a:lnTo>
                  <a:lnTo>
                    <a:pt x="860425" y="133350"/>
                  </a:lnTo>
                  <a:lnTo>
                    <a:pt x="898525" y="82550"/>
                  </a:lnTo>
                  <a:lnTo>
                    <a:pt x="793750" y="3175"/>
                  </a:lnTo>
                  <a:lnTo>
                    <a:pt x="676275" y="0"/>
                  </a:lnTo>
                  <a:lnTo>
                    <a:pt x="615950" y="107950"/>
                  </a:lnTo>
                  <a:lnTo>
                    <a:pt x="495300" y="107950"/>
                  </a:lnTo>
                  <a:lnTo>
                    <a:pt x="400050" y="187325"/>
                  </a:lnTo>
                  <a:lnTo>
                    <a:pt x="288925" y="346075"/>
                  </a:lnTo>
                  <a:lnTo>
                    <a:pt x="415925" y="298450"/>
                  </a:lnTo>
                  <a:lnTo>
                    <a:pt x="317500" y="434975"/>
                  </a:lnTo>
                  <a:lnTo>
                    <a:pt x="222250" y="565150"/>
                  </a:lnTo>
                  <a:lnTo>
                    <a:pt x="206375" y="695325"/>
                  </a:lnTo>
                  <a:lnTo>
                    <a:pt x="73025" y="812800"/>
                  </a:lnTo>
                  <a:lnTo>
                    <a:pt x="0" y="911225"/>
                  </a:lnTo>
                  <a:lnTo>
                    <a:pt x="38100" y="1006475"/>
                  </a:lnTo>
                  <a:lnTo>
                    <a:pt x="31750" y="1085850"/>
                  </a:lnTo>
                  <a:lnTo>
                    <a:pt x="92075" y="1146175"/>
                  </a:lnTo>
                  <a:lnTo>
                    <a:pt x="225425" y="1054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1" name="フリーフォーム 1024">
              <a:extLst>
                <a:ext uri="{FF2B5EF4-FFF2-40B4-BE49-F238E27FC236}">
                  <a16:creationId xmlns:a16="http://schemas.microsoft.com/office/drawing/2014/main" id="{B2223061-6246-4615-B928-F49F422FC291}"/>
                </a:ext>
              </a:extLst>
            </p:cNvPr>
            <p:cNvSpPr/>
            <p:nvPr/>
          </p:nvSpPr>
          <p:spPr bwMode="auto">
            <a:xfrm>
              <a:off x="1799597" y="2955371"/>
              <a:ext cx="53530" cy="67495"/>
            </a:xfrm>
            <a:custGeom>
              <a:avLst/>
              <a:gdLst>
                <a:gd name="connsiteX0" fmla="*/ 0 w 73025"/>
                <a:gd name="connsiteY0" fmla="*/ 63500 h 92075"/>
                <a:gd name="connsiteX1" fmla="*/ 3175 w 73025"/>
                <a:gd name="connsiteY1" fmla="*/ 0 h 92075"/>
                <a:gd name="connsiteX2" fmla="*/ 47625 w 73025"/>
                <a:gd name="connsiteY2" fmla="*/ 6350 h 92075"/>
                <a:gd name="connsiteX3" fmla="*/ 73025 w 73025"/>
                <a:gd name="connsiteY3" fmla="*/ 47625 h 92075"/>
                <a:gd name="connsiteX4" fmla="*/ 60325 w 73025"/>
                <a:gd name="connsiteY4" fmla="*/ 92075 h 92075"/>
                <a:gd name="connsiteX5" fmla="*/ 0 w 73025"/>
                <a:gd name="connsiteY5" fmla="*/ 63500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025" h="92075">
                  <a:moveTo>
                    <a:pt x="0" y="63500"/>
                  </a:moveTo>
                  <a:lnTo>
                    <a:pt x="3175" y="0"/>
                  </a:lnTo>
                  <a:lnTo>
                    <a:pt x="47625" y="6350"/>
                  </a:lnTo>
                  <a:lnTo>
                    <a:pt x="73025" y="47625"/>
                  </a:lnTo>
                  <a:lnTo>
                    <a:pt x="60325" y="92075"/>
                  </a:lnTo>
                  <a:lnTo>
                    <a:pt x="0" y="63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2" name="フリーフォーム 1026">
              <a:extLst>
                <a:ext uri="{FF2B5EF4-FFF2-40B4-BE49-F238E27FC236}">
                  <a16:creationId xmlns:a16="http://schemas.microsoft.com/office/drawing/2014/main" id="{C51F2F41-0F18-4486-9A07-16D5A51C0ED8}"/>
                </a:ext>
              </a:extLst>
            </p:cNvPr>
            <p:cNvSpPr/>
            <p:nvPr/>
          </p:nvSpPr>
          <p:spPr bwMode="auto">
            <a:xfrm>
              <a:off x="1732102" y="2997265"/>
              <a:ext cx="118698" cy="146627"/>
            </a:xfrm>
            <a:custGeom>
              <a:avLst/>
              <a:gdLst>
                <a:gd name="connsiteX0" fmla="*/ 85725 w 161925"/>
                <a:gd name="connsiteY0" fmla="*/ 0 h 200025"/>
                <a:gd name="connsiteX1" fmla="*/ 152400 w 161925"/>
                <a:gd name="connsiteY1" fmla="*/ 41275 h 200025"/>
                <a:gd name="connsiteX2" fmla="*/ 161925 w 161925"/>
                <a:gd name="connsiteY2" fmla="*/ 101600 h 200025"/>
                <a:gd name="connsiteX3" fmla="*/ 146050 w 161925"/>
                <a:gd name="connsiteY3" fmla="*/ 146050 h 200025"/>
                <a:gd name="connsiteX4" fmla="*/ 44450 w 161925"/>
                <a:gd name="connsiteY4" fmla="*/ 200025 h 200025"/>
                <a:gd name="connsiteX5" fmla="*/ 9525 w 161925"/>
                <a:gd name="connsiteY5" fmla="*/ 161925 h 200025"/>
                <a:gd name="connsiteX6" fmla="*/ 34925 w 161925"/>
                <a:gd name="connsiteY6" fmla="*/ 95250 h 200025"/>
                <a:gd name="connsiteX7" fmla="*/ 0 w 161925"/>
                <a:gd name="connsiteY7" fmla="*/ 53975 h 200025"/>
                <a:gd name="connsiteX8" fmla="*/ 12700 w 161925"/>
                <a:gd name="connsiteY8" fmla="*/ 3175 h 200025"/>
                <a:gd name="connsiteX9" fmla="*/ 85725 w 161925"/>
                <a:gd name="connsiteY9" fmla="*/ 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925" h="200025">
                  <a:moveTo>
                    <a:pt x="85725" y="0"/>
                  </a:moveTo>
                  <a:lnTo>
                    <a:pt x="152400" y="41275"/>
                  </a:lnTo>
                  <a:lnTo>
                    <a:pt x="161925" y="101600"/>
                  </a:lnTo>
                  <a:lnTo>
                    <a:pt x="146050" y="146050"/>
                  </a:lnTo>
                  <a:lnTo>
                    <a:pt x="44450" y="200025"/>
                  </a:lnTo>
                  <a:lnTo>
                    <a:pt x="9525" y="161925"/>
                  </a:lnTo>
                  <a:lnTo>
                    <a:pt x="34925" y="95250"/>
                  </a:lnTo>
                  <a:lnTo>
                    <a:pt x="0" y="53975"/>
                  </a:lnTo>
                  <a:lnTo>
                    <a:pt x="12700" y="3175"/>
                  </a:lnTo>
                  <a:lnTo>
                    <a:pt x="857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3" name="フリーフォーム 1027">
              <a:extLst>
                <a:ext uri="{FF2B5EF4-FFF2-40B4-BE49-F238E27FC236}">
                  <a16:creationId xmlns:a16="http://schemas.microsoft.com/office/drawing/2014/main" id="{5061B580-4A62-430C-9E79-E484E14F9814}"/>
                </a:ext>
              </a:extLst>
            </p:cNvPr>
            <p:cNvSpPr/>
            <p:nvPr/>
          </p:nvSpPr>
          <p:spPr bwMode="auto">
            <a:xfrm>
              <a:off x="1839164" y="2787798"/>
              <a:ext cx="207140" cy="409625"/>
            </a:xfrm>
            <a:custGeom>
              <a:avLst/>
              <a:gdLst>
                <a:gd name="connsiteX0" fmla="*/ 104775 w 282575"/>
                <a:gd name="connsiteY0" fmla="*/ 0 h 558800"/>
                <a:gd name="connsiteX1" fmla="*/ 38100 w 282575"/>
                <a:gd name="connsiteY1" fmla="*/ 22225 h 558800"/>
                <a:gd name="connsiteX2" fmla="*/ 0 w 282575"/>
                <a:gd name="connsiteY2" fmla="*/ 146050 h 558800"/>
                <a:gd name="connsiteX3" fmla="*/ 0 w 282575"/>
                <a:gd name="connsiteY3" fmla="*/ 219075 h 558800"/>
                <a:gd name="connsiteX4" fmla="*/ 95250 w 282575"/>
                <a:gd name="connsiteY4" fmla="*/ 257175 h 558800"/>
                <a:gd name="connsiteX5" fmla="*/ 127000 w 282575"/>
                <a:gd name="connsiteY5" fmla="*/ 352425 h 558800"/>
                <a:gd name="connsiteX6" fmla="*/ 66675 w 282575"/>
                <a:gd name="connsiteY6" fmla="*/ 377825 h 558800"/>
                <a:gd name="connsiteX7" fmla="*/ 88900 w 282575"/>
                <a:gd name="connsiteY7" fmla="*/ 403225 h 558800"/>
                <a:gd name="connsiteX8" fmla="*/ 44450 w 282575"/>
                <a:gd name="connsiteY8" fmla="*/ 454025 h 558800"/>
                <a:gd name="connsiteX9" fmla="*/ 107950 w 282575"/>
                <a:gd name="connsiteY9" fmla="*/ 476250 h 558800"/>
                <a:gd name="connsiteX10" fmla="*/ 9525 w 282575"/>
                <a:gd name="connsiteY10" fmla="*/ 558800 h 558800"/>
                <a:gd name="connsiteX11" fmla="*/ 142875 w 282575"/>
                <a:gd name="connsiteY11" fmla="*/ 514350 h 558800"/>
                <a:gd name="connsiteX12" fmla="*/ 244475 w 282575"/>
                <a:gd name="connsiteY12" fmla="*/ 501650 h 558800"/>
                <a:gd name="connsiteX13" fmla="*/ 282575 w 282575"/>
                <a:gd name="connsiteY13" fmla="*/ 390525 h 558800"/>
                <a:gd name="connsiteX14" fmla="*/ 219075 w 282575"/>
                <a:gd name="connsiteY14" fmla="*/ 361950 h 558800"/>
                <a:gd name="connsiteX15" fmla="*/ 168275 w 282575"/>
                <a:gd name="connsiteY15" fmla="*/ 222250 h 558800"/>
                <a:gd name="connsiteX16" fmla="*/ 114300 w 282575"/>
                <a:gd name="connsiteY16" fmla="*/ 161925 h 558800"/>
                <a:gd name="connsiteX17" fmla="*/ 155575 w 282575"/>
                <a:gd name="connsiteY17" fmla="*/ 73025 h 558800"/>
                <a:gd name="connsiteX18" fmla="*/ 82550 w 282575"/>
                <a:gd name="connsiteY18" fmla="*/ 60325 h 558800"/>
                <a:gd name="connsiteX19" fmla="*/ 104775 w 282575"/>
                <a:gd name="connsiteY19" fmla="*/ 0 h 55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2575" h="558800">
                  <a:moveTo>
                    <a:pt x="104775" y="0"/>
                  </a:moveTo>
                  <a:lnTo>
                    <a:pt x="38100" y="22225"/>
                  </a:lnTo>
                  <a:lnTo>
                    <a:pt x="0" y="146050"/>
                  </a:lnTo>
                  <a:lnTo>
                    <a:pt x="0" y="219075"/>
                  </a:lnTo>
                  <a:lnTo>
                    <a:pt x="95250" y="257175"/>
                  </a:lnTo>
                  <a:lnTo>
                    <a:pt x="127000" y="352425"/>
                  </a:lnTo>
                  <a:lnTo>
                    <a:pt x="66675" y="377825"/>
                  </a:lnTo>
                  <a:lnTo>
                    <a:pt x="88900" y="403225"/>
                  </a:lnTo>
                  <a:lnTo>
                    <a:pt x="44450" y="454025"/>
                  </a:lnTo>
                  <a:lnTo>
                    <a:pt x="107950" y="476250"/>
                  </a:lnTo>
                  <a:lnTo>
                    <a:pt x="9525" y="558800"/>
                  </a:lnTo>
                  <a:lnTo>
                    <a:pt x="142875" y="514350"/>
                  </a:lnTo>
                  <a:lnTo>
                    <a:pt x="244475" y="501650"/>
                  </a:lnTo>
                  <a:lnTo>
                    <a:pt x="282575" y="390525"/>
                  </a:lnTo>
                  <a:lnTo>
                    <a:pt x="219075" y="361950"/>
                  </a:lnTo>
                  <a:lnTo>
                    <a:pt x="168275" y="222250"/>
                  </a:lnTo>
                  <a:lnTo>
                    <a:pt x="114300" y="161925"/>
                  </a:lnTo>
                  <a:lnTo>
                    <a:pt x="155575" y="73025"/>
                  </a:lnTo>
                  <a:lnTo>
                    <a:pt x="82550" y="60325"/>
                  </a:lnTo>
                  <a:lnTo>
                    <a:pt x="1047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4" name="フリーフォーム 1028">
              <a:extLst>
                <a:ext uri="{FF2B5EF4-FFF2-40B4-BE49-F238E27FC236}">
                  <a16:creationId xmlns:a16="http://schemas.microsoft.com/office/drawing/2014/main" id="{E0B00C7B-5686-48A6-9212-003B30602957}"/>
                </a:ext>
              </a:extLst>
            </p:cNvPr>
            <p:cNvSpPr/>
            <p:nvPr/>
          </p:nvSpPr>
          <p:spPr bwMode="auto">
            <a:xfrm>
              <a:off x="3745313" y="3460420"/>
              <a:ext cx="246705" cy="139645"/>
            </a:xfrm>
            <a:custGeom>
              <a:avLst/>
              <a:gdLst>
                <a:gd name="connsiteX0" fmla="*/ 336550 w 336550"/>
                <a:gd name="connsiteY0" fmla="*/ 41275 h 190500"/>
                <a:gd name="connsiteX1" fmla="*/ 260350 w 336550"/>
                <a:gd name="connsiteY1" fmla="*/ 3175 h 190500"/>
                <a:gd name="connsiteX2" fmla="*/ 117475 w 336550"/>
                <a:gd name="connsiteY2" fmla="*/ 0 h 190500"/>
                <a:gd name="connsiteX3" fmla="*/ 12700 w 336550"/>
                <a:gd name="connsiteY3" fmla="*/ 38100 h 190500"/>
                <a:gd name="connsiteX4" fmla="*/ 3175 w 336550"/>
                <a:gd name="connsiteY4" fmla="*/ 98425 h 190500"/>
                <a:gd name="connsiteX5" fmla="*/ 101600 w 336550"/>
                <a:gd name="connsiteY5" fmla="*/ 120650 h 190500"/>
                <a:gd name="connsiteX6" fmla="*/ 0 w 336550"/>
                <a:gd name="connsiteY6" fmla="*/ 171450 h 190500"/>
                <a:gd name="connsiteX7" fmla="*/ 104775 w 336550"/>
                <a:gd name="connsiteY7" fmla="*/ 190500 h 190500"/>
                <a:gd name="connsiteX8" fmla="*/ 161925 w 336550"/>
                <a:gd name="connsiteY8" fmla="*/ 136525 h 190500"/>
                <a:gd name="connsiteX9" fmla="*/ 273050 w 336550"/>
                <a:gd name="connsiteY9" fmla="*/ 98425 h 190500"/>
                <a:gd name="connsiteX10" fmla="*/ 336550 w 336550"/>
                <a:gd name="connsiteY10" fmla="*/ 41275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6550" h="190500">
                  <a:moveTo>
                    <a:pt x="336550" y="41275"/>
                  </a:moveTo>
                  <a:lnTo>
                    <a:pt x="260350" y="3175"/>
                  </a:lnTo>
                  <a:lnTo>
                    <a:pt x="117475" y="0"/>
                  </a:lnTo>
                  <a:lnTo>
                    <a:pt x="12700" y="38100"/>
                  </a:lnTo>
                  <a:lnTo>
                    <a:pt x="3175" y="98425"/>
                  </a:lnTo>
                  <a:lnTo>
                    <a:pt x="101600" y="120650"/>
                  </a:lnTo>
                  <a:lnTo>
                    <a:pt x="0" y="171450"/>
                  </a:lnTo>
                  <a:lnTo>
                    <a:pt x="104775" y="190500"/>
                  </a:lnTo>
                  <a:lnTo>
                    <a:pt x="161925" y="136525"/>
                  </a:lnTo>
                  <a:lnTo>
                    <a:pt x="273050" y="98425"/>
                  </a:lnTo>
                  <a:lnTo>
                    <a:pt x="33655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5" name="フリーフォーム 1029">
              <a:extLst>
                <a:ext uri="{FF2B5EF4-FFF2-40B4-BE49-F238E27FC236}">
                  <a16:creationId xmlns:a16="http://schemas.microsoft.com/office/drawing/2014/main" id="{29AF89FA-8AAE-45AF-B0D1-78D71CC146F4}"/>
                </a:ext>
              </a:extLst>
            </p:cNvPr>
            <p:cNvSpPr/>
            <p:nvPr/>
          </p:nvSpPr>
          <p:spPr bwMode="auto">
            <a:xfrm>
              <a:off x="3677818" y="3579118"/>
              <a:ext cx="165247" cy="109388"/>
            </a:xfrm>
            <a:custGeom>
              <a:avLst/>
              <a:gdLst>
                <a:gd name="connsiteX0" fmla="*/ 196850 w 225425"/>
                <a:gd name="connsiteY0" fmla="*/ 34925 h 149225"/>
                <a:gd name="connsiteX1" fmla="*/ 225425 w 225425"/>
                <a:gd name="connsiteY1" fmla="*/ 114300 h 149225"/>
                <a:gd name="connsiteX2" fmla="*/ 117475 w 225425"/>
                <a:gd name="connsiteY2" fmla="*/ 142875 h 149225"/>
                <a:gd name="connsiteX3" fmla="*/ 85725 w 225425"/>
                <a:gd name="connsiteY3" fmla="*/ 63500 h 149225"/>
                <a:gd name="connsiteX4" fmla="*/ 9525 w 225425"/>
                <a:gd name="connsiteY4" fmla="*/ 149225 h 149225"/>
                <a:gd name="connsiteX5" fmla="*/ 0 w 225425"/>
                <a:gd name="connsiteY5" fmla="*/ 12700 h 149225"/>
                <a:gd name="connsiteX6" fmla="*/ 38100 w 225425"/>
                <a:gd name="connsiteY6" fmla="*/ 0 h 149225"/>
                <a:gd name="connsiteX7" fmla="*/ 92075 w 225425"/>
                <a:gd name="connsiteY7" fmla="*/ 0 h 149225"/>
                <a:gd name="connsiteX8" fmla="*/ 196850 w 225425"/>
                <a:gd name="connsiteY8" fmla="*/ 349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5425" h="149225">
                  <a:moveTo>
                    <a:pt x="196850" y="34925"/>
                  </a:moveTo>
                  <a:lnTo>
                    <a:pt x="225425" y="114300"/>
                  </a:lnTo>
                  <a:lnTo>
                    <a:pt x="117475" y="142875"/>
                  </a:lnTo>
                  <a:lnTo>
                    <a:pt x="85725" y="63500"/>
                  </a:lnTo>
                  <a:lnTo>
                    <a:pt x="9525" y="149225"/>
                  </a:lnTo>
                  <a:lnTo>
                    <a:pt x="0" y="12700"/>
                  </a:lnTo>
                  <a:lnTo>
                    <a:pt x="38100" y="0"/>
                  </a:lnTo>
                  <a:lnTo>
                    <a:pt x="92075" y="0"/>
                  </a:lnTo>
                  <a:lnTo>
                    <a:pt x="19685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6" name="フリーフォーム 1030">
              <a:extLst>
                <a:ext uri="{FF2B5EF4-FFF2-40B4-BE49-F238E27FC236}">
                  <a16:creationId xmlns:a16="http://schemas.microsoft.com/office/drawing/2014/main" id="{A8D8679F-EDEB-4A41-905E-478515FEFDCF}"/>
                </a:ext>
              </a:extLst>
            </p:cNvPr>
            <p:cNvSpPr/>
            <p:nvPr/>
          </p:nvSpPr>
          <p:spPr bwMode="auto">
            <a:xfrm>
              <a:off x="3379910" y="3367323"/>
              <a:ext cx="439881" cy="300236"/>
            </a:xfrm>
            <a:custGeom>
              <a:avLst/>
              <a:gdLst>
                <a:gd name="connsiteX0" fmla="*/ 492125 w 600075"/>
                <a:gd name="connsiteY0" fmla="*/ 212725 h 409575"/>
                <a:gd name="connsiteX1" fmla="*/ 600075 w 600075"/>
                <a:gd name="connsiteY1" fmla="*/ 247650 h 409575"/>
                <a:gd name="connsiteX2" fmla="*/ 523875 w 600075"/>
                <a:gd name="connsiteY2" fmla="*/ 301625 h 409575"/>
                <a:gd name="connsiteX3" fmla="*/ 454025 w 600075"/>
                <a:gd name="connsiteY3" fmla="*/ 285750 h 409575"/>
                <a:gd name="connsiteX4" fmla="*/ 412750 w 600075"/>
                <a:gd name="connsiteY4" fmla="*/ 304800 h 409575"/>
                <a:gd name="connsiteX5" fmla="*/ 406400 w 600075"/>
                <a:gd name="connsiteY5" fmla="*/ 409575 h 409575"/>
                <a:gd name="connsiteX6" fmla="*/ 361950 w 600075"/>
                <a:gd name="connsiteY6" fmla="*/ 396875 h 409575"/>
                <a:gd name="connsiteX7" fmla="*/ 212725 w 600075"/>
                <a:gd name="connsiteY7" fmla="*/ 257175 h 409575"/>
                <a:gd name="connsiteX8" fmla="*/ 111125 w 600075"/>
                <a:gd name="connsiteY8" fmla="*/ 149225 h 409575"/>
                <a:gd name="connsiteX9" fmla="*/ 69850 w 600075"/>
                <a:gd name="connsiteY9" fmla="*/ 165100 h 409575"/>
                <a:gd name="connsiteX10" fmla="*/ 0 w 600075"/>
                <a:gd name="connsiteY10" fmla="*/ 215900 h 409575"/>
                <a:gd name="connsiteX11" fmla="*/ 12700 w 600075"/>
                <a:gd name="connsiteY11" fmla="*/ 22225 h 409575"/>
                <a:gd name="connsiteX12" fmla="*/ 73025 w 600075"/>
                <a:gd name="connsiteY12" fmla="*/ 0 h 409575"/>
                <a:gd name="connsiteX13" fmla="*/ 238125 w 600075"/>
                <a:gd name="connsiteY13" fmla="*/ 107950 h 409575"/>
                <a:gd name="connsiteX14" fmla="*/ 327025 w 600075"/>
                <a:gd name="connsiteY14" fmla="*/ 107950 h 409575"/>
                <a:gd name="connsiteX15" fmla="*/ 365125 w 600075"/>
                <a:gd name="connsiteY15" fmla="*/ 222250 h 409575"/>
                <a:gd name="connsiteX16" fmla="*/ 415925 w 600075"/>
                <a:gd name="connsiteY16" fmla="*/ 241300 h 409575"/>
                <a:gd name="connsiteX17" fmla="*/ 492125 w 600075"/>
                <a:gd name="connsiteY17" fmla="*/ 2127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0075" h="409575">
                  <a:moveTo>
                    <a:pt x="492125" y="212725"/>
                  </a:moveTo>
                  <a:lnTo>
                    <a:pt x="600075" y="247650"/>
                  </a:lnTo>
                  <a:lnTo>
                    <a:pt x="523875" y="301625"/>
                  </a:lnTo>
                  <a:lnTo>
                    <a:pt x="454025" y="285750"/>
                  </a:lnTo>
                  <a:lnTo>
                    <a:pt x="412750" y="304800"/>
                  </a:lnTo>
                  <a:lnTo>
                    <a:pt x="406400" y="409575"/>
                  </a:lnTo>
                  <a:lnTo>
                    <a:pt x="361950" y="396875"/>
                  </a:lnTo>
                  <a:lnTo>
                    <a:pt x="212725" y="257175"/>
                  </a:lnTo>
                  <a:lnTo>
                    <a:pt x="111125" y="149225"/>
                  </a:lnTo>
                  <a:lnTo>
                    <a:pt x="69850" y="165100"/>
                  </a:lnTo>
                  <a:lnTo>
                    <a:pt x="0" y="215900"/>
                  </a:lnTo>
                  <a:lnTo>
                    <a:pt x="12700" y="22225"/>
                  </a:lnTo>
                  <a:lnTo>
                    <a:pt x="73025" y="0"/>
                  </a:lnTo>
                  <a:lnTo>
                    <a:pt x="238125" y="107950"/>
                  </a:lnTo>
                  <a:lnTo>
                    <a:pt x="327025" y="107950"/>
                  </a:lnTo>
                  <a:lnTo>
                    <a:pt x="365125" y="222250"/>
                  </a:lnTo>
                  <a:lnTo>
                    <a:pt x="415925" y="241300"/>
                  </a:lnTo>
                  <a:lnTo>
                    <a:pt x="492125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7" name="フリーフォーム 1031">
              <a:extLst>
                <a:ext uri="{FF2B5EF4-FFF2-40B4-BE49-F238E27FC236}">
                  <a16:creationId xmlns:a16="http://schemas.microsoft.com/office/drawing/2014/main" id="{B514D71F-2D53-4A22-9E3A-75F6468C26A8}"/>
                </a:ext>
              </a:extLst>
            </p:cNvPr>
            <p:cNvSpPr/>
            <p:nvPr/>
          </p:nvSpPr>
          <p:spPr bwMode="auto">
            <a:xfrm>
              <a:off x="3296123" y="3479039"/>
              <a:ext cx="337475" cy="258343"/>
            </a:xfrm>
            <a:custGeom>
              <a:avLst/>
              <a:gdLst>
                <a:gd name="connsiteX0" fmla="*/ 3175 w 460375"/>
                <a:gd name="connsiteY0" fmla="*/ 38100 h 352425"/>
                <a:gd name="connsiteX1" fmla="*/ 57150 w 460375"/>
                <a:gd name="connsiteY1" fmla="*/ 3175 h 352425"/>
                <a:gd name="connsiteX2" fmla="*/ 114300 w 460375"/>
                <a:gd name="connsiteY2" fmla="*/ 66675 h 352425"/>
                <a:gd name="connsiteX3" fmla="*/ 177800 w 460375"/>
                <a:gd name="connsiteY3" fmla="*/ 19050 h 352425"/>
                <a:gd name="connsiteX4" fmla="*/ 219075 w 460375"/>
                <a:gd name="connsiteY4" fmla="*/ 0 h 352425"/>
                <a:gd name="connsiteX5" fmla="*/ 346075 w 460375"/>
                <a:gd name="connsiteY5" fmla="*/ 133350 h 352425"/>
                <a:gd name="connsiteX6" fmla="*/ 460375 w 460375"/>
                <a:gd name="connsiteY6" fmla="*/ 231775 h 352425"/>
                <a:gd name="connsiteX7" fmla="*/ 339725 w 460375"/>
                <a:gd name="connsiteY7" fmla="*/ 352425 h 352425"/>
                <a:gd name="connsiteX8" fmla="*/ 288925 w 460375"/>
                <a:gd name="connsiteY8" fmla="*/ 339725 h 352425"/>
                <a:gd name="connsiteX9" fmla="*/ 285750 w 460375"/>
                <a:gd name="connsiteY9" fmla="*/ 285750 h 352425"/>
                <a:gd name="connsiteX10" fmla="*/ 146050 w 460375"/>
                <a:gd name="connsiteY10" fmla="*/ 190500 h 352425"/>
                <a:gd name="connsiteX11" fmla="*/ 60325 w 460375"/>
                <a:gd name="connsiteY11" fmla="*/ 254000 h 352425"/>
                <a:gd name="connsiteX12" fmla="*/ 0 w 460375"/>
                <a:gd name="connsiteY12" fmla="*/ 104775 h 352425"/>
                <a:gd name="connsiteX13" fmla="*/ 53975 w 460375"/>
                <a:gd name="connsiteY13" fmla="*/ 98425 h 352425"/>
                <a:gd name="connsiteX14" fmla="*/ 63500 w 460375"/>
                <a:gd name="connsiteY14" fmla="*/ 73025 h 352425"/>
                <a:gd name="connsiteX15" fmla="*/ 3175 w 460375"/>
                <a:gd name="connsiteY15" fmla="*/ 38100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0375" h="352425">
                  <a:moveTo>
                    <a:pt x="3175" y="38100"/>
                  </a:moveTo>
                  <a:lnTo>
                    <a:pt x="57150" y="3175"/>
                  </a:lnTo>
                  <a:lnTo>
                    <a:pt x="114300" y="66675"/>
                  </a:lnTo>
                  <a:lnTo>
                    <a:pt x="177800" y="19050"/>
                  </a:lnTo>
                  <a:lnTo>
                    <a:pt x="219075" y="0"/>
                  </a:lnTo>
                  <a:lnTo>
                    <a:pt x="346075" y="133350"/>
                  </a:lnTo>
                  <a:lnTo>
                    <a:pt x="460375" y="231775"/>
                  </a:lnTo>
                  <a:lnTo>
                    <a:pt x="339725" y="352425"/>
                  </a:lnTo>
                  <a:lnTo>
                    <a:pt x="288925" y="339725"/>
                  </a:lnTo>
                  <a:lnTo>
                    <a:pt x="285750" y="285750"/>
                  </a:lnTo>
                  <a:lnTo>
                    <a:pt x="146050" y="190500"/>
                  </a:lnTo>
                  <a:lnTo>
                    <a:pt x="60325" y="254000"/>
                  </a:lnTo>
                  <a:lnTo>
                    <a:pt x="0" y="104775"/>
                  </a:lnTo>
                  <a:lnTo>
                    <a:pt x="53975" y="98425"/>
                  </a:lnTo>
                  <a:lnTo>
                    <a:pt x="63500" y="73025"/>
                  </a:lnTo>
                  <a:lnTo>
                    <a:pt x="31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8" name="フリーフォーム 1033">
              <a:extLst>
                <a:ext uri="{FF2B5EF4-FFF2-40B4-BE49-F238E27FC236}">
                  <a16:creationId xmlns:a16="http://schemas.microsoft.com/office/drawing/2014/main" id="{FE20BE1A-E5D5-462F-87F6-210280267519}"/>
                </a:ext>
              </a:extLst>
            </p:cNvPr>
            <p:cNvSpPr/>
            <p:nvPr/>
          </p:nvSpPr>
          <p:spPr bwMode="auto">
            <a:xfrm>
              <a:off x="3158806" y="2950716"/>
              <a:ext cx="998460" cy="595817"/>
            </a:xfrm>
            <a:custGeom>
              <a:avLst/>
              <a:gdLst>
                <a:gd name="connsiteX0" fmla="*/ 73025 w 1362075"/>
                <a:gd name="connsiteY0" fmla="*/ 523875 h 812800"/>
                <a:gd name="connsiteX1" fmla="*/ 0 w 1362075"/>
                <a:gd name="connsiteY1" fmla="*/ 387350 h 812800"/>
                <a:gd name="connsiteX2" fmla="*/ 165100 w 1362075"/>
                <a:gd name="connsiteY2" fmla="*/ 196850 h 812800"/>
                <a:gd name="connsiteX3" fmla="*/ 288925 w 1362075"/>
                <a:gd name="connsiteY3" fmla="*/ 266700 h 812800"/>
                <a:gd name="connsiteX4" fmla="*/ 469900 w 1362075"/>
                <a:gd name="connsiteY4" fmla="*/ 254000 h 812800"/>
                <a:gd name="connsiteX5" fmla="*/ 466725 w 1362075"/>
                <a:gd name="connsiteY5" fmla="*/ 98425 h 812800"/>
                <a:gd name="connsiteX6" fmla="*/ 762000 w 1362075"/>
                <a:gd name="connsiteY6" fmla="*/ 0 h 812800"/>
                <a:gd name="connsiteX7" fmla="*/ 844550 w 1362075"/>
                <a:gd name="connsiteY7" fmla="*/ 88900 h 812800"/>
                <a:gd name="connsiteX8" fmla="*/ 942975 w 1362075"/>
                <a:gd name="connsiteY8" fmla="*/ 139700 h 812800"/>
                <a:gd name="connsiteX9" fmla="*/ 977900 w 1362075"/>
                <a:gd name="connsiteY9" fmla="*/ 66675 h 812800"/>
                <a:gd name="connsiteX10" fmla="*/ 1098550 w 1362075"/>
                <a:gd name="connsiteY10" fmla="*/ 282575 h 812800"/>
                <a:gd name="connsiteX11" fmla="*/ 1250950 w 1362075"/>
                <a:gd name="connsiteY11" fmla="*/ 273050 h 812800"/>
                <a:gd name="connsiteX12" fmla="*/ 1362075 w 1362075"/>
                <a:gd name="connsiteY12" fmla="*/ 390525 h 812800"/>
                <a:gd name="connsiteX13" fmla="*/ 1320800 w 1362075"/>
                <a:gd name="connsiteY13" fmla="*/ 422275 h 812800"/>
                <a:gd name="connsiteX14" fmla="*/ 1308100 w 1362075"/>
                <a:gd name="connsiteY14" fmla="*/ 517525 h 812800"/>
                <a:gd name="connsiteX15" fmla="*/ 1222375 w 1362075"/>
                <a:gd name="connsiteY15" fmla="*/ 479425 h 812800"/>
                <a:gd name="connsiteX16" fmla="*/ 1216025 w 1362075"/>
                <a:gd name="connsiteY16" fmla="*/ 581025 h 812800"/>
                <a:gd name="connsiteX17" fmla="*/ 1123950 w 1362075"/>
                <a:gd name="connsiteY17" fmla="*/ 581025 h 812800"/>
                <a:gd name="connsiteX18" fmla="*/ 1139825 w 1362075"/>
                <a:gd name="connsiteY18" fmla="*/ 730250 h 812800"/>
                <a:gd name="connsiteX19" fmla="*/ 1063625 w 1362075"/>
                <a:gd name="connsiteY19" fmla="*/ 695325 h 812800"/>
                <a:gd name="connsiteX20" fmla="*/ 917575 w 1362075"/>
                <a:gd name="connsiteY20" fmla="*/ 701675 h 812800"/>
                <a:gd name="connsiteX21" fmla="*/ 812800 w 1362075"/>
                <a:gd name="connsiteY21" fmla="*/ 730250 h 812800"/>
                <a:gd name="connsiteX22" fmla="*/ 796925 w 1362075"/>
                <a:gd name="connsiteY22" fmla="*/ 784225 h 812800"/>
                <a:gd name="connsiteX23" fmla="*/ 708025 w 1362075"/>
                <a:gd name="connsiteY23" fmla="*/ 812800 h 812800"/>
                <a:gd name="connsiteX24" fmla="*/ 663575 w 1362075"/>
                <a:gd name="connsiteY24" fmla="*/ 800100 h 812800"/>
                <a:gd name="connsiteX25" fmla="*/ 631825 w 1362075"/>
                <a:gd name="connsiteY25" fmla="*/ 673100 h 812800"/>
                <a:gd name="connsiteX26" fmla="*/ 530225 w 1362075"/>
                <a:gd name="connsiteY26" fmla="*/ 676275 h 812800"/>
                <a:gd name="connsiteX27" fmla="*/ 381000 w 1362075"/>
                <a:gd name="connsiteY27" fmla="*/ 568325 h 812800"/>
                <a:gd name="connsiteX28" fmla="*/ 311150 w 1362075"/>
                <a:gd name="connsiteY28" fmla="*/ 603250 h 812800"/>
                <a:gd name="connsiteX29" fmla="*/ 298450 w 1362075"/>
                <a:gd name="connsiteY29" fmla="*/ 781050 h 812800"/>
                <a:gd name="connsiteX30" fmla="*/ 250825 w 1362075"/>
                <a:gd name="connsiteY30" fmla="*/ 730250 h 812800"/>
                <a:gd name="connsiteX31" fmla="*/ 203200 w 1362075"/>
                <a:gd name="connsiteY31" fmla="*/ 758825 h 812800"/>
                <a:gd name="connsiteX32" fmla="*/ 127000 w 1362075"/>
                <a:gd name="connsiteY32" fmla="*/ 628650 h 812800"/>
                <a:gd name="connsiteX33" fmla="*/ 155575 w 1362075"/>
                <a:gd name="connsiteY33" fmla="*/ 571500 h 812800"/>
                <a:gd name="connsiteX34" fmla="*/ 228600 w 1362075"/>
                <a:gd name="connsiteY34" fmla="*/ 596900 h 812800"/>
                <a:gd name="connsiteX35" fmla="*/ 222250 w 1362075"/>
                <a:gd name="connsiteY35" fmla="*/ 501650 h 812800"/>
                <a:gd name="connsiteX36" fmla="*/ 152400 w 1362075"/>
                <a:gd name="connsiteY36" fmla="*/ 488950 h 812800"/>
                <a:gd name="connsiteX37" fmla="*/ 73025 w 1362075"/>
                <a:gd name="connsiteY37" fmla="*/ 523875 h 8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62075" h="812800">
                  <a:moveTo>
                    <a:pt x="73025" y="523875"/>
                  </a:moveTo>
                  <a:lnTo>
                    <a:pt x="0" y="387350"/>
                  </a:lnTo>
                  <a:lnTo>
                    <a:pt x="165100" y="196850"/>
                  </a:lnTo>
                  <a:lnTo>
                    <a:pt x="288925" y="266700"/>
                  </a:lnTo>
                  <a:lnTo>
                    <a:pt x="469900" y="254000"/>
                  </a:lnTo>
                  <a:cubicBezTo>
                    <a:pt x="468842" y="202142"/>
                    <a:pt x="467783" y="150283"/>
                    <a:pt x="466725" y="98425"/>
                  </a:cubicBezTo>
                  <a:lnTo>
                    <a:pt x="762000" y="0"/>
                  </a:lnTo>
                  <a:lnTo>
                    <a:pt x="844550" y="88900"/>
                  </a:lnTo>
                  <a:lnTo>
                    <a:pt x="942975" y="139700"/>
                  </a:lnTo>
                  <a:lnTo>
                    <a:pt x="977900" y="66675"/>
                  </a:lnTo>
                  <a:lnTo>
                    <a:pt x="1098550" y="282575"/>
                  </a:lnTo>
                  <a:lnTo>
                    <a:pt x="1250950" y="273050"/>
                  </a:lnTo>
                  <a:lnTo>
                    <a:pt x="1362075" y="390525"/>
                  </a:lnTo>
                  <a:lnTo>
                    <a:pt x="1320800" y="422275"/>
                  </a:lnTo>
                  <a:lnTo>
                    <a:pt x="1308100" y="517525"/>
                  </a:lnTo>
                  <a:lnTo>
                    <a:pt x="1222375" y="479425"/>
                  </a:lnTo>
                  <a:lnTo>
                    <a:pt x="1216025" y="581025"/>
                  </a:lnTo>
                  <a:lnTo>
                    <a:pt x="1123950" y="581025"/>
                  </a:lnTo>
                  <a:lnTo>
                    <a:pt x="1139825" y="730250"/>
                  </a:lnTo>
                  <a:lnTo>
                    <a:pt x="1063625" y="695325"/>
                  </a:lnTo>
                  <a:lnTo>
                    <a:pt x="917575" y="701675"/>
                  </a:lnTo>
                  <a:lnTo>
                    <a:pt x="812800" y="730250"/>
                  </a:lnTo>
                  <a:lnTo>
                    <a:pt x="796925" y="784225"/>
                  </a:lnTo>
                  <a:lnTo>
                    <a:pt x="708025" y="812800"/>
                  </a:lnTo>
                  <a:lnTo>
                    <a:pt x="663575" y="800100"/>
                  </a:lnTo>
                  <a:lnTo>
                    <a:pt x="631825" y="673100"/>
                  </a:lnTo>
                  <a:lnTo>
                    <a:pt x="530225" y="676275"/>
                  </a:lnTo>
                  <a:lnTo>
                    <a:pt x="381000" y="568325"/>
                  </a:lnTo>
                  <a:lnTo>
                    <a:pt x="311150" y="603250"/>
                  </a:lnTo>
                  <a:lnTo>
                    <a:pt x="298450" y="781050"/>
                  </a:lnTo>
                  <a:lnTo>
                    <a:pt x="250825" y="730250"/>
                  </a:lnTo>
                  <a:lnTo>
                    <a:pt x="203200" y="758825"/>
                  </a:lnTo>
                  <a:lnTo>
                    <a:pt x="127000" y="628650"/>
                  </a:lnTo>
                  <a:lnTo>
                    <a:pt x="155575" y="571500"/>
                  </a:lnTo>
                  <a:lnTo>
                    <a:pt x="228600" y="596900"/>
                  </a:lnTo>
                  <a:lnTo>
                    <a:pt x="222250" y="501650"/>
                  </a:lnTo>
                  <a:lnTo>
                    <a:pt x="152400" y="488950"/>
                  </a:lnTo>
                  <a:lnTo>
                    <a:pt x="73025" y="523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9" name="フリーフォーム 1034">
              <a:extLst>
                <a:ext uri="{FF2B5EF4-FFF2-40B4-BE49-F238E27FC236}">
                  <a16:creationId xmlns:a16="http://schemas.microsoft.com/office/drawing/2014/main" id="{AC8712BB-8546-439D-A29E-9A0B3B3CF595}"/>
                </a:ext>
              </a:extLst>
            </p:cNvPr>
            <p:cNvSpPr/>
            <p:nvPr/>
          </p:nvSpPr>
          <p:spPr bwMode="auto">
            <a:xfrm>
              <a:off x="3251903" y="4037618"/>
              <a:ext cx="134990" cy="72150"/>
            </a:xfrm>
            <a:custGeom>
              <a:avLst/>
              <a:gdLst>
                <a:gd name="connsiteX0" fmla="*/ 0 w 184150"/>
                <a:gd name="connsiteY0" fmla="*/ 0 h 98425"/>
                <a:gd name="connsiteX1" fmla="*/ 184150 w 184150"/>
                <a:gd name="connsiteY1" fmla="*/ 9525 h 98425"/>
                <a:gd name="connsiteX2" fmla="*/ 142875 w 184150"/>
                <a:gd name="connsiteY2" fmla="*/ 98425 h 98425"/>
                <a:gd name="connsiteX3" fmla="*/ 41275 w 184150"/>
                <a:gd name="connsiteY3" fmla="*/ 63500 h 98425"/>
                <a:gd name="connsiteX4" fmla="*/ 0 w 184150"/>
                <a:gd name="connsiteY4" fmla="*/ 0 h 98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98425">
                  <a:moveTo>
                    <a:pt x="0" y="0"/>
                  </a:moveTo>
                  <a:lnTo>
                    <a:pt x="184150" y="9525"/>
                  </a:lnTo>
                  <a:lnTo>
                    <a:pt x="142875" y="98425"/>
                  </a:lnTo>
                  <a:lnTo>
                    <a:pt x="41275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90" name="フリーフォーム 1035">
              <a:extLst>
                <a:ext uri="{FF2B5EF4-FFF2-40B4-BE49-F238E27FC236}">
                  <a16:creationId xmlns:a16="http://schemas.microsoft.com/office/drawing/2014/main" id="{B4A819CE-3709-45FC-91FB-3E44CA42DAF5}"/>
                </a:ext>
              </a:extLst>
            </p:cNvPr>
            <p:cNvSpPr/>
            <p:nvPr/>
          </p:nvSpPr>
          <p:spPr bwMode="auto">
            <a:xfrm>
              <a:off x="2870207" y="3835133"/>
              <a:ext cx="502721" cy="453845"/>
            </a:xfrm>
            <a:custGeom>
              <a:avLst/>
              <a:gdLst>
                <a:gd name="connsiteX0" fmla="*/ 660400 w 685800"/>
                <a:gd name="connsiteY0" fmla="*/ 381000 h 619125"/>
                <a:gd name="connsiteX1" fmla="*/ 685800 w 685800"/>
                <a:gd name="connsiteY1" fmla="*/ 428625 h 619125"/>
                <a:gd name="connsiteX2" fmla="*/ 676275 w 685800"/>
                <a:gd name="connsiteY2" fmla="*/ 492125 h 619125"/>
                <a:gd name="connsiteX3" fmla="*/ 561975 w 685800"/>
                <a:gd name="connsiteY3" fmla="*/ 539750 h 619125"/>
                <a:gd name="connsiteX4" fmla="*/ 469900 w 685800"/>
                <a:gd name="connsiteY4" fmla="*/ 542925 h 619125"/>
                <a:gd name="connsiteX5" fmla="*/ 406400 w 685800"/>
                <a:gd name="connsiteY5" fmla="*/ 609600 h 619125"/>
                <a:gd name="connsiteX6" fmla="*/ 279400 w 685800"/>
                <a:gd name="connsiteY6" fmla="*/ 584200 h 619125"/>
                <a:gd name="connsiteX7" fmla="*/ 257175 w 685800"/>
                <a:gd name="connsiteY7" fmla="*/ 619125 h 619125"/>
                <a:gd name="connsiteX8" fmla="*/ 123825 w 685800"/>
                <a:gd name="connsiteY8" fmla="*/ 428625 h 619125"/>
                <a:gd name="connsiteX9" fmla="*/ 114300 w 685800"/>
                <a:gd name="connsiteY9" fmla="*/ 311150 h 619125"/>
                <a:gd name="connsiteX10" fmla="*/ 0 w 685800"/>
                <a:gd name="connsiteY10" fmla="*/ 200025 h 619125"/>
                <a:gd name="connsiteX11" fmla="*/ 6350 w 685800"/>
                <a:gd name="connsiteY11" fmla="*/ 136525 h 619125"/>
                <a:gd name="connsiteX12" fmla="*/ 66675 w 685800"/>
                <a:gd name="connsiteY12" fmla="*/ 101600 h 619125"/>
                <a:gd name="connsiteX13" fmla="*/ 73025 w 685800"/>
                <a:gd name="connsiteY13" fmla="*/ 19050 h 619125"/>
                <a:gd name="connsiteX14" fmla="*/ 149225 w 685800"/>
                <a:gd name="connsiteY14" fmla="*/ 0 h 619125"/>
                <a:gd name="connsiteX15" fmla="*/ 330200 w 685800"/>
                <a:gd name="connsiteY15" fmla="*/ 117475 h 619125"/>
                <a:gd name="connsiteX16" fmla="*/ 409575 w 685800"/>
                <a:gd name="connsiteY16" fmla="*/ 98425 h 619125"/>
                <a:gd name="connsiteX17" fmla="*/ 511175 w 685800"/>
                <a:gd name="connsiteY17" fmla="*/ 276225 h 619125"/>
                <a:gd name="connsiteX18" fmla="*/ 565150 w 685800"/>
                <a:gd name="connsiteY18" fmla="*/ 342900 h 619125"/>
                <a:gd name="connsiteX19" fmla="*/ 660400 w 685800"/>
                <a:gd name="connsiteY19" fmla="*/ 381000 h 61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85800" h="619125">
                  <a:moveTo>
                    <a:pt x="660400" y="381000"/>
                  </a:moveTo>
                  <a:lnTo>
                    <a:pt x="685800" y="428625"/>
                  </a:lnTo>
                  <a:lnTo>
                    <a:pt x="676275" y="492125"/>
                  </a:lnTo>
                  <a:lnTo>
                    <a:pt x="561975" y="539750"/>
                  </a:lnTo>
                  <a:lnTo>
                    <a:pt x="469900" y="542925"/>
                  </a:lnTo>
                  <a:lnTo>
                    <a:pt x="406400" y="609600"/>
                  </a:lnTo>
                  <a:lnTo>
                    <a:pt x="279400" y="584200"/>
                  </a:lnTo>
                  <a:lnTo>
                    <a:pt x="257175" y="619125"/>
                  </a:lnTo>
                  <a:lnTo>
                    <a:pt x="123825" y="428625"/>
                  </a:lnTo>
                  <a:lnTo>
                    <a:pt x="114300" y="311150"/>
                  </a:lnTo>
                  <a:lnTo>
                    <a:pt x="0" y="200025"/>
                  </a:lnTo>
                  <a:lnTo>
                    <a:pt x="6350" y="136525"/>
                  </a:lnTo>
                  <a:lnTo>
                    <a:pt x="66675" y="101600"/>
                  </a:lnTo>
                  <a:lnTo>
                    <a:pt x="73025" y="19050"/>
                  </a:lnTo>
                  <a:lnTo>
                    <a:pt x="149225" y="0"/>
                  </a:lnTo>
                  <a:lnTo>
                    <a:pt x="330200" y="117475"/>
                  </a:lnTo>
                  <a:lnTo>
                    <a:pt x="409575" y="98425"/>
                  </a:lnTo>
                  <a:lnTo>
                    <a:pt x="511175" y="276225"/>
                  </a:lnTo>
                  <a:lnTo>
                    <a:pt x="565150" y="342900"/>
                  </a:lnTo>
                  <a:lnTo>
                    <a:pt x="660400" y="3810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91" name="フリーフォーム 1036">
              <a:extLst>
                <a:ext uri="{FF2B5EF4-FFF2-40B4-BE49-F238E27FC236}">
                  <a16:creationId xmlns:a16="http://schemas.microsoft.com/office/drawing/2014/main" id="{1D2D7639-5FF7-4D8F-A421-74452A950633}"/>
                </a:ext>
              </a:extLst>
            </p:cNvPr>
            <p:cNvSpPr/>
            <p:nvPr/>
          </p:nvSpPr>
          <p:spPr bwMode="auto">
            <a:xfrm>
              <a:off x="3291468" y="4049255"/>
              <a:ext cx="193175" cy="246706"/>
            </a:xfrm>
            <a:custGeom>
              <a:avLst/>
              <a:gdLst>
                <a:gd name="connsiteX0" fmla="*/ 133350 w 263525"/>
                <a:gd name="connsiteY0" fmla="*/ 0 h 336550"/>
                <a:gd name="connsiteX1" fmla="*/ 171450 w 263525"/>
                <a:gd name="connsiteY1" fmla="*/ 50800 h 336550"/>
                <a:gd name="connsiteX2" fmla="*/ 263525 w 263525"/>
                <a:gd name="connsiteY2" fmla="*/ 107950 h 336550"/>
                <a:gd name="connsiteX3" fmla="*/ 142875 w 263525"/>
                <a:gd name="connsiteY3" fmla="*/ 285750 h 336550"/>
                <a:gd name="connsiteX4" fmla="*/ 19050 w 263525"/>
                <a:gd name="connsiteY4" fmla="*/ 336550 h 336550"/>
                <a:gd name="connsiteX5" fmla="*/ 0 w 263525"/>
                <a:gd name="connsiteY5" fmla="*/ 244475 h 336550"/>
                <a:gd name="connsiteX6" fmla="*/ 101600 w 263525"/>
                <a:gd name="connsiteY6" fmla="*/ 203200 h 336550"/>
                <a:gd name="connsiteX7" fmla="*/ 117475 w 263525"/>
                <a:gd name="connsiteY7" fmla="*/ 136525 h 336550"/>
                <a:gd name="connsiteX8" fmla="*/ 79375 w 263525"/>
                <a:gd name="connsiteY8" fmla="*/ 85725 h 336550"/>
                <a:gd name="connsiteX9" fmla="*/ 133350 w 263525"/>
                <a:gd name="connsiteY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3525" h="336550">
                  <a:moveTo>
                    <a:pt x="133350" y="0"/>
                  </a:moveTo>
                  <a:lnTo>
                    <a:pt x="171450" y="50800"/>
                  </a:lnTo>
                  <a:lnTo>
                    <a:pt x="263525" y="107950"/>
                  </a:lnTo>
                  <a:lnTo>
                    <a:pt x="142875" y="285750"/>
                  </a:lnTo>
                  <a:lnTo>
                    <a:pt x="19050" y="336550"/>
                  </a:lnTo>
                  <a:lnTo>
                    <a:pt x="0" y="244475"/>
                  </a:lnTo>
                  <a:lnTo>
                    <a:pt x="101600" y="203200"/>
                  </a:lnTo>
                  <a:lnTo>
                    <a:pt x="117475" y="136525"/>
                  </a:lnTo>
                  <a:lnTo>
                    <a:pt x="79375" y="85725"/>
                  </a:lnTo>
                  <a:lnTo>
                    <a:pt x="1333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92" name="フリーフォーム 1037">
              <a:extLst>
                <a:ext uri="{FF2B5EF4-FFF2-40B4-BE49-F238E27FC236}">
                  <a16:creationId xmlns:a16="http://schemas.microsoft.com/office/drawing/2014/main" id="{393EA807-C65D-461B-ABCE-C5965A6DC546}"/>
                </a:ext>
              </a:extLst>
            </p:cNvPr>
            <p:cNvSpPr/>
            <p:nvPr/>
          </p:nvSpPr>
          <p:spPr bwMode="auto">
            <a:xfrm>
              <a:off x="3061054" y="4233120"/>
              <a:ext cx="242051" cy="165246"/>
            </a:xfrm>
            <a:custGeom>
              <a:avLst/>
              <a:gdLst>
                <a:gd name="connsiteX0" fmla="*/ 304800 w 330200"/>
                <a:gd name="connsiteY0" fmla="*/ 0 h 225425"/>
                <a:gd name="connsiteX1" fmla="*/ 219075 w 330200"/>
                <a:gd name="connsiteY1" fmla="*/ 0 h 225425"/>
                <a:gd name="connsiteX2" fmla="*/ 142875 w 330200"/>
                <a:gd name="connsiteY2" fmla="*/ 63500 h 225425"/>
                <a:gd name="connsiteX3" fmla="*/ 15875 w 330200"/>
                <a:gd name="connsiteY3" fmla="*/ 38100 h 225425"/>
                <a:gd name="connsiteX4" fmla="*/ 0 w 330200"/>
                <a:gd name="connsiteY4" fmla="*/ 79375 h 225425"/>
                <a:gd name="connsiteX5" fmla="*/ 15875 w 330200"/>
                <a:gd name="connsiteY5" fmla="*/ 225425 h 225425"/>
                <a:gd name="connsiteX6" fmla="*/ 234950 w 330200"/>
                <a:gd name="connsiteY6" fmla="*/ 165100 h 225425"/>
                <a:gd name="connsiteX7" fmla="*/ 285750 w 330200"/>
                <a:gd name="connsiteY7" fmla="*/ 127000 h 225425"/>
                <a:gd name="connsiteX8" fmla="*/ 330200 w 330200"/>
                <a:gd name="connsiteY8" fmla="*/ 95250 h 225425"/>
                <a:gd name="connsiteX9" fmla="*/ 304800 w 330200"/>
                <a:gd name="connsiteY9" fmla="*/ 0 h 22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0200" h="225425">
                  <a:moveTo>
                    <a:pt x="304800" y="0"/>
                  </a:moveTo>
                  <a:lnTo>
                    <a:pt x="219075" y="0"/>
                  </a:lnTo>
                  <a:lnTo>
                    <a:pt x="142875" y="63500"/>
                  </a:lnTo>
                  <a:lnTo>
                    <a:pt x="15875" y="38100"/>
                  </a:lnTo>
                  <a:lnTo>
                    <a:pt x="0" y="79375"/>
                  </a:lnTo>
                  <a:lnTo>
                    <a:pt x="15875" y="225425"/>
                  </a:lnTo>
                  <a:lnTo>
                    <a:pt x="234950" y="165100"/>
                  </a:lnTo>
                  <a:lnTo>
                    <a:pt x="285750" y="127000"/>
                  </a:lnTo>
                  <a:lnTo>
                    <a:pt x="330200" y="95250"/>
                  </a:lnTo>
                  <a:lnTo>
                    <a:pt x="304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93" name="フリーフォーム 1038">
              <a:extLst>
                <a:ext uri="{FF2B5EF4-FFF2-40B4-BE49-F238E27FC236}">
                  <a16:creationId xmlns:a16="http://schemas.microsoft.com/office/drawing/2014/main" id="{05C5B82D-A9BB-4E62-AC1A-DB222861D7DB}"/>
                </a:ext>
              </a:extLst>
            </p:cNvPr>
            <p:cNvSpPr/>
            <p:nvPr/>
          </p:nvSpPr>
          <p:spPr bwMode="auto">
            <a:xfrm>
              <a:off x="3012179" y="3446455"/>
              <a:ext cx="134990" cy="83787"/>
            </a:xfrm>
            <a:custGeom>
              <a:avLst/>
              <a:gdLst>
                <a:gd name="connsiteX0" fmla="*/ 0 w 184150"/>
                <a:gd name="connsiteY0" fmla="*/ 0 h 114300"/>
                <a:gd name="connsiteX1" fmla="*/ 184150 w 184150"/>
                <a:gd name="connsiteY1" fmla="*/ 92075 h 114300"/>
                <a:gd name="connsiteX2" fmla="*/ 101600 w 184150"/>
                <a:gd name="connsiteY2" fmla="*/ 114300 h 114300"/>
                <a:gd name="connsiteX3" fmla="*/ 25400 w 184150"/>
                <a:gd name="connsiteY3" fmla="*/ 88900 h 114300"/>
                <a:gd name="connsiteX4" fmla="*/ 0 w 184150"/>
                <a:gd name="connsiteY4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114300">
                  <a:moveTo>
                    <a:pt x="0" y="0"/>
                  </a:moveTo>
                  <a:lnTo>
                    <a:pt x="184150" y="92075"/>
                  </a:lnTo>
                  <a:lnTo>
                    <a:pt x="101600" y="114300"/>
                  </a:lnTo>
                  <a:lnTo>
                    <a:pt x="25400" y="889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94" name="フリーフォーム 1039">
              <a:extLst>
                <a:ext uri="{FF2B5EF4-FFF2-40B4-BE49-F238E27FC236}">
                  <a16:creationId xmlns:a16="http://schemas.microsoft.com/office/drawing/2014/main" id="{FAE918DD-3488-46BA-8F7D-5D3AA51394B1}"/>
                </a:ext>
              </a:extLst>
            </p:cNvPr>
            <p:cNvSpPr/>
            <p:nvPr/>
          </p:nvSpPr>
          <p:spPr bwMode="auto">
            <a:xfrm>
              <a:off x="2637466" y="3499986"/>
              <a:ext cx="465482" cy="214122"/>
            </a:xfrm>
            <a:custGeom>
              <a:avLst/>
              <a:gdLst>
                <a:gd name="connsiteX0" fmla="*/ 600075 w 635000"/>
                <a:gd name="connsiteY0" fmla="*/ 50800 h 292100"/>
                <a:gd name="connsiteX1" fmla="*/ 546100 w 635000"/>
                <a:gd name="connsiteY1" fmla="*/ 22225 h 292100"/>
                <a:gd name="connsiteX2" fmla="*/ 479425 w 635000"/>
                <a:gd name="connsiteY2" fmla="*/ 57150 h 292100"/>
                <a:gd name="connsiteX3" fmla="*/ 349250 w 635000"/>
                <a:gd name="connsiteY3" fmla="*/ 41275 h 292100"/>
                <a:gd name="connsiteX4" fmla="*/ 307975 w 635000"/>
                <a:gd name="connsiteY4" fmla="*/ 3175 h 292100"/>
                <a:gd name="connsiteX5" fmla="*/ 212725 w 635000"/>
                <a:gd name="connsiteY5" fmla="*/ 22225 h 292100"/>
                <a:gd name="connsiteX6" fmla="*/ 127000 w 635000"/>
                <a:gd name="connsiteY6" fmla="*/ 47625 h 292100"/>
                <a:gd name="connsiteX7" fmla="*/ 47625 w 635000"/>
                <a:gd name="connsiteY7" fmla="*/ 0 h 292100"/>
                <a:gd name="connsiteX8" fmla="*/ 9525 w 635000"/>
                <a:gd name="connsiteY8" fmla="*/ 60325 h 292100"/>
                <a:gd name="connsiteX9" fmla="*/ 107950 w 635000"/>
                <a:gd name="connsiteY9" fmla="*/ 73025 h 292100"/>
                <a:gd name="connsiteX10" fmla="*/ 0 w 635000"/>
                <a:gd name="connsiteY10" fmla="*/ 111125 h 292100"/>
                <a:gd name="connsiteX11" fmla="*/ 57150 w 635000"/>
                <a:gd name="connsiteY11" fmla="*/ 241300 h 292100"/>
                <a:gd name="connsiteX12" fmla="*/ 127000 w 635000"/>
                <a:gd name="connsiteY12" fmla="*/ 292100 h 292100"/>
                <a:gd name="connsiteX13" fmla="*/ 168275 w 635000"/>
                <a:gd name="connsiteY13" fmla="*/ 244475 h 292100"/>
                <a:gd name="connsiteX14" fmla="*/ 250825 w 635000"/>
                <a:gd name="connsiteY14" fmla="*/ 285750 h 292100"/>
                <a:gd name="connsiteX15" fmla="*/ 339725 w 635000"/>
                <a:gd name="connsiteY15" fmla="*/ 238125 h 292100"/>
                <a:gd name="connsiteX16" fmla="*/ 384175 w 635000"/>
                <a:gd name="connsiteY16" fmla="*/ 254000 h 292100"/>
                <a:gd name="connsiteX17" fmla="*/ 622300 w 635000"/>
                <a:gd name="connsiteY17" fmla="*/ 222250 h 292100"/>
                <a:gd name="connsiteX18" fmla="*/ 612775 w 635000"/>
                <a:gd name="connsiteY18" fmla="*/ 136525 h 292100"/>
                <a:gd name="connsiteX19" fmla="*/ 635000 w 635000"/>
                <a:gd name="connsiteY19" fmla="*/ 117475 h 292100"/>
                <a:gd name="connsiteX20" fmla="*/ 600075 w 635000"/>
                <a:gd name="connsiteY20" fmla="*/ 5080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35000" h="292100">
                  <a:moveTo>
                    <a:pt x="600075" y="50800"/>
                  </a:moveTo>
                  <a:lnTo>
                    <a:pt x="546100" y="22225"/>
                  </a:lnTo>
                  <a:lnTo>
                    <a:pt x="479425" y="57150"/>
                  </a:lnTo>
                  <a:lnTo>
                    <a:pt x="349250" y="41275"/>
                  </a:lnTo>
                  <a:lnTo>
                    <a:pt x="307975" y="3175"/>
                  </a:lnTo>
                  <a:lnTo>
                    <a:pt x="212725" y="22225"/>
                  </a:lnTo>
                  <a:lnTo>
                    <a:pt x="127000" y="47625"/>
                  </a:lnTo>
                  <a:lnTo>
                    <a:pt x="47625" y="0"/>
                  </a:lnTo>
                  <a:lnTo>
                    <a:pt x="9525" y="60325"/>
                  </a:lnTo>
                  <a:lnTo>
                    <a:pt x="107950" y="73025"/>
                  </a:lnTo>
                  <a:lnTo>
                    <a:pt x="0" y="111125"/>
                  </a:lnTo>
                  <a:lnTo>
                    <a:pt x="57150" y="241300"/>
                  </a:lnTo>
                  <a:lnTo>
                    <a:pt x="127000" y="292100"/>
                  </a:lnTo>
                  <a:lnTo>
                    <a:pt x="168275" y="244475"/>
                  </a:lnTo>
                  <a:lnTo>
                    <a:pt x="250825" y="285750"/>
                  </a:lnTo>
                  <a:lnTo>
                    <a:pt x="339725" y="238125"/>
                  </a:lnTo>
                  <a:lnTo>
                    <a:pt x="384175" y="254000"/>
                  </a:lnTo>
                  <a:lnTo>
                    <a:pt x="622300" y="222250"/>
                  </a:lnTo>
                  <a:lnTo>
                    <a:pt x="612775" y="136525"/>
                  </a:lnTo>
                  <a:lnTo>
                    <a:pt x="635000" y="117475"/>
                  </a:lnTo>
                  <a:lnTo>
                    <a:pt x="600075" y="50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95" name="フリーフォーム 1040">
              <a:extLst>
                <a:ext uri="{FF2B5EF4-FFF2-40B4-BE49-F238E27FC236}">
                  <a16:creationId xmlns:a16="http://schemas.microsoft.com/office/drawing/2014/main" id="{CF2E3569-D925-4CD8-A73D-FE291285AC36}"/>
                </a:ext>
              </a:extLst>
            </p:cNvPr>
            <p:cNvSpPr/>
            <p:nvPr/>
          </p:nvSpPr>
          <p:spPr bwMode="auto">
            <a:xfrm>
              <a:off x="3072692" y="3516278"/>
              <a:ext cx="86114" cy="97751"/>
            </a:xfrm>
            <a:custGeom>
              <a:avLst/>
              <a:gdLst>
                <a:gd name="connsiteX0" fmla="*/ 0 w 117475"/>
                <a:gd name="connsiteY0" fmla="*/ 19050 h 133350"/>
                <a:gd name="connsiteX1" fmla="*/ 57150 w 117475"/>
                <a:gd name="connsiteY1" fmla="*/ 0 h 133350"/>
                <a:gd name="connsiteX2" fmla="*/ 117475 w 117475"/>
                <a:gd name="connsiteY2" fmla="*/ 127000 h 133350"/>
                <a:gd name="connsiteX3" fmla="*/ 95250 w 117475"/>
                <a:gd name="connsiteY3" fmla="*/ 133350 h 133350"/>
                <a:gd name="connsiteX4" fmla="*/ 34925 w 117475"/>
                <a:gd name="connsiteY4" fmla="*/ 98425 h 133350"/>
                <a:gd name="connsiteX5" fmla="*/ 0 w 117475"/>
                <a:gd name="connsiteY5" fmla="*/ 190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75" h="133350">
                  <a:moveTo>
                    <a:pt x="0" y="19050"/>
                  </a:moveTo>
                  <a:lnTo>
                    <a:pt x="57150" y="0"/>
                  </a:lnTo>
                  <a:lnTo>
                    <a:pt x="117475" y="127000"/>
                  </a:lnTo>
                  <a:lnTo>
                    <a:pt x="95250" y="133350"/>
                  </a:lnTo>
                  <a:lnTo>
                    <a:pt x="34925" y="98425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07" name="フリーフォーム 1041">
              <a:extLst>
                <a:ext uri="{FF2B5EF4-FFF2-40B4-BE49-F238E27FC236}">
                  <a16:creationId xmlns:a16="http://schemas.microsoft.com/office/drawing/2014/main" id="{EC1F0B3B-4277-479B-AB40-6A808D4781FB}"/>
                </a:ext>
              </a:extLst>
            </p:cNvPr>
            <p:cNvSpPr/>
            <p:nvPr/>
          </p:nvSpPr>
          <p:spPr bwMode="auto">
            <a:xfrm>
              <a:off x="3112258" y="3499986"/>
              <a:ext cx="114043" cy="146627"/>
            </a:xfrm>
            <a:custGeom>
              <a:avLst/>
              <a:gdLst>
                <a:gd name="connsiteX0" fmla="*/ 0 w 155575"/>
                <a:gd name="connsiteY0" fmla="*/ 44450 h 200025"/>
                <a:gd name="connsiteX1" fmla="*/ 44450 w 155575"/>
                <a:gd name="connsiteY1" fmla="*/ 0 h 200025"/>
                <a:gd name="connsiteX2" fmla="*/ 101600 w 155575"/>
                <a:gd name="connsiteY2" fmla="*/ 41275 h 200025"/>
                <a:gd name="connsiteX3" fmla="*/ 155575 w 155575"/>
                <a:gd name="connsiteY3" fmla="*/ 63500 h 200025"/>
                <a:gd name="connsiteX4" fmla="*/ 136525 w 155575"/>
                <a:gd name="connsiteY4" fmla="*/ 200025 h 200025"/>
                <a:gd name="connsiteX5" fmla="*/ 95250 w 155575"/>
                <a:gd name="connsiteY5" fmla="*/ 120650 h 200025"/>
                <a:gd name="connsiteX6" fmla="*/ 69850 w 155575"/>
                <a:gd name="connsiteY6" fmla="*/ 149225 h 200025"/>
                <a:gd name="connsiteX7" fmla="*/ 0 w 155575"/>
                <a:gd name="connsiteY7" fmla="*/ 4445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575" h="200025">
                  <a:moveTo>
                    <a:pt x="0" y="44450"/>
                  </a:moveTo>
                  <a:lnTo>
                    <a:pt x="44450" y="0"/>
                  </a:lnTo>
                  <a:lnTo>
                    <a:pt x="101600" y="41275"/>
                  </a:lnTo>
                  <a:lnTo>
                    <a:pt x="155575" y="63500"/>
                  </a:lnTo>
                  <a:lnTo>
                    <a:pt x="136525" y="200025"/>
                  </a:lnTo>
                  <a:lnTo>
                    <a:pt x="95250" y="120650"/>
                  </a:lnTo>
                  <a:lnTo>
                    <a:pt x="69850" y="149225"/>
                  </a:lnTo>
                  <a:lnTo>
                    <a:pt x="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08" name="フリーフォーム 1042">
              <a:extLst>
                <a:ext uri="{FF2B5EF4-FFF2-40B4-BE49-F238E27FC236}">
                  <a16:creationId xmlns:a16="http://schemas.microsoft.com/office/drawing/2014/main" id="{F46C6C7B-D05E-4EED-A11E-9706C9EA05B4}"/>
                </a:ext>
              </a:extLst>
            </p:cNvPr>
            <p:cNvSpPr/>
            <p:nvPr/>
          </p:nvSpPr>
          <p:spPr bwMode="auto">
            <a:xfrm>
              <a:off x="2879516" y="3674542"/>
              <a:ext cx="153609" cy="153609"/>
            </a:xfrm>
            <a:custGeom>
              <a:avLst/>
              <a:gdLst>
                <a:gd name="connsiteX0" fmla="*/ 209550 w 209550"/>
                <a:gd name="connsiteY0" fmla="*/ 0 h 209550"/>
                <a:gd name="connsiteX1" fmla="*/ 66675 w 209550"/>
                <a:gd name="connsiteY1" fmla="*/ 19050 h 209550"/>
                <a:gd name="connsiteX2" fmla="*/ 3175 w 209550"/>
                <a:gd name="connsiteY2" fmla="*/ 47625 h 209550"/>
                <a:gd name="connsiteX3" fmla="*/ 0 w 209550"/>
                <a:gd name="connsiteY3" fmla="*/ 209550 h 209550"/>
                <a:gd name="connsiteX4" fmla="*/ 158750 w 209550"/>
                <a:gd name="connsiteY4" fmla="*/ 136525 h 209550"/>
                <a:gd name="connsiteX5" fmla="*/ 209550 w 209550"/>
                <a:gd name="connsiteY5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550" h="209550">
                  <a:moveTo>
                    <a:pt x="209550" y="0"/>
                  </a:moveTo>
                  <a:lnTo>
                    <a:pt x="66675" y="19050"/>
                  </a:lnTo>
                  <a:lnTo>
                    <a:pt x="3175" y="47625"/>
                  </a:lnTo>
                  <a:cubicBezTo>
                    <a:pt x="2117" y="101600"/>
                    <a:pt x="1058" y="155575"/>
                    <a:pt x="0" y="209550"/>
                  </a:cubicBezTo>
                  <a:lnTo>
                    <a:pt x="158750" y="136525"/>
                  </a:lnTo>
                  <a:lnTo>
                    <a:pt x="2095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10" name="フリーフォーム 1043">
              <a:extLst>
                <a:ext uri="{FF2B5EF4-FFF2-40B4-BE49-F238E27FC236}">
                  <a16:creationId xmlns:a16="http://schemas.microsoft.com/office/drawing/2014/main" id="{BF5004A3-47D1-4009-830D-8D03A7D5EEE4}"/>
                </a:ext>
              </a:extLst>
            </p:cNvPr>
            <p:cNvSpPr/>
            <p:nvPr/>
          </p:nvSpPr>
          <p:spPr bwMode="auto">
            <a:xfrm>
              <a:off x="2874861" y="3790912"/>
              <a:ext cx="102406" cy="151282"/>
            </a:xfrm>
            <a:custGeom>
              <a:avLst/>
              <a:gdLst>
                <a:gd name="connsiteX0" fmla="*/ 12700 w 139700"/>
                <a:gd name="connsiteY0" fmla="*/ 41275 h 206375"/>
                <a:gd name="connsiteX1" fmla="*/ 0 w 139700"/>
                <a:gd name="connsiteY1" fmla="*/ 206375 h 206375"/>
                <a:gd name="connsiteX2" fmla="*/ 57150 w 139700"/>
                <a:gd name="connsiteY2" fmla="*/ 158750 h 206375"/>
                <a:gd name="connsiteX3" fmla="*/ 69850 w 139700"/>
                <a:gd name="connsiteY3" fmla="*/ 85725 h 206375"/>
                <a:gd name="connsiteX4" fmla="*/ 139700 w 139700"/>
                <a:gd name="connsiteY4" fmla="*/ 66675 h 206375"/>
                <a:gd name="connsiteX5" fmla="*/ 139700 w 139700"/>
                <a:gd name="connsiteY5" fmla="*/ 0 h 206375"/>
                <a:gd name="connsiteX6" fmla="*/ 12700 w 139700"/>
                <a:gd name="connsiteY6" fmla="*/ 41275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9700" h="206375">
                  <a:moveTo>
                    <a:pt x="12700" y="41275"/>
                  </a:moveTo>
                  <a:lnTo>
                    <a:pt x="0" y="206375"/>
                  </a:lnTo>
                  <a:lnTo>
                    <a:pt x="57150" y="158750"/>
                  </a:lnTo>
                  <a:lnTo>
                    <a:pt x="69850" y="85725"/>
                  </a:lnTo>
                  <a:lnTo>
                    <a:pt x="139700" y="66675"/>
                  </a:lnTo>
                  <a:lnTo>
                    <a:pt x="139700" y="0"/>
                  </a:lnTo>
                  <a:lnTo>
                    <a:pt x="1270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11" name="フリーフォーム 1044">
              <a:extLst>
                <a:ext uri="{FF2B5EF4-FFF2-40B4-BE49-F238E27FC236}">
                  <a16:creationId xmlns:a16="http://schemas.microsoft.com/office/drawing/2014/main" id="{F867EAC9-356F-4722-8E96-874EABC16BC6}"/>
                </a:ext>
              </a:extLst>
            </p:cNvPr>
            <p:cNvSpPr/>
            <p:nvPr/>
          </p:nvSpPr>
          <p:spPr bwMode="auto">
            <a:xfrm>
              <a:off x="2977267" y="3660577"/>
              <a:ext cx="228086" cy="265325"/>
            </a:xfrm>
            <a:custGeom>
              <a:avLst/>
              <a:gdLst>
                <a:gd name="connsiteX0" fmla="*/ 174625 w 311150"/>
                <a:gd name="connsiteY0" fmla="*/ 0 h 361950"/>
                <a:gd name="connsiteX1" fmla="*/ 228600 w 311150"/>
                <a:gd name="connsiteY1" fmla="*/ 76200 h 361950"/>
                <a:gd name="connsiteX2" fmla="*/ 222250 w 311150"/>
                <a:gd name="connsiteY2" fmla="*/ 152400 h 361950"/>
                <a:gd name="connsiteX3" fmla="*/ 257175 w 311150"/>
                <a:gd name="connsiteY3" fmla="*/ 209550 h 361950"/>
                <a:gd name="connsiteX4" fmla="*/ 311150 w 311150"/>
                <a:gd name="connsiteY4" fmla="*/ 336550 h 361950"/>
                <a:gd name="connsiteX5" fmla="*/ 266700 w 311150"/>
                <a:gd name="connsiteY5" fmla="*/ 336550 h 361950"/>
                <a:gd name="connsiteX6" fmla="*/ 193675 w 311150"/>
                <a:gd name="connsiteY6" fmla="*/ 361950 h 361950"/>
                <a:gd name="connsiteX7" fmla="*/ 3175 w 311150"/>
                <a:gd name="connsiteY7" fmla="*/ 241300 h 361950"/>
                <a:gd name="connsiteX8" fmla="*/ 0 w 311150"/>
                <a:gd name="connsiteY8" fmla="*/ 168275 h 361950"/>
                <a:gd name="connsiteX9" fmla="*/ 34925 w 311150"/>
                <a:gd name="connsiteY9" fmla="*/ 161925 h 361950"/>
                <a:gd name="connsiteX10" fmla="*/ 76200 w 311150"/>
                <a:gd name="connsiteY10" fmla="*/ 12700 h 361950"/>
                <a:gd name="connsiteX11" fmla="*/ 174625 w 311150"/>
                <a:gd name="connsiteY11" fmla="*/ 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150" h="361950">
                  <a:moveTo>
                    <a:pt x="174625" y="0"/>
                  </a:moveTo>
                  <a:lnTo>
                    <a:pt x="228600" y="76200"/>
                  </a:lnTo>
                  <a:lnTo>
                    <a:pt x="222250" y="152400"/>
                  </a:lnTo>
                  <a:lnTo>
                    <a:pt x="257175" y="209550"/>
                  </a:lnTo>
                  <a:lnTo>
                    <a:pt x="311150" y="336550"/>
                  </a:lnTo>
                  <a:lnTo>
                    <a:pt x="266700" y="336550"/>
                  </a:lnTo>
                  <a:lnTo>
                    <a:pt x="193675" y="361950"/>
                  </a:lnTo>
                  <a:lnTo>
                    <a:pt x="3175" y="241300"/>
                  </a:lnTo>
                  <a:lnTo>
                    <a:pt x="0" y="168275"/>
                  </a:lnTo>
                  <a:lnTo>
                    <a:pt x="34925" y="161925"/>
                  </a:lnTo>
                  <a:lnTo>
                    <a:pt x="76200" y="12700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12" name="フリーフォーム 1045">
              <a:extLst>
                <a:ext uri="{FF2B5EF4-FFF2-40B4-BE49-F238E27FC236}">
                  <a16:creationId xmlns:a16="http://schemas.microsoft.com/office/drawing/2014/main" id="{E5850547-14B5-4890-BF4B-1F457C6D58D6}"/>
                </a:ext>
              </a:extLst>
            </p:cNvPr>
            <p:cNvSpPr/>
            <p:nvPr/>
          </p:nvSpPr>
          <p:spPr bwMode="auto">
            <a:xfrm>
              <a:off x="3091311" y="3586100"/>
              <a:ext cx="477119" cy="467810"/>
            </a:xfrm>
            <a:custGeom>
              <a:avLst/>
              <a:gdLst>
                <a:gd name="connsiteX0" fmla="*/ 3175 w 650875"/>
                <a:gd name="connsiteY0" fmla="*/ 0 h 638175"/>
                <a:gd name="connsiteX1" fmla="*/ 0 w 650875"/>
                <a:gd name="connsiteY1" fmla="*/ 104775 h 638175"/>
                <a:gd name="connsiteX2" fmla="*/ 28575 w 650875"/>
                <a:gd name="connsiteY2" fmla="*/ 107950 h 638175"/>
                <a:gd name="connsiteX3" fmla="*/ 66675 w 650875"/>
                <a:gd name="connsiteY3" fmla="*/ 177800 h 638175"/>
                <a:gd name="connsiteX4" fmla="*/ 69850 w 650875"/>
                <a:gd name="connsiteY4" fmla="*/ 241300 h 638175"/>
                <a:gd name="connsiteX5" fmla="*/ 146050 w 650875"/>
                <a:gd name="connsiteY5" fmla="*/ 419100 h 638175"/>
                <a:gd name="connsiteX6" fmla="*/ 193675 w 650875"/>
                <a:gd name="connsiteY6" fmla="*/ 428625 h 638175"/>
                <a:gd name="connsiteX7" fmla="*/ 234950 w 650875"/>
                <a:gd name="connsiteY7" fmla="*/ 508000 h 638175"/>
                <a:gd name="connsiteX8" fmla="*/ 371475 w 650875"/>
                <a:gd name="connsiteY8" fmla="*/ 571500 h 638175"/>
                <a:gd name="connsiteX9" fmla="*/ 412750 w 650875"/>
                <a:gd name="connsiteY9" fmla="*/ 539750 h 638175"/>
                <a:gd name="connsiteX10" fmla="*/ 447675 w 650875"/>
                <a:gd name="connsiteY10" fmla="*/ 603250 h 638175"/>
                <a:gd name="connsiteX11" fmla="*/ 587375 w 650875"/>
                <a:gd name="connsiteY11" fmla="*/ 638175 h 638175"/>
                <a:gd name="connsiteX12" fmla="*/ 615950 w 650875"/>
                <a:gd name="connsiteY12" fmla="*/ 574675 h 638175"/>
                <a:gd name="connsiteX13" fmla="*/ 650875 w 650875"/>
                <a:gd name="connsiteY13" fmla="*/ 539750 h 638175"/>
                <a:gd name="connsiteX14" fmla="*/ 600075 w 650875"/>
                <a:gd name="connsiteY14" fmla="*/ 438150 h 638175"/>
                <a:gd name="connsiteX15" fmla="*/ 549275 w 650875"/>
                <a:gd name="connsiteY15" fmla="*/ 419100 h 638175"/>
                <a:gd name="connsiteX16" fmla="*/ 581025 w 650875"/>
                <a:gd name="connsiteY16" fmla="*/ 384175 h 638175"/>
                <a:gd name="connsiteX17" fmla="*/ 542925 w 650875"/>
                <a:gd name="connsiteY17" fmla="*/ 327025 h 638175"/>
                <a:gd name="connsiteX18" fmla="*/ 558800 w 650875"/>
                <a:gd name="connsiteY18" fmla="*/ 200025 h 638175"/>
                <a:gd name="connsiteX19" fmla="*/ 568325 w 650875"/>
                <a:gd name="connsiteY19" fmla="*/ 149225 h 638175"/>
                <a:gd name="connsiteX20" fmla="*/ 415925 w 650875"/>
                <a:gd name="connsiteY20" fmla="*/ 50800 h 638175"/>
                <a:gd name="connsiteX21" fmla="*/ 361950 w 650875"/>
                <a:gd name="connsiteY21" fmla="*/ 101600 h 638175"/>
                <a:gd name="connsiteX22" fmla="*/ 250825 w 650875"/>
                <a:gd name="connsiteY22" fmla="*/ 133350 h 638175"/>
                <a:gd name="connsiteX23" fmla="*/ 200025 w 650875"/>
                <a:gd name="connsiteY23" fmla="*/ 107950 h 638175"/>
                <a:gd name="connsiteX24" fmla="*/ 174625 w 650875"/>
                <a:gd name="connsiteY24" fmla="*/ 92075 h 638175"/>
                <a:gd name="connsiteX25" fmla="*/ 130175 w 650875"/>
                <a:gd name="connsiteY25" fmla="*/ 9525 h 638175"/>
                <a:gd name="connsiteX26" fmla="*/ 88900 w 650875"/>
                <a:gd name="connsiteY26" fmla="*/ 34925 h 638175"/>
                <a:gd name="connsiteX27" fmla="*/ 3175 w 650875"/>
                <a:gd name="connsiteY27" fmla="*/ 0 h 638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50875" h="638175">
                  <a:moveTo>
                    <a:pt x="3175" y="0"/>
                  </a:moveTo>
                  <a:cubicBezTo>
                    <a:pt x="2117" y="34925"/>
                    <a:pt x="1058" y="69850"/>
                    <a:pt x="0" y="104775"/>
                  </a:cubicBezTo>
                  <a:lnTo>
                    <a:pt x="28575" y="107950"/>
                  </a:lnTo>
                  <a:lnTo>
                    <a:pt x="66675" y="177800"/>
                  </a:lnTo>
                  <a:lnTo>
                    <a:pt x="69850" y="241300"/>
                  </a:lnTo>
                  <a:lnTo>
                    <a:pt x="146050" y="419100"/>
                  </a:lnTo>
                  <a:lnTo>
                    <a:pt x="193675" y="428625"/>
                  </a:lnTo>
                  <a:lnTo>
                    <a:pt x="234950" y="508000"/>
                  </a:lnTo>
                  <a:lnTo>
                    <a:pt x="371475" y="571500"/>
                  </a:lnTo>
                  <a:lnTo>
                    <a:pt x="412750" y="539750"/>
                  </a:lnTo>
                  <a:lnTo>
                    <a:pt x="447675" y="603250"/>
                  </a:lnTo>
                  <a:lnTo>
                    <a:pt x="587375" y="638175"/>
                  </a:lnTo>
                  <a:lnTo>
                    <a:pt x="615950" y="574675"/>
                  </a:lnTo>
                  <a:lnTo>
                    <a:pt x="650875" y="539750"/>
                  </a:lnTo>
                  <a:lnTo>
                    <a:pt x="600075" y="438150"/>
                  </a:lnTo>
                  <a:lnTo>
                    <a:pt x="549275" y="419100"/>
                  </a:lnTo>
                  <a:lnTo>
                    <a:pt x="581025" y="384175"/>
                  </a:lnTo>
                  <a:lnTo>
                    <a:pt x="542925" y="327025"/>
                  </a:lnTo>
                  <a:lnTo>
                    <a:pt x="558800" y="200025"/>
                  </a:lnTo>
                  <a:lnTo>
                    <a:pt x="568325" y="149225"/>
                  </a:lnTo>
                  <a:lnTo>
                    <a:pt x="415925" y="50800"/>
                  </a:lnTo>
                  <a:lnTo>
                    <a:pt x="361950" y="101600"/>
                  </a:lnTo>
                  <a:lnTo>
                    <a:pt x="250825" y="133350"/>
                  </a:lnTo>
                  <a:lnTo>
                    <a:pt x="200025" y="107950"/>
                  </a:lnTo>
                  <a:lnTo>
                    <a:pt x="174625" y="92075"/>
                  </a:lnTo>
                  <a:lnTo>
                    <a:pt x="130175" y="9525"/>
                  </a:lnTo>
                  <a:lnTo>
                    <a:pt x="88900" y="34925"/>
                  </a:lnTo>
                  <a:lnTo>
                    <a:pt x="3175" y="0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14" name="フリーフォーム 1047">
              <a:extLst>
                <a:ext uri="{FF2B5EF4-FFF2-40B4-BE49-F238E27FC236}">
                  <a16:creationId xmlns:a16="http://schemas.microsoft.com/office/drawing/2014/main" id="{2815C4B6-2290-4CC2-89D0-75FC24D1CBCC}"/>
                </a:ext>
              </a:extLst>
            </p:cNvPr>
            <p:cNvSpPr/>
            <p:nvPr/>
          </p:nvSpPr>
          <p:spPr bwMode="auto">
            <a:xfrm>
              <a:off x="3985037" y="3881681"/>
              <a:ext cx="195503" cy="132662"/>
            </a:xfrm>
            <a:custGeom>
              <a:avLst/>
              <a:gdLst>
                <a:gd name="connsiteX0" fmla="*/ 73025 w 266700"/>
                <a:gd name="connsiteY0" fmla="*/ 0 h 180975"/>
                <a:gd name="connsiteX1" fmla="*/ 12700 w 266700"/>
                <a:gd name="connsiteY1" fmla="*/ 15875 h 180975"/>
                <a:gd name="connsiteX2" fmla="*/ 0 w 266700"/>
                <a:gd name="connsiteY2" fmla="*/ 73025 h 180975"/>
                <a:gd name="connsiteX3" fmla="*/ 76200 w 266700"/>
                <a:gd name="connsiteY3" fmla="*/ 142875 h 180975"/>
                <a:gd name="connsiteX4" fmla="*/ 120650 w 266700"/>
                <a:gd name="connsiteY4" fmla="*/ 127000 h 180975"/>
                <a:gd name="connsiteX5" fmla="*/ 152400 w 266700"/>
                <a:gd name="connsiteY5" fmla="*/ 168275 h 180975"/>
                <a:gd name="connsiteX6" fmla="*/ 263525 w 266700"/>
                <a:gd name="connsiteY6" fmla="*/ 180975 h 180975"/>
                <a:gd name="connsiteX7" fmla="*/ 266700 w 266700"/>
                <a:gd name="connsiteY7" fmla="*/ 111125 h 180975"/>
                <a:gd name="connsiteX8" fmla="*/ 187325 w 266700"/>
                <a:gd name="connsiteY8" fmla="*/ 117475 h 180975"/>
                <a:gd name="connsiteX9" fmla="*/ 73025 w 266700"/>
                <a:gd name="connsiteY9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6700" h="180975">
                  <a:moveTo>
                    <a:pt x="73025" y="0"/>
                  </a:moveTo>
                  <a:lnTo>
                    <a:pt x="12700" y="15875"/>
                  </a:lnTo>
                  <a:lnTo>
                    <a:pt x="0" y="73025"/>
                  </a:lnTo>
                  <a:lnTo>
                    <a:pt x="76200" y="142875"/>
                  </a:lnTo>
                  <a:lnTo>
                    <a:pt x="120650" y="127000"/>
                  </a:lnTo>
                  <a:lnTo>
                    <a:pt x="152400" y="168275"/>
                  </a:lnTo>
                  <a:lnTo>
                    <a:pt x="263525" y="180975"/>
                  </a:lnTo>
                  <a:lnTo>
                    <a:pt x="266700" y="111125"/>
                  </a:lnTo>
                  <a:lnTo>
                    <a:pt x="187325" y="11747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15" name="フリーフォーム 1048">
              <a:extLst>
                <a:ext uri="{FF2B5EF4-FFF2-40B4-BE49-F238E27FC236}">
                  <a16:creationId xmlns:a16="http://schemas.microsoft.com/office/drawing/2014/main" id="{B72856B1-7AA9-4FCF-A953-D55DF6A663B7}"/>
                </a:ext>
              </a:extLst>
            </p:cNvPr>
            <p:cNvSpPr/>
            <p:nvPr/>
          </p:nvSpPr>
          <p:spPr bwMode="auto">
            <a:xfrm>
              <a:off x="4175885" y="4012016"/>
              <a:ext cx="97751" cy="139645"/>
            </a:xfrm>
            <a:custGeom>
              <a:avLst/>
              <a:gdLst>
                <a:gd name="connsiteX0" fmla="*/ 0 w 133350"/>
                <a:gd name="connsiteY0" fmla="*/ 0 h 190500"/>
                <a:gd name="connsiteX1" fmla="*/ 12700 w 133350"/>
                <a:gd name="connsiteY1" fmla="*/ 76200 h 190500"/>
                <a:gd name="connsiteX2" fmla="*/ 47625 w 133350"/>
                <a:gd name="connsiteY2" fmla="*/ 190500 h 190500"/>
                <a:gd name="connsiteX3" fmla="*/ 127000 w 133350"/>
                <a:gd name="connsiteY3" fmla="*/ 177800 h 190500"/>
                <a:gd name="connsiteX4" fmla="*/ 123825 w 133350"/>
                <a:gd name="connsiteY4" fmla="*/ 136525 h 190500"/>
                <a:gd name="connsiteX5" fmla="*/ 98425 w 133350"/>
                <a:gd name="connsiteY5" fmla="*/ 92075 h 190500"/>
                <a:gd name="connsiteX6" fmla="*/ 133350 w 133350"/>
                <a:gd name="connsiteY6" fmla="*/ 50800 h 190500"/>
                <a:gd name="connsiteX7" fmla="*/ 0 w 133350"/>
                <a:gd name="connsiteY7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350" h="190500">
                  <a:moveTo>
                    <a:pt x="0" y="0"/>
                  </a:moveTo>
                  <a:lnTo>
                    <a:pt x="12700" y="76200"/>
                  </a:lnTo>
                  <a:lnTo>
                    <a:pt x="47625" y="190500"/>
                  </a:lnTo>
                  <a:lnTo>
                    <a:pt x="127000" y="177800"/>
                  </a:lnTo>
                  <a:lnTo>
                    <a:pt x="123825" y="136525"/>
                  </a:lnTo>
                  <a:lnTo>
                    <a:pt x="98425" y="92075"/>
                  </a:lnTo>
                  <a:lnTo>
                    <a:pt x="133350" y="50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16" name="フリーフォーム 1049">
              <a:extLst>
                <a:ext uri="{FF2B5EF4-FFF2-40B4-BE49-F238E27FC236}">
                  <a16:creationId xmlns:a16="http://schemas.microsoft.com/office/drawing/2014/main" id="{3DDB7040-C53B-4D75-B145-E52D02402C34}"/>
                </a:ext>
              </a:extLst>
            </p:cNvPr>
            <p:cNvSpPr/>
            <p:nvPr/>
          </p:nvSpPr>
          <p:spPr bwMode="auto">
            <a:xfrm>
              <a:off x="4171230" y="3960813"/>
              <a:ext cx="93097" cy="51203"/>
            </a:xfrm>
            <a:custGeom>
              <a:avLst/>
              <a:gdLst>
                <a:gd name="connsiteX0" fmla="*/ 0 w 127000"/>
                <a:gd name="connsiteY0" fmla="*/ 69850 h 69850"/>
                <a:gd name="connsiteX1" fmla="*/ 15875 w 127000"/>
                <a:gd name="connsiteY1" fmla="*/ 6350 h 69850"/>
                <a:gd name="connsiteX2" fmla="*/ 107950 w 127000"/>
                <a:gd name="connsiteY2" fmla="*/ 0 h 69850"/>
                <a:gd name="connsiteX3" fmla="*/ 127000 w 127000"/>
                <a:gd name="connsiteY3" fmla="*/ 34925 h 69850"/>
                <a:gd name="connsiteX4" fmla="*/ 127000 w 127000"/>
                <a:gd name="connsiteY4" fmla="*/ 34925 h 69850"/>
                <a:gd name="connsiteX5" fmla="*/ 53975 w 127000"/>
                <a:gd name="connsiteY5" fmla="*/ 57150 h 69850"/>
                <a:gd name="connsiteX6" fmla="*/ 0 w 127000"/>
                <a:gd name="connsiteY6" fmla="*/ 69850 h 6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000" h="69850">
                  <a:moveTo>
                    <a:pt x="0" y="69850"/>
                  </a:moveTo>
                  <a:lnTo>
                    <a:pt x="15875" y="6350"/>
                  </a:lnTo>
                  <a:lnTo>
                    <a:pt x="107950" y="0"/>
                  </a:lnTo>
                  <a:lnTo>
                    <a:pt x="127000" y="34925"/>
                  </a:lnTo>
                  <a:lnTo>
                    <a:pt x="127000" y="34925"/>
                  </a:lnTo>
                  <a:lnTo>
                    <a:pt x="53975" y="57150"/>
                  </a:lnTo>
                  <a:lnTo>
                    <a:pt x="0" y="698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17" name="フリーフォーム 1050">
              <a:extLst>
                <a:ext uri="{FF2B5EF4-FFF2-40B4-BE49-F238E27FC236}">
                  <a16:creationId xmlns:a16="http://schemas.microsoft.com/office/drawing/2014/main" id="{103B1976-7CCF-441F-8F66-766E6D4EA16D}"/>
                </a:ext>
              </a:extLst>
            </p:cNvPr>
            <p:cNvSpPr/>
            <p:nvPr/>
          </p:nvSpPr>
          <p:spPr bwMode="auto">
            <a:xfrm>
              <a:off x="4264326" y="3949176"/>
              <a:ext cx="230414" cy="537632"/>
            </a:xfrm>
            <a:custGeom>
              <a:avLst/>
              <a:gdLst>
                <a:gd name="connsiteX0" fmla="*/ 0 w 314325"/>
                <a:gd name="connsiteY0" fmla="*/ 263525 h 733425"/>
                <a:gd name="connsiteX1" fmla="*/ 92075 w 314325"/>
                <a:gd name="connsiteY1" fmla="*/ 406400 h 733425"/>
                <a:gd name="connsiteX2" fmla="*/ 76200 w 314325"/>
                <a:gd name="connsiteY2" fmla="*/ 495300 h 733425"/>
                <a:gd name="connsiteX3" fmla="*/ 139700 w 314325"/>
                <a:gd name="connsiteY3" fmla="*/ 508000 h 733425"/>
                <a:gd name="connsiteX4" fmla="*/ 174625 w 314325"/>
                <a:gd name="connsiteY4" fmla="*/ 457200 h 733425"/>
                <a:gd name="connsiteX5" fmla="*/ 225425 w 314325"/>
                <a:gd name="connsiteY5" fmla="*/ 552450 h 733425"/>
                <a:gd name="connsiteX6" fmla="*/ 225425 w 314325"/>
                <a:gd name="connsiteY6" fmla="*/ 733425 h 733425"/>
                <a:gd name="connsiteX7" fmla="*/ 263525 w 314325"/>
                <a:gd name="connsiteY7" fmla="*/ 523875 h 733425"/>
                <a:gd name="connsiteX8" fmla="*/ 187325 w 314325"/>
                <a:gd name="connsiteY8" fmla="*/ 396875 h 733425"/>
                <a:gd name="connsiteX9" fmla="*/ 206375 w 314325"/>
                <a:gd name="connsiteY9" fmla="*/ 355600 h 733425"/>
                <a:gd name="connsiteX10" fmla="*/ 273050 w 314325"/>
                <a:gd name="connsiteY10" fmla="*/ 339725 h 733425"/>
                <a:gd name="connsiteX11" fmla="*/ 314325 w 314325"/>
                <a:gd name="connsiteY11" fmla="*/ 301625 h 733425"/>
                <a:gd name="connsiteX12" fmla="*/ 257175 w 314325"/>
                <a:gd name="connsiteY12" fmla="*/ 177800 h 733425"/>
                <a:gd name="connsiteX13" fmla="*/ 196850 w 314325"/>
                <a:gd name="connsiteY13" fmla="*/ 168275 h 733425"/>
                <a:gd name="connsiteX14" fmla="*/ 200025 w 314325"/>
                <a:gd name="connsiteY14" fmla="*/ 127000 h 733425"/>
                <a:gd name="connsiteX15" fmla="*/ 250825 w 314325"/>
                <a:gd name="connsiteY15" fmla="*/ 66675 h 733425"/>
                <a:gd name="connsiteX16" fmla="*/ 206375 w 314325"/>
                <a:gd name="connsiteY16" fmla="*/ 0 h 733425"/>
                <a:gd name="connsiteX17" fmla="*/ 171450 w 314325"/>
                <a:gd name="connsiteY17" fmla="*/ 9525 h 733425"/>
                <a:gd name="connsiteX18" fmla="*/ 165100 w 314325"/>
                <a:gd name="connsiteY18" fmla="*/ 41275 h 733425"/>
                <a:gd name="connsiteX19" fmla="*/ 114300 w 314325"/>
                <a:gd name="connsiteY19" fmla="*/ 73025 h 733425"/>
                <a:gd name="connsiteX20" fmla="*/ 111125 w 314325"/>
                <a:gd name="connsiteY20" fmla="*/ 171450 h 733425"/>
                <a:gd name="connsiteX21" fmla="*/ 66675 w 314325"/>
                <a:gd name="connsiteY21" fmla="*/ 171450 h 733425"/>
                <a:gd name="connsiteX22" fmla="*/ 47625 w 314325"/>
                <a:gd name="connsiteY22" fmla="*/ 279400 h 733425"/>
                <a:gd name="connsiteX23" fmla="*/ 22225 w 314325"/>
                <a:gd name="connsiteY23" fmla="*/ 196850 h 733425"/>
                <a:gd name="connsiteX24" fmla="*/ 0 w 314325"/>
                <a:gd name="connsiteY24" fmla="*/ 2635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14325" h="733425">
                  <a:moveTo>
                    <a:pt x="0" y="263525"/>
                  </a:moveTo>
                  <a:lnTo>
                    <a:pt x="92075" y="406400"/>
                  </a:lnTo>
                  <a:lnTo>
                    <a:pt x="76200" y="495300"/>
                  </a:lnTo>
                  <a:lnTo>
                    <a:pt x="139700" y="508000"/>
                  </a:lnTo>
                  <a:lnTo>
                    <a:pt x="174625" y="457200"/>
                  </a:lnTo>
                  <a:lnTo>
                    <a:pt x="225425" y="552450"/>
                  </a:lnTo>
                  <a:lnTo>
                    <a:pt x="225425" y="733425"/>
                  </a:lnTo>
                  <a:lnTo>
                    <a:pt x="263525" y="523875"/>
                  </a:lnTo>
                  <a:lnTo>
                    <a:pt x="187325" y="396875"/>
                  </a:lnTo>
                  <a:lnTo>
                    <a:pt x="206375" y="355600"/>
                  </a:lnTo>
                  <a:lnTo>
                    <a:pt x="273050" y="339725"/>
                  </a:lnTo>
                  <a:lnTo>
                    <a:pt x="314325" y="301625"/>
                  </a:lnTo>
                  <a:lnTo>
                    <a:pt x="257175" y="177800"/>
                  </a:lnTo>
                  <a:lnTo>
                    <a:pt x="196850" y="168275"/>
                  </a:lnTo>
                  <a:lnTo>
                    <a:pt x="200025" y="127000"/>
                  </a:lnTo>
                  <a:lnTo>
                    <a:pt x="250825" y="66675"/>
                  </a:lnTo>
                  <a:lnTo>
                    <a:pt x="206375" y="0"/>
                  </a:lnTo>
                  <a:lnTo>
                    <a:pt x="171450" y="9525"/>
                  </a:lnTo>
                  <a:lnTo>
                    <a:pt x="165100" y="41275"/>
                  </a:lnTo>
                  <a:lnTo>
                    <a:pt x="114300" y="73025"/>
                  </a:lnTo>
                  <a:lnTo>
                    <a:pt x="111125" y="171450"/>
                  </a:lnTo>
                  <a:lnTo>
                    <a:pt x="66675" y="171450"/>
                  </a:lnTo>
                  <a:lnTo>
                    <a:pt x="47625" y="279400"/>
                  </a:lnTo>
                  <a:lnTo>
                    <a:pt x="22225" y="196850"/>
                  </a:lnTo>
                  <a:lnTo>
                    <a:pt x="0" y="263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35" name="フリーフォーム 1052">
              <a:extLst>
                <a:ext uri="{FF2B5EF4-FFF2-40B4-BE49-F238E27FC236}">
                  <a16:creationId xmlns:a16="http://schemas.microsoft.com/office/drawing/2014/main" id="{C428DA5E-0EDF-4F4A-9EA9-94B8173772F0}"/>
                </a:ext>
              </a:extLst>
            </p:cNvPr>
            <p:cNvSpPr/>
            <p:nvPr/>
          </p:nvSpPr>
          <p:spPr bwMode="auto">
            <a:xfrm>
              <a:off x="3966418" y="4475171"/>
              <a:ext cx="69822" cy="111716"/>
            </a:xfrm>
            <a:custGeom>
              <a:avLst/>
              <a:gdLst>
                <a:gd name="connsiteX0" fmla="*/ 19050 w 95250"/>
                <a:gd name="connsiteY0" fmla="*/ 0 h 152400"/>
                <a:gd name="connsiteX1" fmla="*/ 0 w 95250"/>
                <a:gd name="connsiteY1" fmla="*/ 50800 h 152400"/>
                <a:gd name="connsiteX2" fmla="*/ 25400 w 95250"/>
                <a:gd name="connsiteY2" fmla="*/ 152400 h 152400"/>
                <a:gd name="connsiteX3" fmla="*/ 95250 w 95250"/>
                <a:gd name="connsiteY3" fmla="*/ 101600 h 152400"/>
                <a:gd name="connsiteX4" fmla="*/ 60325 w 95250"/>
                <a:gd name="connsiteY4" fmla="*/ 38100 h 152400"/>
                <a:gd name="connsiteX5" fmla="*/ 19050 w 95250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" h="152400">
                  <a:moveTo>
                    <a:pt x="19050" y="0"/>
                  </a:moveTo>
                  <a:lnTo>
                    <a:pt x="0" y="50800"/>
                  </a:lnTo>
                  <a:lnTo>
                    <a:pt x="25400" y="152400"/>
                  </a:lnTo>
                  <a:lnTo>
                    <a:pt x="95250" y="101600"/>
                  </a:lnTo>
                  <a:lnTo>
                    <a:pt x="60325" y="38100"/>
                  </a:lnTo>
                  <a:lnTo>
                    <a:pt x="190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36" name="フリーフォーム 1055">
              <a:extLst>
                <a:ext uri="{FF2B5EF4-FFF2-40B4-BE49-F238E27FC236}">
                  <a16:creationId xmlns:a16="http://schemas.microsoft.com/office/drawing/2014/main" id="{0CFF1F21-153C-4E68-90DB-80274EA05B51}"/>
                </a:ext>
              </a:extLst>
            </p:cNvPr>
            <p:cNvSpPr/>
            <p:nvPr/>
          </p:nvSpPr>
          <p:spPr bwMode="auto">
            <a:xfrm>
              <a:off x="4406299" y="4198209"/>
              <a:ext cx="202485" cy="386350"/>
            </a:xfrm>
            <a:custGeom>
              <a:avLst/>
              <a:gdLst>
                <a:gd name="connsiteX0" fmla="*/ 95250 w 276225"/>
                <a:gd name="connsiteY0" fmla="*/ 0 h 527050"/>
                <a:gd name="connsiteX1" fmla="*/ 117475 w 276225"/>
                <a:gd name="connsiteY1" fmla="*/ 88900 h 527050"/>
                <a:gd name="connsiteX2" fmla="*/ 196850 w 276225"/>
                <a:gd name="connsiteY2" fmla="*/ 63500 h 527050"/>
                <a:gd name="connsiteX3" fmla="*/ 276225 w 276225"/>
                <a:gd name="connsiteY3" fmla="*/ 177800 h 527050"/>
                <a:gd name="connsiteX4" fmla="*/ 260350 w 276225"/>
                <a:gd name="connsiteY4" fmla="*/ 219075 h 527050"/>
                <a:gd name="connsiteX5" fmla="*/ 180975 w 276225"/>
                <a:gd name="connsiteY5" fmla="*/ 219075 h 527050"/>
                <a:gd name="connsiteX6" fmla="*/ 171450 w 276225"/>
                <a:gd name="connsiteY6" fmla="*/ 301625 h 527050"/>
                <a:gd name="connsiteX7" fmla="*/ 107950 w 276225"/>
                <a:gd name="connsiteY7" fmla="*/ 257175 h 527050"/>
                <a:gd name="connsiteX8" fmla="*/ 82550 w 276225"/>
                <a:gd name="connsiteY8" fmla="*/ 381000 h 527050"/>
                <a:gd name="connsiteX9" fmla="*/ 168275 w 276225"/>
                <a:gd name="connsiteY9" fmla="*/ 520700 h 527050"/>
                <a:gd name="connsiteX10" fmla="*/ 85725 w 276225"/>
                <a:gd name="connsiteY10" fmla="*/ 527050 h 527050"/>
                <a:gd name="connsiteX11" fmla="*/ 22225 w 276225"/>
                <a:gd name="connsiteY11" fmla="*/ 406400 h 527050"/>
                <a:gd name="connsiteX12" fmla="*/ 76200 w 276225"/>
                <a:gd name="connsiteY12" fmla="*/ 196850 h 527050"/>
                <a:gd name="connsiteX13" fmla="*/ 0 w 276225"/>
                <a:gd name="connsiteY13" fmla="*/ 57150 h 527050"/>
                <a:gd name="connsiteX14" fmla="*/ 12700 w 276225"/>
                <a:gd name="connsiteY14" fmla="*/ 19050 h 527050"/>
                <a:gd name="connsiteX15" fmla="*/ 95250 w 276225"/>
                <a:gd name="connsiteY15" fmla="*/ 0 h 52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6225" h="527050">
                  <a:moveTo>
                    <a:pt x="95250" y="0"/>
                  </a:moveTo>
                  <a:lnTo>
                    <a:pt x="117475" y="88900"/>
                  </a:lnTo>
                  <a:lnTo>
                    <a:pt x="196850" y="63500"/>
                  </a:lnTo>
                  <a:lnTo>
                    <a:pt x="276225" y="177800"/>
                  </a:lnTo>
                  <a:lnTo>
                    <a:pt x="260350" y="219075"/>
                  </a:lnTo>
                  <a:lnTo>
                    <a:pt x="180975" y="219075"/>
                  </a:lnTo>
                  <a:lnTo>
                    <a:pt x="171450" y="301625"/>
                  </a:lnTo>
                  <a:lnTo>
                    <a:pt x="107950" y="257175"/>
                  </a:lnTo>
                  <a:lnTo>
                    <a:pt x="82550" y="381000"/>
                  </a:lnTo>
                  <a:lnTo>
                    <a:pt x="168275" y="520700"/>
                  </a:lnTo>
                  <a:lnTo>
                    <a:pt x="85725" y="527050"/>
                  </a:lnTo>
                  <a:lnTo>
                    <a:pt x="22225" y="406400"/>
                  </a:lnTo>
                  <a:lnTo>
                    <a:pt x="76200" y="196850"/>
                  </a:lnTo>
                  <a:lnTo>
                    <a:pt x="0" y="57150"/>
                  </a:lnTo>
                  <a:lnTo>
                    <a:pt x="12700" y="19050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37" name="フリーフォーム 1056">
              <a:extLst>
                <a:ext uri="{FF2B5EF4-FFF2-40B4-BE49-F238E27FC236}">
                  <a16:creationId xmlns:a16="http://schemas.microsoft.com/office/drawing/2014/main" id="{607501FD-81BA-41C0-9C25-A47A24082C74}"/>
                </a:ext>
              </a:extLst>
            </p:cNvPr>
            <p:cNvSpPr/>
            <p:nvPr/>
          </p:nvSpPr>
          <p:spPr bwMode="auto">
            <a:xfrm>
              <a:off x="4473794" y="4577577"/>
              <a:ext cx="97751" cy="137317"/>
            </a:xfrm>
            <a:custGeom>
              <a:avLst/>
              <a:gdLst>
                <a:gd name="connsiteX0" fmla="*/ 0 w 133350"/>
                <a:gd name="connsiteY0" fmla="*/ 15875 h 187325"/>
                <a:gd name="connsiteX1" fmla="*/ 31750 w 133350"/>
                <a:gd name="connsiteY1" fmla="*/ 111125 h 187325"/>
                <a:gd name="connsiteX2" fmla="*/ 133350 w 133350"/>
                <a:gd name="connsiteY2" fmla="*/ 187325 h 187325"/>
                <a:gd name="connsiteX3" fmla="*/ 123825 w 133350"/>
                <a:gd name="connsiteY3" fmla="*/ 28575 h 187325"/>
                <a:gd name="connsiteX4" fmla="*/ 79375 w 133350"/>
                <a:gd name="connsiteY4" fmla="*/ 0 h 187325"/>
                <a:gd name="connsiteX5" fmla="*/ 0 w 133350"/>
                <a:gd name="connsiteY5" fmla="*/ 15875 h 18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350" h="187325">
                  <a:moveTo>
                    <a:pt x="0" y="15875"/>
                  </a:moveTo>
                  <a:lnTo>
                    <a:pt x="31750" y="111125"/>
                  </a:lnTo>
                  <a:lnTo>
                    <a:pt x="133350" y="187325"/>
                  </a:lnTo>
                  <a:lnTo>
                    <a:pt x="123825" y="28575"/>
                  </a:lnTo>
                  <a:lnTo>
                    <a:pt x="79375" y="0"/>
                  </a:lnTo>
                  <a:lnTo>
                    <a:pt x="0" y="15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38" name="フリーフォーム 1057">
              <a:extLst>
                <a:ext uri="{FF2B5EF4-FFF2-40B4-BE49-F238E27FC236}">
                  <a16:creationId xmlns:a16="http://schemas.microsoft.com/office/drawing/2014/main" id="{22F2B22E-0B46-4C72-8418-7FED9425F35D}"/>
                </a:ext>
              </a:extLst>
            </p:cNvPr>
            <p:cNvSpPr/>
            <p:nvPr/>
          </p:nvSpPr>
          <p:spPr bwMode="auto">
            <a:xfrm>
              <a:off x="4352769" y="4600852"/>
              <a:ext cx="265325" cy="300236"/>
            </a:xfrm>
            <a:custGeom>
              <a:avLst/>
              <a:gdLst>
                <a:gd name="connsiteX0" fmla="*/ 0 w 361950"/>
                <a:gd name="connsiteY0" fmla="*/ 9525 h 409575"/>
                <a:gd name="connsiteX1" fmla="*/ 76200 w 361950"/>
                <a:gd name="connsiteY1" fmla="*/ 0 h 409575"/>
                <a:gd name="connsiteX2" fmla="*/ 260350 w 361950"/>
                <a:gd name="connsiteY2" fmla="*/ 184150 h 409575"/>
                <a:gd name="connsiteX3" fmla="*/ 301625 w 361950"/>
                <a:gd name="connsiteY3" fmla="*/ 254000 h 409575"/>
                <a:gd name="connsiteX4" fmla="*/ 355600 w 361950"/>
                <a:gd name="connsiteY4" fmla="*/ 298450 h 409575"/>
                <a:gd name="connsiteX5" fmla="*/ 361950 w 361950"/>
                <a:gd name="connsiteY5" fmla="*/ 390525 h 409575"/>
                <a:gd name="connsiteX6" fmla="*/ 307975 w 361950"/>
                <a:gd name="connsiteY6" fmla="*/ 409575 h 409575"/>
                <a:gd name="connsiteX7" fmla="*/ 196850 w 361950"/>
                <a:gd name="connsiteY7" fmla="*/ 314325 h 409575"/>
                <a:gd name="connsiteX8" fmla="*/ 149225 w 361950"/>
                <a:gd name="connsiteY8" fmla="*/ 190500 h 409575"/>
                <a:gd name="connsiteX9" fmla="*/ 85725 w 361950"/>
                <a:gd name="connsiteY9" fmla="*/ 114300 h 409575"/>
                <a:gd name="connsiteX10" fmla="*/ 0 w 361950"/>
                <a:gd name="connsiteY10" fmla="*/ 95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1950" h="409575">
                  <a:moveTo>
                    <a:pt x="0" y="9525"/>
                  </a:moveTo>
                  <a:lnTo>
                    <a:pt x="76200" y="0"/>
                  </a:lnTo>
                  <a:lnTo>
                    <a:pt x="260350" y="184150"/>
                  </a:lnTo>
                  <a:lnTo>
                    <a:pt x="301625" y="254000"/>
                  </a:lnTo>
                  <a:lnTo>
                    <a:pt x="355600" y="298450"/>
                  </a:lnTo>
                  <a:lnTo>
                    <a:pt x="361950" y="390525"/>
                  </a:lnTo>
                  <a:lnTo>
                    <a:pt x="307975" y="409575"/>
                  </a:lnTo>
                  <a:lnTo>
                    <a:pt x="196850" y="314325"/>
                  </a:lnTo>
                  <a:lnTo>
                    <a:pt x="149225" y="190500"/>
                  </a:lnTo>
                  <a:lnTo>
                    <a:pt x="85725" y="114300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39" name="フリーフォーム 1058">
              <a:extLst>
                <a:ext uri="{FF2B5EF4-FFF2-40B4-BE49-F238E27FC236}">
                  <a16:creationId xmlns:a16="http://schemas.microsoft.com/office/drawing/2014/main" id="{24128718-2589-47E9-AAE5-4BFDD1C0A718}"/>
                </a:ext>
              </a:extLst>
            </p:cNvPr>
            <p:cNvSpPr/>
            <p:nvPr/>
          </p:nvSpPr>
          <p:spPr bwMode="auto">
            <a:xfrm>
              <a:off x="4620420" y="4903415"/>
              <a:ext cx="423589" cy="83787"/>
            </a:xfrm>
            <a:custGeom>
              <a:avLst/>
              <a:gdLst>
                <a:gd name="connsiteX0" fmla="*/ 0 w 577850"/>
                <a:gd name="connsiteY0" fmla="*/ 34925 h 114300"/>
                <a:gd name="connsiteX1" fmla="*/ 38100 w 577850"/>
                <a:gd name="connsiteY1" fmla="*/ 0 h 114300"/>
                <a:gd name="connsiteX2" fmla="*/ 269875 w 577850"/>
                <a:gd name="connsiteY2" fmla="*/ 57150 h 114300"/>
                <a:gd name="connsiteX3" fmla="*/ 403225 w 577850"/>
                <a:gd name="connsiteY3" fmla="*/ 82550 h 114300"/>
                <a:gd name="connsiteX4" fmla="*/ 577850 w 577850"/>
                <a:gd name="connsiteY4" fmla="*/ 92075 h 114300"/>
                <a:gd name="connsiteX5" fmla="*/ 355600 w 577850"/>
                <a:gd name="connsiteY5" fmla="*/ 114300 h 114300"/>
                <a:gd name="connsiteX6" fmla="*/ 273050 w 577850"/>
                <a:gd name="connsiteY6" fmla="*/ 114300 h 114300"/>
                <a:gd name="connsiteX7" fmla="*/ 111125 w 577850"/>
                <a:gd name="connsiteY7" fmla="*/ 76200 h 114300"/>
                <a:gd name="connsiteX8" fmla="*/ 63500 w 577850"/>
                <a:gd name="connsiteY8" fmla="*/ 69850 h 114300"/>
                <a:gd name="connsiteX9" fmla="*/ 0 w 577850"/>
                <a:gd name="connsiteY9" fmla="*/ 34925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7850" h="114300">
                  <a:moveTo>
                    <a:pt x="0" y="34925"/>
                  </a:moveTo>
                  <a:lnTo>
                    <a:pt x="38100" y="0"/>
                  </a:lnTo>
                  <a:lnTo>
                    <a:pt x="269875" y="57150"/>
                  </a:lnTo>
                  <a:lnTo>
                    <a:pt x="403225" y="82550"/>
                  </a:lnTo>
                  <a:lnTo>
                    <a:pt x="577850" y="92075"/>
                  </a:lnTo>
                  <a:lnTo>
                    <a:pt x="355600" y="114300"/>
                  </a:lnTo>
                  <a:lnTo>
                    <a:pt x="273050" y="114300"/>
                  </a:lnTo>
                  <a:lnTo>
                    <a:pt x="111125" y="76200"/>
                  </a:lnTo>
                  <a:lnTo>
                    <a:pt x="63500" y="69850"/>
                  </a:lnTo>
                  <a:lnTo>
                    <a:pt x="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0" name="フリーフォーム 1059">
              <a:extLst>
                <a:ext uri="{FF2B5EF4-FFF2-40B4-BE49-F238E27FC236}">
                  <a16:creationId xmlns:a16="http://schemas.microsoft.com/office/drawing/2014/main" id="{59F984B1-4E47-48BD-898F-8D3984E0270C}"/>
                </a:ext>
              </a:extLst>
            </p:cNvPr>
            <p:cNvSpPr/>
            <p:nvPr/>
          </p:nvSpPr>
          <p:spPr bwMode="auto">
            <a:xfrm>
              <a:off x="5023063" y="4970910"/>
              <a:ext cx="130335" cy="65168"/>
            </a:xfrm>
            <a:custGeom>
              <a:avLst/>
              <a:gdLst>
                <a:gd name="connsiteX0" fmla="*/ 177800 w 177800"/>
                <a:gd name="connsiteY0" fmla="*/ 0 h 88900"/>
                <a:gd name="connsiteX1" fmla="*/ 82550 w 177800"/>
                <a:gd name="connsiteY1" fmla="*/ 9525 h 88900"/>
                <a:gd name="connsiteX2" fmla="*/ 0 w 177800"/>
                <a:gd name="connsiteY2" fmla="*/ 88900 h 88900"/>
                <a:gd name="connsiteX3" fmla="*/ 120650 w 177800"/>
                <a:gd name="connsiteY3" fmla="*/ 44450 h 88900"/>
                <a:gd name="connsiteX4" fmla="*/ 177800 w 177800"/>
                <a:gd name="connsiteY4" fmla="*/ 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800" h="88900">
                  <a:moveTo>
                    <a:pt x="177800" y="0"/>
                  </a:moveTo>
                  <a:lnTo>
                    <a:pt x="82550" y="9525"/>
                  </a:lnTo>
                  <a:lnTo>
                    <a:pt x="0" y="88900"/>
                  </a:lnTo>
                  <a:lnTo>
                    <a:pt x="120650" y="44450"/>
                  </a:lnTo>
                  <a:lnTo>
                    <a:pt x="177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1" name="フリーフォーム 1060">
              <a:extLst>
                <a:ext uri="{FF2B5EF4-FFF2-40B4-BE49-F238E27FC236}">
                  <a16:creationId xmlns:a16="http://schemas.microsoft.com/office/drawing/2014/main" id="{35EE9254-9824-4A0F-B50A-D472ACC4B8D2}"/>
                </a:ext>
              </a:extLst>
            </p:cNvPr>
            <p:cNvSpPr/>
            <p:nvPr/>
          </p:nvSpPr>
          <p:spPr bwMode="auto">
            <a:xfrm>
              <a:off x="5486218" y="4826611"/>
              <a:ext cx="335147" cy="207140"/>
            </a:xfrm>
            <a:custGeom>
              <a:avLst/>
              <a:gdLst>
                <a:gd name="connsiteX0" fmla="*/ 15875 w 457200"/>
                <a:gd name="connsiteY0" fmla="*/ 0 h 282575"/>
                <a:gd name="connsiteX1" fmla="*/ 0 w 457200"/>
                <a:gd name="connsiteY1" fmla="*/ 228600 h 282575"/>
                <a:gd name="connsiteX2" fmla="*/ 85725 w 457200"/>
                <a:gd name="connsiteY2" fmla="*/ 234950 h 282575"/>
                <a:gd name="connsiteX3" fmla="*/ 111125 w 457200"/>
                <a:gd name="connsiteY3" fmla="*/ 196850 h 282575"/>
                <a:gd name="connsiteX4" fmla="*/ 196850 w 457200"/>
                <a:gd name="connsiteY4" fmla="*/ 200025 h 282575"/>
                <a:gd name="connsiteX5" fmla="*/ 231775 w 457200"/>
                <a:gd name="connsiteY5" fmla="*/ 263525 h 282575"/>
                <a:gd name="connsiteX6" fmla="*/ 339725 w 457200"/>
                <a:gd name="connsiteY6" fmla="*/ 282575 h 282575"/>
                <a:gd name="connsiteX7" fmla="*/ 266700 w 457200"/>
                <a:gd name="connsiteY7" fmla="*/ 184150 h 282575"/>
                <a:gd name="connsiteX8" fmla="*/ 457200 w 457200"/>
                <a:gd name="connsiteY8" fmla="*/ 200025 h 282575"/>
                <a:gd name="connsiteX9" fmla="*/ 288925 w 457200"/>
                <a:gd name="connsiteY9" fmla="*/ 114300 h 282575"/>
                <a:gd name="connsiteX10" fmla="*/ 247650 w 457200"/>
                <a:gd name="connsiteY10" fmla="*/ 60325 h 282575"/>
                <a:gd name="connsiteX11" fmla="*/ 180975 w 457200"/>
                <a:gd name="connsiteY11" fmla="*/ 92075 h 282575"/>
                <a:gd name="connsiteX12" fmla="*/ 136525 w 457200"/>
                <a:gd name="connsiteY12" fmla="*/ 22225 h 282575"/>
                <a:gd name="connsiteX13" fmla="*/ 15875 w 457200"/>
                <a:gd name="connsiteY13" fmla="*/ 0 h 282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7200" h="282575">
                  <a:moveTo>
                    <a:pt x="15875" y="0"/>
                  </a:moveTo>
                  <a:lnTo>
                    <a:pt x="0" y="228600"/>
                  </a:lnTo>
                  <a:lnTo>
                    <a:pt x="85725" y="234950"/>
                  </a:lnTo>
                  <a:lnTo>
                    <a:pt x="111125" y="196850"/>
                  </a:lnTo>
                  <a:lnTo>
                    <a:pt x="196850" y="200025"/>
                  </a:lnTo>
                  <a:lnTo>
                    <a:pt x="231775" y="263525"/>
                  </a:lnTo>
                  <a:lnTo>
                    <a:pt x="339725" y="282575"/>
                  </a:lnTo>
                  <a:lnTo>
                    <a:pt x="266700" y="184150"/>
                  </a:lnTo>
                  <a:lnTo>
                    <a:pt x="457200" y="200025"/>
                  </a:lnTo>
                  <a:lnTo>
                    <a:pt x="288925" y="114300"/>
                  </a:lnTo>
                  <a:lnTo>
                    <a:pt x="247650" y="60325"/>
                  </a:lnTo>
                  <a:lnTo>
                    <a:pt x="180975" y="92075"/>
                  </a:lnTo>
                  <a:lnTo>
                    <a:pt x="136525" y="22225"/>
                  </a:lnTo>
                  <a:lnTo>
                    <a:pt x="15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2" name="フリーフォーム 1061">
              <a:extLst>
                <a:ext uri="{FF2B5EF4-FFF2-40B4-BE49-F238E27FC236}">
                  <a16:creationId xmlns:a16="http://schemas.microsoft.com/office/drawing/2014/main" id="{ADABE841-9888-4F7A-BB47-A6A9C361BFA2}"/>
                </a:ext>
              </a:extLst>
            </p:cNvPr>
            <p:cNvSpPr/>
            <p:nvPr/>
          </p:nvSpPr>
          <p:spPr bwMode="auto">
            <a:xfrm>
              <a:off x="5237184" y="4754461"/>
              <a:ext cx="258342" cy="242051"/>
            </a:xfrm>
            <a:custGeom>
              <a:avLst/>
              <a:gdLst>
                <a:gd name="connsiteX0" fmla="*/ 352425 w 352425"/>
                <a:gd name="connsiteY0" fmla="*/ 95250 h 330200"/>
                <a:gd name="connsiteX1" fmla="*/ 212725 w 352425"/>
                <a:gd name="connsiteY1" fmla="*/ 25400 h 330200"/>
                <a:gd name="connsiteX2" fmla="*/ 152400 w 352425"/>
                <a:gd name="connsiteY2" fmla="*/ 104775 h 330200"/>
                <a:gd name="connsiteX3" fmla="*/ 66675 w 352425"/>
                <a:gd name="connsiteY3" fmla="*/ 0 h 330200"/>
                <a:gd name="connsiteX4" fmla="*/ 0 w 352425"/>
                <a:gd name="connsiteY4" fmla="*/ 19050 h 330200"/>
                <a:gd name="connsiteX5" fmla="*/ 76200 w 352425"/>
                <a:gd name="connsiteY5" fmla="*/ 133350 h 330200"/>
                <a:gd name="connsiteX6" fmla="*/ 244475 w 352425"/>
                <a:gd name="connsiteY6" fmla="*/ 184150 h 330200"/>
                <a:gd name="connsiteX7" fmla="*/ 269875 w 352425"/>
                <a:gd name="connsiteY7" fmla="*/ 276225 h 330200"/>
                <a:gd name="connsiteX8" fmla="*/ 342900 w 352425"/>
                <a:gd name="connsiteY8" fmla="*/ 330200 h 330200"/>
                <a:gd name="connsiteX9" fmla="*/ 352425 w 352425"/>
                <a:gd name="connsiteY9" fmla="*/ 9525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2425" h="330200">
                  <a:moveTo>
                    <a:pt x="352425" y="95250"/>
                  </a:moveTo>
                  <a:lnTo>
                    <a:pt x="212725" y="25400"/>
                  </a:lnTo>
                  <a:lnTo>
                    <a:pt x="152400" y="104775"/>
                  </a:lnTo>
                  <a:lnTo>
                    <a:pt x="66675" y="0"/>
                  </a:lnTo>
                  <a:lnTo>
                    <a:pt x="0" y="19050"/>
                  </a:lnTo>
                  <a:lnTo>
                    <a:pt x="76200" y="133350"/>
                  </a:lnTo>
                  <a:lnTo>
                    <a:pt x="244475" y="184150"/>
                  </a:lnTo>
                  <a:lnTo>
                    <a:pt x="269875" y="276225"/>
                  </a:lnTo>
                  <a:lnTo>
                    <a:pt x="342900" y="330200"/>
                  </a:lnTo>
                  <a:lnTo>
                    <a:pt x="352425" y="952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3" name="フリーフォーム 1062">
              <a:extLst>
                <a:ext uri="{FF2B5EF4-FFF2-40B4-BE49-F238E27FC236}">
                  <a16:creationId xmlns:a16="http://schemas.microsoft.com/office/drawing/2014/main" id="{9CB9E448-FA51-4A0F-B1B5-A49E35783429}"/>
                </a:ext>
              </a:extLst>
            </p:cNvPr>
            <p:cNvSpPr/>
            <p:nvPr/>
          </p:nvSpPr>
          <p:spPr bwMode="auto">
            <a:xfrm>
              <a:off x="4967205" y="4035290"/>
              <a:ext cx="48876" cy="102406"/>
            </a:xfrm>
            <a:custGeom>
              <a:avLst/>
              <a:gdLst>
                <a:gd name="connsiteX0" fmla="*/ 22225 w 66675"/>
                <a:gd name="connsiteY0" fmla="*/ 139700 h 139700"/>
                <a:gd name="connsiteX1" fmla="*/ 0 w 66675"/>
                <a:gd name="connsiteY1" fmla="*/ 88900 h 139700"/>
                <a:gd name="connsiteX2" fmla="*/ 41275 w 66675"/>
                <a:gd name="connsiteY2" fmla="*/ 0 h 139700"/>
                <a:gd name="connsiteX3" fmla="*/ 66675 w 66675"/>
                <a:gd name="connsiteY3" fmla="*/ 6350 h 139700"/>
                <a:gd name="connsiteX4" fmla="*/ 47625 w 66675"/>
                <a:gd name="connsiteY4" fmla="*/ 79375 h 139700"/>
                <a:gd name="connsiteX5" fmla="*/ 22225 w 66675"/>
                <a:gd name="connsiteY5" fmla="*/ 139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675" h="139700">
                  <a:moveTo>
                    <a:pt x="22225" y="139700"/>
                  </a:moveTo>
                  <a:lnTo>
                    <a:pt x="0" y="88900"/>
                  </a:lnTo>
                  <a:lnTo>
                    <a:pt x="41275" y="0"/>
                  </a:lnTo>
                  <a:lnTo>
                    <a:pt x="66675" y="6350"/>
                  </a:lnTo>
                  <a:lnTo>
                    <a:pt x="47625" y="79375"/>
                  </a:lnTo>
                  <a:lnTo>
                    <a:pt x="22225" y="139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4" name="フリーフォーム 1063">
              <a:extLst>
                <a:ext uri="{FF2B5EF4-FFF2-40B4-BE49-F238E27FC236}">
                  <a16:creationId xmlns:a16="http://schemas.microsoft.com/office/drawing/2014/main" id="{59CBF508-F701-408D-8A9C-533290198C65}"/>
                </a:ext>
              </a:extLst>
            </p:cNvPr>
            <p:cNvSpPr/>
            <p:nvPr/>
          </p:nvSpPr>
          <p:spPr bwMode="auto">
            <a:xfrm>
              <a:off x="4960223" y="4240103"/>
              <a:ext cx="76804" cy="162919"/>
            </a:xfrm>
            <a:custGeom>
              <a:avLst/>
              <a:gdLst>
                <a:gd name="connsiteX0" fmla="*/ 73025 w 104775"/>
                <a:gd name="connsiteY0" fmla="*/ 0 h 222250"/>
                <a:gd name="connsiteX1" fmla="*/ 15875 w 104775"/>
                <a:gd name="connsiteY1" fmla="*/ 0 h 222250"/>
                <a:gd name="connsiteX2" fmla="*/ 0 w 104775"/>
                <a:gd name="connsiteY2" fmla="*/ 123825 h 222250"/>
                <a:gd name="connsiteX3" fmla="*/ 22225 w 104775"/>
                <a:gd name="connsiteY3" fmla="*/ 222250 h 222250"/>
                <a:gd name="connsiteX4" fmla="*/ 38100 w 104775"/>
                <a:gd name="connsiteY4" fmla="*/ 120650 h 222250"/>
                <a:gd name="connsiteX5" fmla="*/ 104775 w 104775"/>
                <a:gd name="connsiteY5" fmla="*/ 73025 h 222250"/>
                <a:gd name="connsiteX6" fmla="*/ 73025 w 104775"/>
                <a:gd name="connsiteY6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222250">
                  <a:moveTo>
                    <a:pt x="73025" y="0"/>
                  </a:moveTo>
                  <a:lnTo>
                    <a:pt x="15875" y="0"/>
                  </a:lnTo>
                  <a:lnTo>
                    <a:pt x="0" y="123825"/>
                  </a:lnTo>
                  <a:lnTo>
                    <a:pt x="22225" y="222250"/>
                  </a:lnTo>
                  <a:lnTo>
                    <a:pt x="38100" y="120650"/>
                  </a:lnTo>
                  <a:lnTo>
                    <a:pt x="104775" y="7302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5" name="フリーフォーム 1064">
              <a:extLst>
                <a:ext uri="{FF2B5EF4-FFF2-40B4-BE49-F238E27FC236}">
                  <a16:creationId xmlns:a16="http://schemas.microsoft.com/office/drawing/2014/main" id="{3E922CD3-3C96-42E6-A4FC-E60C99B00D50}"/>
                </a:ext>
              </a:extLst>
            </p:cNvPr>
            <p:cNvSpPr/>
            <p:nvPr/>
          </p:nvSpPr>
          <p:spPr bwMode="auto">
            <a:xfrm>
              <a:off x="5034700" y="4358801"/>
              <a:ext cx="83787" cy="111716"/>
            </a:xfrm>
            <a:custGeom>
              <a:avLst/>
              <a:gdLst>
                <a:gd name="connsiteX0" fmla="*/ 0 w 114300"/>
                <a:gd name="connsiteY0" fmla="*/ 0 h 152400"/>
                <a:gd name="connsiteX1" fmla="*/ 79375 w 114300"/>
                <a:gd name="connsiteY1" fmla="*/ 57150 h 152400"/>
                <a:gd name="connsiteX2" fmla="*/ 114300 w 114300"/>
                <a:gd name="connsiteY2" fmla="*/ 139700 h 152400"/>
                <a:gd name="connsiteX3" fmla="*/ 73025 w 114300"/>
                <a:gd name="connsiteY3" fmla="*/ 152400 h 152400"/>
                <a:gd name="connsiteX4" fmla="*/ 60325 w 114300"/>
                <a:gd name="connsiteY4" fmla="*/ 101600 h 152400"/>
                <a:gd name="connsiteX5" fmla="*/ 28575 w 114300"/>
                <a:gd name="connsiteY5" fmla="*/ 41275 h 152400"/>
                <a:gd name="connsiteX6" fmla="*/ 0 w 114300"/>
                <a:gd name="connsiteY6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152400">
                  <a:moveTo>
                    <a:pt x="0" y="0"/>
                  </a:moveTo>
                  <a:lnTo>
                    <a:pt x="79375" y="57150"/>
                  </a:lnTo>
                  <a:lnTo>
                    <a:pt x="114300" y="139700"/>
                  </a:lnTo>
                  <a:lnTo>
                    <a:pt x="73025" y="152400"/>
                  </a:lnTo>
                  <a:lnTo>
                    <a:pt x="60325" y="101600"/>
                  </a:lnTo>
                  <a:lnTo>
                    <a:pt x="28575" y="412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6" name="フリーフォーム 1065">
              <a:extLst>
                <a:ext uri="{FF2B5EF4-FFF2-40B4-BE49-F238E27FC236}">
                  <a16:creationId xmlns:a16="http://schemas.microsoft.com/office/drawing/2014/main" id="{43D33E23-9839-486F-8996-7E97EB130844}"/>
                </a:ext>
              </a:extLst>
            </p:cNvPr>
            <p:cNvSpPr/>
            <p:nvPr/>
          </p:nvSpPr>
          <p:spPr bwMode="auto">
            <a:xfrm>
              <a:off x="5002116" y="4426296"/>
              <a:ext cx="51203" cy="74477"/>
            </a:xfrm>
            <a:custGeom>
              <a:avLst/>
              <a:gdLst>
                <a:gd name="connsiteX0" fmla="*/ 0 w 69850"/>
                <a:gd name="connsiteY0" fmla="*/ 0 h 101600"/>
                <a:gd name="connsiteX1" fmla="*/ 31750 w 69850"/>
                <a:gd name="connsiteY1" fmla="*/ 101600 h 101600"/>
                <a:gd name="connsiteX2" fmla="*/ 69850 w 69850"/>
                <a:gd name="connsiteY2" fmla="*/ 79375 h 101600"/>
                <a:gd name="connsiteX3" fmla="*/ 66675 w 69850"/>
                <a:gd name="connsiteY3" fmla="*/ 31750 h 101600"/>
                <a:gd name="connsiteX4" fmla="*/ 0 w 69850"/>
                <a:gd name="connsiteY4" fmla="*/ 0 h 10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850" h="101600">
                  <a:moveTo>
                    <a:pt x="0" y="0"/>
                  </a:moveTo>
                  <a:lnTo>
                    <a:pt x="31750" y="101600"/>
                  </a:lnTo>
                  <a:lnTo>
                    <a:pt x="69850" y="79375"/>
                  </a:lnTo>
                  <a:lnTo>
                    <a:pt x="66675" y="3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7" name="フリーフォーム 1066">
              <a:extLst>
                <a:ext uri="{FF2B5EF4-FFF2-40B4-BE49-F238E27FC236}">
                  <a16:creationId xmlns:a16="http://schemas.microsoft.com/office/drawing/2014/main" id="{E19CB204-1BD8-41CB-9E8B-B4DCF4357A89}"/>
                </a:ext>
              </a:extLst>
            </p:cNvPr>
            <p:cNvSpPr/>
            <p:nvPr/>
          </p:nvSpPr>
          <p:spPr bwMode="auto">
            <a:xfrm>
              <a:off x="4990479" y="4496118"/>
              <a:ext cx="141972" cy="97751"/>
            </a:xfrm>
            <a:custGeom>
              <a:avLst/>
              <a:gdLst>
                <a:gd name="connsiteX0" fmla="*/ 174625 w 193675"/>
                <a:gd name="connsiteY0" fmla="*/ 0 h 133350"/>
                <a:gd name="connsiteX1" fmla="*/ 193675 w 193675"/>
                <a:gd name="connsiteY1" fmla="*/ 82550 h 133350"/>
                <a:gd name="connsiteX2" fmla="*/ 168275 w 193675"/>
                <a:gd name="connsiteY2" fmla="*/ 133350 h 133350"/>
                <a:gd name="connsiteX3" fmla="*/ 98425 w 193675"/>
                <a:gd name="connsiteY3" fmla="*/ 117475 h 133350"/>
                <a:gd name="connsiteX4" fmla="*/ 104775 w 193675"/>
                <a:gd name="connsiteY4" fmla="*/ 63500 h 133350"/>
                <a:gd name="connsiteX5" fmla="*/ 0 w 193675"/>
                <a:gd name="connsiteY5" fmla="*/ 101600 h 133350"/>
                <a:gd name="connsiteX6" fmla="*/ 76200 w 193675"/>
                <a:gd name="connsiteY6" fmla="*/ 25400 h 133350"/>
                <a:gd name="connsiteX7" fmla="*/ 123825 w 193675"/>
                <a:gd name="connsiteY7" fmla="*/ 53975 h 133350"/>
                <a:gd name="connsiteX8" fmla="*/ 174625 w 193675"/>
                <a:gd name="connsiteY8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675" h="133350">
                  <a:moveTo>
                    <a:pt x="174625" y="0"/>
                  </a:moveTo>
                  <a:lnTo>
                    <a:pt x="193675" y="82550"/>
                  </a:lnTo>
                  <a:lnTo>
                    <a:pt x="168275" y="133350"/>
                  </a:lnTo>
                  <a:lnTo>
                    <a:pt x="98425" y="117475"/>
                  </a:lnTo>
                  <a:lnTo>
                    <a:pt x="104775" y="63500"/>
                  </a:lnTo>
                  <a:lnTo>
                    <a:pt x="0" y="101600"/>
                  </a:lnTo>
                  <a:lnTo>
                    <a:pt x="76200" y="25400"/>
                  </a:lnTo>
                  <a:lnTo>
                    <a:pt x="123825" y="53975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8" name="フリーフォーム 1067">
              <a:extLst>
                <a:ext uri="{FF2B5EF4-FFF2-40B4-BE49-F238E27FC236}">
                  <a16:creationId xmlns:a16="http://schemas.microsoft.com/office/drawing/2014/main" id="{A939EEF2-BC06-4B1C-BE4E-5C9C70D33EC1}"/>
                </a:ext>
              </a:extLst>
            </p:cNvPr>
            <p:cNvSpPr/>
            <p:nvPr/>
          </p:nvSpPr>
          <p:spPr bwMode="auto">
            <a:xfrm>
              <a:off x="4690243" y="4628781"/>
              <a:ext cx="346785" cy="279289"/>
            </a:xfrm>
            <a:custGeom>
              <a:avLst/>
              <a:gdLst>
                <a:gd name="connsiteX0" fmla="*/ 41275 w 473075"/>
                <a:gd name="connsiteY0" fmla="*/ 92075 h 381000"/>
                <a:gd name="connsiteX1" fmla="*/ 0 w 473075"/>
                <a:gd name="connsiteY1" fmla="*/ 142875 h 381000"/>
                <a:gd name="connsiteX2" fmla="*/ 53975 w 473075"/>
                <a:gd name="connsiteY2" fmla="*/ 241300 h 381000"/>
                <a:gd name="connsiteX3" fmla="*/ 60325 w 473075"/>
                <a:gd name="connsiteY3" fmla="*/ 292100 h 381000"/>
                <a:gd name="connsiteX4" fmla="*/ 203200 w 473075"/>
                <a:gd name="connsiteY4" fmla="*/ 317500 h 381000"/>
                <a:gd name="connsiteX5" fmla="*/ 282575 w 473075"/>
                <a:gd name="connsiteY5" fmla="*/ 381000 h 381000"/>
                <a:gd name="connsiteX6" fmla="*/ 466725 w 473075"/>
                <a:gd name="connsiteY6" fmla="*/ 342900 h 381000"/>
                <a:gd name="connsiteX7" fmla="*/ 473075 w 473075"/>
                <a:gd name="connsiteY7" fmla="*/ 276225 h 381000"/>
                <a:gd name="connsiteX8" fmla="*/ 444500 w 473075"/>
                <a:gd name="connsiteY8" fmla="*/ 231775 h 381000"/>
                <a:gd name="connsiteX9" fmla="*/ 377825 w 473075"/>
                <a:gd name="connsiteY9" fmla="*/ 168275 h 381000"/>
                <a:gd name="connsiteX10" fmla="*/ 346075 w 473075"/>
                <a:gd name="connsiteY10" fmla="*/ 266700 h 381000"/>
                <a:gd name="connsiteX11" fmla="*/ 285750 w 473075"/>
                <a:gd name="connsiteY11" fmla="*/ 231775 h 381000"/>
                <a:gd name="connsiteX12" fmla="*/ 250825 w 473075"/>
                <a:gd name="connsiteY12" fmla="*/ 276225 h 381000"/>
                <a:gd name="connsiteX13" fmla="*/ 231775 w 473075"/>
                <a:gd name="connsiteY13" fmla="*/ 196850 h 381000"/>
                <a:gd name="connsiteX14" fmla="*/ 301625 w 473075"/>
                <a:gd name="connsiteY14" fmla="*/ 174625 h 381000"/>
                <a:gd name="connsiteX15" fmla="*/ 323850 w 473075"/>
                <a:gd name="connsiteY15" fmla="*/ 133350 h 381000"/>
                <a:gd name="connsiteX16" fmla="*/ 298450 w 473075"/>
                <a:gd name="connsiteY16" fmla="*/ 3175 h 381000"/>
                <a:gd name="connsiteX17" fmla="*/ 254000 w 473075"/>
                <a:gd name="connsiteY17" fmla="*/ 0 h 381000"/>
                <a:gd name="connsiteX18" fmla="*/ 203200 w 473075"/>
                <a:gd name="connsiteY18" fmla="*/ 95250 h 381000"/>
                <a:gd name="connsiteX19" fmla="*/ 149225 w 473075"/>
                <a:gd name="connsiteY19" fmla="*/ 95250 h 381000"/>
                <a:gd name="connsiteX20" fmla="*/ 123825 w 473075"/>
                <a:gd name="connsiteY20" fmla="*/ 130175 h 381000"/>
                <a:gd name="connsiteX21" fmla="*/ 41275 w 473075"/>
                <a:gd name="connsiteY21" fmla="*/ 92075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73075" h="381000">
                  <a:moveTo>
                    <a:pt x="41275" y="92075"/>
                  </a:moveTo>
                  <a:lnTo>
                    <a:pt x="0" y="142875"/>
                  </a:lnTo>
                  <a:lnTo>
                    <a:pt x="53975" y="241300"/>
                  </a:lnTo>
                  <a:lnTo>
                    <a:pt x="60325" y="292100"/>
                  </a:lnTo>
                  <a:lnTo>
                    <a:pt x="203200" y="317500"/>
                  </a:lnTo>
                  <a:lnTo>
                    <a:pt x="282575" y="381000"/>
                  </a:lnTo>
                  <a:lnTo>
                    <a:pt x="466725" y="342900"/>
                  </a:lnTo>
                  <a:lnTo>
                    <a:pt x="473075" y="276225"/>
                  </a:lnTo>
                  <a:lnTo>
                    <a:pt x="444500" y="231775"/>
                  </a:lnTo>
                  <a:lnTo>
                    <a:pt x="377825" y="168275"/>
                  </a:lnTo>
                  <a:lnTo>
                    <a:pt x="346075" y="266700"/>
                  </a:lnTo>
                  <a:lnTo>
                    <a:pt x="285750" y="231775"/>
                  </a:lnTo>
                  <a:lnTo>
                    <a:pt x="250825" y="276225"/>
                  </a:lnTo>
                  <a:lnTo>
                    <a:pt x="231775" y="196850"/>
                  </a:lnTo>
                  <a:lnTo>
                    <a:pt x="301625" y="174625"/>
                  </a:lnTo>
                  <a:lnTo>
                    <a:pt x="323850" y="133350"/>
                  </a:lnTo>
                  <a:lnTo>
                    <a:pt x="298450" y="3175"/>
                  </a:lnTo>
                  <a:lnTo>
                    <a:pt x="254000" y="0"/>
                  </a:lnTo>
                  <a:lnTo>
                    <a:pt x="203200" y="95250"/>
                  </a:lnTo>
                  <a:lnTo>
                    <a:pt x="149225" y="95250"/>
                  </a:lnTo>
                  <a:lnTo>
                    <a:pt x="123825" y="130175"/>
                  </a:lnTo>
                  <a:lnTo>
                    <a:pt x="412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9" name="フリーフォーム 1069">
              <a:extLst>
                <a:ext uri="{FF2B5EF4-FFF2-40B4-BE49-F238E27FC236}">
                  <a16:creationId xmlns:a16="http://schemas.microsoft.com/office/drawing/2014/main" id="{5D426215-14AE-43C5-AB35-432E74370915}"/>
                </a:ext>
              </a:extLst>
            </p:cNvPr>
            <p:cNvSpPr/>
            <p:nvPr/>
          </p:nvSpPr>
          <p:spPr bwMode="auto">
            <a:xfrm>
              <a:off x="4741446" y="4551976"/>
              <a:ext cx="195503" cy="172228"/>
            </a:xfrm>
            <a:custGeom>
              <a:avLst/>
              <a:gdLst>
                <a:gd name="connsiteX0" fmla="*/ 0 w 266700"/>
                <a:gd name="connsiteY0" fmla="*/ 212725 h 234950"/>
                <a:gd name="connsiteX1" fmla="*/ 60325 w 266700"/>
                <a:gd name="connsiteY1" fmla="*/ 234950 h 234950"/>
                <a:gd name="connsiteX2" fmla="*/ 66675 w 266700"/>
                <a:gd name="connsiteY2" fmla="*/ 203200 h 234950"/>
                <a:gd name="connsiteX3" fmla="*/ 142875 w 266700"/>
                <a:gd name="connsiteY3" fmla="*/ 206375 h 234950"/>
                <a:gd name="connsiteX4" fmla="*/ 184150 w 266700"/>
                <a:gd name="connsiteY4" fmla="*/ 104775 h 234950"/>
                <a:gd name="connsiteX5" fmla="*/ 225425 w 266700"/>
                <a:gd name="connsiteY5" fmla="*/ 114300 h 234950"/>
                <a:gd name="connsiteX6" fmla="*/ 266700 w 266700"/>
                <a:gd name="connsiteY6" fmla="*/ 79375 h 234950"/>
                <a:gd name="connsiteX7" fmla="*/ 215900 w 266700"/>
                <a:gd name="connsiteY7" fmla="*/ 0 h 234950"/>
                <a:gd name="connsiteX8" fmla="*/ 136525 w 266700"/>
                <a:gd name="connsiteY8" fmla="*/ 38100 h 234950"/>
                <a:gd name="connsiteX9" fmla="*/ 120650 w 266700"/>
                <a:gd name="connsiteY9" fmla="*/ 79375 h 234950"/>
                <a:gd name="connsiteX10" fmla="*/ 88900 w 266700"/>
                <a:gd name="connsiteY10" fmla="*/ 127000 h 234950"/>
                <a:gd name="connsiteX11" fmla="*/ 60325 w 266700"/>
                <a:gd name="connsiteY11" fmla="*/ 161925 h 234950"/>
                <a:gd name="connsiteX12" fmla="*/ 12700 w 266700"/>
                <a:gd name="connsiteY12" fmla="*/ 161925 h 234950"/>
                <a:gd name="connsiteX13" fmla="*/ 0 w 266700"/>
                <a:gd name="connsiteY13" fmla="*/ 212725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6700" h="234950">
                  <a:moveTo>
                    <a:pt x="0" y="212725"/>
                  </a:moveTo>
                  <a:lnTo>
                    <a:pt x="60325" y="234950"/>
                  </a:lnTo>
                  <a:lnTo>
                    <a:pt x="66675" y="203200"/>
                  </a:lnTo>
                  <a:lnTo>
                    <a:pt x="142875" y="206375"/>
                  </a:lnTo>
                  <a:lnTo>
                    <a:pt x="184150" y="104775"/>
                  </a:lnTo>
                  <a:lnTo>
                    <a:pt x="225425" y="114300"/>
                  </a:lnTo>
                  <a:lnTo>
                    <a:pt x="266700" y="79375"/>
                  </a:lnTo>
                  <a:lnTo>
                    <a:pt x="215900" y="0"/>
                  </a:lnTo>
                  <a:lnTo>
                    <a:pt x="136525" y="38100"/>
                  </a:lnTo>
                  <a:lnTo>
                    <a:pt x="120650" y="79375"/>
                  </a:lnTo>
                  <a:lnTo>
                    <a:pt x="88900" y="127000"/>
                  </a:lnTo>
                  <a:lnTo>
                    <a:pt x="60325" y="161925"/>
                  </a:lnTo>
                  <a:lnTo>
                    <a:pt x="12700" y="161925"/>
                  </a:lnTo>
                  <a:lnTo>
                    <a:pt x="0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50" name="フリーフォーム 1071">
              <a:extLst>
                <a:ext uri="{FF2B5EF4-FFF2-40B4-BE49-F238E27FC236}">
                  <a16:creationId xmlns:a16="http://schemas.microsoft.com/office/drawing/2014/main" id="{503B05F5-3C78-42DA-B870-91C73039890F}"/>
                </a:ext>
              </a:extLst>
            </p:cNvPr>
            <p:cNvSpPr/>
            <p:nvPr/>
          </p:nvSpPr>
          <p:spPr bwMode="auto">
            <a:xfrm>
              <a:off x="4476121" y="4126060"/>
              <a:ext cx="179210" cy="239723"/>
            </a:xfrm>
            <a:custGeom>
              <a:avLst/>
              <a:gdLst>
                <a:gd name="connsiteX0" fmla="*/ 66675 w 244475"/>
                <a:gd name="connsiteY0" fmla="*/ 0 h 327025"/>
                <a:gd name="connsiteX1" fmla="*/ 34925 w 244475"/>
                <a:gd name="connsiteY1" fmla="*/ 60325 h 327025"/>
                <a:gd name="connsiteX2" fmla="*/ 0 w 244475"/>
                <a:gd name="connsiteY2" fmla="*/ 88900 h 327025"/>
                <a:gd name="connsiteX3" fmla="*/ 28575 w 244475"/>
                <a:gd name="connsiteY3" fmla="*/ 193675 h 327025"/>
                <a:gd name="connsiteX4" fmla="*/ 92075 w 244475"/>
                <a:gd name="connsiteY4" fmla="*/ 168275 h 327025"/>
                <a:gd name="connsiteX5" fmla="*/ 193675 w 244475"/>
                <a:gd name="connsiteY5" fmla="*/ 276225 h 327025"/>
                <a:gd name="connsiteX6" fmla="*/ 184150 w 244475"/>
                <a:gd name="connsiteY6" fmla="*/ 327025 h 327025"/>
                <a:gd name="connsiteX7" fmla="*/ 241300 w 244475"/>
                <a:gd name="connsiteY7" fmla="*/ 301625 h 327025"/>
                <a:gd name="connsiteX8" fmla="*/ 244475 w 244475"/>
                <a:gd name="connsiteY8" fmla="*/ 263525 h 327025"/>
                <a:gd name="connsiteX9" fmla="*/ 136525 w 244475"/>
                <a:gd name="connsiteY9" fmla="*/ 142875 h 327025"/>
                <a:gd name="connsiteX10" fmla="*/ 165100 w 244475"/>
                <a:gd name="connsiteY10" fmla="*/ 79375 h 327025"/>
                <a:gd name="connsiteX11" fmla="*/ 92075 w 244475"/>
                <a:gd name="connsiteY11" fmla="*/ 53975 h 327025"/>
                <a:gd name="connsiteX12" fmla="*/ 66675 w 244475"/>
                <a:gd name="connsiteY12" fmla="*/ 0 h 32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4475" h="327025">
                  <a:moveTo>
                    <a:pt x="66675" y="0"/>
                  </a:moveTo>
                  <a:lnTo>
                    <a:pt x="34925" y="60325"/>
                  </a:lnTo>
                  <a:lnTo>
                    <a:pt x="0" y="88900"/>
                  </a:lnTo>
                  <a:lnTo>
                    <a:pt x="28575" y="193675"/>
                  </a:lnTo>
                  <a:lnTo>
                    <a:pt x="92075" y="168275"/>
                  </a:lnTo>
                  <a:lnTo>
                    <a:pt x="193675" y="276225"/>
                  </a:lnTo>
                  <a:lnTo>
                    <a:pt x="184150" y="327025"/>
                  </a:lnTo>
                  <a:lnTo>
                    <a:pt x="241300" y="301625"/>
                  </a:lnTo>
                  <a:lnTo>
                    <a:pt x="244475" y="263525"/>
                  </a:lnTo>
                  <a:lnTo>
                    <a:pt x="136525" y="142875"/>
                  </a:lnTo>
                  <a:lnTo>
                    <a:pt x="165100" y="79375"/>
                  </a:lnTo>
                  <a:lnTo>
                    <a:pt x="92075" y="53975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0" name="フリーフォーム 1072">
              <a:extLst>
                <a:ext uri="{FF2B5EF4-FFF2-40B4-BE49-F238E27FC236}">
                  <a16:creationId xmlns:a16="http://schemas.microsoft.com/office/drawing/2014/main" id="{A8EBFA3A-7217-4C5F-B898-9541A2458394}"/>
                </a:ext>
              </a:extLst>
            </p:cNvPr>
            <p:cNvSpPr/>
            <p:nvPr/>
          </p:nvSpPr>
          <p:spPr bwMode="auto">
            <a:xfrm>
              <a:off x="4518014" y="4093476"/>
              <a:ext cx="186193" cy="430571"/>
            </a:xfrm>
            <a:custGeom>
              <a:avLst/>
              <a:gdLst>
                <a:gd name="connsiteX0" fmla="*/ 0 w 254000"/>
                <a:gd name="connsiteY0" fmla="*/ 38100 h 587375"/>
                <a:gd name="connsiteX1" fmla="*/ 76200 w 254000"/>
                <a:gd name="connsiteY1" fmla="*/ 31750 h 587375"/>
                <a:gd name="connsiteX2" fmla="*/ 136525 w 254000"/>
                <a:gd name="connsiteY2" fmla="*/ 0 h 587375"/>
                <a:gd name="connsiteX3" fmla="*/ 219075 w 254000"/>
                <a:gd name="connsiteY3" fmla="*/ 76200 h 587375"/>
                <a:gd name="connsiteX4" fmla="*/ 149225 w 254000"/>
                <a:gd name="connsiteY4" fmla="*/ 165100 h 587375"/>
                <a:gd name="connsiteX5" fmla="*/ 254000 w 254000"/>
                <a:gd name="connsiteY5" fmla="*/ 346075 h 587375"/>
                <a:gd name="connsiteX6" fmla="*/ 254000 w 254000"/>
                <a:gd name="connsiteY6" fmla="*/ 466725 h 587375"/>
                <a:gd name="connsiteX7" fmla="*/ 104775 w 254000"/>
                <a:gd name="connsiteY7" fmla="*/ 587375 h 587375"/>
                <a:gd name="connsiteX8" fmla="*/ 95250 w 254000"/>
                <a:gd name="connsiteY8" fmla="*/ 514350 h 587375"/>
                <a:gd name="connsiteX9" fmla="*/ 193675 w 254000"/>
                <a:gd name="connsiteY9" fmla="*/ 441325 h 587375"/>
                <a:gd name="connsiteX10" fmla="*/ 190500 w 254000"/>
                <a:gd name="connsiteY10" fmla="*/ 349250 h 587375"/>
                <a:gd name="connsiteX11" fmla="*/ 190500 w 254000"/>
                <a:gd name="connsiteY11" fmla="*/ 307975 h 587375"/>
                <a:gd name="connsiteX12" fmla="*/ 82550 w 254000"/>
                <a:gd name="connsiteY12" fmla="*/ 190500 h 587375"/>
                <a:gd name="connsiteX13" fmla="*/ 104775 w 254000"/>
                <a:gd name="connsiteY13" fmla="*/ 127000 h 587375"/>
                <a:gd name="connsiteX14" fmla="*/ 41275 w 254000"/>
                <a:gd name="connsiteY14" fmla="*/ 101600 h 587375"/>
                <a:gd name="connsiteX15" fmla="*/ 0 w 254000"/>
                <a:gd name="connsiteY15" fmla="*/ 38100 h 58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4000" h="587375">
                  <a:moveTo>
                    <a:pt x="0" y="38100"/>
                  </a:moveTo>
                  <a:lnTo>
                    <a:pt x="76200" y="31750"/>
                  </a:lnTo>
                  <a:lnTo>
                    <a:pt x="136525" y="0"/>
                  </a:lnTo>
                  <a:lnTo>
                    <a:pt x="219075" y="76200"/>
                  </a:lnTo>
                  <a:lnTo>
                    <a:pt x="149225" y="165100"/>
                  </a:lnTo>
                  <a:lnTo>
                    <a:pt x="254000" y="346075"/>
                  </a:lnTo>
                  <a:lnTo>
                    <a:pt x="254000" y="466725"/>
                  </a:lnTo>
                  <a:lnTo>
                    <a:pt x="104775" y="587375"/>
                  </a:lnTo>
                  <a:lnTo>
                    <a:pt x="95250" y="514350"/>
                  </a:lnTo>
                  <a:lnTo>
                    <a:pt x="193675" y="441325"/>
                  </a:lnTo>
                  <a:lnTo>
                    <a:pt x="190500" y="349250"/>
                  </a:lnTo>
                  <a:lnTo>
                    <a:pt x="190500" y="307975"/>
                  </a:lnTo>
                  <a:lnTo>
                    <a:pt x="82550" y="190500"/>
                  </a:lnTo>
                  <a:lnTo>
                    <a:pt x="104775" y="127000"/>
                  </a:lnTo>
                  <a:lnTo>
                    <a:pt x="41275" y="1016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1" name="フリーフォーム 1073">
              <a:extLst>
                <a:ext uri="{FF2B5EF4-FFF2-40B4-BE49-F238E27FC236}">
                  <a16:creationId xmlns:a16="http://schemas.microsoft.com/office/drawing/2014/main" id="{8DE17D20-3303-4876-9D96-C44A768F88EA}"/>
                </a:ext>
              </a:extLst>
            </p:cNvPr>
            <p:cNvSpPr/>
            <p:nvPr/>
          </p:nvSpPr>
          <p:spPr bwMode="auto">
            <a:xfrm>
              <a:off x="4529651" y="4333199"/>
              <a:ext cx="137317" cy="132662"/>
            </a:xfrm>
            <a:custGeom>
              <a:avLst/>
              <a:gdLst>
                <a:gd name="connsiteX0" fmla="*/ 0 w 187325"/>
                <a:gd name="connsiteY0" fmla="*/ 120650 h 180975"/>
                <a:gd name="connsiteX1" fmla="*/ 73025 w 187325"/>
                <a:gd name="connsiteY1" fmla="*/ 180975 h 180975"/>
                <a:gd name="connsiteX2" fmla="*/ 180975 w 187325"/>
                <a:gd name="connsiteY2" fmla="*/ 117475 h 180975"/>
                <a:gd name="connsiteX3" fmla="*/ 187325 w 187325"/>
                <a:gd name="connsiteY3" fmla="*/ 19050 h 180975"/>
                <a:gd name="connsiteX4" fmla="*/ 107950 w 187325"/>
                <a:gd name="connsiteY4" fmla="*/ 50800 h 180975"/>
                <a:gd name="connsiteX5" fmla="*/ 111125 w 187325"/>
                <a:gd name="connsiteY5" fmla="*/ 0 h 180975"/>
                <a:gd name="connsiteX6" fmla="*/ 82550 w 187325"/>
                <a:gd name="connsiteY6" fmla="*/ 44450 h 180975"/>
                <a:gd name="connsiteX7" fmla="*/ 19050 w 187325"/>
                <a:gd name="connsiteY7" fmla="*/ 31750 h 180975"/>
                <a:gd name="connsiteX8" fmla="*/ 0 w 187325"/>
                <a:gd name="connsiteY8" fmla="*/ 12065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7325" h="180975">
                  <a:moveTo>
                    <a:pt x="0" y="120650"/>
                  </a:moveTo>
                  <a:lnTo>
                    <a:pt x="73025" y="180975"/>
                  </a:lnTo>
                  <a:lnTo>
                    <a:pt x="180975" y="117475"/>
                  </a:lnTo>
                  <a:lnTo>
                    <a:pt x="187325" y="19050"/>
                  </a:lnTo>
                  <a:lnTo>
                    <a:pt x="107950" y="50800"/>
                  </a:lnTo>
                  <a:lnTo>
                    <a:pt x="111125" y="0"/>
                  </a:lnTo>
                  <a:lnTo>
                    <a:pt x="82550" y="44450"/>
                  </a:lnTo>
                  <a:lnTo>
                    <a:pt x="19050" y="31750"/>
                  </a:lnTo>
                  <a:lnTo>
                    <a:pt x="0" y="1206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2" name="フリーフォーム 1074">
              <a:extLst>
                <a:ext uri="{FF2B5EF4-FFF2-40B4-BE49-F238E27FC236}">
                  <a16:creationId xmlns:a16="http://schemas.microsoft.com/office/drawing/2014/main" id="{A82E5BD7-BBA5-45F3-B6D0-5427E8355737}"/>
                </a:ext>
              </a:extLst>
            </p:cNvPr>
            <p:cNvSpPr/>
            <p:nvPr/>
          </p:nvSpPr>
          <p:spPr bwMode="auto">
            <a:xfrm>
              <a:off x="3824446" y="3039158"/>
              <a:ext cx="1512818" cy="1149742"/>
            </a:xfrm>
            <a:custGeom>
              <a:avLst/>
              <a:gdLst>
                <a:gd name="connsiteX0" fmla="*/ 1603375 w 2063750"/>
                <a:gd name="connsiteY0" fmla="*/ 768350 h 1568450"/>
                <a:gd name="connsiteX1" fmla="*/ 1704975 w 2063750"/>
                <a:gd name="connsiteY1" fmla="*/ 739775 h 1568450"/>
                <a:gd name="connsiteX2" fmla="*/ 1768475 w 2063750"/>
                <a:gd name="connsiteY2" fmla="*/ 660400 h 1568450"/>
                <a:gd name="connsiteX3" fmla="*/ 1828800 w 2063750"/>
                <a:gd name="connsiteY3" fmla="*/ 657225 h 1568450"/>
                <a:gd name="connsiteX4" fmla="*/ 1828800 w 2063750"/>
                <a:gd name="connsiteY4" fmla="*/ 619125 h 1568450"/>
                <a:gd name="connsiteX5" fmla="*/ 1930400 w 2063750"/>
                <a:gd name="connsiteY5" fmla="*/ 593725 h 1568450"/>
                <a:gd name="connsiteX6" fmla="*/ 1943100 w 2063750"/>
                <a:gd name="connsiteY6" fmla="*/ 479425 h 1568450"/>
                <a:gd name="connsiteX7" fmla="*/ 2038350 w 2063750"/>
                <a:gd name="connsiteY7" fmla="*/ 450850 h 1568450"/>
                <a:gd name="connsiteX8" fmla="*/ 2063750 w 2063750"/>
                <a:gd name="connsiteY8" fmla="*/ 282575 h 1568450"/>
                <a:gd name="connsiteX9" fmla="*/ 1943100 w 2063750"/>
                <a:gd name="connsiteY9" fmla="*/ 330200 h 1568450"/>
                <a:gd name="connsiteX10" fmla="*/ 1844675 w 2063750"/>
                <a:gd name="connsiteY10" fmla="*/ 228600 h 1568450"/>
                <a:gd name="connsiteX11" fmla="*/ 1736725 w 2063750"/>
                <a:gd name="connsiteY11" fmla="*/ 25400 h 1568450"/>
                <a:gd name="connsiteX12" fmla="*/ 1622425 w 2063750"/>
                <a:gd name="connsiteY12" fmla="*/ 0 h 1568450"/>
                <a:gd name="connsiteX13" fmla="*/ 1549400 w 2063750"/>
                <a:gd name="connsiteY13" fmla="*/ 57150 h 1568450"/>
                <a:gd name="connsiteX14" fmla="*/ 1568450 w 2063750"/>
                <a:gd name="connsiteY14" fmla="*/ 114300 h 1568450"/>
                <a:gd name="connsiteX15" fmla="*/ 1530350 w 2063750"/>
                <a:gd name="connsiteY15" fmla="*/ 215900 h 1568450"/>
                <a:gd name="connsiteX16" fmla="*/ 1454150 w 2063750"/>
                <a:gd name="connsiteY16" fmla="*/ 209550 h 1568450"/>
                <a:gd name="connsiteX17" fmla="*/ 1409700 w 2063750"/>
                <a:gd name="connsiteY17" fmla="*/ 333375 h 1568450"/>
                <a:gd name="connsiteX18" fmla="*/ 1447800 w 2063750"/>
                <a:gd name="connsiteY18" fmla="*/ 339725 h 1568450"/>
                <a:gd name="connsiteX19" fmla="*/ 1498600 w 2063750"/>
                <a:gd name="connsiteY19" fmla="*/ 311150 h 1568450"/>
                <a:gd name="connsiteX20" fmla="*/ 1568450 w 2063750"/>
                <a:gd name="connsiteY20" fmla="*/ 393700 h 1568450"/>
                <a:gd name="connsiteX21" fmla="*/ 1479550 w 2063750"/>
                <a:gd name="connsiteY21" fmla="*/ 393700 h 1568450"/>
                <a:gd name="connsiteX22" fmla="*/ 1343025 w 2063750"/>
                <a:gd name="connsiteY22" fmla="*/ 495300 h 1568450"/>
                <a:gd name="connsiteX23" fmla="*/ 1282700 w 2063750"/>
                <a:gd name="connsiteY23" fmla="*/ 479425 h 1568450"/>
                <a:gd name="connsiteX24" fmla="*/ 1273175 w 2063750"/>
                <a:gd name="connsiteY24" fmla="*/ 517525 h 1568450"/>
                <a:gd name="connsiteX25" fmla="*/ 1295400 w 2063750"/>
                <a:gd name="connsiteY25" fmla="*/ 539750 h 1568450"/>
                <a:gd name="connsiteX26" fmla="*/ 1222375 w 2063750"/>
                <a:gd name="connsiteY26" fmla="*/ 615950 h 1568450"/>
                <a:gd name="connsiteX27" fmla="*/ 1155700 w 2063750"/>
                <a:gd name="connsiteY27" fmla="*/ 600075 h 1568450"/>
                <a:gd name="connsiteX28" fmla="*/ 1025525 w 2063750"/>
                <a:gd name="connsiteY28" fmla="*/ 663575 h 1568450"/>
                <a:gd name="connsiteX29" fmla="*/ 904875 w 2063750"/>
                <a:gd name="connsiteY29" fmla="*/ 577850 h 1568450"/>
                <a:gd name="connsiteX30" fmla="*/ 765175 w 2063750"/>
                <a:gd name="connsiteY30" fmla="*/ 606425 h 1568450"/>
                <a:gd name="connsiteX31" fmla="*/ 733425 w 2063750"/>
                <a:gd name="connsiteY31" fmla="*/ 511175 h 1568450"/>
                <a:gd name="connsiteX32" fmla="*/ 587375 w 2063750"/>
                <a:gd name="connsiteY32" fmla="*/ 476250 h 1568450"/>
                <a:gd name="connsiteX33" fmla="*/ 571500 w 2063750"/>
                <a:gd name="connsiteY33" fmla="*/ 377825 h 1568450"/>
                <a:gd name="connsiteX34" fmla="*/ 460375 w 2063750"/>
                <a:gd name="connsiteY34" fmla="*/ 269875 h 1568450"/>
                <a:gd name="connsiteX35" fmla="*/ 409575 w 2063750"/>
                <a:gd name="connsiteY35" fmla="*/ 304800 h 1568450"/>
                <a:gd name="connsiteX36" fmla="*/ 396875 w 2063750"/>
                <a:gd name="connsiteY36" fmla="*/ 390525 h 1568450"/>
                <a:gd name="connsiteX37" fmla="*/ 314325 w 2063750"/>
                <a:gd name="connsiteY37" fmla="*/ 365125 h 1568450"/>
                <a:gd name="connsiteX38" fmla="*/ 304800 w 2063750"/>
                <a:gd name="connsiteY38" fmla="*/ 457200 h 1568450"/>
                <a:gd name="connsiteX39" fmla="*/ 219075 w 2063750"/>
                <a:gd name="connsiteY39" fmla="*/ 463550 h 1568450"/>
                <a:gd name="connsiteX40" fmla="*/ 225425 w 2063750"/>
                <a:gd name="connsiteY40" fmla="*/ 609600 h 1568450"/>
                <a:gd name="connsiteX41" fmla="*/ 168275 w 2063750"/>
                <a:gd name="connsiteY41" fmla="*/ 666750 h 1568450"/>
                <a:gd name="connsiteX42" fmla="*/ 53975 w 2063750"/>
                <a:gd name="connsiteY42" fmla="*/ 717550 h 1568450"/>
                <a:gd name="connsiteX43" fmla="*/ 0 w 2063750"/>
                <a:gd name="connsiteY43" fmla="*/ 762000 h 1568450"/>
                <a:gd name="connsiteX44" fmla="*/ 31750 w 2063750"/>
                <a:gd name="connsiteY44" fmla="*/ 866775 h 1568450"/>
                <a:gd name="connsiteX45" fmla="*/ 111125 w 2063750"/>
                <a:gd name="connsiteY45" fmla="*/ 936625 h 1568450"/>
                <a:gd name="connsiteX46" fmla="*/ 174625 w 2063750"/>
                <a:gd name="connsiteY46" fmla="*/ 939800 h 1568450"/>
                <a:gd name="connsiteX47" fmla="*/ 161925 w 2063750"/>
                <a:gd name="connsiteY47" fmla="*/ 1073150 h 1568450"/>
                <a:gd name="connsiteX48" fmla="*/ 244475 w 2063750"/>
                <a:gd name="connsiteY48" fmla="*/ 1171575 h 1568450"/>
                <a:gd name="connsiteX49" fmla="*/ 295275 w 2063750"/>
                <a:gd name="connsiteY49" fmla="*/ 1149350 h 1568450"/>
                <a:gd name="connsiteX50" fmla="*/ 415925 w 2063750"/>
                <a:gd name="connsiteY50" fmla="*/ 1273175 h 1568450"/>
                <a:gd name="connsiteX51" fmla="*/ 590550 w 2063750"/>
                <a:gd name="connsiteY51" fmla="*/ 1263650 h 1568450"/>
                <a:gd name="connsiteX52" fmla="*/ 609600 w 2063750"/>
                <a:gd name="connsiteY52" fmla="*/ 1295400 h 1568450"/>
                <a:gd name="connsiteX53" fmla="*/ 492125 w 2063750"/>
                <a:gd name="connsiteY53" fmla="*/ 1327150 h 1568450"/>
                <a:gd name="connsiteX54" fmla="*/ 603250 w 2063750"/>
                <a:gd name="connsiteY54" fmla="*/ 1377950 h 1568450"/>
                <a:gd name="connsiteX55" fmla="*/ 577850 w 2063750"/>
                <a:gd name="connsiteY55" fmla="*/ 1431925 h 1568450"/>
                <a:gd name="connsiteX56" fmla="*/ 600075 w 2063750"/>
                <a:gd name="connsiteY56" fmla="*/ 1463675 h 1568450"/>
                <a:gd name="connsiteX57" fmla="*/ 619125 w 2063750"/>
                <a:gd name="connsiteY57" fmla="*/ 1438275 h 1568450"/>
                <a:gd name="connsiteX58" fmla="*/ 644525 w 2063750"/>
                <a:gd name="connsiteY58" fmla="*/ 1524000 h 1568450"/>
                <a:gd name="connsiteX59" fmla="*/ 669925 w 2063750"/>
                <a:gd name="connsiteY59" fmla="*/ 1425575 h 1568450"/>
                <a:gd name="connsiteX60" fmla="*/ 708025 w 2063750"/>
                <a:gd name="connsiteY60" fmla="*/ 1412875 h 1568450"/>
                <a:gd name="connsiteX61" fmla="*/ 714375 w 2063750"/>
                <a:gd name="connsiteY61" fmla="*/ 1311275 h 1568450"/>
                <a:gd name="connsiteX62" fmla="*/ 762000 w 2063750"/>
                <a:gd name="connsiteY62" fmla="*/ 1282700 h 1568450"/>
                <a:gd name="connsiteX63" fmla="*/ 768350 w 2063750"/>
                <a:gd name="connsiteY63" fmla="*/ 1247775 h 1568450"/>
                <a:gd name="connsiteX64" fmla="*/ 793750 w 2063750"/>
                <a:gd name="connsiteY64" fmla="*/ 1241425 h 1568450"/>
                <a:gd name="connsiteX65" fmla="*/ 847725 w 2063750"/>
                <a:gd name="connsiteY65" fmla="*/ 1308100 h 1568450"/>
                <a:gd name="connsiteX66" fmla="*/ 800100 w 2063750"/>
                <a:gd name="connsiteY66" fmla="*/ 1371600 h 1568450"/>
                <a:gd name="connsiteX67" fmla="*/ 800100 w 2063750"/>
                <a:gd name="connsiteY67" fmla="*/ 1409700 h 1568450"/>
                <a:gd name="connsiteX68" fmla="*/ 850900 w 2063750"/>
                <a:gd name="connsiteY68" fmla="*/ 1422400 h 1568450"/>
                <a:gd name="connsiteX69" fmla="*/ 908050 w 2063750"/>
                <a:gd name="connsiteY69" fmla="*/ 1539875 h 1568450"/>
                <a:gd name="connsiteX70" fmla="*/ 952500 w 2063750"/>
                <a:gd name="connsiteY70" fmla="*/ 1501775 h 1568450"/>
                <a:gd name="connsiteX71" fmla="*/ 949325 w 2063750"/>
                <a:gd name="connsiteY71" fmla="*/ 1476375 h 1568450"/>
                <a:gd name="connsiteX72" fmla="*/ 1022350 w 2063750"/>
                <a:gd name="connsiteY72" fmla="*/ 1473200 h 1568450"/>
                <a:gd name="connsiteX73" fmla="*/ 1079500 w 2063750"/>
                <a:gd name="connsiteY73" fmla="*/ 1438275 h 1568450"/>
                <a:gd name="connsiteX74" fmla="*/ 1155700 w 2063750"/>
                <a:gd name="connsiteY74" fmla="*/ 1517650 h 1568450"/>
                <a:gd name="connsiteX75" fmla="*/ 1212850 w 2063750"/>
                <a:gd name="connsiteY75" fmla="*/ 1524000 h 1568450"/>
                <a:gd name="connsiteX76" fmla="*/ 1212850 w 2063750"/>
                <a:gd name="connsiteY76" fmla="*/ 1568450 h 1568450"/>
                <a:gd name="connsiteX77" fmla="*/ 1257300 w 2063750"/>
                <a:gd name="connsiteY77" fmla="*/ 1527175 h 1568450"/>
                <a:gd name="connsiteX78" fmla="*/ 1450975 w 2063750"/>
                <a:gd name="connsiteY78" fmla="*/ 1463675 h 1568450"/>
                <a:gd name="connsiteX79" fmla="*/ 1574800 w 2063750"/>
                <a:gd name="connsiteY79" fmla="*/ 1304925 h 1568450"/>
                <a:gd name="connsiteX80" fmla="*/ 1647825 w 2063750"/>
                <a:gd name="connsiteY80" fmla="*/ 1174750 h 1568450"/>
                <a:gd name="connsiteX81" fmla="*/ 1603375 w 2063750"/>
                <a:gd name="connsiteY81" fmla="*/ 1158875 h 1568450"/>
                <a:gd name="connsiteX82" fmla="*/ 1628775 w 2063750"/>
                <a:gd name="connsiteY82" fmla="*/ 1082675 h 1568450"/>
                <a:gd name="connsiteX83" fmla="*/ 1530350 w 2063750"/>
                <a:gd name="connsiteY83" fmla="*/ 946150 h 1568450"/>
                <a:gd name="connsiteX84" fmla="*/ 1663700 w 2063750"/>
                <a:gd name="connsiteY84" fmla="*/ 857250 h 1568450"/>
                <a:gd name="connsiteX85" fmla="*/ 1577975 w 2063750"/>
                <a:gd name="connsiteY85" fmla="*/ 835025 h 1568450"/>
                <a:gd name="connsiteX86" fmla="*/ 1533525 w 2063750"/>
                <a:gd name="connsiteY86" fmla="*/ 889000 h 1568450"/>
                <a:gd name="connsiteX87" fmla="*/ 1520825 w 2063750"/>
                <a:gd name="connsiteY87" fmla="*/ 819150 h 1568450"/>
                <a:gd name="connsiteX88" fmla="*/ 1473200 w 2063750"/>
                <a:gd name="connsiteY88" fmla="*/ 793750 h 1568450"/>
                <a:gd name="connsiteX89" fmla="*/ 1498600 w 2063750"/>
                <a:gd name="connsiteY89" fmla="*/ 755650 h 1568450"/>
                <a:gd name="connsiteX90" fmla="*/ 1533525 w 2063750"/>
                <a:gd name="connsiteY90" fmla="*/ 762000 h 1568450"/>
                <a:gd name="connsiteX91" fmla="*/ 1609725 w 2063750"/>
                <a:gd name="connsiteY91" fmla="*/ 679450 h 1568450"/>
                <a:gd name="connsiteX92" fmla="*/ 1635125 w 2063750"/>
                <a:gd name="connsiteY92" fmla="*/ 692150 h 1568450"/>
                <a:gd name="connsiteX93" fmla="*/ 1603375 w 2063750"/>
                <a:gd name="connsiteY93" fmla="*/ 768350 h 156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2063750" h="1568450">
                  <a:moveTo>
                    <a:pt x="1603375" y="768350"/>
                  </a:moveTo>
                  <a:lnTo>
                    <a:pt x="1704975" y="739775"/>
                  </a:lnTo>
                  <a:lnTo>
                    <a:pt x="1768475" y="660400"/>
                  </a:lnTo>
                  <a:lnTo>
                    <a:pt x="1828800" y="657225"/>
                  </a:lnTo>
                  <a:lnTo>
                    <a:pt x="1828800" y="619125"/>
                  </a:lnTo>
                  <a:lnTo>
                    <a:pt x="1930400" y="593725"/>
                  </a:lnTo>
                  <a:lnTo>
                    <a:pt x="1943100" y="479425"/>
                  </a:lnTo>
                  <a:lnTo>
                    <a:pt x="2038350" y="450850"/>
                  </a:lnTo>
                  <a:lnTo>
                    <a:pt x="2063750" y="282575"/>
                  </a:lnTo>
                  <a:lnTo>
                    <a:pt x="1943100" y="330200"/>
                  </a:lnTo>
                  <a:lnTo>
                    <a:pt x="1844675" y="228600"/>
                  </a:lnTo>
                  <a:lnTo>
                    <a:pt x="1736725" y="25400"/>
                  </a:lnTo>
                  <a:lnTo>
                    <a:pt x="1622425" y="0"/>
                  </a:lnTo>
                  <a:lnTo>
                    <a:pt x="1549400" y="57150"/>
                  </a:lnTo>
                  <a:lnTo>
                    <a:pt x="1568450" y="114300"/>
                  </a:lnTo>
                  <a:lnTo>
                    <a:pt x="1530350" y="215900"/>
                  </a:lnTo>
                  <a:lnTo>
                    <a:pt x="1454150" y="209550"/>
                  </a:lnTo>
                  <a:lnTo>
                    <a:pt x="1409700" y="333375"/>
                  </a:lnTo>
                  <a:lnTo>
                    <a:pt x="1447800" y="339725"/>
                  </a:lnTo>
                  <a:lnTo>
                    <a:pt x="1498600" y="311150"/>
                  </a:lnTo>
                  <a:lnTo>
                    <a:pt x="1568450" y="393700"/>
                  </a:lnTo>
                  <a:lnTo>
                    <a:pt x="1479550" y="393700"/>
                  </a:lnTo>
                  <a:lnTo>
                    <a:pt x="1343025" y="495300"/>
                  </a:lnTo>
                  <a:lnTo>
                    <a:pt x="1282700" y="479425"/>
                  </a:lnTo>
                  <a:lnTo>
                    <a:pt x="1273175" y="517525"/>
                  </a:lnTo>
                  <a:lnTo>
                    <a:pt x="1295400" y="539750"/>
                  </a:lnTo>
                  <a:lnTo>
                    <a:pt x="1222375" y="615950"/>
                  </a:lnTo>
                  <a:lnTo>
                    <a:pt x="1155700" y="600075"/>
                  </a:lnTo>
                  <a:lnTo>
                    <a:pt x="1025525" y="663575"/>
                  </a:lnTo>
                  <a:lnTo>
                    <a:pt x="904875" y="577850"/>
                  </a:lnTo>
                  <a:lnTo>
                    <a:pt x="765175" y="606425"/>
                  </a:lnTo>
                  <a:lnTo>
                    <a:pt x="733425" y="511175"/>
                  </a:lnTo>
                  <a:lnTo>
                    <a:pt x="587375" y="476250"/>
                  </a:lnTo>
                  <a:lnTo>
                    <a:pt x="571500" y="377825"/>
                  </a:lnTo>
                  <a:lnTo>
                    <a:pt x="460375" y="269875"/>
                  </a:lnTo>
                  <a:lnTo>
                    <a:pt x="409575" y="304800"/>
                  </a:lnTo>
                  <a:lnTo>
                    <a:pt x="396875" y="390525"/>
                  </a:lnTo>
                  <a:lnTo>
                    <a:pt x="314325" y="365125"/>
                  </a:lnTo>
                  <a:lnTo>
                    <a:pt x="304800" y="457200"/>
                  </a:lnTo>
                  <a:lnTo>
                    <a:pt x="219075" y="463550"/>
                  </a:lnTo>
                  <a:lnTo>
                    <a:pt x="225425" y="609600"/>
                  </a:lnTo>
                  <a:lnTo>
                    <a:pt x="168275" y="666750"/>
                  </a:lnTo>
                  <a:lnTo>
                    <a:pt x="53975" y="717550"/>
                  </a:lnTo>
                  <a:lnTo>
                    <a:pt x="0" y="762000"/>
                  </a:lnTo>
                  <a:lnTo>
                    <a:pt x="31750" y="866775"/>
                  </a:lnTo>
                  <a:lnTo>
                    <a:pt x="111125" y="936625"/>
                  </a:lnTo>
                  <a:lnTo>
                    <a:pt x="174625" y="939800"/>
                  </a:lnTo>
                  <a:lnTo>
                    <a:pt x="161925" y="1073150"/>
                  </a:lnTo>
                  <a:lnTo>
                    <a:pt x="244475" y="1171575"/>
                  </a:lnTo>
                  <a:lnTo>
                    <a:pt x="295275" y="1149350"/>
                  </a:lnTo>
                  <a:lnTo>
                    <a:pt x="415925" y="1273175"/>
                  </a:lnTo>
                  <a:lnTo>
                    <a:pt x="590550" y="1263650"/>
                  </a:lnTo>
                  <a:lnTo>
                    <a:pt x="609600" y="1295400"/>
                  </a:lnTo>
                  <a:lnTo>
                    <a:pt x="492125" y="1327150"/>
                  </a:lnTo>
                  <a:lnTo>
                    <a:pt x="603250" y="1377950"/>
                  </a:lnTo>
                  <a:lnTo>
                    <a:pt x="577850" y="1431925"/>
                  </a:lnTo>
                  <a:lnTo>
                    <a:pt x="600075" y="1463675"/>
                  </a:lnTo>
                  <a:lnTo>
                    <a:pt x="619125" y="1438275"/>
                  </a:lnTo>
                  <a:lnTo>
                    <a:pt x="644525" y="1524000"/>
                  </a:lnTo>
                  <a:lnTo>
                    <a:pt x="669925" y="1425575"/>
                  </a:lnTo>
                  <a:lnTo>
                    <a:pt x="708025" y="1412875"/>
                  </a:lnTo>
                  <a:lnTo>
                    <a:pt x="714375" y="1311275"/>
                  </a:lnTo>
                  <a:lnTo>
                    <a:pt x="762000" y="1282700"/>
                  </a:lnTo>
                  <a:lnTo>
                    <a:pt x="768350" y="1247775"/>
                  </a:lnTo>
                  <a:lnTo>
                    <a:pt x="793750" y="1241425"/>
                  </a:lnTo>
                  <a:lnTo>
                    <a:pt x="847725" y="1308100"/>
                  </a:lnTo>
                  <a:lnTo>
                    <a:pt x="800100" y="1371600"/>
                  </a:lnTo>
                  <a:lnTo>
                    <a:pt x="800100" y="1409700"/>
                  </a:lnTo>
                  <a:lnTo>
                    <a:pt x="850900" y="1422400"/>
                  </a:lnTo>
                  <a:lnTo>
                    <a:pt x="908050" y="1539875"/>
                  </a:lnTo>
                  <a:lnTo>
                    <a:pt x="952500" y="1501775"/>
                  </a:lnTo>
                  <a:lnTo>
                    <a:pt x="949325" y="1476375"/>
                  </a:lnTo>
                  <a:lnTo>
                    <a:pt x="1022350" y="1473200"/>
                  </a:lnTo>
                  <a:lnTo>
                    <a:pt x="1079500" y="1438275"/>
                  </a:lnTo>
                  <a:lnTo>
                    <a:pt x="1155700" y="1517650"/>
                  </a:lnTo>
                  <a:lnTo>
                    <a:pt x="1212850" y="1524000"/>
                  </a:lnTo>
                  <a:lnTo>
                    <a:pt x="1212850" y="1568450"/>
                  </a:lnTo>
                  <a:lnTo>
                    <a:pt x="1257300" y="1527175"/>
                  </a:lnTo>
                  <a:lnTo>
                    <a:pt x="1450975" y="1463675"/>
                  </a:lnTo>
                  <a:lnTo>
                    <a:pt x="1574800" y="1304925"/>
                  </a:lnTo>
                  <a:lnTo>
                    <a:pt x="1647825" y="1174750"/>
                  </a:lnTo>
                  <a:lnTo>
                    <a:pt x="1603375" y="1158875"/>
                  </a:lnTo>
                  <a:lnTo>
                    <a:pt x="1628775" y="1082675"/>
                  </a:lnTo>
                  <a:lnTo>
                    <a:pt x="1530350" y="946150"/>
                  </a:lnTo>
                  <a:lnTo>
                    <a:pt x="1663700" y="857250"/>
                  </a:lnTo>
                  <a:lnTo>
                    <a:pt x="1577975" y="835025"/>
                  </a:lnTo>
                  <a:lnTo>
                    <a:pt x="1533525" y="889000"/>
                  </a:lnTo>
                  <a:lnTo>
                    <a:pt x="1520825" y="819150"/>
                  </a:lnTo>
                  <a:lnTo>
                    <a:pt x="1473200" y="793750"/>
                  </a:lnTo>
                  <a:lnTo>
                    <a:pt x="1498600" y="755650"/>
                  </a:lnTo>
                  <a:lnTo>
                    <a:pt x="1533525" y="762000"/>
                  </a:lnTo>
                  <a:lnTo>
                    <a:pt x="1609725" y="679450"/>
                  </a:lnTo>
                  <a:lnTo>
                    <a:pt x="1635125" y="692150"/>
                  </a:lnTo>
                  <a:lnTo>
                    <a:pt x="1603375" y="768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3" name="フリーフォーム 1075">
              <a:extLst>
                <a:ext uri="{FF2B5EF4-FFF2-40B4-BE49-F238E27FC236}">
                  <a16:creationId xmlns:a16="http://schemas.microsoft.com/office/drawing/2014/main" id="{B052F715-84FD-4C73-82D9-F06C9C0ACB50}"/>
                </a:ext>
              </a:extLst>
            </p:cNvPr>
            <p:cNvSpPr/>
            <p:nvPr/>
          </p:nvSpPr>
          <p:spPr bwMode="auto">
            <a:xfrm>
              <a:off x="2567643" y="2741249"/>
              <a:ext cx="130335" cy="121025"/>
            </a:xfrm>
            <a:custGeom>
              <a:avLst/>
              <a:gdLst>
                <a:gd name="connsiteX0" fmla="*/ 177800 w 177800"/>
                <a:gd name="connsiteY0" fmla="*/ 12700 h 165100"/>
                <a:gd name="connsiteX1" fmla="*/ 95250 w 177800"/>
                <a:gd name="connsiteY1" fmla="*/ 0 h 165100"/>
                <a:gd name="connsiteX2" fmla="*/ 6350 w 177800"/>
                <a:gd name="connsiteY2" fmla="*/ 19050 h 165100"/>
                <a:gd name="connsiteX3" fmla="*/ 0 w 177800"/>
                <a:gd name="connsiteY3" fmla="*/ 85725 h 165100"/>
                <a:gd name="connsiteX4" fmla="*/ 161925 w 177800"/>
                <a:gd name="connsiteY4" fmla="*/ 165100 h 165100"/>
                <a:gd name="connsiteX5" fmla="*/ 177800 w 177800"/>
                <a:gd name="connsiteY5" fmla="*/ 1270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7800" h="165100">
                  <a:moveTo>
                    <a:pt x="177800" y="12700"/>
                  </a:moveTo>
                  <a:lnTo>
                    <a:pt x="95250" y="0"/>
                  </a:lnTo>
                  <a:lnTo>
                    <a:pt x="6350" y="19050"/>
                  </a:lnTo>
                  <a:lnTo>
                    <a:pt x="0" y="85725"/>
                  </a:lnTo>
                  <a:lnTo>
                    <a:pt x="161925" y="165100"/>
                  </a:lnTo>
                  <a:lnTo>
                    <a:pt x="177800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4" name="フリーフォーム 1076">
              <a:extLst>
                <a:ext uri="{FF2B5EF4-FFF2-40B4-BE49-F238E27FC236}">
                  <a16:creationId xmlns:a16="http://schemas.microsoft.com/office/drawing/2014/main" id="{0F8749B3-7ED4-4FAF-BF8F-9B0CAA3EA35C}"/>
                </a:ext>
              </a:extLst>
            </p:cNvPr>
            <p:cNvSpPr/>
            <p:nvPr/>
          </p:nvSpPr>
          <p:spPr bwMode="auto">
            <a:xfrm>
              <a:off x="2516440" y="2827364"/>
              <a:ext cx="167573" cy="88442"/>
            </a:xfrm>
            <a:custGeom>
              <a:avLst/>
              <a:gdLst>
                <a:gd name="connsiteX0" fmla="*/ 228600 w 228600"/>
                <a:gd name="connsiteY0" fmla="*/ 44450 h 120650"/>
                <a:gd name="connsiteX1" fmla="*/ 225425 w 228600"/>
                <a:gd name="connsiteY1" fmla="*/ 120650 h 120650"/>
                <a:gd name="connsiteX2" fmla="*/ 114300 w 228600"/>
                <a:gd name="connsiteY2" fmla="*/ 101600 h 120650"/>
                <a:gd name="connsiteX3" fmla="*/ 0 w 228600"/>
                <a:gd name="connsiteY3" fmla="*/ 117475 h 120650"/>
                <a:gd name="connsiteX4" fmla="*/ 12700 w 228600"/>
                <a:gd name="connsiteY4" fmla="*/ 12700 h 120650"/>
                <a:gd name="connsiteX5" fmla="*/ 79375 w 228600"/>
                <a:gd name="connsiteY5" fmla="*/ 60325 h 120650"/>
                <a:gd name="connsiteX6" fmla="*/ 111125 w 228600"/>
                <a:gd name="connsiteY6" fmla="*/ 0 h 120650"/>
                <a:gd name="connsiteX7" fmla="*/ 228600 w 228600"/>
                <a:gd name="connsiteY7" fmla="*/ 44450 h 12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8600" h="120650">
                  <a:moveTo>
                    <a:pt x="228600" y="44450"/>
                  </a:moveTo>
                  <a:lnTo>
                    <a:pt x="225425" y="120650"/>
                  </a:lnTo>
                  <a:lnTo>
                    <a:pt x="114300" y="101600"/>
                  </a:lnTo>
                  <a:lnTo>
                    <a:pt x="0" y="117475"/>
                  </a:lnTo>
                  <a:lnTo>
                    <a:pt x="12700" y="12700"/>
                  </a:lnTo>
                  <a:lnTo>
                    <a:pt x="79375" y="60325"/>
                  </a:lnTo>
                  <a:lnTo>
                    <a:pt x="111125" y="0"/>
                  </a:lnTo>
                  <a:lnTo>
                    <a:pt x="22860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5" name="フリーフォーム 1077">
              <a:extLst>
                <a:ext uri="{FF2B5EF4-FFF2-40B4-BE49-F238E27FC236}">
                  <a16:creationId xmlns:a16="http://schemas.microsoft.com/office/drawing/2014/main" id="{7BB6A894-A7AC-4F9D-ADA3-326658747431}"/>
                </a:ext>
              </a:extLst>
            </p:cNvPr>
            <p:cNvSpPr/>
            <p:nvPr/>
          </p:nvSpPr>
          <p:spPr bwMode="auto">
            <a:xfrm>
              <a:off x="2579280" y="2915805"/>
              <a:ext cx="211795" cy="216449"/>
            </a:xfrm>
            <a:custGeom>
              <a:avLst/>
              <a:gdLst>
                <a:gd name="connsiteX0" fmla="*/ 76200 w 288925"/>
                <a:gd name="connsiteY0" fmla="*/ 3175 h 295275"/>
                <a:gd name="connsiteX1" fmla="*/ 107950 w 288925"/>
                <a:gd name="connsiteY1" fmla="*/ 73025 h 295275"/>
                <a:gd name="connsiteX2" fmla="*/ 76200 w 288925"/>
                <a:gd name="connsiteY2" fmla="*/ 136525 h 295275"/>
                <a:gd name="connsiteX3" fmla="*/ 0 w 288925"/>
                <a:gd name="connsiteY3" fmla="*/ 136525 h 295275"/>
                <a:gd name="connsiteX4" fmla="*/ 3175 w 288925"/>
                <a:gd name="connsiteY4" fmla="*/ 295275 h 295275"/>
                <a:gd name="connsiteX5" fmla="*/ 66675 w 288925"/>
                <a:gd name="connsiteY5" fmla="*/ 266700 h 295275"/>
                <a:gd name="connsiteX6" fmla="*/ 120650 w 288925"/>
                <a:gd name="connsiteY6" fmla="*/ 279400 h 295275"/>
                <a:gd name="connsiteX7" fmla="*/ 212725 w 288925"/>
                <a:gd name="connsiteY7" fmla="*/ 288925 h 295275"/>
                <a:gd name="connsiteX8" fmla="*/ 260350 w 288925"/>
                <a:gd name="connsiteY8" fmla="*/ 254000 h 295275"/>
                <a:gd name="connsiteX9" fmla="*/ 288925 w 288925"/>
                <a:gd name="connsiteY9" fmla="*/ 165100 h 295275"/>
                <a:gd name="connsiteX10" fmla="*/ 263525 w 288925"/>
                <a:gd name="connsiteY10" fmla="*/ 25400 h 295275"/>
                <a:gd name="connsiteX11" fmla="*/ 146050 w 288925"/>
                <a:gd name="connsiteY11" fmla="*/ 0 h 295275"/>
                <a:gd name="connsiteX12" fmla="*/ 76200 w 288925"/>
                <a:gd name="connsiteY12" fmla="*/ 3175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8925" h="295275">
                  <a:moveTo>
                    <a:pt x="76200" y="3175"/>
                  </a:moveTo>
                  <a:lnTo>
                    <a:pt x="107950" y="73025"/>
                  </a:lnTo>
                  <a:lnTo>
                    <a:pt x="76200" y="136525"/>
                  </a:lnTo>
                  <a:lnTo>
                    <a:pt x="0" y="136525"/>
                  </a:lnTo>
                  <a:cubicBezTo>
                    <a:pt x="1058" y="189442"/>
                    <a:pt x="2117" y="242358"/>
                    <a:pt x="3175" y="295275"/>
                  </a:cubicBezTo>
                  <a:lnTo>
                    <a:pt x="66675" y="266700"/>
                  </a:lnTo>
                  <a:lnTo>
                    <a:pt x="120650" y="279400"/>
                  </a:lnTo>
                  <a:lnTo>
                    <a:pt x="212725" y="288925"/>
                  </a:lnTo>
                  <a:lnTo>
                    <a:pt x="260350" y="254000"/>
                  </a:lnTo>
                  <a:lnTo>
                    <a:pt x="288925" y="165100"/>
                  </a:lnTo>
                  <a:lnTo>
                    <a:pt x="263525" y="25400"/>
                  </a:lnTo>
                  <a:lnTo>
                    <a:pt x="146050" y="0"/>
                  </a:lnTo>
                  <a:lnTo>
                    <a:pt x="76200" y="31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6" name="フリーフォーム 1078">
              <a:extLst>
                <a:ext uri="{FF2B5EF4-FFF2-40B4-BE49-F238E27FC236}">
                  <a16:creationId xmlns:a16="http://schemas.microsoft.com/office/drawing/2014/main" id="{09164ABC-DF87-4BB4-9F76-0FE17661EF5C}"/>
                </a:ext>
              </a:extLst>
            </p:cNvPr>
            <p:cNvSpPr/>
            <p:nvPr/>
          </p:nvSpPr>
          <p:spPr bwMode="auto">
            <a:xfrm>
              <a:off x="2544369" y="3092689"/>
              <a:ext cx="444535" cy="323510"/>
            </a:xfrm>
            <a:custGeom>
              <a:avLst/>
              <a:gdLst>
                <a:gd name="connsiteX0" fmla="*/ 50800 w 606425"/>
                <a:gd name="connsiteY0" fmla="*/ 53975 h 441325"/>
                <a:gd name="connsiteX1" fmla="*/ 0 w 606425"/>
                <a:gd name="connsiteY1" fmla="*/ 215900 h 441325"/>
                <a:gd name="connsiteX2" fmla="*/ 22225 w 606425"/>
                <a:gd name="connsiteY2" fmla="*/ 257175 h 441325"/>
                <a:gd name="connsiteX3" fmla="*/ 149225 w 606425"/>
                <a:gd name="connsiteY3" fmla="*/ 234950 h 441325"/>
                <a:gd name="connsiteX4" fmla="*/ 234950 w 606425"/>
                <a:gd name="connsiteY4" fmla="*/ 228600 h 441325"/>
                <a:gd name="connsiteX5" fmla="*/ 273050 w 606425"/>
                <a:gd name="connsiteY5" fmla="*/ 323850 h 441325"/>
                <a:gd name="connsiteX6" fmla="*/ 225425 w 606425"/>
                <a:gd name="connsiteY6" fmla="*/ 381000 h 441325"/>
                <a:gd name="connsiteX7" fmla="*/ 257175 w 606425"/>
                <a:gd name="connsiteY7" fmla="*/ 403225 h 441325"/>
                <a:gd name="connsiteX8" fmla="*/ 323850 w 606425"/>
                <a:gd name="connsiteY8" fmla="*/ 330200 h 441325"/>
                <a:gd name="connsiteX9" fmla="*/ 365125 w 606425"/>
                <a:gd name="connsiteY9" fmla="*/ 368300 h 441325"/>
                <a:gd name="connsiteX10" fmla="*/ 387350 w 606425"/>
                <a:gd name="connsiteY10" fmla="*/ 431800 h 441325"/>
                <a:gd name="connsiteX11" fmla="*/ 488950 w 606425"/>
                <a:gd name="connsiteY11" fmla="*/ 393700 h 441325"/>
                <a:gd name="connsiteX12" fmla="*/ 539750 w 606425"/>
                <a:gd name="connsiteY12" fmla="*/ 441325 h 441325"/>
                <a:gd name="connsiteX13" fmla="*/ 606425 w 606425"/>
                <a:gd name="connsiteY13" fmla="*/ 177800 h 441325"/>
                <a:gd name="connsiteX14" fmla="*/ 323850 w 606425"/>
                <a:gd name="connsiteY14" fmla="*/ 0 h 441325"/>
                <a:gd name="connsiteX15" fmla="*/ 266700 w 606425"/>
                <a:gd name="connsiteY15" fmla="*/ 44450 h 441325"/>
                <a:gd name="connsiteX16" fmla="*/ 114300 w 606425"/>
                <a:gd name="connsiteY16" fmla="*/ 28575 h 441325"/>
                <a:gd name="connsiteX17" fmla="*/ 50800 w 606425"/>
                <a:gd name="connsiteY17" fmla="*/ 53975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6425" h="441325">
                  <a:moveTo>
                    <a:pt x="50800" y="53975"/>
                  </a:moveTo>
                  <a:lnTo>
                    <a:pt x="0" y="215900"/>
                  </a:lnTo>
                  <a:lnTo>
                    <a:pt x="22225" y="257175"/>
                  </a:lnTo>
                  <a:lnTo>
                    <a:pt x="149225" y="234950"/>
                  </a:lnTo>
                  <a:lnTo>
                    <a:pt x="234950" y="228600"/>
                  </a:lnTo>
                  <a:lnTo>
                    <a:pt x="273050" y="323850"/>
                  </a:lnTo>
                  <a:lnTo>
                    <a:pt x="225425" y="381000"/>
                  </a:lnTo>
                  <a:lnTo>
                    <a:pt x="257175" y="403225"/>
                  </a:lnTo>
                  <a:lnTo>
                    <a:pt x="323850" y="330200"/>
                  </a:lnTo>
                  <a:lnTo>
                    <a:pt x="365125" y="368300"/>
                  </a:lnTo>
                  <a:lnTo>
                    <a:pt x="387350" y="431800"/>
                  </a:lnTo>
                  <a:lnTo>
                    <a:pt x="488950" y="393700"/>
                  </a:lnTo>
                  <a:lnTo>
                    <a:pt x="539750" y="441325"/>
                  </a:lnTo>
                  <a:lnTo>
                    <a:pt x="606425" y="177800"/>
                  </a:lnTo>
                  <a:lnTo>
                    <a:pt x="323850" y="0"/>
                  </a:lnTo>
                  <a:lnTo>
                    <a:pt x="266700" y="44450"/>
                  </a:lnTo>
                  <a:lnTo>
                    <a:pt x="114300" y="28575"/>
                  </a:lnTo>
                  <a:lnTo>
                    <a:pt x="50800" y="539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7" name="フリーフォーム 1079">
              <a:extLst>
                <a:ext uri="{FF2B5EF4-FFF2-40B4-BE49-F238E27FC236}">
                  <a16:creationId xmlns:a16="http://schemas.microsoft.com/office/drawing/2014/main" id="{2C048C33-1593-4F9F-A71B-9ABF3CB7C193}"/>
                </a:ext>
              </a:extLst>
            </p:cNvPr>
            <p:cNvSpPr/>
            <p:nvPr/>
          </p:nvSpPr>
          <p:spPr bwMode="auto">
            <a:xfrm>
              <a:off x="2339557" y="2906496"/>
              <a:ext cx="318855" cy="309546"/>
            </a:xfrm>
            <a:custGeom>
              <a:avLst/>
              <a:gdLst>
                <a:gd name="connsiteX0" fmla="*/ 238125 w 434975"/>
                <a:gd name="connsiteY0" fmla="*/ 12700 h 422275"/>
                <a:gd name="connsiteX1" fmla="*/ 168275 w 434975"/>
                <a:gd name="connsiteY1" fmla="*/ 31750 h 422275"/>
                <a:gd name="connsiteX2" fmla="*/ 171450 w 434975"/>
                <a:gd name="connsiteY2" fmla="*/ 101600 h 422275"/>
                <a:gd name="connsiteX3" fmla="*/ 31750 w 434975"/>
                <a:gd name="connsiteY3" fmla="*/ 139700 h 422275"/>
                <a:gd name="connsiteX4" fmla="*/ 0 w 434975"/>
                <a:gd name="connsiteY4" fmla="*/ 225425 h 422275"/>
                <a:gd name="connsiteX5" fmla="*/ 28575 w 434975"/>
                <a:gd name="connsiteY5" fmla="*/ 346075 h 422275"/>
                <a:gd name="connsiteX6" fmla="*/ 66675 w 434975"/>
                <a:gd name="connsiteY6" fmla="*/ 330200 h 422275"/>
                <a:gd name="connsiteX7" fmla="*/ 168275 w 434975"/>
                <a:gd name="connsiteY7" fmla="*/ 415925 h 422275"/>
                <a:gd name="connsiteX8" fmla="*/ 285750 w 434975"/>
                <a:gd name="connsiteY8" fmla="*/ 422275 h 422275"/>
                <a:gd name="connsiteX9" fmla="*/ 339725 w 434975"/>
                <a:gd name="connsiteY9" fmla="*/ 301625 h 422275"/>
                <a:gd name="connsiteX10" fmla="*/ 327025 w 434975"/>
                <a:gd name="connsiteY10" fmla="*/ 149225 h 422275"/>
                <a:gd name="connsiteX11" fmla="*/ 396875 w 434975"/>
                <a:gd name="connsiteY11" fmla="*/ 142875 h 422275"/>
                <a:gd name="connsiteX12" fmla="*/ 434975 w 434975"/>
                <a:gd name="connsiteY12" fmla="*/ 82550 h 422275"/>
                <a:gd name="connsiteX13" fmla="*/ 393700 w 434975"/>
                <a:gd name="connsiteY13" fmla="*/ 0 h 422275"/>
                <a:gd name="connsiteX14" fmla="*/ 358775 w 434975"/>
                <a:gd name="connsiteY14" fmla="*/ 0 h 422275"/>
                <a:gd name="connsiteX15" fmla="*/ 238125 w 434975"/>
                <a:gd name="connsiteY15" fmla="*/ 12700 h 422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34975" h="422275">
                  <a:moveTo>
                    <a:pt x="238125" y="12700"/>
                  </a:moveTo>
                  <a:lnTo>
                    <a:pt x="168275" y="31750"/>
                  </a:lnTo>
                  <a:lnTo>
                    <a:pt x="171450" y="101600"/>
                  </a:lnTo>
                  <a:lnTo>
                    <a:pt x="31750" y="139700"/>
                  </a:lnTo>
                  <a:lnTo>
                    <a:pt x="0" y="225425"/>
                  </a:lnTo>
                  <a:lnTo>
                    <a:pt x="28575" y="346075"/>
                  </a:lnTo>
                  <a:lnTo>
                    <a:pt x="66675" y="330200"/>
                  </a:lnTo>
                  <a:lnTo>
                    <a:pt x="168275" y="415925"/>
                  </a:lnTo>
                  <a:lnTo>
                    <a:pt x="285750" y="422275"/>
                  </a:lnTo>
                  <a:lnTo>
                    <a:pt x="339725" y="301625"/>
                  </a:lnTo>
                  <a:lnTo>
                    <a:pt x="327025" y="149225"/>
                  </a:lnTo>
                  <a:lnTo>
                    <a:pt x="396875" y="142875"/>
                  </a:lnTo>
                  <a:lnTo>
                    <a:pt x="434975" y="82550"/>
                  </a:lnTo>
                  <a:lnTo>
                    <a:pt x="393700" y="0"/>
                  </a:lnTo>
                  <a:lnTo>
                    <a:pt x="358775" y="0"/>
                  </a:lnTo>
                  <a:lnTo>
                    <a:pt x="23812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8" name="フリーフォーム 1080">
              <a:extLst>
                <a:ext uri="{FF2B5EF4-FFF2-40B4-BE49-F238E27FC236}">
                  <a16:creationId xmlns:a16="http://schemas.microsoft.com/office/drawing/2014/main" id="{F8081424-609C-46FB-84DA-DFA4E94972FA}"/>
                </a:ext>
              </a:extLst>
            </p:cNvPr>
            <p:cNvSpPr/>
            <p:nvPr/>
          </p:nvSpPr>
          <p:spPr bwMode="auto">
            <a:xfrm>
              <a:off x="2195258" y="2832018"/>
              <a:ext cx="67495" cy="144300"/>
            </a:xfrm>
            <a:custGeom>
              <a:avLst/>
              <a:gdLst>
                <a:gd name="connsiteX0" fmla="*/ 63500 w 92075"/>
                <a:gd name="connsiteY0" fmla="*/ 177800 h 196850"/>
                <a:gd name="connsiteX1" fmla="*/ 6350 w 92075"/>
                <a:gd name="connsiteY1" fmla="*/ 196850 h 196850"/>
                <a:gd name="connsiteX2" fmla="*/ 0 w 92075"/>
                <a:gd name="connsiteY2" fmla="*/ 69850 h 196850"/>
                <a:gd name="connsiteX3" fmla="*/ 73025 w 92075"/>
                <a:gd name="connsiteY3" fmla="*/ 0 h 196850"/>
                <a:gd name="connsiteX4" fmla="*/ 92075 w 92075"/>
                <a:gd name="connsiteY4" fmla="*/ 66675 h 196850"/>
                <a:gd name="connsiteX5" fmla="*/ 63500 w 92075"/>
                <a:gd name="connsiteY5" fmla="*/ 177800 h 19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075" h="196850">
                  <a:moveTo>
                    <a:pt x="63500" y="177800"/>
                  </a:moveTo>
                  <a:lnTo>
                    <a:pt x="6350" y="196850"/>
                  </a:lnTo>
                  <a:lnTo>
                    <a:pt x="0" y="69850"/>
                  </a:lnTo>
                  <a:lnTo>
                    <a:pt x="73025" y="0"/>
                  </a:lnTo>
                  <a:lnTo>
                    <a:pt x="92075" y="66675"/>
                  </a:lnTo>
                  <a:lnTo>
                    <a:pt x="63500" y="177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9" name="フリーフォーム 1081">
              <a:extLst>
                <a:ext uri="{FF2B5EF4-FFF2-40B4-BE49-F238E27FC236}">
                  <a16:creationId xmlns:a16="http://schemas.microsoft.com/office/drawing/2014/main" id="{C669DBDA-9869-4C19-A746-76A0A07BFFC3}"/>
                </a:ext>
              </a:extLst>
            </p:cNvPr>
            <p:cNvSpPr/>
            <p:nvPr/>
          </p:nvSpPr>
          <p:spPr bwMode="auto">
            <a:xfrm>
              <a:off x="2134745" y="2964681"/>
              <a:ext cx="228086" cy="330493"/>
            </a:xfrm>
            <a:custGeom>
              <a:avLst/>
              <a:gdLst>
                <a:gd name="connsiteX0" fmla="*/ 142875 w 311150"/>
                <a:gd name="connsiteY0" fmla="*/ 0 h 450850"/>
                <a:gd name="connsiteX1" fmla="*/ 79375 w 311150"/>
                <a:gd name="connsiteY1" fmla="*/ 28575 h 450850"/>
                <a:gd name="connsiteX2" fmla="*/ 107950 w 311150"/>
                <a:gd name="connsiteY2" fmla="*/ 92075 h 450850"/>
                <a:gd name="connsiteX3" fmla="*/ 44450 w 311150"/>
                <a:gd name="connsiteY3" fmla="*/ 114300 h 450850"/>
                <a:gd name="connsiteX4" fmla="*/ 47625 w 311150"/>
                <a:gd name="connsiteY4" fmla="*/ 250825 h 450850"/>
                <a:gd name="connsiteX5" fmla="*/ 0 w 311150"/>
                <a:gd name="connsiteY5" fmla="*/ 317500 h 450850"/>
                <a:gd name="connsiteX6" fmla="*/ 85725 w 311150"/>
                <a:gd name="connsiteY6" fmla="*/ 374650 h 450850"/>
                <a:gd name="connsiteX7" fmla="*/ 88900 w 311150"/>
                <a:gd name="connsiteY7" fmla="*/ 441325 h 450850"/>
                <a:gd name="connsiteX8" fmla="*/ 222250 w 311150"/>
                <a:gd name="connsiteY8" fmla="*/ 450850 h 450850"/>
                <a:gd name="connsiteX9" fmla="*/ 298450 w 311150"/>
                <a:gd name="connsiteY9" fmla="*/ 371475 h 450850"/>
                <a:gd name="connsiteX10" fmla="*/ 222250 w 311150"/>
                <a:gd name="connsiteY10" fmla="*/ 279400 h 450850"/>
                <a:gd name="connsiteX11" fmla="*/ 304800 w 311150"/>
                <a:gd name="connsiteY11" fmla="*/ 273050 h 450850"/>
                <a:gd name="connsiteX12" fmla="*/ 276225 w 311150"/>
                <a:gd name="connsiteY12" fmla="*/ 142875 h 450850"/>
                <a:gd name="connsiteX13" fmla="*/ 311150 w 311150"/>
                <a:gd name="connsiteY13" fmla="*/ 60325 h 450850"/>
                <a:gd name="connsiteX14" fmla="*/ 234950 w 311150"/>
                <a:gd name="connsiteY14" fmla="*/ 44450 h 450850"/>
                <a:gd name="connsiteX15" fmla="*/ 193675 w 311150"/>
                <a:gd name="connsiteY15" fmla="*/ 63500 h 450850"/>
                <a:gd name="connsiteX16" fmla="*/ 142875 w 311150"/>
                <a:gd name="connsiteY16" fmla="*/ 0 h 45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11150" h="450850">
                  <a:moveTo>
                    <a:pt x="142875" y="0"/>
                  </a:moveTo>
                  <a:lnTo>
                    <a:pt x="79375" y="28575"/>
                  </a:lnTo>
                  <a:lnTo>
                    <a:pt x="107950" y="92075"/>
                  </a:lnTo>
                  <a:lnTo>
                    <a:pt x="44450" y="114300"/>
                  </a:lnTo>
                  <a:cubicBezTo>
                    <a:pt x="45508" y="159808"/>
                    <a:pt x="46567" y="205317"/>
                    <a:pt x="47625" y="250825"/>
                  </a:cubicBezTo>
                  <a:lnTo>
                    <a:pt x="0" y="317500"/>
                  </a:lnTo>
                  <a:lnTo>
                    <a:pt x="85725" y="374650"/>
                  </a:lnTo>
                  <a:lnTo>
                    <a:pt x="88900" y="441325"/>
                  </a:lnTo>
                  <a:lnTo>
                    <a:pt x="222250" y="450850"/>
                  </a:lnTo>
                  <a:lnTo>
                    <a:pt x="298450" y="371475"/>
                  </a:lnTo>
                  <a:lnTo>
                    <a:pt x="222250" y="279400"/>
                  </a:lnTo>
                  <a:lnTo>
                    <a:pt x="304800" y="273050"/>
                  </a:lnTo>
                  <a:lnTo>
                    <a:pt x="276225" y="142875"/>
                  </a:lnTo>
                  <a:lnTo>
                    <a:pt x="311150" y="60325"/>
                  </a:lnTo>
                  <a:lnTo>
                    <a:pt x="234950" y="44450"/>
                  </a:lnTo>
                  <a:lnTo>
                    <a:pt x="193675" y="635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91" name="フリーフォーム 1082">
              <a:extLst>
                <a:ext uri="{FF2B5EF4-FFF2-40B4-BE49-F238E27FC236}">
                  <a16:creationId xmlns:a16="http://schemas.microsoft.com/office/drawing/2014/main" id="{5D245664-41B2-420D-A331-420E70350B88}"/>
                </a:ext>
              </a:extLst>
            </p:cNvPr>
            <p:cNvSpPr/>
            <p:nvPr/>
          </p:nvSpPr>
          <p:spPr bwMode="auto">
            <a:xfrm>
              <a:off x="2304646" y="3139237"/>
              <a:ext cx="151282" cy="109388"/>
            </a:xfrm>
            <a:custGeom>
              <a:avLst/>
              <a:gdLst>
                <a:gd name="connsiteX0" fmla="*/ 111125 w 206375"/>
                <a:gd name="connsiteY0" fmla="*/ 0 h 149225"/>
                <a:gd name="connsiteX1" fmla="*/ 69850 w 206375"/>
                <a:gd name="connsiteY1" fmla="*/ 41275 h 149225"/>
                <a:gd name="connsiteX2" fmla="*/ 0 w 206375"/>
                <a:gd name="connsiteY2" fmla="*/ 47625 h 149225"/>
                <a:gd name="connsiteX3" fmla="*/ 73025 w 206375"/>
                <a:gd name="connsiteY3" fmla="*/ 142875 h 149225"/>
                <a:gd name="connsiteX4" fmla="*/ 95250 w 206375"/>
                <a:gd name="connsiteY4" fmla="*/ 127000 h 149225"/>
                <a:gd name="connsiteX5" fmla="*/ 149225 w 206375"/>
                <a:gd name="connsiteY5" fmla="*/ 149225 h 149225"/>
                <a:gd name="connsiteX6" fmla="*/ 206375 w 206375"/>
                <a:gd name="connsiteY6" fmla="*/ 98425 h 149225"/>
                <a:gd name="connsiteX7" fmla="*/ 111125 w 206375"/>
                <a:gd name="connsiteY7" fmla="*/ 0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375" h="149225">
                  <a:moveTo>
                    <a:pt x="111125" y="0"/>
                  </a:moveTo>
                  <a:lnTo>
                    <a:pt x="69850" y="41275"/>
                  </a:lnTo>
                  <a:lnTo>
                    <a:pt x="0" y="47625"/>
                  </a:lnTo>
                  <a:lnTo>
                    <a:pt x="73025" y="142875"/>
                  </a:lnTo>
                  <a:lnTo>
                    <a:pt x="95250" y="127000"/>
                  </a:lnTo>
                  <a:lnTo>
                    <a:pt x="149225" y="149225"/>
                  </a:lnTo>
                  <a:lnTo>
                    <a:pt x="206375" y="98425"/>
                  </a:lnTo>
                  <a:lnTo>
                    <a:pt x="1111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94" name="フリーフォーム 1083">
              <a:extLst>
                <a:ext uri="{FF2B5EF4-FFF2-40B4-BE49-F238E27FC236}">
                  <a16:creationId xmlns:a16="http://schemas.microsoft.com/office/drawing/2014/main" id="{DA2831B6-83E8-472F-8A59-881CFBE9C26F}"/>
                </a:ext>
              </a:extLst>
            </p:cNvPr>
            <p:cNvSpPr/>
            <p:nvPr/>
          </p:nvSpPr>
          <p:spPr bwMode="auto">
            <a:xfrm>
              <a:off x="2414034" y="3211387"/>
              <a:ext cx="144299" cy="65168"/>
            </a:xfrm>
            <a:custGeom>
              <a:avLst/>
              <a:gdLst>
                <a:gd name="connsiteX0" fmla="*/ 0 w 196850"/>
                <a:gd name="connsiteY0" fmla="*/ 57150 h 88900"/>
                <a:gd name="connsiteX1" fmla="*/ 73025 w 196850"/>
                <a:gd name="connsiteY1" fmla="*/ 88900 h 88900"/>
                <a:gd name="connsiteX2" fmla="*/ 117475 w 196850"/>
                <a:gd name="connsiteY2" fmla="*/ 66675 h 88900"/>
                <a:gd name="connsiteX3" fmla="*/ 177800 w 196850"/>
                <a:gd name="connsiteY3" fmla="*/ 63500 h 88900"/>
                <a:gd name="connsiteX4" fmla="*/ 196850 w 196850"/>
                <a:gd name="connsiteY4" fmla="*/ 0 h 88900"/>
                <a:gd name="connsiteX5" fmla="*/ 53975 w 196850"/>
                <a:gd name="connsiteY5" fmla="*/ 6350 h 88900"/>
                <a:gd name="connsiteX6" fmla="*/ 0 w 196850"/>
                <a:gd name="connsiteY6" fmla="*/ 5715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6850" h="88900">
                  <a:moveTo>
                    <a:pt x="0" y="57150"/>
                  </a:moveTo>
                  <a:lnTo>
                    <a:pt x="73025" y="88900"/>
                  </a:lnTo>
                  <a:lnTo>
                    <a:pt x="117475" y="66675"/>
                  </a:lnTo>
                  <a:lnTo>
                    <a:pt x="177800" y="63500"/>
                  </a:lnTo>
                  <a:lnTo>
                    <a:pt x="196850" y="0"/>
                  </a:lnTo>
                  <a:lnTo>
                    <a:pt x="53975" y="6350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95" name="フリーフォーム 1084">
              <a:extLst>
                <a:ext uri="{FF2B5EF4-FFF2-40B4-BE49-F238E27FC236}">
                  <a16:creationId xmlns:a16="http://schemas.microsoft.com/office/drawing/2014/main" id="{C01F245E-9B85-4FF2-AE79-1E42D90AE6CF}"/>
                </a:ext>
              </a:extLst>
            </p:cNvPr>
            <p:cNvSpPr/>
            <p:nvPr/>
          </p:nvSpPr>
          <p:spPr bwMode="auto">
            <a:xfrm>
              <a:off x="2078887" y="3036831"/>
              <a:ext cx="88441" cy="114043"/>
            </a:xfrm>
            <a:custGeom>
              <a:avLst/>
              <a:gdLst>
                <a:gd name="connsiteX0" fmla="*/ 120650 w 120650"/>
                <a:gd name="connsiteY0" fmla="*/ 155575 h 155575"/>
                <a:gd name="connsiteX1" fmla="*/ 0 w 120650"/>
                <a:gd name="connsiteY1" fmla="*/ 114300 h 155575"/>
                <a:gd name="connsiteX2" fmla="*/ 79375 w 120650"/>
                <a:gd name="connsiteY2" fmla="*/ 0 h 155575"/>
                <a:gd name="connsiteX3" fmla="*/ 120650 w 120650"/>
                <a:gd name="connsiteY3" fmla="*/ 12700 h 155575"/>
                <a:gd name="connsiteX4" fmla="*/ 120650 w 120650"/>
                <a:gd name="connsiteY4" fmla="*/ 155575 h 15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50" h="155575">
                  <a:moveTo>
                    <a:pt x="120650" y="155575"/>
                  </a:moveTo>
                  <a:lnTo>
                    <a:pt x="0" y="114300"/>
                  </a:lnTo>
                  <a:lnTo>
                    <a:pt x="79375" y="0"/>
                  </a:lnTo>
                  <a:lnTo>
                    <a:pt x="120650" y="12700"/>
                  </a:lnTo>
                  <a:lnTo>
                    <a:pt x="120650" y="155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96" name="フリーフォーム 1085">
              <a:extLst>
                <a:ext uri="{FF2B5EF4-FFF2-40B4-BE49-F238E27FC236}">
                  <a16:creationId xmlns:a16="http://schemas.microsoft.com/office/drawing/2014/main" id="{5A9BF9CD-8AD0-456B-ABFA-7CC63C39660E}"/>
                </a:ext>
              </a:extLst>
            </p:cNvPr>
            <p:cNvSpPr/>
            <p:nvPr/>
          </p:nvSpPr>
          <p:spPr bwMode="auto">
            <a:xfrm>
              <a:off x="2050958" y="3118290"/>
              <a:ext cx="116371" cy="86114"/>
            </a:xfrm>
            <a:custGeom>
              <a:avLst/>
              <a:gdLst>
                <a:gd name="connsiteX0" fmla="*/ 41275 w 158750"/>
                <a:gd name="connsiteY0" fmla="*/ 0 h 117475"/>
                <a:gd name="connsiteX1" fmla="*/ 0 w 158750"/>
                <a:gd name="connsiteY1" fmla="*/ 57150 h 117475"/>
                <a:gd name="connsiteX2" fmla="*/ 104775 w 158750"/>
                <a:gd name="connsiteY2" fmla="*/ 117475 h 117475"/>
                <a:gd name="connsiteX3" fmla="*/ 158750 w 158750"/>
                <a:gd name="connsiteY3" fmla="*/ 50800 h 117475"/>
                <a:gd name="connsiteX4" fmla="*/ 41275 w 158750"/>
                <a:gd name="connsiteY4" fmla="*/ 0 h 11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750" h="117475">
                  <a:moveTo>
                    <a:pt x="41275" y="0"/>
                  </a:moveTo>
                  <a:lnTo>
                    <a:pt x="0" y="57150"/>
                  </a:lnTo>
                  <a:lnTo>
                    <a:pt x="104775" y="117475"/>
                  </a:lnTo>
                  <a:lnTo>
                    <a:pt x="158750" y="50800"/>
                  </a:lnTo>
                  <a:lnTo>
                    <a:pt x="412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97" name="フリーフォーム 1086">
              <a:extLst>
                <a:ext uri="{FF2B5EF4-FFF2-40B4-BE49-F238E27FC236}">
                  <a16:creationId xmlns:a16="http://schemas.microsoft.com/office/drawing/2014/main" id="{65DF15A0-B4FF-48A8-ADBD-320799DAF81C}"/>
                </a:ext>
              </a:extLst>
            </p:cNvPr>
            <p:cNvSpPr/>
            <p:nvPr/>
          </p:nvSpPr>
          <p:spPr bwMode="auto">
            <a:xfrm>
              <a:off x="1871747" y="3153201"/>
              <a:ext cx="384023" cy="323510"/>
            </a:xfrm>
            <a:custGeom>
              <a:avLst/>
              <a:gdLst>
                <a:gd name="connsiteX0" fmla="*/ 247650 w 523875"/>
                <a:gd name="connsiteY0" fmla="*/ 0 h 441325"/>
                <a:gd name="connsiteX1" fmla="*/ 371475 w 523875"/>
                <a:gd name="connsiteY1" fmla="*/ 66675 h 441325"/>
                <a:gd name="connsiteX2" fmla="*/ 438150 w 523875"/>
                <a:gd name="connsiteY2" fmla="*/ 123825 h 441325"/>
                <a:gd name="connsiteX3" fmla="*/ 438150 w 523875"/>
                <a:gd name="connsiteY3" fmla="*/ 187325 h 441325"/>
                <a:gd name="connsiteX4" fmla="*/ 523875 w 523875"/>
                <a:gd name="connsiteY4" fmla="*/ 244475 h 441325"/>
                <a:gd name="connsiteX5" fmla="*/ 406400 w 523875"/>
                <a:gd name="connsiteY5" fmla="*/ 288925 h 441325"/>
                <a:gd name="connsiteX6" fmla="*/ 434975 w 523875"/>
                <a:gd name="connsiteY6" fmla="*/ 412750 h 441325"/>
                <a:gd name="connsiteX7" fmla="*/ 285750 w 523875"/>
                <a:gd name="connsiteY7" fmla="*/ 400050 h 441325"/>
                <a:gd name="connsiteX8" fmla="*/ 257175 w 523875"/>
                <a:gd name="connsiteY8" fmla="*/ 441325 h 441325"/>
                <a:gd name="connsiteX9" fmla="*/ 114300 w 523875"/>
                <a:gd name="connsiteY9" fmla="*/ 406400 h 441325"/>
                <a:gd name="connsiteX10" fmla="*/ 114300 w 523875"/>
                <a:gd name="connsiteY10" fmla="*/ 238125 h 441325"/>
                <a:gd name="connsiteX11" fmla="*/ 0 w 523875"/>
                <a:gd name="connsiteY11" fmla="*/ 127000 h 441325"/>
                <a:gd name="connsiteX12" fmla="*/ 111125 w 523875"/>
                <a:gd name="connsiteY12" fmla="*/ 123825 h 441325"/>
                <a:gd name="connsiteX13" fmla="*/ 107950 w 523875"/>
                <a:gd name="connsiteY13" fmla="*/ 73025 h 441325"/>
                <a:gd name="connsiteX14" fmla="*/ 161925 w 523875"/>
                <a:gd name="connsiteY14" fmla="*/ 95250 h 441325"/>
                <a:gd name="connsiteX15" fmla="*/ 247650 w 523875"/>
                <a:gd name="connsiteY15" fmla="*/ 0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3875" h="441325">
                  <a:moveTo>
                    <a:pt x="247650" y="0"/>
                  </a:moveTo>
                  <a:lnTo>
                    <a:pt x="371475" y="66675"/>
                  </a:lnTo>
                  <a:lnTo>
                    <a:pt x="438150" y="123825"/>
                  </a:lnTo>
                  <a:lnTo>
                    <a:pt x="438150" y="187325"/>
                  </a:lnTo>
                  <a:lnTo>
                    <a:pt x="523875" y="244475"/>
                  </a:lnTo>
                  <a:lnTo>
                    <a:pt x="406400" y="288925"/>
                  </a:lnTo>
                  <a:lnTo>
                    <a:pt x="434975" y="412750"/>
                  </a:lnTo>
                  <a:lnTo>
                    <a:pt x="285750" y="400050"/>
                  </a:lnTo>
                  <a:lnTo>
                    <a:pt x="257175" y="441325"/>
                  </a:lnTo>
                  <a:lnTo>
                    <a:pt x="114300" y="406400"/>
                  </a:lnTo>
                  <a:lnTo>
                    <a:pt x="114300" y="238125"/>
                  </a:lnTo>
                  <a:lnTo>
                    <a:pt x="0" y="127000"/>
                  </a:lnTo>
                  <a:lnTo>
                    <a:pt x="111125" y="123825"/>
                  </a:lnTo>
                  <a:lnTo>
                    <a:pt x="107950" y="73025"/>
                  </a:lnTo>
                  <a:lnTo>
                    <a:pt x="161925" y="95250"/>
                  </a:lnTo>
                  <a:lnTo>
                    <a:pt x="247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98" name="フリーフォーム 1087">
              <a:extLst>
                <a:ext uri="{FF2B5EF4-FFF2-40B4-BE49-F238E27FC236}">
                  <a16:creationId xmlns:a16="http://schemas.microsoft.com/office/drawing/2014/main" id="{9A2E3AE3-F507-4635-8E97-562581DF1148}"/>
                </a:ext>
              </a:extLst>
            </p:cNvPr>
            <p:cNvSpPr/>
            <p:nvPr/>
          </p:nvSpPr>
          <p:spPr bwMode="auto">
            <a:xfrm>
              <a:off x="1773996" y="3425509"/>
              <a:ext cx="304891" cy="281617"/>
            </a:xfrm>
            <a:custGeom>
              <a:avLst/>
              <a:gdLst>
                <a:gd name="connsiteX0" fmla="*/ 244475 w 415925"/>
                <a:gd name="connsiteY0" fmla="*/ 38100 h 384175"/>
                <a:gd name="connsiteX1" fmla="*/ 384175 w 415925"/>
                <a:gd name="connsiteY1" fmla="*/ 73025 h 384175"/>
                <a:gd name="connsiteX2" fmla="*/ 415925 w 415925"/>
                <a:gd name="connsiteY2" fmla="*/ 111125 h 384175"/>
                <a:gd name="connsiteX3" fmla="*/ 314325 w 415925"/>
                <a:gd name="connsiteY3" fmla="*/ 196850 h 384175"/>
                <a:gd name="connsiteX4" fmla="*/ 304800 w 415925"/>
                <a:gd name="connsiteY4" fmla="*/ 266700 h 384175"/>
                <a:gd name="connsiteX5" fmla="*/ 238125 w 415925"/>
                <a:gd name="connsiteY5" fmla="*/ 342900 h 384175"/>
                <a:gd name="connsiteX6" fmla="*/ 104775 w 415925"/>
                <a:gd name="connsiteY6" fmla="*/ 384175 h 384175"/>
                <a:gd name="connsiteX7" fmla="*/ 50800 w 415925"/>
                <a:gd name="connsiteY7" fmla="*/ 317500 h 384175"/>
                <a:gd name="connsiteX8" fmla="*/ 73025 w 415925"/>
                <a:gd name="connsiteY8" fmla="*/ 107950 h 384175"/>
                <a:gd name="connsiteX9" fmla="*/ 0 w 415925"/>
                <a:gd name="connsiteY9" fmla="*/ 34925 h 384175"/>
                <a:gd name="connsiteX10" fmla="*/ 28575 w 415925"/>
                <a:gd name="connsiteY10" fmla="*/ 0 h 384175"/>
                <a:gd name="connsiteX11" fmla="*/ 161925 w 415925"/>
                <a:gd name="connsiteY11" fmla="*/ 41275 h 384175"/>
                <a:gd name="connsiteX12" fmla="*/ 244475 w 415925"/>
                <a:gd name="connsiteY12" fmla="*/ 38100 h 38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5925" h="384175">
                  <a:moveTo>
                    <a:pt x="244475" y="38100"/>
                  </a:moveTo>
                  <a:lnTo>
                    <a:pt x="384175" y="73025"/>
                  </a:lnTo>
                  <a:lnTo>
                    <a:pt x="415925" y="111125"/>
                  </a:lnTo>
                  <a:lnTo>
                    <a:pt x="314325" y="196850"/>
                  </a:lnTo>
                  <a:lnTo>
                    <a:pt x="304800" y="266700"/>
                  </a:lnTo>
                  <a:lnTo>
                    <a:pt x="238125" y="342900"/>
                  </a:lnTo>
                  <a:lnTo>
                    <a:pt x="104775" y="384175"/>
                  </a:lnTo>
                  <a:lnTo>
                    <a:pt x="50800" y="317500"/>
                  </a:lnTo>
                  <a:lnTo>
                    <a:pt x="73025" y="107950"/>
                  </a:lnTo>
                  <a:lnTo>
                    <a:pt x="0" y="34925"/>
                  </a:lnTo>
                  <a:lnTo>
                    <a:pt x="28575" y="0"/>
                  </a:lnTo>
                  <a:lnTo>
                    <a:pt x="161925" y="41275"/>
                  </a:lnTo>
                  <a:lnTo>
                    <a:pt x="2444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99" name="フリーフォーム 1088">
              <a:extLst>
                <a:ext uri="{FF2B5EF4-FFF2-40B4-BE49-F238E27FC236}">
                  <a16:creationId xmlns:a16="http://schemas.microsoft.com/office/drawing/2014/main" id="{C4A3877D-38B8-4877-9C82-7923DBAFFDE1}"/>
                </a:ext>
              </a:extLst>
            </p:cNvPr>
            <p:cNvSpPr/>
            <p:nvPr/>
          </p:nvSpPr>
          <p:spPr bwMode="auto">
            <a:xfrm>
              <a:off x="1764686" y="3453437"/>
              <a:ext cx="62840" cy="232741"/>
            </a:xfrm>
            <a:custGeom>
              <a:avLst/>
              <a:gdLst>
                <a:gd name="connsiteX0" fmla="*/ 12700 w 85725"/>
                <a:gd name="connsiteY0" fmla="*/ 0 h 317500"/>
                <a:gd name="connsiteX1" fmla="*/ 85725 w 85725"/>
                <a:gd name="connsiteY1" fmla="*/ 69850 h 317500"/>
                <a:gd name="connsiteX2" fmla="*/ 63500 w 85725"/>
                <a:gd name="connsiteY2" fmla="*/ 276225 h 317500"/>
                <a:gd name="connsiteX3" fmla="*/ 25400 w 85725"/>
                <a:gd name="connsiteY3" fmla="*/ 317500 h 317500"/>
                <a:gd name="connsiteX4" fmla="*/ 0 w 85725"/>
                <a:gd name="connsiteY4" fmla="*/ 193675 h 317500"/>
                <a:gd name="connsiteX5" fmla="*/ 31750 w 85725"/>
                <a:gd name="connsiteY5" fmla="*/ 98425 h 317500"/>
                <a:gd name="connsiteX6" fmla="*/ 12700 w 85725"/>
                <a:gd name="connsiteY6" fmla="*/ 0 h 31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317500">
                  <a:moveTo>
                    <a:pt x="12700" y="0"/>
                  </a:moveTo>
                  <a:lnTo>
                    <a:pt x="85725" y="69850"/>
                  </a:lnTo>
                  <a:lnTo>
                    <a:pt x="63500" y="276225"/>
                  </a:lnTo>
                  <a:lnTo>
                    <a:pt x="25400" y="317500"/>
                  </a:lnTo>
                  <a:lnTo>
                    <a:pt x="0" y="193675"/>
                  </a:lnTo>
                  <a:lnTo>
                    <a:pt x="31750" y="98425"/>
                  </a:lnTo>
                  <a:lnTo>
                    <a:pt x="127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0" name="フリーフォーム 1089">
              <a:extLst>
                <a:ext uri="{FF2B5EF4-FFF2-40B4-BE49-F238E27FC236}">
                  <a16:creationId xmlns:a16="http://schemas.microsoft.com/office/drawing/2014/main" id="{1D687586-2E46-4F88-A915-3C9A7AE8D15E}"/>
                </a:ext>
              </a:extLst>
            </p:cNvPr>
            <p:cNvSpPr/>
            <p:nvPr/>
          </p:nvSpPr>
          <p:spPr bwMode="auto">
            <a:xfrm>
              <a:off x="2663067" y="3260262"/>
              <a:ext cx="76804" cy="121025"/>
            </a:xfrm>
            <a:custGeom>
              <a:avLst/>
              <a:gdLst>
                <a:gd name="connsiteX0" fmla="*/ 0 w 104775"/>
                <a:gd name="connsiteY0" fmla="*/ 6350 h 165100"/>
                <a:gd name="connsiteX1" fmla="*/ 41275 w 104775"/>
                <a:gd name="connsiteY1" fmla="*/ 76200 h 165100"/>
                <a:gd name="connsiteX2" fmla="*/ 57150 w 104775"/>
                <a:gd name="connsiteY2" fmla="*/ 165100 h 165100"/>
                <a:gd name="connsiteX3" fmla="*/ 104775 w 104775"/>
                <a:gd name="connsiteY3" fmla="*/ 101600 h 165100"/>
                <a:gd name="connsiteX4" fmla="*/ 79375 w 104775"/>
                <a:gd name="connsiteY4" fmla="*/ 0 h 165100"/>
                <a:gd name="connsiteX5" fmla="*/ 0 w 104775"/>
                <a:gd name="connsiteY5" fmla="*/ 635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75" h="165100">
                  <a:moveTo>
                    <a:pt x="0" y="6350"/>
                  </a:moveTo>
                  <a:lnTo>
                    <a:pt x="41275" y="76200"/>
                  </a:lnTo>
                  <a:lnTo>
                    <a:pt x="57150" y="165100"/>
                  </a:lnTo>
                  <a:lnTo>
                    <a:pt x="104775" y="101600"/>
                  </a:lnTo>
                  <a:lnTo>
                    <a:pt x="79375" y="0"/>
                  </a:lnTo>
                  <a:lnTo>
                    <a:pt x="0" y="6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1" name="フリーフォーム 1090">
              <a:extLst>
                <a:ext uri="{FF2B5EF4-FFF2-40B4-BE49-F238E27FC236}">
                  <a16:creationId xmlns:a16="http://schemas.microsoft.com/office/drawing/2014/main" id="{8D1FFBFC-ABC1-4841-8736-25FDA12FDD4C}"/>
                </a:ext>
              </a:extLst>
            </p:cNvPr>
            <p:cNvSpPr/>
            <p:nvPr/>
          </p:nvSpPr>
          <p:spPr bwMode="auto">
            <a:xfrm>
              <a:off x="2504803" y="3267245"/>
              <a:ext cx="223432" cy="169901"/>
            </a:xfrm>
            <a:custGeom>
              <a:avLst/>
              <a:gdLst>
                <a:gd name="connsiteX0" fmla="*/ 69850 w 304800"/>
                <a:gd name="connsiteY0" fmla="*/ 31750 h 231775"/>
                <a:gd name="connsiteX1" fmla="*/ 200025 w 304800"/>
                <a:gd name="connsiteY1" fmla="*/ 0 h 231775"/>
                <a:gd name="connsiteX2" fmla="*/ 263525 w 304800"/>
                <a:gd name="connsiteY2" fmla="*/ 73025 h 231775"/>
                <a:gd name="connsiteX3" fmla="*/ 273050 w 304800"/>
                <a:gd name="connsiteY3" fmla="*/ 152400 h 231775"/>
                <a:gd name="connsiteX4" fmla="*/ 304800 w 304800"/>
                <a:gd name="connsiteY4" fmla="*/ 171450 h 231775"/>
                <a:gd name="connsiteX5" fmla="*/ 276225 w 304800"/>
                <a:gd name="connsiteY5" fmla="*/ 231775 h 231775"/>
                <a:gd name="connsiteX6" fmla="*/ 228600 w 304800"/>
                <a:gd name="connsiteY6" fmla="*/ 212725 h 231775"/>
                <a:gd name="connsiteX7" fmla="*/ 180975 w 304800"/>
                <a:gd name="connsiteY7" fmla="*/ 231775 h 231775"/>
                <a:gd name="connsiteX8" fmla="*/ 95250 w 304800"/>
                <a:gd name="connsiteY8" fmla="*/ 228600 h 231775"/>
                <a:gd name="connsiteX9" fmla="*/ 0 w 304800"/>
                <a:gd name="connsiteY9" fmla="*/ 117475 h 231775"/>
                <a:gd name="connsiteX10" fmla="*/ 69850 w 304800"/>
                <a:gd name="connsiteY10" fmla="*/ 31750 h 231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231775">
                  <a:moveTo>
                    <a:pt x="69850" y="31750"/>
                  </a:moveTo>
                  <a:lnTo>
                    <a:pt x="200025" y="0"/>
                  </a:lnTo>
                  <a:lnTo>
                    <a:pt x="263525" y="73025"/>
                  </a:lnTo>
                  <a:lnTo>
                    <a:pt x="273050" y="152400"/>
                  </a:lnTo>
                  <a:lnTo>
                    <a:pt x="304800" y="171450"/>
                  </a:lnTo>
                  <a:lnTo>
                    <a:pt x="276225" y="231775"/>
                  </a:lnTo>
                  <a:lnTo>
                    <a:pt x="228600" y="212725"/>
                  </a:lnTo>
                  <a:lnTo>
                    <a:pt x="180975" y="231775"/>
                  </a:lnTo>
                  <a:lnTo>
                    <a:pt x="95250" y="228600"/>
                  </a:lnTo>
                  <a:lnTo>
                    <a:pt x="0" y="117475"/>
                  </a:lnTo>
                  <a:lnTo>
                    <a:pt x="69850" y="317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2" name="フリーフォーム 1091">
              <a:extLst>
                <a:ext uri="{FF2B5EF4-FFF2-40B4-BE49-F238E27FC236}">
                  <a16:creationId xmlns:a16="http://schemas.microsoft.com/office/drawing/2014/main" id="{4FC71966-3FAD-4224-9CAF-F4C92106439A}"/>
                </a:ext>
              </a:extLst>
            </p:cNvPr>
            <p:cNvSpPr/>
            <p:nvPr/>
          </p:nvSpPr>
          <p:spPr bwMode="auto">
            <a:xfrm>
              <a:off x="2546697" y="3423181"/>
              <a:ext cx="174556" cy="102406"/>
            </a:xfrm>
            <a:custGeom>
              <a:avLst/>
              <a:gdLst>
                <a:gd name="connsiteX0" fmla="*/ 41275 w 238125"/>
                <a:gd name="connsiteY0" fmla="*/ 12700 h 139700"/>
                <a:gd name="connsiteX1" fmla="*/ 0 w 238125"/>
                <a:gd name="connsiteY1" fmla="*/ 95250 h 139700"/>
                <a:gd name="connsiteX2" fmla="*/ 41275 w 238125"/>
                <a:gd name="connsiteY2" fmla="*/ 139700 h 139700"/>
                <a:gd name="connsiteX3" fmla="*/ 171450 w 238125"/>
                <a:gd name="connsiteY3" fmla="*/ 111125 h 139700"/>
                <a:gd name="connsiteX4" fmla="*/ 238125 w 238125"/>
                <a:gd name="connsiteY4" fmla="*/ 22225 h 139700"/>
                <a:gd name="connsiteX5" fmla="*/ 174625 w 238125"/>
                <a:gd name="connsiteY5" fmla="*/ 0 h 139700"/>
                <a:gd name="connsiteX6" fmla="*/ 142875 w 238125"/>
                <a:gd name="connsiteY6" fmla="*/ 25400 h 139700"/>
                <a:gd name="connsiteX7" fmla="*/ 41275 w 238125"/>
                <a:gd name="connsiteY7" fmla="*/ 12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125" h="139700">
                  <a:moveTo>
                    <a:pt x="41275" y="12700"/>
                  </a:moveTo>
                  <a:lnTo>
                    <a:pt x="0" y="95250"/>
                  </a:lnTo>
                  <a:lnTo>
                    <a:pt x="41275" y="139700"/>
                  </a:lnTo>
                  <a:lnTo>
                    <a:pt x="171450" y="111125"/>
                  </a:lnTo>
                  <a:lnTo>
                    <a:pt x="238125" y="22225"/>
                  </a:lnTo>
                  <a:lnTo>
                    <a:pt x="174625" y="0"/>
                  </a:lnTo>
                  <a:lnTo>
                    <a:pt x="142875" y="25400"/>
                  </a:lnTo>
                  <a:lnTo>
                    <a:pt x="4127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3" name="フリーフォーム 1092">
              <a:extLst>
                <a:ext uri="{FF2B5EF4-FFF2-40B4-BE49-F238E27FC236}">
                  <a16:creationId xmlns:a16="http://schemas.microsoft.com/office/drawing/2014/main" id="{4AA99290-60CF-49AA-B471-2252BF5E89B5}"/>
                </a:ext>
              </a:extLst>
            </p:cNvPr>
            <p:cNvSpPr/>
            <p:nvPr/>
          </p:nvSpPr>
          <p:spPr bwMode="auto">
            <a:xfrm>
              <a:off x="2490839" y="3527915"/>
              <a:ext cx="132662" cy="176883"/>
            </a:xfrm>
            <a:custGeom>
              <a:avLst/>
              <a:gdLst>
                <a:gd name="connsiteX0" fmla="*/ 117475 w 180975"/>
                <a:gd name="connsiteY0" fmla="*/ 0 h 241300"/>
                <a:gd name="connsiteX1" fmla="*/ 25400 w 180975"/>
                <a:gd name="connsiteY1" fmla="*/ 41275 h 241300"/>
                <a:gd name="connsiteX2" fmla="*/ 0 w 180975"/>
                <a:gd name="connsiteY2" fmla="*/ 88900 h 241300"/>
                <a:gd name="connsiteX3" fmla="*/ 60325 w 180975"/>
                <a:gd name="connsiteY3" fmla="*/ 149225 h 241300"/>
                <a:gd name="connsiteX4" fmla="*/ 44450 w 180975"/>
                <a:gd name="connsiteY4" fmla="*/ 184150 h 241300"/>
                <a:gd name="connsiteX5" fmla="*/ 117475 w 180975"/>
                <a:gd name="connsiteY5" fmla="*/ 241300 h 241300"/>
                <a:gd name="connsiteX6" fmla="*/ 107950 w 180975"/>
                <a:gd name="connsiteY6" fmla="*/ 158750 h 241300"/>
                <a:gd name="connsiteX7" fmla="*/ 180975 w 180975"/>
                <a:gd name="connsiteY7" fmla="*/ 168275 h 241300"/>
                <a:gd name="connsiteX8" fmla="*/ 88900 w 180975"/>
                <a:gd name="connsiteY8" fmla="*/ 73025 h 241300"/>
                <a:gd name="connsiteX9" fmla="*/ 117475 w 180975"/>
                <a:gd name="connsiteY9" fmla="*/ 0 h 24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975" h="241300">
                  <a:moveTo>
                    <a:pt x="117475" y="0"/>
                  </a:moveTo>
                  <a:lnTo>
                    <a:pt x="25400" y="41275"/>
                  </a:lnTo>
                  <a:lnTo>
                    <a:pt x="0" y="88900"/>
                  </a:lnTo>
                  <a:lnTo>
                    <a:pt x="60325" y="149225"/>
                  </a:lnTo>
                  <a:lnTo>
                    <a:pt x="44450" y="184150"/>
                  </a:lnTo>
                  <a:lnTo>
                    <a:pt x="117475" y="241300"/>
                  </a:lnTo>
                  <a:lnTo>
                    <a:pt x="107950" y="158750"/>
                  </a:lnTo>
                  <a:lnTo>
                    <a:pt x="180975" y="168275"/>
                  </a:lnTo>
                  <a:lnTo>
                    <a:pt x="88900" y="73025"/>
                  </a:lnTo>
                  <a:lnTo>
                    <a:pt x="1174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4" name="フリーフォーム 1094">
              <a:extLst>
                <a:ext uri="{FF2B5EF4-FFF2-40B4-BE49-F238E27FC236}">
                  <a16:creationId xmlns:a16="http://schemas.microsoft.com/office/drawing/2014/main" id="{1ABA5C80-EB91-4242-AAEF-EC2BCEBA3287}"/>
                </a:ext>
              </a:extLst>
            </p:cNvPr>
            <p:cNvSpPr/>
            <p:nvPr/>
          </p:nvSpPr>
          <p:spPr bwMode="auto">
            <a:xfrm>
              <a:off x="2561825" y="3506968"/>
              <a:ext cx="104734" cy="62840"/>
            </a:xfrm>
            <a:custGeom>
              <a:avLst/>
              <a:gdLst>
                <a:gd name="connsiteX0" fmla="*/ 142875 w 142875"/>
                <a:gd name="connsiteY0" fmla="*/ 0 h 85725"/>
                <a:gd name="connsiteX1" fmla="*/ 35719 w 142875"/>
                <a:gd name="connsiteY1" fmla="*/ 28575 h 85725"/>
                <a:gd name="connsiteX2" fmla="*/ 21432 w 142875"/>
                <a:gd name="connsiteY2" fmla="*/ 30956 h 85725"/>
                <a:gd name="connsiteX3" fmla="*/ 0 w 142875"/>
                <a:gd name="connsiteY3" fmla="*/ 83344 h 85725"/>
                <a:gd name="connsiteX4" fmla="*/ 45244 w 142875"/>
                <a:gd name="connsiteY4" fmla="*/ 85725 h 85725"/>
                <a:gd name="connsiteX5" fmla="*/ 59532 w 142875"/>
                <a:gd name="connsiteY5" fmla="*/ 59531 h 85725"/>
                <a:gd name="connsiteX6" fmla="*/ 116682 w 142875"/>
                <a:gd name="connsiteY6" fmla="*/ 47625 h 85725"/>
                <a:gd name="connsiteX7" fmla="*/ 142875 w 142875"/>
                <a:gd name="connsiteY7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5" h="85725">
                  <a:moveTo>
                    <a:pt x="142875" y="0"/>
                  </a:moveTo>
                  <a:lnTo>
                    <a:pt x="35719" y="28575"/>
                  </a:lnTo>
                  <a:lnTo>
                    <a:pt x="21432" y="30956"/>
                  </a:lnTo>
                  <a:lnTo>
                    <a:pt x="0" y="83344"/>
                  </a:lnTo>
                  <a:lnTo>
                    <a:pt x="45244" y="85725"/>
                  </a:lnTo>
                  <a:lnTo>
                    <a:pt x="59532" y="59531"/>
                  </a:lnTo>
                  <a:lnTo>
                    <a:pt x="116682" y="47625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5" name="フリーフォーム 1097">
              <a:extLst>
                <a:ext uri="{FF2B5EF4-FFF2-40B4-BE49-F238E27FC236}">
                  <a16:creationId xmlns:a16="http://schemas.microsoft.com/office/drawing/2014/main" id="{8876F646-A1BA-49D5-A539-71985DA020FC}"/>
                </a:ext>
              </a:extLst>
            </p:cNvPr>
            <p:cNvSpPr/>
            <p:nvPr/>
          </p:nvSpPr>
          <p:spPr bwMode="auto">
            <a:xfrm>
              <a:off x="2177802" y="3321939"/>
              <a:ext cx="267653" cy="352603"/>
            </a:xfrm>
            <a:custGeom>
              <a:avLst/>
              <a:gdLst>
                <a:gd name="connsiteX0" fmla="*/ 7144 w 364332"/>
                <a:gd name="connsiteY0" fmla="*/ 169069 h 481013"/>
                <a:gd name="connsiteX1" fmla="*/ 102394 w 364332"/>
                <a:gd name="connsiteY1" fmla="*/ 185738 h 481013"/>
                <a:gd name="connsiteX2" fmla="*/ 164307 w 364332"/>
                <a:gd name="connsiteY2" fmla="*/ 252413 h 481013"/>
                <a:gd name="connsiteX3" fmla="*/ 280988 w 364332"/>
                <a:gd name="connsiteY3" fmla="*/ 352425 h 481013"/>
                <a:gd name="connsiteX4" fmla="*/ 297657 w 364332"/>
                <a:gd name="connsiteY4" fmla="*/ 395288 h 481013"/>
                <a:gd name="connsiteX5" fmla="*/ 264319 w 364332"/>
                <a:gd name="connsiteY5" fmla="*/ 435769 h 481013"/>
                <a:gd name="connsiteX6" fmla="*/ 192882 w 364332"/>
                <a:gd name="connsiteY6" fmla="*/ 440532 h 481013"/>
                <a:gd name="connsiteX7" fmla="*/ 242888 w 364332"/>
                <a:gd name="connsiteY7" fmla="*/ 481013 h 481013"/>
                <a:gd name="connsiteX8" fmla="*/ 342900 w 364332"/>
                <a:gd name="connsiteY8" fmla="*/ 397669 h 481013"/>
                <a:gd name="connsiteX9" fmla="*/ 316707 w 364332"/>
                <a:gd name="connsiteY9" fmla="*/ 333375 h 481013"/>
                <a:gd name="connsiteX10" fmla="*/ 364332 w 364332"/>
                <a:gd name="connsiteY10" fmla="*/ 345282 h 481013"/>
                <a:gd name="connsiteX11" fmla="*/ 357188 w 364332"/>
                <a:gd name="connsiteY11" fmla="*/ 304800 h 481013"/>
                <a:gd name="connsiteX12" fmla="*/ 223838 w 364332"/>
                <a:gd name="connsiteY12" fmla="*/ 211932 h 481013"/>
                <a:gd name="connsiteX13" fmla="*/ 171450 w 364332"/>
                <a:gd name="connsiteY13" fmla="*/ 88107 h 481013"/>
                <a:gd name="connsiteX14" fmla="*/ 242888 w 364332"/>
                <a:gd name="connsiteY14" fmla="*/ 61913 h 481013"/>
                <a:gd name="connsiteX15" fmla="*/ 290513 w 364332"/>
                <a:gd name="connsiteY15" fmla="*/ 7144 h 481013"/>
                <a:gd name="connsiteX16" fmla="*/ 266700 w 364332"/>
                <a:gd name="connsiteY16" fmla="*/ 7144 h 481013"/>
                <a:gd name="connsiteX17" fmla="*/ 200025 w 364332"/>
                <a:gd name="connsiteY17" fmla="*/ 16669 h 481013"/>
                <a:gd name="connsiteX18" fmla="*/ 157163 w 364332"/>
                <a:gd name="connsiteY18" fmla="*/ 0 h 481013"/>
                <a:gd name="connsiteX19" fmla="*/ 97632 w 364332"/>
                <a:gd name="connsiteY19" fmla="*/ 7144 h 481013"/>
                <a:gd name="connsiteX20" fmla="*/ 0 w 364332"/>
                <a:gd name="connsiteY20" fmla="*/ 59532 h 481013"/>
                <a:gd name="connsiteX21" fmla="*/ 7144 w 364332"/>
                <a:gd name="connsiteY21" fmla="*/ 169069 h 481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4332" h="481013">
                  <a:moveTo>
                    <a:pt x="7144" y="169069"/>
                  </a:moveTo>
                  <a:lnTo>
                    <a:pt x="102394" y="185738"/>
                  </a:lnTo>
                  <a:lnTo>
                    <a:pt x="164307" y="252413"/>
                  </a:lnTo>
                  <a:lnTo>
                    <a:pt x="280988" y="352425"/>
                  </a:lnTo>
                  <a:lnTo>
                    <a:pt x="297657" y="395288"/>
                  </a:lnTo>
                  <a:lnTo>
                    <a:pt x="264319" y="435769"/>
                  </a:lnTo>
                  <a:lnTo>
                    <a:pt x="192882" y="440532"/>
                  </a:lnTo>
                  <a:lnTo>
                    <a:pt x="242888" y="481013"/>
                  </a:lnTo>
                  <a:lnTo>
                    <a:pt x="342900" y="397669"/>
                  </a:lnTo>
                  <a:lnTo>
                    <a:pt x="316707" y="333375"/>
                  </a:lnTo>
                  <a:lnTo>
                    <a:pt x="364332" y="345282"/>
                  </a:lnTo>
                  <a:lnTo>
                    <a:pt x="357188" y="304800"/>
                  </a:lnTo>
                  <a:lnTo>
                    <a:pt x="223838" y="211932"/>
                  </a:lnTo>
                  <a:lnTo>
                    <a:pt x="171450" y="88107"/>
                  </a:lnTo>
                  <a:lnTo>
                    <a:pt x="242888" y="61913"/>
                  </a:lnTo>
                  <a:lnTo>
                    <a:pt x="290513" y="7144"/>
                  </a:lnTo>
                  <a:lnTo>
                    <a:pt x="266700" y="7144"/>
                  </a:lnTo>
                  <a:lnTo>
                    <a:pt x="200025" y="16669"/>
                  </a:lnTo>
                  <a:lnTo>
                    <a:pt x="157163" y="0"/>
                  </a:lnTo>
                  <a:lnTo>
                    <a:pt x="97632" y="7144"/>
                  </a:lnTo>
                  <a:lnTo>
                    <a:pt x="0" y="59532"/>
                  </a:lnTo>
                  <a:lnTo>
                    <a:pt x="7144" y="1690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6" name="フリーフォーム 1100">
              <a:extLst>
                <a:ext uri="{FF2B5EF4-FFF2-40B4-BE49-F238E27FC236}">
                  <a16:creationId xmlns:a16="http://schemas.microsoft.com/office/drawing/2014/main" id="{2A0F2531-8D5B-45F6-80C1-A9DA58EBB0D8}"/>
                </a:ext>
              </a:extLst>
            </p:cNvPr>
            <p:cNvSpPr/>
            <p:nvPr/>
          </p:nvSpPr>
          <p:spPr bwMode="auto">
            <a:xfrm>
              <a:off x="2191767" y="3285864"/>
              <a:ext cx="110551" cy="55858"/>
            </a:xfrm>
            <a:custGeom>
              <a:avLst/>
              <a:gdLst>
                <a:gd name="connsiteX0" fmla="*/ 142875 w 150019"/>
                <a:gd name="connsiteY0" fmla="*/ 0 h 76200"/>
                <a:gd name="connsiteX1" fmla="*/ 0 w 150019"/>
                <a:gd name="connsiteY1" fmla="*/ 2381 h 76200"/>
                <a:gd name="connsiteX2" fmla="*/ 92869 w 150019"/>
                <a:gd name="connsiteY2" fmla="*/ 76200 h 76200"/>
                <a:gd name="connsiteX3" fmla="*/ 150019 w 150019"/>
                <a:gd name="connsiteY3" fmla="*/ 57150 h 76200"/>
                <a:gd name="connsiteX4" fmla="*/ 142875 w 150019"/>
                <a:gd name="connsiteY4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019" h="76200">
                  <a:moveTo>
                    <a:pt x="142875" y="0"/>
                  </a:moveTo>
                  <a:lnTo>
                    <a:pt x="0" y="2381"/>
                  </a:lnTo>
                  <a:lnTo>
                    <a:pt x="92869" y="76200"/>
                  </a:lnTo>
                  <a:lnTo>
                    <a:pt x="150019" y="5715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7" name="フリーフォーム 1101">
              <a:extLst>
                <a:ext uri="{FF2B5EF4-FFF2-40B4-BE49-F238E27FC236}">
                  <a16:creationId xmlns:a16="http://schemas.microsoft.com/office/drawing/2014/main" id="{95F4226B-4C0B-4DA8-8D67-64677EB83FA8}"/>
                </a:ext>
              </a:extLst>
            </p:cNvPr>
            <p:cNvSpPr/>
            <p:nvPr/>
          </p:nvSpPr>
          <p:spPr bwMode="auto">
            <a:xfrm>
              <a:off x="2298828" y="3231170"/>
              <a:ext cx="130335" cy="101242"/>
            </a:xfrm>
            <a:custGeom>
              <a:avLst/>
              <a:gdLst>
                <a:gd name="connsiteX0" fmla="*/ 14287 w 178593"/>
                <a:gd name="connsiteY0" fmla="*/ 133350 h 138113"/>
                <a:gd name="connsiteX1" fmla="*/ 0 w 178593"/>
                <a:gd name="connsiteY1" fmla="*/ 71438 h 138113"/>
                <a:gd name="connsiteX2" fmla="*/ 78581 w 178593"/>
                <a:gd name="connsiteY2" fmla="*/ 0 h 138113"/>
                <a:gd name="connsiteX3" fmla="*/ 123825 w 178593"/>
                <a:gd name="connsiteY3" fmla="*/ 0 h 138113"/>
                <a:gd name="connsiteX4" fmla="*/ 178593 w 178593"/>
                <a:gd name="connsiteY4" fmla="*/ 45244 h 138113"/>
                <a:gd name="connsiteX5" fmla="*/ 130968 w 178593"/>
                <a:gd name="connsiteY5" fmla="*/ 138113 h 138113"/>
                <a:gd name="connsiteX6" fmla="*/ 14287 w 178593"/>
                <a:gd name="connsiteY6" fmla="*/ 133350 h 13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593" h="138113">
                  <a:moveTo>
                    <a:pt x="14287" y="133350"/>
                  </a:moveTo>
                  <a:lnTo>
                    <a:pt x="0" y="71438"/>
                  </a:lnTo>
                  <a:lnTo>
                    <a:pt x="78581" y="0"/>
                  </a:lnTo>
                  <a:lnTo>
                    <a:pt x="123825" y="0"/>
                  </a:lnTo>
                  <a:lnTo>
                    <a:pt x="178593" y="45244"/>
                  </a:lnTo>
                  <a:lnTo>
                    <a:pt x="130968" y="138113"/>
                  </a:lnTo>
                  <a:lnTo>
                    <a:pt x="14287" y="133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8" name="フリーフォーム 1102">
              <a:extLst>
                <a:ext uri="{FF2B5EF4-FFF2-40B4-BE49-F238E27FC236}">
                  <a16:creationId xmlns:a16="http://schemas.microsoft.com/office/drawing/2014/main" id="{C951D24B-AED7-48EE-BBF9-06581BE8A790}"/>
                </a:ext>
              </a:extLst>
            </p:cNvPr>
            <p:cNvSpPr/>
            <p:nvPr/>
          </p:nvSpPr>
          <p:spPr bwMode="auto">
            <a:xfrm>
              <a:off x="2403561" y="3257935"/>
              <a:ext cx="172228" cy="94261"/>
            </a:xfrm>
            <a:custGeom>
              <a:avLst/>
              <a:gdLst>
                <a:gd name="connsiteX0" fmla="*/ 28575 w 235743"/>
                <a:gd name="connsiteY0" fmla="*/ 7144 h 128588"/>
                <a:gd name="connsiteX1" fmla="*/ 95250 w 235743"/>
                <a:gd name="connsiteY1" fmla="*/ 33338 h 128588"/>
                <a:gd name="connsiteX2" fmla="*/ 150018 w 235743"/>
                <a:gd name="connsiteY2" fmla="*/ 7144 h 128588"/>
                <a:gd name="connsiteX3" fmla="*/ 195262 w 235743"/>
                <a:gd name="connsiteY3" fmla="*/ 0 h 128588"/>
                <a:gd name="connsiteX4" fmla="*/ 235743 w 235743"/>
                <a:gd name="connsiteY4" fmla="*/ 35719 h 128588"/>
                <a:gd name="connsiteX5" fmla="*/ 152400 w 235743"/>
                <a:gd name="connsiteY5" fmla="*/ 123825 h 128588"/>
                <a:gd name="connsiteX6" fmla="*/ 54768 w 235743"/>
                <a:gd name="connsiteY6" fmla="*/ 128588 h 128588"/>
                <a:gd name="connsiteX7" fmla="*/ 0 w 235743"/>
                <a:gd name="connsiteY7" fmla="*/ 100013 h 128588"/>
                <a:gd name="connsiteX8" fmla="*/ 28575 w 235743"/>
                <a:gd name="connsiteY8" fmla="*/ 7144 h 128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5743" h="128588">
                  <a:moveTo>
                    <a:pt x="28575" y="7144"/>
                  </a:moveTo>
                  <a:lnTo>
                    <a:pt x="95250" y="33338"/>
                  </a:lnTo>
                  <a:lnTo>
                    <a:pt x="150018" y="7144"/>
                  </a:lnTo>
                  <a:lnTo>
                    <a:pt x="195262" y="0"/>
                  </a:lnTo>
                  <a:lnTo>
                    <a:pt x="235743" y="35719"/>
                  </a:lnTo>
                  <a:lnTo>
                    <a:pt x="152400" y="123825"/>
                  </a:lnTo>
                  <a:lnTo>
                    <a:pt x="54768" y="128588"/>
                  </a:lnTo>
                  <a:lnTo>
                    <a:pt x="0" y="100013"/>
                  </a:lnTo>
                  <a:lnTo>
                    <a:pt x="28575" y="714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9" name="フリーフォーム 1103">
              <a:extLst>
                <a:ext uri="{FF2B5EF4-FFF2-40B4-BE49-F238E27FC236}">
                  <a16:creationId xmlns:a16="http://schemas.microsoft.com/office/drawing/2014/main" id="{ADE54186-CFB3-43DF-9B82-DE6045453C24}"/>
                </a:ext>
              </a:extLst>
            </p:cNvPr>
            <p:cNvSpPr/>
            <p:nvPr/>
          </p:nvSpPr>
          <p:spPr bwMode="auto">
            <a:xfrm>
              <a:off x="2504803" y="3488349"/>
              <a:ext cx="70987" cy="67495"/>
            </a:xfrm>
            <a:custGeom>
              <a:avLst/>
              <a:gdLst>
                <a:gd name="connsiteX0" fmla="*/ 66675 w 97631"/>
                <a:gd name="connsiteY0" fmla="*/ 0 h 92869"/>
                <a:gd name="connsiteX1" fmla="*/ 0 w 97631"/>
                <a:gd name="connsiteY1" fmla="*/ 19050 h 92869"/>
                <a:gd name="connsiteX2" fmla="*/ 4763 w 97631"/>
                <a:gd name="connsiteY2" fmla="*/ 92869 h 92869"/>
                <a:gd name="connsiteX3" fmla="*/ 97631 w 97631"/>
                <a:gd name="connsiteY3" fmla="*/ 50006 h 92869"/>
                <a:gd name="connsiteX4" fmla="*/ 66675 w 97631"/>
                <a:gd name="connsiteY4" fmla="*/ 0 h 92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631" h="92869">
                  <a:moveTo>
                    <a:pt x="66675" y="0"/>
                  </a:moveTo>
                  <a:lnTo>
                    <a:pt x="0" y="19050"/>
                  </a:lnTo>
                  <a:lnTo>
                    <a:pt x="4763" y="92869"/>
                  </a:lnTo>
                  <a:lnTo>
                    <a:pt x="97631" y="50006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0" name="フリーフォーム 1104">
              <a:extLst>
                <a:ext uri="{FF2B5EF4-FFF2-40B4-BE49-F238E27FC236}">
                  <a16:creationId xmlns:a16="http://schemas.microsoft.com/office/drawing/2014/main" id="{AD9FCF6A-70DA-4BC7-A0AC-5DFD0396CEDB}"/>
                </a:ext>
              </a:extLst>
            </p:cNvPr>
            <p:cNvSpPr/>
            <p:nvPr/>
          </p:nvSpPr>
          <p:spPr bwMode="auto">
            <a:xfrm>
              <a:off x="2471056" y="3342886"/>
              <a:ext cx="103569" cy="155937"/>
            </a:xfrm>
            <a:custGeom>
              <a:avLst/>
              <a:gdLst>
                <a:gd name="connsiteX0" fmla="*/ 33338 w 140494"/>
                <a:gd name="connsiteY0" fmla="*/ 0 h 211932"/>
                <a:gd name="connsiteX1" fmla="*/ 140494 w 140494"/>
                <a:gd name="connsiteY1" fmla="*/ 128588 h 211932"/>
                <a:gd name="connsiteX2" fmla="*/ 102394 w 140494"/>
                <a:gd name="connsiteY2" fmla="*/ 197644 h 211932"/>
                <a:gd name="connsiteX3" fmla="*/ 47625 w 140494"/>
                <a:gd name="connsiteY3" fmla="*/ 211932 h 211932"/>
                <a:gd name="connsiteX4" fmla="*/ 0 w 140494"/>
                <a:gd name="connsiteY4" fmla="*/ 133350 h 211932"/>
                <a:gd name="connsiteX5" fmla="*/ 33338 w 140494"/>
                <a:gd name="connsiteY5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494" h="211932">
                  <a:moveTo>
                    <a:pt x="33338" y="0"/>
                  </a:moveTo>
                  <a:lnTo>
                    <a:pt x="140494" y="128588"/>
                  </a:lnTo>
                  <a:lnTo>
                    <a:pt x="102394" y="197644"/>
                  </a:lnTo>
                  <a:lnTo>
                    <a:pt x="47625" y="211932"/>
                  </a:lnTo>
                  <a:lnTo>
                    <a:pt x="0" y="133350"/>
                  </a:lnTo>
                  <a:lnTo>
                    <a:pt x="333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1" name="フリーフォーム 1105">
              <a:extLst>
                <a:ext uri="{FF2B5EF4-FFF2-40B4-BE49-F238E27FC236}">
                  <a16:creationId xmlns:a16="http://schemas.microsoft.com/office/drawing/2014/main" id="{321C0716-5C72-4E42-B940-9A318A7DB960}"/>
                </a:ext>
              </a:extLst>
            </p:cNvPr>
            <p:cNvSpPr/>
            <p:nvPr/>
          </p:nvSpPr>
          <p:spPr bwMode="auto">
            <a:xfrm>
              <a:off x="2358176" y="3334739"/>
              <a:ext cx="146627" cy="64004"/>
            </a:xfrm>
            <a:custGeom>
              <a:avLst/>
              <a:gdLst>
                <a:gd name="connsiteX0" fmla="*/ 200025 w 200025"/>
                <a:gd name="connsiteY0" fmla="*/ 19050 h 88106"/>
                <a:gd name="connsiteX1" fmla="*/ 119063 w 200025"/>
                <a:gd name="connsiteY1" fmla="*/ 28575 h 88106"/>
                <a:gd name="connsiteX2" fmla="*/ 50006 w 200025"/>
                <a:gd name="connsiteY2" fmla="*/ 0 h 88106"/>
                <a:gd name="connsiteX3" fmla="*/ 0 w 200025"/>
                <a:gd name="connsiteY3" fmla="*/ 35719 h 88106"/>
                <a:gd name="connsiteX4" fmla="*/ 26194 w 200025"/>
                <a:gd name="connsiteY4" fmla="*/ 64294 h 88106"/>
                <a:gd name="connsiteX5" fmla="*/ 166688 w 200025"/>
                <a:gd name="connsiteY5" fmla="*/ 88106 h 88106"/>
                <a:gd name="connsiteX6" fmla="*/ 200025 w 200025"/>
                <a:gd name="connsiteY6" fmla="*/ 19050 h 88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025" h="88106">
                  <a:moveTo>
                    <a:pt x="200025" y="19050"/>
                  </a:moveTo>
                  <a:lnTo>
                    <a:pt x="119063" y="28575"/>
                  </a:lnTo>
                  <a:lnTo>
                    <a:pt x="50006" y="0"/>
                  </a:lnTo>
                  <a:lnTo>
                    <a:pt x="0" y="35719"/>
                  </a:lnTo>
                  <a:lnTo>
                    <a:pt x="26194" y="64294"/>
                  </a:lnTo>
                  <a:lnTo>
                    <a:pt x="166688" y="88106"/>
                  </a:lnTo>
                  <a:lnTo>
                    <a:pt x="200025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2" name="フリーフォーム 1106">
              <a:extLst>
                <a:ext uri="{FF2B5EF4-FFF2-40B4-BE49-F238E27FC236}">
                  <a16:creationId xmlns:a16="http://schemas.microsoft.com/office/drawing/2014/main" id="{C5B5D826-9FB4-4710-90BF-7BE426DF4919}"/>
                </a:ext>
              </a:extLst>
            </p:cNvPr>
            <p:cNvSpPr/>
            <p:nvPr/>
          </p:nvSpPr>
          <p:spPr bwMode="auto">
            <a:xfrm>
              <a:off x="2345376" y="3370815"/>
              <a:ext cx="148954" cy="139645"/>
            </a:xfrm>
            <a:custGeom>
              <a:avLst/>
              <a:gdLst>
                <a:gd name="connsiteX0" fmla="*/ 0 w 202407"/>
                <a:gd name="connsiteY0" fmla="*/ 0 h 190500"/>
                <a:gd name="connsiteX1" fmla="*/ 11907 w 202407"/>
                <a:gd name="connsiteY1" fmla="*/ 71438 h 190500"/>
                <a:gd name="connsiteX2" fmla="*/ 138113 w 202407"/>
                <a:gd name="connsiteY2" fmla="*/ 130969 h 190500"/>
                <a:gd name="connsiteX3" fmla="*/ 173832 w 202407"/>
                <a:gd name="connsiteY3" fmla="*/ 190500 h 190500"/>
                <a:gd name="connsiteX4" fmla="*/ 202407 w 202407"/>
                <a:gd name="connsiteY4" fmla="*/ 157163 h 190500"/>
                <a:gd name="connsiteX5" fmla="*/ 166688 w 202407"/>
                <a:gd name="connsiteY5" fmla="*/ 100013 h 190500"/>
                <a:gd name="connsiteX6" fmla="*/ 188119 w 202407"/>
                <a:gd name="connsiteY6" fmla="*/ 33338 h 190500"/>
                <a:gd name="connsiteX7" fmla="*/ 50007 w 202407"/>
                <a:gd name="connsiteY7" fmla="*/ 23813 h 190500"/>
                <a:gd name="connsiteX8" fmla="*/ 0 w 202407"/>
                <a:gd name="connsiteY8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407" h="190500">
                  <a:moveTo>
                    <a:pt x="0" y="0"/>
                  </a:moveTo>
                  <a:lnTo>
                    <a:pt x="11907" y="71438"/>
                  </a:lnTo>
                  <a:lnTo>
                    <a:pt x="138113" y="130969"/>
                  </a:lnTo>
                  <a:lnTo>
                    <a:pt x="173832" y="190500"/>
                  </a:lnTo>
                  <a:lnTo>
                    <a:pt x="202407" y="157163"/>
                  </a:lnTo>
                  <a:lnTo>
                    <a:pt x="166688" y="100013"/>
                  </a:lnTo>
                  <a:lnTo>
                    <a:pt x="188119" y="33338"/>
                  </a:lnTo>
                  <a:lnTo>
                    <a:pt x="50007" y="238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3" name="フリーフォーム 1109">
              <a:extLst>
                <a:ext uri="{FF2B5EF4-FFF2-40B4-BE49-F238E27FC236}">
                  <a16:creationId xmlns:a16="http://schemas.microsoft.com/office/drawing/2014/main" id="{4FF08FDB-DA7C-459D-ABF5-D7C37526830E}"/>
                </a:ext>
              </a:extLst>
            </p:cNvPr>
            <p:cNvSpPr/>
            <p:nvPr/>
          </p:nvSpPr>
          <p:spPr bwMode="auto">
            <a:xfrm>
              <a:off x="2459419" y="3488349"/>
              <a:ext cx="45384" cy="111716"/>
            </a:xfrm>
            <a:custGeom>
              <a:avLst/>
              <a:gdLst>
                <a:gd name="connsiteX0" fmla="*/ 52387 w 61912"/>
                <a:gd name="connsiteY0" fmla="*/ 0 h 152400"/>
                <a:gd name="connsiteX1" fmla="*/ 0 w 61912"/>
                <a:gd name="connsiteY1" fmla="*/ 40481 h 152400"/>
                <a:gd name="connsiteX2" fmla="*/ 16668 w 61912"/>
                <a:gd name="connsiteY2" fmla="*/ 107156 h 152400"/>
                <a:gd name="connsiteX3" fmla="*/ 42862 w 61912"/>
                <a:gd name="connsiteY3" fmla="*/ 152400 h 152400"/>
                <a:gd name="connsiteX4" fmla="*/ 61912 w 61912"/>
                <a:gd name="connsiteY4" fmla="*/ 107156 h 152400"/>
                <a:gd name="connsiteX5" fmla="*/ 52387 w 61912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2" h="152400">
                  <a:moveTo>
                    <a:pt x="52387" y="0"/>
                  </a:moveTo>
                  <a:lnTo>
                    <a:pt x="0" y="40481"/>
                  </a:lnTo>
                  <a:lnTo>
                    <a:pt x="16668" y="107156"/>
                  </a:lnTo>
                  <a:lnTo>
                    <a:pt x="42862" y="152400"/>
                  </a:lnTo>
                  <a:lnTo>
                    <a:pt x="61912" y="107156"/>
                  </a:lnTo>
                  <a:lnTo>
                    <a:pt x="523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4" name="フリーフォーム 1110">
              <a:extLst>
                <a:ext uri="{FF2B5EF4-FFF2-40B4-BE49-F238E27FC236}">
                  <a16:creationId xmlns:a16="http://schemas.microsoft.com/office/drawing/2014/main" id="{AFD0EFC9-7BAA-4445-891D-2D0BE63CF0AF}"/>
                </a:ext>
              </a:extLst>
            </p:cNvPr>
            <p:cNvSpPr/>
            <p:nvPr/>
          </p:nvSpPr>
          <p:spPr bwMode="auto">
            <a:xfrm>
              <a:off x="2596737" y="3820005"/>
              <a:ext cx="306054" cy="314201"/>
            </a:xfrm>
            <a:custGeom>
              <a:avLst/>
              <a:gdLst>
                <a:gd name="connsiteX0" fmla="*/ 369094 w 416719"/>
                <a:gd name="connsiteY0" fmla="*/ 219075 h 428625"/>
                <a:gd name="connsiteX1" fmla="*/ 392907 w 416719"/>
                <a:gd name="connsiteY1" fmla="*/ 0 h 428625"/>
                <a:gd name="connsiteX2" fmla="*/ 326232 w 416719"/>
                <a:gd name="connsiteY2" fmla="*/ 66675 h 428625"/>
                <a:gd name="connsiteX3" fmla="*/ 228600 w 416719"/>
                <a:gd name="connsiteY3" fmla="*/ 47625 h 428625"/>
                <a:gd name="connsiteX4" fmla="*/ 154782 w 416719"/>
                <a:gd name="connsiteY4" fmla="*/ 76200 h 428625"/>
                <a:gd name="connsiteX5" fmla="*/ 35719 w 416719"/>
                <a:gd name="connsiteY5" fmla="*/ 35718 h 428625"/>
                <a:gd name="connsiteX6" fmla="*/ 0 w 416719"/>
                <a:gd name="connsiteY6" fmla="*/ 100012 h 428625"/>
                <a:gd name="connsiteX7" fmla="*/ 26194 w 416719"/>
                <a:gd name="connsiteY7" fmla="*/ 428625 h 428625"/>
                <a:gd name="connsiteX8" fmla="*/ 416719 w 416719"/>
                <a:gd name="connsiteY8" fmla="*/ 426243 h 428625"/>
                <a:gd name="connsiteX9" fmla="*/ 352425 w 416719"/>
                <a:gd name="connsiteY9" fmla="*/ 302418 h 428625"/>
                <a:gd name="connsiteX10" fmla="*/ 369094 w 416719"/>
                <a:gd name="connsiteY10" fmla="*/ 219075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6719" h="428625">
                  <a:moveTo>
                    <a:pt x="369094" y="219075"/>
                  </a:moveTo>
                  <a:lnTo>
                    <a:pt x="392907" y="0"/>
                  </a:lnTo>
                  <a:lnTo>
                    <a:pt x="326232" y="66675"/>
                  </a:lnTo>
                  <a:lnTo>
                    <a:pt x="228600" y="47625"/>
                  </a:lnTo>
                  <a:lnTo>
                    <a:pt x="154782" y="76200"/>
                  </a:lnTo>
                  <a:lnTo>
                    <a:pt x="35719" y="35718"/>
                  </a:lnTo>
                  <a:lnTo>
                    <a:pt x="0" y="100012"/>
                  </a:lnTo>
                  <a:lnTo>
                    <a:pt x="26194" y="428625"/>
                  </a:lnTo>
                  <a:lnTo>
                    <a:pt x="416719" y="426243"/>
                  </a:lnTo>
                  <a:lnTo>
                    <a:pt x="352425" y="302418"/>
                  </a:lnTo>
                  <a:lnTo>
                    <a:pt x="369094" y="219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5" name="フリーフォーム 1111">
              <a:extLst>
                <a:ext uri="{FF2B5EF4-FFF2-40B4-BE49-F238E27FC236}">
                  <a16:creationId xmlns:a16="http://schemas.microsoft.com/office/drawing/2014/main" id="{0772CF87-6A9E-4573-A85A-9979C02B92AB}"/>
                </a:ext>
              </a:extLst>
            </p:cNvPr>
            <p:cNvSpPr/>
            <p:nvPr/>
          </p:nvSpPr>
          <p:spPr bwMode="auto">
            <a:xfrm>
              <a:off x="2232496" y="3807204"/>
              <a:ext cx="395660" cy="401479"/>
            </a:xfrm>
            <a:custGeom>
              <a:avLst/>
              <a:gdLst>
                <a:gd name="connsiteX0" fmla="*/ 540544 w 540544"/>
                <a:gd name="connsiteY0" fmla="*/ 50006 h 547687"/>
                <a:gd name="connsiteX1" fmla="*/ 421481 w 540544"/>
                <a:gd name="connsiteY1" fmla="*/ 0 h 547687"/>
                <a:gd name="connsiteX2" fmla="*/ 357188 w 540544"/>
                <a:gd name="connsiteY2" fmla="*/ 9525 h 547687"/>
                <a:gd name="connsiteX3" fmla="*/ 359569 w 540544"/>
                <a:gd name="connsiteY3" fmla="*/ 83344 h 547687"/>
                <a:gd name="connsiteX4" fmla="*/ 338138 w 540544"/>
                <a:gd name="connsiteY4" fmla="*/ 123825 h 547687"/>
                <a:gd name="connsiteX5" fmla="*/ 204788 w 540544"/>
                <a:gd name="connsiteY5" fmla="*/ 71437 h 547687"/>
                <a:gd name="connsiteX6" fmla="*/ 190500 w 540544"/>
                <a:gd name="connsiteY6" fmla="*/ 28575 h 547687"/>
                <a:gd name="connsiteX7" fmla="*/ 100013 w 540544"/>
                <a:gd name="connsiteY7" fmla="*/ 7144 h 547687"/>
                <a:gd name="connsiteX8" fmla="*/ 28575 w 540544"/>
                <a:gd name="connsiteY8" fmla="*/ 64294 h 547687"/>
                <a:gd name="connsiteX9" fmla="*/ 0 w 540544"/>
                <a:gd name="connsiteY9" fmla="*/ 135731 h 547687"/>
                <a:gd name="connsiteX10" fmla="*/ 16669 w 540544"/>
                <a:gd name="connsiteY10" fmla="*/ 352425 h 547687"/>
                <a:gd name="connsiteX11" fmla="*/ 188119 w 540544"/>
                <a:gd name="connsiteY11" fmla="*/ 428625 h 547687"/>
                <a:gd name="connsiteX12" fmla="*/ 233363 w 540544"/>
                <a:gd name="connsiteY12" fmla="*/ 397669 h 547687"/>
                <a:gd name="connsiteX13" fmla="*/ 478631 w 540544"/>
                <a:gd name="connsiteY13" fmla="*/ 547687 h 547687"/>
                <a:gd name="connsiteX14" fmla="*/ 516731 w 540544"/>
                <a:gd name="connsiteY14" fmla="*/ 526256 h 547687"/>
                <a:gd name="connsiteX15" fmla="*/ 526256 w 540544"/>
                <a:gd name="connsiteY15" fmla="*/ 440531 h 547687"/>
                <a:gd name="connsiteX16" fmla="*/ 497681 w 540544"/>
                <a:gd name="connsiteY16" fmla="*/ 133350 h 547687"/>
                <a:gd name="connsiteX17" fmla="*/ 540544 w 540544"/>
                <a:gd name="connsiteY17" fmla="*/ 50006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40544" h="547687">
                  <a:moveTo>
                    <a:pt x="540544" y="50006"/>
                  </a:moveTo>
                  <a:lnTo>
                    <a:pt x="421481" y="0"/>
                  </a:lnTo>
                  <a:lnTo>
                    <a:pt x="357188" y="9525"/>
                  </a:lnTo>
                  <a:cubicBezTo>
                    <a:pt x="357982" y="34131"/>
                    <a:pt x="358775" y="58738"/>
                    <a:pt x="359569" y="83344"/>
                  </a:cubicBezTo>
                  <a:lnTo>
                    <a:pt x="338138" y="123825"/>
                  </a:lnTo>
                  <a:lnTo>
                    <a:pt x="204788" y="71437"/>
                  </a:lnTo>
                  <a:lnTo>
                    <a:pt x="190500" y="28575"/>
                  </a:lnTo>
                  <a:lnTo>
                    <a:pt x="100013" y="7144"/>
                  </a:lnTo>
                  <a:lnTo>
                    <a:pt x="28575" y="64294"/>
                  </a:lnTo>
                  <a:lnTo>
                    <a:pt x="0" y="135731"/>
                  </a:lnTo>
                  <a:lnTo>
                    <a:pt x="16669" y="352425"/>
                  </a:lnTo>
                  <a:lnTo>
                    <a:pt x="188119" y="428625"/>
                  </a:lnTo>
                  <a:lnTo>
                    <a:pt x="233363" y="397669"/>
                  </a:lnTo>
                  <a:lnTo>
                    <a:pt x="478631" y="547687"/>
                  </a:lnTo>
                  <a:lnTo>
                    <a:pt x="516731" y="526256"/>
                  </a:lnTo>
                  <a:lnTo>
                    <a:pt x="526256" y="440531"/>
                  </a:lnTo>
                  <a:lnTo>
                    <a:pt x="497681" y="133350"/>
                  </a:lnTo>
                  <a:lnTo>
                    <a:pt x="540544" y="500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6" name="フリーフォーム 1112">
              <a:extLst>
                <a:ext uri="{FF2B5EF4-FFF2-40B4-BE49-F238E27FC236}">
                  <a16:creationId xmlns:a16="http://schemas.microsoft.com/office/drawing/2014/main" id="{69A09B74-5BF4-4FF0-AF0A-6D0BF1616AE3}"/>
                </a:ext>
              </a:extLst>
            </p:cNvPr>
            <p:cNvSpPr/>
            <p:nvPr/>
          </p:nvSpPr>
          <p:spPr bwMode="auto">
            <a:xfrm>
              <a:off x="2170820" y="3646613"/>
              <a:ext cx="129171" cy="260670"/>
            </a:xfrm>
            <a:custGeom>
              <a:avLst/>
              <a:gdLst>
                <a:gd name="connsiteX0" fmla="*/ 45244 w 176213"/>
                <a:gd name="connsiteY0" fmla="*/ 47625 h 354806"/>
                <a:gd name="connsiteX1" fmla="*/ 42863 w 176213"/>
                <a:gd name="connsiteY1" fmla="*/ 135731 h 354806"/>
                <a:gd name="connsiteX2" fmla="*/ 0 w 176213"/>
                <a:gd name="connsiteY2" fmla="*/ 188119 h 354806"/>
                <a:gd name="connsiteX3" fmla="*/ 92869 w 176213"/>
                <a:gd name="connsiteY3" fmla="*/ 354806 h 354806"/>
                <a:gd name="connsiteX4" fmla="*/ 116682 w 176213"/>
                <a:gd name="connsiteY4" fmla="*/ 278606 h 354806"/>
                <a:gd name="connsiteX5" fmla="*/ 176213 w 176213"/>
                <a:gd name="connsiteY5" fmla="*/ 228600 h 354806"/>
                <a:gd name="connsiteX6" fmla="*/ 92869 w 176213"/>
                <a:gd name="connsiteY6" fmla="*/ 169069 h 354806"/>
                <a:gd name="connsiteX7" fmla="*/ 128588 w 176213"/>
                <a:gd name="connsiteY7" fmla="*/ 130969 h 354806"/>
                <a:gd name="connsiteX8" fmla="*/ 119063 w 176213"/>
                <a:gd name="connsiteY8" fmla="*/ 35719 h 354806"/>
                <a:gd name="connsiteX9" fmla="*/ 71438 w 176213"/>
                <a:gd name="connsiteY9" fmla="*/ 0 h 354806"/>
                <a:gd name="connsiteX10" fmla="*/ 45244 w 176213"/>
                <a:gd name="connsiteY10" fmla="*/ 47625 h 35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213" h="354806">
                  <a:moveTo>
                    <a:pt x="45244" y="47625"/>
                  </a:moveTo>
                  <a:cubicBezTo>
                    <a:pt x="44450" y="76994"/>
                    <a:pt x="43657" y="106362"/>
                    <a:pt x="42863" y="135731"/>
                  </a:cubicBezTo>
                  <a:lnTo>
                    <a:pt x="0" y="188119"/>
                  </a:lnTo>
                  <a:lnTo>
                    <a:pt x="92869" y="354806"/>
                  </a:lnTo>
                  <a:lnTo>
                    <a:pt x="116682" y="278606"/>
                  </a:lnTo>
                  <a:lnTo>
                    <a:pt x="176213" y="228600"/>
                  </a:lnTo>
                  <a:lnTo>
                    <a:pt x="92869" y="169069"/>
                  </a:lnTo>
                  <a:lnTo>
                    <a:pt x="128588" y="130969"/>
                  </a:lnTo>
                  <a:lnTo>
                    <a:pt x="119063" y="35719"/>
                  </a:lnTo>
                  <a:lnTo>
                    <a:pt x="71438" y="0"/>
                  </a:lnTo>
                  <a:lnTo>
                    <a:pt x="45244" y="476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7" name="フリーフォーム 1113">
              <a:extLst>
                <a:ext uri="{FF2B5EF4-FFF2-40B4-BE49-F238E27FC236}">
                  <a16:creationId xmlns:a16="http://schemas.microsoft.com/office/drawing/2014/main" id="{821B8F1A-9FA7-4F5A-9062-C248DC5C2366}"/>
                </a:ext>
              </a:extLst>
            </p:cNvPr>
            <p:cNvSpPr/>
            <p:nvPr/>
          </p:nvSpPr>
          <p:spPr bwMode="auto">
            <a:xfrm>
              <a:off x="1778651" y="3669887"/>
              <a:ext cx="528323" cy="549269"/>
            </a:xfrm>
            <a:custGeom>
              <a:avLst/>
              <a:gdLst>
                <a:gd name="connsiteX0" fmla="*/ 590550 w 721519"/>
                <a:gd name="connsiteY0" fmla="*/ 14288 h 750094"/>
                <a:gd name="connsiteX1" fmla="*/ 485775 w 721519"/>
                <a:gd name="connsiteY1" fmla="*/ 0 h 750094"/>
                <a:gd name="connsiteX2" fmla="*/ 350044 w 721519"/>
                <a:gd name="connsiteY2" fmla="*/ 26194 h 750094"/>
                <a:gd name="connsiteX3" fmla="*/ 204788 w 721519"/>
                <a:gd name="connsiteY3" fmla="*/ 78581 h 750094"/>
                <a:gd name="connsiteX4" fmla="*/ 261938 w 721519"/>
                <a:gd name="connsiteY4" fmla="*/ 219075 h 750094"/>
                <a:gd name="connsiteX5" fmla="*/ 178594 w 721519"/>
                <a:gd name="connsiteY5" fmla="*/ 240506 h 750094"/>
                <a:gd name="connsiteX6" fmla="*/ 171450 w 721519"/>
                <a:gd name="connsiteY6" fmla="*/ 278606 h 750094"/>
                <a:gd name="connsiteX7" fmla="*/ 107156 w 721519"/>
                <a:gd name="connsiteY7" fmla="*/ 333375 h 750094"/>
                <a:gd name="connsiteX8" fmla="*/ 0 w 721519"/>
                <a:gd name="connsiteY8" fmla="*/ 340519 h 750094"/>
                <a:gd name="connsiteX9" fmla="*/ 2381 w 721519"/>
                <a:gd name="connsiteY9" fmla="*/ 433388 h 750094"/>
                <a:gd name="connsiteX10" fmla="*/ 300038 w 721519"/>
                <a:gd name="connsiteY10" fmla="*/ 642938 h 750094"/>
                <a:gd name="connsiteX11" fmla="*/ 428625 w 721519"/>
                <a:gd name="connsiteY11" fmla="*/ 750094 h 750094"/>
                <a:gd name="connsiteX12" fmla="*/ 595313 w 721519"/>
                <a:gd name="connsiteY12" fmla="*/ 666750 h 750094"/>
                <a:gd name="connsiteX13" fmla="*/ 721519 w 721519"/>
                <a:gd name="connsiteY13" fmla="*/ 569119 h 750094"/>
                <a:gd name="connsiteX14" fmla="*/ 638175 w 721519"/>
                <a:gd name="connsiteY14" fmla="*/ 538163 h 750094"/>
                <a:gd name="connsiteX15" fmla="*/ 619125 w 721519"/>
                <a:gd name="connsiteY15" fmla="*/ 316706 h 750094"/>
                <a:gd name="connsiteX16" fmla="*/ 538163 w 721519"/>
                <a:gd name="connsiteY16" fmla="*/ 154781 h 750094"/>
                <a:gd name="connsiteX17" fmla="*/ 578644 w 721519"/>
                <a:gd name="connsiteY17" fmla="*/ 107156 h 750094"/>
                <a:gd name="connsiteX18" fmla="*/ 590550 w 721519"/>
                <a:gd name="connsiteY18" fmla="*/ 14288 h 750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21519" h="750094">
                  <a:moveTo>
                    <a:pt x="590550" y="14288"/>
                  </a:moveTo>
                  <a:lnTo>
                    <a:pt x="485775" y="0"/>
                  </a:lnTo>
                  <a:lnTo>
                    <a:pt x="350044" y="26194"/>
                  </a:lnTo>
                  <a:lnTo>
                    <a:pt x="204788" y="78581"/>
                  </a:lnTo>
                  <a:lnTo>
                    <a:pt x="261938" y="219075"/>
                  </a:lnTo>
                  <a:lnTo>
                    <a:pt x="178594" y="240506"/>
                  </a:lnTo>
                  <a:lnTo>
                    <a:pt x="171450" y="278606"/>
                  </a:lnTo>
                  <a:lnTo>
                    <a:pt x="107156" y="333375"/>
                  </a:lnTo>
                  <a:lnTo>
                    <a:pt x="0" y="340519"/>
                  </a:lnTo>
                  <a:cubicBezTo>
                    <a:pt x="794" y="371475"/>
                    <a:pt x="1587" y="402432"/>
                    <a:pt x="2381" y="433388"/>
                  </a:cubicBezTo>
                  <a:lnTo>
                    <a:pt x="300038" y="642938"/>
                  </a:lnTo>
                  <a:lnTo>
                    <a:pt x="428625" y="750094"/>
                  </a:lnTo>
                  <a:lnTo>
                    <a:pt x="595313" y="666750"/>
                  </a:lnTo>
                  <a:lnTo>
                    <a:pt x="721519" y="569119"/>
                  </a:lnTo>
                  <a:lnTo>
                    <a:pt x="638175" y="538163"/>
                  </a:lnTo>
                  <a:lnTo>
                    <a:pt x="619125" y="316706"/>
                  </a:lnTo>
                  <a:lnTo>
                    <a:pt x="538163" y="154781"/>
                  </a:lnTo>
                  <a:lnTo>
                    <a:pt x="578644" y="107156"/>
                  </a:lnTo>
                  <a:lnTo>
                    <a:pt x="590550" y="1428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8" name="フリーフォーム 1114">
              <a:extLst>
                <a:ext uri="{FF2B5EF4-FFF2-40B4-BE49-F238E27FC236}">
                  <a16:creationId xmlns:a16="http://schemas.microsoft.com/office/drawing/2014/main" id="{DE76FED8-3E4A-48ED-93A1-D00EFCE48F79}"/>
                </a:ext>
              </a:extLst>
            </p:cNvPr>
            <p:cNvSpPr/>
            <p:nvPr/>
          </p:nvSpPr>
          <p:spPr bwMode="auto">
            <a:xfrm>
              <a:off x="1566856" y="3715272"/>
              <a:ext cx="407297" cy="439881"/>
            </a:xfrm>
            <a:custGeom>
              <a:avLst/>
              <a:gdLst>
                <a:gd name="connsiteX0" fmla="*/ 495300 w 554831"/>
                <a:gd name="connsiteY0" fmla="*/ 21431 h 600075"/>
                <a:gd name="connsiteX1" fmla="*/ 554831 w 554831"/>
                <a:gd name="connsiteY1" fmla="*/ 171450 h 600075"/>
                <a:gd name="connsiteX2" fmla="*/ 469106 w 554831"/>
                <a:gd name="connsiteY2" fmla="*/ 176212 h 600075"/>
                <a:gd name="connsiteX3" fmla="*/ 469106 w 554831"/>
                <a:gd name="connsiteY3" fmla="*/ 221456 h 600075"/>
                <a:gd name="connsiteX4" fmla="*/ 390525 w 554831"/>
                <a:gd name="connsiteY4" fmla="*/ 276225 h 600075"/>
                <a:gd name="connsiteX5" fmla="*/ 288131 w 554831"/>
                <a:gd name="connsiteY5" fmla="*/ 283368 h 600075"/>
                <a:gd name="connsiteX6" fmla="*/ 290512 w 554831"/>
                <a:gd name="connsiteY6" fmla="*/ 426243 h 600075"/>
                <a:gd name="connsiteX7" fmla="*/ 176212 w 554831"/>
                <a:gd name="connsiteY7" fmla="*/ 426243 h 600075"/>
                <a:gd name="connsiteX8" fmla="*/ 178594 w 554831"/>
                <a:gd name="connsiteY8" fmla="*/ 511968 h 600075"/>
                <a:gd name="connsiteX9" fmla="*/ 147637 w 554831"/>
                <a:gd name="connsiteY9" fmla="*/ 547687 h 600075"/>
                <a:gd name="connsiteX10" fmla="*/ 157162 w 554831"/>
                <a:gd name="connsiteY10" fmla="*/ 595312 h 600075"/>
                <a:gd name="connsiteX11" fmla="*/ 0 w 554831"/>
                <a:gd name="connsiteY11" fmla="*/ 600075 h 600075"/>
                <a:gd name="connsiteX12" fmla="*/ 64294 w 554831"/>
                <a:gd name="connsiteY12" fmla="*/ 476250 h 600075"/>
                <a:gd name="connsiteX13" fmla="*/ 80962 w 554831"/>
                <a:gd name="connsiteY13" fmla="*/ 464343 h 600075"/>
                <a:gd name="connsiteX14" fmla="*/ 88106 w 554831"/>
                <a:gd name="connsiteY14" fmla="*/ 421481 h 600075"/>
                <a:gd name="connsiteX15" fmla="*/ 264319 w 554831"/>
                <a:gd name="connsiteY15" fmla="*/ 240506 h 600075"/>
                <a:gd name="connsiteX16" fmla="*/ 264319 w 554831"/>
                <a:gd name="connsiteY16" fmla="*/ 188118 h 600075"/>
                <a:gd name="connsiteX17" fmla="*/ 295275 w 554831"/>
                <a:gd name="connsiteY17" fmla="*/ 92868 h 600075"/>
                <a:gd name="connsiteX18" fmla="*/ 366712 w 554831"/>
                <a:gd name="connsiteY18" fmla="*/ 80962 h 600075"/>
                <a:gd name="connsiteX19" fmla="*/ 385762 w 554831"/>
                <a:gd name="connsiteY19" fmla="*/ 0 h 600075"/>
                <a:gd name="connsiteX20" fmla="*/ 435769 w 554831"/>
                <a:gd name="connsiteY20" fmla="*/ 33337 h 600075"/>
                <a:gd name="connsiteX21" fmla="*/ 495300 w 554831"/>
                <a:gd name="connsiteY21" fmla="*/ 2143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54831" h="600075">
                  <a:moveTo>
                    <a:pt x="495300" y="21431"/>
                  </a:moveTo>
                  <a:lnTo>
                    <a:pt x="554831" y="171450"/>
                  </a:lnTo>
                  <a:lnTo>
                    <a:pt x="469106" y="176212"/>
                  </a:lnTo>
                  <a:lnTo>
                    <a:pt x="469106" y="221456"/>
                  </a:lnTo>
                  <a:lnTo>
                    <a:pt x="390525" y="276225"/>
                  </a:lnTo>
                  <a:lnTo>
                    <a:pt x="288131" y="283368"/>
                  </a:lnTo>
                  <a:cubicBezTo>
                    <a:pt x="288925" y="330993"/>
                    <a:pt x="289718" y="378618"/>
                    <a:pt x="290512" y="426243"/>
                  </a:cubicBezTo>
                  <a:lnTo>
                    <a:pt x="176212" y="426243"/>
                  </a:lnTo>
                  <a:lnTo>
                    <a:pt x="178594" y="511968"/>
                  </a:lnTo>
                  <a:lnTo>
                    <a:pt x="147637" y="547687"/>
                  </a:lnTo>
                  <a:lnTo>
                    <a:pt x="157162" y="595312"/>
                  </a:lnTo>
                  <a:lnTo>
                    <a:pt x="0" y="600075"/>
                  </a:lnTo>
                  <a:lnTo>
                    <a:pt x="64294" y="476250"/>
                  </a:lnTo>
                  <a:lnTo>
                    <a:pt x="80962" y="464343"/>
                  </a:lnTo>
                  <a:lnTo>
                    <a:pt x="88106" y="421481"/>
                  </a:lnTo>
                  <a:lnTo>
                    <a:pt x="264319" y="240506"/>
                  </a:lnTo>
                  <a:lnTo>
                    <a:pt x="264319" y="188118"/>
                  </a:lnTo>
                  <a:lnTo>
                    <a:pt x="295275" y="92868"/>
                  </a:lnTo>
                  <a:lnTo>
                    <a:pt x="366712" y="80962"/>
                  </a:lnTo>
                  <a:lnTo>
                    <a:pt x="385762" y="0"/>
                  </a:lnTo>
                  <a:lnTo>
                    <a:pt x="435769" y="33337"/>
                  </a:lnTo>
                  <a:lnTo>
                    <a:pt x="495300" y="214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9" name="フリーフォーム 1115">
              <a:extLst>
                <a:ext uri="{FF2B5EF4-FFF2-40B4-BE49-F238E27FC236}">
                  <a16:creationId xmlns:a16="http://schemas.microsoft.com/office/drawing/2014/main" id="{DEC40EF3-193F-49BA-AAB2-E5B2C459E564}"/>
                </a:ext>
              </a:extLst>
            </p:cNvPr>
            <p:cNvSpPr/>
            <p:nvPr/>
          </p:nvSpPr>
          <p:spPr bwMode="auto">
            <a:xfrm>
              <a:off x="1569183" y="3991070"/>
              <a:ext cx="300236" cy="357258"/>
            </a:xfrm>
            <a:custGeom>
              <a:avLst/>
              <a:gdLst>
                <a:gd name="connsiteX0" fmla="*/ 290513 w 409575"/>
                <a:gd name="connsiteY0" fmla="*/ 0 h 488156"/>
                <a:gd name="connsiteX1" fmla="*/ 409575 w 409575"/>
                <a:gd name="connsiteY1" fmla="*/ 80963 h 488156"/>
                <a:gd name="connsiteX2" fmla="*/ 357188 w 409575"/>
                <a:gd name="connsiteY2" fmla="*/ 90488 h 488156"/>
                <a:gd name="connsiteX3" fmla="*/ 371475 w 409575"/>
                <a:gd name="connsiteY3" fmla="*/ 202406 h 488156"/>
                <a:gd name="connsiteX4" fmla="*/ 395288 w 409575"/>
                <a:gd name="connsiteY4" fmla="*/ 442913 h 488156"/>
                <a:gd name="connsiteX5" fmla="*/ 300038 w 409575"/>
                <a:gd name="connsiteY5" fmla="*/ 442913 h 488156"/>
                <a:gd name="connsiteX6" fmla="*/ 216694 w 409575"/>
                <a:gd name="connsiteY6" fmla="*/ 469106 h 488156"/>
                <a:gd name="connsiteX7" fmla="*/ 197644 w 409575"/>
                <a:gd name="connsiteY7" fmla="*/ 450056 h 488156"/>
                <a:gd name="connsiteX8" fmla="*/ 164306 w 409575"/>
                <a:gd name="connsiteY8" fmla="*/ 488156 h 488156"/>
                <a:gd name="connsiteX9" fmla="*/ 100013 w 409575"/>
                <a:gd name="connsiteY9" fmla="*/ 395288 h 488156"/>
                <a:gd name="connsiteX10" fmla="*/ 33338 w 409575"/>
                <a:gd name="connsiteY10" fmla="*/ 416719 h 488156"/>
                <a:gd name="connsiteX11" fmla="*/ 33338 w 409575"/>
                <a:gd name="connsiteY11" fmla="*/ 304800 h 488156"/>
                <a:gd name="connsiteX12" fmla="*/ 0 w 409575"/>
                <a:gd name="connsiteY12" fmla="*/ 228600 h 488156"/>
                <a:gd name="connsiteX13" fmla="*/ 161925 w 409575"/>
                <a:gd name="connsiteY13" fmla="*/ 216694 h 488156"/>
                <a:gd name="connsiteX14" fmla="*/ 142875 w 409575"/>
                <a:gd name="connsiteY14" fmla="*/ 180975 h 488156"/>
                <a:gd name="connsiteX15" fmla="*/ 173831 w 409575"/>
                <a:gd name="connsiteY15" fmla="*/ 133350 h 488156"/>
                <a:gd name="connsiteX16" fmla="*/ 171450 w 409575"/>
                <a:gd name="connsiteY16" fmla="*/ 57150 h 488156"/>
                <a:gd name="connsiteX17" fmla="*/ 292894 w 409575"/>
                <a:gd name="connsiteY17" fmla="*/ 50006 h 488156"/>
                <a:gd name="connsiteX18" fmla="*/ 290513 w 409575"/>
                <a:gd name="connsiteY18" fmla="*/ 0 h 488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09575" h="488156">
                  <a:moveTo>
                    <a:pt x="290513" y="0"/>
                  </a:moveTo>
                  <a:lnTo>
                    <a:pt x="409575" y="80963"/>
                  </a:lnTo>
                  <a:lnTo>
                    <a:pt x="357188" y="90488"/>
                  </a:lnTo>
                  <a:lnTo>
                    <a:pt x="371475" y="202406"/>
                  </a:lnTo>
                  <a:lnTo>
                    <a:pt x="395288" y="442913"/>
                  </a:lnTo>
                  <a:lnTo>
                    <a:pt x="300038" y="442913"/>
                  </a:lnTo>
                  <a:lnTo>
                    <a:pt x="216694" y="469106"/>
                  </a:lnTo>
                  <a:lnTo>
                    <a:pt x="197644" y="450056"/>
                  </a:lnTo>
                  <a:lnTo>
                    <a:pt x="164306" y="488156"/>
                  </a:lnTo>
                  <a:lnTo>
                    <a:pt x="100013" y="395288"/>
                  </a:lnTo>
                  <a:lnTo>
                    <a:pt x="33338" y="416719"/>
                  </a:lnTo>
                  <a:lnTo>
                    <a:pt x="33338" y="304800"/>
                  </a:lnTo>
                  <a:lnTo>
                    <a:pt x="0" y="228600"/>
                  </a:lnTo>
                  <a:lnTo>
                    <a:pt x="161925" y="216694"/>
                  </a:lnTo>
                  <a:lnTo>
                    <a:pt x="142875" y="180975"/>
                  </a:lnTo>
                  <a:lnTo>
                    <a:pt x="173831" y="133350"/>
                  </a:lnTo>
                  <a:cubicBezTo>
                    <a:pt x="173037" y="107950"/>
                    <a:pt x="172244" y="82550"/>
                    <a:pt x="171450" y="57150"/>
                  </a:cubicBezTo>
                  <a:lnTo>
                    <a:pt x="292894" y="50006"/>
                  </a:lnTo>
                  <a:lnTo>
                    <a:pt x="2905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0" name="フリーフォーム 1116">
              <a:extLst>
                <a:ext uri="{FF2B5EF4-FFF2-40B4-BE49-F238E27FC236}">
                  <a16:creationId xmlns:a16="http://schemas.microsoft.com/office/drawing/2014/main" id="{A16CC477-3340-491F-9AC7-5CD13C3387BF}"/>
                </a:ext>
              </a:extLst>
            </p:cNvPr>
            <p:cNvSpPr/>
            <p:nvPr/>
          </p:nvSpPr>
          <p:spPr bwMode="auto">
            <a:xfrm>
              <a:off x="1691373" y="4048092"/>
              <a:ext cx="402642" cy="422425"/>
            </a:xfrm>
            <a:custGeom>
              <a:avLst/>
              <a:gdLst>
                <a:gd name="connsiteX0" fmla="*/ 235743 w 550068"/>
                <a:gd name="connsiteY0" fmla="*/ 0 h 576263"/>
                <a:gd name="connsiteX1" fmla="*/ 190500 w 550068"/>
                <a:gd name="connsiteY1" fmla="*/ 21432 h 576263"/>
                <a:gd name="connsiteX2" fmla="*/ 230981 w 550068"/>
                <a:gd name="connsiteY2" fmla="*/ 364332 h 576263"/>
                <a:gd name="connsiteX3" fmla="*/ 133350 w 550068"/>
                <a:gd name="connsiteY3" fmla="*/ 369094 h 576263"/>
                <a:gd name="connsiteX4" fmla="*/ 47625 w 550068"/>
                <a:gd name="connsiteY4" fmla="*/ 395288 h 576263"/>
                <a:gd name="connsiteX5" fmla="*/ 19050 w 550068"/>
                <a:gd name="connsiteY5" fmla="*/ 376238 h 576263"/>
                <a:gd name="connsiteX6" fmla="*/ 0 w 550068"/>
                <a:gd name="connsiteY6" fmla="*/ 411957 h 576263"/>
                <a:gd name="connsiteX7" fmla="*/ 40481 w 550068"/>
                <a:gd name="connsiteY7" fmla="*/ 511969 h 576263"/>
                <a:gd name="connsiteX8" fmla="*/ 78581 w 550068"/>
                <a:gd name="connsiteY8" fmla="*/ 514350 h 576263"/>
                <a:gd name="connsiteX9" fmla="*/ 119062 w 550068"/>
                <a:gd name="connsiteY9" fmla="*/ 492919 h 576263"/>
                <a:gd name="connsiteX10" fmla="*/ 150018 w 550068"/>
                <a:gd name="connsiteY10" fmla="*/ 576263 h 576263"/>
                <a:gd name="connsiteX11" fmla="*/ 197643 w 550068"/>
                <a:gd name="connsiteY11" fmla="*/ 559594 h 576263"/>
                <a:gd name="connsiteX12" fmla="*/ 230981 w 550068"/>
                <a:gd name="connsiteY12" fmla="*/ 569119 h 576263"/>
                <a:gd name="connsiteX13" fmla="*/ 238125 w 550068"/>
                <a:gd name="connsiteY13" fmla="*/ 509588 h 576263"/>
                <a:gd name="connsiteX14" fmla="*/ 283368 w 550068"/>
                <a:gd name="connsiteY14" fmla="*/ 447675 h 576263"/>
                <a:gd name="connsiteX15" fmla="*/ 409575 w 550068"/>
                <a:gd name="connsiteY15" fmla="*/ 390525 h 576263"/>
                <a:gd name="connsiteX16" fmla="*/ 547687 w 550068"/>
                <a:gd name="connsiteY16" fmla="*/ 361950 h 576263"/>
                <a:gd name="connsiteX17" fmla="*/ 550068 w 550068"/>
                <a:gd name="connsiteY17" fmla="*/ 228600 h 576263"/>
                <a:gd name="connsiteX18" fmla="*/ 388143 w 550068"/>
                <a:gd name="connsiteY18" fmla="*/ 107157 h 576263"/>
                <a:gd name="connsiteX19" fmla="*/ 235743 w 550068"/>
                <a:gd name="connsiteY19" fmla="*/ 0 h 576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50068" h="576263">
                  <a:moveTo>
                    <a:pt x="235743" y="0"/>
                  </a:moveTo>
                  <a:lnTo>
                    <a:pt x="190500" y="21432"/>
                  </a:lnTo>
                  <a:lnTo>
                    <a:pt x="230981" y="364332"/>
                  </a:lnTo>
                  <a:lnTo>
                    <a:pt x="133350" y="369094"/>
                  </a:lnTo>
                  <a:lnTo>
                    <a:pt x="47625" y="395288"/>
                  </a:lnTo>
                  <a:lnTo>
                    <a:pt x="19050" y="376238"/>
                  </a:lnTo>
                  <a:lnTo>
                    <a:pt x="0" y="411957"/>
                  </a:lnTo>
                  <a:lnTo>
                    <a:pt x="40481" y="511969"/>
                  </a:lnTo>
                  <a:lnTo>
                    <a:pt x="78581" y="514350"/>
                  </a:lnTo>
                  <a:lnTo>
                    <a:pt x="119062" y="492919"/>
                  </a:lnTo>
                  <a:lnTo>
                    <a:pt x="150018" y="576263"/>
                  </a:lnTo>
                  <a:lnTo>
                    <a:pt x="197643" y="559594"/>
                  </a:lnTo>
                  <a:lnTo>
                    <a:pt x="230981" y="569119"/>
                  </a:lnTo>
                  <a:lnTo>
                    <a:pt x="238125" y="509588"/>
                  </a:lnTo>
                  <a:lnTo>
                    <a:pt x="283368" y="447675"/>
                  </a:lnTo>
                  <a:lnTo>
                    <a:pt x="409575" y="390525"/>
                  </a:lnTo>
                  <a:lnTo>
                    <a:pt x="547687" y="361950"/>
                  </a:lnTo>
                  <a:cubicBezTo>
                    <a:pt x="548481" y="317500"/>
                    <a:pt x="549274" y="273050"/>
                    <a:pt x="550068" y="228600"/>
                  </a:cubicBezTo>
                  <a:lnTo>
                    <a:pt x="388143" y="107157"/>
                  </a:lnTo>
                  <a:lnTo>
                    <a:pt x="2357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1" name="フリーフォーム 1117">
              <a:extLst>
                <a:ext uri="{FF2B5EF4-FFF2-40B4-BE49-F238E27FC236}">
                  <a16:creationId xmlns:a16="http://schemas.microsoft.com/office/drawing/2014/main" id="{E1522462-10FE-4BCC-A41B-5F2DB343F3AE}"/>
                </a:ext>
              </a:extLst>
            </p:cNvPr>
            <p:cNvSpPr/>
            <p:nvPr/>
          </p:nvSpPr>
          <p:spPr bwMode="auto">
            <a:xfrm>
              <a:off x="1549401" y="4281996"/>
              <a:ext cx="160591" cy="129172"/>
            </a:xfrm>
            <a:custGeom>
              <a:avLst/>
              <a:gdLst>
                <a:gd name="connsiteX0" fmla="*/ 52388 w 219075"/>
                <a:gd name="connsiteY0" fmla="*/ 14287 h 176212"/>
                <a:gd name="connsiteX1" fmla="*/ 0 w 219075"/>
                <a:gd name="connsiteY1" fmla="*/ 76200 h 176212"/>
                <a:gd name="connsiteX2" fmla="*/ 40482 w 219075"/>
                <a:gd name="connsiteY2" fmla="*/ 100012 h 176212"/>
                <a:gd name="connsiteX3" fmla="*/ 35719 w 219075"/>
                <a:gd name="connsiteY3" fmla="*/ 176212 h 176212"/>
                <a:gd name="connsiteX4" fmla="*/ 150019 w 219075"/>
                <a:gd name="connsiteY4" fmla="*/ 154781 h 176212"/>
                <a:gd name="connsiteX5" fmla="*/ 219075 w 219075"/>
                <a:gd name="connsiteY5" fmla="*/ 164306 h 176212"/>
                <a:gd name="connsiteX6" fmla="*/ 195263 w 219075"/>
                <a:gd name="connsiteY6" fmla="*/ 90487 h 176212"/>
                <a:gd name="connsiteX7" fmla="*/ 119063 w 219075"/>
                <a:gd name="connsiteY7" fmla="*/ 0 h 176212"/>
                <a:gd name="connsiteX8" fmla="*/ 52388 w 219075"/>
                <a:gd name="connsiteY8" fmla="*/ 14287 h 176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176212">
                  <a:moveTo>
                    <a:pt x="52388" y="14287"/>
                  </a:moveTo>
                  <a:lnTo>
                    <a:pt x="0" y="76200"/>
                  </a:lnTo>
                  <a:lnTo>
                    <a:pt x="40482" y="100012"/>
                  </a:lnTo>
                  <a:lnTo>
                    <a:pt x="35719" y="176212"/>
                  </a:lnTo>
                  <a:lnTo>
                    <a:pt x="150019" y="154781"/>
                  </a:lnTo>
                  <a:lnTo>
                    <a:pt x="219075" y="164306"/>
                  </a:lnTo>
                  <a:lnTo>
                    <a:pt x="195263" y="90487"/>
                  </a:lnTo>
                  <a:lnTo>
                    <a:pt x="119063" y="0"/>
                  </a:lnTo>
                  <a:lnTo>
                    <a:pt x="52388" y="142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2" name="フリーフォーム 1118">
              <a:extLst>
                <a:ext uri="{FF2B5EF4-FFF2-40B4-BE49-F238E27FC236}">
                  <a16:creationId xmlns:a16="http://schemas.microsoft.com/office/drawing/2014/main" id="{3C0A9DF4-F7A3-47A9-B977-BBCCC5913ACC}"/>
                </a:ext>
              </a:extLst>
            </p:cNvPr>
            <p:cNvSpPr/>
            <p:nvPr/>
          </p:nvSpPr>
          <p:spPr bwMode="auto">
            <a:xfrm>
              <a:off x="1635515" y="4393712"/>
              <a:ext cx="165247" cy="148954"/>
            </a:xfrm>
            <a:custGeom>
              <a:avLst/>
              <a:gdLst>
                <a:gd name="connsiteX0" fmla="*/ 102393 w 226218"/>
                <a:gd name="connsiteY0" fmla="*/ 9525 h 202406"/>
                <a:gd name="connsiteX1" fmla="*/ 30956 w 226218"/>
                <a:gd name="connsiteY1" fmla="*/ 0 h 202406"/>
                <a:gd name="connsiteX2" fmla="*/ 23812 w 226218"/>
                <a:gd name="connsiteY2" fmla="*/ 50006 h 202406"/>
                <a:gd name="connsiteX3" fmla="*/ 0 w 226218"/>
                <a:gd name="connsiteY3" fmla="*/ 83344 h 202406"/>
                <a:gd name="connsiteX4" fmla="*/ 35718 w 226218"/>
                <a:gd name="connsiteY4" fmla="*/ 147637 h 202406"/>
                <a:gd name="connsiteX5" fmla="*/ 80962 w 226218"/>
                <a:gd name="connsiteY5" fmla="*/ 111919 h 202406"/>
                <a:gd name="connsiteX6" fmla="*/ 126206 w 226218"/>
                <a:gd name="connsiteY6" fmla="*/ 126206 h 202406"/>
                <a:gd name="connsiteX7" fmla="*/ 197643 w 226218"/>
                <a:gd name="connsiteY7" fmla="*/ 202406 h 202406"/>
                <a:gd name="connsiteX8" fmla="*/ 226218 w 226218"/>
                <a:gd name="connsiteY8" fmla="*/ 161925 h 202406"/>
                <a:gd name="connsiteX9" fmla="*/ 226218 w 226218"/>
                <a:gd name="connsiteY9" fmla="*/ 92869 h 202406"/>
                <a:gd name="connsiteX10" fmla="*/ 188118 w 226218"/>
                <a:gd name="connsiteY10" fmla="*/ 28575 h 202406"/>
                <a:gd name="connsiteX11" fmla="*/ 159543 w 226218"/>
                <a:gd name="connsiteY11" fmla="*/ 50006 h 202406"/>
                <a:gd name="connsiteX12" fmla="*/ 102393 w 226218"/>
                <a:gd name="connsiteY12" fmla="*/ 9525 h 20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218" h="202406">
                  <a:moveTo>
                    <a:pt x="102393" y="9525"/>
                  </a:moveTo>
                  <a:lnTo>
                    <a:pt x="30956" y="0"/>
                  </a:lnTo>
                  <a:lnTo>
                    <a:pt x="23812" y="50006"/>
                  </a:lnTo>
                  <a:lnTo>
                    <a:pt x="0" y="83344"/>
                  </a:lnTo>
                  <a:lnTo>
                    <a:pt x="35718" y="147637"/>
                  </a:lnTo>
                  <a:lnTo>
                    <a:pt x="80962" y="111919"/>
                  </a:lnTo>
                  <a:lnTo>
                    <a:pt x="126206" y="126206"/>
                  </a:lnTo>
                  <a:lnTo>
                    <a:pt x="197643" y="202406"/>
                  </a:lnTo>
                  <a:lnTo>
                    <a:pt x="226218" y="161925"/>
                  </a:lnTo>
                  <a:lnTo>
                    <a:pt x="226218" y="92869"/>
                  </a:lnTo>
                  <a:lnTo>
                    <a:pt x="188118" y="28575"/>
                  </a:lnTo>
                  <a:lnTo>
                    <a:pt x="159543" y="50006"/>
                  </a:lnTo>
                  <a:lnTo>
                    <a:pt x="102393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3" name="フリーフォーム 1119">
              <a:extLst>
                <a:ext uri="{FF2B5EF4-FFF2-40B4-BE49-F238E27FC236}">
                  <a16:creationId xmlns:a16="http://schemas.microsoft.com/office/drawing/2014/main" id="{C6FE97FD-54F0-4DB2-A0D6-4B1C546C13C1}"/>
                </a:ext>
              </a:extLst>
            </p:cNvPr>
            <p:cNvSpPr/>
            <p:nvPr/>
          </p:nvSpPr>
          <p:spPr bwMode="auto">
            <a:xfrm>
              <a:off x="1573839" y="4397203"/>
              <a:ext cx="80296" cy="58185"/>
            </a:xfrm>
            <a:custGeom>
              <a:avLst/>
              <a:gdLst>
                <a:gd name="connsiteX0" fmla="*/ 109537 w 109537"/>
                <a:gd name="connsiteY0" fmla="*/ 0 h 78582"/>
                <a:gd name="connsiteX1" fmla="*/ 0 w 109537"/>
                <a:gd name="connsiteY1" fmla="*/ 23813 h 78582"/>
                <a:gd name="connsiteX2" fmla="*/ 88106 w 109537"/>
                <a:gd name="connsiteY2" fmla="*/ 78582 h 78582"/>
                <a:gd name="connsiteX3" fmla="*/ 109537 w 109537"/>
                <a:gd name="connsiteY3" fmla="*/ 0 h 7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537" h="78582">
                  <a:moveTo>
                    <a:pt x="109537" y="0"/>
                  </a:moveTo>
                  <a:lnTo>
                    <a:pt x="0" y="23813"/>
                  </a:lnTo>
                  <a:lnTo>
                    <a:pt x="88106" y="78582"/>
                  </a:lnTo>
                  <a:lnTo>
                    <a:pt x="10953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4" name="フリーフォーム 1120">
              <a:extLst>
                <a:ext uri="{FF2B5EF4-FFF2-40B4-BE49-F238E27FC236}">
                  <a16:creationId xmlns:a16="http://schemas.microsoft.com/office/drawing/2014/main" id="{1C1B80CF-508F-425B-8AEE-E8CFB444A68F}"/>
                </a:ext>
              </a:extLst>
            </p:cNvPr>
            <p:cNvSpPr/>
            <p:nvPr/>
          </p:nvSpPr>
          <p:spPr bwMode="auto">
            <a:xfrm>
              <a:off x="1656462" y="4480990"/>
              <a:ext cx="88441" cy="89605"/>
            </a:xfrm>
            <a:custGeom>
              <a:avLst/>
              <a:gdLst>
                <a:gd name="connsiteX0" fmla="*/ 0 w 121443"/>
                <a:gd name="connsiteY0" fmla="*/ 33338 h 121444"/>
                <a:gd name="connsiteX1" fmla="*/ 47625 w 121443"/>
                <a:gd name="connsiteY1" fmla="*/ 2382 h 121444"/>
                <a:gd name="connsiteX2" fmla="*/ 88106 w 121443"/>
                <a:gd name="connsiteY2" fmla="*/ 0 h 121444"/>
                <a:gd name="connsiteX3" fmla="*/ 121443 w 121443"/>
                <a:gd name="connsiteY3" fmla="*/ 47625 h 121444"/>
                <a:gd name="connsiteX4" fmla="*/ 69056 w 121443"/>
                <a:gd name="connsiteY4" fmla="*/ 121444 h 121444"/>
                <a:gd name="connsiteX5" fmla="*/ 0 w 121443"/>
                <a:gd name="connsiteY5" fmla="*/ 33338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443" h="121444">
                  <a:moveTo>
                    <a:pt x="0" y="33338"/>
                  </a:moveTo>
                  <a:lnTo>
                    <a:pt x="47625" y="2382"/>
                  </a:lnTo>
                  <a:lnTo>
                    <a:pt x="88106" y="0"/>
                  </a:lnTo>
                  <a:lnTo>
                    <a:pt x="121443" y="47625"/>
                  </a:lnTo>
                  <a:lnTo>
                    <a:pt x="69056" y="121444"/>
                  </a:lnTo>
                  <a:lnTo>
                    <a:pt x="0" y="333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5" name="フリーフォーム 1121">
              <a:extLst>
                <a:ext uri="{FF2B5EF4-FFF2-40B4-BE49-F238E27FC236}">
                  <a16:creationId xmlns:a16="http://schemas.microsoft.com/office/drawing/2014/main" id="{538361BC-E2D3-4DC3-A3D8-C9ED99DEB184}"/>
                </a:ext>
              </a:extLst>
            </p:cNvPr>
            <p:cNvSpPr/>
            <p:nvPr/>
          </p:nvSpPr>
          <p:spPr bwMode="auto">
            <a:xfrm>
              <a:off x="1712320" y="4514737"/>
              <a:ext cx="95424" cy="126844"/>
            </a:xfrm>
            <a:custGeom>
              <a:avLst/>
              <a:gdLst>
                <a:gd name="connsiteX0" fmla="*/ 0 w 130968"/>
                <a:gd name="connsiteY0" fmla="*/ 73819 h 173831"/>
                <a:gd name="connsiteX1" fmla="*/ 50006 w 130968"/>
                <a:gd name="connsiteY1" fmla="*/ 0 h 173831"/>
                <a:gd name="connsiteX2" fmla="*/ 104775 w 130968"/>
                <a:gd name="connsiteY2" fmla="*/ 45244 h 173831"/>
                <a:gd name="connsiteX3" fmla="*/ 95250 w 130968"/>
                <a:gd name="connsiteY3" fmla="*/ 80963 h 173831"/>
                <a:gd name="connsiteX4" fmla="*/ 130968 w 130968"/>
                <a:gd name="connsiteY4" fmla="*/ 114300 h 173831"/>
                <a:gd name="connsiteX5" fmla="*/ 123825 w 130968"/>
                <a:gd name="connsiteY5" fmla="*/ 173831 h 173831"/>
                <a:gd name="connsiteX6" fmla="*/ 0 w 130968"/>
                <a:gd name="connsiteY6" fmla="*/ 73819 h 173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968" h="173831">
                  <a:moveTo>
                    <a:pt x="0" y="73819"/>
                  </a:moveTo>
                  <a:lnTo>
                    <a:pt x="50006" y="0"/>
                  </a:lnTo>
                  <a:lnTo>
                    <a:pt x="104775" y="45244"/>
                  </a:lnTo>
                  <a:lnTo>
                    <a:pt x="95250" y="80963"/>
                  </a:lnTo>
                  <a:lnTo>
                    <a:pt x="130968" y="114300"/>
                  </a:lnTo>
                  <a:lnTo>
                    <a:pt x="123825" y="173831"/>
                  </a:lnTo>
                  <a:lnTo>
                    <a:pt x="0" y="7381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6" name="フリーフォーム 1122">
              <a:extLst>
                <a:ext uri="{FF2B5EF4-FFF2-40B4-BE49-F238E27FC236}">
                  <a16:creationId xmlns:a16="http://schemas.microsoft.com/office/drawing/2014/main" id="{998E6675-93DE-4176-A3A5-8FB4A661DE52}"/>
                </a:ext>
              </a:extLst>
            </p:cNvPr>
            <p:cNvSpPr/>
            <p:nvPr/>
          </p:nvSpPr>
          <p:spPr bwMode="auto">
            <a:xfrm>
              <a:off x="1778651" y="4456552"/>
              <a:ext cx="150118" cy="183866"/>
            </a:xfrm>
            <a:custGeom>
              <a:avLst/>
              <a:gdLst>
                <a:gd name="connsiteX0" fmla="*/ 28575 w 204788"/>
                <a:gd name="connsiteY0" fmla="*/ 250031 h 250031"/>
                <a:gd name="connsiteX1" fmla="*/ 42863 w 204788"/>
                <a:gd name="connsiteY1" fmla="*/ 185737 h 250031"/>
                <a:gd name="connsiteX2" fmla="*/ 9525 w 204788"/>
                <a:gd name="connsiteY2" fmla="*/ 159544 h 250031"/>
                <a:gd name="connsiteX3" fmla="*/ 14288 w 204788"/>
                <a:gd name="connsiteY3" fmla="*/ 130969 h 250031"/>
                <a:gd name="connsiteX4" fmla="*/ 0 w 204788"/>
                <a:gd name="connsiteY4" fmla="*/ 116681 h 250031"/>
                <a:gd name="connsiteX5" fmla="*/ 28575 w 204788"/>
                <a:gd name="connsiteY5" fmla="*/ 85725 h 250031"/>
                <a:gd name="connsiteX6" fmla="*/ 33338 w 204788"/>
                <a:gd name="connsiteY6" fmla="*/ 21431 h 250031"/>
                <a:gd name="connsiteX7" fmla="*/ 78581 w 204788"/>
                <a:gd name="connsiteY7" fmla="*/ 0 h 250031"/>
                <a:gd name="connsiteX8" fmla="*/ 116681 w 204788"/>
                <a:gd name="connsiteY8" fmla="*/ 19050 h 250031"/>
                <a:gd name="connsiteX9" fmla="*/ 200025 w 204788"/>
                <a:gd name="connsiteY9" fmla="*/ 38100 h 250031"/>
                <a:gd name="connsiteX10" fmla="*/ 204788 w 204788"/>
                <a:gd name="connsiteY10" fmla="*/ 102394 h 250031"/>
                <a:gd name="connsiteX11" fmla="*/ 190500 w 204788"/>
                <a:gd name="connsiteY11" fmla="*/ 138112 h 250031"/>
                <a:gd name="connsiteX12" fmla="*/ 200025 w 204788"/>
                <a:gd name="connsiteY12" fmla="*/ 211931 h 250031"/>
                <a:gd name="connsiteX13" fmla="*/ 145256 w 204788"/>
                <a:gd name="connsiteY13" fmla="*/ 195262 h 250031"/>
                <a:gd name="connsiteX14" fmla="*/ 28575 w 204788"/>
                <a:gd name="connsiteY14" fmla="*/ 250031 h 250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4788" h="250031">
                  <a:moveTo>
                    <a:pt x="28575" y="250031"/>
                  </a:moveTo>
                  <a:lnTo>
                    <a:pt x="42863" y="185737"/>
                  </a:lnTo>
                  <a:lnTo>
                    <a:pt x="9525" y="159544"/>
                  </a:lnTo>
                  <a:lnTo>
                    <a:pt x="14288" y="130969"/>
                  </a:lnTo>
                  <a:lnTo>
                    <a:pt x="0" y="116681"/>
                  </a:lnTo>
                  <a:lnTo>
                    <a:pt x="28575" y="85725"/>
                  </a:lnTo>
                  <a:lnTo>
                    <a:pt x="33338" y="21431"/>
                  </a:lnTo>
                  <a:lnTo>
                    <a:pt x="78581" y="0"/>
                  </a:lnTo>
                  <a:lnTo>
                    <a:pt x="116681" y="19050"/>
                  </a:lnTo>
                  <a:lnTo>
                    <a:pt x="200025" y="38100"/>
                  </a:lnTo>
                  <a:lnTo>
                    <a:pt x="204788" y="102394"/>
                  </a:lnTo>
                  <a:lnTo>
                    <a:pt x="190500" y="138112"/>
                  </a:lnTo>
                  <a:lnTo>
                    <a:pt x="200025" y="211931"/>
                  </a:lnTo>
                  <a:lnTo>
                    <a:pt x="145256" y="195262"/>
                  </a:lnTo>
                  <a:lnTo>
                    <a:pt x="28575" y="2500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7" name="フリーフォーム 1123">
              <a:extLst>
                <a:ext uri="{FF2B5EF4-FFF2-40B4-BE49-F238E27FC236}">
                  <a16:creationId xmlns:a16="http://schemas.microsoft.com/office/drawing/2014/main" id="{449CB201-CF31-4C2F-B6E5-0CACFF643D00}"/>
                </a:ext>
              </a:extLst>
            </p:cNvPr>
            <p:cNvSpPr/>
            <p:nvPr/>
          </p:nvSpPr>
          <p:spPr bwMode="auto">
            <a:xfrm>
              <a:off x="1867092" y="4330872"/>
              <a:ext cx="201321" cy="153609"/>
            </a:xfrm>
            <a:custGeom>
              <a:avLst/>
              <a:gdLst>
                <a:gd name="connsiteX0" fmla="*/ 176212 w 273844"/>
                <a:gd name="connsiteY0" fmla="*/ 0 h 209550"/>
                <a:gd name="connsiteX1" fmla="*/ 45244 w 273844"/>
                <a:gd name="connsiteY1" fmla="*/ 71437 h 209550"/>
                <a:gd name="connsiteX2" fmla="*/ 7144 w 273844"/>
                <a:gd name="connsiteY2" fmla="*/ 126206 h 209550"/>
                <a:gd name="connsiteX3" fmla="*/ 0 w 273844"/>
                <a:gd name="connsiteY3" fmla="*/ 192881 h 209550"/>
                <a:gd name="connsiteX4" fmla="*/ 76200 w 273844"/>
                <a:gd name="connsiteY4" fmla="*/ 209550 h 209550"/>
                <a:gd name="connsiteX5" fmla="*/ 88106 w 273844"/>
                <a:gd name="connsiteY5" fmla="*/ 161925 h 209550"/>
                <a:gd name="connsiteX6" fmla="*/ 204787 w 273844"/>
                <a:gd name="connsiteY6" fmla="*/ 157162 h 209550"/>
                <a:gd name="connsiteX7" fmla="*/ 273844 w 273844"/>
                <a:gd name="connsiteY7" fmla="*/ 116681 h 209550"/>
                <a:gd name="connsiteX8" fmla="*/ 197644 w 273844"/>
                <a:gd name="connsiteY8" fmla="*/ 66675 h 209550"/>
                <a:gd name="connsiteX9" fmla="*/ 176212 w 273844"/>
                <a:gd name="connsiteY9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3844" h="209550">
                  <a:moveTo>
                    <a:pt x="176212" y="0"/>
                  </a:moveTo>
                  <a:lnTo>
                    <a:pt x="45244" y="71437"/>
                  </a:lnTo>
                  <a:lnTo>
                    <a:pt x="7144" y="126206"/>
                  </a:lnTo>
                  <a:lnTo>
                    <a:pt x="0" y="192881"/>
                  </a:lnTo>
                  <a:lnTo>
                    <a:pt x="76200" y="209550"/>
                  </a:lnTo>
                  <a:lnTo>
                    <a:pt x="88106" y="161925"/>
                  </a:lnTo>
                  <a:lnTo>
                    <a:pt x="204787" y="157162"/>
                  </a:lnTo>
                  <a:lnTo>
                    <a:pt x="273844" y="116681"/>
                  </a:lnTo>
                  <a:lnTo>
                    <a:pt x="197644" y="66675"/>
                  </a:lnTo>
                  <a:lnTo>
                    <a:pt x="1762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8" name="フリーフォーム 1124">
              <a:extLst>
                <a:ext uri="{FF2B5EF4-FFF2-40B4-BE49-F238E27FC236}">
                  <a16:creationId xmlns:a16="http://schemas.microsoft.com/office/drawing/2014/main" id="{554E01E0-FE35-4972-882A-9D8D1055C0C0}"/>
                </a:ext>
              </a:extLst>
            </p:cNvPr>
            <p:cNvSpPr/>
            <p:nvPr/>
          </p:nvSpPr>
          <p:spPr bwMode="auto">
            <a:xfrm>
              <a:off x="2002083" y="4099295"/>
              <a:ext cx="399151" cy="325838"/>
            </a:xfrm>
            <a:custGeom>
              <a:avLst/>
              <a:gdLst>
                <a:gd name="connsiteX0" fmla="*/ 407194 w 545306"/>
                <a:gd name="connsiteY0" fmla="*/ 0 h 445293"/>
                <a:gd name="connsiteX1" fmla="*/ 511969 w 545306"/>
                <a:gd name="connsiteY1" fmla="*/ 26193 h 445293"/>
                <a:gd name="connsiteX2" fmla="*/ 502444 w 545306"/>
                <a:gd name="connsiteY2" fmla="*/ 111918 h 445293"/>
                <a:gd name="connsiteX3" fmla="*/ 545306 w 545306"/>
                <a:gd name="connsiteY3" fmla="*/ 135731 h 445293"/>
                <a:gd name="connsiteX4" fmla="*/ 504825 w 545306"/>
                <a:gd name="connsiteY4" fmla="*/ 271462 h 445293"/>
                <a:gd name="connsiteX5" fmla="*/ 438150 w 545306"/>
                <a:gd name="connsiteY5" fmla="*/ 323850 h 445293"/>
                <a:gd name="connsiteX6" fmla="*/ 440531 w 545306"/>
                <a:gd name="connsiteY6" fmla="*/ 392906 h 445293"/>
                <a:gd name="connsiteX7" fmla="*/ 340519 w 545306"/>
                <a:gd name="connsiteY7" fmla="*/ 392906 h 445293"/>
                <a:gd name="connsiteX8" fmla="*/ 285750 w 545306"/>
                <a:gd name="connsiteY8" fmla="*/ 409575 h 445293"/>
                <a:gd name="connsiteX9" fmla="*/ 250031 w 545306"/>
                <a:gd name="connsiteY9" fmla="*/ 383381 h 445293"/>
                <a:gd name="connsiteX10" fmla="*/ 235744 w 545306"/>
                <a:gd name="connsiteY10" fmla="*/ 400050 h 445293"/>
                <a:gd name="connsiteX11" fmla="*/ 178594 w 545306"/>
                <a:gd name="connsiteY11" fmla="*/ 373856 h 445293"/>
                <a:gd name="connsiteX12" fmla="*/ 128588 w 545306"/>
                <a:gd name="connsiteY12" fmla="*/ 381000 h 445293"/>
                <a:gd name="connsiteX13" fmla="*/ 126206 w 545306"/>
                <a:gd name="connsiteY13" fmla="*/ 445293 h 445293"/>
                <a:gd name="connsiteX14" fmla="*/ 92869 w 545306"/>
                <a:gd name="connsiteY14" fmla="*/ 435768 h 445293"/>
                <a:gd name="connsiteX15" fmla="*/ 14288 w 545306"/>
                <a:gd name="connsiteY15" fmla="*/ 395287 h 445293"/>
                <a:gd name="connsiteX16" fmla="*/ 0 w 545306"/>
                <a:gd name="connsiteY16" fmla="*/ 321468 h 445293"/>
                <a:gd name="connsiteX17" fmla="*/ 119063 w 545306"/>
                <a:gd name="connsiteY17" fmla="*/ 290512 h 445293"/>
                <a:gd name="connsiteX18" fmla="*/ 130969 w 545306"/>
                <a:gd name="connsiteY18" fmla="*/ 159543 h 445293"/>
                <a:gd name="connsiteX19" fmla="*/ 309563 w 545306"/>
                <a:gd name="connsiteY19" fmla="*/ 71437 h 445293"/>
                <a:gd name="connsiteX20" fmla="*/ 407194 w 545306"/>
                <a:gd name="connsiteY20" fmla="*/ 0 h 445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45306" h="445293">
                  <a:moveTo>
                    <a:pt x="407194" y="0"/>
                  </a:moveTo>
                  <a:lnTo>
                    <a:pt x="511969" y="26193"/>
                  </a:lnTo>
                  <a:lnTo>
                    <a:pt x="502444" y="111918"/>
                  </a:lnTo>
                  <a:lnTo>
                    <a:pt x="545306" y="135731"/>
                  </a:lnTo>
                  <a:lnTo>
                    <a:pt x="504825" y="271462"/>
                  </a:lnTo>
                  <a:lnTo>
                    <a:pt x="438150" y="323850"/>
                  </a:lnTo>
                  <a:cubicBezTo>
                    <a:pt x="438944" y="346869"/>
                    <a:pt x="439737" y="369887"/>
                    <a:pt x="440531" y="392906"/>
                  </a:cubicBezTo>
                  <a:lnTo>
                    <a:pt x="340519" y="392906"/>
                  </a:lnTo>
                  <a:lnTo>
                    <a:pt x="285750" y="409575"/>
                  </a:lnTo>
                  <a:lnTo>
                    <a:pt x="250031" y="383381"/>
                  </a:lnTo>
                  <a:lnTo>
                    <a:pt x="235744" y="400050"/>
                  </a:lnTo>
                  <a:lnTo>
                    <a:pt x="178594" y="373856"/>
                  </a:lnTo>
                  <a:lnTo>
                    <a:pt x="128588" y="381000"/>
                  </a:lnTo>
                  <a:lnTo>
                    <a:pt x="126206" y="445293"/>
                  </a:lnTo>
                  <a:lnTo>
                    <a:pt x="92869" y="435768"/>
                  </a:lnTo>
                  <a:lnTo>
                    <a:pt x="14288" y="395287"/>
                  </a:lnTo>
                  <a:lnTo>
                    <a:pt x="0" y="321468"/>
                  </a:lnTo>
                  <a:lnTo>
                    <a:pt x="119063" y="290512"/>
                  </a:lnTo>
                  <a:lnTo>
                    <a:pt x="130969" y="159543"/>
                  </a:lnTo>
                  <a:lnTo>
                    <a:pt x="309563" y="71437"/>
                  </a:lnTo>
                  <a:lnTo>
                    <a:pt x="407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9" name="フリーフォーム 1125">
              <a:extLst>
                <a:ext uri="{FF2B5EF4-FFF2-40B4-BE49-F238E27FC236}">
                  <a16:creationId xmlns:a16="http://schemas.microsoft.com/office/drawing/2014/main" id="{F04C1D0E-FB36-4B1B-9A0F-193BF5AD388F}"/>
                </a:ext>
              </a:extLst>
            </p:cNvPr>
            <p:cNvSpPr/>
            <p:nvPr/>
          </p:nvSpPr>
          <p:spPr bwMode="auto">
            <a:xfrm>
              <a:off x="1915968" y="4448406"/>
              <a:ext cx="110552" cy="165246"/>
            </a:xfrm>
            <a:custGeom>
              <a:avLst/>
              <a:gdLst>
                <a:gd name="connsiteX0" fmla="*/ 19050 w 150019"/>
                <a:gd name="connsiteY0" fmla="*/ 221456 h 226218"/>
                <a:gd name="connsiteX1" fmla="*/ 0 w 150019"/>
                <a:gd name="connsiteY1" fmla="*/ 150018 h 226218"/>
                <a:gd name="connsiteX2" fmla="*/ 19050 w 150019"/>
                <a:gd name="connsiteY2" fmla="*/ 123825 h 226218"/>
                <a:gd name="connsiteX3" fmla="*/ 19050 w 150019"/>
                <a:gd name="connsiteY3" fmla="*/ 54768 h 226218"/>
                <a:gd name="connsiteX4" fmla="*/ 21431 w 150019"/>
                <a:gd name="connsiteY4" fmla="*/ 0 h 226218"/>
                <a:gd name="connsiteX5" fmla="*/ 133350 w 150019"/>
                <a:gd name="connsiteY5" fmla="*/ 7143 h 226218"/>
                <a:gd name="connsiteX6" fmla="*/ 126206 w 150019"/>
                <a:gd name="connsiteY6" fmla="*/ 116681 h 226218"/>
                <a:gd name="connsiteX7" fmla="*/ 150019 w 150019"/>
                <a:gd name="connsiteY7" fmla="*/ 183356 h 226218"/>
                <a:gd name="connsiteX8" fmla="*/ 100012 w 150019"/>
                <a:gd name="connsiteY8" fmla="*/ 226218 h 226218"/>
                <a:gd name="connsiteX9" fmla="*/ 19050 w 150019"/>
                <a:gd name="connsiteY9" fmla="*/ 221456 h 226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0019" h="226218">
                  <a:moveTo>
                    <a:pt x="19050" y="221456"/>
                  </a:moveTo>
                  <a:lnTo>
                    <a:pt x="0" y="150018"/>
                  </a:lnTo>
                  <a:lnTo>
                    <a:pt x="19050" y="123825"/>
                  </a:lnTo>
                  <a:lnTo>
                    <a:pt x="19050" y="54768"/>
                  </a:lnTo>
                  <a:lnTo>
                    <a:pt x="21431" y="0"/>
                  </a:lnTo>
                  <a:lnTo>
                    <a:pt x="133350" y="7143"/>
                  </a:lnTo>
                  <a:lnTo>
                    <a:pt x="126206" y="116681"/>
                  </a:lnTo>
                  <a:lnTo>
                    <a:pt x="150019" y="183356"/>
                  </a:lnTo>
                  <a:lnTo>
                    <a:pt x="100012" y="226218"/>
                  </a:lnTo>
                  <a:lnTo>
                    <a:pt x="19050" y="22145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0" name="フリーフォーム 1126">
              <a:extLst>
                <a:ext uri="{FF2B5EF4-FFF2-40B4-BE49-F238E27FC236}">
                  <a16:creationId xmlns:a16="http://schemas.microsoft.com/office/drawing/2014/main" id="{C71DCE23-BC3F-4BBF-A67A-AF47009AACE5}"/>
                </a:ext>
              </a:extLst>
            </p:cNvPr>
            <p:cNvSpPr/>
            <p:nvPr/>
          </p:nvSpPr>
          <p:spPr bwMode="auto">
            <a:xfrm>
              <a:off x="2002083" y="4451897"/>
              <a:ext cx="45385" cy="136154"/>
            </a:xfrm>
            <a:custGeom>
              <a:avLst/>
              <a:gdLst>
                <a:gd name="connsiteX0" fmla="*/ 23813 w 61913"/>
                <a:gd name="connsiteY0" fmla="*/ 0 h 185738"/>
                <a:gd name="connsiteX1" fmla="*/ 57150 w 61913"/>
                <a:gd name="connsiteY1" fmla="*/ 38100 h 185738"/>
                <a:gd name="connsiteX2" fmla="*/ 61913 w 61913"/>
                <a:gd name="connsiteY2" fmla="*/ 176213 h 185738"/>
                <a:gd name="connsiteX3" fmla="*/ 40481 w 61913"/>
                <a:gd name="connsiteY3" fmla="*/ 185738 h 185738"/>
                <a:gd name="connsiteX4" fmla="*/ 0 w 61913"/>
                <a:gd name="connsiteY4" fmla="*/ 107156 h 185738"/>
                <a:gd name="connsiteX5" fmla="*/ 23813 w 61913"/>
                <a:gd name="connsiteY5" fmla="*/ 0 h 185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3" h="185738">
                  <a:moveTo>
                    <a:pt x="23813" y="0"/>
                  </a:moveTo>
                  <a:lnTo>
                    <a:pt x="57150" y="38100"/>
                  </a:lnTo>
                  <a:lnTo>
                    <a:pt x="61913" y="176213"/>
                  </a:lnTo>
                  <a:lnTo>
                    <a:pt x="40481" y="185738"/>
                  </a:lnTo>
                  <a:lnTo>
                    <a:pt x="0" y="107156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1" name="フリーフォーム 1128">
              <a:extLst>
                <a:ext uri="{FF2B5EF4-FFF2-40B4-BE49-F238E27FC236}">
                  <a16:creationId xmlns:a16="http://schemas.microsoft.com/office/drawing/2014/main" id="{56827E93-CDB9-464A-8EA9-DA2FCD9ADC6B}"/>
                </a:ext>
              </a:extLst>
            </p:cNvPr>
            <p:cNvSpPr/>
            <p:nvPr/>
          </p:nvSpPr>
          <p:spPr bwMode="auto">
            <a:xfrm>
              <a:off x="2020702" y="4421641"/>
              <a:ext cx="79132" cy="164083"/>
            </a:xfrm>
            <a:custGeom>
              <a:avLst/>
              <a:gdLst>
                <a:gd name="connsiteX0" fmla="*/ 107156 w 107156"/>
                <a:gd name="connsiteY0" fmla="*/ 9525 h 223837"/>
                <a:gd name="connsiteX1" fmla="*/ 73819 w 107156"/>
                <a:gd name="connsiteY1" fmla="*/ 97631 h 223837"/>
                <a:gd name="connsiteX2" fmla="*/ 78581 w 107156"/>
                <a:gd name="connsiteY2" fmla="*/ 216694 h 223837"/>
                <a:gd name="connsiteX3" fmla="*/ 33337 w 107156"/>
                <a:gd name="connsiteY3" fmla="*/ 223837 h 223837"/>
                <a:gd name="connsiteX4" fmla="*/ 35719 w 107156"/>
                <a:gd name="connsiteY4" fmla="*/ 80962 h 223837"/>
                <a:gd name="connsiteX5" fmla="*/ 0 w 107156"/>
                <a:gd name="connsiteY5" fmla="*/ 35719 h 223837"/>
                <a:gd name="connsiteX6" fmla="*/ 40481 w 107156"/>
                <a:gd name="connsiteY6" fmla="*/ 0 h 223837"/>
                <a:gd name="connsiteX7" fmla="*/ 107156 w 107156"/>
                <a:gd name="connsiteY7" fmla="*/ 9525 h 223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156" h="223837">
                  <a:moveTo>
                    <a:pt x="107156" y="9525"/>
                  </a:moveTo>
                  <a:lnTo>
                    <a:pt x="73819" y="97631"/>
                  </a:lnTo>
                  <a:lnTo>
                    <a:pt x="78581" y="216694"/>
                  </a:lnTo>
                  <a:lnTo>
                    <a:pt x="33337" y="223837"/>
                  </a:lnTo>
                  <a:lnTo>
                    <a:pt x="35719" y="80962"/>
                  </a:lnTo>
                  <a:lnTo>
                    <a:pt x="0" y="35719"/>
                  </a:lnTo>
                  <a:lnTo>
                    <a:pt x="40481" y="0"/>
                  </a:lnTo>
                  <a:lnTo>
                    <a:pt x="107156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2" name="フリーフォーム 1129">
              <a:extLst>
                <a:ext uri="{FF2B5EF4-FFF2-40B4-BE49-F238E27FC236}">
                  <a16:creationId xmlns:a16="http://schemas.microsoft.com/office/drawing/2014/main" id="{CC05387D-A045-462B-A6BE-3E2BFBE61001}"/>
                </a:ext>
              </a:extLst>
            </p:cNvPr>
            <p:cNvSpPr/>
            <p:nvPr/>
          </p:nvSpPr>
          <p:spPr bwMode="auto">
            <a:xfrm>
              <a:off x="2073068" y="4364620"/>
              <a:ext cx="292090" cy="261833"/>
            </a:xfrm>
            <a:custGeom>
              <a:avLst/>
              <a:gdLst>
                <a:gd name="connsiteX0" fmla="*/ 340519 w 397669"/>
                <a:gd name="connsiteY0" fmla="*/ 28575 h 357187"/>
                <a:gd name="connsiteX1" fmla="*/ 397669 w 397669"/>
                <a:gd name="connsiteY1" fmla="*/ 90487 h 357187"/>
                <a:gd name="connsiteX2" fmla="*/ 316707 w 397669"/>
                <a:gd name="connsiteY2" fmla="*/ 171450 h 357187"/>
                <a:gd name="connsiteX3" fmla="*/ 295275 w 397669"/>
                <a:gd name="connsiteY3" fmla="*/ 285750 h 357187"/>
                <a:gd name="connsiteX4" fmla="*/ 238125 w 397669"/>
                <a:gd name="connsiteY4" fmla="*/ 264318 h 357187"/>
                <a:gd name="connsiteX5" fmla="*/ 200025 w 397669"/>
                <a:gd name="connsiteY5" fmla="*/ 307181 h 357187"/>
                <a:gd name="connsiteX6" fmla="*/ 202407 w 397669"/>
                <a:gd name="connsiteY6" fmla="*/ 357187 h 357187"/>
                <a:gd name="connsiteX7" fmla="*/ 78582 w 397669"/>
                <a:gd name="connsiteY7" fmla="*/ 354806 h 357187"/>
                <a:gd name="connsiteX8" fmla="*/ 57150 w 397669"/>
                <a:gd name="connsiteY8" fmla="*/ 295275 h 357187"/>
                <a:gd name="connsiteX9" fmla="*/ 9525 w 397669"/>
                <a:gd name="connsiteY9" fmla="*/ 295275 h 357187"/>
                <a:gd name="connsiteX10" fmla="*/ 0 w 397669"/>
                <a:gd name="connsiteY10" fmla="*/ 173831 h 357187"/>
                <a:gd name="connsiteX11" fmla="*/ 38100 w 397669"/>
                <a:gd name="connsiteY11" fmla="*/ 80962 h 357187"/>
                <a:gd name="connsiteX12" fmla="*/ 33338 w 397669"/>
                <a:gd name="connsiteY12" fmla="*/ 23812 h 357187"/>
                <a:gd name="connsiteX13" fmla="*/ 83344 w 397669"/>
                <a:gd name="connsiteY13" fmla="*/ 0 h 357187"/>
                <a:gd name="connsiteX14" fmla="*/ 138113 w 397669"/>
                <a:gd name="connsiteY14" fmla="*/ 33337 h 357187"/>
                <a:gd name="connsiteX15" fmla="*/ 150019 w 397669"/>
                <a:gd name="connsiteY15" fmla="*/ 19050 h 357187"/>
                <a:gd name="connsiteX16" fmla="*/ 204788 w 397669"/>
                <a:gd name="connsiteY16" fmla="*/ 59531 h 357187"/>
                <a:gd name="connsiteX17" fmla="*/ 235744 w 397669"/>
                <a:gd name="connsiteY17" fmla="*/ 30956 h 357187"/>
                <a:gd name="connsiteX18" fmla="*/ 340519 w 397669"/>
                <a:gd name="connsiteY18" fmla="*/ 28575 h 357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97669" h="357187">
                  <a:moveTo>
                    <a:pt x="340519" y="28575"/>
                  </a:moveTo>
                  <a:lnTo>
                    <a:pt x="397669" y="90487"/>
                  </a:lnTo>
                  <a:lnTo>
                    <a:pt x="316707" y="171450"/>
                  </a:lnTo>
                  <a:lnTo>
                    <a:pt x="295275" y="285750"/>
                  </a:lnTo>
                  <a:lnTo>
                    <a:pt x="238125" y="264318"/>
                  </a:lnTo>
                  <a:lnTo>
                    <a:pt x="200025" y="307181"/>
                  </a:lnTo>
                  <a:lnTo>
                    <a:pt x="202407" y="357187"/>
                  </a:lnTo>
                  <a:lnTo>
                    <a:pt x="78582" y="354806"/>
                  </a:lnTo>
                  <a:lnTo>
                    <a:pt x="57150" y="295275"/>
                  </a:lnTo>
                  <a:lnTo>
                    <a:pt x="9525" y="295275"/>
                  </a:lnTo>
                  <a:lnTo>
                    <a:pt x="0" y="173831"/>
                  </a:lnTo>
                  <a:lnTo>
                    <a:pt x="38100" y="80962"/>
                  </a:lnTo>
                  <a:lnTo>
                    <a:pt x="33338" y="23812"/>
                  </a:lnTo>
                  <a:lnTo>
                    <a:pt x="83344" y="0"/>
                  </a:lnTo>
                  <a:lnTo>
                    <a:pt x="138113" y="33337"/>
                  </a:lnTo>
                  <a:lnTo>
                    <a:pt x="150019" y="19050"/>
                  </a:lnTo>
                  <a:lnTo>
                    <a:pt x="204788" y="59531"/>
                  </a:lnTo>
                  <a:lnTo>
                    <a:pt x="235744" y="30956"/>
                  </a:lnTo>
                  <a:lnTo>
                    <a:pt x="340519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3" name="フリーフォーム 1130">
              <a:extLst>
                <a:ext uri="{FF2B5EF4-FFF2-40B4-BE49-F238E27FC236}">
                  <a16:creationId xmlns:a16="http://schemas.microsoft.com/office/drawing/2014/main" id="{54C38457-16C2-484C-847E-6C18A5B34197}"/>
                </a:ext>
              </a:extLst>
            </p:cNvPr>
            <p:cNvSpPr/>
            <p:nvPr/>
          </p:nvSpPr>
          <p:spPr bwMode="auto">
            <a:xfrm>
              <a:off x="2324429" y="4100458"/>
              <a:ext cx="267653" cy="439881"/>
            </a:xfrm>
            <a:custGeom>
              <a:avLst/>
              <a:gdLst>
                <a:gd name="connsiteX0" fmla="*/ 347663 w 364332"/>
                <a:gd name="connsiteY0" fmla="*/ 154781 h 600075"/>
                <a:gd name="connsiteX1" fmla="*/ 111919 w 364332"/>
                <a:gd name="connsiteY1" fmla="*/ 0 h 600075"/>
                <a:gd name="connsiteX2" fmla="*/ 64294 w 364332"/>
                <a:gd name="connsiteY2" fmla="*/ 16669 h 600075"/>
                <a:gd name="connsiteX3" fmla="*/ 64294 w 364332"/>
                <a:gd name="connsiteY3" fmla="*/ 116681 h 600075"/>
                <a:gd name="connsiteX4" fmla="*/ 102394 w 364332"/>
                <a:gd name="connsiteY4" fmla="*/ 140494 h 600075"/>
                <a:gd name="connsiteX5" fmla="*/ 61913 w 364332"/>
                <a:gd name="connsiteY5" fmla="*/ 273844 h 600075"/>
                <a:gd name="connsiteX6" fmla="*/ 0 w 364332"/>
                <a:gd name="connsiteY6" fmla="*/ 328612 h 600075"/>
                <a:gd name="connsiteX7" fmla="*/ 0 w 364332"/>
                <a:gd name="connsiteY7" fmla="*/ 397669 h 600075"/>
                <a:gd name="connsiteX8" fmla="*/ 61913 w 364332"/>
                <a:gd name="connsiteY8" fmla="*/ 452437 h 600075"/>
                <a:gd name="connsiteX9" fmla="*/ 54769 w 364332"/>
                <a:gd name="connsiteY9" fmla="*/ 552450 h 600075"/>
                <a:gd name="connsiteX10" fmla="*/ 69057 w 364332"/>
                <a:gd name="connsiteY10" fmla="*/ 600075 h 600075"/>
                <a:gd name="connsiteX11" fmla="*/ 180975 w 364332"/>
                <a:gd name="connsiteY11" fmla="*/ 578644 h 600075"/>
                <a:gd name="connsiteX12" fmla="*/ 226219 w 364332"/>
                <a:gd name="connsiteY12" fmla="*/ 538162 h 600075"/>
                <a:gd name="connsiteX13" fmla="*/ 300038 w 364332"/>
                <a:gd name="connsiteY13" fmla="*/ 464344 h 600075"/>
                <a:gd name="connsiteX14" fmla="*/ 288132 w 364332"/>
                <a:gd name="connsiteY14" fmla="*/ 392906 h 600075"/>
                <a:gd name="connsiteX15" fmla="*/ 364332 w 364332"/>
                <a:gd name="connsiteY15" fmla="*/ 269081 h 600075"/>
                <a:gd name="connsiteX16" fmla="*/ 347663 w 364332"/>
                <a:gd name="connsiteY16" fmla="*/ 15478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4332" h="600075">
                  <a:moveTo>
                    <a:pt x="347663" y="154781"/>
                  </a:moveTo>
                  <a:lnTo>
                    <a:pt x="111919" y="0"/>
                  </a:lnTo>
                  <a:lnTo>
                    <a:pt x="64294" y="16669"/>
                  </a:lnTo>
                  <a:lnTo>
                    <a:pt x="64294" y="116681"/>
                  </a:lnTo>
                  <a:lnTo>
                    <a:pt x="102394" y="140494"/>
                  </a:lnTo>
                  <a:lnTo>
                    <a:pt x="61913" y="273844"/>
                  </a:lnTo>
                  <a:lnTo>
                    <a:pt x="0" y="328612"/>
                  </a:lnTo>
                  <a:lnTo>
                    <a:pt x="0" y="397669"/>
                  </a:lnTo>
                  <a:lnTo>
                    <a:pt x="61913" y="452437"/>
                  </a:lnTo>
                  <a:lnTo>
                    <a:pt x="54769" y="552450"/>
                  </a:lnTo>
                  <a:lnTo>
                    <a:pt x="69057" y="600075"/>
                  </a:lnTo>
                  <a:lnTo>
                    <a:pt x="180975" y="578644"/>
                  </a:lnTo>
                  <a:lnTo>
                    <a:pt x="226219" y="538162"/>
                  </a:lnTo>
                  <a:lnTo>
                    <a:pt x="300038" y="464344"/>
                  </a:lnTo>
                  <a:lnTo>
                    <a:pt x="288132" y="392906"/>
                  </a:lnTo>
                  <a:lnTo>
                    <a:pt x="364332" y="269081"/>
                  </a:lnTo>
                  <a:lnTo>
                    <a:pt x="347663" y="1547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4" name="フリーフォーム 1131">
              <a:extLst>
                <a:ext uri="{FF2B5EF4-FFF2-40B4-BE49-F238E27FC236}">
                  <a16:creationId xmlns:a16="http://schemas.microsoft.com/office/drawing/2014/main" id="{660D2F33-617A-4C2E-98F9-A94D968091C0}"/>
                </a:ext>
              </a:extLst>
            </p:cNvPr>
            <p:cNvSpPr/>
            <p:nvPr/>
          </p:nvSpPr>
          <p:spPr bwMode="auto">
            <a:xfrm>
              <a:off x="2539715" y="4128387"/>
              <a:ext cx="413116" cy="515522"/>
            </a:xfrm>
            <a:custGeom>
              <a:avLst/>
              <a:gdLst>
                <a:gd name="connsiteX0" fmla="*/ 111919 w 564356"/>
                <a:gd name="connsiteY0" fmla="*/ 0 h 702469"/>
                <a:gd name="connsiteX1" fmla="*/ 504825 w 564356"/>
                <a:gd name="connsiteY1" fmla="*/ 7144 h 702469"/>
                <a:gd name="connsiteX2" fmla="*/ 516731 w 564356"/>
                <a:gd name="connsiteY2" fmla="*/ 128587 h 702469"/>
                <a:gd name="connsiteX3" fmla="*/ 564356 w 564356"/>
                <a:gd name="connsiteY3" fmla="*/ 173831 h 702469"/>
                <a:gd name="connsiteX4" fmla="*/ 509588 w 564356"/>
                <a:gd name="connsiteY4" fmla="*/ 226219 h 702469"/>
                <a:gd name="connsiteX5" fmla="*/ 452438 w 564356"/>
                <a:gd name="connsiteY5" fmla="*/ 359569 h 702469"/>
                <a:gd name="connsiteX6" fmla="*/ 402431 w 564356"/>
                <a:gd name="connsiteY6" fmla="*/ 476250 h 702469"/>
                <a:gd name="connsiteX7" fmla="*/ 397669 w 564356"/>
                <a:gd name="connsiteY7" fmla="*/ 533400 h 702469"/>
                <a:gd name="connsiteX8" fmla="*/ 464344 w 564356"/>
                <a:gd name="connsiteY8" fmla="*/ 666750 h 702469"/>
                <a:gd name="connsiteX9" fmla="*/ 297656 w 564356"/>
                <a:gd name="connsiteY9" fmla="*/ 702469 h 702469"/>
                <a:gd name="connsiteX10" fmla="*/ 259556 w 564356"/>
                <a:gd name="connsiteY10" fmla="*/ 688181 h 702469"/>
                <a:gd name="connsiteX11" fmla="*/ 188119 w 564356"/>
                <a:gd name="connsiteY11" fmla="*/ 688181 h 702469"/>
                <a:gd name="connsiteX12" fmla="*/ 128588 w 564356"/>
                <a:gd name="connsiteY12" fmla="*/ 559594 h 702469"/>
                <a:gd name="connsiteX13" fmla="*/ 69056 w 564356"/>
                <a:gd name="connsiteY13" fmla="*/ 526256 h 702469"/>
                <a:gd name="connsiteX14" fmla="*/ 52388 w 564356"/>
                <a:gd name="connsiteY14" fmla="*/ 492919 h 702469"/>
                <a:gd name="connsiteX15" fmla="*/ 9525 w 564356"/>
                <a:gd name="connsiteY15" fmla="*/ 421481 h 702469"/>
                <a:gd name="connsiteX16" fmla="*/ 0 w 564356"/>
                <a:gd name="connsiteY16" fmla="*/ 338137 h 702469"/>
                <a:gd name="connsiteX17" fmla="*/ 69056 w 564356"/>
                <a:gd name="connsiteY17" fmla="*/ 233362 h 702469"/>
                <a:gd name="connsiteX18" fmla="*/ 61913 w 564356"/>
                <a:gd name="connsiteY18" fmla="*/ 109537 h 702469"/>
                <a:gd name="connsiteX19" fmla="*/ 97631 w 564356"/>
                <a:gd name="connsiteY19" fmla="*/ 78581 h 702469"/>
                <a:gd name="connsiteX20" fmla="*/ 111919 w 564356"/>
                <a:gd name="connsiteY20" fmla="*/ 0 h 702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64356" h="702469">
                  <a:moveTo>
                    <a:pt x="111919" y="0"/>
                  </a:moveTo>
                  <a:lnTo>
                    <a:pt x="504825" y="7144"/>
                  </a:lnTo>
                  <a:lnTo>
                    <a:pt x="516731" y="128587"/>
                  </a:lnTo>
                  <a:lnTo>
                    <a:pt x="564356" y="173831"/>
                  </a:lnTo>
                  <a:lnTo>
                    <a:pt x="509588" y="226219"/>
                  </a:lnTo>
                  <a:lnTo>
                    <a:pt x="452438" y="359569"/>
                  </a:lnTo>
                  <a:lnTo>
                    <a:pt x="402431" y="476250"/>
                  </a:lnTo>
                  <a:lnTo>
                    <a:pt x="397669" y="533400"/>
                  </a:lnTo>
                  <a:lnTo>
                    <a:pt x="464344" y="666750"/>
                  </a:lnTo>
                  <a:lnTo>
                    <a:pt x="297656" y="702469"/>
                  </a:lnTo>
                  <a:lnTo>
                    <a:pt x="259556" y="688181"/>
                  </a:lnTo>
                  <a:lnTo>
                    <a:pt x="188119" y="688181"/>
                  </a:lnTo>
                  <a:lnTo>
                    <a:pt x="128588" y="559594"/>
                  </a:lnTo>
                  <a:lnTo>
                    <a:pt x="69056" y="526256"/>
                  </a:lnTo>
                  <a:lnTo>
                    <a:pt x="52388" y="492919"/>
                  </a:lnTo>
                  <a:lnTo>
                    <a:pt x="9525" y="421481"/>
                  </a:lnTo>
                  <a:lnTo>
                    <a:pt x="0" y="338137"/>
                  </a:lnTo>
                  <a:lnTo>
                    <a:pt x="69056" y="233362"/>
                  </a:lnTo>
                  <a:lnTo>
                    <a:pt x="61913" y="109537"/>
                  </a:lnTo>
                  <a:lnTo>
                    <a:pt x="97631" y="78581"/>
                  </a:lnTo>
                  <a:lnTo>
                    <a:pt x="1119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5" name="フリーフォーム 1132">
              <a:extLst>
                <a:ext uri="{FF2B5EF4-FFF2-40B4-BE49-F238E27FC236}">
                  <a16:creationId xmlns:a16="http://schemas.microsoft.com/office/drawing/2014/main" id="{6CAE6379-0AD7-4944-BB84-960E939BAB21}"/>
                </a:ext>
              </a:extLst>
            </p:cNvPr>
            <p:cNvSpPr/>
            <p:nvPr/>
          </p:nvSpPr>
          <p:spPr bwMode="auto">
            <a:xfrm>
              <a:off x="2222023" y="4421641"/>
              <a:ext cx="164082" cy="272307"/>
            </a:xfrm>
            <a:custGeom>
              <a:avLst/>
              <a:gdLst>
                <a:gd name="connsiteX0" fmla="*/ 200025 w 223837"/>
                <a:gd name="connsiteY0" fmla="*/ 0 h 371475"/>
                <a:gd name="connsiteX1" fmla="*/ 111918 w 223837"/>
                <a:gd name="connsiteY1" fmla="*/ 111919 h 371475"/>
                <a:gd name="connsiteX2" fmla="*/ 97631 w 223837"/>
                <a:gd name="connsiteY2" fmla="*/ 197644 h 371475"/>
                <a:gd name="connsiteX3" fmla="*/ 42862 w 223837"/>
                <a:gd name="connsiteY3" fmla="*/ 180975 h 371475"/>
                <a:gd name="connsiteX4" fmla="*/ 7143 w 223837"/>
                <a:gd name="connsiteY4" fmla="*/ 228600 h 371475"/>
                <a:gd name="connsiteX5" fmla="*/ 0 w 223837"/>
                <a:gd name="connsiteY5" fmla="*/ 276225 h 371475"/>
                <a:gd name="connsiteX6" fmla="*/ 28575 w 223837"/>
                <a:gd name="connsiteY6" fmla="*/ 350044 h 371475"/>
                <a:gd name="connsiteX7" fmla="*/ 223837 w 223837"/>
                <a:gd name="connsiteY7" fmla="*/ 371475 h 371475"/>
                <a:gd name="connsiteX8" fmla="*/ 183356 w 223837"/>
                <a:gd name="connsiteY8" fmla="*/ 226219 h 371475"/>
                <a:gd name="connsiteX9" fmla="*/ 211931 w 223837"/>
                <a:gd name="connsiteY9" fmla="*/ 164306 h 371475"/>
                <a:gd name="connsiteX10" fmla="*/ 192881 w 223837"/>
                <a:gd name="connsiteY10" fmla="*/ 100012 h 371475"/>
                <a:gd name="connsiteX11" fmla="*/ 200025 w 223837"/>
                <a:gd name="connsiteY11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3837" h="371475">
                  <a:moveTo>
                    <a:pt x="200025" y="0"/>
                  </a:moveTo>
                  <a:lnTo>
                    <a:pt x="111918" y="111919"/>
                  </a:lnTo>
                  <a:lnTo>
                    <a:pt x="97631" y="197644"/>
                  </a:lnTo>
                  <a:lnTo>
                    <a:pt x="42862" y="180975"/>
                  </a:lnTo>
                  <a:lnTo>
                    <a:pt x="7143" y="228600"/>
                  </a:lnTo>
                  <a:lnTo>
                    <a:pt x="0" y="276225"/>
                  </a:lnTo>
                  <a:lnTo>
                    <a:pt x="28575" y="350044"/>
                  </a:lnTo>
                  <a:lnTo>
                    <a:pt x="223837" y="371475"/>
                  </a:lnTo>
                  <a:lnTo>
                    <a:pt x="183356" y="226219"/>
                  </a:lnTo>
                  <a:lnTo>
                    <a:pt x="211931" y="164306"/>
                  </a:lnTo>
                  <a:lnTo>
                    <a:pt x="192881" y="100012"/>
                  </a:lnTo>
                  <a:lnTo>
                    <a:pt x="200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6" name="フリーフォーム 1133">
              <a:extLst>
                <a:ext uri="{FF2B5EF4-FFF2-40B4-BE49-F238E27FC236}">
                  <a16:creationId xmlns:a16="http://schemas.microsoft.com/office/drawing/2014/main" id="{D7DE8529-9E2A-475D-98A9-4DB02934A9BC}"/>
                </a:ext>
              </a:extLst>
            </p:cNvPr>
            <p:cNvSpPr/>
            <p:nvPr/>
          </p:nvSpPr>
          <p:spPr bwMode="auto">
            <a:xfrm>
              <a:off x="2895809" y="4254067"/>
              <a:ext cx="153609" cy="159428"/>
            </a:xfrm>
            <a:custGeom>
              <a:avLst/>
              <a:gdLst>
                <a:gd name="connsiteX0" fmla="*/ 76200 w 209550"/>
                <a:gd name="connsiteY0" fmla="*/ 0 h 216694"/>
                <a:gd name="connsiteX1" fmla="*/ 28575 w 209550"/>
                <a:gd name="connsiteY1" fmla="*/ 57150 h 216694"/>
                <a:gd name="connsiteX2" fmla="*/ 0 w 209550"/>
                <a:gd name="connsiteY2" fmla="*/ 145256 h 216694"/>
                <a:gd name="connsiteX3" fmla="*/ 116681 w 209550"/>
                <a:gd name="connsiteY3" fmla="*/ 130969 h 216694"/>
                <a:gd name="connsiteX4" fmla="*/ 190500 w 209550"/>
                <a:gd name="connsiteY4" fmla="*/ 216694 h 216694"/>
                <a:gd name="connsiteX5" fmla="*/ 209550 w 209550"/>
                <a:gd name="connsiteY5" fmla="*/ 185737 h 216694"/>
                <a:gd name="connsiteX6" fmla="*/ 133350 w 209550"/>
                <a:gd name="connsiteY6" fmla="*/ 92869 h 216694"/>
                <a:gd name="connsiteX7" fmla="*/ 97631 w 209550"/>
                <a:gd name="connsiteY7" fmla="*/ 85725 h 216694"/>
                <a:gd name="connsiteX8" fmla="*/ 76200 w 209550"/>
                <a:gd name="connsiteY8" fmla="*/ 0 h 21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9550" h="216694">
                  <a:moveTo>
                    <a:pt x="76200" y="0"/>
                  </a:moveTo>
                  <a:lnTo>
                    <a:pt x="28575" y="57150"/>
                  </a:lnTo>
                  <a:lnTo>
                    <a:pt x="0" y="145256"/>
                  </a:lnTo>
                  <a:lnTo>
                    <a:pt x="116681" y="130969"/>
                  </a:lnTo>
                  <a:lnTo>
                    <a:pt x="190500" y="216694"/>
                  </a:lnTo>
                  <a:lnTo>
                    <a:pt x="209550" y="185737"/>
                  </a:lnTo>
                  <a:lnTo>
                    <a:pt x="133350" y="92869"/>
                  </a:lnTo>
                  <a:lnTo>
                    <a:pt x="97631" y="85725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7" name="フリーフォーム 1134">
              <a:extLst>
                <a:ext uri="{FF2B5EF4-FFF2-40B4-BE49-F238E27FC236}">
                  <a16:creationId xmlns:a16="http://schemas.microsoft.com/office/drawing/2014/main" id="{662EA6CA-74C1-4EFB-BABC-B45B4238F6F6}"/>
                </a:ext>
              </a:extLst>
            </p:cNvPr>
            <p:cNvSpPr/>
            <p:nvPr/>
          </p:nvSpPr>
          <p:spPr bwMode="auto">
            <a:xfrm>
              <a:off x="2830641" y="4355310"/>
              <a:ext cx="345621" cy="302564"/>
            </a:xfrm>
            <a:custGeom>
              <a:avLst/>
              <a:gdLst>
                <a:gd name="connsiteX0" fmla="*/ 266700 w 471487"/>
                <a:gd name="connsiteY0" fmla="*/ 78582 h 411957"/>
                <a:gd name="connsiteX1" fmla="*/ 290512 w 471487"/>
                <a:gd name="connsiteY1" fmla="*/ 145257 h 411957"/>
                <a:gd name="connsiteX2" fmla="*/ 471487 w 471487"/>
                <a:gd name="connsiteY2" fmla="*/ 250032 h 411957"/>
                <a:gd name="connsiteX3" fmla="*/ 266700 w 471487"/>
                <a:gd name="connsiteY3" fmla="*/ 378619 h 411957"/>
                <a:gd name="connsiteX4" fmla="*/ 230981 w 471487"/>
                <a:gd name="connsiteY4" fmla="*/ 369094 h 411957"/>
                <a:gd name="connsiteX5" fmla="*/ 192881 w 471487"/>
                <a:gd name="connsiteY5" fmla="*/ 411957 h 411957"/>
                <a:gd name="connsiteX6" fmla="*/ 71437 w 471487"/>
                <a:gd name="connsiteY6" fmla="*/ 357188 h 411957"/>
                <a:gd name="connsiteX7" fmla="*/ 0 w 471487"/>
                <a:gd name="connsiteY7" fmla="*/ 228600 h 411957"/>
                <a:gd name="connsiteX8" fmla="*/ 7144 w 471487"/>
                <a:gd name="connsiteY8" fmla="*/ 154782 h 411957"/>
                <a:gd name="connsiteX9" fmla="*/ 73819 w 471487"/>
                <a:gd name="connsiteY9" fmla="*/ 2382 h 411957"/>
                <a:gd name="connsiteX10" fmla="*/ 207169 w 471487"/>
                <a:gd name="connsiteY10" fmla="*/ 0 h 411957"/>
                <a:gd name="connsiteX11" fmla="*/ 266700 w 471487"/>
                <a:gd name="connsiteY11" fmla="*/ 78582 h 411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1487" h="411957">
                  <a:moveTo>
                    <a:pt x="266700" y="78582"/>
                  </a:moveTo>
                  <a:lnTo>
                    <a:pt x="290512" y="145257"/>
                  </a:lnTo>
                  <a:lnTo>
                    <a:pt x="471487" y="250032"/>
                  </a:lnTo>
                  <a:lnTo>
                    <a:pt x="266700" y="378619"/>
                  </a:lnTo>
                  <a:lnTo>
                    <a:pt x="230981" y="369094"/>
                  </a:lnTo>
                  <a:lnTo>
                    <a:pt x="192881" y="411957"/>
                  </a:lnTo>
                  <a:lnTo>
                    <a:pt x="71437" y="357188"/>
                  </a:lnTo>
                  <a:lnTo>
                    <a:pt x="0" y="228600"/>
                  </a:lnTo>
                  <a:lnTo>
                    <a:pt x="7144" y="154782"/>
                  </a:lnTo>
                  <a:lnTo>
                    <a:pt x="73819" y="2382"/>
                  </a:lnTo>
                  <a:lnTo>
                    <a:pt x="207169" y="0"/>
                  </a:lnTo>
                  <a:lnTo>
                    <a:pt x="266700" y="785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8" name="フリーフォーム 1136">
              <a:extLst>
                <a:ext uri="{FF2B5EF4-FFF2-40B4-BE49-F238E27FC236}">
                  <a16:creationId xmlns:a16="http://schemas.microsoft.com/office/drawing/2014/main" id="{B7FB68EA-2D5F-4429-97C1-0B6197930CA6}"/>
                </a:ext>
              </a:extLst>
            </p:cNvPr>
            <p:cNvSpPr/>
            <p:nvPr/>
          </p:nvSpPr>
          <p:spPr bwMode="auto">
            <a:xfrm>
              <a:off x="3000542" y="4389057"/>
              <a:ext cx="259507" cy="385187"/>
            </a:xfrm>
            <a:custGeom>
              <a:avLst/>
              <a:gdLst>
                <a:gd name="connsiteX0" fmla="*/ 66675 w 354806"/>
                <a:gd name="connsiteY0" fmla="*/ 0 h 526256"/>
                <a:gd name="connsiteX1" fmla="*/ 28575 w 354806"/>
                <a:gd name="connsiteY1" fmla="*/ 54769 h 526256"/>
                <a:gd name="connsiteX2" fmla="*/ 64294 w 354806"/>
                <a:gd name="connsiteY2" fmla="*/ 107156 h 526256"/>
                <a:gd name="connsiteX3" fmla="*/ 247650 w 354806"/>
                <a:gd name="connsiteY3" fmla="*/ 209550 h 526256"/>
                <a:gd name="connsiteX4" fmla="*/ 45244 w 354806"/>
                <a:gd name="connsiteY4" fmla="*/ 333375 h 526256"/>
                <a:gd name="connsiteX5" fmla="*/ 0 w 354806"/>
                <a:gd name="connsiteY5" fmla="*/ 404813 h 526256"/>
                <a:gd name="connsiteX6" fmla="*/ 57150 w 354806"/>
                <a:gd name="connsiteY6" fmla="*/ 526256 h 526256"/>
                <a:gd name="connsiteX7" fmla="*/ 133350 w 354806"/>
                <a:gd name="connsiteY7" fmla="*/ 433388 h 526256"/>
                <a:gd name="connsiteX8" fmla="*/ 247650 w 354806"/>
                <a:gd name="connsiteY8" fmla="*/ 321469 h 526256"/>
                <a:gd name="connsiteX9" fmla="*/ 338138 w 354806"/>
                <a:gd name="connsiteY9" fmla="*/ 145256 h 526256"/>
                <a:gd name="connsiteX10" fmla="*/ 354806 w 354806"/>
                <a:gd name="connsiteY10" fmla="*/ 50006 h 526256"/>
                <a:gd name="connsiteX11" fmla="*/ 230981 w 354806"/>
                <a:gd name="connsiteY11" fmla="*/ 73819 h 526256"/>
                <a:gd name="connsiteX12" fmla="*/ 152400 w 354806"/>
                <a:gd name="connsiteY12" fmla="*/ 85725 h 526256"/>
                <a:gd name="connsiteX13" fmla="*/ 88106 w 354806"/>
                <a:gd name="connsiteY13" fmla="*/ 52388 h 526256"/>
                <a:gd name="connsiteX14" fmla="*/ 66675 w 354806"/>
                <a:gd name="connsiteY14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4806" h="526256">
                  <a:moveTo>
                    <a:pt x="66675" y="0"/>
                  </a:moveTo>
                  <a:lnTo>
                    <a:pt x="28575" y="54769"/>
                  </a:lnTo>
                  <a:lnTo>
                    <a:pt x="64294" y="107156"/>
                  </a:lnTo>
                  <a:lnTo>
                    <a:pt x="247650" y="209550"/>
                  </a:lnTo>
                  <a:lnTo>
                    <a:pt x="45244" y="333375"/>
                  </a:lnTo>
                  <a:lnTo>
                    <a:pt x="0" y="404813"/>
                  </a:lnTo>
                  <a:lnTo>
                    <a:pt x="57150" y="526256"/>
                  </a:lnTo>
                  <a:lnTo>
                    <a:pt x="133350" y="433388"/>
                  </a:lnTo>
                  <a:lnTo>
                    <a:pt x="247650" y="321469"/>
                  </a:lnTo>
                  <a:lnTo>
                    <a:pt x="338138" y="145256"/>
                  </a:lnTo>
                  <a:lnTo>
                    <a:pt x="354806" y="50006"/>
                  </a:lnTo>
                  <a:lnTo>
                    <a:pt x="230981" y="73819"/>
                  </a:lnTo>
                  <a:lnTo>
                    <a:pt x="152400" y="85725"/>
                  </a:lnTo>
                  <a:lnTo>
                    <a:pt x="88106" y="52388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9" name="フリーフォーム 1137">
              <a:extLst>
                <a:ext uri="{FF2B5EF4-FFF2-40B4-BE49-F238E27FC236}">
                  <a16:creationId xmlns:a16="http://schemas.microsoft.com/office/drawing/2014/main" id="{2AEE19F6-4B80-4DB7-90AB-C40DEDB33A86}"/>
                </a:ext>
              </a:extLst>
            </p:cNvPr>
            <p:cNvSpPr/>
            <p:nvPr/>
          </p:nvSpPr>
          <p:spPr bwMode="auto">
            <a:xfrm>
              <a:off x="2837623" y="4612489"/>
              <a:ext cx="209467" cy="256015"/>
            </a:xfrm>
            <a:custGeom>
              <a:avLst/>
              <a:gdLst>
                <a:gd name="connsiteX0" fmla="*/ 54769 w 285750"/>
                <a:gd name="connsiteY0" fmla="*/ 0 h 350044"/>
                <a:gd name="connsiteX1" fmla="*/ 0 w 285750"/>
                <a:gd name="connsiteY1" fmla="*/ 23813 h 350044"/>
                <a:gd name="connsiteX2" fmla="*/ 33337 w 285750"/>
                <a:gd name="connsiteY2" fmla="*/ 142875 h 350044"/>
                <a:gd name="connsiteX3" fmla="*/ 16669 w 285750"/>
                <a:gd name="connsiteY3" fmla="*/ 216694 h 350044"/>
                <a:gd name="connsiteX4" fmla="*/ 176212 w 285750"/>
                <a:gd name="connsiteY4" fmla="*/ 350044 h 350044"/>
                <a:gd name="connsiteX5" fmla="*/ 214312 w 285750"/>
                <a:gd name="connsiteY5" fmla="*/ 276225 h 350044"/>
                <a:gd name="connsiteX6" fmla="*/ 285750 w 285750"/>
                <a:gd name="connsiteY6" fmla="*/ 223838 h 350044"/>
                <a:gd name="connsiteX7" fmla="*/ 226219 w 285750"/>
                <a:gd name="connsiteY7" fmla="*/ 97631 h 350044"/>
                <a:gd name="connsiteX8" fmla="*/ 266700 w 285750"/>
                <a:gd name="connsiteY8" fmla="*/ 26194 h 350044"/>
                <a:gd name="connsiteX9" fmla="*/ 228600 w 285750"/>
                <a:gd name="connsiteY9" fmla="*/ 21431 h 350044"/>
                <a:gd name="connsiteX10" fmla="*/ 185737 w 285750"/>
                <a:gd name="connsiteY10" fmla="*/ 64294 h 350044"/>
                <a:gd name="connsiteX11" fmla="*/ 54769 w 285750"/>
                <a:gd name="connsiteY11" fmla="*/ 0 h 350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750" h="350044">
                  <a:moveTo>
                    <a:pt x="54769" y="0"/>
                  </a:moveTo>
                  <a:lnTo>
                    <a:pt x="0" y="23813"/>
                  </a:lnTo>
                  <a:lnTo>
                    <a:pt x="33337" y="142875"/>
                  </a:lnTo>
                  <a:lnTo>
                    <a:pt x="16669" y="216694"/>
                  </a:lnTo>
                  <a:lnTo>
                    <a:pt x="176212" y="350044"/>
                  </a:lnTo>
                  <a:lnTo>
                    <a:pt x="214312" y="276225"/>
                  </a:lnTo>
                  <a:lnTo>
                    <a:pt x="285750" y="223838"/>
                  </a:lnTo>
                  <a:lnTo>
                    <a:pt x="226219" y="97631"/>
                  </a:lnTo>
                  <a:lnTo>
                    <a:pt x="266700" y="26194"/>
                  </a:lnTo>
                  <a:lnTo>
                    <a:pt x="228600" y="21431"/>
                  </a:lnTo>
                  <a:lnTo>
                    <a:pt x="185737" y="64294"/>
                  </a:lnTo>
                  <a:lnTo>
                    <a:pt x="5476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0" name="フリーフォーム 1139">
              <a:extLst>
                <a:ext uri="{FF2B5EF4-FFF2-40B4-BE49-F238E27FC236}">
                  <a16:creationId xmlns:a16="http://schemas.microsoft.com/office/drawing/2014/main" id="{B175355E-0753-4DF4-B701-24C7E534079D}"/>
                </a:ext>
              </a:extLst>
            </p:cNvPr>
            <p:cNvSpPr/>
            <p:nvPr/>
          </p:nvSpPr>
          <p:spPr bwMode="auto">
            <a:xfrm>
              <a:off x="2358176" y="4437933"/>
              <a:ext cx="307218" cy="249033"/>
            </a:xfrm>
            <a:custGeom>
              <a:avLst/>
              <a:gdLst>
                <a:gd name="connsiteX0" fmla="*/ 257175 w 419100"/>
                <a:gd name="connsiteY0" fmla="*/ 0 h 340519"/>
                <a:gd name="connsiteX1" fmla="*/ 311944 w 419100"/>
                <a:gd name="connsiteY1" fmla="*/ 95250 h 340519"/>
                <a:gd name="connsiteX2" fmla="*/ 381000 w 419100"/>
                <a:gd name="connsiteY2" fmla="*/ 138113 h 340519"/>
                <a:gd name="connsiteX3" fmla="*/ 419100 w 419100"/>
                <a:gd name="connsiteY3" fmla="*/ 235744 h 340519"/>
                <a:gd name="connsiteX4" fmla="*/ 359569 w 419100"/>
                <a:gd name="connsiteY4" fmla="*/ 221456 h 340519"/>
                <a:gd name="connsiteX5" fmla="*/ 238125 w 419100"/>
                <a:gd name="connsiteY5" fmla="*/ 259556 h 340519"/>
                <a:gd name="connsiteX6" fmla="*/ 164306 w 419100"/>
                <a:gd name="connsiteY6" fmla="*/ 214313 h 340519"/>
                <a:gd name="connsiteX7" fmla="*/ 59531 w 419100"/>
                <a:gd name="connsiteY7" fmla="*/ 302419 h 340519"/>
                <a:gd name="connsiteX8" fmla="*/ 35719 w 419100"/>
                <a:gd name="connsiteY8" fmla="*/ 340519 h 340519"/>
                <a:gd name="connsiteX9" fmla="*/ 0 w 419100"/>
                <a:gd name="connsiteY9" fmla="*/ 197644 h 340519"/>
                <a:gd name="connsiteX10" fmla="*/ 28575 w 419100"/>
                <a:gd name="connsiteY10" fmla="*/ 145256 h 340519"/>
                <a:gd name="connsiteX11" fmla="*/ 145256 w 419100"/>
                <a:gd name="connsiteY11" fmla="*/ 114300 h 340519"/>
                <a:gd name="connsiteX12" fmla="*/ 257175 w 419100"/>
                <a:gd name="connsiteY12" fmla="*/ 0 h 340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100" h="340519">
                  <a:moveTo>
                    <a:pt x="257175" y="0"/>
                  </a:moveTo>
                  <a:lnTo>
                    <a:pt x="311944" y="95250"/>
                  </a:lnTo>
                  <a:lnTo>
                    <a:pt x="381000" y="138113"/>
                  </a:lnTo>
                  <a:lnTo>
                    <a:pt x="419100" y="235744"/>
                  </a:lnTo>
                  <a:lnTo>
                    <a:pt x="359569" y="221456"/>
                  </a:lnTo>
                  <a:lnTo>
                    <a:pt x="238125" y="259556"/>
                  </a:lnTo>
                  <a:lnTo>
                    <a:pt x="164306" y="214313"/>
                  </a:lnTo>
                  <a:lnTo>
                    <a:pt x="59531" y="302419"/>
                  </a:lnTo>
                  <a:lnTo>
                    <a:pt x="35719" y="340519"/>
                  </a:lnTo>
                  <a:lnTo>
                    <a:pt x="0" y="197644"/>
                  </a:lnTo>
                  <a:lnTo>
                    <a:pt x="28575" y="145256"/>
                  </a:lnTo>
                  <a:lnTo>
                    <a:pt x="145256" y="114300"/>
                  </a:lnTo>
                  <a:lnTo>
                    <a:pt x="257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1" name="フリーフォーム 1140">
              <a:extLst>
                <a:ext uri="{FF2B5EF4-FFF2-40B4-BE49-F238E27FC236}">
                  <a16:creationId xmlns:a16="http://schemas.microsoft.com/office/drawing/2014/main" id="{CEBA146B-82C1-4E91-B9BB-EB0F875F2A4F}"/>
                </a:ext>
              </a:extLst>
            </p:cNvPr>
            <p:cNvSpPr/>
            <p:nvPr/>
          </p:nvSpPr>
          <p:spPr bwMode="auto">
            <a:xfrm>
              <a:off x="2225514" y="4676493"/>
              <a:ext cx="55858" cy="47712"/>
            </a:xfrm>
            <a:custGeom>
              <a:avLst/>
              <a:gdLst>
                <a:gd name="connsiteX0" fmla="*/ 26194 w 76200"/>
                <a:gd name="connsiteY0" fmla="*/ 0 h 64294"/>
                <a:gd name="connsiteX1" fmla="*/ 76200 w 76200"/>
                <a:gd name="connsiteY1" fmla="*/ 7144 h 64294"/>
                <a:gd name="connsiteX2" fmla="*/ 61913 w 76200"/>
                <a:gd name="connsiteY2" fmla="*/ 64294 h 64294"/>
                <a:gd name="connsiteX3" fmla="*/ 0 w 76200"/>
                <a:gd name="connsiteY3" fmla="*/ 54769 h 64294"/>
                <a:gd name="connsiteX4" fmla="*/ 26194 w 76200"/>
                <a:gd name="connsiteY4" fmla="*/ 0 h 6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64294">
                  <a:moveTo>
                    <a:pt x="26194" y="0"/>
                  </a:moveTo>
                  <a:lnTo>
                    <a:pt x="76200" y="7144"/>
                  </a:lnTo>
                  <a:lnTo>
                    <a:pt x="61913" y="64294"/>
                  </a:lnTo>
                  <a:lnTo>
                    <a:pt x="0" y="54769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2" name="フリーフォーム 1141">
              <a:extLst>
                <a:ext uri="{FF2B5EF4-FFF2-40B4-BE49-F238E27FC236}">
                  <a16:creationId xmlns:a16="http://schemas.microsoft.com/office/drawing/2014/main" id="{89AFCB7E-CA8E-4669-A4AA-7FA5882DCA86}"/>
                </a:ext>
              </a:extLst>
            </p:cNvPr>
            <p:cNvSpPr/>
            <p:nvPr/>
          </p:nvSpPr>
          <p:spPr bwMode="auto">
            <a:xfrm>
              <a:off x="2204567" y="4676493"/>
              <a:ext cx="153609" cy="178047"/>
            </a:xfrm>
            <a:custGeom>
              <a:avLst/>
              <a:gdLst>
                <a:gd name="connsiteX0" fmla="*/ 109538 w 209550"/>
                <a:gd name="connsiteY0" fmla="*/ 0 h 242888"/>
                <a:gd name="connsiteX1" fmla="*/ 176213 w 209550"/>
                <a:gd name="connsiteY1" fmla="*/ 26194 h 242888"/>
                <a:gd name="connsiteX2" fmla="*/ 209550 w 209550"/>
                <a:gd name="connsiteY2" fmla="*/ 71438 h 242888"/>
                <a:gd name="connsiteX3" fmla="*/ 200025 w 209550"/>
                <a:gd name="connsiteY3" fmla="*/ 176213 h 242888"/>
                <a:gd name="connsiteX4" fmla="*/ 116681 w 209550"/>
                <a:gd name="connsiteY4" fmla="*/ 173832 h 242888"/>
                <a:gd name="connsiteX5" fmla="*/ 95250 w 209550"/>
                <a:gd name="connsiteY5" fmla="*/ 242888 h 242888"/>
                <a:gd name="connsiteX6" fmla="*/ 0 w 209550"/>
                <a:gd name="connsiteY6" fmla="*/ 140494 h 242888"/>
                <a:gd name="connsiteX7" fmla="*/ 40481 w 209550"/>
                <a:gd name="connsiteY7" fmla="*/ 57150 h 242888"/>
                <a:gd name="connsiteX8" fmla="*/ 97631 w 209550"/>
                <a:gd name="connsiteY8" fmla="*/ 59532 h 242888"/>
                <a:gd name="connsiteX9" fmla="*/ 109538 w 209550"/>
                <a:gd name="connsiteY9" fmla="*/ 0 h 242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242888">
                  <a:moveTo>
                    <a:pt x="109538" y="0"/>
                  </a:moveTo>
                  <a:lnTo>
                    <a:pt x="176213" y="26194"/>
                  </a:lnTo>
                  <a:lnTo>
                    <a:pt x="209550" y="71438"/>
                  </a:lnTo>
                  <a:lnTo>
                    <a:pt x="200025" y="176213"/>
                  </a:lnTo>
                  <a:lnTo>
                    <a:pt x="116681" y="173832"/>
                  </a:lnTo>
                  <a:lnTo>
                    <a:pt x="95250" y="242888"/>
                  </a:lnTo>
                  <a:lnTo>
                    <a:pt x="0" y="140494"/>
                  </a:lnTo>
                  <a:lnTo>
                    <a:pt x="40481" y="57150"/>
                  </a:lnTo>
                  <a:lnTo>
                    <a:pt x="97631" y="59532"/>
                  </a:lnTo>
                  <a:lnTo>
                    <a:pt x="1095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3" name="フリーフォーム 1142">
              <a:extLst>
                <a:ext uri="{FF2B5EF4-FFF2-40B4-BE49-F238E27FC236}">
                  <a16:creationId xmlns:a16="http://schemas.microsoft.com/office/drawing/2014/main" id="{994BA2B5-D62B-4206-BE5F-FBD8D9460304}"/>
                </a:ext>
              </a:extLst>
            </p:cNvPr>
            <p:cNvSpPr/>
            <p:nvPr/>
          </p:nvSpPr>
          <p:spPr bwMode="auto">
            <a:xfrm>
              <a:off x="2270899" y="4605506"/>
              <a:ext cx="200158" cy="283944"/>
            </a:xfrm>
            <a:custGeom>
              <a:avLst/>
              <a:gdLst>
                <a:gd name="connsiteX0" fmla="*/ 273843 w 273843"/>
                <a:gd name="connsiteY0" fmla="*/ 0 h 388144"/>
                <a:gd name="connsiteX1" fmla="*/ 223837 w 273843"/>
                <a:gd name="connsiteY1" fmla="*/ 188119 h 388144"/>
                <a:gd name="connsiteX2" fmla="*/ 235743 w 273843"/>
                <a:gd name="connsiteY2" fmla="*/ 257175 h 388144"/>
                <a:gd name="connsiteX3" fmla="*/ 178593 w 273843"/>
                <a:gd name="connsiteY3" fmla="*/ 261938 h 388144"/>
                <a:gd name="connsiteX4" fmla="*/ 154781 w 273843"/>
                <a:gd name="connsiteY4" fmla="*/ 328613 h 388144"/>
                <a:gd name="connsiteX5" fmla="*/ 114300 w 273843"/>
                <a:gd name="connsiteY5" fmla="*/ 354806 h 388144"/>
                <a:gd name="connsiteX6" fmla="*/ 30956 w 273843"/>
                <a:gd name="connsiteY6" fmla="*/ 388144 h 388144"/>
                <a:gd name="connsiteX7" fmla="*/ 0 w 273843"/>
                <a:gd name="connsiteY7" fmla="*/ 335756 h 388144"/>
                <a:gd name="connsiteX8" fmla="*/ 23812 w 273843"/>
                <a:gd name="connsiteY8" fmla="*/ 266700 h 388144"/>
                <a:gd name="connsiteX9" fmla="*/ 111918 w 273843"/>
                <a:gd name="connsiteY9" fmla="*/ 273844 h 388144"/>
                <a:gd name="connsiteX10" fmla="*/ 116681 w 273843"/>
                <a:gd name="connsiteY10" fmla="*/ 164306 h 388144"/>
                <a:gd name="connsiteX11" fmla="*/ 76200 w 273843"/>
                <a:gd name="connsiteY11" fmla="*/ 107156 h 388144"/>
                <a:gd name="connsiteX12" fmla="*/ 154781 w 273843"/>
                <a:gd name="connsiteY12" fmla="*/ 114300 h 388144"/>
                <a:gd name="connsiteX13" fmla="*/ 178593 w 273843"/>
                <a:gd name="connsiteY13" fmla="*/ 71438 h 388144"/>
                <a:gd name="connsiteX14" fmla="*/ 273843 w 273843"/>
                <a:gd name="connsiteY14" fmla="*/ 0 h 388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843" h="388144">
                  <a:moveTo>
                    <a:pt x="273843" y="0"/>
                  </a:moveTo>
                  <a:lnTo>
                    <a:pt x="223837" y="188119"/>
                  </a:lnTo>
                  <a:lnTo>
                    <a:pt x="235743" y="257175"/>
                  </a:lnTo>
                  <a:lnTo>
                    <a:pt x="178593" y="261938"/>
                  </a:lnTo>
                  <a:lnTo>
                    <a:pt x="154781" y="328613"/>
                  </a:lnTo>
                  <a:lnTo>
                    <a:pt x="114300" y="354806"/>
                  </a:lnTo>
                  <a:lnTo>
                    <a:pt x="30956" y="388144"/>
                  </a:lnTo>
                  <a:lnTo>
                    <a:pt x="0" y="335756"/>
                  </a:lnTo>
                  <a:lnTo>
                    <a:pt x="23812" y="266700"/>
                  </a:lnTo>
                  <a:lnTo>
                    <a:pt x="111918" y="273844"/>
                  </a:lnTo>
                  <a:lnTo>
                    <a:pt x="116681" y="164306"/>
                  </a:lnTo>
                  <a:lnTo>
                    <a:pt x="76200" y="107156"/>
                  </a:lnTo>
                  <a:lnTo>
                    <a:pt x="154781" y="114300"/>
                  </a:lnTo>
                  <a:lnTo>
                    <a:pt x="178593" y="71438"/>
                  </a:lnTo>
                  <a:lnTo>
                    <a:pt x="2738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4" name="フリーフォーム 1143">
              <a:extLst>
                <a:ext uri="{FF2B5EF4-FFF2-40B4-BE49-F238E27FC236}">
                  <a16:creationId xmlns:a16="http://schemas.microsoft.com/office/drawing/2014/main" id="{A771342E-6CF5-4C92-8824-0CC673766A4C}"/>
                </a:ext>
              </a:extLst>
            </p:cNvPr>
            <p:cNvSpPr/>
            <p:nvPr/>
          </p:nvSpPr>
          <p:spPr bwMode="auto">
            <a:xfrm>
              <a:off x="2288354" y="4595033"/>
              <a:ext cx="474792" cy="514358"/>
            </a:xfrm>
            <a:custGeom>
              <a:avLst/>
              <a:gdLst>
                <a:gd name="connsiteX0" fmla="*/ 511969 w 647700"/>
                <a:gd name="connsiteY0" fmla="*/ 23812 h 702468"/>
                <a:gd name="connsiteX1" fmla="*/ 611981 w 647700"/>
                <a:gd name="connsiteY1" fmla="*/ 59531 h 702468"/>
                <a:gd name="connsiteX2" fmla="*/ 647700 w 647700"/>
                <a:gd name="connsiteY2" fmla="*/ 109537 h 702468"/>
                <a:gd name="connsiteX3" fmla="*/ 602456 w 647700"/>
                <a:gd name="connsiteY3" fmla="*/ 183356 h 702468"/>
                <a:gd name="connsiteX4" fmla="*/ 578644 w 647700"/>
                <a:gd name="connsiteY4" fmla="*/ 371475 h 702468"/>
                <a:gd name="connsiteX5" fmla="*/ 621506 w 647700"/>
                <a:gd name="connsiteY5" fmla="*/ 500062 h 702468"/>
                <a:gd name="connsiteX6" fmla="*/ 561975 w 647700"/>
                <a:gd name="connsiteY6" fmla="*/ 552450 h 702468"/>
                <a:gd name="connsiteX7" fmla="*/ 561975 w 647700"/>
                <a:gd name="connsiteY7" fmla="*/ 619125 h 702468"/>
                <a:gd name="connsiteX8" fmla="*/ 592931 w 647700"/>
                <a:gd name="connsiteY8" fmla="*/ 685800 h 702468"/>
                <a:gd name="connsiteX9" fmla="*/ 578644 w 647700"/>
                <a:gd name="connsiteY9" fmla="*/ 702468 h 702468"/>
                <a:gd name="connsiteX10" fmla="*/ 507206 w 647700"/>
                <a:gd name="connsiteY10" fmla="*/ 631031 h 702468"/>
                <a:gd name="connsiteX11" fmla="*/ 476250 w 647700"/>
                <a:gd name="connsiteY11" fmla="*/ 638175 h 702468"/>
                <a:gd name="connsiteX12" fmla="*/ 397669 w 647700"/>
                <a:gd name="connsiteY12" fmla="*/ 595312 h 702468"/>
                <a:gd name="connsiteX13" fmla="*/ 366713 w 647700"/>
                <a:gd name="connsiteY13" fmla="*/ 595312 h 702468"/>
                <a:gd name="connsiteX14" fmla="*/ 323850 w 647700"/>
                <a:gd name="connsiteY14" fmla="*/ 464343 h 702468"/>
                <a:gd name="connsiteX15" fmla="*/ 245269 w 647700"/>
                <a:gd name="connsiteY15" fmla="*/ 466725 h 702468"/>
                <a:gd name="connsiteX16" fmla="*/ 235744 w 647700"/>
                <a:gd name="connsiteY16" fmla="*/ 509587 h 702468"/>
                <a:gd name="connsiteX17" fmla="*/ 207169 w 647700"/>
                <a:gd name="connsiteY17" fmla="*/ 511968 h 702468"/>
                <a:gd name="connsiteX18" fmla="*/ 166688 w 647700"/>
                <a:gd name="connsiteY18" fmla="*/ 419100 h 702468"/>
                <a:gd name="connsiteX19" fmla="*/ 0 w 647700"/>
                <a:gd name="connsiteY19" fmla="*/ 407193 h 702468"/>
                <a:gd name="connsiteX20" fmla="*/ 126206 w 647700"/>
                <a:gd name="connsiteY20" fmla="*/ 359568 h 702468"/>
                <a:gd name="connsiteX21" fmla="*/ 147638 w 647700"/>
                <a:gd name="connsiteY21" fmla="*/ 285750 h 702468"/>
                <a:gd name="connsiteX22" fmla="*/ 216694 w 647700"/>
                <a:gd name="connsiteY22" fmla="*/ 269081 h 702468"/>
                <a:gd name="connsiteX23" fmla="*/ 200025 w 647700"/>
                <a:gd name="connsiteY23" fmla="*/ 200025 h 702468"/>
                <a:gd name="connsiteX24" fmla="*/ 259556 w 647700"/>
                <a:gd name="connsiteY24" fmla="*/ 0 h 702468"/>
                <a:gd name="connsiteX25" fmla="*/ 335756 w 647700"/>
                <a:gd name="connsiteY25" fmla="*/ 42862 h 702468"/>
                <a:gd name="connsiteX26" fmla="*/ 445294 w 647700"/>
                <a:gd name="connsiteY26" fmla="*/ 7143 h 702468"/>
                <a:gd name="connsiteX27" fmla="*/ 511969 w 647700"/>
                <a:gd name="connsiteY27" fmla="*/ 23812 h 702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47700" h="702468">
                  <a:moveTo>
                    <a:pt x="511969" y="23812"/>
                  </a:moveTo>
                  <a:lnTo>
                    <a:pt x="611981" y="59531"/>
                  </a:lnTo>
                  <a:lnTo>
                    <a:pt x="647700" y="109537"/>
                  </a:lnTo>
                  <a:lnTo>
                    <a:pt x="602456" y="183356"/>
                  </a:lnTo>
                  <a:lnTo>
                    <a:pt x="578644" y="371475"/>
                  </a:lnTo>
                  <a:lnTo>
                    <a:pt x="621506" y="500062"/>
                  </a:lnTo>
                  <a:lnTo>
                    <a:pt x="561975" y="552450"/>
                  </a:lnTo>
                  <a:lnTo>
                    <a:pt x="561975" y="619125"/>
                  </a:lnTo>
                  <a:lnTo>
                    <a:pt x="592931" y="685800"/>
                  </a:lnTo>
                  <a:lnTo>
                    <a:pt x="578644" y="702468"/>
                  </a:lnTo>
                  <a:lnTo>
                    <a:pt x="507206" y="631031"/>
                  </a:lnTo>
                  <a:lnTo>
                    <a:pt x="476250" y="638175"/>
                  </a:lnTo>
                  <a:lnTo>
                    <a:pt x="397669" y="595312"/>
                  </a:lnTo>
                  <a:lnTo>
                    <a:pt x="366713" y="595312"/>
                  </a:lnTo>
                  <a:lnTo>
                    <a:pt x="323850" y="464343"/>
                  </a:lnTo>
                  <a:lnTo>
                    <a:pt x="245269" y="466725"/>
                  </a:lnTo>
                  <a:lnTo>
                    <a:pt x="235744" y="509587"/>
                  </a:lnTo>
                  <a:lnTo>
                    <a:pt x="207169" y="511968"/>
                  </a:lnTo>
                  <a:lnTo>
                    <a:pt x="166688" y="419100"/>
                  </a:lnTo>
                  <a:lnTo>
                    <a:pt x="0" y="407193"/>
                  </a:lnTo>
                  <a:lnTo>
                    <a:pt x="126206" y="359568"/>
                  </a:lnTo>
                  <a:lnTo>
                    <a:pt x="147638" y="285750"/>
                  </a:lnTo>
                  <a:lnTo>
                    <a:pt x="216694" y="269081"/>
                  </a:lnTo>
                  <a:lnTo>
                    <a:pt x="200025" y="200025"/>
                  </a:lnTo>
                  <a:lnTo>
                    <a:pt x="259556" y="0"/>
                  </a:lnTo>
                  <a:lnTo>
                    <a:pt x="335756" y="42862"/>
                  </a:lnTo>
                  <a:lnTo>
                    <a:pt x="445294" y="7143"/>
                  </a:lnTo>
                  <a:lnTo>
                    <a:pt x="511969" y="238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5" name="フリーフォーム 1144">
              <a:extLst>
                <a:ext uri="{FF2B5EF4-FFF2-40B4-BE49-F238E27FC236}">
                  <a16:creationId xmlns:a16="http://schemas.microsoft.com/office/drawing/2014/main" id="{5EBA47E5-0D7D-4951-8EA2-13251DD3E6B2}"/>
                </a:ext>
              </a:extLst>
            </p:cNvPr>
            <p:cNvSpPr/>
            <p:nvPr/>
          </p:nvSpPr>
          <p:spPr bwMode="auto">
            <a:xfrm>
              <a:off x="2714270" y="4626453"/>
              <a:ext cx="273471" cy="432899"/>
            </a:xfrm>
            <a:custGeom>
              <a:avLst/>
              <a:gdLst>
                <a:gd name="connsiteX0" fmla="*/ 161925 w 373856"/>
                <a:gd name="connsiteY0" fmla="*/ 0 h 590550"/>
                <a:gd name="connsiteX1" fmla="*/ 88106 w 373856"/>
                <a:gd name="connsiteY1" fmla="*/ 23813 h 590550"/>
                <a:gd name="connsiteX2" fmla="*/ 40481 w 373856"/>
                <a:gd name="connsiteY2" fmla="*/ 23813 h 590550"/>
                <a:gd name="connsiteX3" fmla="*/ 61913 w 373856"/>
                <a:gd name="connsiteY3" fmla="*/ 78581 h 590550"/>
                <a:gd name="connsiteX4" fmla="*/ 21431 w 373856"/>
                <a:gd name="connsiteY4" fmla="*/ 147638 h 590550"/>
                <a:gd name="connsiteX5" fmla="*/ 0 w 373856"/>
                <a:gd name="connsiteY5" fmla="*/ 330994 h 590550"/>
                <a:gd name="connsiteX6" fmla="*/ 33338 w 373856"/>
                <a:gd name="connsiteY6" fmla="*/ 473869 h 590550"/>
                <a:gd name="connsiteX7" fmla="*/ 152400 w 373856"/>
                <a:gd name="connsiteY7" fmla="*/ 500063 h 590550"/>
                <a:gd name="connsiteX8" fmla="*/ 211931 w 373856"/>
                <a:gd name="connsiteY8" fmla="*/ 588169 h 590550"/>
                <a:gd name="connsiteX9" fmla="*/ 316706 w 373856"/>
                <a:gd name="connsiteY9" fmla="*/ 590550 h 590550"/>
                <a:gd name="connsiteX10" fmla="*/ 373856 w 373856"/>
                <a:gd name="connsiteY10" fmla="*/ 559594 h 590550"/>
                <a:gd name="connsiteX11" fmla="*/ 330994 w 373856"/>
                <a:gd name="connsiteY11" fmla="*/ 411956 h 590550"/>
                <a:gd name="connsiteX12" fmla="*/ 347663 w 373856"/>
                <a:gd name="connsiteY12" fmla="*/ 323850 h 590550"/>
                <a:gd name="connsiteX13" fmla="*/ 180975 w 373856"/>
                <a:gd name="connsiteY13" fmla="*/ 202406 h 590550"/>
                <a:gd name="connsiteX14" fmla="*/ 200025 w 373856"/>
                <a:gd name="connsiteY14" fmla="*/ 123825 h 590550"/>
                <a:gd name="connsiteX15" fmla="*/ 161925 w 373856"/>
                <a:gd name="connsiteY15" fmla="*/ 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3856" h="590550">
                  <a:moveTo>
                    <a:pt x="161925" y="0"/>
                  </a:moveTo>
                  <a:lnTo>
                    <a:pt x="88106" y="23813"/>
                  </a:lnTo>
                  <a:lnTo>
                    <a:pt x="40481" y="23813"/>
                  </a:lnTo>
                  <a:lnTo>
                    <a:pt x="61913" y="78581"/>
                  </a:lnTo>
                  <a:lnTo>
                    <a:pt x="21431" y="147638"/>
                  </a:lnTo>
                  <a:lnTo>
                    <a:pt x="0" y="330994"/>
                  </a:lnTo>
                  <a:lnTo>
                    <a:pt x="33338" y="473869"/>
                  </a:lnTo>
                  <a:lnTo>
                    <a:pt x="152400" y="500063"/>
                  </a:lnTo>
                  <a:lnTo>
                    <a:pt x="211931" y="588169"/>
                  </a:lnTo>
                  <a:lnTo>
                    <a:pt x="316706" y="590550"/>
                  </a:lnTo>
                  <a:lnTo>
                    <a:pt x="373856" y="559594"/>
                  </a:lnTo>
                  <a:lnTo>
                    <a:pt x="330994" y="411956"/>
                  </a:lnTo>
                  <a:lnTo>
                    <a:pt x="347663" y="323850"/>
                  </a:lnTo>
                  <a:lnTo>
                    <a:pt x="180975" y="202406"/>
                  </a:lnTo>
                  <a:lnTo>
                    <a:pt x="200025" y="123825"/>
                  </a:lnTo>
                  <a:lnTo>
                    <a:pt x="1619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6" name="フリーフォーム 1145">
              <a:extLst>
                <a:ext uri="{FF2B5EF4-FFF2-40B4-BE49-F238E27FC236}">
                  <a16:creationId xmlns:a16="http://schemas.microsoft.com/office/drawing/2014/main" id="{088F7306-AFB4-4F74-9D99-F30847091632}"/>
                </a:ext>
              </a:extLst>
            </p:cNvPr>
            <p:cNvSpPr/>
            <p:nvPr/>
          </p:nvSpPr>
          <p:spPr bwMode="auto">
            <a:xfrm>
              <a:off x="2260425" y="4895270"/>
              <a:ext cx="338638" cy="342130"/>
            </a:xfrm>
            <a:custGeom>
              <a:avLst/>
              <a:gdLst>
                <a:gd name="connsiteX0" fmla="*/ 50006 w 461963"/>
                <a:gd name="connsiteY0" fmla="*/ 0 h 466725"/>
                <a:gd name="connsiteX1" fmla="*/ 211931 w 461963"/>
                <a:gd name="connsiteY1" fmla="*/ 9525 h 466725"/>
                <a:gd name="connsiteX2" fmla="*/ 242888 w 461963"/>
                <a:gd name="connsiteY2" fmla="*/ 111918 h 466725"/>
                <a:gd name="connsiteX3" fmla="*/ 266700 w 461963"/>
                <a:gd name="connsiteY3" fmla="*/ 111918 h 466725"/>
                <a:gd name="connsiteX4" fmla="*/ 283369 w 461963"/>
                <a:gd name="connsiteY4" fmla="*/ 54768 h 466725"/>
                <a:gd name="connsiteX5" fmla="*/ 369094 w 461963"/>
                <a:gd name="connsiteY5" fmla="*/ 66675 h 466725"/>
                <a:gd name="connsiteX6" fmla="*/ 411956 w 461963"/>
                <a:gd name="connsiteY6" fmla="*/ 188118 h 466725"/>
                <a:gd name="connsiteX7" fmla="*/ 438150 w 461963"/>
                <a:gd name="connsiteY7" fmla="*/ 188118 h 466725"/>
                <a:gd name="connsiteX8" fmla="*/ 461963 w 461963"/>
                <a:gd name="connsiteY8" fmla="*/ 223837 h 466725"/>
                <a:gd name="connsiteX9" fmla="*/ 452438 w 461963"/>
                <a:gd name="connsiteY9" fmla="*/ 273843 h 466725"/>
                <a:gd name="connsiteX10" fmla="*/ 395288 w 461963"/>
                <a:gd name="connsiteY10" fmla="*/ 273843 h 466725"/>
                <a:gd name="connsiteX11" fmla="*/ 359569 w 461963"/>
                <a:gd name="connsiteY11" fmla="*/ 378618 h 466725"/>
                <a:gd name="connsiteX12" fmla="*/ 414338 w 461963"/>
                <a:gd name="connsiteY12" fmla="*/ 454818 h 466725"/>
                <a:gd name="connsiteX13" fmla="*/ 240506 w 461963"/>
                <a:gd name="connsiteY13" fmla="*/ 466725 h 466725"/>
                <a:gd name="connsiteX14" fmla="*/ 207169 w 461963"/>
                <a:gd name="connsiteY14" fmla="*/ 452437 h 466725"/>
                <a:gd name="connsiteX15" fmla="*/ 19050 w 461963"/>
                <a:gd name="connsiteY15" fmla="*/ 438150 h 466725"/>
                <a:gd name="connsiteX16" fmla="*/ 0 w 461963"/>
                <a:gd name="connsiteY16" fmla="*/ 381000 h 466725"/>
                <a:gd name="connsiteX17" fmla="*/ 90488 w 461963"/>
                <a:gd name="connsiteY17" fmla="*/ 261937 h 466725"/>
                <a:gd name="connsiteX18" fmla="*/ 92869 w 461963"/>
                <a:gd name="connsiteY18" fmla="*/ 135731 h 466725"/>
                <a:gd name="connsiteX19" fmla="*/ 88106 w 461963"/>
                <a:gd name="connsiteY19" fmla="*/ 66675 h 466725"/>
                <a:gd name="connsiteX20" fmla="*/ 50006 w 461963"/>
                <a:gd name="connsiteY20" fmla="*/ 0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61963" h="466725">
                  <a:moveTo>
                    <a:pt x="50006" y="0"/>
                  </a:moveTo>
                  <a:lnTo>
                    <a:pt x="211931" y="9525"/>
                  </a:lnTo>
                  <a:lnTo>
                    <a:pt x="242888" y="111918"/>
                  </a:lnTo>
                  <a:lnTo>
                    <a:pt x="266700" y="111918"/>
                  </a:lnTo>
                  <a:lnTo>
                    <a:pt x="283369" y="54768"/>
                  </a:lnTo>
                  <a:lnTo>
                    <a:pt x="369094" y="66675"/>
                  </a:lnTo>
                  <a:lnTo>
                    <a:pt x="411956" y="188118"/>
                  </a:lnTo>
                  <a:lnTo>
                    <a:pt x="438150" y="188118"/>
                  </a:lnTo>
                  <a:lnTo>
                    <a:pt x="461963" y="223837"/>
                  </a:lnTo>
                  <a:lnTo>
                    <a:pt x="452438" y="273843"/>
                  </a:lnTo>
                  <a:lnTo>
                    <a:pt x="395288" y="273843"/>
                  </a:lnTo>
                  <a:lnTo>
                    <a:pt x="359569" y="378618"/>
                  </a:lnTo>
                  <a:lnTo>
                    <a:pt x="414338" y="454818"/>
                  </a:lnTo>
                  <a:lnTo>
                    <a:pt x="240506" y="466725"/>
                  </a:lnTo>
                  <a:lnTo>
                    <a:pt x="207169" y="452437"/>
                  </a:lnTo>
                  <a:lnTo>
                    <a:pt x="19050" y="438150"/>
                  </a:lnTo>
                  <a:lnTo>
                    <a:pt x="0" y="381000"/>
                  </a:lnTo>
                  <a:lnTo>
                    <a:pt x="90488" y="261937"/>
                  </a:lnTo>
                  <a:cubicBezTo>
                    <a:pt x="91282" y="219868"/>
                    <a:pt x="92075" y="177800"/>
                    <a:pt x="92869" y="135731"/>
                  </a:cubicBezTo>
                  <a:lnTo>
                    <a:pt x="88106" y="66675"/>
                  </a:lnTo>
                  <a:lnTo>
                    <a:pt x="5000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7" name="フリーフォーム 1146">
              <a:extLst>
                <a:ext uri="{FF2B5EF4-FFF2-40B4-BE49-F238E27FC236}">
                  <a16:creationId xmlns:a16="http://schemas.microsoft.com/office/drawing/2014/main" id="{5905B61D-CDA8-4AA8-8E0C-1ED52B3F2499}"/>
                </a:ext>
              </a:extLst>
            </p:cNvPr>
            <p:cNvSpPr/>
            <p:nvPr/>
          </p:nvSpPr>
          <p:spPr bwMode="auto">
            <a:xfrm>
              <a:off x="2272062" y="5212961"/>
              <a:ext cx="421261" cy="339802"/>
            </a:xfrm>
            <a:custGeom>
              <a:avLst/>
              <a:gdLst>
                <a:gd name="connsiteX0" fmla="*/ 390525 w 573881"/>
                <a:gd name="connsiteY0" fmla="*/ 23813 h 464344"/>
                <a:gd name="connsiteX1" fmla="*/ 459581 w 573881"/>
                <a:gd name="connsiteY1" fmla="*/ 30956 h 464344"/>
                <a:gd name="connsiteX2" fmla="*/ 528637 w 573881"/>
                <a:gd name="connsiteY2" fmla="*/ 133350 h 464344"/>
                <a:gd name="connsiteX3" fmla="*/ 573881 w 573881"/>
                <a:gd name="connsiteY3" fmla="*/ 195263 h 464344"/>
                <a:gd name="connsiteX4" fmla="*/ 550069 w 573881"/>
                <a:gd name="connsiteY4" fmla="*/ 250031 h 464344"/>
                <a:gd name="connsiteX5" fmla="*/ 469106 w 573881"/>
                <a:gd name="connsiteY5" fmla="*/ 311944 h 464344"/>
                <a:gd name="connsiteX6" fmla="*/ 378619 w 573881"/>
                <a:gd name="connsiteY6" fmla="*/ 321469 h 464344"/>
                <a:gd name="connsiteX7" fmla="*/ 323850 w 573881"/>
                <a:gd name="connsiteY7" fmla="*/ 390525 h 464344"/>
                <a:gd name="connsiteX8" fmla="*/ 288131 w 573881"/>
                <a:gd name="connsiteY8" fmla="*/ 357188 h 464344"/>
                <a:gd name="connsiteX9" fmla="*/ 273844 w 573881"/>
                <a:gd name="connsiteY9" fmla="*/ 457200 h 464344"/>
                <a:gd name="connsiteX10" fmla="*/ 214312 w 573881"/>
                <a:gd name="connsiteY10" fmla="*/ 464344 h 464344"/>
                <a:gd name="connsiteX11" fmla="*/ 176212 w 573881"/>
                <a:gd name="connsiteY11" fmla="*/ 431006 h 464344"/>
                <a:gd name="connsiteX12" fmla="*/ 147637 w 573881"/>
                <a:gd name="connsiteY12" fmla="*/ 442913 h 464344"/>
                <a:gd name="connsiteX13" fmla="*/ 95250 w 573881"/>
                <a:gd name="connsiteY13" fmla="*/ 328613 h 464344"/>
                <a:gd name="connsiteX14" fmla="*/ 97631 w 573881"/>
                <a:gd name="connsiteY14" fmla="*/ 197644 h 464344"/>
                <a:gd name="connsiteX15" fmla="*/ 30956 w 573881"/>
                <a:gd name="connsiteY15" fmla="*/ 92869 h 464344"/>
                <a:gd name="connsiteX16" fmla="*/ 0 w 573881"/>
                <a:gd name="connsiteY16" fmla="*/ 0 h 464344"/>
                <a:gd name="connsiteX17" fmla="*/ 202406 w 573881"/>
                <a:gd name="connsiteY17" fmla="*/ 23813 h 464344"/>
                <a:gd name="connsiteX18" fmla="*/ 235744 w 573881"/>
                <a:gd name="connsiteY18" fmla="*/ 40481 h 464344"/>
                <a:gd name="connsiteX19" fmla="*/ 390525 w 573881"/>
                <a:gd name="connsiteY19" fmla="*/ 23813 h 464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73881" h="464344">
                  <a:moveTo>
                    <a:pt x="390525" y="23813"/>
                  </a:moveTo>
                  <a:lnTo>
                    <a:pt x="459581" y="30956"/>
                  </a:lnTo>
                  <a:lnTo>
                    <a:pt x="528637" y="133350"/>
                  </a:lnTo>
                  <a:lnTo>
                    <a:pt x="573881" y="195263"/>
                  </a:lnTo>
                  <a:lnTo>
                    <a:pt x="550069" y="250031"/>
                  </a:lnTo>
                  <a:lnTo>
                    <a:pt x="469106" y="311944"/>
                  </a:lnTo>
                  <a:lnTo>
                    <a:pt x="378619" y="321469"/>
                  </a:lnTo>
                  <a:lnTo>
                    <a:pt x="323850" y="390525"/>
                  </a:lnTo>
                  <a:lnTo>
                    <a:pt x="288131" y="357188"/>
                  </a:lnTo>
                  <a:lnTo>
                    <a:pt x="273844" y="457200"/>
                  </a:lnTo>
                  <a:lnTo>
                    <a:pt x="214312" y="464344"/>
                  </a:lnTo>
                  <a:lnTo>
                    <a:pt x="176212" y="431006"/>
                  </a:lnTo>
                  <a:lnTo>
                    <a:pt x="147637" y="442913"/>
                  </a:lnTo>
                  <a:lnTo>
                    <a:pt x="95250" y="328613"/>
                  </a:lnTo>
                  <a:cubicBezTo>
                    <a:pt x="96044" y="284957"/>
                    <a:pt x="96837" y="241300"/>
                    <a:pt x="97631" y="197644"/>
                  </a:cubicBezTo>
                  <a:lnTo>
                    <a:pt x="30956" y="92869"/>
                  </a:lnTo>
                  <a:lnTo>
                    <a:pt x="0" y="0"/>
                  </a:lnTo>
                  <a:lnTo>
                    <a:pt x="202406" y="23813"/>
                  </a:lnTo>
                  <a:lnTo>
                    <a:pt x="235744" y="40481"/>
                  </a:lnTo>
                  <a:lnTo>
                    <a:pt x="390525" y="238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8" name="フリーフォーム 1147">
              <a:extLst>
                <a:ext uri="{FF2B5EF4-FFF2-40B4-BE49-F238E27FC236}">
                  <a16:creationId xmlns:a16="http://schemas.microsoft.com/office/drawing/2014/main" id="{6E08EE06-DD30-4B2F-8371-2C8E88611B9C}"/>
                </a:ext>
              </a:extLst>
            </p:cNvPr>
            <p:cNvSpPr/>
            <p:nvPr/>
          </p:nvSpPr>
          <p:spPr bwMode="auto">
            <a:xfrm>
              <a:off x="2805039" y="4987202"/>
              <a:ext cx="69822" cy="216449"/>
            </a:xfrm>
            <a:custGeom>
              <a:avLst/>
              <a:gdLst>
                <a:gd name="connsiteX0" fmla="*/ 14288 w 95250"/>
                <a:gd name="connsiteY0" fmla="*/ 0 h 295275"/>
                <a:gd name="connsiteX1" fmla="*/ 14288 w 95250"/>
                <a:gd name="connsiteY1" fmla="*/ 76200 h 295275"/>
                <a:gd name="connsiteX2" fmla="*/ 30956 w 95250"/>
                <a:gd name="connsiteY2" fmla="*/ 133350 h 295275"/>
                <a:gd name="connsiteX3" fmla="*/ 0 w 95250"/>
                <a:gd name="connsiteY3" fmla="*/ 188119 h 295275"/>
                <a:gd name="connsiteX4" fmla="*/ 42863 w 95250"/>
                <a:gd name="connsiteY4" fmla="*/ 211931 h 295275"/>
                <a:gd name="connsiteX5" fmla="*/ 47625 w 95250"/>
                <a:gd name="connsiteY5" fmla="*/ 266700 h 295275"/>
                <a:gd name="connsiteX6" fmla="*/ 85725 w 95250"/>
                <a:gd name="connsiteY6" fmla="*/ 295275 h 295275"/>
                <a:gd name="connsiteX7" fmla="*/ 95250 w 95250"/>
                <a:gd name="connsiteY7" fmla="*/ 207169 h 295275"/>
                <a:gd name="connsiteX8" fmla="*/ 61913 w 95250"/>
                <a:gd name="connsiteY8" fmla="*/ 164306 h 295275"/>
                <a:gd name="connsiteX9" fmla="*/ 88106 w 95250"/>
                <a:gd name="connsiteY9" fmla="*/ 92869 h 295275"/>
                <a:gd name="connsiteX10" fmla="*/ 14288 w 95250"/>
                <a:gd name="connsiteY10" fmla="*/ 0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250" h="295275">
                  <a:moveTo>
                    <a:pt x="14288" y="0"/>
                  </a:moveTo>
                  <a:lnTo>
                    <a:pt x="14288" y="76200"/>
                  </a:lnTo>
                  <a:lnTo>
                    <a:pt x="30956" y="133350"/>
                  </a:lnTo>
                  <a:lnTo>
                    <a:pt x="0" y="188119"/>
                  </a:lnTo>
                  <a:lnTo>
                    <a:pt x="42863" y="211931"/>
                  </a:lnTo>
                  <a:lnTo>
                    <a:pt x="47625" y="266700"/>
                  </a:lnTo>
                  <a:lnTo>
                    <a:pt x="85725" y="295275"/>
                  </a:lnTo>
                  <a:lnTo>
                    <a:pt x="95250" y="207169"/>
                  </a:lnTo>
                  <a:lnTo>
                    <a:pt x="61913" y="164306"/>
                  </a:lnTo>
                  <a:lnTo>
                    <a:pt x="88106" y="92869"/>
                  </a:lnTo>
                  <a:lnTo>
                    <a:pt x="1428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9" name="フリーフォーム 1148">
              <a:extLst>
                <a:ext uri="{FF2B5EF4-FFF2-40B4-BE49-F238E27FC236}">
                  <a16:creationId xmlns:a16="http://schemas.microsoft.com/office/drawing/2014/main" id="{FA8991E7-57AA-47ED-A21A-8B851334C617}"/>
                </a:ext>
              </a:extLst>
            </p:cNvPr>
            <p:cNvSpPr/>
            <p:nvPr/>
          </p:nvSpPr>
          <p:spPr bwMode="auto">
            <a:xfrm>
              <a:off x="2523422" y="4969747"/>
              <a:ext cx="307218" cy="272307"/>
            </a:xfrm>
            <a:custGeom>
              <a:avLst/>
              <a:gdLst>
                <a:gd name="connsiteX0" fmla="*/ 395287 w 419100"/>
                <a:gd name="connsiteY0" fmla="*/ 28575 h 371475"/>
                <a:gd name="connsiteX1" fmla="*/ 285750 w 419100"/>
                <a:gd name="connsiteY1" fmla="*/ 0 h 371475"/>
                <a:gd name="connsiteX2" fmla="*/ 233362 w 419100"/>
                <a:gd name="connsiteY2" fmla="*/ 50007 h 371475"/>
                <a:gd name="connsiteX3" fmla="*/ 247650 w 419100"/>
                <a:gd name="connsiteY3" fmla="*/ 104775 h 371475"/>
                <a:gd name="connsiteX4" fmla="*/ 278606 w 419100"/>
                <a:gd name="connsiteY4" fmla="*/ 180975 h 371475"/>
                <a:gd name="connsiteX5" fmla="*/ 257175 w 419100"/>
                <a:gd name="connsiteY5" fmla="*/ 207169 h 371475"/>
                <a:gd name="connsiteX6" fmla="*/ 185737 w 419100"/>
                <a:gd name="connsiteY6" fmla="*/ 116682 h 371475"/>
                <a:gd name="connsiteX7" fmla="*/ 157162 w 419100"/>
                <a:gd name="connsiteY7" fmla="*/ 130969 h 371475"/>
                <a:gd name="connsiteX8" fmla="*/ 83344 w 419100"/>
                <a:gd name="connsiteY8" fmla="*/ 97632 h 371475"/>
                <a:gd name="connsiteX9" fmla="*/ 100012 w 419100"/>
                <a:gd name="connsiteY9" fmla="*/ 135732 h 371475"/>
                <a:gd name="connsiteX10" fmla="*/ 88106 w 419100"/>
                <a:gd name="connsiteY10" fmla="*/ 178594 h 371475"/>
                <a:gd name="connsiteX11" fmla="*/ 33337 w 419100"/>
                <a:gd name="connsiteY11" fmla="*/ 178594 h 371475"/>
                <a:gd name="connsiteX12" fmla="*/ 0 w 419100"/>
                <a:gd name="connsiteY12" fmla="*/ 283369 h 371475"/>
                <a:gd name="connsiteX13" fmla="*/ 52387 w 419100"/>
                <a:gd name="connsiteY13" fmla="*/ 359569 h 371475"/>
                <a:gd name="connsiteX14" fmla="*/ 119062 w 419100"/>
                <a:gd name="connsiteY14" fmla="*/ 371475 h 371475"/>
                <a:gd name="connsiteX15" fmla="*/ 185737 w 419100"/>
                <a:gd name="connsiteY15" fmla="*/ 354807 h 371475"/>
                <a:gd name="connsiteX16" fmla="*/ 261937 w 419100"/>
                <a:gd name="connsiteY16" fmla="*/ 266700 h 371475"/>
                <a:gd name="connsiteX17" fmla="*/ 378619 w 419100"/>
                <a:gd name="connsiteY17" fmla="*/ 216694 h 371475"/>
                <a:gd name="connsiteX18" fmla="*/ 419100 w 419100"/>
                <a:gd name="connsiteY18" fmla="*/ 157163 h 371475"/>
                <a:gd name="connsiteX19" fmla="*/ 395287 w 419100"/>
                <a:gd name="connsiteY19" fmla="*/ 95250 h 371475"/>
                <a:gd name="connsiteX20" fmla="*/ 395287 w 419100"/>
                <a:gd name="connsiteY20" fmla="*/ 28575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19100" h="371475">
                  <a:moveTo>
                    <a:pt x="395287" y="28575"/>
                  </a:moveTo>
                  <a:lnTo>
                    <a:pt x="285750" y="0"/>
                  </a:lnTo>
                  <a:lnTo>
                    <a:pt x="233362" y="50007"/>
                  </a:lnTo>
                  <a:lnTo>
                    <a:pt x="247650" y="104775"/>
                  </a:lnTo>
                  <a:lnTo>
                    <a:pt x="278606" y="180975"/>
                  </a:lnTo>
                  <a:lnTo>
                    <a:pt x="257175" y="207169"/>
                  </a:lnTo>
                  <a:lnTo>
                    <a:pt x="185737" y="116682"/>
                  </a:lnTo>
                  <a:lnTo>
                    <a:pt x="157162" y="130969"/>
                  </a:lnTo>
                  <a:lnTo>
                    <a:pt x="83344" y="97632"/>
                  </a:lnTo>
                  <a:lnTo>
                    <a:pt x="100012" y="135732"/>
                  </a:lnTo>
                  <a:lnTo>
                    <a:pt x="88106" y="178594"/>
                  </a:lnTo>
                  <a:lnTo>
                    <a:pt x="33337" y="178594"/>
                  </a:lnTo>
                  <a:lnTo>
                    <a:pt x="0" y="283369"/>
                  </a:lnTo>
                  <a:lnTo>
                    <a:pt x="52387" y="359569"/>
                  </a:lnTo>
                  <a:lnTo>
                    <a:pt x="119062" y="371475"/>
                  </a:lnTo>
                  <a:lnTo>
                    <a:pt x="185737" y="354807"/>
                  </a:lnTo>
                  <a:lnTo>
                    <a:pt x="261937" y="266700"/>
                  </a:lnTo>
                  <a:lnTo>
                    <a:pt x="378619" y="216694"/>
                  </a:lnTo>
                  <a:lnTo>
                    <a:pt x="419100" y="157163"/>
                  </a:lnTo>
                  <a:lnTo>
                    <a:pt x="395287" y="95250"/>
                  </a:lnTo>
                  <a:lnTo>
                    <a:pt x="395287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0" name="フリーフォーム 1149">
              <a:extLst>
                <a:ext uri="{FF2B5EF4-FFF2-40B4-BE49-F238E27FC236}">
                  <a16:creationId xmlns:a16="http://schemas.microsoft.com/office/drawing/2014/main" id="{2C7DF2A1-DFAA-402E-A983-D3AD5AA2CB03}"/>
                </a:ext>
              </a:extLst>
            </p:cNvPr>
            <p:cNvSpPr/>
            <p:nvPr/>
          </p:nvSpPr>
          <p:spPr bwMode="auto">
            <a:xfrm>
              <a:off x="2728235" y="5034914"/>
              <a:ext cx="280454" cy="465482"/>
            </a:xfrm>
            <a:custGeom>
              <a:avLst/>
              <a:gdLst>
                <a:gd name="connsiteX0" fmla="*/ 92869 w 383381"/>
                <a:gd name="connsiteY0" fmla="*/ 126206 h 635793"/>
                <a:gd name="connsiteX1" fmla="*/ 145256 w 383381"/>
                <a:gd name="connsiteY1" fmla="*/ 150018 h 635793"/>
                <a:gd name="connsiteX2" fmla="*/ 147638 w 383381"/>
                <a:gd name="connsiteY2" fmla="*/ 216693 h 635793"/>
                <a:gd name="connsiteX3" fmla="*/ 192881 w 383381"/>
                <a:gd name="connsiteY3" fmla="*/ 230981 h 635793"/>
                <a:gd name="connsiteX4" fmla="*/ 202406 w 383381"/>
                <a:gd name="connsiteY4" fmla="*/ 140493 h 635793"/>
                <a:gd name="connsiteX5" fmla="*/ 164306 w 383381"/>
                <a:gd name="connsiteY5" fmla="*/ 88106 h 635793"/>
                <a:gd name="connsiteX6" fmla="*/ 192881 w 383381"/>
                <a:gd name="connsiteY6" fmla="*/ 33337 h 635793"/>
                <a:gd name="connsiteX7" fmla="*/ 288131 w 383381"/>
                <a:gd name="connsiteY7" fmla="*/ 30956 h 635793"/>
                <a:gd name="connsiteX8" fmla="*/ 350044 w 383381"/>
                <a:gd name="connsiteY8" fmla="*/ 0 h 635793"/>
                <a:gd name="connsiteX9" fmla="*/ 383381 w 383381"/>
                <a:gd name="connsiteY9" fmla="*/ 114300 h 635793"/>
                <a:gd name="connsiteX10" fmla="*/ 373856 w 383381"/>
                <a:gd name="connsiteY10" fmla="*/ 166687 h 635793"/>
                <a:gd name="connsiteX11" fmla="*/ 342900 w 383381"/>
                <a:gd name="connsiteY11" fmla="*/ 180975 h 635793"/>
                <a:gd name="connsiteX12" fmla="*/ 316706 w 383381"/>
                <a:gd name="connsiteY12" fmla="*/ 221456 h 635793"/>
                <a:gd name="connsiteX13" fmla="*/ 230981 w 383381"/>
                <a:gd name="connsiteY13" fmla="*/ 266700 h 635793"/>
                <a:gd name="connsiteX14" fmla="*/ 145256 w 383381"/>
                <a:gd name="connsiteY14" fmla="*/ 352425 h 635793"/>
                <a:gd name="connsiteX15" fmla="*/ 171450 w 383381"/>
                <a:gd name="connsiteY15" fmla="*/ 426243 h 635793"/>
                <a:gd name="connsiteX16" fmla="*/ 183356 w 383381"/>
                <a:gd name="connsiteY16" fmla="*/ 531018 h 635793"/>
                <a:gd name="connsiteX17" fmla="*/ 90488 w 383381"/>
                <a:gd name="connsiteY17" fmla="*/ 576262 h 635793"/>
                <a:gd name="connsiteX18" fmla="*/ 92869 w 383381"/>
                <a:gd name="connsiteY18" fmla="*/ 635793 h 635793"/>
                <a:gd name="connsiteX19" fmla="*/ 54769 w 383381"/>
                <a:gd name="connsiteY19" fmla="*/ 614362 h 635793"/>
                <a:gd name="connsiteX20" fmla="*/ 33338 w 383381"/>
                <a:gd name="connsiteY20" fmla="*/ 445293 h 635793"/>
                <a:gd name="connsiteX21" fmla="*/ 95250 w 383381"/>
                <a:gd name="connsiteY21" fmla="*/ 392906 h 635793"/>
                <a:gd name="connsiteX22" fmla="*/ 104775 w 383381"/>
                <a:gd name="connsiteY22" fmla="*/ 235743 h 635793"/>
                <a:gd name="connsiteX23" fmla="*/ 50006 w 383381"/>
                <a:gd name="connsiteY23" fmla="*/ 204787 h 635793"/>
                <a:gd name="connsiteX24" fmla="*/ 0 w 383381"/>
                <a:gd name="connsiteY24" fmla="*/ 169068 h 635793"/>
                <a:gd name="connsiteX25" fmla="*/ 92869 w 383381"/>
                <a:gd name="connsiteY25" fmla="*/ 126206 h 635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3381" h="635793">
                  <a:moveTo>
                    <a:pt x="92869" y="126206"/>
                  </a:moveTo>
                  <a:lnTo>
                    <a:pt x="145256" y="150018"/>
                  </a:lnTo>
                  <a:lnTo>
                    <a:pt x="147638" y="216693"/>
                  </a:lnTo>
                  <a:lnTo>
                    <a:pt x="192881" y="230981"/>
                  </a:lnTo>
                  <a:lnTo>
                    <a:pt x="202406" y="140493"/>
                  </a:lnTo>
                  <a:lnTo>
                    <a:pt x="164306" y="88106"/>
                  </a:lnTo>
                  <a:lnTo>
                    <a:pt x="192881" y="33337"/>
                  </a:lnTo>
                  <a:lnTo>
                    <a:pt x="288131" y="30956"/>
                  </a:lnTo>
                  <a:lnTo>
                    <a:pt x="350044" y="0"/>
                  </a:lnTo>
                  <a:lnTo>
                    <a:pt x="383381" y="114300"/>
                  </a:lnTo>
                  <a:lnTo>
                    <a:pt x="373856" y="166687"/>
                  </a:lnTo>
                  <a:lnTo>
                    <a:pt x="342900" y="180975"/>
                  </a:lnTo>
                  <a:lnTo>
                    <a:pt x="316706" y="221456"/>
                  </a:lnTo>
                  <a:lnTo>
                    <a:pt x="230981" y="266700"/>
                  </a:lnTo>
                  <a:lnTo>
                    <a:pt x="145256" y="352425"/>
                  </a:lnTo>
                  <a:lnTo>
                    <a:pt x="171450" y="426243"/>
                  </a:lnTo>
                  <a:lnTo>
                    <a:pt x="183356" y="531018"/>
                  </a:lnTo>
                  <a:lnTo>
                    <a:pt x="90488" y="576262"/>
                  </a:lnTo>
                  <a:cubicBezTo>
                    <a:pt x="91282" y="596106"/>
                    <a:pt x="92075" y="615949"/>
                    <a:pt x="92869" y="635793"/>
                  </a:cubicBezTo>
                  <a:lnTo>
                    <a:pt x="54769" y="614362"/>
                  </a:lnTo>
                  <a:lnTo>
                    <a:pt x="33338" y="445293"/>
                  </a:lnTo>
                  <a:lnTo>
                    <a:pt x="95250" y="392906"/>
                  </a:lnTo>
                  <a:lnTo>
                    <a:pt x="104775" y="235743"/>
                  </a:lnTo>
                  <a:lnTo>
                    <a:pt x="50006" y="204787"/>
                  </a:lnTo>
                  <a:lnTo>
                    <a:pt x="0" y="169068"/>
                  </a:lnTo>
                  <a:lnTo>
                    <a:pt x="92869" y="1262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1" name="フリーフォーム 1150">
              <a:extLst>
                <a:ext uri="{FF2B5EF4-FFF2-40B4-BE49-F238E27FC236}">
                  <a16:creationId xmlns:a16="http://schemas.microsoft.com/office/drawing/2014/main" id="{6FA6BB8B-295B-4E77-87DA-A74A245AEDF2}"/>
                </a:ext>
              </a:extLst>
            </p:cNvPr>
            <p:cNvSpPr/>
            <p:nvPr/>
          </p:nvSpPr>
          <p:spPr bwMode="auto">
            <a:xfrm>
              <a:off x="2379123" y="5160595"/>
              <a:ext cx="427081" cy="569052"/>
            </a:xfrm>
            <a:custGeom>
              <a:avLst/>
              <a:gdLst>
                <a:gd name="connsiteX0" fmla="*/ 0 w 583406"/>
                <a:gd name="connsiteY0" fmla="*/ 514350 h 776287"/>
                <a:gd name="connsiteX1" fmla="*/ 50006 w 583406"/>
                <a:gd name="connsiteY1" fmla="*/ 626268 h 776287"/>
                <a:gd name="connsiteX2" fmla="*/ 109538 w 583406"/>
                <a:gd name="connsiteY2" fmla="*/ 714375 h 776287"/>
                <a:gd name="connsiteX3" fmla="*/ 142875 w 583406"/>
                <a:gd name="connsiteY3" fmla="*/ 769143 h 776287"/>
                <a:gd name="connsiteX4" fmla="*/ 169069 w 583406"/>
                <a:gd name="connsiteY4" fmla="*/ 766762 h 776287"/>
                <a:gd name="connsiteX5" fmla="*/ 185738 w 583406"/>
                <a:gd name="connsiteY5" fmla="*/ 764381 h 776287"/>
                <a:gd name="connsiteX6" fmla="*/ 233363 w 583406"/>
                <a:gd name="connsiteY6" fmla="*/ 764381 h 776287"/>
                <a:gd name="connsiteX7" fmla="*/ 314325 w 583406"/>
                <a:gd name="connsiteY7" fmla="*/ 776287 h 776287"/>
                <a:gd name="connsiteX8" fmla="*/ 397669 w 583406"/>
                <a:gd name="connsiteY8" fmla="*/ 721518 h 776287"/>
                <a:gd name="connsiteX9" fmla="*/ 483394 w 583406"/>
                <a:gd name="connsiteY9" fmla="*/ 654843 h 776287"/>
                <a:gd name="connsiteX10" fmla="*/ 523875 w 583406"/>
                <a:gd name="connsiteY10" fmla="*/ 545306 h 776287"/>
                <a:gd name="connsiteX11" fmla="*/ 569119 w 583406"/>
                <a:gd name="connsiteY11" fmla="*/ 519112 h 776287"/>
                <a:gd name="connsiteX12" fmla="*/ 578644 w 583406"/>
                <a:gd name="connsiteY12" fmla="*/ 461962 h 776287"/>
                <a:gd name="connsiteX13" fmla="*/ 533400 w 583406"/>
                <a:gd name="connsiteY13" fmla="*/ 450056 h 776287"/>
                <a:gd name="connsiteX14" fmla="*/ 514350 w 583406"/>
                <a:gd name="connsiteY14" fmla="*/ 273843 h 776287"/>
                <a:gd name="connsiteX15" fmla="*/ 569119 w 583406"/>
                <a:gd name="connsiteY15" fmla="*/ 219075 h 776287"/>
                <a:gd name="connsiteX16" fmla="*/ 583406 w 583406"/>
                <a:gd name="connsiteY16" fmla="*/ 69056 h 776287"/>
                <a:gd name="connsiteX17" fmla="*/ 478631 w 583406"/>
                <a:gd name="connsiteY17" fmla="*/ 0 h 776287"/>
                <a:gd name="connsiteX18" fmla="*/ 457200 w 583406"/>
                <a:gd name="connsiteY18" fmla="*/ 0 h 776287"/>
                <a:gd name="connsiteX19" fmla="*/ 402431 w 583406"/>
                <a:gd name="connsiteY19" fmla="*/ 95250 h 776287"/>
                <a:gd name="connsiteX20" fmla="*/ 319088 w 583406"/>
                <a:gd name="connsiteY20" fmla="*/ 111918 h 776287"/>
                <a:gd name="connsiteX21" fmla="*/ 433388 w 583406"/>
                <a:gd name="connsiteY21" fmla="*/ 273843 h 776287"/>
                <a:gd name="connsiteX22" fmla="*/ 400050 w 583406"/>
                <a:gd name="connsiteY22" fmla="*/ 330993 h 776287"/>
                <a:gd name="connsiteX23" fmla="*/ 326231 w 583406"/>
                <a:gd name="connsiteY23" fmla="*/ 378618 h 776287"/>
                <a:gd name="connsiteX24" fmla="*/ 235744 w 583406"/>
                <a:gd name="connsiteY24" fmla="*/ 395287 h 776287"/>
                <a:gd name="connsiteX25" fmla="*/ 173831 w 583406"/>
                <a:gd name="connsiteY25" fmla="*/ 469106 h 776287"/>
                <a:gd name="connsiteX26" fmla="*/ 142875 w 583406"/>
                <a:gd name="connsiteY26" fmla="*/ 431006 h 776287"/>
                <a:gd name="connsiteX27" fmla="*/ 126206 w 583406"/>
                <a:gd name="connsiteY27" fmla="*/ 523875 h 776287"/>
                <a:gd name="connsiteX28" fmla="*/ 69056 w 583406"/>
                <a:gd name="connsiteY28" fmla="*/ 531018 h 776287"/>
                <a:gd name="connsiteX29" fmla="*/ 0 w 583406"/>
                <a:gd name="connsiteY29" fmla="*/ 514350 h 77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83406" h="776287">
                  <a:moveTo>
                    <a:pt x="0" y="514350"/>
                  </a:moveTo>
                  <a:lnTo>
                    <a:pt x="50006" y="626268"/>
                  </a:lnTo>
                  <a:lnTo>
                    <a:pt x="109538" y="714375"/>
                  </a:lnTo>
                  <a:lnTo>
                    <a:pt x="142875" y="769143"/>
                  </a:lnTo>
                  <a:cubicBezTo>
                    <a:pt x="151606" y="768349"/>
                    <a:pt x="160355" y="767730"/>
                    <a:pt x="169069" y="766762"/>
                  </a:cubicBezTo>
                  <a:cubicBezTo>
                    <a:pt x="174647" y="766142"/>
                    <a:pt x="180129" y="764589"/>
                    <a:pt x="185738" y="764381"/>
                  </a:cubicBezTo>
                  <a:cubicBezTo>
                    <a:pt x="201602" y="763794"/>
                    <a:pt x="217488" y="764381"/>
                    <a:pt x="233363" y="764381"/>
                  </a:cubicBezTo>
                  <a:lnTo>
                    <a:pt x="314325" y="776287"/>
                  </a:lnTo>
                  <a:lnTo>
                    <a:pt x="397669" y="721518"/>
                  </a:lnTo>
                  <a:lnTo>
                    <a:pt x="483394" y="654843"/>
                  </a:lnTo>
                  <a:lnTo>
                    <a:pt x="523875" y="545306"/>
                  </a:lnTo>
                  <a:lnTo>
                    <a:pt x="569119" y="519112"/>
                  </a:lnTo>
                  <a:lnTo>
                    <a:pt x="578644" y="461962"/>
                  </a:lnTo>
                  <a:lnTo>
                    <a:pt x="533400" y="450056"/>
                  </a:lnTo>
                  <a:lnTo>
                    <a:pt x="514350" y="273843"/>
                  </a:lnTo>
                  <a:lnTo>
                    <a:pt x="569119" y="219075"/>
                  </a:lnTo>
                  <a:lnTo>
                    <a:pt x="583406" y="69056"/>
                  </a:lnTo>
                  <a:lnTo>
                    <a:pt x="478631" y="0"/>
                  </a:lnTo>
                  <a:lnTo>
                    <a:pt x="457200" y="0"/>
                  </a:lnTo>
                  <a:lnTo>
                    <a:pt x="402431" y="95250"/>
                  </a:lnTo>
                  <a:lnTo>
                    <a:pt x="319088" y="111918"/>
                  </a:lnTo>
                  <a:lnTo>
                    <a:pt x="433388" y="273843"/>
                  </a:lnTo>
                  <a:lnTo>
                    <a:pt x="400050" y="330993"/>
                  </a:lnTo>
                  <a:lnTo>
                    <a:pt x="326231" y="378618"/>
                  </a:lnTo>
                  <a:lnTo>
                    <a:pt x="235744" y="395287"/>
                  </a:lnTo>
                  <a:lnTo>
                    <a:pt x="173831" y="469106"/>
                  </a:lnTo>
                  <a:lnTo>
                    <a:pt x="142875" y="431006"/>
                  </a:lnTo>
                  <a:lnTo>
                    <a:pt x="126206" y="523875"/>
                  </a:lnTo>
                  <a:lnTo>
                    <a:pt x="69056" y="531018"/>
                  </a:lnTo>
                  <a:lnTo>
                    <a:pt x="0" y="514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2" name="フリーフォーム 1170">
              <a:extLst>
                <a:ext uri="{FF2B5EF4-FFF2-40B4-BE49-F238E27FC236}">
                  <a16:creationId xmlns:a16="http://schemas.microsoft.com/office/drawing/2014/main" id="{E4DC103B-21E6-4AB6-A12F-453C0DF5D70D}"/>
                </a:ext>
              </a:extLst>
            </p:cNvPr>
            <p:cNvSpPr/>
            <p:nvPr/>
          </p:nvSpPr>
          <p:spPr bwMode="auto">
            <a:xfrm>
              <a:off x="6777931" y="1983677"/>
              <a:ext cx="932129" cy="998460"/>
            </a:xfrm>
            <a:custGeom>
              <a:avLst/>
              <a:gdLst>
                <a:gd name="connsiteX0" fmla="*/ 895350 w 1271588"/>
                <a:gd name="connsiteY0" fmla="*/ 171450 h 1362075"/>
                <a:gd name="connsiteX1" fmla="*/ 890588 w 1271588"/>
                <a:gd name="connsiteY1" fmla="*/ 957262 h 1362075"/>
                <a:gd name="connsiteX2" fmla="*/ 947738 w 1271588"/>
                <a:gd name="connsiteY2" fmla="*/ 976312 h 1362075"/>
                <a:gd name="connsiteX3" fmla="*/ 962025 w 1271588"/>
                <a:gd name="connsiteY3" fmla="*/ 1033462 h 1362075"/>
                <a:gd name="connsiteX4" fmla="*/ 1028700 w 1271588"/>
                <a:gd name="connsiteY4" fmla="*/ 1019175 h 1362075"/>
                <a:gd name="connsiteX5" fmla="*/ 1200150 w 1271588"/>
                <a:gd name="connsiteY5" fmla="*/ 1247775 h 1362075"/>
                <a:gd name="connsiteX6" fmla="*/ 1271588 w 1271588"/>
                <a:gd name="connsiteY6" fmla="*/ 1309687 h 1362075"/>
                <a:gd name="connsiteX7" fmla="*/ 1190625 w 1271588"/>
                <a:gd name="connsiteY7" fmla="*/ 1362075 h 1362075"/>
                <a:gd name="connsiteX8" fmla="*/ 1123950 w 1271588"/>
                <a:gd name="connsiteY8" fmla="*/ 1333500 h 1362075"/>
                <a:gd name="connsiteX9" fmla="*/ 1028700 w 1271588"/>
                <a:gd name="connsiteY9" fmla="*/ 1128712 h 1362075"/>
                <a:gd name="connsiteX10" fmla="*/ 871538 w 1271588"/>
                <a:gd name="connsiteY10" fmla="*/ 1028700 h 1362075"/>
                <a:gd name="connsiteX11" fmla="*/ 833438 w 1271588"/>
                <a:gd name="connsiteY11" fmla="*/ 1047750 h 1362075"/>
                <a:gd name="connsiteX12" fmla="*/ 714375 w 1271588"/>
                <a:gd name="connsiteY12" fmla="*/ 962025 h 1362075"/>
                <a:gd name="connsiteX13" fmla="*/ 695325 w 1271588"/>
                <a:gd name="connsiteY13" fmla="*/ 1090612 h 1362075"/>
                <a:gd name="connsiteX14" fmla="*/ 576263 w 1271588"/>
                <a:gd name="connsiteY14" fmla="*/ 1109662 h 1362075"/>
                <a:gd name="connsiteX15" fmla="*/ 600075 w 1271588"/>
                <a:gd name="connsiteY15" fmla="*/ 957262 h 1362075"/>
                <a:gd name="connsiteX16" fmla="*/ 447675 w 1271588"/>
                <a:gd name="connsiteY16" fmla="*/ 1104900 h 1362075"/>
                <a:gd name="connsiteX17" fmla="*/ 528638 w 1271588"/>
                <a:gd name="connsiteY17" fmla="*/ 1176337 h 1362075"/>
                <a:gd name="connsiteX18" fmla="*/ 323850 w 1271588"/>
                <a:gd name="connsiteY18" fmla="*/ 1309687 h 1362075"/>
                <a:gd name="connsiteX19" fmla="*/ 328613 w 1271588"/>
                <a:gd name="connsiteY19" fmla="*/ 1181100 h 1362075"/>
                <a:gd name="connsiteX20" fmla="*/ 219075 w 1271588"/>
                <a:gd name="connsiteY20" fmla="*/ 1138237 h 1362075"/>
                <a:gd name="connsiteX21" fmla="*/ 228600 w 1271588"/>
                <a:gd name="connsiteY21" fmla="*/ 1023937 h 1362075"/>
                <a:gd name="connsiteX22" fmla="*/ 119063 w 1271588"/>
                <a:gd name="connsiteY22" fmla="*/ 1047750 h 1362075"/>
                <a:gd name="connsiteX23" fmla="*/ 9525 w 1271588"/>
                <a:gd name="connsiteY23" fmla="*/ 909637 h 1362075"/>
                <a:gd name="connsiteX24" fmla="*/ 95250 w 1271588"/>
                <a:gd name="connsiteY24" fmla="*/ 819150 h 1362075"/>
                <a:gd name="connsiteX25" fmla="*/ 261938 w 1271588"/>
                <a:gd name="connsiteY25" fmla="*/ 738187 h 1362075"/>
                <a:gd name="connsiteX26" fmla="*/ 233363 w 1271588"/>
                <a:gd name="connsiteY26" fmla="*/ 623887 h 1362075"/>
                <a:gd name="connsiteX27" fmla="*/ 100013 w 1271588"/>
                <a:gd name="connsiteY27" fmla="*/ 690562 h 1362075"/>
                <a:gd name="connsiteX28" fmla="*/ 28575 w 1271588"/>
                <a:gd name="connsiteY28" fmla="*/ 638175 h 1362075"/>
                <a:gd name="connsiteX29" fmla="*/ 0 w 1271588"/>
                <a:gd name="connsiteY29" fmla="*/ 571500 h 1362075"/>
                <a:gd name="connsiteX30" fmla="*/ 95250 w 1271588"/>
                <a:gd name="connsiteY30" fmla="*/ 504825 h 1362075"/>
                <a:gd name="connsiteX31" fmla="*/ 195263 w 1271588"/>
                <a:gd name="connsiteY31" fmla="*/ 523875 h 1362075"/>
                <a:gd name="connsiteX32" fmla="*/ 242888 w 1271588"/>
                <a:gd name="connsiteY32" fmla="*/ 452437 h 1362075"/>
                <a:gd name="connsiteX33" fmla="*/ 42863 w 1271588"/>
                <a:gd name="connsiteY33" fmla="*/ 319087 h 1362075"/>
                <a:gd name="connsiteX34" fmla="*/ 52388 w 1271588"/>
                <a:gd name="connsiteY34" fmla="*/ 223837 h 1362075"/>
                <a:gd name="connsiteX35" fmla="*/ 109538 w 1271588"/>
                <a:gd name="connsiteY35" fmla="*/ 228600 h 1362075"/>
                <a:gd name="connsiteX36" fmla="*/ 195263 w 1271588"/>
                <a:gd name="connsiteY36" fmla="*/ 114300 h 1362075"/>
                <a:gd name="connsiteX37" fmla="*/ 347663 w 1271588"/>
                <a:gd name="connsiteY37" fmla="*/ 0 h 1362075"/>
                <a:gd name="connsiteX38" fmla="*/ 547688 w 1271588"/>
                <a:gd name="connsiteY38" fmla="*/ 47625 h 1362075"/>
                <a:gd name="connsiteX39" fmla="*/ 866775 w 1271588"/>
                <a:gd name="connsiteY39" fmla="*/ 100012 h 1362075"/>
                <a:gd name="connsiteX40" fmla="*/ 895350 w 1271588"/>
                <a:gd name="connsiteY40" fmla="*/ 171450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271588" h="1362075">
                  <a:moveTo>
                    <a:pt x="895350" y="171450"/>
                  </a:moveTo>
                  <a:cubicBezTo>
                    <a:pt x="893763" y="433387"/>
                    <a:pt x="892175" y="695325"/>
                    <a:pt x="890588" y="957262"/>
                  </a:cubicBezTo>
                  <a:lnTo>
                    <a:pt x="947738" y="976312"/>
                  </a:lnTo>
                  <a:lnTo>
                    <a:pt x="962025" y="1033462"/>
                  </a:lnTo>
                  <a:lnTo>
                    <a:pt x="1028700" y="1019175"/>
                  </a:lnTo>
                  <a:lnTo>
                    <a:pt x="1200150" y="1247775"/>
                  </a:lnTo>
                  <a:lnTo>
                    <a:pt x="1271588" y="1309687"/>
                  </a:lnTo>
                  <a:lnTo>
                    <a:pt x="1190625" y="1362075"/>
                  </a:lnTo>
                  <a:lnTo>
                    <a:pt x="1123950" y="1333500"/>
                  </a:lnTo>
                  <a:lnTo>
                    <a:pt x="1028700" y="1128712"/>
                  </a:lnTo>
                  <a:lnTo>
                    <a:pt x="871538" y="1028700"/>
                  </a:lnTo>
                  <a:lnTo>
                    <a:pt x="833438" y="1047750"/>
                  </a:lnTo>
                  <a:lnTo>
                    <a:pt x="714375" y="962025"/>
                  </a:lnTo>
                  <a:lnTo>
                    <a:pt x="695325" y="1090612"/>
                  </a:lnTo>
                  <a:lnTo>
                    <a:pt x="576263" y="1109662"/>
                  </a:lnTo>
                  <a:lnTo>
                    <a:pt x="600075" y="957262"/>
                  </a:lnTo>
                  <a:lnTo>
                    <a:pt x="447675" y="1104900"/>
                  </a:lnTo>
                  <a:lnTo>
                    <a:pt x="528638" y="1176337"/>
                  </a:lnTo>
                  <a:lnTo>
                    <a:pt x="323850" y="1309687"/>
                  </a:lnTo>
                  <a:lnTo>
                    <a:pt x="328613" y="1181100"/>
                  </a:lnTo>
                  <a:lnTo>
                    <a:pt x="219075" y="1138237"/>
                  </a:lnTo>
                  <a:lnTo>
                    <a:pt x="228600" y="1023937"/>
                  </a:lnTo>
                  <a:lnTo>
                    <a:pt x="119063" y="1047750"/>
                  </a:lnTo>
                  <a:lnTo>
                    <a:pt x="9525" y="909637"/>
                  </a:lnTo>
                  <a:lnTo>
                    <a:pt x="95250" y="819150"/>
                  </a:lnTo>
                  <a:lnTo>
                    <a:pt x="261938" y="738187"/>
                  </a:lnTo>
                  <a:lnTo>
                    <a:pt x="233363" y="623887"/>
                  </a:lnTo>
                  <a:lnTo>
                    <a:pt x="100013" y="690562"/>
                  </a:lnTo>
                  <a:lnTo>
                    <a:pt x="28575" y="638175"/>
                  </a:lnTo>
                  <a:lnTo>
                    <a:pt x="0" y="571500"/>
                  </a:lnTo>
                  <a:lnTo>
                    <a:pt x="95250" y="504825"/>
                  </a:lnTo>
                  <a:lnTo>
                    <a:pt x="195263" y="523875"/>
                  </a:lnTo>
                  <a:lnTo>
                    <a:pt x="242888" y="452437"/>
                  </a:lnTo>
                  <a:lnTo>
                    <a:pt x="42863" y="319087"/>
                  </a:lnTo>
                  <a:lnTo>
                    <a:pt x="52388" y="223837"/>
                  </a:lnTo>
                  <a:lnTo>
                    <a:pt x="109538" y="228600"/>
                  </a:lnTo>
                  <a:lnTo>
                    <a:pt x="195263" y="114300"/>
                  </a:lnTo>
                  <a:lnTo>
                    <a:pt x="347663" y="0"/>
                  </a:lnTo>
                  <a:lnTo>
                    <a:pt x="547688" y="47625"/>
                  </a:lnTo>
                  <a:lnTo>
                    <a:pt x="866775" y="100012"/>
                  </a:lnTo>
                  <a:lnTo>
                    <a:pt x="895350" y="171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3" name="フリーフォーム 1171">
              <a:extLst>
                <a:ext uri="{FF2B5EF4-FFF2-40B4-BE49-F238E27FC236}">
                  <a16:creationId xmlns:a16="http://schemas.microsoft.com/office/drawing/2014/main" id="{FABC9D5A-7A72-42BE-8DDD-094902C53931}"/>
                </a:ext>
              </a:extLst>
            </p:cNvPr>
            <p:cNvSpPr/>
            <p:nvPr/>
          </p:nvSpPr>
          <p:spPr bwMode="auto">
            <a:xfrm>
              <a:off x="7430771" y="1952257"/>
              <a:ext cx="2108635" cy="1543074"/>
            </a:xfrm>
            <a:custGeom>
              <a:avLst/>
              <a:gdLst>
                <a:gd name="connsiteX0" fmla="*/ 14287 w 2876550"/>
                <a:gd name="connsiteY0" fmla="*/ 214313 h 2105025"/>
                <a:gd name="connsiteX1" fmla="*/ 0 w 2876550"/>
                <a:gd name="connsiteY1" fmla="*/ 1009650 h 2105025"/>
                <a:gd name="connsiteX2" fmla="*/ 57150 w 2876550"/>
                <a:gd name="connsiteY2" fmla="*/ 1028700 h 2105025"/>
                <a:gd name="connsiteX3" fmla="*/ 90487 w 2876550"/>
                <a:gd name="connsiteY3" fmla="*/ 1085850 h 2105025"/>
                <a:gd name="connsiteX4" fmla="*/ 147637 w 2876550"/>
                <a:gd name="connsiteY4" fmla="*/ 1062038 h 2105025"/>
                <a:gd name="connsiteX5" fmla="*/ 319087 w 2876550"/>
                <a:gd name="connsiteY5" fmla="*/ 1314450 h 2105025"/>
                <a:gd name="connsiteX6" fmla="*/ 395287 w 2876550"/>
                <a:gd name="connsiteY6" fmla="*/ 1362075 h 2105025"/>
                <a:gd name="connsiteX7" fmla="*/ 371475 w 2876550"/>
                <a:gd name="connsiteY7" fmla="*/ 1519238 h 2105025"/>
                <a:gd name="connsiteX8" fmla="*/ 485775 w 2876550"/>
                <a:gd name="connsiteY8" fmla="*/ 1566863 h 2105025"/>
                <a:gd name="connsiteX9" fmla="*/ 442912 w 2876550"/>
                <a:gd name="connsiteY9" fmla="*/ 1690688 h 2105025"/>
                <a:gd name="connsiteX10" fmla="*/ 585787 w 2876550"/>
                <a:gd name="connsiteY10" fmla="*/ 1800225 h 2105025"/>
                <a:gd name="connsiteX11" fmla="*/ 647700 w 2876550"/>
                <a:gd name="connsiteY11" fmla="*/ 1757363 h 2105025"/>
                <a:gd name="connsiteX12" fmla="*/ 1557337 w 2876550"/>
                <a:gd name="connsiteY12" fmla="*/ 1728788 h 2105025"/>
                <a:gd name="connsiteX13" fmla="*/ 1671637 w 2876550"/>
                <a:gd name="connsiteY13" fmla="*/ 1804988 h 2105025"/>
                <a:gd name="connsiteX14" fmla="*/ 1795462 w 2876550"/>
                <a:gd name="connsiteY14" fmla="*/ 1790700 h 2105025"/>
                <a:gd name="connsiteX15" fmla="*/ 1852612 w 2876550"/>
                <a:gd name="connsiteY15" fmla="*/ 1800225 h 2105025"/>
                <a:gd name="connsiteX16" fmla="*/ 1905000 w 2876550"/>
                <a:gd name="connsiteY16" fmla="*/ 1838325 h 2105025"/>
                <a:gd name="connsiteX17" fmla="*/ 1909762 w 2876550"/>
                <a:gd name="connsiteY17" fmla="*/ 1881188 h 2105025"/>
                <a:gd name="connsiteX18" fmla="*/ 2047875 w 2876550"/>
                <a:gd name="connsiteY18" fmla="*/ 1885950 h 2105025"/>
                <a:gd name="connsiteX19" fmla="*/ 2066925 w 2876550"/>
                <a:gd name="connsiteY19" fmla="*/ 1966913 h 2105025"/>
                <a:gd name="connsiteX20" fmla="*/ 2024062 w 2876550"/>
                <a:gd name="connsiteY20" fmla="*/ 1990725 h 2105025"/>
                <a:gd name="connsiteX21" fmla="*/ 1981200 w 2876550"/>
                <a:gd name="connsiteY21" fmla="*/ 2105025 h 2105025"/>
                <a:gd name="connsiteX22" fmla="*/ 2057400 w 2876550"/>
                <a:gd name="connsiteY22" fmla="*/ 2085975 h 2105025"/>
                <a:gd name="connsiteX23" fmla="*/ 2076450 w 2876550"/>
                <a:gd name="connsiteY23" fmla="*/ 2038350 h 2105025"/>
                <a:gd name="connsiteX24" fmla="*/ 2181225 w 2876550"/>
                <a:gd name="connsiteY24" fmla="*/ 2014538 h 2105025"/>
                <a:gd name="connsiteX25" fmla="*/ 2190750 w 2876550"/>
                <a:gd name="connsiteY25" fmla="*/ 1981200 h 2105025"/>
                <a:gd name="connsiteX26" fmla="*/ 2352675 w 2876550"/>
                <a:gd name="connsiteY26" fmla="*/ 1952625 h 2105025"/>
                <a:gd name="connsiteX27" fmla="*/ 2438400 w 2876550"/>
                <a:gd name="connsiteY27" fmla="*/ 1866900 h 2105025"/>
                <a:gd name="connsiteX28" fmla="*/ 2500312 w 2876550"/>
                <a:gd name="connsiteY28" fmla="*/ 1933575 h 2105025"/>
                <a:gd name="connsiteX29" fmla="*/ 2562225 w 2876550"/>
                <a:gd name="connsiteY29" fmla="*/ 1966913 h 2105025"/>
                <a:gd name="connsiteX30" fmla="*/ 2509837 w 2876550"/>
                <a:gd name="connsiteY30" fmla="*/ 2033588 h 2105025"/>
                <a:gd name="connsiteX31" fmla="*/ 2743200 w 2876550"/>
                <a:gd name="connsiteY31" fmla="*/ 1928813 h 2105025"/>
                <a:gd name="connsiteX32" fmla="*/ 2709862 w 2876550"/>
                <a:gd name="connsiteY32" fmla="*/ 1871663 h 2105025"/>
                <a:gd name="connsiteX33" fmla="*/ 2600325 w 2876550"/>
                <a:gd name="connsiteY33" fmla="*/ 1909763 h 2105025"/>
                <a:gd name="connsiteX34" fmla="*/ 2566987 w 2876550"/>
                <a:gd name="connsiteY34" fmla="*/ 1852613 h 2105025"/>
                <a:gd name="connsiteX35" fmla="*/ 2566987 w 2876550"/>
                <a:gd name="connsiteY35" fmla="*/ 1762125 h 2105025"/>
                <a:gd name="connsiteX36" fmla="*/ 2495550 w 2876550"/>
                <a:gd name="connsiteY36" fmla="*/ 1747838 h 2105025"/>
                <a:gd name="connsiteX37" fmla="*/ 2357437 w 2876550"/>
                <a:gd name="connsiteY37" fmla="*/ 1857375 h 2105025"/>
                <a:gd name="connsiteX38" fmla="*/ 2419350 w 2876550"/>
                <a:gd name="connsiteY38" fmla="*/ 1747838 h 2105025"/>
                <a:gd name="connsiteX39" fmla="*/ 2509837 w 2876550"/>
                <a:gd name="connsiteY39" fmla="*/ 1685925 h 2105025"/>
                <a:gd name="connsiteX40" fmla="*/ 2724150 w 2876550"/>
                <a:gd name="connsiteY40" fmla="*/ 1662113 h 2105025"/>
                <a:gd name="connsiteX41" fmla="*/ 2838450 w 2876550"/>
                <a:gd name="connsiteY41" fmla="*/ 1566863 h 2105025"/>
                <a:gd name="connsiteX42" fmla="*/ 2876550 w 2876550"/>
                <a:gd name="connsiteY42" fmla="*/ 1481138 h 2105025"/>
                <a:gd name="connsiteX43" fmla="*/ 2705100 w 2876550"/>
                <a:gd name="connsiteY43" fmla="*/ 1333500 h 2105025"/>
                <a:gd name="connsiteX44" fmla="*/ 2657475 w 2876550"/>
                <a:gd name="connsiteY44" fmla="*/ 1209675 h 2105025"/>
                <a:gd name="connsiteX45" fmla="*/ 2586037 w 2876550"/>
                <a:gd name="connsiteY45" fmla="*/ 1019175 h 2105025"/>
                <a:gd name="connsiteX46" fmla="*/ 2476500 w 2876550"/>
                <a:gd name="connsiteY46" fmla="*/ 1157288 h 2105025"/>
                <a:gd name="connsiteX47" fmla="*/ 2395537 w 2876550"/>
                <a:gd name="connsiteY47" fmla="*/ 1090613 h 2105025"/>
                <a:gd name="connsiteX48" fmla="*/ 2395537 w 2876550"/>
                <a:gd name="connsiteY48" fmla="*/ 1009650 h 2105025"/>
                <a:gd name="connsiteX49" fmla="*/ 2276475 w 2876550"/>
                <a:gd name="connsiteY49" fmla="*/ 842963 h 2105025"/>
                <a:gd name="connsiteX50" fmla="*/ 2190750 w 2876550"/>
                <a:gd name="connsiteY50" fmla="*/ 857250 h 2105025"/>
                <a:gd name="connsiteX51" fmla="*/ 2095500 w 2876550"/>
                <a:gd name="connsiteY51" fmla="*/ 838200 h 2105025"/>
                <a:gd name="connsiteX52" fmla="*/ 2114550 w 2876550"/>
                <a:gd name="connsiteY52" fmla="*/ 981075 h 2105025"/>
                <a:gd name="connsiteX53" fmla="*/ 2128837 w 2876550"/>
                <a:gd name="connsiteY53" fmla="*/ 1047750 h 2105025"/>
                <a:gd name="connsiteX54" fmla="*/ 2105025 w 2876550"/>
                <a:gd name="connsiteY54" fmla="*/ 1147763 h 2105025"/>
                <a:gd name="connsiteX55" fmla="*/ 2152650 w 2876550"/>
                <a:gd name="connsiteY55" fmla="*/ 1228725 h 2105025"/>
                <a:gd name="connsiteX56" fmla="*/ 2157412 w 2876550"/>
                <a:gd name="connsiteY56" fmla="*/ 1357313 h 2105025"/>
                <a:gd name="connsiteX57" fmla="*/ 2081212 w 2876550"/>
                <a:gd name="connsiteY57" fmla="*/ 1400175 h 2105025"/>
                <a:gd name="connsiteX58" fmla="*/ 2085975 w 2876550"/>
                <a:gd name="connsiteY58" fmla="*/ 1576388 h 2105025"/>
                <a:gd name="connsiteX59" fmla="*/ 2057400 w 2876550"/>
                <a:gd name="connsiteY59" fmla="*/ 1628775 h 2105025"/>
                <a:gd name="connsiteX60" fmla="*/ 1985962 w 2876550"/>
                <a:gd name="connsiteY60" fmla="*/ 1509713 h 2105025"/>
                <a:gd name="connsiteX61" fmla="*/ 1985962 w 2876550"/>
                <a:gd name="connsiteY61" fmla="*/ 1338263 h 2105025"/>
                <a:gd name="connsiteX62" fmla="*/ 1809750 w 2876550"/>
                <a:gd name="connsiteY62" fmla="*/ 1309688 h 2105025"/>
                <a:gd name="connsiteX63" fmla="*/ 1714500 w 2876550"/>
                <a:gd name="connsiteY63" fmla="*/ 1214438 h 2105025"/>
                <a:gd name="connsiteX64" fmla="*/ 1647825 w 2876550"/>
                <a:gd name="connsiteY64" fmla="*/ 1243013 h 2105025"/>
                <a:gd name="connsiteX65" fmla="*/ 1619250 w 2876550"/>
                <a:gd name="connsiteY65" fmla="*/ 1133475 h 2105025"/>
                <a:gd name="connsiteX66" fmla="*/ 1552575 w 2876550"/>
                <a:gd name="connsiteY66" fmla="*/ 1090613 h 2105025"/>
                <a:gd name="connsiteX67" fmla="*/ 1609725 w 2876550"/>
                <a:gd name="connsiteY67" fmla="*/ 900113 h 2105025"/>
                <a:gd name="connsiteX68" fmla="*/ 1681162 w 2876550"/>
                <a:gd name="connsiteY68" fmla="*/ 819150 h 2105025"/>
                <a:gd name="connsiteX69" fmla="*/ 1728787 w 2876550"/>
                <a:gd name="connsiteY69" fmla="*/ 742950 h 2105025"/>
                <a:gd name="connsiteX70" fmla="*/ 1785937 w 2876550"/>
                <a:gd name="connsiteY70" fmla="*/ 723900 h 2105025"/>
                <a:gd name="connsiteX71" fmla="*/ 1843087 w 2876550"/>
                <a:gd name="connsiteY71" fmla="*/ 609600 h 2105025"/>
                <a:gd name="connsiteX72" fmla="*/ 1833562 w 2876550"/>
                <a:gd name="connsiteY72" fmla="*/ 752475 h 2105025"/>
                <a:gd name="connsiteX73" fmla="*/ 1852612 w 2876550"/>
                <a:gd name="connsiteY73" fmla="*/ 790575 h 2105025"/>
                <a:gd name="connsiteX74" fmla="*/ 1885950 w 2876550"/>
                <a:gd name="connsiteY74" fmla="*/ 809625 h 2105025"/>
                <a:gd name="connsiteX75" fmla="*/ 1914525 w 2876550"/>
                <a:gd name="connsiteY75" fmla="*/ 742950 h 2105025"/>
                <a:gd name="connsiteX76" fmla="*/ 2033587 w 2876550"/>
                <a:gd name="connsiteY76" fmla="*/ 790575 h 2105025"/>
                <a:gd name="connsiteX77" fmla="*/ 2057400 w 2876550"/>
                <a:gd name="connsiteY77" fmla="*/ 742950 h 2105025"/>
                <a:gd name="connsiteX78" fmla="*/ 1905000 w 2876550"/>
                <a:gd name="connsiteY78" fmla="*/ 614363 h 2105025"/>
                <a:gd name="connsiteX79" fmla="*/ 1900237 w 2876550"/>
                <a:gd name="connsiteY79" fmla="*/ 528638 h 2105025"/>
                <a:gd name="connsiteX80" fmla="*/ 1990725 w 2876550"/>
                <a:gd name="connsiteY80" fmla="*/ 500063 h 2105025"/>
                <a:gd name="connsiteX81" fmla="*/ 2019300 w 2876550"/>
                <a:gd name="connsiteY81" fmla="*/ 447675 h 2105025"/>
                <a:gd name="connsiteX82" fmla="*/ 1966912 w 2876550"/>
                <a:gd name="connsiteY82" fmla="*/ 338138 h 2105025"/>
                <a:gd name="connsiteX83" fmla="*/ 2033587 w 2876550"/>
                <a:gd name="connsiteY83" fmla="*/ 285750 h 2105025"/>
                <a:gd name="connsiteX84" fmla="*/ 1933575 w 2876550"/>
                <a:gd name="connsiteY84" fmla="*/ 214313 h 2105025"/>
                <a:gd name="connsiteX85" fmla="*/ 1876425 w 2876550"/>
                <a:gd name="connsiteY85" fmla="*/ 219075 h 2105025"/>
                <a:gd name="connsiteX86" fmla="*/ 1881187 w 2876550"/>
                <a:gd name="connsiteY86" fmla="*/ 280988 h 2105025"/>
                <a:gd name="connsiteX87" fmla="*/ 1828800 w 2876550"/>
                <a:gd name="connsiteY87" fmla="*/ 428625 h 2105025"/>
                <a:gd name="connsiteX88" fmla="*/ 1776412 w 2876550"/>
                <a:gd name="connsiteY88" fmla="*/ 395288 h 2105025"/>
                <a:gd name="connsiteX89" fmla="*/ 1785937 w 2876550"/>
                <a:gd name="connsiteY89" fmla="*/ 309563 h 2105025"/>
                <a:gd name="connsiteX90" fmla="*/ 1738312 w 2876550"/>
                <a:gd name="connsiteY90" fmla="*/ 252413 h 2105025"/>
                <a:gd name="connsiteX91" fmla="*/ 1719262 w 2876550"/>
                <a:gd name="connsiteY91" fmla="*/ 314325 h 2105025"/>
                <a:gd name="connsiteX92" fmla="*/ 1714500 w 2876550"/>
                <a:gd name="connsiteY92" fmla="*/ 228600 h 2105025"/>
                <a:gd name="connsiteX93" fmla="*/ 1633537 w 2876550"/>
                <a:gd name="connsiteY93" fmla="*/ 209550 h 2105025"/>
                <a:gd name="connsiteX94" fmla="*/ 1647825 w 2876550"/>
                <a:gd name="connsiteY94" fmla="*/ 133350 h 2105025"/>
                <a:gd name="connsiteX95" fmla="*/ 1628775 w 2876550"/>
                <a:gd name="connsiteY95" fmla="*/ 0 h 2105025"/>
                <a:gd name="connsiteX96" fmla="*/ 1519237 w 2876550"/>
                <a:gd name="connsiteY96" fmla="*/ 0 h 2105025"/>
                <a:gd name="connsiteX97" fmla="*/ 1490662 w 2876550"/>
                <a:gd name="connsiteY97" fmla="*/ 61913 h 2105025"/>
                <a:gd name="connsiteX98" fmla="*/ 1504950 w 2876550"/>
                <a:gd name="connsiteY98" fmla="*/ 123825 h 2105025"/>
                <a:gd name="connsiteX99" fmla="*/ 1514475 w 2876550"/>
                <a:gd name="connsiteY99" fmla="*/ 204788 h 2105025"/>
                <a:gd name="connsiteX100" fmla="*/ 1562100 w 2876550"/>
                <a:gd name="connsiteY100" fmla="*/ 247650 h 2105025"/>
                <a:gd name="connsiteX101" fmla="*/ 1614487 w 2876550"/>
                <a:gd name="connsiteY101" fmla="*/ 300038 h 2105025"/>
                <a:gd name="connsiteX102" fmla="*/ 1576387 w 2876550"/>
                <a:gd name="connsiteY102" fmla="*/ 366713 h 2105025"/>
                <a:gd name="connsiteX103" fmla="*/ 1528762 w 2876550"/>
                <a:gd name="connsiteY103" fmla="*/ 400050 h 2105025"/>
                <a:gd name="connsiteX104" fmla="*/ 1500187 w 2876550"/>
                <a:gd name="connsiteY104" fmla="*/ 319088 h 2105025"/>
                <a:gd name="connsiteX105" fmla="*/ 1533525 w 2876550"/>
                <a:gd name="connsiteY105" fmla="*/ 276225 h 2105025"/>
                <a:gd name="connsiteX106" fmla="*/ 1447800 w 2876550"/>
                <a:gd name="connsiteY106" fmla="*/ 176213 h 2105025"/>
                <a:gd name="connsiteX107" fmla="*/ 1395412 w 2876550"/>
                <a:gd name="connsiteY107" fmla="*/ 247650 h 2105025"/>
                <a:gd name="connsiteX108" fmla="*/ 1443037 w 2876550"/>
                <a:gd name="connsiteY108" fmla="*/ 304800 h 2105025"/>
                <a:gd name="connsiteX109" fmla="*/ 1462087 w 2876550"/>
                <a:gd name="connsiteY109" fmla="*/ 390525 h 2105025"/>
                <a:gd name="connsiteX110" fmla="*/ 1395412 w 2876550"/>
                <a:gd name="connsiteY110" fmla="*/ 423863 h 2105025"/>
                <a:gd name="connsiteX111" fmla="*/ 1281112 w 2876550"/>
                <a:gd name="connsiteY111" fmla="*/ 385763 h 2105025"/>
                <a:gd name="connsiteX112" fmla="*/ 1219200 w 2876550"/>
                <a:gd name="connsiteY112" fmla="*/ 361950 h 2105025"/>
                <a:gd name="connsiteX113" fmla="*/ 1109662 w 2876550"/>
                <a:gd name="connsiteY113" fmla="*/ 385763 h 2105025"/>
                <a:gd name="connsiteX114" fmla="*/ 1114425 w 2876550"/>
                <a:gd name="connsiteY114" fmla="*/ 490538 h 2105025"/>
                <a:gd name="connsiteX115" fmla="*/ 1057275 w 2876550"/>
                <a:gd name="connsiteY115" fmla="*/ 390525 h 2105025"/>
                <a:gd name="connsiteX116" fmla="*/ 871537 w 2876550"/>
                <a:gd name="connsiteY116" fmla="*/ 400050 h 2105025"/>
                <a:gd name="connsiteX117" fmla="*/ 900112 w 2876550"/>
                <a:gd name="connsiteY117" fmla="*/ 347663 h 2105025"/>
                <a:gd name="connsiteX118" fmla="*/ 842962 w 2876550"/>
                <a:gd name="connsiteY118" fmla="*/ 314325 h 2105025"/>
                <a:gd name="connsiteX119" fmla="*/ 742950 w 2876550"/>
                <a:gd name="connsiteY119" fmla="*/ 309563 h 2105025"/>
                <a:gd name="connsiteX120" fmla="*/ 642937 w 2876550"/>
                <a:gd name="connsiteY120" fmla="*/ 214313 h 2105025"/>
                <a:gd name="connsiteX121" fmla="*/ 533400 w 2876550"/>
                <a:gd name="connsiteY121" fmla="*/ 228600 h 2105025"/>
                <a:gd name="connsiteX122" fmla="*/ 471487 w 2876550"/>
                <a:gd name="connsiteY122" fmla="*/ 128588 h 2105025"/>
                <a:gd name="connsiteX123" fmla="*/ 414337 w 2876550"/>
                <a:gd name="connsiteY123" fmla="*/ 195263 h 2105025"/>
                <a:gd name="connsiteX124" fmla="*/ 304800 w 2876550"/>
                <a:gd name="connsiteY124" fmla="*/ 238125 h 2105025"/>
                <a:gd name="connsiteX125" fmla="*/ 276225 w 2876550"/>
                <a:gd name="connsiteY125" fmla="*/ 314325 h 2105025"/>
                <a:gd name="connsiteX126" fmla="*/ 309562 w 2876550"/>
                <a:gd name="connsiteY126" fmla="*/ 200025 h 2105025"/>
                <a:gd name="connsiteX127" fmla="*/ 419100 w 2876550"/>
                <a:gd name="connsiteY127" fmla="*/ 161925 h 2105025"/>
                <a:gd name="connsiteX128" fmla="*/ 366712 w 2876550"/>
                <a:gd name="connsiteY128" fmla="*/ 142875 h 2105025"/>
                <a:gd name="connsiteX129" fmla="*/ 238125 w 2876550"/>
                <a:gd name="connsiteY129" fmla="*/ 214313 h 2105025"/>
                <a:gd name="connsiteX130" fmla="*/ 185737 w 2876550"/>
                <a:gd name="connsiteY130" fmla="*/ 271463 h 2105025"/>
                <a:gd name="connsiteX131" fmla="*/ 214312 w 2876550"/>
                <a:gd name="connsiteY131" fmla="*/ 347663 h 2105025"/>
                <a:gd name="connsiteX132" fmla="*/ 152400 w 2876550"/>
                <a:gd name="connsiteY132" fmla="*/ 290513 h 2105025"/>
                <a:gd name="connsiteX133" fmla="*/ 14287 w 2876550"/>
                <a:gd name="connsiteY133" fmla="*/ 214313 h 2105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2876550" h="2105025">
                  <a:moveTo>
                    <a:pt x="14287" y="214313"/>
                  </a:moveTo>
                  <a:lnTo>
                    <a:pt x="0" y="1009650"/>
                  </a:lnTo>
                  <a:lnTo>
                    <a:pt x="57150" y="1028700"/>
                  </a:lnTo>
                  <a:lnTo>
                    <a:pt x="90487" y="1085850"/>
                  </a:lnTo>
                  <a:lnTo>
                    <a:pt x="147637" y="1062038"/>
                  </a:lnTo>
                  <a:lnTo>
                    <a:pt x="319087" y="1314450"/>
                  </a:lnTo>
                  <a:lnTo>
                    <a:pt x="395287" y="1362075"/>
                  </a:lnTo>
                  <a:lnTo>
                    <a:pt x="371475" y="1519238"/>
                  </a:lnTo>
                  <a:lnTo>
                    <a:pt x="485775" y="1566863"/>
                  </a:lnTo>
                  <a:lnTo>
                    <a:pt x="442912" y="1690688"/>
                  </a:lnTo>
                  <a:lnTo>
                    <a:pt x="585787" y="1800225"/>
                  </a:lnTo>
                  <a:lnTo>
                    <a:pt x="647700" y="1757363"/>
                  </a:lnTo>
                  <a:lnTo>
                    <a:pt x="1557337" y="1728788"/>
                  </a:lnTo>
                  <a:lnTo>
                    <a:pt x="1671637" y="1804988"/>
                  </a:lnTo>
                  <a:lnTo>
                    <a:pt x="1795462" y="1790700"/>
                  </a:lnTo>
                  <a:lnTo>
                    <a:pt x="1852612" y="1800225"/>
                  </a:lnTo>
                  <a:lnTo>
                    <a:pt x="1905000" y="1838325"/>
                  </a:lnTo>
                  <a:lnTo>
                    <a:pt x="1909762" y="1881188"/>
                  </a:lnTo>
                  <a:lnTo>
                    <a:pt x="2047875" y="1885950"/>
                  </a:lnTo>
                  <a:lnTo>
                    <a:pt x="2066925" y="1966913"/>
                  </a:lnTo>
                  <a:lnTo>
                    <a:pt x="2024062" y="1990725"/>
                  </a:lnTo>
                  <a:lnTo>
                    <a:pt x="1981200" y="2105025"/>
                  </a:lnTo>
                  <a:lnTo>
                    <a:pt x="2057400" y="2085975"/>
                  </a:lnTo>
                  <a:lnTo>
                    <a:pt x="2076450" y="2038350"/>
                  </a:lnTo>
                  <a:lnTo>
                    <a:pt x="2181225" y="2014538"/>
                  </a:lnTo>
                  <a:lnTo>
                    <a:pt x="2190750" y="1981200"/>
                  </a:lnTo>
                  <a:lnTo>
                    <a:pt x="2352675" y="1952625"/>
                  </a:lnTo>
                  <a:lnTo>
                    <a:pt x="2438400" y="1866900"/>
                  </a:lnTo>
                  <a:lnTo>
                    <a:pt x="2500312" y="1933575"/>
                  </a:lnTo>
                  <a:lnTo>
                    <a:pt x="2562225" y="1966913"/>
                  </a:lnTo>
                  <a:lnTo>
                    <a:pt x="2509837" y="2033588"/>
                  </a:lnTo>
                  <a:lnTo>
                    <a:pt x="2743200" y="1928813"/>
                  </a:lnTo>
                  <a:lnTo>
                    <a:pt x="2709862" y="1871663"/>
                  </a:lnTo>
                  <a:lnTo>
                    <a:pt x="2600325" y="1909763"/>
                  </a:lnTo>
                  <a:lnTo>
                    <a:pt x="2566987" y="1852613"/>
                  </a:lnTo>
                  <a:lnTo>
                    <a:pt x="2566987" y="1762125"/>
                  </a:lnTo>
                  <a:lnTo>
                    <a:pt x="2495550" y="1747838"/>
                  </a:lnTo>
                  <a:lnTo>
                    <a:pt x="2357437" y="1857375"/>
                  </a:lnTo>
                  <a:lnTo>
                    <a:pt x="2419350" y="1747838"/>
                  </a:lnTo>
                  <a:lnTo>
                    <a:pt x="2509837" y="1685925"/>
                  </a:lnTo>
                  <a:lnTo>
                    <a:pt x="2724150" y="1662113"/>
                  </a:lnTo>
                  <a:lnTo>
                    <a:pt x="2838450" y="1566863"/>
                  </a:lnTo>
                  <a:lnTo>
                    <a:pt x="2876550" y="1481138"/>
                  </a:lnTo>
                  <a:lnTo>
                    <a:pt x="2705100" y="1333500"/>
                  </a:lnTo>
                  <a:lnTo>
                    <a:pt x="2657475" y="1209675"/>
                  </a:lnTo>
                  <a:lnTo>
                    <a:pt x="2586037" y="1019175"/>
                  </a:lnTo>
                  <a:lnTo>
                    <a:pt x="2476500" y="1157288"/>
                  </a:lnTo>
                  <a:lnTo>
                    <a:pt x="2395537" y="1090613"/>
                  </a:lnTo>
                  <a:lnTo>
                    <a:pt x="2395537" y="1009650"/>
                  </a:lnTo>
                  <a:lnTo>
                    <a:pt x="2276475" y="842963"/>
                  </a:lnTo>
                  <a:lnTo>
                    <a:pt x="2190750" y="857250"/>
                  </a:lnTo>
                  <a:lnTo>
                    <a:pt x="2095500" y="838200"/>
                  </a:lnTo>
                  <a:lnTo>
                    <a:pt x="2114550" y="981075"/>
                  </a:lnTo>
                  <a:lnTo>
                    <a:pt x="2128837" y="1047750"/>
                  </a:lnTo>
                  <a:lnTo>
                    <a:pt x="2105025" y="1147763"/>
                  </a:lnTo>
                  <a:lnTo>
                    <a:pt x="2152650" y="1228725"/>
                  </a:lnTo>
                  <a:lnTo>
                    <a:pt x="2157412" y="1357313"/>
                  </a:lnTo>
                  <a:lnTo>
                    <a:pt x="2081212" y="1400175"/>
                  </a:lnTo>
                  <a:lnTo>
                    <a:pt x="2085975" y="1576388"/>
                  </a:lnTo>
                  <a:lnTo>
                    <a:pt x="2057400" y="1628775"/>
                  </a:lnTo>
                  <a:lnTo>
                    <a:pt x="1985962" y="1509713"/>
                  </a:lnTo>
                  <a:lnTo>
                    <a:pt x="1985962" y="1338263"/>
                  </a:lnTo>
                  <a:lnTo>
                    <a:pt x="1809750" y="1309688"/>
                  </a:lnTo>
                  <a:lnTo>
                    <a:pt x="1714500" y="1214438"/>
                  </a:lnTo>
                  <a:lnTo>
                    <a:pt x="1647825" y="1243013"/>
                  </a:lnTo>
                  <a:lnTo>
                    <a:pt x="1619250" y="1133475"/>
                  </a:lnTo>
                  <a:lnTo>
                    <a:pt x="1552575" y="1090613"/>
                  </a:lnTo>
                  <a:lnTo>
                    <a:pt x="1609725" y="900113"/>
                  </a:lnTo>
                  <a:lnTo>
                    <a:pt x="1681162" y="819150"/>
                  </a:lnTo>
                  <a:lnTo>
                    <a:pt x="1728787" y="742950"/>
                  </a:lnTo>
                  <a:lnTo>
                    <a:pt x="1785937" y="723900"/>
                  </a:lnTo>
                  <a:lnTo>
                    <a:pt x="1843087" y="609600"/>
                  </a:lnTo>
                  <a:lnTo>
                    <a:pt x="1833562" y="752475"/>
                  </a:lnTo>
                  <a:lnTo>
                    <a:pt x="1852612" y="790575"/>
                  </a:lnTo>
                  <a:lnTo>
                    <a:pt x="1885950" y="809625"/>
                  </a:lnTo>
                  <a:lnTo>
                    <a:pt x="1914525" y="742950"/>
                  </a:lnTo>
                  <a:lnTo>
                    <a:pt x="2033587" y="790575"/>
                  </a:lnTo>
                  <a:lnTo>
                    <a:pt x="2057400" y="742950"/>
                  </a:lnTo>
                  <a:lnTo>
                    <a:pt x="1905000" y="614363"/>
                  </a:lnTo>
                  <a:lnTo>
                    <a:pt x="1900237" y="528638"/>
                  </a:lnTo>
                  <a:lnTo>
                    <a:pt x="1990725" y="500063"/>
                  </a:lnTo>
                  <a:lnTo>
                    <a:pt x="2019300" y="447675"/>
                  </a:lnTo>
                  <a:lnTo>
                    <a:pt x="1966912" y="338138"/>
                  </a:lnTo>
                  <a:lnTo>
                    <a:pt x="2033587" y="285750"/>
                  </a:lnTo>
                  <a:lnTo>
                    <a:pt x="1933575" y="214313"/>
                  </a:lnTo>
                  <a:lnTo>
                    <a:pt x="1876425" y="219075"/>
                  </a:lnTo>
                  <a:lnTo>
                    <a:pt x="1881187" y="280988"/>
                  </a:lnTo>
                  <a:lnTo>
                    <a:pt x="1828800" y="428625"/>
                  </a:lnTo>
                  <a:lnTo>
                    <a:pt x="1776412" y="395288"/>
                  </a:lnTo>
                  <a:lnTo>
                    <a:pt x="1785937" y="309563"/>
                  </a:lnTo>
                  <a:lnTo>
                    <a:pt x="1738312" y="252413"/>
                  </a:lnTo>
                  <a:lnTo>
                    <a:pt x="1719262" y="314325"/>
                  </a:lnTo>
                  <a:lnTo>
                    <a:pt x="1714500" y="228600"/>
                  </a:lnTo>
                  <a:lnTo>
                    <a:pt x="1633537" y="209550"/>
                  </a:lnTo>
                  <a:lnTo>
                    <a:pt x="1647825" y="133350"/>
                  </a:lnTo>
                  <a:lnTo>
                    <a:pt x="1628775" y="0"/>
                  </a:lnTo>
                  <a:lnTo>
                    <a:pt x="1519237" y="0"/>
                  </a:lnTo>
                  <a:lnTo>
                    <a:pt x="1490662" y="61913"/>
                  </a:lnTo>
                  <a:lnTo>
                    <a:pt x="1504950" y="123825"/>
                  </a:lnTo>
                  <a:lnTo>
                    <a:pt x="1514475" y="204788"/>
                  </a:lnTo>
                  <a:lnTo>
                    <a:pt x="1562100" y="247650"/>
                  </a:lnTo>
                  <a:lnTo>
                    <a:pt x="1614487" y="300038"/>
                  </a:lnTo>
                  <a:lnTo>
                    <a:pt x="1576387" y="366713"/>
                  </a:lnTo>
                  <a:lnTo>
                    <a:pt x="1528762" y="400050"/>
                  </a:lnTo>
                  <a:lnTo>
                    <a:pt x="1500187" y="319088"/>
                  </a:lnTo>
                  <a:lnTo>
                    <a:pt x="1533525" y="276225"/>
                  </a:lnTo>
                  <a:lnTo>
                    <a:pt x="1447800" y="176213"/>
                  </a:lnTo>
                  <a:lnTo>
                    <a:pt x="1395412" y="247650"/>
                  </a:lnTo>
                  <a:lnTo>
                    <a:pt x="1443037" y="304800"/>
                  </a:lnTo>
                  <a:lnTo>
                    <a:pt x="1462087" y="390525"/>
                  </a:lnTo>
                  <a:lnTo>
                    <a:pt x="1395412" y="423863"/>
                  </a:lnTo>
                  <a:lnTo>
                    <a:pt x="1281112" y="385763"/>
                  </a:lnTo>
                  <a:lnTo>
                    <a:pt x="1219200" y="361950"/>
                  </a:lnTo>
                  <a:lnTo>
                    <a:pt x="1109662" y="385763"/>
                  </a:lnTo>
                  <a:lnTo>
                    <a:pt x="1114425" y="490538"/>
                  </a:lnTo>
                  <a:lnTo>
                    <a:pt x="1057275" y="390525"/>
                  </a:lnTo>
                  <a:lnTo>
                    <a:pt x="871537" y="400050"/>
                  </a:lnTo>
                  <a:lnTo>
                    <a:pt x="900112" y="347663"/>
                  </a:lnTo>
                  <a:lnTo>
                    <a:pt x="842962" y="314325"/>
                  </a:lnTo>
                  <a:lnTo>
                    <a:pt x="742950" y="309563"/>
                  </a:lnTo>
                  <a:lnTo>
                    <a:pt x="642937" y="214313"/>
                  </a:lnTo>
                  <a:lnTo>
                    <a:pt x="533400" y="228600"/>
                  </a:lnTo>
                  <a:lnTo>
                    <a:pt x="471487" y="128588"/>
                  </a:lnTo>
                  <a:lnTo>
                    <a:pt x="414337" y="195263"/>
                  </a:lnTo>
                  <a:lnTo>
                    <a:pt x="304800" y="238125"/>
                  </a:lnTo>
                  <a:lnTo>
                    <a:pt x="276225" y="314325"/>
                  </a:lnTo>
                  <a:lnTo>
                    <a:pt x="309562" y="200025"/>
                  </a:lnTo>
                  <a:lnTo>
                    <a:pt x="419100" y="161925"/>
                  </a:lnTo>
                  <a:lnTo>
                    <a:pt x="366712" y="142875"/>
                  </a:lnTo>
                  <a:lnTo>
                    <a:pt x="238125" y="214313"/>
                  </a:lnTo>
                  <a:lnTo>
                    <a:pt x="185737" y="271463"/>
                  </a:lnTo>
                  <a:lnTo>
                    <a:pt x="214312" y="347663"/>
                  </a:lnTo>
                  <a:lnTo>
                    <a:pt x="152400" y="290513"/>
                  </a:lnTo>
                  <a:lnTo>
                    <a:pt x="14287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4" name="フリーフォーム 1172">
              <a:extLst>
                <a:ext uri="{FF2B5EF4-FFF2-40B4-BE49-F238E27FC236}">
                  <a16:creationId xmlns:a16="http://schemas.microsoft.com/office/drawing/2014/main" id="{86C1F11C-64B7-41AC-A5B7-4259FA4D34A9}"/>
                </a:ext>
              </a:extLst>
            </p:cNvPr>
            <p:cNvSpPr/>
            <p:nvPr/>
          </p:nvSpPr>
          <p:spPr bwMode="auto">
            <a:xfrm>
              <a:off x="9459110" y="3125272"/>
              <a:ext cx="160591" cy="198994"/>
            </a:xfrm>
            <a:custGeom>
              <a:avLst/>
              <a:gdLst>
                <a:gd name="connsiteX0" fmla="*/ 95250 w 219075"/>
                <a:gd name="connsiteY0" fmla="*/ 0 h 271463"/>
                <a:gd name="connsiteX1" fmla="*/ 23813 w 219075"/>
                <a:gd name="connsiteY1" fmla="*/ 104775 h 271463"/>
                <a:gd name="connsiteX2" fmla="*/ 0 w 219075"/>
                <a:gd name="connsiteY2" fmla="*/ 204788 h 271463"/>
                <a:gd name="connsiteX3" fmla="*/ 90488 w 219075"/>
                <a:gd name="connsiteY3" fmla="*/ 223838 h 271463"/>
                <a:gd name="connsiteX4" fmla="*/ 185738 w 219075"/>
                <a:gd name="connsiteY4" fmla="*/ 271463 h 271463"/>
                <a:gd name="connsiteX5" fmla="*/ 219075 w 219075"/>
                <a:gd name="connsiteY5" fmla="*/ 204788 h 271463"/>
                <a:gd name="connsiteX6" fmla="*/ 147638 w 219075"/>
                <a:gd name="connsiteY6" fmla="*/ 142875 h 271463"/>
                <a:gd name="connsiteX7" fmla="*/ 61913 w 219075"/>
                <a:gd name="connsiteY7" fmla="*/ 100013 h 271463"/>
                <a:gd name="connsiteX8" fmla="*/ 95250 w 219075"/>
                <a:gd name="connsiteY8" fmla="*/ 0 h 271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271463">
                  <a:moveTo>
                    <a:pt x="95250" y="0"/>
                  </a:moveTo>
                  <a:lnTo>
                    <a:pt x="23813" y="104775"/>
                  </a:lnTo>
                  <a:lnTo>
                    <a:pt x="0" y="204788"/>
                  </a:lnTo>
                  <a:lnTo>
                    <a:pt x="90488" y="223838"/>
                  </a:lnTo>
                  <a:lnTo>
                    <a:pt x="185738" y="271463"/>
                  </a:lnTo>
                  <a:lnTo>
                    <a:pt x="219075" y="204788"/>
                  </a:lnTo>
                  <a:lnTo>
                    <a:pt x="147638" y="142875"/>
                  </a:lnTo>
                  <a:lnTo>
                    <a:pt x="61913" y="100013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5" name="フリーフォーム 1173">
              <a:extLst>
                <a:ext uri="{FF2B5EF4-FFF2-40B4-BE49-F238E27FC236}">
                  <a16:creationId xmlns:a16="http://schemas.microsoft.com/office/drawing/2014/main" id="{9083F587-4B3E-4C99-9D26-0590D9D305DD}"/>
                </a:ext>
              </a:extLst>
            </p:cNvPr>
            <p:cNvSpPr/>
            <p:nvPr/>
          </p:nvSpPr>
          <p:spPr bwMode="auto">
            <a:xfrm>
              <a:off x="7828758" y="3216041"/>
              <a:ext cx="1459287" cy="823904"/>
            </a:xfrm>
            <a:custGeom>
              <a:avLst/>
              <a:gdLst>
                <a:gd name="connsiteX0" fmla="*/ 28575 w 1990725"/>
                <a:gd name="connsiteY0" fmla="*/ 76200 h 1123950"/>
                <a:gd name="connsiteX1" fmla="*/ 114300 w 1990725"/>
                <a:gd name="connsiteY1" fmla="*/ 33338 h 1123950"/>
                <a:gd name="connsiteX2" fmla="*/ 1019175 w 1990725"/>
                <a:gd name="connsiteY2" fmla="*/ 0 h 1123950"/>
                <a:gd name="connsiteX3" fmla="*/ 1171575 w 1990725"/>
                <a:gd name="connsiteY3" fmla="*/ 95250 h 1123950"/>
                <a:gd name="connsiteX4" fmla="*/ 1123950 w 1990725"/>
                <a:gd name="connsiteY4" fmla="*/ 171450 h 1123950"/>
                <a:gd name="connsiteX5" fmla="*/ 1181100 w 1990725"/>
                <a:gd name="connsiteY5" fmla="*/ 185738 h 1123950"/>
                <a:gd name="connsiteX6" fmla="*/ 1209675 w 1990725"/>
                <a:gd name="connsiteY6" fmla="*/ 133350 h 1123950"/>
                <a:gd name="connsiteX7" fmla="*/ 1328737 w 1990725"/>
                <a:gd name="connsiteY7" fmla="*/ 180975 h 1123950"/>
                <a:gd name="connsiteX8" fmla="*/ 1419225 w 1990725"/>
                <a:gd name="connsiteY8" fmla="*/ 242888 h 1123950"/>
                <a:gd name="connsiteX9" fmla="*/ 1414462 w 1990725"/>
                <a:gd name="connsiteY9" fmla="*/ 361950 h 1123950"/>
                <a:gd name="connsiteX10" fmla="*/ 1428750 w 1990725"/>
                <a:gd name="connsiteY10" fmla="*/ 404813 h 1123950"/>
                <a:gd name="connsiteX11" fmla="*/ 1519237 w 1990725"/>
                <a:gd name="connsiteY11" fmla="*/ 342900 h 1123950"/>
                <a:gd name="connsiteX12" fmla="*/ 1552575 w 1990725"/>
                <a:gd name="connsiteY12" fmla="*/ 295275 h 1123950"/>
                <a:gd name="connsiteX13" fmla="*/ 1619250 w 1990725"/>
                <a:gd name="connsiteY13" fmla="*/ 300038 h 1123950"/>
                <a:gd name="connsiteX14" fmla="*/ 1647825 w 1990725"/>
                <a:gd name="connsiteY14" fmla="*/ 261938 h 1123950"/>
                <a:gd name="connsiteX15" fmla="*/ 1819275 w 1990725"/>
                <a:gd name="connsiteY15" fmla="*/ 242888 h 1123950"/>
                <a:gd name="connsiteX16" fmla="*/ 1895475 w 1990725"/>
                <a:gd name="connsiteY16" fmla="*/ 142875 h 1123950"/>
                <a:gd name="connsiteX17" fmla="*/ 1990725 w 1990725"/>
                <a:gd name="connsiteY17" fmla="*/ 228600 h 1123950"/>
                <a:gd name="connsiteX18" fmla="*/ 1833562 w 1990725"/>
                <a:gd name="connsiteY18" fmla="*/ 323850 h 1123950"/>
                <a:gd name="connsiteX19" fmla="*/ 1833562 w 1990725"/>
                <a:gd name="connsiteY19" fmla="*/ 419100 h 1123950"/>
                <a:gd name="connsiteX20" fmla="*/ 1728787 w 1990725"/>
                <a:gd name="connsiteY20" fmla="*/ 438150 h 1123950"/>
                <a:gd name="connsiteX21" fmla="*/ 1628775 w 1990725"/>
                <a:gd name="connsiteY21" fmla="*/ 600075 h 1123950"/>
                <a:gd name="connsiteX22" fmla="*/ 1643062 w 1990725"/>
                <a:gd name="connsiteY22" fmla="*/ 700088 h 1123950"/>
                <a:gd name="connsiteX23" fmla="*/ 1509712 w 1990725"/>
                <a:gd name="connsiteY23" fmla="*/ 819150 h 1123950"/>
                <a:gd name="connsiteX24" fmla="*/ 1452562 w 1990725"/>
                <a:gd name="connsiteY24" fmla="*/ 900113 h 1123950"/>
                <a:gd name="connsiteX25" fmla="*/ 1538287 w 1990725"/>
                <a:gd name="connsiteY25" fmla="*/ 1085850 h 1123950"/>
                <a:gd name="connsiteX26" fmla="*/ 1495425 w 1990725"/>
                <a:gd name="connsiteY26" fmla="*/ 1123950 h 1123950"/>
                <a:gd name="connsiteX27" fmla="*/ 1390650 w 1990725"/>
                <a:gd name="connsiteY27" fmla="*/ 957263 h 1123950"/>
                <a:gd name="connsiteX28" fmla="*/ 1328737 w 1990725"/>
                <a:gd name="connsiteY28" fmla="*/ 928688 h 1123950"/>
                <a:gd name="connsiteX29" fmla="*/ 1190625 w 1990725"/>
                <a:gd name="connsiteY29" fmla="*/ 909638 h 1123950"/>
                <a:gd name="connsiteX30" fmla="*/ 1104900 w 1990725"/>
                <a:gd name="connsiteY30" fmla="*/ 971550 h 1123950"/>
                <a:gd name="connsiteX31" fmla="*/ 1028700 w 1990725"/>
                <a:gd name="connsiteY31" fmla="*/ 957263 h 1123950"/>
                <a:gd name="connsiteX32" fmla="*/ 947737 w 1990725"/>
                <a:gd name="connsiteY32" fmla="*/ 1095375 h 1123950"/>
                <a:gd name="connsiteX33" fmla="*/ 852487 w 1990725"/>
                <a:gd name="connsiteY33" fmla="*/ 1062038 h 1123950"/>
                <a:gd name="connsiteX34" fmla="*/ 795337 w 1990725"/>
                <a:gd name="connsiteY34" fmla="*/ 938213 h 1123950"/>
                <a:gd name="connsiteX35" fmla="*/ 728662 w 1990725"/>
                <a:gd name="connsiteY35" fmla="*/ 976313 h 1123950"/>
                <a:gd name="connsiteX36" fmla="*/ 590550 w 1990725"/>
                <a:gd name="connsiteY36" fmla="*/ 857250 h 1123950"/>
                <a:gd name="connsiteX37" fmla="*/ 423862 w 1990725"/>
                <a:gd name="connsiteY37" fmla="*/ 862013 h 1123950"/>
                <a:gd name="connsiteX38" fmla="*/ 333375 w 1990725"/>
                <a:gd name="connsiteY38" fmla="*/ 819150 h 1123950"/>
                <a:gd name="connsiteX39" fmla="*/ 261937 w 1990725"/>
                <a:gd name="connsiteY39" fmla="*/ 823913 h 1123950"/>
                <a:gd name="connsiteX40" fmla="*/ 219075 w 1990725"/>
                <a:gd name="connsiteY40" fmla="*/ 766763 h 1123950"/>
                <a:gd name="connsiteX41" fmla="*/ 100012 w 1990725"/>
                <a:gd name="connsiteY41" fmla="*/ 704850 h 1123950"/>
                <a:gd name="connsiteX42" fmla="*/ 28575 w 1990725"/>
                <a:gd name="connsiteY42" fmla="*/ 447675 h 1123950"/>
                <a:gd name="connsiteX43" fmla="*/ 0 w 1990725"/>
                <a:gd name="connsiteY43" fmla="*/ 195263 h 1123950"/>
                <a:gd name="connsiteX44" fmla="*/ 28575 w 1990725"/>
                <a:gd name="connsiteY44" fmla="*/ 7620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990725" h="1123950">
                  <a:moveTo>
                    <a:pt x="28575" y="76200"/>
                  </a:moveTo>
                  <a:lnTo>
                    <a:pt x="114300" y="33338"/>
                  </a:lnTo>
                  <a:lnTo>
                    <a:pt x="1019175" y="0"/>
                  </a:lnTo>
                  <a:lnTo>
                    <a:pt x="1171575" y="95250"/>
                  </a:lnTo>
                  <a:lnTo>
                    <a:pt x="1123950" y="171450"/>
                  </a:lnTo>
                  <a:lnTo>
                    <a:pt x="1181100" y="185738"/>
                  </a:lnTo>
                  <a:lnTo>
                    <a:pt x="1209675" y="133350"/>
                  </a:lnTo>
                  <a:lnTo>
                    <a:pt x="1328737" y="180975"/>
                  </a:lnTo>
                  <a:lnTo>
                    <a:pt x="1419225" y="242888"/>
                  </a:lnTo>
                  <a:lnTo>
                    <a:pt x="1414462" y="361950"/>
                  </a:lnTo>
                  <a:lnTo>
                    <a:pt x="1428750" y="404813"/>
                  </a:lnTo>
                  <a:lnTo>
                    <a:pt x="1519237" y="342900"/>
                  </a:lnTo>
                  <a:lnTo>
                    <a:pt x="1552575" y="295275"/>
                  </a:lnTo>
                  <a:lnTo>
                    <a:pt x="1619250" y="300038"/>
                  </a:lnTo>
                  <a:lnTo>
                    <a:pt x="1647825" y="261938"/>
                  </a:lnTo>
                  <a:lnTo>
                    <a:pt x="1819275" y="242888"/>
                  </a:lnTo>
                  <a:lnTo>
                    <a:pt x="1895475" y="142875"/>
                  </a:lnTo>
                  <a:lnTo>
                    <a:pt x="1990725" y="228600"/>
                  </a:lnTo>
                  <a:lnTo>
                    <a:pt x="1833562" y="323850"/>
                  </a:lnTo>
                  <a:lnTo>
                    <a:pt x="1833562" y="419100"/>
                  </a:lnTo>
                  <a:lnTo>
                    <a:pt x="1728787" y="438150"/>
                  </a:lnTo>
                  <a:lnTo>
                    <a:pt x="1628775" y="600075"/>
                  </a:lnTo>
                  <a:lnTo>
                    <a:pt x="1643062" y="700088"/>
                  </a:lnTo>
                  <a:lnTo>
                    <a:pt x="1509712" y="819150"/>
                  </a:lnTo>
                  <a:lnTo>
                    <a:pt x="1452562" y="900113"/>
                  </a:lnTo>
                  <a:lnTo>
                    <a:pt x="1538287" y="1085850"/>
                  </a:lnTo>
                  <a:lnTo>
                    <a:pt x="1495425" y="1123950"/>
                  </a:lnTo>
                  <a:lnTo>
                    <a:pt x="1390650" y="957263"/>
                  </a:lnTo>
                  <a:lnTo>
                    <a:pt x="1328737" y="928688"/>
                  </a:lnTo>
                  <a:lnTo>
                    <a:pt x="1190625" y="909638"/>
                  </a:lnTo>
                  <a:lnTo>
                    <a:pt x="1104900" y="971550"/>
                  </a:lnTo>
                  <a:lnTo>
                    <a:pt x="1028700" y="957263"/>
                  </a:lnTo>
                  <a:lnTo>
                    <a:pt x="947737" y="1095375"/>
                  </a:lnTo>
                  <a:lnTo>
                    <a:pt x="852487" y="1062038"/>
                  </a:lnTo>
                  <a:lnTo>
                    <a:pt x="795337" y="938213"/>
                  </a:lnTo>
                  <a:lnTo>
                    <a:pt x="728662" y="976313"/>
                  </a:lnTo>
                  <a:lnTo>
                    <a:pt x="590550" y="857250"/>
                  </a:lnTo>
                  <a:lnTo>
                    <a:pt x="423862" y="862013"/>
                  </a:lnTo>
                  <a:lnTo>
                    <a:pt x="333375" y="819150"/>
                  </a:lnTo>
                  <a:lnTo>
                    <a:pt x="261937" y="823913"/>
                  </a:lnTo>
                  <a:lnTo>
                    <a:pt x="219075" y="766763"/>
                  </a:lnTo>
                  <a:lnTo>
                    <a:pt x="100012" y="704850"/>
                  </a:lnTo>
                  <a:lnTo>
                    <a:pt x="28575" y="447675"/>
                  </a:lnTo>
                  <a:lnTo>
                    <a:pt x="0" y="195263"/>
                  </a:lnTo>
                  <a:lnTo>
                    <a:pt x="28575" y="762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6" name="フリーフォーム 1174">
              <a:extLst>
                <a:ext uri="{FF2B5EF4-FFF2-40B4-BE49-F238E27FC236}">
                  <a16:creationId xmlns:a16="http://schemas.microsoft.com/office/drawing/2014/main" id="{DFC237BB-3BED-4FAA-9E55-1A0237CDDBA6}"/>
                </a:ext>
              </a:extLst>
            </p:cNvPr>
            <p:cNvSpPr/>
            <p:nvPr/>
          </p:nvSpPr>
          <p:spPr bwMode="auto">
            <a:xfrm>
              <a:off x="6718583" y="2919297"/>
              <a:ext cx="233905" cy="143135"/>
            </a:xfrm>
            <a:custGeom>
              <a:avLst/>
              <a:gdLst>
                <a:gd name="connsiteX0" fmla="*/ 319087 w 319087"/>
                <a:gd name="connsiteY0" fmla="*/ 0 h 195262"/>
                <a:gd name="connsiteX1" fmla="*/ 228600 w 319087"/>
                <a:gd name="connsiteY1" fmla="*/ 14287 h 195262"/>
                <a:gd name="connsiteX2" fmla="*/ 0 w 319087"/>
                <a:gd name="connsiteY2" fmla="*/ 195262 h 195262"/>
                <a:gd name="connsiteX3" fmla="*/ 271462 w 319087"/>
                <a:gd name="connsiteY3" fmla="*/ 42862 h 195262"/>
                <a:gd name="connsiteX4" fmla="*/ 319087 w 319087"/>
                <a:gd name="connsiteY4" fmla="*/ 0 h 19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87" h="195262">
                  <a:moveTo>
                    <a:pt x="319087" y="0"/>
                  </a:moveTo>
                  <a:lnTo>
                    <a:pt x="228600" y="14287"/>
                  </a:lnTo>
                  <a:lnTo>
                    <a:pt x="0" y="195262"/>
                  </a:lnTo>
                  <a:lnTo>
                    <a:pt x="271462" y="42862"/>
                  </a:lnTo>
                  <a:lnTo>
                    <a:pt x="3190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7" name="フリーフォーム 1175">
              <a:extLst>
                <a:ext uri="{FF2B5EF4-FFF2-40B4-BE49-F238E27FC236}">
                  <a16:creationId xmlns:a16="http://schemas.microsoft.com/office/drawing/2014/main" id="{F14A753C-22C8-4CA3-A9E1-BDDF42842307}"/>
                </a:ext>
              </a:extLst>
            </p:cNvPr>
            <p:cNvSpPr/>
            <p:nvPr/>
          </p:nvSpPr>
          <p:spPr bwMode="auto">
            <a:xfrm>
              <a:off x="8031243" y="3813023"/>
              <a:ext cx="736626" cy="527158"/>
            </a:xfrm>
            <a:custGeom>
              <a:avLst/>
              <a:gdLst>
                <a:gd name="connsiteX0" fmla="*/ 0 w 1004887"/>
                <a:gd name="connsiteY0" fmla="*/ 0 h 719137"/>
                <a:gd name="connsiteX1" fmla="*/ 33337 w 1004887"/>
                <a:gd name="connsiteY1" fmla="*/ 142875 h 719137"/>
                <a:gd name="connsiteX2" fmla="*/ 80962 w 1004887"/>
                <a:gd name="connsiteY2" fmla="*/ 176212 h 719137"/>
                <a:gd name="connsiteX3" fmla="*/ 57150 w 1004887"/>
                <a:gd name="connsiteY3" fmla="*/ 238125 h 719137"/>
                <a:gd name="connsiteX4" fmla="*/ 238125 w 1004887"/>
                <a:gd name="connsiteY4" fmla="*/ 395287 h 719137"/>
                <a:gd name="connsiteX5" fmla="*/ 166687 w 1004887"/>
                <a:gd name="connsiteY5" fmla="*/ 257175 h 719137"/>
                <a:gd name="connsiteX6" fmla="*/ 61912 w 1004887"/>
                <a:gd name="connsiteY6" fmla="*/ 47625 h 719137"/>
                <a:gd name="connsiteX7" fmla="*/ 109537 w 1004887"/>
                <a:gd name="connsiteY7" fmla="*/ 76200 h 719137"/>
                <a:gd name="connsiteX8" fmla="*/ 195262 w 1004887"/>
                <a:gd name="connsiteY8" fmla="*/ 200025 h 719137"/>
                <a:gd name="connsiteX9" fmla="*/ 314325 w 1004887"/>
                <a:gd name="connsiteY9" fmla="*/ 361950 h 719137"/>
                <a:gd name="connsiteX10" fmla="*/ 438150 w 1004887"/>
                <a:gd name="connsiteY10" fmla="*/ 523875 h 719137"/>
                <a:gd name="connsiteX11" fmla="*/ 495300 w 1004887"/>
                <a:gd name="connsiteY11" fmla="*/ 614362 h 719137"/>
                <a:gd name="connsiteX12" fmla="*/ 704850 w 1004887"/>
                <a:gd name="connsiteY12" fmla="*/ 685800 h 719137"/>
                <a:gd name="connsiteX13" fmla="*/ 752475 w 1004887"/>
                <a:gd name="connsiteY13" fmla="*/ 647700 h 719137"/>
                <a:gd name="connsiteX14" fmla="*/ 790575 w 1004887"/>
                <a:gd name="connsiteY14" fmla="*/ 719137 h 719137"/>
                <a:gd name="connsiteX15" fmla="*/ 857250 w 1004887"/>
                <a:gd name="connsiteY15" fmla="*/ 695325 h 719137"/>
                <a:gd name="connsiteX16" fmla="*/ 862012 w 1004887"/>
                <a:gd name="connsiteY16" fmla="*/ 628650 h 719137"/>
                <a:gd name="connsiteX17" fmla="*/ 923925 w 1004887"/>
                <a:gd name="connsiteY17" fmla="*/ 590550 h 719137"/>
                <a:gd name="connsiteX18" fmla="*/ 957262 w 1004887"/>
                <a:gd name="connsiteY18" fmla="*/ 647700 h 719137"/>
                <a:gd name="connsiteX19" fmla="*/ 1004887 w 1004887"/>
                <a:gd name="connsiteY19" fmla="*/ 457200 h 719137"/>
                <a:gd name="connsiteX20" fmla="*/ 914400 w 1004887"/>
                <a:gd name="connsiteY20" fmla="*/ 457200 h 719137"/>
                <a:gd name="connsiteX21" fmla="*/ 885825 w 1004887"/>
                <a:gd name="connsiteY21" fmla="*/ 509587 h 719137"/>
                <a:gd name="connsiteX22" fmla="*/ 790575 w 1004887"/>
                <a:gd name="connsiteY22" fmla="*/ 581025 h 719137"/>
                <a:gd name="connsiteX23" fmla="*/ 695325 w 1004887"/>
                <a:gd name="connsiteY23" fmla="*/ 547687 h 719137"/>
                <a:gd name="connsiteX24" fmla="*/ 633412 w 1004887"/>
                <a:gd name="connsiteY24" fmla="*/ 361950 h 719137"/>
                <a:gd name="connsiteX25" fmla="*/ 671512 w 1004887"/>
                <a:gd name="connsiteY25" fmla="*/ 271462 h 719137"/>
                <a:gd name="connsiteX26" fmla="*/ 576262 w 1004887"/>
                <a:gd name="connsiteY26" fmla="*/ 261937 h 719137"/>
                <a:gd name="connsiteX27" fmla="*/ 528637 w 1004887"/>
                <a:gd name="connsiteY27" fmla="*/ 128587 h 719137"/>
                <a:gd name="connsiteX28" fmla="*/ 447675 w 1004887"/>
                <a:gd name="connsiteY28" fmla="*/ 161925 h 719137"/>
                <a:gd name="connsiteX29" fmla="*/ 323850 w 1004887"/>
                <a:gd name="connsiteY29" fmla="*/ 47625 h 719137"/>
                <a:gd name="connsiteX30" fmla="*/ 161925 w 1004887"/>
                <a:gd name="connsiteY30" fmla="*/ 47625 h 719137"/>
                <a:gd name="connsiteX31" fmla="*/ 80962 w 1004887"/>
                <a:gd name="connsiteY31" fmla="*/ 9525 h 719137"/>
                <a:gd name="connsiteX32" fmla="*/ 0 w 1004887"/>
                <a:gd name="connsiteY32" fmla="*/ 0 h 719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04887" h="719137">
                  <a:moveTo>
                    <a:pt x="0" y="0"/>
                  </a:moveTo>
                  <a:lnTo>
                    <a:pt x="33337" y="142875"/>
                  </a:lnTo>
                  <a:lnTo>
                    <a:pt x="80962" y="176212"/>
                  </a:lnTo>
                  <a:lnTo>
                    <a:pt x="57150" y="238125"/>
                  </a:lnTo>
                  <a:lnTo>
                    <a:pt x="238125" y="395287"/>
                  </a:lnTo>
                  <a:lnTo>
                    <a:pt x="166687" y="257175"/>
                  </a:lnTo>
                  <a:lnTo>
                    <a:pt x="61912" y="47625"/>
                  </a:lnTo>
                  <a:lnTo>
                    <a:pt x="109537" y="76200"/>
                  </a:lnTo>
                  <a:lnTo>
                    <a:pt x="195262" y="200025"/>
                  </a:lnTo>
                  <a:lnTo>
                    <a:pt x="314325" y="361950"/>
                  </a:lnTo>
                  <a:lnTo>
                    <a:pt x="438150" y="523875"/>
                  </a:lnTo>
                  <a:lnTo>
                    <a:pt x="495300" y="614362"/>
                  </a:lnTo>
                  <a:lnTo>
                    <a:pt x="704850" y="685800"/>
                  </a:lnTo>
                  <a:lnTo>
                    <a:pt x="752475" y="647700"/>
                  </a:lnTo>
                  <a:lnTo>
                    <a:pt x="790575" y="719137"/>
                  </a:lnTo>
                  <a:lnTo>
                    <a:pt x="857250" y="695325"/>
                  </a:lnTo>
                  <a:lnTo>
                    <a:pt x="862012" y="628650"/>
                  </a:lnTo>
                  <a:lnTo>
                    <a:pt x="923925" y="590550"/>
                  </a:lnTo>
                  <a:lnTo>
                    <a:pt x="957262" y="647700"/>
                  </a:lnTo>
                  <a:lnTo>
                    <a:pt x="1004887" y="457200"/>
                  </a:lnTo>
                  <a:lnTo>
                    <a:pt x="914400" y="457200"/>
                  </a:lnTo>
                  <a:lnTo>
                    <a:pt x="885825" y="509587"/>
                  </a:lnTo>
                  <a:lnTo>
                    <a:pt x="790575" y="581025"/>
                  </a:lnTo>
                  <a:lnTo>
                    <a:pt x="695325" y="547687"/>
                  </a:lnTo>
                  <a:lnTo>
                    <a:pt x="633412" y="361950"/>
                  </a:lnTo>
                  <a:lnTo>
                    <a:pt x="671512" y="271462"/>
                  </a:lnTo>
                  <a:lnTo>
                    <a:pt x="576262" y="261937"/>
                  </a:lnTo>
                  <a:lnTo>
                    <a:pt x="528637" y="128587"/>
                  </a:lnTo>
                  <a:lnTo>
                    <a:pt x="447675" y="161925"/>
                  </a:lnTo>
                  <a:lnTo>
                    <a:pt x="323850" y="47625"/>
                  </a:lnTo>
                  <a:lnTo>
                    <a:pt x="161925" y="47625"/>
                  </a:lnTo>
                  <a:lnTo>
                    <a:pt x="80962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8" name="フリーフォーム 1177">
              <a:extLst>
                <a:ext uri="{FF2B5EF4-FFF2-40B4-BE49-F238E27FC236}">
                  <a16:creationId xmlns:a16="http://schemas.microsoft.com/office/drawing/2014/main" id="{C19C3D7D-0B59-49E6-AD8F-636ED6515BBD}"/>
                </a:ext>
              </a:extLst>
            </p:cNvPr>
            <p:cNvSpPr/>
            <p:nvPr/>
          </p:nvSpPr>
          <p:spPr bwMode="auto">
            <a:xfrm>
              <a:off x="8624733" y="4245922"/>
              <a:ext cx="105897" cy="132662"/>
            </a:xfrm>
            <a:custGeom>
              <a:avLst/>
              <a:gdLst>
                <a:gd name="connsiteX0" fmla="*/ 114300 w 145256"/>
                <a:gd name="connsiteY0" fmla="*/ 0 h 180975"/>
                <a:gd name="connsiteX1" fmla="*/ 47625 w 145256"/>
                <a:gd name="connsiteY1" fmla="*/ 38100 h 180975"/>
                <a:gd name="connsiteX2" fmla="*/ 52387 w 145256"/>
                <a:gd name="connsiteY2" fmla="*/ 104775 h 180975"/>
                <a:gd name="connsiteX3" fmla="*/ 0 w 145256"/>
                <a:gd name="connsiteY3" fmla="*/ 128587 h 180975"/>
                <a:gd name="connsiteX4" fmla="*/ 88106 w 145256"/>
                <a:gd name="connsiteY4" fmla="*/ 180975 h 180975"/>
                <a:gd name="connsiteX5" fmla="*/ 142875 w 145256"/>
                <a:gd name="connsiteY5" fmla="*/ 111918 h 180975"/>
                <a:gd name="connsiteX6" fmla="*/ 145256 w 145256"/>
                <a:gd name="connsiteY6" fmla="*/ 57150 h 180975"/>
                <a:gd name="connsiteX7" fmla="*/ 114300 w 145256"/>
                <a:gd name="connsiteY7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56" h="180975">
                  <a:moveTo>
                    <a:pt x="114300" y="0"/>
                  </a:moveTo>
                  <a:lnTo>
                    <a:pt x="47625" y="38100"/>
                  </a:lnTo>
                  <a:lnTo>
                    <a:pt x="52387" y="104775"/>
                  </a:lnTo>
                  <a:lnTo>
                    <a:pt x="0" y="128587"/>
                  </a:lnTo>
                  <a:lnTo>
                    <a:pt x="88106" y="180975"/>
                  </a:lnTo>
                  <a:lnTo>
                    <a:pt x="142875" y="111918"/>
                  </a:lnTo>
                  <a:lnTo>
                    <a:pt x="145256" y="5715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9" name="フリーフォーム 1178">
              <a:extLst>
                <a:ext uri="{FF2B5EF4-FFF2-40B4-BE49-F238E27FC236}">
                  <a16:creationId xmlns:a16="http://schemas.microsoft.com/office/drawing/2014/main" id="{D504A1E3-09FD-4298-A0F4-7011FE03687E}"/>
                </a:ext>
              </a:extLst>
            </p:cNvPr>
            <p:cNvSpPr/>
            <p:nvPr/>
          </p:nvSpPr>
          <p:spPr bwMode="auto">
            <a:xfrm>
              <a:off x="8827218" y="4100458"/>
              <a:ext cx="252524" cy="96588"/>
            </a:xfrm>
            <a:custGeom>
              <a:avLst/>
              <a:gdLst>
                <a:gd name="connsiteX0" fmla="*/ 345281 w 345281"/>
                <a:gd name="connsiteY0" fmla="*/ 119062 h 130969"/>
                <a:gd name="connsiteX1" fmla="*/ 173831 w 345281"/>
                <a:gd name="connsiteY1" fmla="*/ 0 h 130969"/>
                <a:gd name="connsiteX2" fmla="*/ 11906 w 345281"/>
                <a:gd name="connsiteY2" fmla="*/ 14287 h 130969"/>
                <a:gd name="connsiteX3" fmla="*/ 0 w 345281"/>
                <a:gd name="connsiteY3" fmla="*/ 50006 h 130969"/>
                <a:gd name="connsiteX4" fmla="*/ 111918 w 345281"/>
                <a:gd name="connsiteY4" fmla="*/ 47625 h 130969"/>
                <a:gd name="connsiteX5" fmla="*/ 235743 w 345281"/>
                <a:gd name="connsiteY5" fmla="*/ 104775 h 130969"/>
                <a:gd name="connsiteX6" fmla="*/ 235743 w 345281"/>
                <a:gd name="connsiteY6" fmla="*/ 130969 h 130969"/>
                <a:gd name="connsiteX7" fmla="*/ 345281 w 345281"/>
                <a:gd name="connsiteY7" fmla="*/ 119062 h 130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5281" h="130969">
                  <a:moveTo>
                    <a:pt x="345281" y="119062"/>
                  </a:moveTo>
                  <a:lnTo>
                    <a:pt x="173831" y="0"/>
                  </a:lnTo>
                  <a:lnTo>
                    <a:pt x="11906" y="14287"/>
                  </a:lnTo>
                  <a:lnTo>
                    <a:pt x="0" y="50006"/>
                  </a:lnTo>
                  <a:lnTo>
                    <a:pt x="111918" y="47625"/>
                  </a:lnTo>
                  <a:lnTo>
                    <a:pt x="235743" y="104775"/>
                  </a:lnTo>
                  <a:lnTo>
                    <a:pt x="235743" y="130969"/>
                  </a:lnTo>
                  <a:lnTo>
                    <a:pt x="345281" y="11906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0" name="フリーフォーム 1179">
              <a:extLst>
                <a:ext uri="{FF2B5EF4-FFF2-40B4-BE49-F238E27FC236}">
                  <a16:creationId xmlns:a16="http://schemas.microsoft.com/office/drawing/2014/main" id="{C5663902-73D0-4EC9-A9D7-B29AC5D2D3C6}"/>
                </a:ext>
              </a:extLst>
            </p:cNvPr>
            <p:cNvSpPr/>
            <p:nvPr/>
          </p:nvSpPr>
          <p:spPr bwMode="auto">
            <a:xfrm>
              <a:off x="9064614" y="4204028"/>
              <a:ext cx="90769" cy="52366"/>
            </a:xfrm>
            <a:custGeom>
              <a:avLst/>
              <a:gdLst>
                <a:gd name="connsiteX0" fmla="*/ 97631 w 123825"/>
                <a:gd name="connsiteY0" fmla="*/ 0 h 71437"/>
                <a:gd name="connsiteX1" fmla="*/ 123825 w 123825"/>
                <a:gd name="connsiteY1" fmla="*/ 38100 h 71437"/>
                <a:gd name="connsiteX2" fmla="*/ 97631 w 123825"/>
                <a:gd name="connsiteY2" fmla="*/ 71437 h 71437"/>
                <a:gd name="connsiteX3" fmla="*/ 0 w 123825"/>
                <a:gd name="connsiteY3" fmla="*/ 54768 h 71437"/>
                <a:gd name="connsiteX4" fmla="*/ 97631 w 123825"/>
                <a:gd name="connsiteY4" fmla="*/ 0 h 7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25" h="71437">
                  <a:moveTo>
                    <a:pt x="97631" y="0"/>
                  </a:moveTo>
                  <a:lnTo>
                    <a:pt x="123825" y="38100"/>
                  </a:lnTo>
                  <a:lnTo>
                    <a:pt x="97631" y="71437"/>
                  </a:lnTo>
                  <a:lnTo>
                    <a:pt x="0" y="54768"/>
                  </a:lnTo>
                  <a:lnTo>
                    <a:pt x="9763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1" name="フリーフォーム 1180">
              <a:extLst>
                <a:ext uri="{FF2B5EF4-FFF2-40B4-BE49-F238E27FC236}">
                  <a16:creationId xmlns:a16="http://schemas.microsoft.com/office/drawing/2014/main" id="{3BBCE17F-FD76-42DB-9221-E1414227C93B}"/>
                </a:ext>
              </a:extLst>
            </p:cNvPr>
            <p:cNvSpPr/>
            <p:nvPr/>
          </p:nvSpPr>
          <p:spPr bwMode="auto">
            <a:xfrm>
              <a:off x="9134436" y="4197046"/>
              <a:ext cx="104734" cy="55858"/>
            </a:xfrm>
            <a:custGeom>
              <a:avLst/>
              <a:gdLst>
                <a:gd name="connsiteX0" fmla="*/ 0 w 142875"/>
                <a:gd name="connsiteY0" fmla="*/ 11906 h 76200"/>
                <a:gd name="connsiteX1" fmla="*/ 40481 w 142875"/>
                <a:gd name="connsiteY1" fmla="*/ 59531 h 76200"/>
                <a:gd name="connsiteX2" fmla="*/ 130968 w 142875"/>
                <a:gd name="connsiteY2" fmla="*/ 76200 h 76200"/>
                <a:gd name="connsiteX3" fmla="*/ 142875 w 142875"/>
                <a:gd name="connsiteY3" fmla="*/ 35718 h 76200"/>
                <a:gd name="connsiteX4" fmla="*/ 50006 w 142875"/>
                <a:gd name="connsiteY4" fmla="*/ 0 h 76200"/>
                <a:gd name="connsiteX5" fmla="*/ 0 w 142875"/>
                <a:gd name="connsiteY5" fmla="*/ 11906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875" h="76200">
                  <a:moveTo>
                    <a:pt x="0" y="11906"/>
                  </a:moveTo>
                  <a:lnTo>
                    <a:pt x="40481" y="59531"/>
                  </a:lnTo>
                  <a:lnTo>
                    <a:pt x="130968" y="76200"/>
                  </a:lnTo>
                  <a:lnTo>
                    <a:pt x="142875" y="35718"/>
                  </a:lnTo>
                  <a:lnTo>
                    <a:pt x="50006" y="0"/>
                  </a:lnTo>
                  <a:lnTo>
                    <a:pt x="0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2" name="フリーフォーム 1184">
              <a:extLst>
                <a:ext uri="{FF2B5EF4-FFF2-40B4-BE49-F238E27FC236}">
                  <a16:creationId xmlns:a16="http://schemas.microsoft.com/office/drawing/2014/main" id="{344DD1DD-4671-4989-A525-F0A860F1DAF9}"/>
                </a:ext>
              </a:extLst>
            </p:cNvPr>
            <p:cNvSpPr/>
            <p:nvPr/>
          </p:nvSpPr>
          <p:spPr bwMode="auto">
            <a:xfrm>
              <a:off x="9242660" y="4226138"/>
              <a:ext cx="53530" cy="30256"/>
            </a:xfrm>
            <a:custGeom>
              <a:avLst/>
              <a:gdLst>
                <a:gd name="connsiteX0" fmla="*/ 0 w 73819"/>
                <a:gd name="connsiteY0" fmla="*/ 40481 h 40481"/>
                <a:gd name="connsiteX1" fmla="*/ 26194 w 73819"/>
                <a:gd name="connsiteY1" fmla="*/ 0 h 40481"/>
                <a:gd name="connsiteX2" fmla="*/ 73819 w 73819"/>
                <a:gd name="connsiteY2" fmla="*/ 21431 h 40481"/>
                <a:gd name="connsiteX3" fmla="*/ 61913 w 73819"/>
                <a:gd name="connsiteY3" fmla="*/ 40481 h 40481"/>
                <a:gd name="connsiteX4" fmla="*/ 0 w 73819"/>
                <a:gd name="connsiteY4" fmla="*/ 40481 h 40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819" h="40481">
                  <a:moveTo>
                    <a:pt x="0" y="40481"/>
                  </a:moveTo>
                  <a:lnTo>
                    <a:pt x="26194" y="0"/>
                  </a:lnTo>
                  <a:lnTo>
                    <a:pt x="73819" y="21431"/>
                  </a:lnTo>
                  <a:lnTo>
                    <a:pt x="61913" y="40481"/>
                  </a:lnTo>
                  <a:lnTo>
                    <a:pt x="0" y="404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3" name="フリーフォーム 1185">
              <a:extLst>
                <a:ext uri="{FF2B5EF4-FFF2-40B4-BE49-F238E27FC236}">
                  <a16:creationId xmlns:a16="http://schemas.microsoft.com/office/drawing/2014/main" id="{333C3C28-4402-4CF5-B5E5-9085C89096A1}"/>
                </a:ext>
              </a:extLst>
            </p:cNvPr>
            <p:cNvSpPr/>
            <p:nvPr/>
          </p:nvSpPr>
          <p:spPr bwMode="auto">
            <a:xfrm>
              <a:off x="8720157" y="4305270"/>
              <a:ext cx="132662" cy="91933"/>
            </a:xfrm>
            <a:custGeom>
              <a:avLst/>
              <a:gdLst>
                <a:gd name="connsiteX0" fmla="*/ 16669 w 180975"/>
                <a:gd name="connsiteY0" fmla="*/ 19050 h 126206"/>
                <a:gd name="connsiteX1" fmla="*/ 126207 w 180975"/>
                <a:gd name="connsiteY1" fmla="*/ 0 h 126206"/>
                <a:gd name="connsiteX2" fmla="*/ 180975 w 180975"/>
                <a:gd name="connsiteY2" fmla="*/ 35719 h 126206"/>
                <a:gd name="connsiteX3" fmla="*/ 47625 w 180975"/>
                <a:gd name="connsiteY3" fmla="*/ 126206 h 126206"/>
                <a:gd name="connsiteX4" fmla="*/ 28575 w 180975"/>
                <a:gd name="connsiteY4" fmla="*/ 88106 h 126206"/>
                <a:gd name="connsiteX5" fmla="*/ 0 w 180975"/>
                <a:gd name="connsiteY5" fmla="*/ 66675 h 126206"/>
                <a:gd name="connsiteX6" fmla="*/ 16669 w 180975"/>
                <a:gd name="connsiteY6" fmla="*/ 19050 h 126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0975" h="126206">
                  <a:moveTo>
                    <a:pt x="16669" y="19050"/>
                  </a:moveTo>
                  <a:lnTo>
                    <a:pt x="126207" y="0"/>
                  </a:lnTo>
                  <a:lnTo>
                    <a:pt x="180975" y="35719"/>
                  </a:lnTo>
                  <a:lnTo>
                    <a:pt x="47625" y="126206"/>
                  </a:lnTo>
                  <a:lnTo>
                    <a:pt x="28575" y="88106"/>
                  </a:lnTo>
                  <a:lnTo>
                    <a:pt x="0" y="66675"/>
                  </a:lnTo>
                  <a:lnTo>
                    <a:pt x="16669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4" name="フリーフォーム 1186">
              <a:extLst>
                <a:ext uri="{FF2B5EF4-FFF2-40B4-BE49-F238E27FC236}">
                  <a16:creationId xmlns:a16="http://schemas.microsoft.com/office/drawing/2014/main" id="{908783CD-0A8D-4386-AB01-EB1E4DFDF04F}"/>
                </a:ext>
              </a:extLst>
            </p:cNvPr>
            <p:cNvSpPr/>
            <p:nvPr/>
          </p:nvSpPr>
          <p:spPr bwMode="auto">
            <a:xfrm>
              <a:off x="8685246" y="4344836"/>
              <a:ext cx="79132" cy="59349"/>
            </a:xfrm>
            <a:custGeom>
              <a:avLst/>
              <a:gdLst>
                <a:gd name="connsiteX0" fmla="*/ 28575 w 107157"/>
                <a:gd name="connsiteY0" fmla="*/ 0 h 80962"/>
                <a:gd name="connsiteX1" fmla="*/ 107157 w 107157"/>
                <a:gd name="connsiteY1" fmla="*/ 73819 h 80962"/>
                <a:gd name="connsiteX2" fmla="*/ 69057 w 107157"/>
                <a:gd name="connsiteY2" fmla="*/ 80962 h 80962"/>
                <a:gd name="connsiteX3" fmla="*/ 0 w 107157"/>
                <a:gd name="connsiteY3" fmla="*/ 50006 h 80962"/>
                <a:gd name="connsiteX4" fmla="*/ 28575 w 107157"/>
                <a:gd name="connsiteY4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157" h="80962">
                  <a:moveTo>
                    <a:pt x="28575" y="0"/>
                  </a:moveTo>
                  <a:lnTo>
                    <a:pt x="107157" y="73819"/>
                  </a:lnTo>
                  <a:lnTo>
                    <a:pt x="69057" y="80962"/>
                  </a:lnTo>
                  <a:lnTo>
                    <a:pt x="0" y="50006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5" name="フリーフォーム 1187">
              <a:extLst>
                <a:ext uri="{FF2B5EF4-FFF2-40B4-BE49-F238E27FC236}">
                  <a16:creationId xmlns:a16="http://schemas.microsoft.com/office/drawing/2014/main" id="{3E2F09F4-A519-4F65-BEB2-7A75375A88C8}"/>
                </a:ext>
              </a:extLst>
            </p:cNvPr>
            <p:cNvSpPr/>
            <p:nvPr/>
          </p:nvSpPr>
          <p:spPr bwMode="auto">
            <a:xfrm>
              <a:off x="8750413" y="4330872"/>
              <a:ext cx="101242" cy="122189"/>
            </a:xfrm>
            <a:custGeom>
              <a:avLst/>
              <a:gdLst>
                <a:gd name="connsiteX0" fmla="*/ 138112 w 138112"/>
                <a:gd name="connsiteY0" fmla="*/ 0 h 166687"/>
                <a:gd name="connsiteX1" fmla="*/ 0 w 138112"/>
                <a:gd name="connsiteY1" fmla="*/ 102394 h 166687"/>
                <a:gd name="connsiteX2" fmla="*/ 69056 w 138112"/>
                <a:gd name="connsiteY2" fmla="*/ 166687 h 166687"/>
                <a:gd name="connsiteX3" fmla="*/ 133350 w 138112"/>
                <a:gd name="connsiteY3" fmla="*/ 159544 h 166687"/>
                <a:gd name="connsiteX4" fmla="*/ 138112 w 138112"/>
                <a:gd name="connsiteY4" fmla="*/ 0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166687">
                  <a:moveTo>
                    <a:pt x="138112" y="0"/>
                  </a:moveTo>
                  <a:lnTo>
                    <a:pt x="0" y="102394"/>
                  </a:lnTo>
                  <a:lnTo>
                    <a:pt x="69056" y="166687"/>
                  </a:lnTo>
                  <a:lnTo>
                    <a:pt x="133350" y="159544"/>
                  </a:lnTo>
                  <a:lnTo>
                    <a:pt x="1381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6" name="フリーフォーム 1188">
              <a:extLst>
                <a:ext uri="{FF2B5EF4-FFF2-40B4-BE49-F238E27FC236}">
                  <a16:creationId xmlns:a16="http://schemas.microsoft.com/office/drawing/2014/main" id="{348D3A8D-A2F6-470C-AAAE-B20FD9DAC8CF}"/>
                </a:ext>
              </a:extLst>
            </p:cNvPr>
            <p:cNvSpPr/>
            <p:nvPr/>
          </p:nvSpPr>
          <p:spPr bwMode="auto">
            <a:xfrm>
              <a:off x="8782997" y="4449570"/>
              <a:ext cx="93097" cy="73314"/>
            </a:xfrm>
            <a:custGeom>
              <a:avLst/>
              <a:gdLst>
                <a:gd name="connsiteX0" fmla="*/ 88107 w 126207"/>
                <a:gd name="connsiteY0" fmla="*/ 0 h 100012"/>
                <a:gd name="connsiteX1" fmla="*/ 26194 w 126207"/>
                <a:gd name="connsiteY1" fmla="*/ 7144 h 100012"/>
                <a:gd name="connsiteX2" fmla="*/ 0 w 126207"/>
                <a:gd name="connsiteY2" fmla="*/ 40481 h 100012"/>
                <a:gd name="connsiteX3" fmla="*/ 116682 w 126207"/>
                <a:gd name="connsiteY3" fmla="*/ 100012 h 100012"/>
                <a:gd name="connsiteX4" fmla="*/ 126207 w 126207"/>
                <a:gd name="connsiteY4" fmla="*/ 50006 h 100012"/>
                <a:gd name="connsiteX5" fmla="*/ 88107 w 126207"/>
                <a:gd name="connsiteY5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6207" h="100012">
                  <a:moveTo>
                    <a:pt x="88107" y="0"/>
                  </a:moveTo>
                  <a:lnTo>
                    <a:pt x="26194" y="7144"/>
                  </a:lnTo>
                  <a:lnTo>
                    <a:pt x="0" y="40481"/>
                  </a:lnTo>
                  <a:lnTo>
                    <a:pt x="116682" y="100012"/>
                  </a:lnTo>
                  <a:lnTo>
                    <a:pt x="126207" y="50006"/>
                  </a:lnTo>
                  <a:lnTo>
                    <a:pt x="8810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7" name="フリーフォーム 1189">
              <a:extLst>
                <a:ext uri="{FF2B5EF4-FFF2-40B4-BE49-F238E27FC236}">
                  <a16:creationId xmlns:a16="http://schemas.microsoft.com/office/drawing/2014/main" id="{1035A445-50EC-4231-9668-06B4195112F9}"/>
                </a:ext>
              </a:extLst>
            </p:cNvPr>
            <p:cNvSpPr/>
            <p:nvPr/>
          </p:nvSpPr>
          <p:spPr bwMode="auto">
            <a:xfrm>
              <a:off x="8872602" y="4480990"/>
              <a:ext cx="151282" cy="76805"/>
            </a:xfrm>
            <a:custGeom>
              <a:avLst/>
              <a:gdLst>
                <a:gd name="connsiteX0" fmla="*/ 0 w 207169"/>
                <a:gd name="connsiteY0" fmla="*/ 9525 h 104775"/>
                <a:gd name="connsiteX1" fmla="*/ 45244 w 207169"/>
                <a:gd name="connsiteY1" fmla="*/ 40482 h 104775"/>
                <a:gd name="connsiteX2" fmla="*/ 97631 w 207169"/>
                <a:gd name="connsiteY2" fmla="*/ 0 h 104775"/>
                <a:gd name="connsiteX3" fmla="*/ 147638 w 207169"/>
                <a:gd name="connsiteY3" fmla="*/ 4763 h 104775"/>
                <a:gd name="connsiteX4" fmla="*/ 207169 w 207169"/>
                <a:gd name="connsiteY4" fmla="*/ 59532 h 104775"/>
                <a:gd name="connsiteX5" fmla="*/ 159544 w 207169"/>
                <a:gd name="connsiteY5" fmla="*/ 104775 h 104775"/>
                <a:gd name="connsiteX6" fmla="*/ 138113 w 207169"/>
                <a:gd name="connsiteY6" fmla="*/ 47625 h 104775"/>
                <a:gd name="connsiteX7" fmla="*/ 104775 w 207169"/>
                <a:gd name="connsiteY7" fmla="*/ 40482 h 104775"/>
                <a:gd name="connsiteX8" fmla="*/ 80963 w 207169"/>
                <a:gd name="connsiteY8" fmla="*/ 54769 h 104775"/>
                <a:gd name="connsiteX9" fmla="*/ 97631 w 207169"/>
                <a:gd name="connsiteY9" fmla="*/ 88107 h 104775"/>
                <a:gd name="connsiteX10" fmla="*/ 73819 w 207169"/>
                <a:gd name="connsiteY10" fmla="*/ 102394 h 104775"/>
                <a:gd name="connsiteX11" fmla="*/ 2381 w 207169"/>
                <a:gd name="connsiteY11" fmla="*/ 61913 h 104775"/>
                <a:gd name="connsiteX12" fmla="*/ 0 w 207169"/>
                <a:gd name="connsiteY12" fmla="*/ 952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7169" h="104775">
                  <a:moveTo>
                    <a:pt x="0" y="9525"/>
                  </a:moveTo>
                  <a:lnTo>
                    <a:pt x="45244" y="40482"/>
                  </a:lnTo>
                  <a:lnTo>
                    <a:pt x="97631" y="0"/>
                  </a:lnTo>
                  <a:lnTo>
                    <a:pt x="147638" y="4763"/>
                  </a:lnTo>
                  <a:lnTo>
                    <a:pt x="207169" y="59532"/>
                  </a:lnTo>
                  <a:lnTo>
                    <a:pt x="159544" y="104775"/>
                  </a:lnTo>
                  <a:lnTo>
                    <a:pt x="138113" y="47625"/>
                  </a:lnTo>
                  <a:lnTo>
                    <a:pt x="104775" y="40482"/>
                  </a:lnTo>
                  <a:lnTo>
                    <a:pt x="80963" y="54769"/>
                  </a:lnTo>
                  <a:lnTo>
                    <a:pt x="97631" y="88107"/>
                  </a:lnTo>
                  <a:lnTo>
                    <a:pt x="73819" y="102394"/>
                  </a:lnTo>
                  <a:lnTo>
                    <a:pt x="2381" y="61913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8" name="フリーフォーム 1190">
              <a:extLst>
                <a:ext uri="{FF2B5EF4-FFF2-40B4-BE49-F238E27FC236}">
                  <a16:creationId xmlns:a16="http://schemas.microsoft.com/office/drawing/2014/main" id="{6925CD70-184B-4DD5-87A0-232EA87C78A2}"/>
                </a:ext>
              </a:extLst>
            </p:cNvPr>
            <p:cNvSpPr/>
            <p:nvPr/>
          </p:nvSpPr>
          <p:spPr bwMode="auto">
            <a:xfrm>
              <a:off x="8956389" y="4420478"/>
              <a:ext cx="294418" cy="401478"/>
            </a:xfrm>
            <a:custGeom>
              <a:avLst/>
              <a:gdLst>
                <a:gd name="connsiteX0" fmla="*/ 59531 w 402431"/>
                <a:gd name="connsiteY0" fmla="*/ 185737 h 547687"/>
                <a:gd name="connsiteX1" fmla="*/ 90488 w 402431"/>
                <a:gd name="connsiteY1" fmla="*/ 142875 h 547687"/>
                <a:gd name="connsiteX2" fmla="*/ 80963 w 402431"/>
                <a:gd name="connsiteY2" fmla="*/ 128587 h 547687"/>
                <a:gd name="connsiteX3" fmla="*/ 121444 w 402431"/>
                <a:gd name="connsiteY3" fmla="*/ 33337 h 547687"/>
                <a:gd name="connsiteX4" fmla="*/ 245269 w 402431"/>
                <a:gd name="connsiteY4" fmla="*/ 0 h 547687"/>
                <a:gd name="connsiteX5" fmla="*/ 202406 w 402431"/>
                <a:gd name="connsiteY5" fmla="*/ 97631 h 547687"/>
                <a:gd name="connsiteX6" fmla="*/ 230981 w 402431"/>
                <a:gd name="connsiteY6" fmla="*/ 171450 h 547687"/>
                <a:gd name="connsiteX7" fmla="*/ 400050 w 402431"/>
                <a:gd name="connsiteY7" fmla="*/ 221456 h 547687"/>
                <a:gd name="connsiteX8" fmla="*/ 397669 w 402431"/>
                <a:gd name="connsiteY8" fmla="*/ 345281 h 547687"/>
                <a:gd name="connsiteX9" fmla="*/ 402431 w 402431"/>
                <a:gd name="connsiteY9" fmla="*/ 385762 h 547687"/>
                <a:gd name="connsiteX10" fmla="*/ 330994 w 402431"/>
                <a:gd name="connsiteY10" fmla="*/ 371475 h 547687"/>
                <a:gd name="connsiteX11" fmla="*/ 309563 w 402431"/>
                <a:gd name="connsiteY11" fmla="*/ 428625 h 547687"/>
                <a:gd name="connsiteX12" fmla="*/ 333375 w 402431"/>
                <a:gd name="connsiteY12" fmla="*/ 497681 h 547687"/>
                <a:gd name="connsiteX13" fmla="*/ 280988 w 402431"/>
                <a:gd name="connsiteY13" fmla="*/ 547687 h 547687"/>
                <a:gd name="connsiteX14" fmla="*/ 202406 w 402431"/>
                <a:gd name="connsiteY14" fmla="*/ 526256 h 547687"/>
                <a:gd name="connsiteX15" fmla="*/ 135731 w 402431"/>
                <a:gd name="connsiteY15" fmla="*/ 438150 h 547687"/>
                <a:gd name="connsiteX16" fmla="*/ 42863 w 402431"/>
                <a:gd name="connsiteY16" fmla="*/ 426243 h 547687"/>
                <a:gd name="connsiteX17" fmla="*/ 0 w 402431"/>
                <a:gd name="connsiteY17" fmla="*/ 376237 h 547687"/>
                <a:gd name="connsiteX18" fmla="*/ 80963 w 402431"/>
                <a:gd name="connsiteY18" fmla="*/ 295275 h 547687"/>
                <a:gd name="connsiteX19" fmla="*/ 59531 w 402431"/>
                <a:gd name="connsiteY19" fmla="*/ 185737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2431" h="547687">
                  <a:moveTo>
                    <a:pt x="59531" y="185737"/>
                  </a:moveTo>
                  <a:lnTo>
                    <a:pt x="90488" y="142875"/>
                  </a:lnTo>
                  <a:lnTo>
                    <a:pt x="80963" y="128587"/>
                  </a:lnTo>
                  <a:lnTo>
                    <a:pt x="121444" y="33337"/>
                  </a:lnTo>
                  <a:lnTo>
                    <a:pt x="245269" y="0"/>
                  </a:lnTo>
                  <a:lnTo>
                    <a:pt x="202406" y="97631"/>
                  </a:lnTo>
                  <a:lnTo>
                    <a:pt x="230981" y="171450"/>
                  </a:lnTo>
                  <a:lnTo>
                    <a:pt x="400050" y="221456"/>
                  </a:lnTo>
                  <a:cubicBezTo>
                    <a:pt x="399256" y="262731"/>
                    <a:pt x="398463" y="304006"/>
                    <a:pt x="397669" y="345281"/>
                  </a:cubicBezTo>
                  <a:lnTo>
                    <a:pt x="402431" y="385762"/>
                  </a:lnTo>
                  <a:lnTo>
                    <a:pt x="330994" y="371475"/>
                  </a:lnTo>
                  <a:lnTo>
                    <a:pt x="309563" y="428625"/>
                  </a:lnTo>
                  <a:lnTo>
                    <a:pt x="333375" y="497681"/>
                  </a:lnTo>
                  <a:lnTo>
                    <a:pt x="280988" y="547687"/>
                  </a:lnTo>
                  <a:lnTo>
                    <a:pt x="202406" y="526256"/>
                  </a:lnTo>
                  <a:lnTo>
                    <a:pt x="135731" y="438150"/>
                  </a:lnTo>
                  <a:lnTo>
                    <a:pt x="42863" y="426243"/>
                  </a:lnTo>
                  <a:lnTo>
                    <a:pt x="0" y="376237"/>
                  </a:lnTo>
                  <a:lnTo>
                    <a:pt x="80963" y="295275"/>
                  </a:lnTo>
                  <a:lnTo>
                    <a:pt x="59531" y="18573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9" name="フリーフォーム 1191">
              <a:extLst>
                <a:ext uri="{FF2B5EF4-FFF2-40B4-BE49-F238E27FC236}">
                  <a16:creationId xmlns:a16="http://schemas.microsoft.com/office/drawing/2014/main" id="{5B77FDA8-CF90-4611-B1A1-6D41EEA2D2A2}"/>
                </a:ext>
              </a:extLst>
            </p:cNvPr>
            <p:cNvSpPr/>
            <p:nvPr/>
          </p:nvSpPr>
          <p:spPr bwMode="auto">
            <a:xfrm>
              <a:off x="8905186" y="4697440"/>
              <a:ext cx="157100" cy="187356"/>
            </a:xfrm>
            <a:custGeom>
              <a:avLst/>
              <a:gdLst>
                <a:gd name="connsiteX0" fmla="*/ 69056 w 214312"/>
                <a:gd name="connsiteY0" fmla="*/ 0 h 254794"/>
                <a:gd name="connsiteX1" fmla="*/ 40481 w 214312"/>
                <a:gd name="connsiteY1" fmla="*/ 45244 h 254794"/>
                <a:gd name="connsiteX2" fmla="*/ 0 w 214312"/>
                <a:gd name="connsiteY2" fmla="*/ 138113 h 254794"/>
                <a:gd name="connsiteX3" fmla="*/ 33337 w 214312"/>
                <a:gd name="connsiteY3" fmla="*/ 173832 h 254794"/>
                <a:gd name="connsiteX4" fmla="*/ 28575 w 214312"/>
                <a:gd name="connsiteY4" fmla="*/ 230982 h 254794"/>
                <a:gd name="connsiteX5" fmla="*/ 76200 w 214312"/>
                <a:gd name="connsiteY5" fmla="*/ 254794 h 254794"/>
                <a:gd name="connsiteX6" fmla="*/ 114300 w 214312"/>
                <a:gd name="connsiteY6" fmla="*/ 178594 h 254794"/>
                <a:gd name="connsiteX7" fmla="*/ 200025 w 214312"/>
                <a:gd name="connsiteY7" fmla="*/ 128588 h 254794"/>
                <a:gd name="connsiteX8" fmla="*/ 214312 w 214312"/>
                <a:gd name="connsiteY8" fmla="*/ 54769 h 254794"/>
                <a:gd name="connsiteX9" fmla="*/ 126206 w 214312"/>
                <a:gd name="connsiteY9" fmla="*/ 59532 h 254794"/>
                <a:gd name="connsiteX10" fmla="*/ 69056 w 214312"/>
                <a:gd name="connsiteY10" fmla="*/ 0 h 254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12" h="254794">
                  <a:moveTo>
                    <a:pt x="69056" y="0"/>
                  </a:moveTo>
                  <a:lnTo>
                    <a:pt x="40481" y="45244"/>
                  </a:lnTo>
                  <a:lnTo>
                    <a:pt x="0" y="138113"/>
                  </a:lnTo>
                  <a:lnTo>
                    <a:pt x="33337" y="173832"/>
                  </a:lnTo>
                  <a:lnTo>
                    <a:pt x="28575" y="230982"/>
                  </a:lnTo>
                  <a:lnTo>
                    <a:pt x="76200" y="254794"/>
                  </a:lnTo>
                  <a:lnTo>
                    <a:pt x="114300" y="178594"/>
                  </a:lnTo>
                  <a:lnTo>
                    <a:pt x="200025" y="128588"/>
                  </a:lnTo>
                  <a:lnTo>
                    <a:pt x="214312" y="54769"/>
                  </a:lnTo>
                  <a:lnTo>
                    <a:pt x="126206" y="59532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0" name="フリーフォーム 1192">
              <a:extLst>
                <a:ext uri="{FF2B5EF4-FFF2-40B4-BE49-F238E27FC236}">
                  <a16:creationId xmlns:a16="http://schemas.microsoft.com/office/drawing/2014/main" id="{A6E2B502-E89D-4BD9-9504-F55FFC2123DE}"/>
                </a:ext>
              </a:extLst>
            </p:cNvPr>
            <p:cNvSpPr/>
            <p:nvPr/>
          </p:nvSpPr>
          <p:spPr bwMode="auto">
            <a:xfrm>
              <a:off x="8905186" y="4756788"/>
              <a:ext cx="314201" cy="484102"/>
            </a:xfrm>
            <a:custGeom>
              <a:avLst/>
              <a:gdLst>
                <a:gd name="connsiteX0" fmla="*/ 38100 w 428625"/>
                <a:gd name="connsiteY0" fmla="*/ 140494 h 659606"/>
                <a:gd name="connsiteX1" fmla="*/ 0 w 428625"/>
                <a:gd name="connsiteY1" fmla="*/ 190500 h 659606"/>
                <a:gd name="connsiteX2" fmla="*/ 4762 w 428625"/>
                <a:gd name="connsiteY2" fmla="*/ 228600 h 659606"/>
                <a:gd name="connsiteX3" fmla="*/ 47625 w 428625"/>
                <a:gd name="connsiteY3" fmla="*/ 230981 h 659606"/>
                <a:gd name="connsiteX4" fmla="*/ 111919 w 428625"/>
                <a:gd name="connsiteY4" fmla="*/ 402431 h 659606"/>
                <a:gd name="connsiteX5" fmla="*/ 180975 w 428625"/>
                <a:gd name="connsiteY5" fmla="*/ 554831 h 659606"/>
                <a:gd name="connsiteX6" fmla="*/ 352425 w 428625"/>
                <a:gd name="connsiteY6" fmla="*/ 659606 h 659606"/>
                <a:gd name="connsiteX7" fmla="*/ 381000 w 428625"/>
                <a:gd name="connsiteY7" fmla="*/ 635794 h 659606"/>
                <a:gd name="connsiteX8" fmla="*/ 428625 w 428625"/>
                <a:gd name="connsiteY8" fmla="*/ 464344 h 659606"/>
                <a:gd name="connsiteX9" fmla="*/ 400050 w 428625"/>
                <a:gd name="connsiteY9" fmla="*/ 385762 h 659606"/>
                <a:gd name="connsiteX10" fmla="*/ 345281 w 428625"/>
                <a:gd name="connsiteY10" fmla="*/ 328612 h 659606"/>
                <a:gd name="connsiteX11" fmla="*/ 297656 w 428625"/>
                <a:gd name="connsiteY11" fmla="*/ 338137 h 659606"/>
                <a:gd name="connsiteX12" fmla="*/ 254794 w 428625"/>
                <a:gd name="connsiteY12" fmla="*/ 266700 h 659606"/>
                <a:gd name="connsiteX13" fmla="*/ 290512 w 428625"/>
                <a:gd name="connsiteY13" fmla="*/ 157162 h 659606"/>
                <a:gd name="connsiteX14" fmla="*/ 364331 w 428625"/>
                <a:gd name="connsiteY14" fmla="*/ 133350 h 659606"/>
                <a:gd name="connsiteX15" fmla="*/ 354806 w 428625"/>
                <a:gd name="connsiteY15" fmla="*/ 83344 h 659606"/>
                <a:gd name="connsiteX16" fmla="*/ 273844 w 428625"/>
                <a:gd name="connsiteY16" fmla="*/ 73819 h 659606"/>
                <a:gd name="connsiteX17" fmla="*/ 216694 w 428625"/>
                <a:gd name="connsiteY17" fmla="*/ 0 h 659606"/>
                <a:gd name="connsiteX18" fmla="*/ 195262 w 428625"/>
                <a:gd name="connsiteY18" fmla="*/ 42862 h 659606"/>
                <a:gd name="connsiteX19" fmla="*/ 114300 w 428625"/>
                <a:gd name="connsiteY19" fmla="*/ 97631 h 659606"/>
                <a:gd name="connsiteX20" fmla="*/ 80962 w 428625"/>
                <a:gd name="connsiteY20" fmla="*/ 173831 h 659606"/>
                <a:gd name="connsiteX21" fmla="*/ 38100 w 428625"/>
                <a:gd name="connsiteY21" fmla="*/ 140494 h 659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28625" h="659606">
                  <a:moveTo>
                    <a:pt x="38100" y="140494"/>
                  </a:moveTo>
                  <a:lnTo>
                    <a:pt x="0" y="190500"/>
                  </a:lnTo>
                  <a:lnTo>
                    <a:pt x="4762" y="228600"/>
                  </a:lnTo>
                  <a:lnTo>
                    <a:pt x="47625" y="230981"/>
                  </a:lnTo>
                  <a:lnTo>
                    <a:pt x="111919" y="402431"/>
                  </a:lnTo>
                  <a:lnTo>
                    <a:pt x="180975" y="554831"/>
                  </a:lnTo>
                  <a:lnTo>
                    <a:pt x="352425" y="659606"/>
                  </a:lnTo>
                  <a:lnTo>
                    <a:pt x="381000" y="635794"/>
                  </a:lnTo>
                  <a:lnTo>
                    <a:pt x="428625" y="464344"/>
                  </a:lnTo>
                  <a:lnTo>
                    <a:pt x="400050" y="385762"/>
                  </a:lnTo>
                  <a:lnTo>
                    <a:pt x="345281" y="328612"/>
                  </a:lnTo>
                  <a:lnTo>
                    <a:pt x="297656" y="338137"/>
                  </a:lnTo>
                  <a:lnTo>
                    <a:pt x="254794" y="266700"/>
                  </a:lnTo>
                  <a:lnTo>
                    <a:pt x="290512" y="157162"/>
                  </a:lnTo>
                  <a:lnTo>
                    <a:pt x="364331" y="133350"/>
                  </a:lnTo>
                  <a:lnTo>
                    <a:pt x="354806" y="83344"/>
                  </a:lnTo>
                  <a:lnTo>
                    <a:pt x="273844" y="73819"/>
                  </a:lnTo>
                  <a:lnTo>
                    <a:pt x="216694" y="0"/>
                  </a:lnTo>
                  <a:lnTo>
                    <a:pt x="195262" y="42862"/>
                  </a:lnTo>
                  <a:lnTo>
                    <a:pt x="114300" y="97631"/>
                  </a:lnTo>
                  <a:lnTo>
                    <a:pt x="80962" y="173831"/>
                  </a:lnTo>
                  <a:lnTo>
                    <a:pt x="38100" y="14049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1" name="フリーフォーム 1193">
              <a:extLst>
                <a:ext uri="{FF2B5EF4-FFF2-40B4-BE49-F238E27FC236}">
                  <a16:creationId xmlns:a16="http://schemas.microsoft.com/office/drawing/2014/main" id="{AE49FCEC-F99D-46FA-B2EB-E62AF54EE3E9}"/>
                </a:ext>
              </a:extLst>
            </p:cNvPr>
            <p:cNvSpPr/>
            <p:nvPr/>
          </p:nvSpPr>
          <p:spPr bwMode="auto">
            <a:xfrm>
              <a:off x="9106507" y="4421641"/>
              <a:ext cx="317691" cy="306055"/>
            </a:xfrm>
            <a:custGeom>
              <a:avLst/>
              <a:gdLst>
                <a:gd name="connsiteX0" fmla="*/ 45243 w 433387"/>
                <a:gd name="connsiteY0" fmla="*/ 0 h 416719"/>
                <a:gd name="connsiteX1" fmla="*/ 166687 w 433387"/>
                <a:gd name="connsiteY1" fmla="*/ 26194 h 416719"/>
                <a:gd name="connsiteX2" fmla="*/ 183356 w 433387"/>
                <a:gd name="connsiteY2" fmla="*/ 71437 h 416719"/>
                <a:gd name="connsiteX3" fmla="*/ 321468 w 433387"/>
                <a:gd name="connsiteY3" fmla="*/ 64294 h 416719"/>
                <a:gd name="connsiteX4" fmla="*/ 378618 w 433387"/>
                <a:gd name="connsiteY4" fmla="*/ 78581 h 416719"/>
                <a:gd name="connsiteX5" fmla="*/ 433387 w 433387"/>
                <a:gd name="connsiteY5" fmla="*/ 145256 h 416719"/>
                <a:gd name="connsiteX6" fmla="*/ 392906 w 433387"/>
                <a:gd name="connsiteY6" fmla="*/ 190500 h 416719"/>
                <a:gd name="connsiteX7" fmla="*/ 421481 w 433387"/>
                <a:gd name="connsiteY7" fmla="*/ 254794 h 416719"/>
                <a:gd name="connsiteX8" fmla="*/ 333375 w 433387"/>
                <a:gd name="connsiteY8" fmla="*/ 309562 h 416719"/>
                <a:gd name="connsiteX9" fmla="*/ 292893 w 433387"/>
                <a:gd name="connsiteY9" fmla="*/ 280987 h 416719"/>
                <a:gd name="connsiteX10" fmla="*/ 314325 w 433387"/>
                <a:gd name="connsiteY10" fmla="*/ 369094 h 416719"/>
                <a:gd name="connsiteX11" fmla="*/ 254793 w 433387"/>
                <a:gd name="connsiteY11" fmla="*/ 416719 h 416719"/>
                <a:gd name="connsiteX12" fmla="*/ 190500 w 433387"/>
                <a:gd name="connsiteY12" fmla="*/ 381000 h 416719"/>
                <a:gd name="connsiteX13" fmla="*/ 195262 w 433387"/>
                <a:gd name="connsiteY13" fmla="*/ 221456 h 416719"/>
                <a:gd name="connsiteX14" fmla="*/ 23812 w 433387"/>
                <a:gd name="connsiteY14" fmla="*/ 169069 h 416719"/>
                <a:gd name="connsiteX15" fmla="*/ 0 w 433387"/>
                <a:gd name="connsiteY15" fmla="*/ 104775 h 416719"/>
                <a:gd name="connsiteX16" fmla="*/ 45243 w 433387"/>
                <a:gd name="connsiteY16" fmla="*/ 0 h 416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3387" h="416719">
                  <a:moveTo>
                    <a:pt x="45243" y="0"/>
                  </a:moveTo>
                  <a:lnTo>
                    <a:pt x="166687" y="26194"/>
                  </a:lnTo>
                  <a:lnTo>
                    <a:pt x="183356" y="71437"/>
                  </a:lnTo>
                  <a:lnTo>
                    <a:pt x="321468" y="64294"/>
                  </a:lnTo>
                  <a:lnTo>
                    <a:pt x="378618" y="78581"/>
                  </a:lnTo>
                  <a:lnTo>
                    <a:pt x="433387" y="145256"/>
                  </a:lnTo>
                  <a:lnTo>
                    <a:pt x="392906" y="190500"/>
                  </a:lnTo>
                  <a:lnTo>
                    <a:pt x="421481" y="254794"/>
                  </a:lnTo>
                  <a:lnTo>
                    <a:pt x="333375" y="309562"/>
                  </a:lnTo>
                  <a:lnTo>
                    <a:pt x="292893" y="280987"/>
                  </a:lnTo>
                  <a:lnTo>
                    <a:pt x="314325" y="369094"/>
                  </a:lnTo>
                  <a:lnTo>
                    <a:pt x="254793" y="416719"/>
                  </a:lnTo>
                  <a:lnTo>
                    <a:pt x="190500" y="381000"/>
                  </a:lnTo>
                  <a:lnTo>
                    <a:pt x="195262" y="221456"/>
                  </a:lnTo>
                  <a:lnTo>
                    <a:pt x="23812" y="169069"/>
                  </a:lnTo>
                  <a:lnTo>
                    <a:pt x="0" y="104775"/>
                  </a:lnTo>
                  <a:lnTo>
                    <a:pt x="452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2" name="フリーフォーム 1194">
              <a:extLst>
                <a:ext uri="{FF2B5EF4-FFF2-40B4-BE49-F238E27FC236}">
                  <a16:creationId xmlns:a16="http://schemas.microsoft.com/office/drawing/2014/main" id="{00F4D49D-7730-4C1A-AC57-3DDC3DB745A5}"/>
                </a:ext>
              </a:extLst>
            </p:cNvPr>
            <p:cNvSpPr/>
            <p:nvPr/>
          </p:nvSpPr>
          <p:spPr bwMode="auto">
            <a:xfrm>
              <a:off x="9399761" y="4526374"/>
              <a:ext cx="115207" cy="176883"/>
            </a:xfrm>
            <a:custGeom>
              <a:avLst/>
              <a:gdLst>
                <a:gd name="connsiteX0" fmla="*/ 40481 w 157162"/>
                <a:gd name="connsiteY0" fmla="*/ 0 h 240506"/>
                <a:gd name="connsiteX1" fmla="*/ 0 w 157162"/>
                <a:gd name="connsiteY1" fmla="*/ 42862 h 240506"/>
                <a:gd name="connsiteX2" fmla="*/ 28575 w 157162"/>
                <a:gd name="connsiteY2" fmla="*/ 119062 h 240506"/>
                <a:gd name="connsiteX3" fmla="*/ 57150 w 157162"/>
                <a:gd name="connsiteY3" fmla="*/ 138112 h 240506"/>
                <a:gd name="connsiteX4" fmla="*/ 42862 w 157162"/>
                <a:gd name="connsiteY4" fmla="*/ 180975 h 240506"/>
                <a:gd name="connsiteX5" fmla="*/ 71437 w 157162"/>
                <a:gd name="connsiteY5" fmla="*/ 240506 h 240506"/>
                <a:gd name="connsiteX6" fmla="*/ 157162 w 157162"/>
                <a:gd name="connsiteY6" fmla="*/ 233362 h 240506"/>
                <a:gd name="connsiteX7" fmla="*/ 111918 w 157162"/>
                <a:gd name="connsiteY7" fmla="*/ 138112 h 240506"/>
                <a:gd name="connsiteX8" fmla="*/ 145256 w 157162"/>
                <a:gd name="connsiteY8" fmla="*/ 80962 h 240506"/>
                <a:gd name="connsiteX9" fmla="*/ 40481 w 157162"/>
                <a:gd name="connsiteY9" fmla="*/ 0 h 240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162" h="240506">
                  <a:moveTo>
                    <a:pt x="40481" y="0"/>
                  </a:moveTo>
                  <a:lnTo>
                    <a:pt x="0" y="42862"/>
                  </a:lnTo>
                  <a:lnTo>
                    <a:pt x="28575" y="119062"/>
                  </a:lnTo>
                  <a:lnTo>
                    <a:pt x="57150" y="138112"/>
                  </a:lnTo>
                  <a:lnTo>
                    <a:pt x="42862" y="180975"/>
                  </a:lnTo>
                  <a:lnTo>
                    <a:pt x="71437" y="240506"/>
                  </a:lnTo>
                  <a:lnTo>
                    <a:pt x="157162" y="233362"/>
                  </a:lnTo>
                  <a:lnTo>
                    <a:pt x="111918" y="138112"/>
                  </a:lnTo>
                  <a:lnTo>
                    <a:pt x="145256" y="80962"/>
                  </a:lnTo>
                  <a:lnTo>
                    <a:pt x="404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3" name="フリーフォーム 1195">
              <a:extLst>
                <a:ext uri="{FF2B5EF4-FFF2-40B4-BE49-F238E27FC236}">
                  <a16:creationId xmlns:a16="http://schemas.microsoft.com/office/drawing/2014/main" id="{41104B0E-F706-437C-ACFD-65EE69C6A2E5}"/>
                </a:ext>
              </a:extLst>
            </p:cNvPr>
            <p:cNvSpPr/>
            <p:nvPr/>
          </p:nvSpPr>
          <p:spPr bwMode="auto">
            <a:xfrm>
              <a:off x="9481220" y="4582232"/>
              <a:ext cx="103569" cy="122189"/>
            </a:xfrm>
            <a:custGeom>
              <a:avLst/>
              <a:gdLst>
                <a:gd name="connsiteX0" fmla="*/ 42863 w 140494"/>
                <a:gd name="connsiteY0" fmla="*/ 166687 h 166687"/>
                <a:gd name="connsiteX1" fmla="*/ 0 w 140494"/>
                <a:gd name="connsiteY1" fmla="*/ 57150 h 166687"/>
                <a:gd name="connsiteX2" fmla="*/ 42863 w 140494"/>
                <a:gd name="connsiteY2" fmla="*/ 0 h 166687"/>
                <a:gd name="connsiteX3" fmla="*/ 119063 w 140494"/>
                <a:gd name="connsiteY3" fmla="*/ 0 h 166687"/>
                <a:gd name="connsiteX4" fmla="*/ 140494 w 140494"/>
                <a:gd name="connsiteY4" fmla="*/ 19050 h 166687"/>
                <a:gd name="connsiteX5" fmla="*/ 123825 w 140494"/>
                <a:gd name="connsiteY5" fmla="*/ 45244 h 166687"/>
                <a:gd name="connsiteX6" fmla="*/ 138113 w 140494"/>
                <a:gd name="connsiteY6" fmla="*/ 126206 h 166687"/>
                <a:gd name="connsiteX7" fmla="*/ 76200 w 140494"/>
                <a:gd name="connsiteY7" fmla="*/ 126206 h 166687"/>
                <a:gd name="connsiteX8" fmla="*/ 42863 w 140494"/>
                <a:gd name="connsiteY8" fmla="*/ 166687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0494" h="166687">
                  <a:moveTo>
                    <a:pt x="42863" y="166687"/>
                  </a:moveTo>
                  <a:lnTo>
                    <a:pt x="0" y="57150"/>
                  </a:lnTo>
                  <a:lnTo>
                    <a:pt x="42863" y="0"/>
                  </a:lnTo>
                  <a:lnTo>
                    <a:pt x="119063" y="0"/>
                  </a:lnTo>
                  <a:lnTo>
                    <a:pt x="140494" y="19050"/>
                  </a:lnTo>
                  <a:lnTo>
                    <a:pt x="123825" y="45244"/>
                  </a:lnTo>
                  <a:lnTo>
                    <a:pt x="138113" y="126206"/>
                  </a:lnTo>
                  <a:lnTo>
                    <a:pt x="76200" y="126206"/>
                  </a:lnTo>
                  <a:lnTo>
                    <a:pt x="42863" y="1666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4" name="フリーフォーム 1197">
              <a:extLst>
                <a:ext uri="{FF2B5EF4-FFF2-40B4-BE49-F238E27FC236}">
                  <a16:creationId xmlns:a16="http://schemas.microsoft.com/office/drawing/2014/main" id="{0F4BF05E-8C0A-40AC-AAAF-EFF8A5CA9BB1}"/>
                </a:ext>
              </a:extLst>
            </p:cNvPr>
            <p:cNvSpPr/>
            <p:nvPr/>
          </p:nvSpPr>
          <p:spPr bwMode="auto">
            <a:xfrm>
              <a:off x="9565007" y="4595033"/>
              <a:ext cx="82623" cy="90769"/>
            </a:xfrm>
            <a:custGeom>
              <a:avLst/>
              <a:gdLst>
                <a:gd name="connsiteX0" fmla="*/ 23813 w 111919"/>
                <a:gd name="connsiteY0" fmla="*/ 0 h 123825"/>
                <a:gd name="connsiteX1" fmla="*/ 0 w 111919"/>
                <a:gd name="connsiteY1" fmla="*/ 47625 h 123825"/>
                <a:gd name="connsiteX2" fmla="*/ 28575 w 111919"/>
                <a:gd name="connsiteY2" fmla="*/ 123825 h 123825"/>
                <a:gd name="connsiteX3" fmla="*/ 69057 w 111919"/>
                <a:gd name="connsiteY3" fmla="*/ 123825 h 123825"/>
                <a:gd name="connsiteX4" fmla="*/ 111919 w 111919"/>
                <a:gd name="connsiteY4" fmla="*/ 52387 h 123825"/>
                <a:gd name="connsiteX5" fmla="*/ 23813 w 111919"/>
                <a:gd name="connsiteY5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1919" h="123825">
                  <a:moveTo>
                    <a:pt x="23813" y="0"/>
                  </a:moveTo>
                  <a:lnTo>
                    <a:pt x="0" y="47625"/>
                  </a:lnTo>
                  <a:lnTo>
                    <a:pt x="28575" y="123825"/>
                  </a:lnTo>
                  <a:lnTo>
                    <a:pt x="69057" y="123825"/>
                  </a:lnTo>
                  <a:lnTo>
                    <a:pt x="111919" y="52387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5" name="フリーフォーム 1199">
              <a:extLst>
                <a:ext uri="{FF2B5EF4-FFF2-40B4-BE49-F238E27FC236}">
                  <a16:creationId xmlns:a16="http://schemas.microsoft.com/office/drawing/2014/main" id="{626BE5A3-E0D7-45E9-A13E-F6D959277CD5}"/>
                </a:ext>
              </a:extLst>
            </p:cNvPr>
            <p:cNvSpPr/>
            <p:nvPr/>
          </p:nvSpPr>
          <p:spPr bwMode="auto">
            <a:xfrm>
              <a:off x="9043667" y="5223435"/>
              <a:ext cx="188521" cy="1310333"/>
            </a:xfrm>
            <a:custGeom>
              <a:avLst/>
              <a:gdLst>
                <a:gd name="connsiteX0" fmla="*/ 178593 w 257175"/>
                <a:gd name="connsiteY0" fmla="*/ 0 h 1788318"/>
                <a:gd name="connsiteX1" fmla="*/ 230981 w 257175"/>
                <a:gd name="connsiteY1" fmla="*/ 59531 h 1788318"/>
                <a:gd name="connsiteX2" fmla="*/ 228600 w 257175"/>
                <a:gd name="connsiteY2" fmla="*/ 107156 h 1788318"/>
                <a:gd name="connsiteX3" fmla="*/ 257175 w 257175"/>
                <a:gd name="connsiteY3" fmla="*/ 207168 h 1788318"/>
                <a:gd name="connsiteX4" fmla="*/ 257175 w 257175"/>
                <a:gd name="connsiteY4" fmla="*/ 278606 h 1788318"/>
                <a:gd name="connsiteX5" fmla="*/ 202406 w 257175"/>
                <a:gd name="connsiteY5" fmla="*/ 314325 h 1788318"/>
                <a:gd name="connsiteX6" fmla="*/ 185737 w 257175"/>
                <a:gd name="connsiteY6" fmla="*/ 519112 h 1788318"/>
                <a:gd name="connsiteX7" fmla="*/ 171450 w 257175"/>
                <a:gd name="connsiteY7" fmla="*/ 564356 h 1788318"/>
                <a:gd name="connsiteX8" fmla="*/ 185737 w 257175"/>
                <a:gd name="connsiteY8" fmla="*/ 688181 h 1788318"/>
                <a:gd name="connsiteX9" fmla="*/ 109537 w 257175"/>
                <a:gd name="connsiteY9" fmla="*/ 845343 h 1788318"/>
                <a:gd name="connsiteX10" fmla="*/ 104775 w 257175"/>
                <a:gd name="connsiteY10" fmla="*/ 1059656 h 1788318"/>
                <a:gd name="connsiteX11" fmla="*/ 130968 w 257175"/>
                <a:gd name="connsiteY11" fmla="*/ 1183481 h 1788318"/>
                <a:gd name="connsiteX12" fmla="*/ 100012 w 257175"/>
                <a:gd name="connsiteY12" fmla="*/ 1323975 h 1788318"/>
                <a:gd name="connsiteX13" fmla="*/ 88106 w 257175"/>
                <a:gd name="connsiteY13" fmla="*/ 1400175 h 1788318"/>
                <a:gd name="connsiteX14" fmla="*/ 69056 w 257175"/>
                <a:gd name="connsiteY14" fmla="*/ 1464468 h 1788318"/>
                <a:gd name="connsiteX15" fmla="*/ 92868 w 257175"/>
                <a:gd name="connsiteY15" fmla="*/ 1566862 h 1788318"/>
                <a:gd name="connsiteX16" fmla="*/ 145256 w 257175"/>
                <a:gd name="connsiteY16" fmla="*/ 1578768 h 1788318"/>
                <a:gd name="connsiteX17" fmla="*/ 183356 w 257175"/>
                <a:gd name="connsiteY17" fmla="*/ 1593056 h 1788318"/>
                <a:gd name="connsiteX18" fmla="*/ 207168 w 257175"/>
                <a:gd name="connsiteY18" fmla="*/ 1788318 h 1788318"/>
                <a:gd name="connsiteX19" fmla="*/ 69056 w 257175"/>
                <a:gd name="connsiteY19" fmla="*/ 1662112 h 1788318"/>
                <a:gd name="connsiteX20" fmla="*/ 73818 w 257175"/>
                <a:gd name="connsiteY20" fmla="*/ 1604962 h 1788318"/>
                <a:gd name="connsiteX21" fmla="*/ 42862 w 257175"/>
                <a:gd name="connsiteY21" fmla="*/ 1559718 h 1788318"/>
                <a:gd name="connsiteX22" fmla="*/ 4762 w 257175"/>
                <a:gd name="connsiteY22" fmla="*/ 1497806 h 1788318"/>
                <a:gd name="connsiteX23" fmla="*/ 7143 w 257175"/>
                <a:gd name="connsiteY23" fmla="*/ 1362075 h 1788318"/>
                <a:gd name="connsiteX24" fmla="*/ 54768 w 257175"/>
                <a:gd name="connsiteY24" fmla="*/ 1404937 h 1788318"/>
                <a:gd name="connsiteX25" fmla="*/ 69056 w 257175"/>
                <a:gd name="connsiteY25" fmla="*/ 1340643 h 1788318"/>
                <a:gd name="connsiteX26" fmla="*/ 21431 w 257175"/>
                <a:gd name="connsiteY26" fmla="*/ 1314450 h 1788318"/>
                <a:gd name="connsiteX27" fmla="*/ 50006 w 257175"/>
                <a:gd name="connsiteY27" fmla="*/ 1295400 h 1788318"/>
                <a:gd name="connsiteX28" fmla="*/ 0 w 257175"/>
                <a:gd name="connsiteY28" fmla="*/ 1288256 h 1788318"/>
                <a:gd name="connsiteX29" fmla="*/ 38100 w 257175"/>
                <a:gd name="connsiteY29" fmla="*/ 1233487 h 1788318"/>
                <a:gd name="connsiteX30" fmla="*/ 83343 w 257175"/>
                <a:gd name="connsiteY30" fmla="*/ 1276350 h 1788318"/>
                <a:gd name="connsiteX31" fmla="*/ 88106 w 257175"/>
                <a:gd name="connsiteY31" fmla="*/ 1254918 h 1788318"/>
                <a:gd name="connsiteX32" fmla="*/ 85725 w 257175"/>
                <a:gd name="connsiteY32" fmla="*/ 1090612 h 1788318"/>
                <a:gd name="connsiteX33" fmla="*/ 73818 w 257175"/>
                <a:gd name="connsiteY33" fmla="*/ 1019175 h 1788318"/>
                <a:gd name="connsiteX34" fmla="*/ 28575 w 257175"/>
                <a:gd name="connsiteY34" fmla="*/ 1107281 h 1788318"/>
                <a:gd name="connsiteX35" fmla="*/ 30956 w 257175"/>
                <a:gd name="connsiteY35" fmla="*/ 997743 h 1788318"/>
                <a:gd name="connsiteX36" fmla="*/ 40481 w 257175"/>
                <a:gd name="connsiteY36" fmla="*/ 916781 h 1788318"/>
                <a:gd name="connsiteX37" fmla="*/ 40481 w 257175"/>
                <a:gd name="connsiteY37" fmla="*/ 828675 h 1788318"/>
                <a:gd name="connsiteX38" fmla="*/ 116681 w 257175"/>
                <a:gd name="connsiteY38" fmla="*/ 592931 h 1788318"/>
                <a:gd name="connsiteX39" fmla="*/ 83343 w 257175"/>
                <a:gd name="connsiteY39" fmla="*/ 521493 h 1788318"/>
                <a:gd name="connsiteX40" fmla="*/ 147637 w 257175"/>
                <a:gd name="connsiteY40" fmla="*/ 285750 h 1788318"/>
                <a:gd name="connsiteX41" fmla="*/ 142875 w 257175"/>
                <a:gd name="connsiteY41" fmla="*/ 176212 h 1788318"/>
                <a:gd name="connsiteX42" fmla="*/ 159543 w 257175"/>
                <a:gd name="connsiteY42" fmla="*/ 64293 h 1788318"/>
                <a:gd name="connsiteX43" fmla="*/ 178593 w 257175"/>
                <a:gd name="connsiteY43" fmla="*/ 0 h 1788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57175" h="1788318">
                  <a:moveTo>
                    <a:pt x="178593" y="0"/>
                  </a:moveTo>
                  <a:lnTo>
                    <a:pt x="230981" y="59531"/>
                  </a:lnTo>
                  <a:lnTo>
                    <a:pt x="228600" y="107156"/>
                  </a:lnTo>
                  <a:lnTo>
                    <a:pt x="257175" y="207168"/>
                  </a:lnTo>
                  <a:lnTo>
                    <a:pt x="257175" y="278606"/>
                  </a:lnTo>
                  <a:lnTo>
                    <a:pt x="202406" y="314325"/>
                  </a:lnTo>
                  <a:lnTo>
                    <a:pt x="185737" y="519112"/>
                  </a:lnTo>
                  <a:lnTo>
                    <a:pt x="171450" y="564356"/>
                  </a:lnTo>
                  <a:lnTo>
                    <a:pt x="185737" y="688181"/>
                  </a:lnTo>
                  <a:lnTo>
                    <a:pt x="109537" y="845343"/>
                  </a:lnTo>
                  <a:lnTo>
                    <a:pt x="104775" y="1059656"/>
                  </a:lnTo>
                  <a:lnTo>
                    <a:pt x="130968" y="1183481"/>
                  </a:lnTo>
                  <a:lnTo>
                    <a:pt x="100012" y="1323975"/>
                  </a:lnTo>
                  <a:lnTo>
                    <a:pt x="88106" y="1400175"/>
                  </a:lnTo>
                  <a:lnTo>
                    <a:pt x="69056" y="1464468"/>
                  </a:lnTo>
                  <a:lnTo>
                    <a:pt x="92868" y="1566862"/>
                  </a:lnTo>
                  <a:lnTo>
                    <a:pt x="145256" y="1578768"/>
                  </a:lnTo>
                  <a:lnTo>
                    <a:pt x="183356" y="1593056"/>
                  </a:lnTo>
                  <a:lnTo>
                    <a:pt x="207168" y="1788318"/>
                  </a:lnTo>
                  <a:lnTo>
                    <a:pt x="69056" y="1662112"/>
                  </a:lnTo>
                  <a:lnTo>
                    <a:pt x="73818" y="1604962"/>
                  </a:lnTo>
                  <a:lnTo>
                    <a:pt x="42862" y="1559718"/>
                  </a:lnTo>
                  <a:lnTo>
                    <a:pt x="4762" y="1497806"/>
                  </a:lnTo>
                  <a:cubicBezTo>
                    <a:pt x="5556" y="1452562"/>
                    <a:pt x="6349" y="1407319"/>
                    <a:pt x="7143" y="1362075"/>
                  </a:cubicBezTo>
                  <a:lnTo>
                    <a:pt x="54768" y="1404937"/>
                  </a:lnTo>
                  <a:lnTo>
                    <a:pt x="69056" y="1340643"/>
                  </a:lnTo>
                  <a:lnTo>
                    <a:pt x="21431" y="1314450"/>
                  </a:lnTo>
                  <a:lnTo>
                    <a:pt x="50006" y="1295400"/>
                  </a:lnTo>
                  <a:lnTo>
                    <a:pt x="0" y="1288256"/>
                  </a:lnTo>
                  <a:lnTo>
                    <a:pt x="38100" y="1233487"/>
                  </a:lnTo>
                  <a:lnTo>
                    <a:pt x="83343" y="1276350"/>
                  </a:lnTo>
                  <a:lnTo>
                    <a:pt x="88106" y="1254918"/>
                  </a:lnTo>
                  <a:cubicBezTo>
                    <a:pt x="87312" y="1200149"/>
                    <a:pt x="86519" y="1145381"/>
                    <a:pt x="85725" y="1090612"/>
                  </a:cubicBezTo>
                  <a:lnTo>
                    <a:pt x="73818" y="1019175"/>
                  </a:lnTo>
                  <a:lnTo>
                    <a:pt x="28575" y="1107281"/>
                  </a:lnTo>
                  <a:cubicBezTo>
                    <a:pt x="29369" y="1070768"/>
                    <a:pt x="30162" y="1034256"/>
                    <a:pt x="30956" y="997743"/>
                  </a:cubicBezTo>
                  <a:lnTo>
                    <a:pt x="40481" y="916781"/>
                  </a:lnTo>
                  <a:lnTo>
                    <a:pt x="40481" y="828675"/>
                  </a:lnTo>
                  <a:lnTo>
                    <a:pt x="116681" y="592931"/>
                  </a:lnTo>
                  <a:lnTo>
                    <a:pt x="83343" y="521493"/>
                  </a:lnTo>
                  <a:lnTo>
                    <a:pt x="147637" y="285750"/>
                  </a:lnTo>
                  <a:lnTo>
                    <a:pt x="142875" y="176212"/>
                  </a:lnTo>
                  <a:lnTo>
                    <a:pt x="159543" y="64293"/>
                  </a:lnTo>
                  <a:lnTo>
                    <a:pt x="17859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6" name="フリーフォーム 1200">
              <a:extLst>
                <a:ext uri="{FF2B5EF4-FFF2-40B4-BE49-F238E27FC236}">
                  <a16:creationId xmlns:a16="http://schemas.microsoft.com/office/drawing/2014/main" id="{1A72356B-4A0A-4716-8B65-DC048E0D9EF0}"/>
                </a:ext>
              </a:extLst>
            </p:cNvPr>
            <p:cNvSpPr/>
            <p:nvPr/>
          </p:nvSpPr>
          <p:spPr bwMode="auto">
            <a:xfrm>
              <a:off x="9096034" y="5350278"/>
              <a:ext cx="468974" cy="1185817"/>
            </a:xfrm>
            <a:custGeom>
              <a:avLst/>
              <a:gdLst>
                <a:gd name="connsiteX0" fmla="*/ 259556 w 640556"/>
                <a:gd name="connsiteY0" fmla="*/ 1585912 h 1616869"/>
                <a:gd name="connsiteX1" fmla="*/ 138113 w 640556"/>
                <a:gd name="connsiteY1" fmla="*/ 1616869 h 1616869"/>
                <a:gd name="connsiteX2" fmla="*/ 116681 w 640556"/>
                <a:gd name="connsiteY2" fmla="*/ 1419225 h 1616869"/>
                <a:gd name="connsiteX3" fmla="*/ 16669 w 640556"/>
                <a:gd name="connsiteY3" fmla="*/ 1390650 h 1616869"/>
                <a:gd name="connsiteX4" fmla="*/ 0 w 640556"/>
                <a:gd name="connsiteY4" fmla="*/ 1283494 h 1616869"/>
                <a:gd name="connsiteX5" fmla="*/ 30956 w 640556"/>
                <a:gd name="connsiteY5" fmla="*/ 1173956 h 1616869"/>
                <a:gd name="connsiteX6" fmla="*/ 59531 w 640556"/>
                <a:gd name="connsiteY6" fmla="*/ 1007269 h 1616869"/>
                <a:gd name="connsiteX7" fmla="*/ 26194 w 640556"/>
                <a:gd name="connsiteY7" fmla="*/ 852487 h 1616869"/>
                <a:gd name="connsiteX8" fmla="*/ 35719 w 640556"/>
                <a:gd name="connsiteY8" fmla="*/ 659606 h 1616869"/>
                <a:gd name="connsiteX9" fmla="*/ 119063 w 640556"/>
                <a:gd name="connsiteY9" fmla="*/ 504825 h 1616869"/>
                <a:gd name="connsiteX10" fmla="*/ 102394 w 640556"/>
                <a:gd name="connsiteY10" fmla="*/ 395287 h 1616869"/>
                <a:gd name="connsiteX11" fmla="*/ 126206 w 640556"/>
                <a:gd name="connsiteY11" fmla="*/ 126206 h 1616869"/>
                <a:gd name="connsiteX12" fmla="*/ 188119 w 640556"/>
                <a:gd name="connsiteY12" fmla="*/ 102394 h 1616869"/>
                <a:gd name="connsiteX13" fmla="*/ 180975 w 640556"/>
                <a:gd name="connsiteY13" fmla="*/ 33337 h 1616869"/>
                <a:gd name="connsiteX14" fmla="*/ 226219 w 640556"/>
                <a:gd name="connsiteY14" fmla="*/ 0 h 1616869"/>
                <a:gd name="connsiteX15" fmla="*/ 292894 w 640556"/>
                <a:gd name="connsiteY15" fmla="*/ 23812 h 1616869"/>
                <a:gd name="connsiteX16" fmla="*/ 340519 w 640556"/>
                <a:gd name="connsiteY16" fmla="*/ 9525 h 1616869"/>
                <a:gd name="connsiteX17" fmla="*/ 433388 w 640556"/>
                <a:gd name="connsiteY17" fmla="*/ 83344 h 1616869"/>
                <a:gd name="connsiteX18" fmla="*/ 502444 w 640556"/>
                <a:gd name="connsiteY18" fmla="*/ 119062 h 1616869"/>
                <a:gd name="connsiteX19" fmla="*/ 504825 w 640556"/>
                <a:gd name="connsiteY19" fmla="*/ 197644 h 1616869"/>
                <a:gd name="connsiteX20" fmla="*/ 552450 w 640556"/>
                <a:gd name="connsiteY20" fmla="*/ 221456 h 1616869"/>
                <a:gd name="connsiteX21" fmla="*/ 633413 w 640556"/>
                <a:gd name="connsiteY21" fmla="*/ 152400 h 1616869"/>
                <a:gd name="connsiteX22" fmla="*/ 640556 w 640556"/>
                <a:gd name="connsiteY22" fmla="*/ 188119 h 1616869"/>
                <a:gd name="connsiteX23" fmla="*/ 595313 w 640556"/>
                <a:gd name="connsiteY23" fmla="*/ 259556 h 1616869"/>
                <a:gd name="connsiteX24" fmla="*/ 542925 w 640556"/>
                <a:gd name="connsiteY24" fmla="*/ 311944 h 1616869"/>
                <a:gd name="connsiteX25" fmla="*/ 492919 w 640556"/>
                <a:gd name="connsiteY25" fmla="*/ 423862 h 1616869"/>
                <a:gd name="connsiteX26" fmla="*/ 478631 w 640556"/>
                <a:gd name="connsiteY26" fmla="*/ 497681 h 1616869"/>
                <a:gd name="connsiteX27" fmla="*/ 528638 w 640556"/>
                <a:gd name="connsiteY27" fmla="*/ 576262 h 1616869"/>
                <a:gd name="connsiteX28" fmla="*/ 545306 w 640556"/>
                <a:gd name="connsiteY28" fmla="*/ 633412 h 1616869"/>
                <a:gd name="connsiteX29" fmla="*/ 447675 w 640556"/>
                <a:gd name="connsiteY29" fmla="*/ 745331 h 1616869"/>
                <a:gd name="connsiteX30" fmla="*/ 366713 w 640556"/>
                <a:gd name="connsiteY30" fmla="*/ 695325 h 1616869"/>
                <a:gd name="connsiteX31" fmla="*/ 359569 w 640556"/>
                <a:gd name="connsiteY31" fmla="*/ 764381 h 1616869"/>
                <a:gd name="connsiteX32" fmla="*/ 371475 w 640556"/>
                <a:gd name="connsiteY32" fmla="*/ 816769 h 1616869"/>
                <a:gd name="connsiteX33" fmla="*/ 316706 w 640556"/>
                <a:gd name="connsiteY33" fmla="*/ 826294 h 1616869"/>
                <a:gd name="connsiteX34" fmla="*/ 266700 w 640556"/>
                <a:gd name="connsiteY34" fmla="*/ 800100 h 1616869"/>
                <a:gd name="connsiteX35" fmla="*/ 273844 w 640556"/>
                <a:gd name="connsiteY35" fmla="*/ 892969 h 1616869"/>
                <a:gd name="connsiteX36" fmla="*/ 269081 w 640556"/>
                <a:gd name="connsiteY36" fmla="*/ 969169 h 1616869"/>
                <a:gd name="connsiteX37" fmla="*/ 242888 w 640556"/>
                <a:gd name="connsiteY37" fmla="*/ 1042987 h 1616869"/>
                <a:gd name="connsiteX38" fmla="*/ 197644 w 640556"/>
                <a:gd name="connsiteY38" fmla="*/ 1045369 h 1616869"/>
                <a:gd name="connsiteX39" fmla="*/ 190500 w 640556"/>
                <a:gd name="connsiteY39" fmla="*/ 1095375 h 1616869"/>
                <a:gd name="connsiteX40" fmla="*/ 245269 w 640556"/>
                <a:gd name="connsiteY40" fmla="*/ 1152525 h 1616869"/>
                <a:gd name="connsiteX41" fmla="*/ 223838 w 640556"/>
                <a:gd name="connsiteY41" fmla="*/ 1214437 h 1616869"/>
                <a:gd name="connsiteX42" fmla="*/ 171450 w 640556"/>
                <a:gd name="connsiteY42" fmla="*/ 1271587 h 1616869"/>
                <a:gd name="connsiteX43" fmla="*/ 138113 w 640556"/>
                <a:gd name="connsiteY43" fmla="*/ 1333500 h 1616869"/>
                <a:gd name="connsiteX44" fmla="*/ 133350 w 640556"/>
                <a:gd name="connsiteY44" fmla="*/ 1431131 h 1616869"/>
                <a:gd name="connsiteX45" fmla="*/ 192881 w 640556"/>
                <a:gd name="connsiteY45" fmla="*/ 1533525 h 1616869"/>
                <a:gd name="connsiteX46" fmla="*/ 259556 w 640556"/>
                <a:gd name="connsiteY46" fmla="*/ 1585912 h 1616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40556" h="1616869">
                  <a:moveTo>
                    <a:pt x="259556" y="1585912"/>
                  </a:moveTo>
                  <a:lnTo>
                    <a:pt x="138113" y="1616869"/>
                  </a:lnTo>
                  <a:lnTo>
                    <a:pt x="116681" y="1419225"/>
                  </a:lnTo>
                  <a:lnTo>
                    <a:pt x="16669" y="1390650"/>
                  </a:lnTo>
                  <a:lnTo>
                    <a:pt x="0" y="1283494"/>
                  </a:lnTo>
                  <a:lnTo>
                    <a:pt x="30956" y="1173956"/>
                  </a:lnTo>
                  <a:lnTo>
                    <a:pt x="59531" y="1007269"/>
                  </a:lnTo>
                  <a:lnTo>
                    <a:pt x="26194" y="852487"/>
                  </a:lnTo>
                  <a:lnTo>
                    <a:pt x="35719" y="659606"/>
                  </a:lnTo>
                  <a:lnTo>
                    <a:pt x="119063" y="504825"/>
                  </a:lnTo>
                  <a:lnTo>
                    <a:pt x="102394" y="395287"/>
                  </a:lnTo>
                  <a:lnTo>
                    <a:pt x="126206" y="126206"/>
                  </a:lnTo>
                  <a:lnTo>
                    <a:pt x="188119" y="102394"/>
                  </a:lnTo>
                  <a:lnTo>
                    <a:pt x="180975" y="33337"/>
                  </a:lnTo>
                  <a:lnTo>
                    <a:pt x="226219" y="0"/>
                  </a:lnTo>
                  <a:lnTo>
                    <a:pt x="292894" y="23812"/>
                  </a:lnTo>
                  <a:lnTo>
                    <a:pt x="340519" y="9525"/>
                  </a:lnTo>
                  <a:lnTo>
                    <a:pt x="433388" y="83344"/>
                  </a:lnTo>
                  <a:lnTo>
                    <a:pt x="502444" y="119062"/>
                  </a:lnTo>
                  <a:cubicBezTo>
                    <a:pt x="503238" y="145256"/>
                    <a:pt x="504031" y="171450"/>
                    <a:pt x="504825" y="197644"/>
                  </a:cubicBezTo>
                  <a:lnTo>
                    <a:pt x="552450" y="221456"/>
                  </a:lnTo>
                  <a:lnTo>
                    <a:pt x="633413" y="152400"/>
                  </a:lnTo>
                  <a:lnTo>
                    <a:pt x="640556" y="188119"/>
                  </a:lnTo>
                  <a:lnTo>
                    <a:pt x="595313" y="259556"/>
                  </a:lnTo>
                  <a:lnTo>
                    <a:pt x="542925" y="311944"/>
                  </a:lnTo>
                  <a:lnTo>
                    <a:pt x="492919" y="423862"/>
                  </a:lnTo>
                  <a:lnTo>
                    <a:pt x="478631" y="497681"/>
                  </a:lnTo>
                  <a:lnTo>
                    <a:pt x="528638" y="576262"/>
                  </a:lnTo>
                  <a:lnTo>
                    <a:pt x="545306" y="633412"/>
                  </a:lnTo>
                  <a:lnTo>
                    <a:pt x="447675" y="745331"/>
                  </a:lnTo>
                  <a:lnTo>
                    <a:pt x="366713" y="695325"/>
                  </a:lnTo>
                  <a:lnTo>
                    <a:pt x="359569" y="764381"/>
                  </a:lnTo>
                  <a:lnTo>
                    <a:pt x="371475" y="816769"/>
                  </a:lnTo>
                  <a:lnTo>
                    <a:pt x="316706" y="826294"/>
                  </a:lnTo>
                  <a:lnTo>
                    <a:pt x="266700" y="800100"/>
                  </a:lnTo>
                  <a:lnTo>
                    <a:pt x="273844" y="892969"/>
                  </a:lnTo>
                  <a:lnTo>
                    <a:pt x="269081" y="969169"/>
                  </a:lnTo>
                  <a:lnTo>
                    <a:pt x="242888" y="1042987"/>
                  </a:lnTo>
                  <a:lnTo>
                    <a:pt x="197644" y="1045369"/>
                  </a:lnTo>
                  <a:lnTo>
                    <a:pt x="190500" y="1095375"/>
                  </a:lnTo>
                  <a:lnTo>
                    <a:pt x="245269" y="1152525"/>
                  </a:lnTo>
                  <a:lnTo>
                    <a:pt x="223838" y="1214437"/>
                  </a:lnTo>
                  <a:lnTo>
                    <a:pt x="171450" y="1271587"/>
                  </a:lnTo>
                  <a:lnTo>
                    <a:pt x="138113" y="1333500"/>
                  </a:lnTo>
                  <a:lnTo>
                    <a:pt x="133350" y="1431131"/>
                  </a:lnTo>
                  <a:lnTo>
                    <a:pt x="192881" y="1533525"/>
                  </a:lnTo>
                  <a:lnTo>
                    <a:pt x="259556" y="15859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7" name="フリーフォーム 1201">
              <a:extLst>
                <a:ext uri="{FF2B5EF4-FFF2-40B4-BE49-F238E27FC236}">
                  <a16:creationId xmlns:a16="http://schemas.microsoft.com/office/drawing/2014/main" id="{C8637585-4D0F-46CC-9D4E-7259D4A574EF}"/>
                </a:ext>
              </a:extLst>
            </p:cNvPr>
            <p:cNvSpPr/>
            <p:nvPr/>
          </p:nvSpPr>
          <p:spPr bwMode="auto">
            <a:xfrm>
              <a:off x="9184475" y="5003494"/>
              <a:ext cx="309546" cy="367731"/>
            </a:xfrm>
            <a:custGeom>
              <a:avLst/>
              <a:gdLst>
                <a:gd name="connsiteX0" fmla="*/ 23812 w 421481"/>
                <a:gd name="connsiteY0" fmla="*/ 54769 h 502444"/>
                <a:gd name="connsiteX1" fmla="*/ 57150 w 421481"/>
                <a:gd name="connsiteY1" fmla="*/ 145256 h 502444"/>
                <a:gd name="connsiteX2" fmla="*/ 0 w 421481"/>
                <a:gd name="connsiteY2" fmla="*/ 314325 h 502444"/>
                <a:gd name="connsiteX3" fmla="*/ 42862 w 421481"/>
                <a:gd name="connsiteY3" fmla="*/ 381000 h 502444"/>
                <a:gd name="connsiteX4" fmla="*/ 40481 w 421481"/>
                <a:gd name="connsiteY4" fmla="*/ 423863 h 502444"/>
                <a:gd name="connsiteX5" fmla="*/ 71437 w 421481"/>
                <a:gd name="connsiteY5" fmla="*/ 502444 h 502444"/>
                <a:gd name="connsiteX6" fmla="*/ 95250 w 421481"/>
                <a:gd name="connsiteY6" fmla="*/ 485775 h 502444"/>
                <a:gd name="connsiteX7" fmla="*/ 188119 w 421481"/>
                <a:gd name="connsiteY7" fmla="*/ 500063 h 502444"/>
                <a:gd name="connsiteX8" fmla="*/ 233362 w 421481"/>
                <a:gd name="connsiteY8" fmla="*/ 485775 h 502444"/>
                <a:gd name="connsiteX9" fmla="*/ 273844 w 421481"/>
                <a:gd name="connsiteY9" fmla="*/ 364331 h 502444"/>
                <a:gd name="connsiteX10" fmla="*/ 373856 w 421481"/>
                <a:gd name="connsiteY10" fmla="*/ 390525 h 502444"/>
                <a:gd name="connsiteX11" fmla="*/ 421481 w 421481"/>
                <a:gd name="connsiteY11" fmla="*/ 323850 h 502444"/>
                <a:gd name="connsiteX12" fmla="*/ 319087 w 421481"/>
                <a:gd name="connsiteY12" fmla="*/ 211931 h 502444"/>
                <a:gd name="connsiteX13" fmla="*/ 321469 w 421481"/>
                <a:gd name="connsiteY13" fmla="*/ 154781 h 502444"/>
                <a:gd name="connsiteX14" fmla="*/ 173831 w 421481"/>
                <a:gd name="connsiteY14" fmla="*/ 90488 h 502444"/>
                <a:gd name="connsiteX15" fmla="*/ 169069 w 421481"/>
                <a:gd name="connsiteY15" fmla="*/ 14288 h 502444"/>
                <a:gd name="connsiteX16" fmla="*/ 126206 w 421481"/>
                <a:gd name="connsiteY16" fmla="*/ 0 h 502444"/>
                <a:gd name="connsiteX17" fmla="*/ 83344 w 421481"/>
                <a:gd name="connsiteY17" fmla="*/ 38100 h 502444"/>
                <a:gd name="connsiteX18" fmla="*/ 23812 w 421481"/>
                <a:gd name="connsiteY18" fmla="*/ 54769 h 502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21481" h="502444">
                  <a:moveTo>
                    <a:pt x="23812" y="54769"/>
                  </a:moveTo>
                  <a:lnTo>
                    <a:pt x="57150" y="145256"/>
                  </a:lnTo>
                  <a:lnTo>
                    <a:pt x="0" y="314325"/>
                  </a:lnTo>
                  <a:lnTo>
                    <a:pt x="42862" y="381000"/>
                  </a:lnTo>
                  <a:lnTo>
                    <a:pt x="40481" y="423863"/>
                  </a:lnTo>
                  <a:lnTo>
                    <a:pt x="71437" y="502444"/>
                  </a:lnTo>
                  <a:lnTo>
                    <a:pt x="95250" y="485775"/>
                  </a:lnTo>
                  <a:lnTo>
                    <a:pt x="188119" y="500063"/>
                  </a:lnTo>
                  <a:lnTo>
                    <a:pt x="233362" y="485775"/>
                  </a:lnTo>
                  <a:lnTo>
                    <a:pt x="273844" y="364331"/>
                  </a:lnTo>
                  <a:lnTo>
                    <a:pt x="373856" y="390525"/>
                  </a:lnTo>
                  <a:lnTo>
                    <a:pt x="421481" y="323850"/>
                  </a:lnTo>
                  <a:lnTo>
                    <a:pt x="319087" y="211931"/>
                  </a:lnTo>
                  <a:lnTo>
                    <a:pt x="321469" y="154781"/>
                  </a:lnTo>
                  <a:lnTo>
                    <a:pt x="173831" y="90488"/>
                  </a:lnTo>
                  <a:lnTo>
                    <a:pt x="169069" y="14288"/>
                  </a:lnTo>
                  <a:lnTo>
                    <a:pt x="126206" y="0"/>
                  </a:lnTo>
                  <a:lnTo>
                    <a:pt x="83344" y="38100"/>
                  </a:lnTo>
                  <a:lnTo>
                    <a:pt x="23812" y="547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8" name="フリーフォーム 1202">
              <a:extLst>
                <a:ext uri="{FF2B5EF4-FFF2-40B4-BE49-F238E27FC236}">
                  <a16:creationId xmlns:a16="http://schemas.microsoft.com/office/drawing/2014/main" id="{D3596A92-2E8B-43EB-8E73-163F431339CA}"/>
                </a:ext>
              </a:extLst>
            </p:cNvPr>
            <p:cNvSpPr/>
            <p:nvPr/>
          </p:nvSpPr>
          <p:spPr bwMode="auto">
            <a:xfrm>
              <a:off x="9352049" y="5276965"/>
              <a:ext cx="211795" cy="237396"/>
            </a:xfrm>
            <a:custGeom>
              <a:avLst/>
              <a:gdLst>
                <a:gd name="connsiteX0" fmla="*/ 140494 w 288131"/>
                <a:gd name="connsiteY0" fmla="*/ 19050 h 323850"/>
                <a:gd name="connsiteX1" fmla="*/ 159544 w 288131"/>
                <a:gd name="connsiteY1" fmla="*/ 100013 h 323850"/>
                <a:gd name="connsiteX2" fmla="*/ 219075 w 288131"/>
                <a:gd name="connsiteY2" fmla="*/ 107157 h 323850"/>
                <a:gd name="connsiteX3" fmla="*/ 250031 w 288131"/>
                <a:gd name="connsiteY3" fmla="*/ 173832 h 323850"/>
                <a:gd name="connsiteX4" fmla="*/ 288131 w 288131"/>
                <a:gd name="connsiteY4" fmla="*/ 190500 h 323850"/>
                <a:gd name="connsiteX5" fmla="*/ 278606 w 288131"/>
                <a:gd name="connsiteY5" fmla="*/ 259557 h 323850"/>
                <a:gd name="connsiteX6" fmla="*/ 204787 w 288131"/>
                <a:gd name="connsiteY6" fmla="*/ 323850 h 323850"/>
                <a:gd name="connsiteX7" fmla="*/ 154781 w 288131"/>
                <a:gd name="connsiteY7" fmla="*/ 307182 h 323850"/>
                <a:gd name="connsiteX8" fmla="*/ 152400 w 288131"/>
                <a:gd name="connsiteY8" fmla="*/ 226219 h 323850"/>
                <a:gd name="connsiteX9" fmla="*/ 0 w 288131"/>
                <a:gd name="connsiteY9" fmla="*/ 121444 h 323850"/>
                <a:gd name="connsiteX10" fmla="*/ 42862 w 288131"/>
                <a:gd name="connsiteY10" fmla="*/ 0 h 323850"/>
                <a:gd name="connsiteX11" fmla="*/ 140494 w 288131"/>
                <a:gd name="connsiteY11" fmla="*/ 1905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8131" h="323850">
                  <a:moveTo>
                    <a:pt x="140494" y="19050"/>
                  </a:moveTo>
                  <a:lnTo>
                    <a:pt x="159544" y="100013"/>
                  </a:lnTo>
                  <a:lnTo>
                    <a:pt x="219075" y="107157"/>
                  </a:lnTo>
                  <a:lnTo>
                    <a:pt x="250031" y="173832"/>
                  </a:lnTo>
                  <a:lnTo>
                    <a:pt x="288131" y="190500"/>
                  </a:lnTo>
                  <a:lnTo>
                    <a:pt x="278606" y="259557"/>
                  </a:lnTo>
                  <a:lnTo>
                    <a:pt x="204787" y="323850"/>
                  </a:lnTo>
                  <a:lnTo>
                    <a:pt x="154781" y="307182"/>
                  </a:lnTo>
                  <a:cubicBezTo>
                    <a:pt x="153987" y="280194"/>
                    <a:pt x="153194" y="253207"/>
                    <a:pt x="152400" y="226219"/>
                  </a:cubicBezTo>
                  <a:lnTo>
                    <a:pt x="0" y="121444"/>
                  </a:lnTo>
                  <a:lnTo>
                    <a:pt x="42862" y="0"/>
                  </a:lnTo>
                  <a:lnTo>
                    <a:pt x="140494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9" name="フリーフォーム 1203">
              <a:extLst>
                <a:ext uri="{FF2B5EF4-FFF2-40B4-BE49-F238E27FC236}">
                  <a16:creationId xmlns:a16="http://schemas.microsoft.com/office/drawing/2014/main" id="{50F9E423-0D84-4A84-ACC4-53AD1B2A7130}"/>
                </a:ext>
              </a:extLst>
            </p:cNvPr>
            <p:cNvSpPr/>
            <p:nvPr/>
          </p:nvSpPr>
          <p:spPr bwMode="auto">
            <a:xfrm>
              <a:off x="9452128" y="5590002"/>
              <a:ext cx="139645" cy="160591"/>
            </a:xfrm>
            <a:custGeom>
              <a:avLst/>
              <a:gdLst>
                <a:gd name="connsiteX0" fmla="*/ 42863 w 190500"/>
                <a:gd name="connsiteY0" fmla="*/ 0 h 219075"/>
                <a:gd name="connsiteX1" fmla="*/ 90488 w 190500"/>
                <a:gd name="connsiteY1" fmla="*/ 35719 h 219075"/>
                <a:gd name="connsiteX2" fmla="*/ 128588 w 190500"/>
                <a:gd name="connsiteY2" fmla="*/ 69056 h 219075"/>
                <a:gd name="connsiteX3" fmla="*/ 159544 w 190500"/>
                <a:gd name="connsiteY3" fmla="*/ 76200 h 219075"/>
                <a:gd name="connsiteX4" fmla="*/ 173831 w 190500"/>
                <a:gd name="connsiteY4" fmla="*/ 121444 h 219075"/>
                <a:gd name="connsiteX5" fmla="*/ 190500 w 190500"/>
                <a:gd name="connsiteY5" fmla="*/ 157163 h 219075"/>
                <a:gd name="connsiteX6" fmla="*/ 157163 w 190500"/>
                <a:gd name="connsiteY6" fmla="*/ 219075 h 219075"/>
                <a:gd name="connsiteX7" fmla="*/ 83344 w 190500"/>
                <a:gd name="connsiteY7" fmla="*/ 211931 h 219075"/>
                <a:gd name="connsiteX8" fmla="*/ 0 w 190500"/>
                <a:gd name="connsiteY8" fmla="*/ 178594 h 219075"/>
                <a:gd name="connsiteX9" fmla="*/ 2381 w 190500"/>
                <a:gd name="connsiteY9" fmla="*/ 102394 h 219075"/>
                <a:gd name="connsiteX10" fmla="*/ 42863 w 190500"/>
                <a:gd name="connsiteY10" fmla="*/ 0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0500" h="219075">
                  <a:moveTo>
                    <a:pt x="42863" y="0"/>
                  </a:moveTo>
                  <a:lnTo>
                    <a:pt x="90488" y="35719"/>
                  </a:lnTo>
                  <a:lnTo>
                    <a:pt x="128588" y="69056"/>
                  </a:lnTo>
                  <a:lnTo>
                    <a:pt x="159544" y="76200"/>
                  </a:lnTo>
                  <a:lnTo>
                    <a:pt x="173831" y="121444"/>
                  </a:lnTo>
                  <a:lnTo>
                    <a:pt x="190500" y="157163"/>
                  </a:lnTo>
                  <a:lnTo>
                    <a:pt x="157163" y="219075"/>
                  </a:lnTo>
                  <a:lnTo>
                    <a:pt x="83344" y="211931"/>
                  </a:lnTo>
                  <a:lnTo>
                    <a:pt x="0" y="178594"/>
                  </a:lnTo>
                  <a:cubicBezTo>
                    <a:pt x="794" y="153194"/>
                    <a:pt x="1587" y="127794"/>
                    <a:pt x="2381" y="102394"/>
                  </a:cubicBezTo>
                  <a:lnTo>
                    <a:pt x="4286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80" name="フリーフォーム 1204">
              <a:extLst>
                <a:ext uri="{FF2B5EF4-FFF2-40B4-BE49-F238E27FC236}">
                  <a16:creationId xmlns:a16="http://schemas.microsoft.com/office/drawing/2014/main" id="{65E30DC3-1DEC-4B31-8239-0F50C2B24A72}"/>
                </a:ext>
              </a:extLst>
            </p:cNvPr>
            <p:cNvSpPr/>
            <p:nvPr/>
          </p:nvSpPr>
          <p:spPr bwMode="auto">
            <a:xfrm>
              <a:off x="9093706" y="4613653"/>
              <a:ext cx="960058" cy="1091556"/>
            </a:xfrm>
            <a:custGeom>
              <a:avLst/>
              <a:gdLst>
                <a:gd name="connsiteX0" fmla="*/ 671512 w 1309687"/>
                <a:gd name="connsiteY0" fmla="*/ 1488282 h 1488282"/>
                <a:gd name="connsiteX1" fmla="*/ 702469 w 1309687"/>
                <a:gd name="connsiteY1" fmla="*/ 1409700 h 1488282"/>
                <a:gd name="connsiteX2" fmla="*/ 766762 w 1309687"/>
                <a:gd name="connsiteY2" fmla="*/ 1362075 h 1488282"/>
                <a:gd name="connsiteX3" fmla="*/ 785812 w 1309687"/>
                <a:gd name="connsiteY3" fmla="*/ 1281113 h 1488282"/>
                <a:gd name="connsiteX4" fmla="*/ 845344 w 1309687"/>
                <a:gd name="connsiteY4" fmla="*/ 1252538 h 1488282"/>
                <a:gd name="connsiteX5" fmla="*/ 838200 w 1309687"/>
                <a:gd name="connsiteY5" fmla="*/ 1116807 h 1488282"/>
                <a:gd name="connsiteX6" fmla="*/ 859631 w 1309687"/>
                <a:gd name="connsiteY6" fmla="*/ 1102519 h 1488282"/>
                <a:gd name="connsiteX7" fmla="*/ 1000125 w 1309687"/>
                <a:gd name="connsiteY7" fmla="*/ 1038225 h 1488282"/>
                <a:gd name="connsiteX8" fmla="*/ 1071562 w 1309687"/>
                <a:gd name="connsiteY8" fmla="*/ 1050132 h 1488282"/>
                <a:gd name="connsiteX9" fmla="*/ 1109662 w 1309687"/>
                <a:gd name="connsiteY9" fmla="*/ 892969 h 1488282"/>
                <a:gd name="connsiteX10" fmla="*/ 1183481 w 1309687"/>
                <a:gd name="connsiteY10" fmla="*/ 652463 h 1488282"/>
                <a:gd name="connsiteX11" fmla="*/ 1309687 w 1309687"/>
                <a:gd name="connsiteY11" fmla="*/ 490538 h 1488282"/>
                <a:gd name="connsiteX12" fmla="*/ 1304925 w 1309687"/>
                <a:gd name="connsiteY12" fmla="*/ 369094 h 1488282"/>
                <a:gd name="connsiteX13" fmla="*/ 1190625 w 1309687"/>
                <a:gd name="connsiteY13" fmla="*/ 345282 h 1488282"/>
                <a:gd name="connsiteX14" fmla="*/ 1147762 w 1309687"/>
                <a:gd name="connsiteY14" fmla="*/ 278607 h 1488282"/>
                <a:gd name="connsiteX15" fmla="*/ 1066800 w 1309687"/>
                <a:gd name="connsiteY15" fmla="*/ 285750 h 1488282"/>
                <a:gd name="connsiteX16" fmla="*/ 1021556 w 1309687"/>
                <a:gd name="connsiteY16" fmla="*/ 264319 h 1488282"/>
                <a:gd name="connsiteX17" fmla="*/ 983456 w 1309687"/>
                <a:gd name="connsiteY17" fmla="*/ 288132 h 1488282"/>
                <a:gd name="connsiteX18" fmla="*/ 985837 w 1309687"/>
                <a:gd name="connsiteY18" fmla="*/ 240507 h 1488282"/>
                <a:gd name="connsiteX19" fmla="*/ 864394 w 1309687"/>
                <a:gd name="connsiteY19" fmla="*/ 200025 h 1488282"/>
                <a:gd name="connsiteX20" fmla="*/ 847725 w 1309687"/>
                <a:gd name="connsiteY20" fmla="*/ 238125 h 1488282"/>
                <a:gd name="connsiteX21" fmla="*/ 847725 w 1309687"/>
                <a:gd name="connsiteY21" fmla="*/ 195263 h 1488282"/>
                <a:gd name="connsiteX22" fmla="*/ 807244 w 1309687"/>
                <a:gd name="connsiteY22" fmla="*/ 183357 h 1488282"/>
                <a:gd name="connsiteX23" fmla="*/ 738187 w 1309687"/>
                <a:gd name="connsiteY23" fmla="*/ 219075 h 1488282"/>
                <a:gd name="connsiteX24" fmla="*/ 800100 w 1309687"/>
                <a:gd name="connsiteY24" fmla="*/ 130969 h 1488282"/>
                <a:gd name="connsiteX25" fmla="*/ 776287 w 1309687"/>
                <a:gd name="connsiteY25" fmla="*/ 90488 h 1488282"/>
                <a:gd name="connsiteX26" fmla="*/ 759619 w 1309687"/>
                <a:gd name="connsiteY26" fmla="*/ 26194 h 1488282"/>
                <a:gd name="connsiteX27" fmla="*/ 721519 w 1309687"/>
                <a:gd name="connsiteY27" fmla="*/ 100013 h 1488282"/>
                <a:gd name="connsiteX28" fmla="*/ 666750 w 1309687"/>
                <a:gd name="connsiteY28" fmla="*/ 95250 h 1488282"/>
                <a:gd name="connsiteX29" fmla="*/ 664369 w 1309687"/>
                <a:gd name="connsiteY29" fmla="*/ 83344 h 1488282"/>
                <a:gd name="connsiteX30" fmla="*/ 611981 w 1309687"/>
                <a:gd name="connsiteY30" fmla="*/ 83344 h 1488282"/>
                <a:gd name="connsiteX31" fmla="*/ 573881 w 1309687"/>
                <a:gd name="connsiteY31" fmla="*/ 114300 h 1488282"/>
                <a:gd name="connsiteX32" fmla="*/ 492919 w 1309687"/>
                <a:gd name="connsiteY32" fmla="*/ 123825 h 1488282"/>
                <a:gd name="connsiteX33" fmla="*/ 457200 w 1309687"/>
                <a:gd name="connsiteY33" fmla="*/ 71438 h 1488282"/>
                <a:gd name="connsiteX34" fmla="*/ 471487 w 1309687"/>
                <a:gd name="connsiteY34" fmla="*/ 11907 h 1488282"/>
                <a:gd name="connsiteX35" fmla="*/ 438150 w 1309687"/>
                <a:gd name="connsiteY35" fmla="*/ 0 h 1488282"/>
                <a:gd name="connsiteX36" fmla="*/ 361950 w 1309687"/>
                <a:gd name="connsiteY36" fmla="*/ 47625 h 1488282"/>
                <a:gd name="connsiteX37" fmla="*/ 309562 w 1309687"/>
                <a:gd name="connsiteY37" fmla="*/ 26194 h 1488282"/>
                <a:gd name="connsiteX38" fmla="*/ 330994 w 1309687"/>
                <a:gd name="connsiteY38" fmla="*/ 100013 h 1488282"/>
                <a:gd name="connsiteX39" fmla="*/ 278606 w 1309687"/>
                <a:gd name="connsiteY39" fmla="*/ 152400 h 1488282"/>
                <a:gd name="connsiteX40" fmla="*/ 211931 w 1309687"/>
                <a:gd name="connsiteY40" fmla="*/ 116682 h 1488282"/>
                <a:gd name="connsiteX41" fmla="*/ 145256 w 1309687"/>
                <a:gd name="connsiteY41" fmla="*/ 111919 h 1488282"/>
                <a:gd name="connsiteX42" fmla="*/ 128587 w 1309687"/>
                <a:gd name="connsiteY42" fmla="*/ 169069 h 1488282"/>
                <a:gd name="connsiteX43" fmla="*/ 140494 w 1309687"/>
                <a:gd name="connsiteY43" fmla="*/ 235744 h 1488282"/>
                <a:gd name="connsiteX44" fmla="*/ 107156 w 1309687"/>
                <a:gd name="connsiteY44" fmla="*/ 280988 h 1488282"/>
                <a:gd name="connsiteX45" fmla="*/ 104775 w 1309687"/>
                <a:gd name="connsiteY45" fmla="*/ 326232 h 1488282"/>
                <a:gd name="connsiteX46" fmla="*/ 30956 w 1309687"/>
                <a:gd name="connsiteY46" fmla="*/ 357188 h 1488282"/>
                <a:gd name="connsiteX47" fmla="*/ 0 w 1309687"/>
                <a:gd name="connsiteY47" fmla="*/ 466725 h 1488282"/>
                <a:gd name="connsiteX48" fmla="*/ 45244 w 1309687"/>
                <a:gd name="connsiteY48" fmla="*/ 538163 h 1488282"/>
                <a:gd name="connsiteX49" fmla="*/ 90487 w 1309687"/>
                <a:gd name="connsiteY49" fmla="*/ 528638 h 1488282"/>
                <a:gd name="connsiteX50" fmla="*/ 152400 w 1309687"/>
                <a:gd name="connsiteY50" fmla="*/ 590550 h 1488282"/>
                <a:gd name="connsiteX51" fmla="*/ 219075 w 1309687"/>
                <a:gd name="connsiteY51" fmla="*/ 559594 h 1488282"/>
                <a:gd name="connsiteX52" fmla="*/ 250031 w 1309687"/>
                <a:gd name="connsiteY52" fmla="*/ 535782 h 1488282"/>
                <a:gd name="connsiteX53" fmla="*/ 297656 w 1309687"/>
                <a:gd name="connsiteY53" fmla="*/ 552450 h 1488282"/>
                <a:gd name="connsiteX54" fmla="*/ 295275 w 1309687"/>
                <a:gd name="connsiteY54" fmla="*/ 631032 h 1488282"/>
                <a:gd name="connsiteX55" fmla="*/ 442912 w 1309687"/>
                <a:gd name="connsiteY55" fmla="*/ 685800 h 1488282"/>
                <a:gd name="connsiteX56" fmla="*/ 445294 w 1309687"/>
                <a:gd name="connsiteY56" fmla="*/ 740569 h 1488282"/>
                <a:gd name="connsiteX57" fmla="*/ 547687 w 1309687"/>
                <a:gd name="connsiteY57" fmla="*/ 854869 h 1488282"/>
                <a:gd name="connsiteX58" fmla="*/ 492919 w 1309687"/>
                <a:gd name="connsiteY58" fmla="*/ 923925 h 1488282"/>
                <a:gd name="connsiteX59" fmla="*/ 519112 w 1309687"/>
                <a:gd name="connsiteY59" fmla="*/ 1012032 h 1488282"/>
                <a:gd name="connsiteX60" fmla="*/ 576262 w 1309687"/>
                <a:gd name="connsiteY60" fmla="*/ 1016794 h 1488282"/>
                <a:gd name="connsiteX61" fmla="*/ 602456 w 1309687"/>
                <a:gd name="connsiteY61" fmla="*/ 1083469 h 1488282"/>
                <a:gd name="connsiteX62" fmla="*/ 652462 w 1309687"/>
                <a:gd name="connsiteY62" fmla="*/ 1104900 h 1488282"/>
                <a:gd name="connsiteX63" fmla="*/ 631031 w 1309687"/>
                <a:gd name="connsiteY63" fmla="*/ 1171575 h 1488282"/>
                <a:gd name="connsiteX64" fmla="*/ 642937 w 1309687"/>
                <a:gd name="connsiteY64" fmla="*/ 1193007 h 1488282"/>
                <a:gd name="connsiteX65" fmla="*/ 592931 w 1309687"/>
                <a:gd name="connsiteY65" fmla="*/ 1271588 h 1488282"/>
                <a:gd name="connsiteX66" fmla="*/ 538162 w 1309687"/>
                <a:gd name="connsiteY66" fmla="*/ 1326357 h 1488282"/>
                <a:gd name="connsiteX67" fmla="*/ 621506 w 1309687"/>
                <a:gd name="connsiteY67" fmla="*/ 1409700 h 1488282"/>
                <a:gd name="connsiteX68" fmla="*/ 642937 w 1309687"/>
                <a:gd name="connsiteY68" fmla="*/ 1409700 h 1488282"/>
                <a:gd name="connsiteX69" fmla="*/ 671512 w 1309687"/>
                <a:gd name="connsiteY69" fmla="*/ 1488282 h 1488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309687" h="1488282">
                  <a:moveTo>
                    <a:pt x="671512" y="1488282"/>
                  </a:moveTo>
                  <a:lnTo>
                    <a:pt x="702469" y="1409700"/>
                  </a:lnTo>
                  <a:lnTo>
                    <a:pt x="766762" y="1362075"/>
                  </a:lnTo>
                  <a:lnTo>
                    <a:pt x="785812" y="1281113"/>
                  </a:lnTo>
                  <a:lnTo>
                    <a:pt x="845344" y="1252538"/>
                  </a:lnTo>
                  <a:lnTo>
                    <a:pt x="838200" y="1116807"/>
                  </a:lnTo>
                  <a:lnTo>
                    <a:pt x="859631" y="1102519"/>
                  </a:lnTo>
                  <a:lnTo>
                    <a:pt x="1000125" y="1038225"/>
                  </a:lnTo>
                  <a:lnTo>
                    <a:pt x="1071562" y="1050132"/>
                  </a:lnTo>
                  <a:lnTo>
                    <a:pt x="1109662" y="892969"/>
                  </a:lnTo>
                  <a:lnTo>
                    <a:pt x="1183481" y="652463"/>
                  </a:lnTo>
                  <a:lnTo>
                    <a:pt x="1309687" y="490538"/>
                  </a:lnTo>
                  <a:lnTo>
                    <a:pt x="1304925" y="369094"/>
                  </a:lnTo>
                  <a:lnTo>
                    <a:pt x="1190625" y="345282"/>
                  </a:lnTo>
                  <a:lnTo>
                    <a:pt x="1147762" y="278607"/>
                  </a:lnTo>
                  <a:lnTo>
                    <a:pt x="1066800" y="285750"/>
                  </a:lnTo>
                  <a:lnTo>
                    <a:pt x="1021556" y="264319"/>
                  </a:lnTo>
                  <a:lnTo>
                    <a:pt x="983456" y="288132"/>
                  </a:lnTo>
                  <a:lnTo>
                    <a:pt x="985837" y="240507"/>
                  </a:lnTo>
                  <a:lnTo>
                    <a:pt x="864394" y="200025"/>
                  </a:lnTo>
                  <a:lnTo>
                    <a:pt x="847725" y="238125"/>
                  </a:lnTo>
                  <a:lnTo>
                    <a:pt x="847725" y="195263"/>
                  </a:lnTo>
                  <a:lnTo>
                    <a:pt x="807244" y="183357"/>
                  </a:lnTo>
                  <a:lnTo>
                    <a:pt x="738187" y="219075"/>
                  </a:lnTo>
                  <a:lnTo>
                    <a:pt x="800100" y="130969"/>
                  </a:lnTo>
                  <a:lnTo>
                    <a:pt x="776287" y="90488"/>
                  </a:lnTo>
                  <a:lnTo>
                    <a:pt x="759619" y="26194"/>
                  </a:lnTo>
                  <a:lnTo>
                    <a:pt x="721519" y="100013"/>
                  </a:lnTo>
                  <a:lnTo>
                    <a:pt x="666750" y="95250"/>
                  </a:lnTo>
                  <a:lnTo>
                    <a:pt x="664369" y="83344"/>
                  </a:lnTo>
                  <a:lnTo>
                    <a:pt x="611981" y="83344"/>
                  </a:lnTo>
                  <a:lnTo>
                    <a:pt x="573881" y="114300"/>
                  </a:lnTo>
                  <a:lnTo>
                    <a:pt x="492919" y="123825"/>
                  </a:lnTo>
                  <a:lnTo>
                    <a:pt x="457200" y="71438"/>
                  </a:lnTo>
                  <a:lnTo>
                    <a:pt x="471487" y="11907"/>
                  </a:lnTo>
                  <a:lnTo>
                    <a:pt x="438150" y="0"/>
                  </a:lnTo>
                  <a:lnTo>
                    <a:pt x="361950" y="47625"/>
                  </a:lnTo>
                  <a:lnTo>
                    <a:pt x="309562" y="26194"/>
                  </a:lnTo>
                  <a:lnTo>
                    <a:pt x="330994" y="100013"/>
                  </a:lnTo>
                  <a:lnTo>
                    <a:pt x="278606" y="152400"/>
                  </a:lnTo>
                  <a:lnTo>
                    <a:pt x="211931" y="116682"/>
                  </a:lnTo>
                  <a:lnTo>
                    <a:pt x="145256" y="111919"/>
                  </a:lnTo>
                  <a:lnTo>
                    <a:pt x="128587" y="169069"/>
                  </a:lnTo>
                  <a:lnTo>
                    <a:pt x="140494" y="235744"/>
                  </a:lnTo>
                  <a:lnTo>
                    <a:pt x="107156" y="280988"/>
                  </a:lnTo>
                  <a:lnTo>
                    <a:pt x="104775" y="326232"/>
                  </a:lnTo>
                  <a:lnTo>
                    <a:pt x="30956" y="357188"/>
                  </a:lnTo>
                  <a:lnTo>
                    <a:pt x="0" y="466725"/>
                  </a:lnTo>
                  <a:lnTo>
                    <a:pt x="45244" y="538163"/>
                  </a:lnTo>
                  <a:lnTo>
                    <a:pt x="90487" y="528638"/>
                  </a:lnTo>
                  <a:lnTo>
                    <a:pt x="152400" y="590550"/>
                  </a:lnTo>
                  <a:lnTo>
                    <a:pt x="219075" y="559594"/>
                  </a:lnTo>
                  <a:lnTo>
                    <a:pt x="250031" y="535782"/>
                  </a:lnTo>
                  <a:lnTo>
                    <a:pt x="297656" y="552450"/>
                  </a:lnTo>
                  <a:cubicBezTo>
                    <a:pt x="296862" y="578644"/>
                    <a:pt x="296069" y="604838"/>
                    <a:pt x="295275" y="631032"/>
                  </a:cubicBezTo>
                  <a:lnTo>
                    <a:pt x="442912" y="685800"/>
                  </a:lnTo>
                  <a:lnTo>
                    <a:pt x="445294" y="740569"/>
                  </a:lnTo>
                  <a:lnTo>
                    <a:pt x="547687" y="854869"/>
                  </a:lnTo>
                  <a:lnTo>
                    <a:pt x="492919" y="923925"/>
                  </a:lnTo>
                  <a:lnTo>
                    <a:pt x="519112" y="1012032"/>
                  </a:lnTo>
                  <a:lnTo>
                    <a:pt x="576262" y="1016794"/>
                  </a:lnTo>
                  <a:lnTo>
                    <a:pt x="602456" y="1083469"/>
                  </a:lnTo>
                  <a:lnTo>
                    <a:pt x="652462" y="1104900"/>
                  </a:lnTo>
                  <a:lnTo>
                    <a:pt x="631031" y="1171575"/>
                  </a:lnTo>
                  <a:lnTo>
                    <a:pt x="642937" y="1193007"/>
                  </a:lnTo>
                  <a:lnTo>
                    <a:pt x="592931" y="1271588"/>
                  </a:lnTo>
                  <a:lnTo>
                    <a:pt x="538162" y="1326357"/>
                  </a:lnTo>
                  <a:lnTo>
                    <a:pt x="621506" y="1409700"/>
                  </a:lnTo>
                  <a:lnTo>
                    <a:pt x="642937" y="1409700"/>
                  </a:lnTo>
                  <a:lnTo>
                    <a:pt x="671512" y="14882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481" name="矢印: 下 480">
            <a:extLst>
              <a:ext uri="{FF2B5EF4-FFF2-40B4-BE49-F238E27FC236}">
                <a16:creationId xmlns:a16="http://schemas.microsoft.com/office/drawing/2014/main" id="{998E1B0D-90EC-4103-9637-F577AC40A7DE}"/>
              </a:ext>
            </a:extLst>
          </p:cNvPr>
          <p:cNvSpPr/>
          <p:nvPr/>
        </p:nvSpPr>
        <p:spPr>
          <a:xfrm>
            <a:off x="2654954" y="2166032"/>
            <a:ext cx="352535" cy="697333"/>
          </a:xfrm>
          <a:prstGeom prst="downArrow">
            <a:avLst>
              <a:gd name="adj1" fmla="val 35874"/>
              <a:gd name="adj2" fmla="val 125706"/>
            </a:avLst>
          </a:prstGeom>
          <a:solidFill>
            <a:srgbClr val="FFFF00"/>
          </a:solidFill>
          <a:ln w="285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392" name="正方形/長方形 391">
            <a:extLst>
              <a:ext uri="{FF2B5EF4-FFF2-40B4-BE49-F238E27FC236}">
                <a16:creationId xmlns:a16="http://schemas.microsoft.com/office/drawing/2014/main" id="{B7D122B7-1BC9-4B40-A993-18AC429AC3E3}"/>
              </a:ext>
            </a:extLst>
          </p:cNvPr>
          <p:cNvSpPr/>
          <p:nvPr/>
        </p:nvSpPr>
        <p:spPr>
          <a:xfrm>
            <a:off x="0" y="5668489"/>
            <a:ext cx="12192000" cy="1026703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3" name="テキスト ボックス 392">
            <a:extLst>
              <a:ext uri="{FF2B5EF4-FFF2-40B4-BE49-F238E27FC236}">
                <a16:creationId xmlns:a16="http://schemas.microsoft.com/office/drawing/2014/main" id="{1BD3CB1E-C1C4-446C-A98A-3596A66E15BC}"/>
              </a:ext>
            </a:extLst>
          </p:cNvPr>
          <p:cNvSpPr txBox="1"/>
          <p:nvPr/>
        </p:nvSpPr>
        <p:spPr>
          <a:xfrm>
            <a:off x="0" y="5765575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答え：イラン・イスラム共和国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96" name="グループ化 195">
            <a:extLst>
              <a:ext uri="{FF2B5EF4-FFF2-40B4-BE49-F238E27FC236}">
                <a16:creationId xmlns:a16="http://schemas.microsoft.com/office/drawing/2014/main" id="{39517BA4-A511-45CF-A35F-7DFC298B1E02}"/>
              </a:ext>
            </a:extLst>
          </p:cNvPr>
          <p:cNvGrpSpPr/>
          <p:nvPr/>
        </p:nvGrpSpPr>
        <p:grpSpPr>
          <a:xfrm>
            <a:off x="3052483" y="2716696"/>
            <a:ext cx="944179" cy="980383"/>
            <a:chOff x="3052483" y="2716696"/>
            <a:chExt cx="944179" cy="980383"/>
          </a:xfrm>
        </p:grpSpPr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38941BBF-83CE-4D1E-B9F9-871C61C21942}"/>
                </a:ext>
              </a:extLst>
            </p:cNvPr>
            <p:cNvSpPr/>
            <p:nvPr/>
          </p:nvSpPr>
          <p:spPr bwMode="auto">
            <a:xfrm>
              <a:off x="3102520" y="2757867"/>
              <a:ext cx="491632" cy="464650"/>
            </a:xfrm>
            <a:custGeom>
              <a:avLst/>
              <a:gdLst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55499 w 491632"/>
                <a:gd name="connsiteY12" fmla="*/ 335895 h 467031"/>
                <a:gd name="connsiteX13" fmla="*/ 297356 w 491632"/>
                <a:gd name="connsiteY13" fmla="*/ 441299 h 467031"/>
                <a:gd name="connsiteX14" fmla="*/ 180866 w 491632"/>
                <a:gd name="connsiteY14" fmla="*/ 467031 h 467031"/>
                <a:gd name="connsiteX15" fmla="*/ 150211 w 491632"/>
                <a:gd name="connsiteY15" fmla="*/ 400128 h 467031"/>
                <a:gd name="connsiteX16" fmla="*/ 0 w 491632"/>
                <a:gd name="connsiteY16" fmla="*/ 423287 h 467031"/>
                <a:gd name="connsiteX17" fmla="*/ 49048 w 491632"/>
                <a:gd name="connsiteY17" fmla="*/ 335799 h 467031"/>
                <a:gd name="connsiteX18" fmla="*/ 6923 w 491632"/>
                <a:gd name="connsiteY18" fmla="*/ 262722 h 467031"/>
                <a:gd name="connsiteX19" fmla="*/ 9774 w 491632"/>
                <a:gd name="connsiteY19" fmla="*/ 254414 h 467031"/>
                <a:gd name="connsiteX20" fmla="*/ 132956 w 491632"/>
                <a:gd name="connsiteY20" fmla="*/ 232018 h 467031"/>
                <a:gd name="connsiteX21" fmla="*/ 140460 w 491632"/>
                <a:gd name="connsiteY21" fmla="*/ 243356 h 467031"/>
                <a:gd name="connsiteX22" fmla="*/ 159793 w 491632"/>
                <a:gd name="connsiteY22" fmla="*/ 185358 h 467031"/>
                <a:gd name="connsiteX23" fmla="*/ 250280 w 491632"/>
                <a:gd name="connsiteY23" fmla="*/ 178214 h 467031"/>
                <a:gd name="connsiteX24" fmla="*/ 269330 w 491632"/>
                <a:gd name="connsiteY24" fmla="*/ 137733 h 467031"/>
                <a:gd name="connsiteX25" fmla="*/ 262186 w 491632"/>
                <a:gd name="connsiteY25" fmla="*/ 104396 h 467031"/>
                <a:gd name="connsiteX26" fmla="*/ 300286 w 491632"/>
                <a:gd name="connsiteY26" fmla="*/ 94871 h 467031"/>
                <a:gd name="connsiteX27" fmla="*/ 324099 w 491632"/>
                <a:gd name="connsiteY27" fmla="*/ 54389 h 467031"/>
                <a:gd name="connsiteX28" fmla="*/ 307430 w 491632"/>
                <a:gd name="connsiteY28" fmla="*/ 25814 h 467031"/>
                <a:gd name="connsiteX29" fmla="*/ 313998 w 491632"/>
                <a:gd name="connsiteY29" fmla="*/ 4595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40460 w 491632"/>
                <a:gd name="connsiteY20" fmla="*/ 243356 h 467031"/>
                <a:gd name="connsiteX21" fmla="*/ 159793 w 491632"/>
                <a:gd name="connsiteY21" fmla="*/ 185358 h 467031"/>
                <a:gd name="connsiteX22" fmla="*/ 250280 w 491632"/>
                <a:gd name="connsiteY22" fmla="*/ 178214 h 467031"/>
                <a:gd name="connsiteX23" fmla="*/ 269330 w 491632"/>
                <a:gd name="connsiteY23" fmla="*/ 137733 h 467031"/>
                <a:gd name="connsiteX24" fmla="*/ 262186 w 491632"/>
                <a:gd name="connsiteY24" fmla="*/ 104396 h 467031"/>
                <a:gd name="connsiteX25" fmla="*/ 300286 w 491632"/>
                <a:gd name="connsiteY25" fmla="*/ 94871 h 467031"/>
                <a:gd name="connsiteX26" fmla="*/ 324099 w 491632"/>
                <a:gd name="connsiteY26" fmla="*/ 54389 h 467031"/>
                <a:gd name="connsiteX27" fmla="*/ 307430 w 491632"/>
                <a:gd name="connsiteY27" fmla="*/ 25814 h 467031"/>
                <a:gd name="connsiteX28" fmla="*/ 313998 w 491632"/>
                <a:gd name="connsiteY28" fmla="*/ 4595 h 467031"/>
                <a:gd name="connsiteX29" fmla="*/ 409791 w 491632"/>
                <a:gd name="connsiteY29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321168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4650"/>
                <a:gd name="connsiteX1" fmla="*/ 491632 w 491632"/>
                <a:gd name="connsiteY1" fmla="*/ 55975 h 464650"/>
                <a:gd name="connsiteX2" fmla="*/ 474118 w 491632"/>
                <a:gd name="connsiteY2" fmla="*/ 66296 h 464650"/>
                <a:gd name="connsiteX3" fmla="*/ 402680 w 491632"/>
                <a:gd name="connsiteY3" fmla="*/ 75821 h 464650"/>
                <a:gd name="connsiteX4" fmla="*/ 405061 w 491632"/>
                <a:gd name="connsiteY4" fmla="*/ 123446 h 464650"/>
                <a:gd name="connsiteX5" fmla="*/ 452686 w 491632"/>
                <a:gd name="connsiteY5" fmla="*/ 163927 h 464650"/>
                <a:gd name="connsiteX6" fmla="*/ 424111 w 491632"/>
                <a:gd name="connsiteY6" fmla="*/ 192502 h 464650"/>
                <a:gd name="connsiteX7" fmla="*/ 340768 w 491632"/>
                <a:gd name="connsiteY7" fmla="*/ 316327 h 464650"/>
                <a:gd name="connsiteX8" fmla="*/ 312193 w 491632"/>
                <a:gd name="connsiteY8" fmla="*/ 330614 h 464650"/>
                <a:gd name="connsiteX9" fmla="*/ 283618 w 491632"/>
                <a:gd name="connsiteY9" fmla="*/ 316327 h 464650"/>
                <a:gd name="connsiteX10" fmla="*/ 269330 w 491632"/>
                <a:gd name="connsiteY10" fmla="*/ 335377 h 464650"/>
                <a:gd name="connsiteX11" fmla="*/ 274171 w 491632"/>
                <a:gd name="connsiteY11" fmla="*/ 346268 h 464650"/>
                <a:gd name="connsiteX12" fmla="*/ 321168 w 491632"/>
                <a:gd name="connsiteY12" fmla="*/ 441299 h 464650"/>
                <a:gd name="connsiteX13" fmla="*/ 178485 w 491632"/>
                <a:gd name="connsiteY13" fmla="*/ 464650 h 464650"/>
                <a:gd name="connsiteX14" fmla="*/ 150211 w 491632"/>
                <a:gd name="connsiteY14" fmla="*/ 400128 h 464650"/>
                <a:gd name="connsiteX15" fmla="*/ 0 w 491632"/>
                <a:gd name="connsiteY15" fmla="*/ 423287 h 464650"/>
                <a:gd name="connsiteX16" fmla="*/ 49048 w 491632"/>
                <a:gd name="connsiteY16" fmla="*/ 335799 h 464650"/>
                <a:gd name="connsiteX17" fmla="*/ 6923 w 491632"/>
                <a:gd name="connsiteY17" fmla="*/ 262722 h 464650"/>
                <a:gd name="connsiteX18" fmla="*/ 9774 w 491632"/>
                <a:gd name="connsiteY18" fmla="*/ 254414 h 464650"/>
                <a:gd name="connsiteX19" fmla="*/ 137719 w 491632"/>
                <a:gd name="connsiteY19" fmla="*/ 267737 h 464650"/>
                <a:gd name="connsiteX20" fmla="*/ 159793 w 491632"/>
                <a:gd name="connsiteY20" fmla="*/ 185358 h 464650"/>
                <a:gd name="connsiteX21" fmla="*/ 250280 w 491632"/>
                <a:gd name="connsiteY21" fmla="*/ 178214 h 464650"/>
                <a:gd name="connsiteX22" fmla="*/ 269330 w 491632"/>
                <a:gd name="connsiteY22" fmla="*/ 137733 h 464650"/>
                <a:gd name="connsiteX23" fmla="*/ 262186 w 491632"/>
                <a:gd name="connsiteY23" fmla="*/ 104396 h 464650"/>
                <a:gd name="connsiteX24" fmla="*/ 300286 w 491632"/>
                <a:gd name="connsiteY24" fmla="*/ 94871 h 464650"/>
                <a:gd name="connsiteX25" fmla="*/ 324099 w 491632"/>
                <a:gd name="connsiteY25" fmla="*/ 54389 h 464650"/>
                <a:gd name="connsiteX26" fmla="*/ 307430 w 491632"/>
                <a:gd name="connsiteY26" fmla="*/ 25814 h 464650"/>
                <a:gd name="connsiteX27" fmla="*/ 313998 w 491632"/>
                <a:gd name="connsiteY27" fmla="*/ 4595 h 464650"/>
                <a:gd name="connsiteX28" fmla="*/ 409791 w 491632"/>
                <a:gd name="connsiteY28" fmla="*/ 0 h 464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91632" h="464650">
                  <a:moveTo>
                    <a:pt x="409791" y="0"/>
                  </a:moveTo>
                  <a:lnTo>
                    <a:pt x="491632" y="55975"/>
                  </a:lnTo>
                  <a:lnTo>
                    <a:pt x="474118" y="66296"/>
                  </a:lnTo>
                  <a:lnTo>
                    <a:pt x="402680" y="75821"/>
                  </a:lnTo>
                  <a:lnTo>
                    <a:pt x="405061" y="123446"/>
                  </a:lnTo>
                  <a:lnTo>
                    <a:pt x="452686" y="163927"/>
                  </a:lnTo>
                  <a:lnTo>
                    <a:pt x="424111" y="192502"/>
                  </a:lnTo>
                  <a:lnTo>
                    <a:pt x="340768" y="316327"/>
                  </a:lnTo>
                  <a:lnTo>
                    <a:pt x="312193" y="330614"/>
                  </a:lnTo>
                  <a:lnTo>
                    <a:pt x="283618" y="316327"/>
                  </a:lnTo>
                  <a:lnTo>
                    <a:pt x="269330" y="335377"/>
                  </a:lnTo>
                  <a:lnTo>
                    <a:pt x="274171" y="346268"/>
                  </a:lnTo>
                  <a:lnTo>
                    <a:pt x="321168" y="441299"/>
                  </a:lnTo>
                  <a:lnTo>
                    <a:pt x="178485" y="464650"/>
                  </a:lnTo>
                  <a:lnTo>
                    <a:pt x="150211" y="400128"/>
                  </a:lnTo>
                  <a:lnTo>
                    <a:pt x="0" y="423287"/>
                  </a:lnTo>
                  <a:lnTo>
                    <a:pt x="49048" y="335799"/>
                  </a:lnTo>
                  <a:lnTo>
                    <a:pt x="6923" y="262722"/>
                  </a:lnTo>
                  <a:lnTo>
                    <a:pt x="9774" y="254414"/>
                  </a:lnTo>
                  <a:lnTo>
                    <a:pt x="137719" y="267737"/>
                  </a:lnTo>
                  <a:lnTo>
                    <a:pt x="159793" y="185358"/>
                  </a:lnTo>
                  <a:lnTo>
                    <a:pt x="250280" y="178214"/>
                  </a:lnTo>
                  <a:lnTo>
                    <a:pt x="269330" y="137733"/>
                  </a:lnTo>
                  <a:lnTo>
                    <a:pt x="262186" y="104396"/>
                  </a:lnTo>
                  <a:lnTo>
                    <a:pt x="300286" y="94871"/>
                  </a:lnTo>
                  <a:lnTo>
                    <a:pt x="324099" y="54389"/>
                  </a:lnTo>
                  <a:lnTo>
                    <a:pt x="307430" y="25814"/>
                  </a:lnTo>
                  <a:lnTo>
                    <a:pt x="313998" y="4595"/>
                  </a:lnTo>
                  <a:lnTo>
                    <a:pt x="40979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9A0E3449-3960-4A2E-9D88-9449EC56BDD4}"/>
                </a:ext>
              </a:extLst>
            </p:cNvPr>
            <p:cNvSpPr/>
            <p:nvPr/>
          </p:nvSpPr>
          <p:spPr bwMode="auto">
            <a:xfrm>
              <a:off x="3308112" y="2813842"/>
              <a:ext cx="688550" cy="883237"/>
            </a:xfrm>
            <a:custGeom>
              <a:avLst/>
              <a:gdLst>
                <a:gd name="connsiteX0" fmla="*/ 286040 w 688550"/>
                <a:gd name="connsiteY0" fmla="*/ 0 h 883237"/>
                <a:gd name="connsiteX1" fmla="*/ 286968 w 688550"/>
                <a:gd name="connsiteY1" fmla="*/ 635 h 883237"/>
                <a:gd name="connsiteX2" fmla="*/ 351344 w 688550"/>
                <a:gd name="connsiteY2" fmla="*/ 5782 h 883237"/>
                <a:gd name="connsiteX3" fmla="*/ 329885 w 688550"/>
                <a:gd name="connsiteY3" fmla="*/ 113855 h 883237"/>
                <a:gd name="connsiteX4" fmla="*/ 406523 w 688550"/>
                <a:gd name="connsiteY4" fmla="*/ 185904 h 883237"/>
                <a:gd name="connsiteX5" fmla="*/ 397326 w 688550"/>
                <a:gd name="connsiteY5" fmla="*/ 237368 h 883237"/>
                <a:gd name="connsiteX6" fmla="*/ 464768 w 688550"/>
                <a:gd name="connsiteY6" fmla="*/ 288832 h 883237"/>
                <a:gd name="connsiteX7" fmla="*/ 501554 w 688550"/>
                <a:gd name="connsiteY7" fmla="*/ 273393 h 883237"/>
                <a:gd name="connsiteX8" fmla="*/ 532209 w 688550"/>
                <a:gd name="connsiteY8" fmla="*/ 304271 h 883237"/>
                <a:gd name="connsiteX9" fmla="*/ 636436 w 688550"/>
                <a:gd name="connsiteY9" fmla="*/ 322283 h 883237"/>
                <a:gd name="connsiteX10" fmla="*/ 657895 w 688550"/>
                <a:gd name="connsiteY10" fmla="*/ 358308 h 883237"/>
                <a:gd name="connsiteX11" fmla="*/ 688550 w 688550"/>
                <a:gd name="connsiteY11" fmla="*/ 458662 h 883237"/>
                <a:gd name="connsiteX12" fmla="*/ 621109 w 688550"/>
                <a:gd name="connsiteY12" fmla="*/ 458662 h 883237"/>
                <a:gd name="connsiteX13" fmla="*/ 614978 w 688550"/>
                <a:gd name="connsiteY13" fmla="*/ 502406 h 883237"/>
                <a:gd name="connsiteX14" fmla="*/ 473964 w 688550"/>
                <a:gd name="connsiteY14" fmla="*/ 597614 h 883237"/>
                <a:gd name="connsiteX15" fmla="*/ 372802 w 688550"/>
                <a:gd name="connsiteY15" fmla="*/ 659370 h 883237"/>
                <a:gd name="connsiteX16" fmla="*/ 372802 w 688550"/>
                <a:gd name="connsiteY16" fmla="*/ 726273 h 883237"/>
                <a:gd name="connsiteX17" fmla="*/ 363606 w 688550"/>
                <a:gd name="connsiteY17" fmla="*/ 803468 h 883237"/>
                <a:gd name="connsiteX18" fmla="*/ 311492 w 688550"/>
                <a:gd name="connsiteY18" fmla="*/ 883237 h 883237"/>
                <a:gd name="connsiteX19" fmla="*/ 247116 w 688550"/>
                <a:gd name="connsiteY19" fmla="*/ 844639 h 883237"/>
                <a:gd name="connsiteX20" fmla="*/ 213395 w 688550"/>
                <a:gd name="connsiteY20" fmla="*/ 759724 h 883237"/>
                <a:gd name="connsiteX21" fmla="*/ 161282 w 688550"/>
                <a:gd name="connsiteY21" fmla="*/ 615626 h 883237"/>
                <a:gd name="connsiteX22" fmla="*/ 158216 w 688550"/>
                <a:gd name="connsiteY22" fmla="*/ 481821 h 883237"/>
                <a:gd name="connsiteX23" fmla="*/ 75447 w 688550"/>
                <a:gd name="connsiteY23" fmla="*/ 502406 h 883237"/>
                <a:gd name="connsiteX24" fmla="*/ 17203 w 688550"/>
                <a:gd name="connsiteY24" fmla="*/ 461235 h 883237"/>
                <a:gd name="connsiteX25" fmla="*/ 66251 w 688550"/>
                <a:gd name="connsiteY25" fmla="*/ 440650 h 883237"/>
                <a:gd name="connsiteX26" fmla="*/ 4941 w 688550"/>
                <a:gd name="connsiteY26" fmla="*/ 432930 h 883237"/>
                <a:gd name="connsiteX27" fmla="*/ 4941 w 688550"/>
                <a:gd name="connsiteY27" fmla="*/ 402322 h 883237"/>
                <a:gd name="connsiteX28" fmla="*/ 0 w 688550"/>
                <a:gd name="connsiteY28" fmla="*/ 403414 h 883237"/>
                <a:gd name="connsiteX29" fmla="*/ 1826 w 688550"/>
                <a:gd name="connsiteY29" fmla="*/ 400846 h 883237"/>
                <a:gd name="connsiteX30" fmla="*/ 47069 w 688550"/>
                <a:gd name="connsiteY30" fmla="*/ 393702 h 883237"/>
                <a:gd name="connsiteX31" fmla="*/ 111363 w 688550"/>
                <a:gd name="connsiteY31" fmla="*/ 386558 h 883237"/>
                <a:gd name="connsiteX32" fmla="*/ 63738 w 688550"/>
                <a:gd name="connsiteY32" fmla="*/ 279402 h 883237"/>
                <a:gd name="connsiteX33" fmla="*/ 78026 w 688550"/>
                <a:gd name="connsiteY33" fmla="*/ 260352 h 883237"/>
                <a:gd name="connsiteX34" fmla="*/ 106601 w 688550"/>
                <a:gd name="connsiteY34" fmla="*/ 274639 h 883237"/>
                <a:gd name="connsiteX35" fmla="*/ 135176 w 688550"/>
                <a:gd name="connsiteY35" fmla="*/ 260352 h 883237"/>
                <a:gd name="connsiteX36" fmla="*/ 218519 w 688550"/>
                <a:gd name="connsiteY36" fmla="*/ 136527 h 883237"/>
                <a:gd name="connsiteX37" fmla="*/ 247094 w 688550"/>
                <a:gd name="connsiteY37" fmla="*/ 107952 h 883237"/>
                <a:gd name="connsiteX38" fmla="*/ 199469 w 688550"/>
                <a:gd name="connsiteY38" fmla="*/ 67471 h 883237"/>
                <a:gd name="connsiteX39" fmla="*/ 197088 w 688550"/>
                <a:gd name="connsiteY39" fmla="*/ 19846 h 883237"/>
                <a:gd name="connsiteX40" fmla="*/ 268526 w 688550"/>
                <a:gd name="connsiteY40" fmla="*/ 10321 h 883237"/>
                <a:gd name="connsiteX41" fmla="*/ 286040 w 688550"/>
                <a:gd name="connsiteY41" fmla="*/ 0 h 883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88550" h="883237">
                  <a:moveTo>
                    <a:pt x="286040" y="0"/>
                  </a:moveTo>
                  <a:lnTo>
                    <a:pt x="286968" y="635"/>
                  </a:lnTo>
                  <a:lnTo>
                    <a:pt x="351344" y="5782"/>
                  </a:lnTo>
                  <a:lnTo>
                    <a:pt x="329885" y="113855"/>
                  </a:lnTo>
                  <a:lnTo>
                    <a:pt x="406523" y="185904"/>
                  </a:lnTo>
                  <a:lnTo>
                    <a:pt x="397326" y="237368"/>
                  </a:lnTo>
                  <a:lnTo>
                    <a:pt x="464768" y="288832"/>
                  </a:lnTo>
                  <a:lnTo>
                    <a:pt x="501554" y="273393"/>
                  </a:lnTo>
                  <a:lnTo>
                    <a:pt x="532209" y="304271"/>
                  </a:lnTo>
                  <a:lnTo>
                    <a:pt x="636436" y="322283"/>
                  </a:lnTo>
                  <a:lnTo>
                    <a:pt x="657895" y="358308"/>
                  </a:lnTo>
                  <a:lnTo>
                    <a:pt x="688550" y="458662"/>
                  </a:lnTo>
                  <a:lnTo>
                    <a:pt x="621109" y="458662"/>
                  </a:lnTo>
                  <a:lnTo>
                    <a:pt x="614978" y="502406"/>
                  </a:lnTo>
                  <a:lnTo>
                    <a:pt x="473964" y="597614"/>
                  </a:lnTo>
                  <a:lnTo>
                    <a:pt x="372802" y="659370"/>
                  </a:lnTo>
                  <a:lnTo>
                    <a:pt x="372802" y="726273"/>
                  </a:lnTo>
                  <a:lnTo>
                    <a:pt x="363606" y="803468"/>
                  </a:lnTo>
                  <a:lnTo>
                    <a:pt x="311492" y="883237"/>
                  </a:lnTo>
                  <a:lnTo>
                    <a:pt x="247116" y="844639"/>
                  </a:lnTo>
                  <a:lnTo>
                    <a:pt x="213395" y="759724"/>
                  </a:lnTo>
                  <a:lnTo>
                    <a:pt x="161282" y="615626"/>
                  </a:lnTo>
                  <a:lnTo>
                    <a:pt x="158216" y="481821"/>
                  </a:lnTo>
                  <a:lnTo>
                    <a:pt x="75447" y="502406"/>
                  </a:lnTo>
                  <a:lnTo>
                    <a:pt x="17203" y="461235"/>
                  </a:lnTo>
                  <a:lnTo>
                    <a:pt x="66251" y="440650"/>
                  </a:lnTo>
                  <a:lnTo>
                    <a:pt x="4941" y="432930"/>
                  </a:lnTo>
                  <a:lnTo>
                    <a:pt x="4941" y="402322"/>
                  </a:lnTo>
                  <a:lnTo>
                    <a:pt x="0" y="403414"/>
                  </a:lnTo>
                  <a:lnTo>
                    <a:pt x="1826" y="400846"/>
                  </a:lnTo>
                  <a:lnTo>
                    <a:pt x="47069" y="393702"/>
                  </a:lnTo>
                  <a:lnTo>
                    <a:pt x="111363" y="386558"/>
                  </a:lnTo>
                  <a:lnTo>
                    <a:pt x="63738" y="279402"/>
                  </a:lnTo>
                  <a:lnTo>
                    <a:pt x="78026" y="260352"/>
                  </a:lnTo>
                  <a:lnTo>
                    <a:pt x="106601" y="274639"/>
                  </a:lnTo>
                  <a:lnTo>
                    <a:pt x="135176" y="260352"/>
                  </a:lnTo>
                  <a:lnTo>
                    <a:pt x="218519" y="136527"/>
                  </a:lnTo>
                  <a:lnTo>
                    <a:pt x="247094" y="107952"/>
                  </a:lnTo>
                  <a:lnTo>
                    <a:pt x="199469" y="67471"/>
                  </a:lnTo>
                  <a:lnTo>
                    <a:pt x="197088" y="19846"/>
                  </a:lnTo>
                  <a:lnTo>
                    <a:pt x="268526" y="10321"/>
                  </a:lnTo>
                  <a:lnTo>
                    <a:pt x="28604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E9C1BE64-2B00-4F97-A00E-FC72881FFC61}"/>
                </a:ext>
              </a:extLst>
            </p:cNvPr>
            <p:cNvSpPr/>
            <p:nvPr/>
          </p:nvSpPr>
          <p:spPr bwMode="auto">
            <a:xfrm>
              <a:off x="3052483" y="2716696"/>
              <a:ext cx="374136" cy="305110"/>
            </a:xfrm>
            <a:custGeom>
              <a:avLst/>
              <a:gdLst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45242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37059 w 374136"/>
                <a:gd name="connsiteY19" fmla="*/ 38406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74136" h="305110">
                  <a:moveTo>
                    <a:pt x="318815" y="0"/>
                  </a:moveTo>
                  <a:lnTo>
                    <a:pt x="355488" y="46176"/>
                  </a:lnTo>
                  <a:lnTo>
                    <a:pt x="364035" y="45766"/>
                  </a:lnTo>
                  <a:lnTo>
                    <a:pt x="357467" y="66985"/>
                  </a:lnTo>
                  <a:lnTo>
                    <a:pt x="374136" y="95560"/>
                  </a:lnTo>
                  <a:lnTo>
                    <a:pt x="350323" y="136042"/>
                  </a:lnTo>
                  <a:lnTo>
                    <a:pt x="312223" y="145567"/>
                  </a:lnTo>
                  <a:lnTo>
                    <a:pt x="319367" y="178904"/>
                  </a:lnTo>
                  <a:lnTo>
                    <a:pt x="300317" y="219385"/>
                  </a:lnTo>
                  <a:lnTo>
                    <a:pt x="209830" y="226529"/>
                  </a:lnTo>
                  <a:lnTo>
                    <a:pt x="183636" y="305110"/>
                  </a:lnTo>
                  <a:lnTo>
                    <a:pt x="43142" y="290823"/>
                  </a:lnTo>
                  <a:lnTo>
                    <a:pt x="40835" y="293454"/>
                  </a:lnTo>
                  <a:lnTo>
                    <a:pt x="6131" y="283050"/>
                  </a:lnTo>
                  <a:lnTo>
                    <a:pt x="36786" y="257318"/>
                  </a:lnTo>
                  <a:lnTo>
                    <a:pt x="0" y="211001"/>
                  </a:lnTo>
                  <a:lnTo>
                    <a:pt x="15328" y="100354"/>
                  </a:lnTo>
                  <a:lnTo>
                    <a:pt x="67442" y="108074"/>
                  </a:lnTo>
                  <a:lnTo>
                    <a:pt x="177801" y="23159"/>
                  </a:lnTo>
                  <a:lnTo>
                    <a:pt x="237059" y="38406"/>
                  </a:lnTo>
                  <a:lnTo>
                    <a:pt x="261911" y="59183"/>
                  </a:lnTo>
                  <a:lnTo>
                    <a:pt x="31881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470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11BF9A-7A35-4559-9E17-F3C81A602E85}"/>
              </a:ext>
            </a:extLst>
          </p:cNvPr>
          <p:cNvSpPr txBox="1"/>
          <p:nvPr/>
        </p:nvSpPr>
        <p:spPr>
          <a:xfrm>
            <a:off x="0" y="621938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問題⑨どの国の国旗でしょうか？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65" name="テキスト ボックス 664">
            <a:extLst>
              <a:ext uri="{FF2B5EF4-FFF2-40B4-BE49-F238E27FC236}">
                <a16:creationId xmlns:a16="http://schemas.microsoft.com/office/drawing/2014/main" id="{9C76426E-13F3-4FC0-B5D5-9DAA7DEEE28C}"/>
              </a:ext>
            </a:extLst>
          </p:cNvPr>
          <p:cNvSpPr txBox="1"/>
          <p:nvPr/>
        </p:nvSpPr>
        <p:spPr>
          <a:xfrm>
            <a:off x="0" y="567629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ヒント：首都はダマスカスです。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円: 塗りつぶしなし 12">
            <a:extLst>
              <a:ext uri="{FF2B5EF4-FFF2-40B4-BE49-F238E27FC236}">
                <a16:creationId xmlns:a16="http://schemas.microsoft.com/office/drawing/2014/main" id="{D537BC4A-D07C-4ACF-AA13-B7535DB04B05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4" name="円: 塗りつぶしなし 13">
            <a:extLst>
              <a:ext uri="{FF2B5EF4-FFF2-40B4-BE49-F238E27FC236}">
                <a16:creationId xmlns:a16="http://schemas.microsoft.com/office/drawing/2014/main" id="{1D9355D5-FDBD-4C13-96BD-7B5E7F9BF5E4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9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5" name="円: 塗りつぶしなし 14">
            <a:extLst>
              <a:ext uri="{FF2B5EF4-FFF2-40B4-BE49-F238E27FC236}">
                <a16:creationId xmlns:a16="http://schemas.microsoft.com/office/drawing/2014/main" id="{21A72EBD-651D-498D-98A9-C40F16B0A195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8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6" name="円: 塗りつぶしなし 15">
            <a:extLst>
              <a:ext uri="{FF2B5EF4-FFF2-40B4-BE49-F238E27FC236}">
                <a16:creationId xmlns:a16="http://schemas.microsoft.com/office/drawing/2014/main" id="{10614965-BA29-4001-90D4-4546C88C7D87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7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7" name="円: 塗りつぶしなし 16">
            <a:extLst>
              <a:ext uri="{FF2B5EF4-FFF2-40B4-BE49-F238E27FC236}">
                <a16:creationId xmlns:a16="http://schemas.microsoft.com/office/drawing/2014/main" id="{0EADFFC1-94DB-4868-9D30-A462E43738F1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6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8" name="円: 塗りつぶしなし 17">
            <a:extLst>
              <a:ext uri="{FF2B5EF4-FFF2-40B4-BE49-F238E27FC236}">
                <a16:creationId xmlns:a16="http://schemas.microsoft.com/office/drawing/2014/main" id="{7C173486-0ED3-48ED-A82F-494D71B20EFF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5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9" name="円: 塗りつぶしなし 18">
            <a:extLst>
              <a:ext uri="{FF2B5EF4-FFF2-40B4-BE49-F238E27FC236}">
                <a16:creationId xmlns:a16="http://schemas.microsoft.com/office/drawing/2014/main" id="{69617C6F-6239-4E86-9D09-A4142134FA27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4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0" name="円: 塗りつぶしなし 19">
            <a:extLst>
              <a:ext uri="{FF2B5EF4-FFF2-40B4-BE49-F238E27FC236}">
                <a16:creationId xmlns:a16="http://schemas.microsoft.com/office/drawing/2014/main" id="{01988E14-DF23-4279-8FD4-3AF81DC0F8C8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3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1" name="円: 塗りつぶしなし 20">
            <a:extLst>
              <a:ext uri="{FF2B5EF4-FFF2-40B4-BE49-F238E27FC236}">
                <a16:creationId xmlns:a16="http://schemas.microsoft.com/office/drawing/2014/main" id="{2649E50C-BDB4-4F70-B533-4FA9AB58C371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2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2" name="円: 塗りつぶしなし 21">
            <a:extLst>
              <a:ext uri="{FF2B5EF4-FFF2-40B4-BE49-F238E27FC236}">
                <a16:creationId xmlns:a16="http://schemas.microsoft.com/office/drawing/2014/main" id="{9DF8B0DC-3BC4-4E4A-B9E3-E32F73A5C601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3" name="円: 塗りつぶしなし 22">
            <a:extLst>
              <a:ext uri="{FF2B5EF4-FFF2-40B4-BE49-F238E27FC236}">
                <a16:creationId xmlns:a16="http://schemas.microsoft.com/office/drawing/2014/main" id="{ED4B5E7B-4EC5-4767-B11E-1A957B4305A3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35D8E530-045D-413D-AFC2-1751447B7BE2}"/>
              </a:ext>
            </a:extLst>
          </p:cNvPr>
          <p:cNvGrpSpPr/>
          <p:nvPr/>
        </p:nvGrpSpPr>
        <p:grpSpPr>
          <a:xfrm>
            <a:off x="3216943" y="1770115"/>
            <a:ext cx="5346370" cy="3579274"/>
            <a:chOff x="5060950" y="4438304"/>
            <a:chExt cx="1980497" cy="1325898"/>
          </a:xfrm>
        </p:grpSpPr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BBCAE014-B120-41A6-830F-76962177BD0E}"/>
                </a:ext>
              </a:extLst>
            </p:cNvPr>
            <p:cNvGrpSpPr/>
            <p:nvPr/>
          </p:nvGrpSpPr>
          <p:grpSpPr>
            <a:xfrm>
              <a:off x="5060950" y="4438597"/>
              <a:ext cx="1978025" cy="1325605"/>
              <a:chOff x="632520" y="3187193"/>
              <a:chExt cx="1989403" cy="1325605"/>
            </a:xfrm>
          </p:grpSpPr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70F0D80E-76B4-4103-BC05-FB101EEA63C6}"/>
                  </a:ext>
                </a:extLst>
              </p:cNvPr>
              <p:cNvGrpSpPr/>
              <p:nvPr/>
            </p:nvGrpSpPr>
            <p:grpSpPr>
              <a:xfrm>
                <a:off x="632520" y="3187193"/>
                <a:ext cx="1989403" cy="1325605"/>
                <a:chOff x="632520" y="3187193"/>
                <a:chExt cx="1989403" cy="1325605"/>
              </a:xfrm>
            </p:grpSpPr>
            <p:sp>
              <p:nvSpPr>
                <p:cNvPr id="49" name="Rectangle 454">
                  <a:extLst>
                    <a:ext uri="{FF2B5EF4-FFF2-40B4-BE49-F238E27FC236}">
                      <a16:creationId xmlns:a16="http://schemas.microsoft.com/office/drawing/2014/main" id="{C7C1B361-5580-49EB-B013-3ADA94F1F4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2520" y="3448051"/>
                  <a:ext cx="1989403" cy="80632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0" name="Rectangle 455">
                  <a:extLst>
                    <a:ext uri="{FF2B5EF4-FFF2-40B4-BE49-F238E27FC236}">
                      <a16:creationId xmlns:a16="http://schemas.microsoft.com/office/drawing/2014/main" id="{52D3F434-B837-487B-B567-947BAD0DD8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2520" y="4070119"/>
                  <a:ext cx="1989403" cy="442679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" name="Rectangle 453">
                  <a:extLst>
                    <a:ext uri="{FF2B5EF4-FFF2-40B4-BE49-F238E27FC236}">
                      <a16:creationId xmlns:a16="http://schemas.microsoft.com/office/drawing/2014/main" id="{F2A79268-287D-4721-99B4-7E69E5BFDF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2520" y="3187193"/>
                  <a:ext cx="1989403" cy="442679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7" name="星: 5 pt 46">
                <a:extLst>
                  <a:ext uri="{FF2B5EF4-FFF2-40B4-BE49-F238E27FC236}">
                    <a16:creationId xmlns:a16="http://schemas.microsoft.com/office/drawing/2014/main" id="{717D882B-9E93-45EA-8AD6-BDB07AAED824}"/>
                  </a:ext>
                </a:extLst>
              </p:cNvPr>
              <p:cNvSpPr/>
              <p:nvPr/>
            </p:nvSpPr>
            <p:spPr bwMode="auto">
              <a:xfrm>
                <a:off x="1093192" y="3700102"/>
                <a:ext cx="273646" cy="273646"/>
              </a:xfrm>
              <a:prstGeom prst="star5">
                <a:avLst/>
              </a:prstGeom>
              <a:solidFill>
                <a:srgbClr val="339933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8" name="星: 5 pt 47">
                <a:extLst>
                  <a:ext uri="{FF2B5EF4-FFF2-40B4-BE49-F238E27FC236}">
                    <a16:creationId xmlns:a16="http://schemas.microsoft.com/office/drawing/2014/main" id="{8971DC47-945A-415E-979B-6275F4AFAFDC}"/>
                  </a:ext>
                </a:extLst>
              </p:cNvPr>
              <p:cNvSpPr/>
              <p:nvPr/>
            </p:nvSpPr>
            <p:spPr bwMode="auto">
              <a:xfrm>
                <a:off x="1888529" y="3700102"/>
                <a:ext cx="273646" cy="273646"/>
              </a:xfrm>
              <a:prstGeom prst="star5">
                <a:avLst/>
              </a:prstGeom>
              <a:solidFill>
                <a:srgbClr val="339933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45" name="Rectangle 15">
              <a:extLst>
                <a:ext uri="{FF2B5EF4-FFF2-40B4-BE49-F238E27FC236}">
                  <a16:creationId xmlns:a16="http://schemas.microsoft.com/office/drawing/2014/main" id="{B3AE2894-3AC0-4FDE-B696-FBB4D9F136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4438304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17502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500"/>
                            </p:stCondLst>
                            <p:childTnLst>
                              <p:par>
                                <p:cTn id="11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168EA5D2-9198-4811-950A-82298E377EB1}"/>
              </a:ext>
            </a:extLst>
          </p:cNvPr>
          <p:cNvGrpSpPr/>
          <p:nvPr/>
        </p:nvGrpSpPr>
        <p:grpSpPr>
          <a:xfrm>
            <a:off x="495298" y="162808"/>
            <a:ext cx="11201402" cy="5760076"/>
            <a:chOff x="1549401" y="1326183"/>
            <a:chExt cx="8504363" cy="5209912"/>
          </a:xfrm>
        </p:grpSpPr>
        <p:sp>
          <p:nvSpPr>
            <p:cNvPr id="164" name="フリーフォーム 4">
              <a:extLst>
                <a:ext uri="{FF2B5EF4-FFF2-40B4-BE49-F238E27FC236}">
                  <a16:creationId xmlns:a16="http://schemas.microsoft.com/office/drawing/2014/main" id="{58D04989-90B5-4F84-8D14-6F518DFCA1D6}"/>
                </a:ext>
              </a:extLst>
            </p:cNvPr>
            <p:cNvSpPr/>
            <p:nvPr/>
          </p:nvSpPr>
          <p:spPr bwMode="auto">
            <a:xfrm>
              <a:off x="4785667" y="5029095"/>
              <a:ext cx="998460" cy="848342"/>
            </a:xfrm>
            <a:custGeom>
              <a:avLst/>
              <a:gdLst>
                <a:gd name="connsiteX0" fmla="*/ 483394 w 1362075"/>
                <a:gd name="connsiteY0" fmla="*/ 116681 h 1157287"/>
                <a:gd name="connsiteX1" fmla="*/ 292894 w 1362075"/>
                <a:gd name="connsiteY1" fmla="*/ 247650 h 1157287"/>
                <a:gd name="connsiteX2" fmla="*/ 269081 w 1362075"/>
                <a:gd name="connsiteY2" fmla="*/ 340519 h 1157287"/>
                <a:gd name="connsiteX3" fmla="*/ 57150 w 1362075"/>
                <a:gd name="connsiteY3" fmla="*/ 400050 h 1157287"/>
                <a:gd name="connsiteX4" fmla="*/ 0 w 1362075"/>
                <a:gd name="connsiteY4" fmla="*/ 528637 h 1157287"/>
                <a:gd name="connsiteX5" fmla="*/ 28575 w 1362075"/>
                <a:gd name="connsiteY5" fmla="*/ 597694 h 1157287"/>
                <a:gd name="connsiteX6" fmla="*/ 4762 w 1362075"/>
                <a:gd name="connsiteY6" fmla="*/ 650081 h 1157287"/>
                <a:gd name="connsiteX7" fmla="*/ 66675 w 1362075"/>
                <a:gd name="connsiteY7" fmla="*/ 835819 h 1157287"/>
                <a:gd name="connsiteX8" fmla="*/ 57150 w 1362075"/>
                <a:gd name="connsiteY8" fmla="*/ 935831 h 1157287"/>
                <a:gd name="connsiteX9" fmla="*/ 138112 w 1362075"/>
                <a:gd name="connsiteY9" fmla="*/ 995362 h 1157287"/>
                <a:gd name="connsiteX10" fmla="*/ 221456 w 1362075"/>
                <a:gd name="connsiteY10" fmla="*/ 935831 h 1157287"/>
                <a:gd name="connsiteX11" fmla="*/ 319087 w 1362075"/>
                <a:gd name="connsiteY11" fmla="*/ 933450 h 1157287"/>
                <a:gd name="connsiteX12" fmla="*/ 416719 w 1362075"/>
                <a:gd name="connsiteY12" fmla="*/ 847725 h 1157287"/>
                <a:gd name="connsiteX13" fmla="*/ 464344 w 1362075"/>
                <a:gd name="connsiteY13" fmla="*/ 864394 h 1157287"/>
                <a:gd name="connsiteX14" fmla="*/ 545306 w 1362075"/>
                <a:gd name="connsiteY14" fmla="*/ 826294 h 1157287"/>
                <a:gd name="connsiteX15" fmla="*/ 695325 w 1362075"/>
                <a:gd name="connsiteY15" fmla="*/ 869156 h 1157287"/>
                <a:gd name="connsiteX16" fmla="*/ 750094 w 1362075"/>
                <a:gd name="connsiteY16" fmla="*/ 978694 h 1157287"/>
                <a:gd name="connsiteX17" fmla="*/ 833437 w 1362075"/>
                <a:gd name="connsiteY17" fmla="*/ 897731 h 1157287"/>
                <a:gd name="connsiteX18" fmla="*/ 800100 w 1362075"/>
                <a:gd name="connsiteY18" fmla="*/ 1002506 h 1157287"/>
                <a:gd name="connsiteX19" fmla="*/ 869156 w 1362075"/>
                <a:gd name="connsiteY19" fmla="*/ 1000125 h 1157287"/>
                <a:gd name="connsiteX20" fmla="*/ 895350 w 1362075"/>
                <a:gd name="connsiteY20" fmla="*/ 1062037 h 1157287"/>
                <a:gd name="connsiteX21" fmla="*/ 890587 w 1362075"/>
                <a:gd name="connsiteY21" fmla="*/ 1104900 h 1157287"/>
                <a:gd name="connsiteX22" fmla="*/ 1007269 w 1362075"/>
                <a:gd name="connsiteY22" fmla="*/ 1154906 h 1157287"/>
                <a:gd name="connsiteX23" fmla="*/ 1057275 w 1362075"/>
                <a:gd name="connsiteY23" fmla="*/ 1121569 h 1157287"/>
                <a:gd name="connsiteX24" fmla="*/ 1116806 w 1362075"/>
                <a:gd name="connsiteY24" fmla="*/ 1157287 h 1157287"/>
                <a:gd name="connsiteX25" fmla="*/ 1166812 w 1362075"/>
                <a:gd name="connsiteY25" fmla="*/ 1114425 h 1157287"/>
                <a:gd name="connsiteX26" fmla="*/ 1252537 w 1362075"/>
                <a:gd name="connsiteY26" fmla="*/ 1095375 h 1157287"/>
                <a:gd name="connsiteX27" fmla="*/ 1238250 w 1362075"/>
                <a:gd name="connsiteY27" fmla="*/ 1012031 h 1157287"/>
                <a:gd name="connsiteX28" fmla="*/ 1312069 w 1362075"/>
                <a:gd name="connsiteY28" fmla="*/ 873919 h 1157287"/>
                <a:gd name="connsiteX29" fmla="*/ 1362075 w 1362075"/>
                <a:gd name="connsiteY29" fmla="*/ 661987 h 1157287"/>
                <a:gd name="connsiteX30" fmla="*/ 1335881 w 1362075"/>
                <a:gd name="connsiteY30" fmla="*/ 564356 h 1157287"/>
                <a:gd name="connsiteX31" fmla="*/ 1216819 w 1362075"/>
                <a:gd name="connsiteY31" fmla="*/ 435769 h 1157287"/>
                <a:gd name="connsiteX32" fmla="*/ 1181100 w 1362075"/>
                <a:gd name="connsiteY32" fmla="*/ 357187 h 1157287"/>
                <a:gd name="connsiteX33" fmla="*/ 1102519 w 1362075"/>
                <a:gd name="connsiteY33" fmla="*/ 311944 h 1157287"/>
                <a:gd name="connsiteX34" fmla="*/ 1009650 w 1362075"/>
                <a:gd name="connsiteY34" fmla="*/ 0 h 1157287"/>
                <a:gd name="connsiteX35" fmla="*/ 914400 w 1362075"/>
                <a:gd name="connsiteY35" fmla="*/ 264319 h 1157287"/>
                <a:gd name="connsiteX36" fmla="*/ 757237 w 1362075"/>
                <a:gd name="connsiteY36" fmla="*/ 171450 h 1157287"/>
                <a:gd name="connsiteX37" fmla="*/ 821531 w 1362075"/>
                <a:gd name="connsiteY37" fmla="*/ 50006 h 1157287"/>
                <a:gd name="connsiteX38" fmla="*/ 661987 w 1362075"/>
                <a:gd name="connsiteY38" fmla="*/ 33337 h 1157287"/>
                <a:gd name="connsiteX39" fmla="*/ 597694 w 1362075"/>
                <a:gd name="connsiteY39" fmla="*/ 73819 h 1157287"/>
                <a:gd name="connsiteX40" fmla="*/ 554831 w 1362075"/>
                <a:gd name="connsiteY40" fmla="*/ 128587 h 1157287"/>
                <a:gd name="connsiteX41" fmla="*/ 602456 w 1362075"/>
                <a:gd name="connsiteY41" fmla="*/ 169069 h 1157287"/>
                <a:gd name="connsiteX42" fmla="*/ 521494 w 1362075"/>
                <a:gd name="connsiteY42" fmla="*/ 161925 h 1157287"/>
                <a:gd name="connsiteX43" fmla="*/ 483394 w 1362075"/>
                <a:gd name="connsiteY43" fmla="*/ 116681 h 1157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62075" h="1157287">
                  <a:moveTo>
                    <a:pt x="483394" y="116681"/>
                  </a:moveTo>
                  <a:lnTo>
                    <a:pt x="292894" y="247650"/>
                  </a:lnTo>
                  <a:lnTo>
                    <a:pt x="269081" y="340519"/>
                  </a:lnTo>
                  <a:lnTo>
                    <a:pt x="57150" y="400050"/>
                  </a:lnTo>
                  <a:lnTo>
                    <a:pt x="0" y="528637"/>
                  </a:lnTo>
                  <a:lnTo>
                    <a:pt x="28575" y="597694"/>
                  </a:lnTo>
                  <a:lnTo>
                    <a:pt x="4762" y="650081"/>
                  </a:lnTo>
                  <a:lnTo>
                    <a:pt x="66675" y="835819"/>
                  </a:lnTo>
                  <a:lnTo>
                    <a:pt x="57150" y="935831"/>
                  </a:lnTo>
                  <a:lnTo>
                    <a:pt x="138112" y="995362"/>
                  </a:lnTo>
                  <a:lnTo>
                    <a:pt x="221456" y="935831"/>
                  </a:lnTo>
                  <a:lnTo>
                    <a:pt x="319087" y="933450"/>
                  </a:lnTo>
                  <a:lnTo>
                    <a:pt x="416719" y="847725"/>
                  </a:lnTo>
                  <a:lnTo>
                    <a:pt x="464344" y="864394"/>
                  </a:lnTo>
                  <a:lnTo>
                    <a:pt x="545306" y="826294"/>
                  </a:lnTo>
                  <a:lnTo>
                    <a:pt x="695325" y="869156"/>
                  </a:lnTo>
                  <a:lnTo>
                    <a:pt x="750094" y="978694"/>
                  </a:lnTo>
                  <a:lnTo>
                    <a:pt x="833437" y="897731"/>
                  </a:lnTo>
                  <a:lnTo>
                    <a:pt x="800100" y="1002506"/>
                  </a:lnTo>
                  <a:lnTo>
                    <a:pt x="869156" y="1000125"/>
                  </a:lnTo>
                  <a:lnTo>
                    <a:pt x="895350" y="1062037"/>
                  </a:lnTo>
                  <a:lnTo>
                    <a:pt x="890587" y="1104900"/>
                  </a:lnTo>
                  <a:lnTo>
                    <a:pt x="1007269" y="1154906"/>
                  </a:lnTo>
                  <a:lnTo>
                    <a:pt x="1057275" y="1121569"/>
                  </a:lnTo>
                  <a:lnTo>
                    <a:pt x="1116806" y="1157287"/>
                  </a:lnTo>
                  <a:lnTo>
                    <a:pt x="1166812" y="1114425"/>
                  </a:lnTo>
                  <a:lnTo>
                    <a:pt x="1252537" y="1095375"/>
                  </a:lnTo>
                  <a:lnTo>
                    <a:pt x="1238250" y="1012031"/>
                  </a:lnTo>
                  <a:lnTo>
                    <a:pt x="1312069" y="873919"/>
                  </a:lnTo>
                  <a:lnTo>
                    <a:pt x="1362075" y="661987"/>
                  </a:lnTo>
                  <a:lnTo>
                    <a:pt x="1335881" y="564356"/>
                  </a:lnTo>
                  <a:lnTo>
                    <a:pt x="1216819" y="435769"/>
                  </a:lnTo>
                  <a:lnTo>
                    <a:pt x="1181100" y="357187"/>
                  </a:lnTo>
                  <a:lnTo>
                    <a:pt x="1102519" y="311944"/>
                  </a:lnTo>
                  <a:lnTo>
                    <a:pt x="1009650" y="0"/>
                  </a:lnTo>
                  <a:lnTo>
                    <a:pt x="914400" y="264319"/>
                  </a:lnTo>
                  <a:lnTo>
                    <a:pt x="757237" y="171450"/>
                  </a:lnTo>
                  <a:lnTo>
                    <a:pt x="821531" y="50006"/>
                  </a:lnTo>
                  <a:lnTo>
                    <a:pt x="661987" y="33337"/>
                  </a:lnTo>
                  <a:lnTo>
                    <a:pt x="597694" y="73819"/>
                  </a:lnTo>
                  <a:lnTo>
                    <a:pt x="554831" y="128587"/>
                  </a:lnTo>
                  <a:lnTo>
                    <a:pt x="602456" y="169069"/>
                  </a:lnTo>
                  <a:lnTo>
                    <a:pt x="521494" y="161925"/>
                  </a:lnTo>
                  <a:lnTo>
                    <a:pt x="483394" y="1166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65" name="フリーフォーム 6">
              <a:extLst>
                <a:ext uri="{FF2B5EF4-FFF2-40B4-BE49-F238E27FC236}">
                  <a16:creationId xmlns:a16="http://schemas.microsoft.com/office/drawing/2014/main" id="{493159C5-B102-48F0-9DFE-422D2C8CC335}"/>
                </a:ext>
              </a:extLst>
            </p:cNvPr>
            <p:cNvSpPr/>
            <p:nvPr/>
          </p:nvSpPr>
          <p:spPr bwMode="auto">
            <a:xfrm>
              <a:off x="5559531" y="5936786"/>
              <a:ext cx="102406" cy="108225"/>
            </a:xfrm>
            <a:custGeom>
              <a:avLst/>
              <a:gdLst>
                <a:gd name="connsiteX0" fmla="*/ 0 w 140493"/>
                <a:gd name="connsiteY0" fmla="*/ 16669 h 147637"/>
                <a:gd name="connsiteX1" fmla="*/ 28575 w 140493"/>
                <a:gd name="connsiteY1" fmla="*/ 73819 h 147637"/>
                <a:gd name="connsiteX2" fmla="*/ 52387 w 140493"/>
                <a:gd name="connsiteY2" fmla="*/ 147637 h 147637"/>
                <a:gd name="connsiteX3" fmla="*/ 116681 w 140493"/>
                <a:gd name="connsiteY3" fmla="*/ 111919 h 147637"/>
                <a:gd name="connsiteX4" fmla="*/ 140493 w 140493"/>
                <a:gd name="connsiteY4" fmla="*/ 0 h 147637"/>
                <a:gd name="connsiteX5" fmla="*/ 64293 w 140493"/>
                <a:gd name="connsiteY5" fmla="*/ 26194 h 147637"/>
                <a:gd name="connsiteX6" fmla="*/ 0 w 140493"/>
                <a:gd name="connsiteY6" fmla="*/ 16669 h 14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493" h="147637">
                  <a:moveTo>
                    <a:pt x="0" y="16669"/>
                  </a:moveTo>
                  <a:lnTo>
                    <a:pt x="28575" y="73819"/>
                  </a:lnTo>
                  <a:lnTo>
                    <a:pt x="52387" y="147637"/>
                  </a:lnTo>
                  <a:lnTo>
                    <a:pt x="116681" y="111919"/>
                  </a:lnTo>
                  <a:lnTo>
                    <a:pt x="140493" y="0"/>
                  </a:lnTo>
                  <a:lnTo>
                    <a:pt x="64293" y="26194"/>
                  </a:lnTo>
                  <a:lnTo>
                    <a:pt x="0" y="166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66" name="フリーフォーム 7">
              <a:extLst>
                <a:ext uri="{FF2B5EF4-FFF2-40B4-BE49-F238E27FC236}">
                  <a16:creationId xmlns:a16="http://schemas.microsoft.com/office/drawing/2014/main" id="{219DF361-014F-40BB-915D-FD934136B70C}"/>
                </a:ext>
              </a:extLst>
            </p:cNvPr>
            <p:cNvSpPr/>
            <p:nvPr/>
          </p:nvSpPr>
          <p:spPr bwMode="auto">
            <a:xfrm>
              <a:off x="6119273" y="5741283"/>
              <a:ext cx="333984" cy="457337"/>
            </a:xfrm>
            <a:custGeom>
              <a:avLst/>
              <a:gdLst>
                <a:gd name="connsiteX0" fmla="*/ 219075 w 454819"/>
                <a:gd name="connsiteY0" fmla="*/ 0 h 623887"/>
                <a:gd name="connsiteX1" fmla="*/ 285750 w 454819"/>
                <a:gd name="connsiteY1" fmla="*/ 78581 h 623887"/>
                <a:gd name="connsiteX2" fmla="*/ 307181 w 454819"/>
                <a:gd name="connsiteY2" fmla="*/ 188119 h 623887"/>
                <a:gd name="connsiteX3" fmla="*/ 230981 w 454819"/>
                <a:gd name="connsiteY3" fmla="*/ 228600 h 623887"/>
                <a:gd name="connsiteX4" fmla="*/ 176212 w 454819"/>
                <a:gd name="connsiteY4" fmla="*/ 397669 h 623887"/>
                <a:gd name="connsiteX5" fmla="*/ 61912 w 454819"/>
                <a:gd name="connsiteY5" fmla="*/ 471487 h 623887"/>
                <a:gd name="connsiteX6" fmla="*/ 0 w 454819"/>
                <a:gd name="connsiteY6" fmla="*/ 566737 h 623887"/>
                <a:gd name="connsiteX7" fmla="*/ 33337 w 454819"/>
                <a:gd name="connsiteY7" fmla="*/ 595312 h 623887"/>
                <a:gd name="connsiteX8" fmla="*/ 66675 w 454819"/>
                <a:gd name="connsiteY8" fmla="*/ 595312 h 623887"/>
                <a:gd name="connsiteX9" fmla="*/ 95250 w 454819"/>
                <a:gd name="connsiteY9" fmla="*/ 623887 h 623887"/>
                <a:gd name="connsiteX10" fmla="*/ 173831 w 454819"/>
                <a:gd name="connsiteY10" fmla="*/ 564356 h 623887"/>
                <a:gd name="connsiteX11" fmla="*/ 188119 w 454819"/>
                <a:gd name="connsiteY11" fmla="*/ 464344 h 623887"/>
                <a:gd name="connsiteX12" fmla="*/ 245269 w 454819"/>
                <a:gd name="connsiteY12" fmla="*/ 461962 h 623887"/>
                <a:gd name="connsiteX13" fmla="*/ 238125 w 454819"/>
                <a:gd name="connsiteY13" fmla="*/ 414337 h 623887"/>
                <a:gd name="connsiteX14" fmla="*/ 316706 w 454819"/>
                <a:gd name="connsiteY14" fmla="*/ 330994 h 623887"/>
                <a:gd name="connsiteX15" fmla="*/ 376237 w 454819"/>
                <a:gd name="connsiteY15" fmla="*/ 285750 h 623887"/>
                <a:gd name="connsiteX16" fmla="*/ 388144 w 454819"/>
                <a:gd name="connsiteY16" fmla="*/ 345281 h 623887"/>
                <a:gd name="connsiteX17" fmla="*/ 431006 w 454819"/>
                <a:gd name="connsiteY17" fmla="*/ 200025 h 623887"/>
                <a:gd name="connsiteX18" fmla="*/ 454819 w 454819"/>
                <a:gd name="connsiteY18" fmla="*/ 128587 h 623887"/>
                <a:gd name="connsiteX19" fmla="*/ 423862 w 454819"/>
                <a:gd name="connsiteY19" fmla="*/ 116681 h 623887"/>
                <a:gd name="connsiteX20" fmla="*/ 392906 w 454819"/>
                <a:gd name="connsiteY20" fmla="*/ 147637 h 623887"/>
                <a:gd name="connsiteX21" fmla="*/ 350044 w 454819"/>
                <a:gd name="connsiteY21" fmla="*/ 121444 h 623887"/>
                <a:gd name="connsiteX22" fmla="*/ 333375 w 454819"/>
                <a:gd name="connsiteY22" fmla="*/ 78581 h 623887"/>
                <a:gd name="connsiteX23" fmla="*/ 307181 w 454819"/>
                <a:gd name="connsiteY23" fmla="*/ 104775 h 623887"/>
                <a:gd name="connsiteX24" fmla="*/ 307181 w 454819"/>
                <a:gd name="connsiteY24" fmla="*/ 40481 h 623887"/>
                <a:gd name="connsiteX25" fmla="*/ 219075 w 454819"/>
                <a:gd name="connsiteY25" fmla="*/ 0 h 623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4819" h="623887">
                  <a:moveTo>
                    <a:pt x="219075" y="0"/>
                  </a:moveTo>
                  <a:lnTo>
                    <a:pt x="285750" y="78581"/>
                  </a:lnTo>
                  <a:lnTo>
                    <a:pt x="307181" y="188119"/>
                  </a:lnTo>
                  <a:lnTo>
                    <a:pt x="230981" y="228600"/>
                  </a:lnTo>
                  <a:lnTo>
                    <a:pt x="176212" y="397669"/>
                  </a:lnTo>
                  <a:lnTo>
                    <a:pt x="61912" y="471487"/>
                  </a:lnTo>
                  <a:lnTo>
                    <a:pt x="0" y="566737"/>
                  </a:lnTo>
                  <a:lnTo>
                    <a:pt x="33337" y="595312"/>
                  </a:lnTo>
                  <a:lnTo>
                    <a:pt x="66675" y="595312"/>
                  </a:lnTo>
                  <a:lnTo>
                    <a:pt x="95250" y="623887"/>
                  </a:lnTo>
                  <a:lnTo>
                    <a:pt x="173831" y="564356"/>
                  </a:lnTo>
                  <a:lnTo>
                    <a:pt x="188119" y="464344"/>
                  </a:lnTo>
                  <a:lnTo>
                    <a:pt x="245269" y="461962"/>
                  </a:lnTo>
                  <a:lnTo>
                    <a:pt x="238125" y="414337"/>
                  </a:lnTo>
                  <a:lnTo>
                    <a:pt x="316706" y="330994"/>
                  </a:lnTo>
                  <a:lnTo>
                    <a:pt x="376237" y="285750"/>
                  </a:lnTo>
                  <a:lnTo>
                    <a:pt x="388144" y="345281"/>
                  </a:lnTo>
                  <a:lnTo>
                    <a:pt x="431006" y="200025"/>
                  </a:lnTo>
                  <a:lnTo>
                    <a:pt x="454819" y="128587"/>
                  </a:lnTo>
                  <a:lnTo>
                    <a:pt x="423862" y="116681"/>
                  </a:lnTo>
                  <a:lnTo>
                    <a:pt x="392906" y="147637"/>
                  </a:lnTo>
                  <a:lnTo>
                    <a:pt x="350044" y="121444"/>
                  </a:lnTo>
                  <a:lnTo>
                    <a:pt x="333375" y="78581"/>
                  </a:lnTo>
                  <a:lnTo>
                    <a:pt x="307181" y="104775"/>
                  </a:lnTo>
                  <a:lnTo>
                    <a:pt x="307181" y="40481"/>
                  </a:lnTo>
                  <a:lnTo>
                    <a:pt x="2190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r>
                <a:rPr kumimoji="0" lang="ja-JP" altLang="en-US" sz="2400" kern="0" dirty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rPr>
                <a:t>　</a:t>
              </a:r>
            </a:p>
          </p:txBody>
        </p:sp>
        <p:sp>
          <p:nvSpPr>
            <p:cNvPr id="167" name="フリーフォーム 8">
              <a:extLst>
                <a:ext uri="{FF2B5EF4-FFF2-40B4-BE49-F238E27FC236}">
                  <a16:creationId xmlns:a16="http://schemas.microsoft.com/office/drawing/2014/main" id="{6FA0C323-8B62-42AB-9458-644AF33A636C}"/>
                </a:ext>
              </a:extLst>
            </p:cNvPr>
            <p:cNvSpPr/>
            <p:nvPr/>
          </p:nvSpPr>
          <p:spPr bwMode="auto">
            <a:xfrm>
              <a:off x="5504837" y="3010066"/>
              <a:ext cx="69822" cy="332820"/>
            </a:xfrm>
            <a:custGeom>
              <a:avLst/>
              <a:gdLst>
                <a:gd name="connsiteX0" fmla="*/ 26194 w 95250"/>
                <a:gd name="connsiteY0" fmla="*/ 0 h 454818"/>
                <a:gd name="connsiteX1" fmla="*/ 4762 w 95250"/>
                <a:gd name="connsiteY1" fmla="*/ 135731 h 454818"/>
                <a:gd name="connsiteX2" fmla="*/ 26194 w 95250"/>
                <a:gd name="connsiteY2" fmla="*/ 188118 h 454818"/>
                <a:gd name="connsiteX3" fmla="*/ 0 w 95250"/>
                <a:gd name="connsiteY3" fmla="*/ 333375 h 454818"/>
                <a:gd name="connsiteX4" fmla="*/ 2381 w 95250"/>
                <a:gd name="connsiteY4" fmla="*/ 454818 h 454818"/>
                <a:gd name="connsiteX5" fmla="*/ 35719 w 95250"/>
                <a:gd name="connsiteY5" fmla="*/ 442912 h 454818"/>
                <a:gd name="connsiteX6" fmla="*/ 66675 w 95250"/>
                <a:gd name="connsiteY6" fmla="*/ 450056 h 454818"/>
                <a:gd name="connsiteX7" fmla="*/ 26194 w 95250"/>
                <a:gd name="connsiteY7" fmla="*/ 364331 h 454818"/>
                <a:gd name="connsiteX8" fmla="*/ 45244 w 95250"/>
                <a:gd name="connsiteY8" fmla="*/ 288131 h 454818"/>
                <a:gd name="connsiteX9" fmla="*/ 95250 w 95250"/>
                <a:gd name="connsiteY9" fmla="*/ 292893 h 454818"/>
                <a:gd name="connsiteX10" fmla="*/ 59531 w 95250"/>
                <a:gd name="connsiteY10" fmla="*/ 173831 h 454818"/>
                <a:gd name="connsiteX11" fmla="*/ 47625 w 95250"/>
                <a:gd name="connsiteY11" fmla="*/ 107156 h 454818"/>
                <a:gd name="connsiteX12" fmla="*/ 52387 w 95250"/>
                <a:gd name="connsiteY12" fmla="*/ 85725 h 454818"/>
                <a:gd name="connsiteX13" fmla="*/ 26194 w 95250"/>
                <a:gd name="connsiteY13" fmla="*/ 0 h 45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0" h="454818">
                  <a:moveTo>
                    <a:pt x="26194" y="0"/>
                  </a:moveTo>
                  <a:lnTo>
                    <a:pt x="4762" y="135731"/>
                  </a:lnTo>
                  <a:lnTo>
                    <a:pt x="26194" y="188118"/>
                  </a:lnTo>
                  <a:lnTo>
                    <a:pt x="0" y="333375"/>
                  </a:lnTo>
                  <a:cubicBezTo>
                    <a:pt x="794" y="373856"/>
                    <a:pt x="1587" y="414337"/>
                    <a:pt x="2381" y="454818"/>
                  </a:cubicBezTo>
                  <a:lnTo>
                    <a:pt x="35719" y="442912"/>
                  </a:lnTo>
                  <a:lnTo>
                    <a:pt x="66675" y="450056"/>
                  </a:lnTo>
                  <a:lnTo>
                    <a:pt x="26194" y="364331"/>
                  </a:lnTo>
                  <a:lnTo>
                    <a:pt x="45244" y="288131"/>
                  </a:lnTo>
                  <a:lnTo>
                    <a:pt x="95250" y="292893"/>
                  </a:lnTo>
                  <a:lnTo>
                    <a:pt x="59531" y="173831"/>
                  </a:lnTo>
                  <a:lnTo>
                    <a:pt x="47625" y="107156"/>
                  </a:lnTo>
                  <a:lnTo>
                    <a:pt x="52387" y="85725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68" name="フリーフォーム 9">
              <a:extLst>
                <a:ext uri="{FF2B5EF4-FFF2-40B4-BE49-F238E27FC236}">
                  <a16:creationId xmlns:a16="http://schemas.microsoft.com/office/drawing/2014/main" id="{BBF7079C-B9D4-45E2-8868-0C0A6A94416A}"/>
                </a:ext>
              </a:extLst>
            </p:cNvPr>
            <p:cNvSpPr/>
            <p:nvPr/>
          </p:nvSpPr>
          <p:spPr bwMode="auto">
            <a:xfrm>
              <a:off x="5451307" y="3370815"/>
              <a:ext cx="146627" cy="155937"/>
            </a:xfrm>
            <a:custGeom>
              <a:avLst/>
              <a:gdLst>
                <a:gd name="connsiteX0" fmla="*/ 73819 w 200025"/>
                <a:gd name="connsiteY0" fmla="*/ 0 h 211932"/>
                <a:gd name="connsiteX1" fmla="*/ 73819 w 200025"/>
                <a:gd name="connsiteY1" fmla="*/ 64294 h 211932"/>
                <a:gd name="connsiteX2" fmla="*/ 59531 w 200025"/>
                <a:gd name="connsiteY2" fmla="*/ 114300 h 211932"/>
                <a:gd name="connsiteX3" fmla="*/ 26194 w 200025"/>
                <a:gd name="connsiteY3" fmla="*/ 111919 h 211932"/>
                <a:gd name="connsiteX4" fmla="*/ 0 w 200025"/>
                <a:gd name="connsiteY4" fmla="*/ 152400 h 211932"/>
                <a:gd name="connsiteX5" fmla="*/ 16669 w 200025"/>
                <a:gd name="connsiteY5" fmla="*/ 211932 h 211932"/>
                <a:gd name="connsiteX6" fmla="*/ 52388 w 200025"/>
                <a:gd name="connsiteY6" fmla="*/ 183357 h 211932"/>
                <a:gd name="connsiteX7" fmla="*/ 33338 w 200025"/>
                <a:gd name="connsiteY7" fmla="*/ 154782 h 211932"/>
                <a:gd name="connsiteX8" fmla="*/ 73819 w 200025"/>
                <a:gd name="connsiteY8" fmla="*/ 152400 h 211932"/>
                <a:gd name="connsiteX9" fmla="*/ 128588 w 200025"/>
                <a:gd name="connsiteY9" fmla="*/ 185738 h 211932"/>
                <a:gd name="connsiteX10" fmla="*/ 145256 w 200025"/>
                <a:gd name="connsiteY10" fmla="*/ 140494 h 211932"/>
                <a:gd name="connsiteX11" fmla="*/ 200025 w 200025"/>
                <a:gd name="connsiteY11" fmla="*/ 116682 h 211932"/>
                <a:gd name="connsiteX12" fmla="*/ 192881 w 200025"/>
                <a:gd name="connsiteY12" fmla="*/ 90488 h 211932"/>
                <a:gd name="connsiteX13" fmla="*/ 142875 w 200025"/>
                <a:gd name="connsiteY13" fmla="*/ 59532 h 211932"/>
                <a:gd name="connsiteX14" fmla="*/ 73819 w 200025"/>
                <a:gd name="connsiteY14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0025" h="211932">
                  <a:moveTo>
                    <a:pt x="73819" y="0"/>
                  </a:moveTo>
                  <a:lnTo>
                    <a:pt x="73819" y="64294"/>
                  </a:lnTo>
                  <a:lnTo>
                    <a:pt x="59531" y="114300"/>
                  </a:lnTo>
                  <a:lnTo>
                    <a:pt x="26194" y="111919"/>
                  </a:lnTo>
                  <a:lnTo>
                    <a:pt x="0" y="152400"/>
                  </a:lnTo>
                  <a:lnTo>
                    <a:pt x="16669" y="211932"/>
                  </a:lnTo>
                  <a:lnTo>
                    <a:pt x="52388" y="183357"/>
                  </a:lnTo>
                  <a:lnTo>
                    <a:pt x="33338" y="154782"/>
                  </a:lnTo>
                  <a:lnTo>
                    <a:pt x="73819" y="152400"/>
                  </a:lnTo>
                  <a:lnTo>
                    <a:pt x="128588" y="185738"/>
                  </a:lnTo>
                  <a:lnTo>
                    <a:pt x="145256" y="140494"/>
                  </a:lnTo>
                  <a:lnTo>
                    <a:pt x="200025" y="116682"/>
                  </a:lnTo>
                  <a:lnTo>
                    <a:pt x="192881" y="90488"/>
                  </a:lnTo>
                  <a:lnTo>
                    <a:pt x="142875" y="59532"/>
                  </a:lnTo>
                  <a:lnTo>
                    <a:pt x="738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69" name="フリーフォーム 10">
              <a:extLst>
                <a:ext uri="{FF2B5EF4-FFF2-40B4-BE49-F238E27FC236}">
                  <a16:creationId xmlns:a16="http://schemas.microsoft.com/office/drawing/2014/main" id="{9CA701CE-3978-4D01-B03B-CA40F356723F}"/>
                </a:ext>
              </a:extLst>
            </p:cNvPr>
            <p:cNvSpPr/>
            <p:nvPr/>
          </p:nvSpPr>
          <p:spPr bwMode="auto">
            <a:xfrm>
              <a:off x="5246495" y="3548861"/>
              <a:ext cx="264162" cy="237396"/>
            </a:xfrm>
            <a:custGeom>
              <a:avLst/>
              <a:gdLst>
                <a:gd name="connsiteX0" fmla="*/ 307181 w 359569"/>
                <a:gd name="connsiteY0" fmla="*/ 0 h 323850"/>
                <a:gd name="connsiteX1" fmla="*/ 266700 w 359569"/>
                <a:gd name="connsiteY1" fmla="*/ 130969 h 323850"/>
                <a:gd name="connsiteX2" fmla="*/ 238125 w 359569"/>
                <a:gd name="connsiteY2" fmla="*/ 161925 h 323850"/>
                <a:gd name="connsiteX3" fmla="*/ 183356 w 359569"/>
                <a:gd name="connsiteY3" fmla="*/ 178594 h 323850"/>
                <a:gd name="connsiteX4" fmla="*/ 147637 w 359569"/>
                <a:gd name="connsiteY4" fmla="*/ 238125 h 323850"/>
                <a:gd name="connsiteX5" fmla="*/ 54769 w 359569"/>
                <a:gd name="connsiteY5" fmla="*/ 233362 h 323850"/>
                <a:gd name="connsiteX6" fmla="*/ 0 w 359569"/>
                <a:gd name="connsiteY6" fmla="*/ 285750 h 323850"/>
                <a:gd name="connsiteX7" fmla="*/ 42862 w 359569"/>
                <a:gd name="connsiteY7" fmla="*/ 297656 h 323850"/>
                <a:gd name="connsiteX8" fmla="*/ 109537 w 359569"/>
                <a:gd name="connsiteY8" fmla="*/ 269081 h 323850"/>
                <a:gd name="connsiteX9" fmla="*/ 154781 w 359569"/>
                <a:gd name="connsiteY9" fmla="*/ 285750 h 323850"/>
                <a:gd name="connsiteX10" fmla="*/ 154781 w 359569"/>
                <a:gd name="connsiteY10" fmla="*/ 323850 h 323850"/>
                <a:gd name="connsiteX11" fmla="*/ 190500 w 359569"/>
                <a:gd name="connsiteY11" fmla="*/ 273844 h 323850"/>
                <a:gd name="connsiteX12" fmla="*/ 226219 w 359569"/>
                <a:gd name="connsiteY12" fmla="*/ 280987 h 323850"/>
                <a:gd name="connsiteX13" fmla="*/ 269081 w 359569"/>
                <a:gd name="connsiteY13" fmla="*/ 259556 h 323850"/>
                <a:gd name="connsiteX14" fmla="*/ 304800 w 359569"/>
                <a:gd name="connsiteY14" fmla="*/ 271462 h 323850"/>
                <a:gd name="connsiteX15" fmla="*/ 326231 w 359569"/>
                <a:gd name="connsiteY15" fmla="*/ 219075 h 323850"/>
                <a:gd name="connsiteX16" fmla="*/ 319087 w 359569"/>
                <a:gd name="connsiteY16" fmla="*/ 183356 h 323850"/>
                <a:gd name="connsiteX17" fmla="*/ 350044 w 359569"/>
                <a:gd name="connsiteY17" fmla="*/ 123825 h 323850"/>
                <a:gd name="connsiteX18" fmla="*/ 359569 w 359569"/>
                <a:gd name="connsiteY18" fmla="*/ 57150 h 323850"/>
                <a:gd name="connsiteX19" fmla="*/ 359569 w 359569"/>
                <a:gd name="connsiteY19" fmla="*/ 2381 h 323850"/>
                <a:gd name="connsiteX20" fmla="*/ 307181 w 359569"/>
                <a:gd name="connsiteY20" fmla="*/ 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9569" h="323850">
                  <a:moveTo>
                    <a:pt x="307181" y="0"/>
                  </a:moveTo>
                  <a:lnTo>
                    <a:pt x="266700" y="130969"/>
                  </a:lnTo>
                  <a:lnTo>
                    <a:pt x="238125" y="161925"/>
                  </a:lnTo>
                  <a:lnTo>
                    <a:pt x="183356" y="178594"/>
                  </a:lnTo>
                  <a:lnTo>
                    <a:pt x="147637" y="238125"/>
                  </a:lnTo>
                  <a:lnTo>
                    <a:pt x="54769" y="233362"/>
                  </a:lnTo>
                  <a:lnTo>
                    <a:pt x="0" y="285750"/>
                  </a:lnTo>
                  <a:lnTo>
                    <a:pt x="42862" y="297656"/>
                  </a:lnTo>
                  <a:lnTo>
                    <a:pt x="109537" y="269081"/>
                  </a:lnTo>
                  <a:lnTo>
                    <a:pt x="154781" y="285750"/>
                  </a:lnTo>
                  <a:lnTo>
                    <a:pt x="154781" y="323850"/>
                  </a:lnTo>
                  <a:lnTo>
                    <a:pt x="190500" y="273844"/>
                  </a:lnTo>
                  <a:lnTo>
                    <a:pt x="226219" y="280987"/>
                  </a:lnTo>
                  <a:lnTo>
                    <a:pt x="269081" y="259556"/>
                  </a:lnTo>
                  <a:lnTo>
                    <a:pt x="304800" y="271462"/>
                  </a:lnTo>
                  <a:lnTo>
                    <a:pt x="326231" y="219075"/>
                  </a:lnTo>
                  <a:lnTo>
                    <a:pt x="319087" y="183356"/>
                  </a:lnTo>
                  <a:lnTo>
                    <a:pt x="350044" y="123825"/>
                  </a:lnTo>
                  <a:lnTo>
                    <a:pt x="359569" y="57150"/>
                  </a:lnTo>
                  <a:lnTo>
                    <a:pt x="359569" y="2381"/>
                  </a:lnTo>
                  <a:lnTo>
                    <a:pt x="3071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0" name="フリーフォーム 11">
              <a:extLst>
                <a:ext uri="{FF2B5EF4-FFF2-40B4-BE49-F238E27FC236}">
                  <a16:creationId xmlns:a16="http://schemas.microsoft.com/office/drawing/2014/main" id="{67273706-6372-44AB-A1AD-3C84C506DC17}"/>
                </a:ext>
              </a:extLst>
            </p:cNvPr>
            <p:cNvSpPr/>
            <p:nvPr/>
          </p:nvSpPr>
          <p:spPr bwMode="auto">
            <a:xfrm>
              <a:off x="5273260" y="3767638"/>
              <a:ext cx="50039" cy="52367"/>
            </a:xfrm>
            <a:custGeom>
              <a:avLst/>
              <a:gdLst>
                <a:gd name="connsiteX0" fmla="*/ 7143 w 69056"/>
                <a:gd name="connsiteY0" fmla="*/ 71438 h 71438"/>
                <a:gd name="connsiteX1" fmla="*/ 0 w 69056"/>
                <a:gd name="connsiteY1" fmla="*/ 21431 h 71438"/>
                <a:gd name="connsiteX2" fmla="*/ 61912 w 69056"/>
                <a:gd name="connsiteY2" fmla="*/ 0 h 71438"/>
                <a:gd name="connsiteX3" fmla="*/ 69056 w 69056"/>
                <a:gd name="connsiteY3" fmla="*/ 30956 h 71438"/>
                <a:gd name="connsiteX4" fmla="*/ 7143 w 69056"/>
                <a:gd name="connsiteY4" fmla="*/ 71438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056" h="71438">
                  <a:moveTo>
                    <a:pt x="7143" y="71438"/>
                  </a:moveTo>
                  <a:lnTo>
                    <a:pt x="0" y="21431"/>
                  </a:lnTo>
                  <a:lnTo>
                    <a:pt x="61912" y="0"/>
                  </a:lnTo>
                  <a:lnTo>
                    <a:pt x="69056" y="30956"/>
                  </a:lnTo>
                  <a:lnTo>
                    <a:pt x="7143" y="714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1" name="フリーフォーム 12">
              <a:extLst>
                <a:ext uri="{FF2B5EF4-FFF2-40B4-BE49-F238E27FC236}">
                  <a16:creationId xmlns:a16="http://schemas.microsoft.com/office/drawing/2014/main" id="{F370DD43-AC46-4ECE-A9A4-0D7D9F4C73A5}"/>
                </a:ext>
              </a:extLst>
            </p:cNvPr>
            <p:cNvSpPr/>
            <p:nvPr/>
          </p:nvSpPr>
          <p:spPr bwMode="auto">
            <a:xfrm>
              <a:off x="5217402" y="3779275"/>
              <a:ext cx="36075" cy="89606"/>
            </a:xfrm>
            <a:custGeom>
              <a:avLst/>
              <a:gdLst>
                <a:gd name="connsiteX0" fmla="*/ 2381 w 50006"/>
                <a:gd name="connsiteY0" fmla="*/ 0 h 121444"/>
                <a:gd name="connsiteX1" fmla="*/ 50006 w 50006"/>
                <a:gd name="connsiteY1" fmla="*/ 40481 h 121444"/>
                <a:gd name="connsiteX2" fmla="*/ 30956 w 50006"/>
                <a:gd name="connsiteY2" fmla="*/ 121444 h 121444"/>
                <a:gd name="connsiteX3" fmla="*/ 0 w 50006"/>
                <a:gd name="connsiteY3" fmla="*/ 114300 h 121444"/>
                <a:gd name="connsiteX4" fmla="*/ 2381 w 50006"/>
                <a:gd name="connsiteY4" fmla="*/ 0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006" h="121444">
                  <a:moveTo>
                    <a:pt x="2381" y="0"/>
                  </a:moveTo>
                  <a:lnTo>
                    <a:pt x="50006" y="40481"/>
                  </a:lnTo>
                  <a:lnTo>
                    <a:pt x="30956" y="121444"/>
                  </a:lnTo>
                  <a:lnTo>
                    <a:pt x="0" y="114300"/>
                  </a:lnTo>
                  <a:cubicBezTo>
                    <a:pt x="794" y="76200"/>
                    <a:pt x="1587" y="38100"/>
                    <a:pt x="2381" y="0"/>
                  </a:cubicBez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2" name="フリーフォーム 13">
              <a:extLst>
                <a:ext uri="{FF2B5EF4-FFF2-40B4-BE49-F238E27FC236}">
                  <a16:creationId xmlns:a16="http://schemas.microsoft.com/office/drawing/2014/main" id="{8D42E381-FE77-46AF-8268-E398BE7ABA05}"/>
                </a:ext>
              </a:extLst>
            </p:cNvPr>
            <p:cNvSpPr/>
            <p:nvPr/>
          </p:nvSpPr>
          <p:spPr bwMode="auto">
            <a:xfrm>
              <a:off x="5109177" y="3627993"/>
              <a:ext cx="87278" cy="130335"/>
            </a:xfrm>
            <a:custGeom>
              <a:avLst/>
              <a:gdLst>
                <a:gd name="connsiteX0" fmla="*/ 64294 w 119063"/>
                <a:gd name="connsiteY0" fmla="*/ 0 h 178594"/>
                <a:gd name="connsiteX1" fmla="*/ 4763 w 119063"/>
                <a:gd name="connsiteY1" fmla="*/ 64294 h 178594"/>
                <a:gd name="connsiteX2" fmla="*/ 0 w 119063"/>
                <a:gd name="connsiteY2" fmla="*/ 154781 h 178594"/>
                <a:gd name="connsiteX3" fmla="*/ 38100 w 119063"/>
                <a:gd name="connsiteY3" fmla="*/ 178594 h 178594"/>
                <a:gd name="connsiteX4" fmla="*/ 119063 w 119063"/>
                <a:gd name="connsiteY4" fmla="*/ 119063 h 178594"/>
                <a:gd name="connsiteX5" fmla="*/ 111919 w 119063"/>
                <a:gd name="connsiteY5" fmla="*/ 16669 h 178594"/>
                <a:gd name="connsiteX6" fmla="*/ 64294 w 119063"/>
                <a:gd name="connsiteY6" fmla="*/ 0 h 178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063" h="178594">
                  <a:moveTo>
                    <a:pt x="64294" y="0"/>
                  </a:moveTo>
                  <a:lnTo>
                    <a:pt x="4763" y="64294"/>
                  </a:lnTo>
                  <a:lnTo>
                    <a:pt x="0" y="154781"/>
                  </a:lnTo>
                  <a:lnTo>
                    <a:pt x="38100" y="178594"/>
                  </a:lnTo>
                  <a:lnTo>
                    <a:pt x="119063" y="119063"/>
                  </a:lnTo>
                  <a:lnTo>
                    <a:pt x="111919" y="16669"/>
                  </a:lnTo>
                  <a:lnTo>
                    <a:pt x="642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3" name="フリーフォーム 14">
              <a:extLst>
                <a:ext uri="{FF2B5EF4-FFF2-40B4-BE49-F238E27FC236}">
                  <a16:creationId xmlns:a16="http://schemas.microsoft.com/office/drawing/2014/main" id="{5F629089-EAF3-46CC-9DD5-371440C7A61A}"/>
                </a:ext>
              </a:extLst>
            </p:cNvPr>
            <p:cNvSpPr/>
            <p:nvPr/>
          </p:nvSpPr>
          <p:spPr bwMode="auto">
            <a:xfrm>
              <a:off x="5075430" y="3468566"/>
              <a:ext cx="152445" cy="205976"/>
            </a:xfrm>
            <a:custGeom>
              <a:avLst/>
              <a:gdLst>
                <a:gd name="connsiteX0" fmla="*/ 119063 w 207169"/>
                <a:gd name="connsiteY0" fmla="*/ 214313 h 280988"/>
                <a:gd name="connsiteX1" fmla="*/ 88107 w 207169"/>
                <a:gd name="connsiteY1" fmla="*/ 166688 h 280988"/>
                <a:gd name="connsiteX2" fmla="*/ 161925 w 207169"/>
                <a:gd name="connsiteY2" fmla="*/ 121444 h 280988"/>
                <a:gd name="connsiteX3" fmla="*/ 207169 w 207169"/>
                <a:gd name="connsiteY3" fmla="*/ 0 h 280988"/>
                <a:gd name="connsiteX4" fmla="*/ 130969 w 207169"/>
                <a:gd name="connsiteY4" fmla="*/ 38100 h 280988"/>
                <a:gd name="connsiteX5" fmla="*/ 119063 w 207169"/>
                <a:gd name="connsiteY5" fmla="*/ 73819 h 280988"/>
                <a:gd name="connsiteX6" fmla="*/ 64294 w 207169"/>
                <a:gd name="connsiteY6" fmla="*/ 69057 h 280988"/>
                <a:gd name="connsiteX7" fmla="*/ 0 w 207169"/>
                <a:gd name="connsiteY7" fmla="*/ 152400 h 280988"/>
                <a:gd name="connsiteX8" fmla="*/ 45244 w 207169"/>
                <a:gd name="connsiteY8" fmla="*/ 164307 h 280988"/>
                <a:gd name="connsiteX9" fmla="*/ 23813 w 207169"/>
                <a:gd name="connsiteY9" fmla="*/ 223838 h 280988"/>
                <a:gd name="connsiteX10" fmla="*/ 52388 w 207169"/>
                <a:gd name="connsiteY10" fmla="*/ 280988 h 280988"/>
                <a:gd name="connsiteX11" fmla="*/ 119063 w 207169"/>
                <a:gd name="connsiteY11" fmla="*/ 214313 h 28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7169" h="280988">
                  <a:moveTo>
                    <a:pt x="119063" y="214313"/>
                  </a:moveTo>
                  <a:lnTo>
                    <a:pt x="88107" y="166688"/>
                  </a:lnTo>
                  <a:lnTo>
                    <a:pt x="161925" y="121444"/>
                  </a:lnTo>
                  <a:lnTo>
                    <a:pt x="207169" y="0"/>
                  </a:lnTo>
                  <a:lnTo>
                    <a:pt x="130969" y="38100"/>
                  </a:lnTo>
                  <a:lnTo>
                    <a:pt x="119063" y="73819"/>
                  </a:lnTo>
                  <a:lnTo>
                    <a:pt x="64294" y="69057"/>
                  </a:lnTo>
                  <a:lnTo>
                    <a:pt x="0" y="152400"/>
                  </a:lnTo>
                  <a:lnTo>
                    <a:pt x="45244" y="164307"/>
                  </a:lnTo>
                  <a:lnTo>
                    <a:pt x="23813" y="223838"/>
                  </a:lnTo>
                  <a:lnTo>
                    <a:pt x="52388" y="280988"/>
                  </a:lnTo>
                  <a:lnTo>
                    <a:pt x="119063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4" name="フリーフォーム 15">
              <a:extLst>
                <a:ext uri="{FF2B5EF4-FFF2-40B4-BE49-F238E27FC236}">
                  <a16:creationId xmlns:a16="http://schemas.microsoft.com/office/drawing/2014/main" id="{ECB33AF1-D9D7-43B3-9C88-525282491090}"/>
                </a:ext>
              </a:extLst>
            </p:cNvPr>
            <p:cNvSpPr/>
            <p:nvPr/>
          </p:nvSpPr>
          <p:spPr bwMode="auto">
            <a:xfrm>
              <a:off x="3059891" y="5073316"/>
              <a:ext cx="182701" cy="388678"/>
            </a:xfrm>
            <a:custGeom>
              <a:avLst/>
              <a:gdLst>
                <a:gd name="connsiteX0" fmla="*/ 204787 w 250031"/>
                <a:gd name="connsiteY0" fmla="*/ 0 h 531019"/>
                <a:gd name="connsiteX1" fmla="*/ 152400 w 250031"/>
                <a:gd name="connsiteY1" fmla="*/ 95250 h 531019"/>
                <a:gd name="connsiteX2" fmla="*/ 23812 w 250031"/>
                <a:gd name="connsiteY2" fmla="*/ 169069 h 531019"/>
                <a:gd name="connsiteX3" fmla="*/ 11906 w 250031"/>
                <a:gd name="connsiteY3" fmla="*/ 219075 h 531019"/>
                <a:gd name="connsiteX4" fmla="*/ 28575 w 250031"/>
                <a:gd name="connsiteY4" fmla="*/ 330994 h 531019"/>
                <a:gd name="connsiteX5" fmla="*/ 0 w 250031"/>
                <a:gd name="connsiteY5" fmla="*/ 392906 h 531019"/>
                <a:gd name="connsiteX6" fmla="*/ 16668 w 250031"/>
                <a:gd name="connsiteY6" fmla="*/ 531019 h 531019"/>
                <a:gd name="connsiteX7" fmla="*/ 123825 w 250031"/>
                <a:gd name="connsiteY7" fmla="*/ 502444 h 531019"/>
                <a:gd name="connsiteX8" fmla="*/ 202406 w 250031"/>
                <a:gd name="connsiteY8" fmla="*/ 188119 h 531019"/>
                <a:gd name="connsiteX9" fmla="*/ 250031 w 250031"/>
                <a:gd name="connsiteY9" fmla="*/ 100013 h 531019"/>
                <a:gd name="connsiteX10" fmla="*/ 250031 w 250031"/>
                <a:gd name="connsiteY10" fmla="*/ 23813 h 531019"/>
                <a:gd name="connsiteX11" fmla="*/ 204787 w 250031"/>
                <a:gd name="connsiteY11" fmla="*/ 0 h 53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0031" h="531019">
                  <a:moveTo>
                    <a:pt x="204787" y="0"/>
                  </a:moveTo>
                  <a:lnTo>
                    <a:pt x="152400" y="95250"/>
                  </a:lnTo>
                  <a:lnTo>
                    <a:pt x="23812" y="169069"/>
                  </a:lnTo>
                  <a:lnTo>
                    <a:pt x="11906" y="219075"/>
                  </a:lnTo>
                  <a:lnTo>
                    <a:pt x="28575" y="330994"/>
                  </a:lnTo>
                  <a:lnTo>
                    <a:pt x="0" y="392906"/>
                  </a:lnTo>
                  <a:lnTo>
                    <a:pt x="16668" y="531019"/>
                  </a:lnTo>
                  <a:lnTo>
                    <a:pt x="123825" y="502444"/>
                  </a:lnTo>
                  <a:lnTo>
                    <a:pt x="202406" y="188119"/>
                  </a:lnTo>
                  <a:lnTo>
                    <a:pt x="250031" y="100013"/>
                  </a:lnTo>
                  <a:lnTo>
                    <a:pt x="250031" y="23813"/>
                  </a:lnTo>
                  <a:lnTo>
                    <a:pt x="2047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5" name="フリーフォーム 18">
              <a:extLst>
                <a:ext uri="{FF2B5EF4-FFF2-40B4-BE49-F238E27FC236}">
                  <a16:creationId xmlns:a16="http://schemas.microsoft.com/office/drawing/2014/main" id="{02D87603-0264-4AE8-B4FF-BD7740387218}"/>
                </a:ext>
              </a:extLst>
            </p:cNvPr>
            <p:cNvSpPr/>
            <p:nvPr/>
          </p:nvSpPr>
          <p:spPr bwMode="auto">
            <a:xfrm>
              <a:off x="8687573" y="1742790"/>
              <a:ext cx="715679" cy="880926"/>
            </a:xfrm>
            <a:custGeom>
              <a:avLst/>
              <a:gdLst>
                <a:gd name="connsiteX0" fmla="*/ 145256 w 976312"/>
                <a:gd name="connsiteY0" fmla="*/ 11906 h 1202531"/>
                <a:gd name="connsiteX1" fmla="*/ 95250 w 976312"/>
                <a:gd name="connsiteY1" fmla="*/ 0 h 1202531"/>
                <a:gd name="connsiteX2" fmla="*/ 9525 w 976312"/>
                <a:gd name="connsiteY2" fmla="*/ 157163 h 1202531"/>
                <a:gd name="connsiteX3" fmla="*/ 0 w 976312"/>
                <a:gd name="connsiteY3" fmla="*/ 300038 h 1202531"/>
                <a:gd name="connsiteX4" fmla="*/ 104775 w 976312"/>
                <a:gd name="connsiteY4" fmla="*/ 333375 h 1202531"/>
                <a:gd name="connsiteX5" fmla="*/ 42862 w 976312"/>
                <a:gd name="connsiteY5" fmla="*/ 357188 h 1202531"/>
                <a:gd name="connsiteX6" fmla="*/ 88106 w 976312"/>
                <a:gd name="connsiteY6" fmla="*/ 438150 h 1202531"/>
                <a:gd name="connsiteX7" fmla="*/ 135731 w 976312"/>
                <a:gd name="connsiteY7" fmla="*/ 404813 h 1202531"/>
                <a:gd name="connsiteX8" fmla="*/ 152400 w 976312"/>
                <a:gd name="connsiteY8" fmla="*/ 442913 h 1202531"/>
                <a:gd name="connsiteX9" fmla="*/ 280987 w 976312"/>
                <a:gd name="connsiteY9" fmla="*/ 457200 h 1202531"/>
                <a:gd name="connsiteX10" fmla="*/ 383381 w 976312"/>
                <a:gd name="connsiteY10" fmla="*/ 452438 h 1202531"/>
                <a:gd name="connsiteX11" fmla="*/ 307181 w 976312"/>
                <a:gd name="connsiteY11" fmla="*/ 371475 h 1202531"/>
                <a:gd name="connsiteX12" fmla="*/ 416718 w 976312"/>
                <a:gd name="connsiteY12" fmla="*/ 426244 h 1202531"/>
                <a:gd name="connsiteX13" fmla="*/ 578643 w 976312"/>
                <a:gd name="connsiteY13" fmla="*/ 633413 h 1202531"/>
                <a:gd name="connsiteX14" fmla="*/ 619125 w 976312"/>
                <a:gd name="connsiteY14" fmla="*/ 721519 h 1202531"/>
                <a:gd name="connsiteX15" fmla="*/ 526256 w 976312"/>
                <a:gd name="connsiteY15" fmla="*/ 831056 h 1202531"/>
                <a:gd name="connsiteX16" fmla="*/ 542925 w 976312"/>
                <a:gd name="connsiteY16" fmla="*/ 892969 h 1202531"/>
                <a:gd name="connsiteX17" fmla="*/ 445293 w 976312"/>
                <a:gd name="connsiteY17" fmla="*/ 902494 h 1202531"/>
                <a:gd name="connsiteX18" fmla="*/ 400050 w 976312"/>
                <a:gd name="connsiteY18" fmla="*/ 957263 h 1202531"/>
                <a:gd name="connsiteX19" fmla="*/ 414337 w 976312"/>
                <a:gd name="connsiteY19" fmla="*/ 1000125 h 1202531"/>
                <a:gd name="connsiteX20" fmla="*/ 535781 w 976312"/>
                <a:gd name="connsiteY20" fmla="*/ 988219 h 1202531"/>
                <a:gd name="connsiteX21" fmla="*/ 659606 w 976312"/>
                <a:gd name="connsiteY21" fmla="*/ 1143000 h 1202531"/>
                <a:gd name="connsiteX22" fmla="*/ 838200 w 976312"/>
                <a:gd name="connsiteY22" fmla="*/ 1202531 h 1202531"/>
                <a:gd name="connsiteX23" fmla="*/ 704850 w 976312"/>
                <a:gd name="connsiteY23" fmla="*/ 1026319 h 1202531"/>
                <a:gd name="connsiteX24" fmla="*/ 852487 w 976312"/>
                <a:gd name="connsiteY24" fmla="*/ 1119188 h 1202531"/>
                <a:gd name="connsiteX25" fmla="*/ 871537 w 976312"/>
                <a:gd name="connsiteY25" fmla="*/ 1088231 h 1202531"/>
                <a:gd name="connsiteX26" fmla="*/ 750093 w 976312"/>
                <a:gd name="connsiteY26" fmla="*/ 871538 h 1202531"/>
                <a:gd name="connsiteX27" fmla="*/ 790575 w 976312"/>
                <a:gd name="connsiteY27" fmla="*/ 790575 h 1202531"/>
                <a:gd name="connsiteX28" fmla="*/ 900112 w 976312"/>
                <a:gd name="connsiteY28" fmla="*/ 950119 h 1202531"/>
                <a:gd name="connsiteX29" fmla="*/ 976312 w 976312"/>
                <a:gd name="connsiteY29" fmla="*/ 785813 h 1202531"/>
                <a:gd name="connsiteX30" fmla="*/ 731043 w 976312"/>
                <a:gd name="connsiteY30" fmla="*/ 600075 h 1202531"/>
                <a:gd name="connsiteX31" fmla="*/ 740568 w 976312"/>
                <a:gd name="connsiteY31" fmla="*/ 554831 h 1202531"/>
                <a:gd name="connsiteX32" fmla="*/ 778668 w 976312"/>
                <a:gd name="connsiteY32" fmla="*/ 550069 h 1202531"/>
                <a:gd name="connsiteX33" fmla="*/ 762000 w 976312"/>
                <a:gd name="connsiteY33" fmla="*/ 423863 h 1202531"/>
                <a:gd name="connsiteX34" fmla="*/ 702468 w 976312"/>
                <a:gd name="connsiteY34" fmla="*/ 416719 h 1202531"/>
                <a:gd name="connsiteX35" fmla="*/ 700087 w 976312"/>
                <a:gd name="connsiteY35" fmla="*/ 361950 h 1202531"/>
                <a:gd name="connsiteX36" fmla="*/ 688181 w 976312"/>
                <a:gd name="connsiteY36" fmla="*/ 345281 h 1202531"/>
                <a:gd name="connsiteX37" fmla="*/ 657225 w 976312"/>
                <a:gd name="connsiteY37" fmla="*/ 323850 h 1202531"/>
                <a:gd name="connsiteX38" fmla="*/ 581025 w 976312"/>
                <a:gd name="connsiteY38" fmla="*/ 261938 h 1202531"/>
                <a:gd name="connsiteX39" fmla="*/ 550068 w 976312"/>
                <a:gd name="connsiteY39" fmla="*/ 261938 h 1202531"/>
                <a:gd name="connsiteX40" fmla="*/ 502443 w 976312"/>
                <a:gd name="connsiteY40" fmla="*/ 266700 h 1202531"/>
                <a:gd name="connsiteX41" fmla="*/ 507206 w 976312"/>
                <a:gd name="connsiteY41" fmla="*/ 211931 h 1202531"/>
                <a:gd name="connsiteX42" fmla="*/ 433387 w 976312"/>
                <a:gd name="connsiteY42" fmla="*/ 154781 h 1202531"/>
                <a:gd name="connsiteX43" fmla="*/ 361950 w 976312"/>
                <a:gd name="connsiteY43" fmla="*/ 157163 h 1202531"/>
                <a:gd name="connsiteX44" fmla="*/ 335756 w 976312"/>
                <a:gd name="connsiteY44" fmla="*/ 230981 h 1202531"/>
                <a:gd name="connsiteX45" fmla="*/ 328612 w 976312"/>
                <a:gd name="connsiteY45" fmla="*/ 147638 h 1202531"/>
                <a:gd name="connsiteX46" fmla="*/ 269081 w 976312"/>
                <a:gd name="connsiteY46" fmla="*/ 19050 h 1202531"/>
                <a:gd name="connsiteX47" fmla="*/ 207168 w 976312"/>
                <a:gd name="connsiteY47" fmla="*/ 19050 h 1202531"/>
                <a:gd name="connsiteX48" fmla="*/ 166687 w 976312"/>
                <a:gd name="connsiteY48" fmla="*/ 121444 h 1202531"/>
                <a:gd name="connsiteX49" fmla="*/ 171450 w 976312"/>
                <a:gd name="connsiteY49" fmla="*/ 304800 h 1202531"/>
                <a:gd name="connsiteX50" fmla="*/ 121443 w 976312"/>
                <a:gd name="connsiteY50" fmla="*/ 154781 h 1202531"/>
                <a:gd name="connsiteX51" fmla="*/ 145256 w 976312"/>
                <a:gd name="connsiteY51" fmla="*/ 11906 h 1202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976312" h="1202531">
                  <a:moveTo>
                    <a:pt x="145256" y="11906"/>
                  </a:moveTo>
                  <a:lnTo>
                    <a:pt x="95250" y="0"/>
                  </a:lnTo>
                  <a:lnTo>
                    <a:pt x="9525" y="157163"/>
                  </a:lnTo>
                  <a:lnTo>
                    <a:pt x="0" y="300038"/>
                  </a:lnTo>
                  <a:lnTo>
                    <a:pt x="104775" y="333375"/>
                  </a:lnTo>
                  <a:lnTo>
                    <a:pt x="42862" y="357188"/>
                  </a:lnTo>
                  <a:lnTo>
                    <a:pt x="88106" y="438150"/>
                  </a:lnTo>
                  <a:lnTo>
                    <a:pt x="135731" y="404813"/>
                  </a:lnTo>
                  <a:lnTo>
                    <a:pt x="152400" y="442913"/>
                  </a:lnTo>
                  <a:lnTo>
                    <a:pt x="280987" y="457200"/>
                  </a:lnTo>
                  <a:lnTo>
                    <a:pt x="383381" y="452438"/>
                  </a:lnTo>
                  <a:lnTo>
                    <a:pt x="307181" y="371475"/>
                  </a:lnTo>
                  <a:lnTo>
                    <a:pt x="416718" y="426244"/>
                  </a:lnTo>
                  <a:lnTo>
                    <a:pt x="578643" y="633413"/>
                  </a:lnTo>
                  <a:lnTo>
                    <a:pt x="619125" y="721519"/>
                  </a:lnTo>
                  <a:lnTo>
                    <a:pt x="526256" y="831056"/>
                  </a:lnTo>
                  <a:lnTo>
                    <a:pt x="542925" y="892969"/>
                  </a:lnTo>
                  <a:lnTo>
                    <a:pt x="445293" y="902494"/>
                  </a:lnTo>
                  <a:lnTo>
                    <a:pt x="400050" y="957263"/>
                  </a:lnTo>
                  <a:lnTo>
                    <a:pt x="414337" y="1000125"/>
                  </a:lnTo>
                  <a:lnTo>
                    <a:pt x="535781" y="988219"/>
                  </a:lnTo>
                  <a:lnTo>
                    <a:pt x="659606" y="1143000"/>
                  </a:lnTo>
                  <a:lnTo>
                    <a:pt x="838200" y="1202531"/>
                  </a:lnTo>
                  <a:lnTo>
                    <a:pt x="704850" y="1026319"/>
                  </a:lnTo>
                  <a:lnTo>
                    <a:pt x="852487" y="1119188"/>
                  </a:lnTo>
                  <a:lnTo>
                    <a:pt x="871537" y="1088231"/>
                  </a:lnTo>
                  <a:lnTo>
                    <a:pt x="750093" y="871538"/>
                  </a:lnTo>
                  <a:lnTo>
                    <a:pt x="790575" y="790575"/>
                  </a:lnTo>
                  <a:lnTo>
                    <a:pt x="900112" y="950119"/>
                  </a:lnTo>
                  <a:lnTo>
                    <a:pt x="976312" y="785813"/>
                  </a:lnTo>
                  <a:lnTo>
                    <a:pt x="731043" y="600075"/>
                  </a:lnTo>
                  <a:lnTo>
                    <a:pt x="740568" y="554831"/>
                  </a:lnTo>
                  <a:lnTo>
                    <a:pt x="778668" y="550069"/>
                  </a:lnTo>
                  <a:lnTo>
                    <a:pt x="762000" y="423863"/>
                  </a:lnTo>
                  <a:lnTo>
                    <a:pt x="702468" y="416719"/>
                  </a:lnTo>
                  <a:cubicBezTo>
                    <a:pt x="701674" y="398463"/>
                    <a:pt x="700881" y="380206"/>
                    <a:pt x="700087" y="361950"/>
                  </a:cubicBezTo>
                  <a:lnTo>
                    <a:pt x="688181" y="345281"/>
                  </a:lnTo>
                  <a:lnTo>
                    <a:pt x="657225" y="323850"/>
                  </a:lnTo>
                  <a:lnTo>
                    <a:pt x="581025" y="261938"/>
                  </a:lnTo>
                  <a:lnTo>
                    <a:pt x="550068" y="261938"/>
                  </a:lnTo>
                  <a:lnTo>
                    <a:pt x="502443" y="266700"/>
                  </a:lnTo>
                  <a:lnTo>
                    <a:pt x="507206" y="211931"/>
                  </a:lnTo>
                  <a:lnTo>
                    <a:pt x="433387" y="154781"/>
                  </a:lnTo>
                  <a:lnTo>
                    <a:pt x="361950" y="157163"/>
                  </a:lnTo>
                  <a:lnTo>
                    <a:pt x="335756" y="230981"/>
                  </a:lnTo>
                  <a:lnTo>
                    <a:pt x="328612" y="147638"/>
                  </a:lnTo>
                  <a:lnTo>
                    <a:pt x="269081" y="19050"/>
                  </a:lnTo>
                  <a:lnTo>
                    <a:pt x="207168" y="19050"/>
                  </a:lnTo>
                  <a:lnTo>
                    <a:pt x="166687" y="121444"/>
                  </a:lnTo>
                  <a:lnTo>
                    <a:pt x="171450" y="304800"/>
                  </a:lnTo>
                  <a:lnTo>
                    <a:pt x="121443" y="154781"/>
                  </a:lnTo>
                  <a:lnTo>
                    <a:pt x="145256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6" name="フリーフォーム 27">
              <a:extLst>
                <a:ext uri="{FF2B5EF4-FFF2-40B4-BE49-F238E27FC236}">
                  <a16:creationId xmlns:a16="http://schemas.microsoft.com/office/drawing/2014/main" id="{20B08100-72DF-4D65-8F4B-9764AA6A5A20}"/>
                </a:ext>
              </a:extLst>
            </p:cNvPr>
            <p:cNvSpPr/>
            <p:nvPr/>
          </p:nvSpPr>
          <p:spPr bwMode="auto">
            <a:xfrm>
              <a:off x="2688669" y="1326183"/>
              <a:ext cx="4035732" cy="2201732"/>
            </a:xfrm>
            <a:custGeom>
              <a:avLst/>
              <a:gdLst>
                <a:gd name="connsiteX0" fmla="*/ 2533650 w 5505450"/>
                <a:gd name="connsiteY0" fmla="*/ 0 h 3003550"/>
                <a:gd name="connsiteX1" fmla="*/ 2667000 w 5505450"/>
                <a:gd name="connsiteY1" fmla="*/ 38100 h 3003550"/>
                <a:gd name="connsiteX2" fmla="*/ 2609850 w 5505450"/>
                <a:gd name="connsiteY2" fmla="*/ 120650 h 3003550"/>
                <a:gd name="connsiteX3" fmla="*/ 2813050 w 5505450"/>
                <a:gd name="connsiteY3" fmla="*/ 165100 h 3003550"/>
                <a:gd name="connsiteX4" fmla="*/ 2889250 w 5505450"/>
                <a:gd name="connsiteY4" fmla="*/ 393700 h 3003550"/>
                <a:gd name="connsiteX5" fmla="*/ 2647950 w 5505450"/>
                <a:gd name="connsiteY5" fmla="*/ 685800 h 3003550"/>
                <a:gd name="connsiteX6" fmla="*/ 2813050 w 5505450"/>
                <a:gd name="connsiteY6" fmla="*/ 590550 h 3003550"/>
                <a:gd name="connsiteX7" fmla="*/ 3073400 w 5505450"/>
                <a:gd name="connsiteY7" fmla="*/ 590550 h 3003550"/>
                <a:gd name="connsiteX8" fmla="*/ 3175000 w 5505450"/>
                <a:gd name="connsiteY8" fmla="*/ 698500 h 3003550"/>
                <a:gd name="connsiteX9" fmla="*/ 3257550 w 5505450"/>
                <a:gd name="connsiteY9" fmla="*/ 584200 h 3003550"/>
                <a:gd name="connsiteX10" fmla="*/ 3390900 w 5505450"/>
                <a:gd name="connsiteY10" fmla="*/ 641350 h 3003550"/>
                <a:gd name="connsiteX11" fmla="*/ 3454400 w 5505450"/>
                <a:gd name="connsiteY11" fmla="*/ 952500 h 3003550"/>
                <a:gd name="connsiteX12" fmla="*/ 3524250 w 5505450"/>
                <a:gd name="connsiteY12" fmla="*/ 825500 h 3003550"/>
                <a:gd name="connsiteX13" fmla="*/ 3740150 w 5505450"/>
                <a:gd name="connsiteY13" fmla="*/ 857250 h 3003550"/>
                <a:gd name="connsiteX14" fmla="*/ 3816350 w 5505450"/>
                <a:gd name="connsiteY14" fmla="*/ 717550 h 3003550"/>
                <a:gd name="connsiteX15" fmla="*/ 4140200 w 5505450"/>
                <a:gd name="connsiteY15" fmla="*/ 812800 h 3003550"/>
                <a:gd name="connsiteX16" fmla="*/ 4203700 w 5505450"/>
                <a:gd name="connsiteY16" fmla="*/ 946150 h 3003550"/>
                <a:gd name="connsiteX17" fmla="*/ 4337050 w 5505450"/>
                <a:gd name="connsiteY17" fmla="*/ 895350 h 3003550"/>
                <a:gd name="connsiteX18" fmla="*/ 4457700 w 5505450"/>
                <a:gd name="connsiteY18" fmla="*/ 958850 h 3003550"/>
                <a:gd name="connsiteX19" fmla="*/ 4451350 w 5505450"/>
                <a:gd name="connsiteY19" fmla="*/ 1155700 h 3003550"/>
                <a:gd name="connsiteX20" fmla="*/ 4514850 w 5505450"/>
                <a:gd name="connsiteY20" fmla="*/ 1079500 h 3003550"/>
                <a:gd name="connsiteX21" fmla="*/ 4730750 w 5505450"/>
                <a:gd name="connsiteY21" fmla="*/ 1066800 h 3003550"/>
                <a:gd name="connsiteX22" fmla="*/ 4762500 w 5505450"/>
                <a:gd name="connsiteY22" fmla="*/ 1149350 h 3003550"/>
                <a:gd name="connsiteX23" fmla="*/ 4845050 w 5505450"/>
                <a:gd name="connsiteY23" fmla="*/ 1143000 h 3003550"/>
                <a:gd name="connsiteX24" fmla="*/ 4813300 w 5505450"/>
                <a:gd name="connsiteY24" fmla="*/ 1041400 h 3003550"/>
                <a:gd name="connsiteX25" fmla="*/ 5022850 w 5505450"/>
                <a:gd name="connsiteY25" fmla="*/ 1060450 h 3003550"/>
                <a:gd name="connsiteX26" fmla="*/ 5314950 w 5505450"/>
                <a:gd name="connsiteY26" fmla="*/ 1295400 h 3003550"/>
                <a:gd name="connsiteX27" fmla="*/ 5429250 w 5505450"/>
                <a:gd name="connsiteY27" fmla="*/ 1358900 h 3003550"/>
                <a:gd name="connsiteX28" fmla="*/ 5505450 w 5505450"/>
                <a:gd name="connsiteY28" fmla="*/ 1447800 h 3003550"/>
                <a:gd name="connsiteX29" fmla="*/ 5397500 w 5505450"/>
                <a:gd name="connsiteY29" fmla="*/ 1587500 h 3003550"/>
                <a:gd name="connsiteX30" fmla="*/ 5245100 w 5505450"/>
                <a:gd name="connsiteY30" fmla="*/ 1492250 h 3003550"/>
                <a:gd name="connsiteX31" fmla="*/ 5187950 w 5505450"/>
                <a:gd name="connsiteY31" fmla="*/ 1409700 h 3003550"/>
                <a:gd name="connsiteX32" fmla="*/ 5162550 w 5505450"/>
                <a:gd name="connsiteY32" fmla="*/ 1524000 h 3003550"/>
                <a:gd name="connsiteX33" fmla="*/ 5073650 w 5505450"/>
                <a:gd name="connsiteY33" fmla="*/ 1574800 h 3003550"/>
                <a:gd name="connsiteX34" fmla="*/ 5149850 w 5505450"/>
                <a:gd name="connsiteY34" fmla="*/ 1720850 h 3003550"/>
                <a:gd name="connsiteX35" fmla="*/ 5003800 w 5505450"/>
                <a:gd name="connsiteY35" fmla="*/ 1758950 h 3003550"/>
                <a:gd name="connsiteX36" fmla="*/ 4813300 w 5505450"/>
                <a:gd name="connsiteY36" fmla="*/ 1962150 h 3003550"/>
                <a:gd name="connsiteX37" fmla="*/ 4749800 w 5505450"/>
                <a:gd name="connsiteY37" fmla="*/ 1911350 h 3003550"/>
                <a:gd name="connsiteX38" fmla="*/ 4610100 w 5505450"/>
                <a:gd name="connsiteY38" fmla="*/ 1924050 h 3003550"/>
                <a:gd name="connsiteX39" fmla="*/ 4489450 w 5505450"/>
                <a:gd name="connsiteY39" fmla="*/ 2082800 h 3003550"/>
                <a:gd name="connsiteX40" fmla="*/ 4533900 w 5505450"/>
                <a:gd name="connsiteY40" fmla="*/ 2120900 h 3003550"/>
                <a:gd name="connsiteX41" fmla="*/ 4349750 w 5505450"/>
                <a:gd name="connsiteY41" fmla="*/ 2514600 h 3003550"/>
                <a:gd name="connsiteX42" fmla="*/ 4292600 w 5505450"/>
                <a:gd name="connsiteY42" fmla="*/ 2165350 h 3003550"/>
                <a:gd name="connsiteX43" fmla="*/ 4356100 w 5505450"/>
                <a:gd name="connsiteY43" fmla="*/ 2057400 h 3003550"/>
                <a:gd name="connsiteX44" fmla="*/ 4527550 w 5505450"/>
                <a:gd name="connsiteY44" fmla="*/ 1905000 h 3003550"/>
                <a:gd name="connsiteX45" fmla="*/ 4597400 w 5505450"/>
                <a:gd name="connsiteY45" fmla="*/ 1720850 h 3003550"/>
                <a:gd name="connsiteX46" fmla="*/ 4559300 w 5505450"/>
                <a:gd name="connsiteY46" fmla="*/ 1727200 h 3003550"/>
                <a:gd name="connsiteX47" fmla="*/ 4476750 w 5505450"/>
                <a:gd name="connsiteY47" fmla="*/ 1873250 h 3003550"/>
                <a:gd name="connsiteX48" fmla="*/ 4445000 w 5505450"/>
                <a:gd name="connsiteY48" fmla="*/ 1758950 h 3003550"/>
                <a:gd name="connsiteX49" fmla="*/ 4362450 w 5505450"/>
                <a:gd name="connsiteY49" fmla="*/ 1797050 h 3003550"/>
                <a:gd name="connsiteX50" fmla="*/ 4241800 w 5505450"/>
                <a:gd name="connsiteY50" fmla="*/ 1955800 h 3003550"/>
                <a:gd name="connsiteX51" fmla="*/ 3892550 w 5505450"/>
                <a:gd name="connsiteY51" fmla="*/ 1930400 h 3003550"/>
                <a:gd name="connsiteX52" fmla="*/ 3632200 w 5505450"/>
                <a:gd name="connsiteY52" fmla="*/ 2241550 h 3003550"/>
                <a:gd name="connsiteX53" fmla="*/ 3733800 w 5505450"/>
                <a:gd name="connsiteY53" fmla="*/ 2343150 h 3003550"/>
                <a:gd name="connsiteX54" fmla="*/ 3784600 w 5505450"/>
                <a:gd name="connsiteY54" fmla="*/ 2311400 h 3003550"/>
                <a:gd name="connsiteX55" fmla="*/ 3784600 w 5505450"/>
                <a:gd name="connsiteY55" fmla="*/ 2609850 h 3003550"/>
                <a:gd name="connsiteX56" fmla="*/ 3594100 w 5505450"/>
                <a:gd name="connsiteY56" fmla="*/ 2965450 h 3003550"/>
                <a:gd name="connsiteX57" fmla="*/ 3479800 w 5505450"/>
                <a:gd name="connsiteY57" fmla="*/ 2940050 h 3003550"/>
                <a:gd name="connsiteX58" fmla="*/ 3486150 w 5505450"/>
                <a:gd name="connsiteY58" fmla="*/ 2825750 h 3003550"/>
                <a:gd name="connsiteX59" fmla="*/ 3587750 w 5505450"/>
                <a:gd name="connsiteY59" fmla="*/ 2794000 h 3003550"/>
                <a:gd name="connsiteX60" fmla="*/ 3613150 w 5505450"/>
                <a:gd name="connsiteY60" fmla="*/ 2616200 h 3003550"/>
                <a:gd name="connsiteX61" fmla="*/ 3492500 w 5505450"/>
                <a:gd name="connsiteY61" fmla="*/ 2673350 h 3003550"/>
                <a:gd name="connsiteX62" fmla="*/ 3390900 w 5505450"/>
                <a:gd name="connsiteY62" fmla="*/ 2571750 h 3003550"/>
                <a:gd name="connsiteX63" fmla="*/ 3289300 w 5505450"/>
                <a:gd name="connsiteY63" fmla="*/ 2362200 h 3003550"/>
                <a:gd name="connsiteX64" fmla="*/ 3175000 w 5505450"/>
                <a:gd name="connsiteY64" fmla="*/ 2330450 h 3003550"/>
                <a:gd name="connsiteX65" fmla="*/ 3105150 w 5505450"/>
                <a:gd name="connsiteY65" fmla="*/ 2387600 h 3003550"/>
                <a:gd name="connsiteX66" fmla="*/ 3117850 w 5505450"/>
                <a:gd name="connsiteY66" fmla="*/ 2457450 h 3003550"/>
                <a:gd name="connsiteX67" fmla="*/ 3067050 w 5505450"/>
                <a:gd name="connsiteY67" fmla="*/ 2552700 h 3003550"/>
                <a:gd name="connsiteX68" fmla="*/ 2914650 w 5505450"/>
                <a:gd name="connsiteY68" fmla="*/ 2520950 h 3003550"/>
                <a:gd name="connsiteX69" fmla="*/ 2768600 w 5505450"/>
                <a:gd name="connsiteY69" fmla="*/ 2603500 h 3003550"/>
                <a:gd name="connsiteX70" fmla="*/ 2692400 w 5505450"/>
                <a:gd name="connsiteY70" fmla="*/ 2520950 h 3003550"/>
                <a:gd name="connsiteX71" fmla="*/ 2533650 w 5505450"/>
                <a:gd name="connsiteY71" fmla="*/ 2520950 h 3003550"/>
                <a:gd name="connsiteX72" fmla="*/ 2482850 w 5505450"/>
                <a:gd name="connsiteY72" fmla="*/ 2470150 h 3003550"/>
                <a:gd name="connsiteX73" fmla="*/ 2387600 w 5505450"/>
                <a:gd name="connsiteY73" fmla="*/ 2425700 h 3003550"/>
                <a:gd name="connsiteX74" fmla="*/ 2374900 w 5505450"/>
                <a:gd name="connsiteY74" fmla="*/ 2476500 h 3003550"/>
                <a:gd name="connsiteX75" fmla="*/ 2368550 w 5505450"/>
                <a:gd name="connsiteY75" fmla="*/ 2552700 h 3003550"/>
                <a:gd name="connsiteX76" fmla="*/ 2279650 w 5505450"/>
                <a:gd name="connsiteY76" fmla="*/ 2552700 h 3003550"/>
                <a:gd name="connsiteX77" fmla="*/ 2178050 w 5505450"/>
                <a:gd name="connsiteY77" fmla="*/ 2489200 h 3003550"/>
                <a:gd name="connsiteX78" fmla="*/ 2006600 w 5505450"/>
                <a:gd name="connsiteY78" fmla="*/ 2616200 h 3003550"/>
                <a:gd name="connsiteX79" fmla="*/ 1885950 w 5505450"/>
                <a:gd name="connsiteY79" fmla="*/ 2482850 h 3003550"/>
                <a:gd name="connsiteX80" fmla="*/ 1746250 w 5505450"/>
                <a:gd name="connsiteY80" fmla="*/ 2508250 h 3003550"/>
                <a:gd name="connsiteX81" fmla="*/ 1625600 w 5505450"/>
                <a:gd name="connsiteY81" fmla="*/ 2279650 h 3003550"/>
                <a:gd name="connsiteX82" fmla="*/ 1581150 w 5505450"/>
                <a:gd name="connsiteY82" fmla="*/ 2349500 h 3003550"/>
                <a:gd name="connsiteX83" fmla="*/ 1485900 w 5505450"/>
                <a:gd name="connsiteY83" fmla="*/ 2298700 h 3003550"/>
                <a:gd name="connsiteX84" fmla="*/ 1397000 w 5505450"/>
                <a:gd name="connsiteY84" fmla="*/ 2216150 h 3003550"/>
                <a:gd name="connsiteX85" fmla="*/ 1111250 w 5505450"/>
                <a:gd name="connsiteY85" fmla="*/ 2317750 h 3003550"/>
                <a:gd name="connsiteX86" fmla="*/ 1111250 w 5505450"/>
                <a:gd name="connsiteY86" fmla="*/ 2470150 h 3003550"/>
                <a:gd name="connsiteX87" fmla="*/ 927100 w 5505450"/>
                <a:gd name="connsiteY87" fmla="*/ 2476500 h 3003550"/>
                <a:gd name="connsiteX88" fmla="*/ 812800 w 5505450"/>
                <a:gd name="connsiteY88" fmla="*/ 2419350 h 3003550"/>
                <a:gd name="connsiteX89" fmla="*/ 641350 w 5505450"/>
                <a:gd name="connsiteY89" fmla="*/ 2590800 h 3003550"/>
                <a:gd name="connsiteX90" fmla="*/ 711200 w 5505450"/>
                <a:gd name="connsiteY90" fmla="*/ 2743200 h 3003550"/>
                <a:gd name="connsiteX91" fmla="*/ 660400 w 5505450"/>
                <a:gd name="connsiteY91" fmla="*/ 2844800 h 3003550"/>
                <a:gd name="connsiteX92" fmla="*/ 685800 w 5505450"/>
                <a:gd name="connsiteY92" fmla="*/ 3003550 h 3003550"/>
                <a:gd name="connsiteX93" fmla="*/ 438150 w 5505450"/>
                <a:gd name="connsiteY93" fmla="*/ 2895600 h 3003550"/>
                <a:gd name="connsiteX94" fmla="*/ 342900 w 5505450"/>
                <a:gd name="connsiteY94" fmla="*/ 2863850 h 3003550"/>
                <a:gd name="connsiteX95" fmla="*/ 406400 w 5505450"/>
                <a:gd name="connsiteY95" fmla="*/ 2597150 h 3003550"/>
                <a:gd name="connsiteX96" fmla="*/ 241300 w 5505450"/>
                <a:gd name="connsiteY96" fmla="*/ 2482850 h 3003550"/>
                <a:gd name="connsiteX97" fmla="*/ 114300 w 5505450"/>
                <a:gd name="connsiteY97" fmla="*/ 2406650 h 3003550"/>
                <a:gd name="connsiteX98" fmla="*/ 152400 w 5505450"/>
                <a:gd name="connsiteY98" fmla="*/ 2336800 h 3003550"/>
                <a:gd name="connsiteX99" fmla="*/ 107950 w 5505450"/>
                <a:gd name="connsiteY99" fmla="*/ 2197100 h 3003550"/>
                <a:gd name="connsiteX100" fmla="*/ 0 w 5505450"/>
                <a:gd name="connsiteY100" fmla="*/ 2165350 h 3003550"/>
                <a:gd name="connsiteX101" fmla="*/ 6350 w 5505450"/>
                <a:gd name="connsiteY101" fmla="*/ 1936750 h 3003550"/>
                <a:gd name="connsiteX102" fmla="*/ 76200 w 5505450"/>
                <a:gd name="connsiteY102" fmla="*/ 1898650 h 3003550"/>
                <a:gd name="connsiteX103" fmla="*/ 19050 w 5505450"/>
                <a:gd name="connsiteY103" fmla="*/ 1854200 h 3003550"/>
                <a:gd name="connsiteX104" fmla="*/ 120650 w 5505450"/>
                <a:gd name="connsiteY104" fmla="*/ 1714500 h 3003550"/>
                <a:gd name="connsiteX105" fmla="*/ 63500 w 5505450"/>
                <a:gd name="connsiteY105" fmla="*/ 1663700 h 3003550"/>
                <a:gd name="connsiteX106" fmla="*/ 76200 w 5505450"/>
                <a:gd name="connsiteY106" fmla="*/ 1574800 h 3003550"/>
                <a:gd name="connsiteX107" fmla="*/ 31750 w 5505450"/>
                <a:gd name="connsiteY107" fmla="*/ 1504950 h 3003550"/>
                <a:gd name="connsiteX108" fmla="*/ 107950 w 5505450"/>
                <a:gd name="connsiteY108" fmla="*/ 1327150 h 3003550"/>
                <a:gd name="connsiteX109" fmla="*/ 25400 w 5505450"/>
                <a:gd name="connsiteY109" fmla="*/ 1206500 h 3003550"/>
                <a:gd name="connsiteX110" fmla="*/ 38100 w 5505450"/>
                <a:gd name="connsiteY110" fmla="*/ 1130300 h 3003550"/>
                <a:gd name="connsiteX111" fmla="*/ 139700 w 5505450"/>
                <a:gd name="connsiteY111" fmla="*/ 1054100 h 3003550"/>
                <a:gd name="connsiteX112" fmla="*/ 298450 w 5505450"/>
                <a:gd name="connsiteY112" fmla="*/ 1136650 h 3003550"/>
                <a:gd name="connsiteX113" fmla="*/ 469900 w 5505450"/>
                <a:gd name="connsiteY113" fmla="*/ 1301750 h 3003550"/>
                <a:gd name="connsiteX114" fmla="*/ 406400 w 5505450"/>
                <a:gd name="connsiteY114" fmla="*/ 1409700 h 3003550"/>
                <a:gd name="connsiteX115" fmla="*/ 215900 w 5505450"/>
                <a:gd name="connsiteY115" fmla="*/ 1390650 h 3003550"/>
                <a:gd name="connsiteX116" fmla="*/ 209550 w 5505450"/>
                <a:gd name="connsiteY116" fmla="*/ 1543050 h 3003550"/>
                <a:gd name="connsiteX117" fmla="*/ 317500 w 5505450"/>
                <a:gd name="connsiteY117" fmla="*/ 1631950 h 3003550"/>
                <a:gd name="connsiteX118" fmla="*/ 292100 w 5505450"/>
                <a:gd name="connsiteY118" fmla="*/ 1466850 h 3003550"/>
                <a:gd name="connsiteX119" fmla="*/ 438150 w 5505450"/>
                <a:gd name="connsiteY119" fmla="*/ 1568450 h 3003550"/>
                <a:gd name="connsiteX120" fmla="*/ 419100 w 5505450"/>
                <a:gd name="connsiteY120" fmla="*/ 1479550 h 3003550"/>
                <a:gd name="connsiteX121" fmla="*/ 495300 w 5505450"/>
                <a:gd name="connsiteY121" fmla="*/ 1358900 h 3003550"/>
                <a:gd name="connsiteX122" fmla="*/ 527050 w 5505450"/>
                <a:gd name="connsiteY122" fmla="*/ 1422400 h 3003550"/>
                <a:gd name="connsiteX123" fmla="*/ 577850 w 5505450"/>
                <a:gd name="connsiteY123" fmla="*/ 1339850 h 3003550"/>
                <a:gd name="connsiteX124" fmla="*/ 539750 w 5505450"/>
                <a:gd name="connsiteY124" fmla="*/ 1308100 h 3003550"/>
                <a:gd name="connsiteX125" fmla="*/ 520700 w 5505450"/>
                <a:gd name="connsiteY125" fmla="*/ 1174750 h 3003550"/>
                <a:gd name="connsiteX126" fmla="*/ 571500 w 5505450"/>
                <a:gd name="connsiteY126" fmla="*/ 1162050 h 3003550"/>
                <a:gd name="connsiteX127" fmla="*/ 628650 w 5505450"/>
                <a:gd name="connsiteY127" fmla="*/ 1206500 h 3003550"/>
                <a:gd name="connsiteX128" fmla="*/ 590550 w 5505450"/>
                <a:gd name="connsiteY128" fmla="*/ 1295400 h 3003550"/>
                <a:gd name="connsiteX129" fmla="*/ 622300 w 5505450"/>
                <a:gd name="connsiteY129" fmla="*/ 1346200 h 3003550"/>
                <a:gd name="connsiteX130" fmla="*/ 679450 w 5505450"/>
                <a:gd name="connsiteY130" fmla="*/ 1333500 h 3003550"/>
                <a:gd name="connsiteX131" fmla="*/ 679450 w 5505450"/>
                <a:gd name="connsiteY131" fmla="*/ 1263650 h 3003550"/>
                <a:gd name="connsiteX132" fmla="*/ 889000 w 5505450"/>
                <a:gd name="connsiteY132" fmla="*/ 1123950 h 3003550"/>
                <a:gd name="connsiteX133" fmla="*/ 895350 w 5505450"/>
                <a:gd name="connsiteY133" fmla="*/ 1206500 h 3003550"/>
                <a:gd name="connsiteX134" fmla="*/ 1035050 w 5505450"/>
                <a:gd name="connsiteY134" fmla="*/ 1143000 h 3003550"/>
                <a:gd name="connsiteX135" fmla="*/ 1054100 w 5505450"/>
                <a:gd name="connsiteY135" fmla="*/ 1212850 h 3003550"/>
                <a:gd name="connsiteX136" fmla="*/ 1123950 w 5505450"/>
                <a:gd name="connsiteY136" fmla="*/ 1130300 h 3003550"/>
                <a:gd name="connsiteX137" fmla="*/ 1003300 w 5505450"/>
                <a:gd name="connsiteY137" fmla="*/ 1022350 h 3003550"/>
                <a:gd name="connsiteX138" fmla="*/ 1079500 w 5505450"/>
                <a:gd name="connsiteY138" fmla="*/ 971550 h 3003550"/>
                <a:gd name="connsiteX139" fmla="*/ 1143000 w 5505450"/>
                <a:gd name="connsiteY139" fmla="*/ 1073150 h 3003550"/>
                <a:gd name="connsiteX140" fmla="*/ 1238250 w 5505450"/>
                <a:gd name="connsiteY140" fmla="*/ 1085850 h 3003550"/>
                <a:gd name="connsiteX141" fmla="*/ 1384300 w 5505450"/>
                <a:gd name="connsiteY141" fmla="*/ 1206500 h 3003550"/>
                <a:gd name="connsiteX142" fmla="*/ 1333500 w 5505450"/>
                <a:gd name="connsiteY142" fmla="*/ 1073150 h 3003550"/>
                <a:gd name="connsiteX143" fmla="*/ 1301750 w 5505450"/>
                <a:gd name="connsiteY143" fmla="*/ 971550 h 3003550"/>
                <a:gd name="connsiteX144" fmla="*/ 1346200 w 5505450"/>
                <a:gd name="connsiteY144" fmla="*/ 857250 h 3003550"/>
                <a:gd name="connsiteX145" fmla="*/ 1397000 w 5505450"/>
                <a:gd name="connsiteY145" fmla="*/ 679450 h 3003550"/>
                <a:gd name="connsiteX146" fmla="*/ 1504950 w 5505450"/>
                <a:gd name="connsiteY146" fmla="*/ 685800 h 3003550"/>
                <a:gd name="connsiteX147" fmla="*/ 1479550 w 5505450"/>
                <a:gd name="connsiteY147" fmla="*/ 895350 h 3003550"/>
                <a:gd name="connsiteX148" fmla="*/ 1511300 w 5505450"/>
                <a:gd name="connsiteY148" fmla="*/ 1244600 h 3003550"/>
                <a:gd name="connsiteX149" fmla="*/ 1447800 w 5505450"/>
                <a:gd name="connsiteY149" fmla="*/ 1377950 h 3003550"/>
                <a:gd name="connsiteX150" fmla="*/ 1498600 w 5505450"/>
                <a:gd name="connsiteY150" fmla="*/ 1397000 h 3003550"/>
                <a:gd name="connsiteX151" fmla="*/ 1587500 w 5505450"/>
                <a:gd name="connsiteY151" fmla="*/ 1193800 h 3003550"/>
                <a:gd name="connsiteX152" fmla="*/ 1536700 w 5505450"/>
                <a:gd name="connsiteY152" fmla="*/ 984250 h 3003550"/>
                <a:gd name="connsiteX153" fmla="*/ 1517650 w 5505450"/>
                <a:gd name="connsiteY153" fmla="*/ 844550 h 3003550"/>
                <a:gd name="connsiteX154" fmla="*/ 1600200 w 5505450"/>
                <a:gd name="connsiteY154" fmla="*/ 768350 h 3003550"/>
                <a:gd name="connsiteX155" fmla="*/ 1676400 w 5505450"/>
                <a:gd name="connsiteY155" fmla="*/ 920750 h 3003550"/>
                <a:gd name="connsiteX156" fmla="*/ 1638300 w 5505450"/>
                <a:gd name="connsiteY156" fmla="*/ 742950 h 3003550"/>
                <a:gd name="connsiteX157" fmla="*/ 1701800 w 5505450"/>
                <a:gd name="connsiteY157" fmla="*/ 717550 h 3003550"/>
                <a:gd name="connsiteX158" fmla="*/ 1822450 w 5505450"/>
                <a:gd name="connsiteY158" fmla="*/ 857250 h 3003550"/>
                <a:gd name="connsiteX159" fmla="*/ 1860550 w 5505450"/>
                <a:gd name="connsiteY159" fmla="*/ 819150 h 3003550"/>
                <a:gd name="connsiteX160" fmla="*/ 1797050 w 5505450"/>
                <a:gd name="connsiteY160" fmla="*/ 768350 h 3003550"/>
                <a:gd name="connsiteX161" fmla="*/ 1765300 w 5505450"/>
                <a:gd name="connsiteY161" fmla="*/ 641350 h 3003550"/>
                <a:gd name="connsiteX162" fmla="*/ 2000250 w 5505450"/>
                <a:gd name="connsiteY162" fmla="*/ 571500 h 3003550"/>
                <a:gd name="connsiteX163" fmla="*/ 1949450 w 5505450"/>
                <a:gd name="connsiteY163" fmla="*/ 476250 h 3003550"/>
                <a:gd name="connsiteX164" fmla="*/ 2076450 w 5505450"/>
                <a:gd name="connsiteY164" fmla="*/ 355600 h 3003550"/>
                <a:gd name="connsiteX165" fmla="*/ 2305050 w 5505450"/>
                <a:gd name="connsiteY165" fmla="*/ 228600 h 3003550"/>
                <a:gd name="connsiteX166" fmla="*/ 2387600 w 5505450"/>
                <a:gd name="connsiteY166" fmla="*/ 266700 h 3003550"/>
                <a:gd name="connsiteX167" fmla="*/ 2489200 w 5505450"/>
                <a:gd name="connsiteY167" fmla="*/ 177800 h 3003550"/>
                <a:gd name="connsiteX168" fmla="*/ 2425700 w 5505450"/>
                <a:gd name="connsiteY168" fmla="*/ 120650 h 3003550"/>
                <a:gd name="connsiteX169" fmla="*/ 2533650 w 5505450"/>
                <a:gd name="connsiteY169" fmla="*/ 0 h 300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5505450" h="3003550">
                  <a:moveTo>
                    <a:pt x="2533650" y="0"/>
                  </a:moveTo>
                  <a:lnTo>
                    <a:pt x="2667000" y="38100"/>
                  </a:lnTo>
                  <a:lnTo>
                    <a:pt x="2609850" y="120650"/>
                  </a:lnTo>
                  <a:lnTo>
                    <a:pt x="2813050" y="165100"/>
                  </a:lnTo>
                  <a:lnTo>
                    <a:pt x="2889250" y="393700"/>
                  </a:lnTo>
                  <a:lnTo>
                    <a:pt x="2647950" y="685800"/>
                  </a:lnTo>
                  <a:lnTo>
                    <a:pt x="2813050" y="590550"/>
                  </a:lnTo>
                  <a:lnTo>
                    <a:pt x="3073400" y="590550"/>
                  </a:lnTo>
                  <a:lnTo>
                    <a:pt x="3175000" y="698500"/>
                  </a:lnTo>
                  <a:lnTo>
                    <a:pt x="3257550" y="584200"/>
                  </a:lnTo>
                  <a:lnTo>
                    <a:pt x="3390900" y="641350"/>
                  </a:lnTo>
                  <a:lnTo>
                    <a:pt x="3454400" y="952500"/>
                  </a:lnTo>
                  <a:lnTo>
                    <a:pt x="3524250" y="825500"/>
                  </a:lnTo>
                  <a:lnTo>
                    <a:pt x="3740150" y="857250"/>
                  </a:lnTo>
                  <a:lnTo>
                    <a:pt x="3816350" y="717550"/>
                  </a:lnTo>
                  <a:lnTo>
                    <a:pt x="4140200" y="812800"/>
                  </a:lnTo>
                  <a:lnTo>
                    <a:pt x="4203700" y="946150"/>
                  </a:lnTo>
                  <a:lnTo>
                    <a:pt x="4337050" y="895350"/>
                  </a:lnTo>
                  <a:lnTo>
                    <a:pt x="4457700" y="958850"/>
                  </a:lnTo>
                  <a:lnTo>
                    <a:pt x="4451350" y="1155700"/>
                  </a:lnTo>
                  <a:lnTo>
                    <a:pt x="4514850" y="1079500"/>
                  </a:lnTo>
                  <a:lnTo>
                    <a:pt x="4730750" y="1066800"/>
                  </a:lnTo>
                  <a:lnTo>
                    <a:pt x="4762500" y="1149350"/>
                  </a:lnTo>
                  <a:lnTo>
                    <a:pt x="4845050" y="1143000"/>
                  </a:lnTo>
                  <a:lnTo>
                    <a:pt x="4813300" y="1041400"/>
                  </a:lnTo>
                  <a:lnTo>
                    <a:pt x="5022850" y="1060450"/>
                  </a:lnTo>
                  <a:lnTo>
                    <a:pt x="5314950" y="1295400"/>
                  </a:lnTo>
                  <a:lnTo>
                    <a:pt x="5429250" y="1358900"/>
                  </a:lnTo>
                  <a:lnTo>
                    <a:pt x="5505450" y="1447800"/>
                  </a:lnTo>
                  <a:lnTo>
                    <a:pt x="5397500" y="1587500"/>
                  </a:lnTo>
                  <a:lnTo>
                    <a:pt x="5245100" y="1492250"/>
                  </a:lnTo>
                  <a:lnTo>
                    <a:pt x="5187950" y="1409700"/>
                  </a:lnTo>
                  <a:lnTo>
                    <a:pt x="5162550" y="1524000"/>
                  </a:lnTo>
                  <a:lnTo>
                    <a:pt x="5073650" y="1574800"/>
                  </a:lnTo>
                  <a:lnTo>
                    <a:pt x="5149850" y="1720850"/>
                  </a:lnTo>
                  <a:lnTo>
                    <a:pt x="5003800" y="1758950"/>
                  </a:lnTo>
                  <a:lnTo>
                    <a:pt x="4813300" y="1962150"/>
                  </a:lnTo>
                  <a:lnTo>
                    <a:pt x="4749800" y="1911350"/>
                  </a:lnTo>
                  <a:lnTo>
                    <a:pt x="4610100" y="1924050"/>
                  </a:lnTo>
                  <a:lnTo>
                    <a:pt x="4489450" y="2082800"/>
                  </a:lnTo>
                  <a:lnTo>
                    <a:pt x="4533900" y="2120900"/>
                  </a:lnTo>
                  <a:lnTo>
                    <a:pt x="4349750" y="2514600"/>
                  </a:lnTo>
                  <a:lnTo>
                    <a:pt x="4292600" y="2165350"/>
                  </a:lnTo>
                  <a:lnTo>
                    <a:pt x="4356100" y="2057400"/>
                  </a:lnTo>
                  <a:lnTo>
                    <a:pt x="4527550" y="1905000"/>
                  </a:lnTo>
                  <a:lnTo>
                    <a:pt x="4597400" y="1720850"/>
                  </a:lnTo>
                  <a:lnTo>
                    <a:pt x="4559300" y="1727200"/>
                  </a:lnTo>
                  <a:lnTo>
                    <a:pt x="4476750" y="1873250"/>
                  </a:lnTo>
                  <a:lnTo>
                    <a:pt x="4445000" y="1758950"/>
                  </a:lnTo>
                  <a:lnTo>
                    <a:pt x="4362450" y="1797050"/>
                  </a:lnTo>
                  <a:lnTo>
                    <a:pt x="4241800" y="1955800"/>
                  </a:lnTo>
                  <a:lnTo>
                    <a:pt x="3892550" y="1930400"/>
                  </a:lnTo>
                  <a:lnTo>
                    <a:pt x="3632200" y="2241550"/>
                  </a:lnTo>
                  <a:lnTo>
                    <a:pt x="3733800" y="2343150"/>
                  </a:lnTo>
                  <a:lnTo>
                    <a:pt x="3784600" y="2311400"/>
                  </a:lnTo>
                  <a:lnTo>
                    <a:pt x="3784600" y="2609850"/>
                  </a:lnTo>
                  <a:lnTo>
                    <a:pt x="3594100" y="2965450"/>
                  </a:lnTo>
                  <a:lnTo>
                    <a:pt x="3479800" y="2940050"/>
                  </a:lnTo>
                  <a:lnTo>
                    <a:pt x="3486150" y="2825750"/>
                  </a:lnTo>
                  <a:lnTo>
                    <a:pt x="3587750" y="2794000"/>
                  </a:lnTo>
                  <a:lnTo>
                    <a:pt x="3613150" y="2616200"/>
                  </a:lnTo>
                  <a:lnTo>
                    <a:pt x="3492500" y="2673350"/>
                  </a:lnTo>
                  <a:lnTo>
                    <a:pt x="3390900" y="2571750"/>
                  </a:lnTo>
                  <a:lnTo>
                    <a:pt x="3289300" y="2362200"/>
                  </a:lnTo>
                  <a:lnTo>
                    <a:pt x="3175000" y="2330450"/>
                  </a:lnTo>
                  <a:lnTo>
                    <a:pt x="3105150" y="2387600"/>
                  </a:lnTo>
                  <a:lnTo>
                    <a:pt x="3117850" y="2457450"/>
                  </a:lnTo>
                  <a:lnTo>
                    <a:pt x="3067050" y="2552700"/>
                  </a:lnTo>
                  <a:lnTo>
                    <a:pt x="2914650" y="2520950"/>
                  </a:lnTo>
                  <a:lnTo>
                    <a:pt x="2768600" y="2603500"/>
                  </a:lnTo>
                  <a:lnTo>
                    <a:pt x="2692400" y="2520950"/>
                  </a:lnTo>
                  <a:lnTo>
                    <a:pt x="2533650" y="2520950"/>
                  </a:lnTo>
                  <a:lnTo>
                    <a:pt x="2482850" y="2470150"/>
                  </a:lnTo>
                  <a:lnTo>
                    <a:pt x="2387600" y="2425700"/>
                  </a:lnTo>
                  <a:lnTo>
                    <a:pt x="2374900" y="2476500"/>
                  </a:lnTo>
                  <a:lnTo>
                    <a:pt x="2368550" y="2552700"/>
                  </a:lnTo>
                  <a:lnTo>
                    <a:pt x="2279650" y="2552700"/>
                  </a:lnTo>
                  <a:lnTo>
                    <a:pt x="2178050" y="2489200"/>
                  </a:lnTo>
                  <a:lnTo>
                    <a:pt x="2006600" y="2616200"/>
                  </a:lnTo>
                  <a:lnTo>
                    <a:pt x="1885950" y="2482850"/>
                  </a:lnTo>
                  <a:lnTo>
                    <a:pt x="1746250" y="2508250"/>
                  </a:lnTo>
                  <a:lnTo>
                    <a:pt x="1625600" y="2279650"/>
                  </a:lnTo>
                  <a:lnTo>
                    <a:pt x="1581150" y="2349500"/>
                  </a:lnTo>
                  <a:lnTo>
                    <a:pt x="1485900" y="2298700"/>
                  </a:lnTo>
                  <a:lnTo>
                    <a:pt x="1397000" y="2216150"/>
                  </a:lnTo>
                  <a:lnTo>
                    <a:pt x="1111250" y="2317750"/>
                  </a:lnTo>
                  <a:lnTo>
                    <a:pt x="1111250" y="2470150"/>
                  </a:lnTo>
                  <a:lnTo>
                    <a:pt x="927100" y="2476500"/>
                  </a:lnTo>
                  <a:lnTo>
                    <a:pt x="812800" y="2419350"/>
                  </a:lnTo>
                  <a:lnTo>
                    <a:pt x="641350" y="2590800"/>
                  </a:lnTo>
                  <a:lnTo>
                    <a:pt x="711200" y="2743200"/>
                  </a:lnTo>
                  <a:lnTo>
                    <a:pt x="660400" y="2844800"/>
                  </a:lnTo>
                  <a:lnTo>
                    <a:pt x="685800" y="3003550"/>
                  </a:lnTo>
                  <a:lnTo>
                    <a:pt x="438150" y="2895600"/>
                  </a:lnTo>
                  <a:lnTo>
                    <a:pt x="342900" y="2863850"/>
                  </a:lnTo>
                  <a:lnTo>
                    <a:pt x="406400" y="2597150"/>
                  </a:lnTo>
                  <a:lnTo>
                    <a:pt x="241300" y="2482850"/>
                  </a:lnTo>
                  <a:lnTo>
                    <a:pt x="114300" y="2406650"/>
                  </a:lnTo>
                  <a:lnTo>
                    <a:pt x="152400" y="2336800"/>
                  </a:lnTo>
                  <a:lnTo>
                    <a:pt x="107950" y="2197100"/>
                  </a:lnTo>
                  <a:lnTo>
                    <a:pt x="0" y="2165350"/>
                  </a:lnTo>
                  <a:lnTo>
                    <a:pt x="6350" y="1936750"/>
                  </a:lnTo>
                  <a:lnTo>
                    <a:pt x="76200" y="1898650"/>
                  </a:lnTo>
                  <a:lnTo>
                    <a:pt x="19050" y="1854200"/>
                  </a:lnTo>
                  <a:lnTo>
                    <a:pt x="120650" y="1714500"/>
                  </a:lnTo>
                  <a:lnTo>
                    <a:pt x="63500" y="1663700"/>
                  </a:lnTo>
                  <a:lnTo>
                    <a:pt x="76200" y="1574800"/>
                  </a:lnTo>
                  <a:lnTo>
                    <a:pt x="31750" y="1504950"/>
                  </a:lnTo>
                  <a:lnTo>
                    <a:pt x="107950" y="1327150"/>
                  </a:lnTo>
                  <a:lnTo>
                    <a:pt x="25400" y="1206500"/>
                  </a:lnTo>
                  <a:lnTo>
                    <a:pt x="38100" y="1130300"/>
                  </a:lnTo>
                  <a:lnTo>
                    <a:pt x="139700" y="1054100"/>
                  </a:lnTo>
                  <a:lnTo>
                    <a:pt x="298450" y="1136650"/>
                  </a:lnTo>
                  <a:lnTo>
                    <a:pt x="469900" y="1301750"/>
                  </a:lnTo>
                  <a:lnTo>
                    <a:pt x="406400" y="1409700"/>
                  </a:lnTo>
                  <a:lnTo>
                    <a:pt x="215900" y="1390650"/>
                  </a:lnTo>
                  <a:lnTo>
                    <a:pt x="209550" y="1543050"/>
                  </a:lnTo>
                  <a:lnTo>
                    <a:pt x="317500" y="1631950"/>
                  </a:lnTo>
                  <a:lnTo>
                    <a:pt x="292100" y="1466850"/>
                  </a:lnTo>
                  <a:lnTo>
                    <a:pt x="438150" y="1568450"/>
                  </a:lnTo>
                  <a:lnTo>
                    <a:pt x="419100" y="1479550"/>
                  </a:lnTo>
                  <a:lnTo>
                    <a:pt x="495300" y="1358900"/>
                  </a:lnTo>
                  <a:lnTo>
                    <a:pt x="527050" y="1422400"/>
                  </a:lnTo>
                  <a:lnTo>
                    <a:pt x="577850" y="1339850"/>
                  </a:lnTo>
                  <a:lnTo>
                    <a:pt x="539750" y="1308100"/>
                  </a:lnTo>
                  <a:lnTo>
                    <a:pt x="520700" y="1174750"/>
                  </a:lnTo>
                  <a:lnTo>
                    <a:pt x="571500" y="1162050"/>
                  </a:lnTo>
                  <a:lnTo>
                    <a:pt x="628650" y="1206500"/>
                  </a:lnTo>
                  <a:lnTo>
                    <a:pt x="590550" y="1295400"/>
                  </a:lnTo>
                  <a:lnTo>
                    <a:pt x="622300" y="1346200"/>
                  </a:lnTo>
                  <a:lnTo>
                    <a:pt x="679450" y="1333500"/>
                  </a:lnTo>
                  <a:lnTo>
                    <a:pt x="679450" y="1263650"/>
                  </a:lnTo>
                  <a:lnTo>
                    <a:pt x="889000" y="1123950"/>
                  </a:lnTo>
                  <a:lnTo>
                    <a:pt x="895350" y="1206500"/>
                  </a:lnTo>
                  <a:lnTo>
                    <a:pt x="1035050" y="1143000"/>
                  </a:lnTo>
                  <a:lnTo>
                    <a:pt x="1054100" y="1212850"/>
                  </a:lnTo>
                  <a:lnTo>
                    <a:pt x="1123950" y="1130300"/>
                  </a:lnTo>
                  <a:lnTo>
                    <a:pt x="1003300" y="1022350"/>
                  </a:lnTo>
                  <a:lnTo>
                    <a:pt x="1079500" y="971550"/>
                  </a:lnTo>
                  <a:lnTo>
                    <a:pt x="1143000" y="1073150"/>
                  </a:lnTo>
                  <a:lnTo>
                    <a:pt x="1238250" y="1085850"/>
                  </a:lnTo>
                  <a:lnTo>
                    <a:pt x="1384300" y="1206500"/>
                  </a:lnTo>
                  <a:lnTo>
                    <a:pt x="1333500" y="1073150"/>
                  </a:lnTo>
                  <a:lnTo>
                    <a:pt x="1301750" y="971550"/>
                  </a:lnTo>
                  <a:lnTo>
                    <a:pt x="1346200" y="857250"/>
                  </a:lnTo>
                  <a:lnTo>
                    <a:pt x="1397000" y="679450"/>
                  </a:lnTo>
                  <a:lnTo>
                    <a:pt x="1504950" y="685800"/>
                  </a:lnTo>
                  <a:lnTo>
                    <a:pt x="1479550" y="895350"/>
                  </a:lnTo>
                  <a:lnTo>
                    <a:pt x="1511300" y="1244600"/>
                  </a:lnTo>
                  <a:lnTo>
                    <a:pt x="1447800" y="1377950"/>
                  </a:lnTo>
                  <a:lnTo>
                    <a:pt x="1498600" y="1397000"/>
                  </a:lnTo>
                  <a:lnTo>
                    <a:pt x="1587500" y="1193800"/>
                  </a:lnTo>
                  <a:lnTo>
                    <a:pt x="1536700" y="984250"/>
                  </a:lnTo>
                  <a:lnTo>
                    <a:pt x="1517650" y="844550"/>
                  </a:lnTo>
                  <a:lnTo>
                    <a:pt x="1600200" y="768350"/>
                  </a:lnTo>
                  <a:lnTo>
                    <a:pt x="1676400" y="920750"/>
                  </a:lnTo>
                  <a:lnTo>
                    <a:pt x="1638300" y="742950"/>
                  </a:lnTo>
                  <a:lnTo>
                    <a:pt x="1701800" y="717550"/>
                  </a:lnTo>
                  <a:lnTo>
                    <a:pt x="1822450" y="857250"/>
                  </a:lnTo>
                  <a:lnTo>
                    <a:pt x="1860550" y="819150"/>
                  </a:lnTo>
                  <a:lnTo>
                    <a:pt x="1797050" y="768350"/>
                  </a:lnTo>
                  <a:lnTo>
                    <a:pt x="1765300" y="641350"/>
                  </a:lnTo>
                  <a:lnTo>
                    <a:pt x="2000250" y="571500"/>
                  </a:lnTo>
                  <a:lnTo>
                    <a:pt x="1949450" y="476250"/>
                  </a:lnTo>
                  <a:lnTo>
                    <a:pt x="2076450" y="355600"/>
                  </a:lnTo>
                  <a:lnTo>
                    <a:pt x="2305050" y="228600"/>
                  </a:lnTo>
                  <a:lnTo>
                    <a:pt x="2387600" y="266700"/>
                  </a:lnTo>
                  <a:lnTo>
                    <a:pt x="2489200" y="177800"/>
                  </a:lnTo>
                  <a:lnTo>
                    <a:pt x="2425700" y="120650"/>
                  </a:lnTo>
                  <a:lnTo>
                    <a:pt x="2533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7" name="フリーフォーム 28">
              <a:extLst>
                <a:ext uri="{FF2B5EF4-FFF2-40B4-BE49-F238E27FC236}">
                  <a16:creationId xmlns:a16="http://schemas.microsoft.com/office/drawing/2014/main" id="{4EEE86D1-2D2D-473B-BE96-3B43DD15795B}"/>
                </a:ext>
              </a:extLst>
            </p:cNvPr>
            <p:cNvSpPr/>
            <p:nvPr/>
          </p:nvSpPr>
          <p:spPr bwMode="auto">
            <a:xfrm>
              <a:off x="4164248" y="3106653"/>
              <a:ext cx="805285" cy="416607"/>
            </a:xfrm>
            <a:custGeom>
              <a:avLst/>
              <a:gdLst>
                <a:gd name="connsiteX0" fmla="*/ 0 w 1098550"/>
                <a:gd name="connsiteY0" fmla="*/ 190500 h 568325"/>
                <a:gd name="connsiteX1" fmla="*/ 171450 w 1098550"/>
                <a:gd name="connsiteY1" fmla="*/ 60325 h 568325"/>
                <a:gd name="connsiteX2" fmla="*/ 250825 w 1098550"/>
                <a:gd name="connsiteY2" fmla="*/ 120650 h 568325"/>
                <a:gd name="connsiteX3" fmla="*/ 346075 w 1098550"/>
                <a:gd name="connsiteY3" fmla="*/ 127000 h 568325"/>
                <a:gd name="connsiteX4" fmla="*/ 361950 w 1098550"/>
                <a:gd name="connsiteY4" fmla="*/ 44450 h 568325"/>
                <a:gd name="connsiteX5" fmla="*/ 377825 w 1098550"/>
                <a:gd name="connsiteY5" fmla="*/ 0 h 568325"/>
                <a:gd name="connsiteX6" fmla="*/ 473075 w 1098550"/>
                <a:gd name="connsiteY6" fmla="*/ 47625 h 568325"/>
                <a:gd name="connsiteX7" fmla="*/ 527050 w 1098550"/>
                <a:gd name="connsiteY7" fmla="*/ 92075 h 568325"/>
                <a:gd name="connsiteX8" fmla="*/ 688975 w 1098550"/>
                <a:gd name="connsiteY8" fmla="*/ 101600 h 568325"/>
                <a:gd name="connsiteX9" fmla="*/ 752475 w 1098550"/>
                <a:gd name="connsiteY9" fmla="*/ 171450 h 568325"/>
                <a:gd name="connsiteX10" fmla="*/ 908050 w 1098550"/>
                <a:gd name="connsiteY10" fmla="*/ 95250 h 568325"/>
                <a:gd name="connsiteX11" fmla="*/ 984250 w 1098550"/>
                <a:gd name="connsiteY11" fmla="*/ 114300 h 568325"/>
                <a:gd name="connsiteX12" fmla="*/ 949325 w 1098550"/>
                <a:gd name="connsiteY12" fmla="*/ 241300 h 568325"/>
                <a:gd name="connsiteX13" fmla="*/ 993775 w 1098550"/>
                <a:gd name="connsiteY13" fmla="*/ 244475 h 568325"/>
                <a:gd name="connsiteX14" fmla="*/ 1031875 w 1098550"/>
                <a:gd name="connsiteY14" fmla="*/ 215900 h 568325"/>
                <a:gd name="connsiteX15" fmla="*/ 1098550 w 1098550"/>
                <a:gd name="connsiteY15" fmla="*/ 298450 h 568325"/>
                <a:gd name="connsiteX16" fmla="*/ 1012825 w 1098550"/>
                <a:gd name="connsiteY16" fmla="*/ 301625 h 568325"/>
                <a:gd name="connsiteX17" fmla="*/ 889000 w 1098550"/>
                <a:gd name="connsiteY17" fmla="*/ 400050 h 568325"/>
                <a:gd name="connsiteX18" fmla="*/ 819150 w 1098550"/>
                <a:gd name="connsiteY18" fmla="*/ 381000 h 568325"/>
                <a:gd name="connsiteX19" fmla="*/ 800100 w 1098550"/>
                <a:gd name="connsiteY19" fmla="*/ 419100 h 568325"/>
                <a:gd name="connsiteX20" fmla="*/ 838200 w 1098550"/>
                <a:gd name="connsiteY20" fmla="*/ 444500 h 568325"/>
                <a:gd name="connsiteX21" fmla="*/ 755650 w 1098550"/>
                <a:gd name="connsiteY21" fmla="*/ 523875 h 568325"/>
                <a:gd name="connsiteX22" fmla="*/ 692150 w 1098550"/>
                <a:gd name="connsiteY22" fmla="*/ 514350 h 568325"/>
                <a:gd name="connsiteX23" fmla="*/ 565150 w 1098550"/>
                <a:gd name="connsiteY23" fmla="*/ 568325 h 568325"/>
                <a:gd name="connsiteX24" fmla="*/ 434975 w 1098550"/>
                <a:gd name="connsiteY24" fmla="*/ 485775 h 568325"/>
                <a:gd name="connsiteX25" fmla="*/ 304800 w 1098550"/>
                <a:gd name="connsiteY25" fmla="*/ 517525 h 568325"/>
                <a:gd name="connsiteX26" fmla="*/ 263525 w 1098550"/>
                <a:gd name="connsiteY26" fmla="*/ 409575 h 568325"/>
                <a:gd name="connsiteX27" fmla="*/ 117475 w 1098550"/>
                <a:gd name="connsiteY27" fmla="*/ 377825 h 568325"/>
                <a:gd name="connsiteX28" fmla="*/ 117475 w 1098550"/>
                <a:gd name="connsiteY28" fmla="*/ 282575 h 568325"/>
                <a:gd name="connsiteX29" fmla="*/ 0 w 1098550"/>
                <a:gd name="connsiteY29" fmla="*/ 190500 h 56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98550" h="568325">
                  <a:moveTo>
                    <a:pt x="0" y="190500"/>
                  </a:moveTo>
                  <a:lnTo>
                    <a:pt x="171450" y="60325"/>
                  </a:lnTo>
                  <a:lnTo>
                    <a:pt x="250825" y="120650"/>
                  </a:lnTo>
                  <a:lnTo>
                    <a:pt x="346075" y="127000"/>
                  </a:lnTo>
                  <a:lnTo>
                    <a:pt x="361950" y="44450"/>
                  </a:lnTo>
                  <a:lnTo>
                    <a:pt x="377825" y="0"/>
                  </a:lnTo>
                  <a:lnTo>
                    <a:pt x="473075" y="47625"/>
                  </a:lnTo>
                  <a:lnTo>
                    <a:pt x="527050" y="92075"/>
                  </a:lnTo>
                  <a:lnTo>
                    <a:pt x="688975" y="101600"/>
                  </a:lnTo>
                  <a:lnTo>
                    <a:pt x="752475" y="171450"/>
                  </a:lnTo>
                  <a:lnTo>
                    <a:pt x="908050" y="95250"/>
                  </a:lnTo>
                  <a:lnTo>
                    <a:pt x="984250" y="114300"/>
                  </a:lnTo>
                  <a:lnTo>
                    <a:pt x="949325" y="241300"/>
                  </a:lnTo>
                  <a:lnTo>
                    <a:pt x="993775" y="244475"/>
                  </a:lnTo>
                  <a:lnTo>
                    <a:pt x="1031875" y="215900"/>
                  </a:lnTo>
                  <a:lnTo>
                    <a:pt x="1098550" y="298450"/>
                  </a:lnTo>
                  <a:lnTo>
                    <a:pt x="1012825" y="301625"/>
                  </a:lnTo>
                  <a:lnTo>
                    <a:pt x="889000" y="400050"/>
                  </a:lnTo>
                  <a:lnTo>
                    <a:pt x="819150" y="381000"/>
                  </a:lnTo>
                  <a:lnTo>
                    <a:pt x="800100" y="419100"/>
                  </a:lnTo>
                  <a:lnTo>
                    <a:pt x="838200" y="444500"/>
                  </a:lnTo>
                  <a:lnTo>
                    <a:pt x="755650" y="523875"/>
                  </a:lnTo>
                  <a:lnTo>
                    <a:pt x="692150" y="514350"/>
                  </a:lnTo>
                  <a:lnTo>
                    <a:pt x="565150" y="568325"/>
                  </a:lnTo>
                  <a:lnTo>
                    <a:pt x="434975" y="485775"/>
                  </a:lnTo>
                  <a:lnTo>
                    <a:pt x="304800" y="517525"/>
                  </a:lnTo>
                  <a:lnTo>
                    <a:pt x="263525" y="409575"/>
                  </a:lnTo>
                  <a:lnTo>
                    <a:pt x="117475" y="377825"/>
                  </a:lnTo>
                  <a:lnTo>
                    <a:pt x="117475" y="282575"/>
                  </a:lnTo>
                  <a:lnTo>
                    <a:pt x="0" y="190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8" name="フリーフォーム 29">
              <a:extLst>
                <a:ext uri="{FF2B5EF4-FFF2-40B4-BE49-F238E27FC236}">
                  <a16:creationId xmlns:a16="http://schemas.microsoft.com/office/drawing/2014/main" id="{E03C41E7-F945-4DCF-9D92-68D45442D961}"/>
                </a:ext>
              </a:extLst>
            </p:cNvPr>
            <p:cNvSpPr/>
            <p:nvPr/>
          </p:nvSpPr>
          <p:spPr bwMode="auto">
            <a:xfrm>
              <a:off x="2509458" y="2080264"/>
              <a:ext cx="269979" cy="640038"/>
            </a:xfrm>
            <a:custGeom>
              <a:avLst/>
              <a:gdLst>
                <a:gd name="connsiteX0" fmla="*/ 282575 w 368300"/>
                <a:gd name="connsiteY0" fmla="*/ 92075 h 873125"/>
                <a:gd name="connsiteX1" fmla="*/ 260350 w 368300"/>
                <a:gd name="connsiteY1" fmla="*/ 184150 h 873125"/>
                <a:gd name="connsiteX2" fmla="*/ 352425 w 368300"/>
                <a:gd name="connsiteY2" fmla="*/ 301625 h 873125"/>
                <a:gd name="connsiteX3" fmla="*/ 276225 w 368300"/>
                <a:gd name="connsiteY3" fmla="*/ 482600 h 873125"/>
                <a:gd name="connsiteX4" fmla="*/ 311150 w 368300"/>
                <a:gd name="connsiteY4" fmla="*/ 536575 h 873125"/>
                <a:gd name="connsiteX5" fmla="*/ 311150 w 368300"/>
                <a:gd name="connsiteY5" fmla="*/ 628650 h 873125"/>
                <a:gd name="connsiteX6" fmla="*/ 368300 w 368300"/>
                <a:gd name="connsiteY6" fmla="*/ 698500 h 873125"/>
                <a:gd name="connsiteX7" fmla="*/ 266700 w 368300"/>
                <a:gd name="connsiteY7" fmla="*/ 822325 h 873125"/>
                <a:gd name="connsiteX8" fmla="*/ 82550 w 368300"/>
                <a:gd name="connsiteY8" fmla="*/ 873125 h 873125"/>
                <a:gd name="connsiteX9" fmla="*/ 9525 w 368300"/>
                <a:gd name="connsiteY9" fmla="*/ 828675 h 873125"/>
                <a:gd name="connsiteX10" fmla="*/ 0 w 368300"/>
                <a:gd name="connsiteY10" fmla="*/ 631825 h 873125"/>
                <a:gd name="connsiteX11" fmla="*/ 107950 w 368300"/>
                <a:gd name="connsiteY11" fmla="*/ 517525 h 873125"/>
                <a:gd name="connsiteX12" fmla="*/ 158750 w 368300"/>
                <a:gd name="connsiteY12" fmla="*/ 466725 h 873125"/>
                <a:gd name="connsiteX13" fmla="*/ 104775 w 368300"/>
                <a:gd name="connsiteY13" fmla="*/ 412750 h 873125"/>
                <a:gd name="connsiteX14" fmla="*/ 98425 w 368300"/>
                <a:gd name="connsiteY14" fmla="*/ 212725 h 873125"/>
                <a:gd name="connsiteX15" fmla="*/ 6350 w 368300"/>
                <a:gd name="connsiteY15" fmla="*/ 88900 h 873125"/>
                <a:gd name="connsiteX16" fmla="*/ 149225 w 368300"/>
                <a:gd name="connsiteY16" fmla="*/ 133350 h 873125"/>
                <a:gd name="connsiteX17" fmla="*/ 184150 w 368300"/>
                <a:gd name="connsiteY17" fmla="*/ 15875 h 873125"/>
                <a:gd name="connsiteX18" fmla="*/ 250825 w 368300"/>
                <a:gd name="connsiteY18" fmla="*/ 0 h 873125"/>
                <a:gd name="connsiteX19" fmla="*/ 282575 w 368300"/>
                <a:gd name="connsiteY19" fmla="*/ 92075 h 87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68300" h="873125">
                  <a:moveTo>
                    <a:pt x="282575" y="92075"/>
                  </a:moveTo>
                  <a:lnTo>
                    <a:pt x="260350" y="184150"/>
                  </a:lnTo>
                  <a:lnTo>
                    <a:pt x="352425" y="301625"/>
                  </a:lnTo>
                  <a:lnTo>
                    <a:pt x="276225" y="482600"/>
                  </a:lnTo>
                  <a:lnTo>
                    <a:pt x="311150" y="536575"/>
                  </a:lnTo>
                  <a:lnTo>
                    <a:pt x="311150" y="628650"/>
                  </a:lnTo>
                  <a:lnTo>
                    <a:pt x="368300" y="698500"/>
                  </a:lnTo>
                  <a:lnTo>
                    <a:pt x="266700" y="822325"/>
                  </a:lnTo>
                  <a:lnTo>
                    <a:pt x="82550" y="873125"/>
                  </a:lnTo>
                  <a:lnTo>
                    <a:pt x="9525" y="828675"/>
                  </a:lnTo>
                  <a:lnTo>
                    <a:pt x="0" y="631825"/>
                  </a:lnTo>
                  <a:lnTo>
                    <a:pt x="107950" y="517525"/>
                  </a:lnTo>
                  <a:lnTo>
                    <a:pt x="158750" y="466725"/>
                  </a:lnTo>
                  <a:lnTo>
                    <a:pt x="104775" y="412750"/>
                  </a:lnTo>
                  <a:lnTo>
                    <a:pt x="98425" y="212725"/>
                  </a:lnTo>
                  <a:lnTo>
                    <a:pt x="6350" y="88900"/>
                  </a:lnTo>
                  <a:lnTo>
                    <a:pt x="149225" y="133350"/>
                  </a:lnTo>
                  <a:lnTo>
                    <a:pt x="184150" y="15875"/>
                  </a:lnTo>
                  <a:lnTo>
                    <a:pt x="250825" y="0"/>
                  </a:lnTo>
                  <a:lnTo>
                    <a:pt x="2825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9" name="フリーフォーム 30">
              <a:extLst>
                <a:ext uri="{FF2B5EF4-FFF2-40B4-BE49-F238E27FC236}">
                  <a16:creationId xmlns:a16="http://schemas.microsoft.com/office/drawing/2014/main" id="{4635D7C1-EC54-4C49-8025-2AE87EBF1ED9}"/>
                </a:ext>
              </a:extLst>
            </p:cNvPr>
            <p:cNvSpPr/>
            <p:nvPr/>
          </p:nvSpPr>
          <p:spPr bwMode="auto">
            <a:xfrm>
              <a:off x="2267407" y="2145432"/>
              <a:ext cx="318855" cy="791320"/>
            </a:xfrm>
            <a:custGeom>
              <a:avLst/>
              <a:gdLst>
                <a:gd name="connsiteX0" fmla="*/ 333375 w 434975"/>
                <a:gd name="connsiteY0" fmla="*/ 0 h 1079500"/>
                <a:gd name="connsiteX1" fmla="*/ 301625 w 434975"/>
                <a:gd name="connsiteY1" fmla="*/ 79375 h 1079500"/>
                <a:gd name="connsiteX2" fmla="*/ 257175 w 434975"/>
                <a:gd name="connsiteY2" fmla="*/ 79375 h 1079500"/>
                <a:gd name="connsiteX3" fmla="*/ 171450 w 434975"/>
                <a:gd name="connsiteY3" fmla="*/ 168275 h 1079500"/>
                <a:gd name="connsiteX4" fmla="*/ 136525 w 434975"/>
                <a:gd name="connsiteY4" fmla="*/ 295275 h 1079500"/>
                <a:gd name="connsiteX5" fmla="*/ 88900 w 434975"/>
                <a:gd name="connsiteY5" fmla="*/ 441325 h 1079500"/>
                <a:gd name="connsiteX6" fmla="*/ 41275 w 434975"/>
                <a:gd name="connsiteY6" fmla="*/ 485775 h 1079500"/>
                <a:gd name="connsiteX7" fmla="*/ 57150 w 434975"/>
                <a:gd name="connsiteY7" fmla="*/ 679450 h 1079500"/>
                <a:gd name="connsiteX8" fmla="*/ 92075 w 434975"/>
                <a:gd name="connsiteY8" fmla="*/ 723900 h 1079500"/>
                <a:gd name="connsiteX9" fmla="*/ 0 w 434975"/>
                <a:gd name="connsiteY9" fmla="*/ 854075 h 1079500"/>
                <a:gd name="connsiteX10" fmla="*/ 60325 w 434975"/>
                <a:gd name="connsiteY10" fmla="*/ 1009650 h 1079500"/>
                <a:gd name="connsiteX11" fmla="*/ 19050 w 434975"/>
                <a:gd name="connsiteY11" fmla="*/ 1079500 h 1079500"/>
                <a:gd name="connsiteX12" fmla="*/ 193675 w 434975"/>
                <a:gd name="connsiteY12" fmla="*/ 1031875 h 1079500"/>
                <a:gd name="connsiteX13" fmla="*/ 206375 w 434975"/>
                <a:gd name="connsiteY13" fmla="*/ 882650 h 1079500"/>
                <a:gd name="connsiteX14" fmla="*/ 269875 w 434975"/>
                <a:gd name="connsiteY14" fmla="*/ 800100 h 1079500"/>
                <a:gd name="connsiteX15" fmla="*/ 209550 w 434975"/>
                <a:gd name="connsiteY15" fmla="*/ 698500 h 1079500"/>
                <a:gd name="connsiteX16" fmla="*/ 247650 w 434975"/>
                <a:gd name="connsiteY16" fmla="*/ 539750 h 1079500"/>
                <a:gd name="connsiteX17" fmla="*/ 339725 w 434975"/>
                <a:gd name="connsiteY17" fmla="*/ 463550 h 1079500"/>
                <a:gd name="connsiteX18" fmla="*/ 327025 w 434975"/>
                <a:gd name="connsiteY18" fmla="*/ 358775 h 1079500"/>
                <a:gd name="connsiteX19" fmla="*/ 428625 w 434975"/>
                <a:gd name="connsiteY19" fmla="*/ 317500 h 1079500"/>
                <a:gd name="connsiteX20" fmla="*/ 434975 w 434975"/>
                <a:gd name="connsiteY20" fmla="*/ 120650 h 1079500"/>
                <a:gd name="connsiteX21" fmla="*/ 333375 w 434975"/>
                <a:gd name="connsiteY21" fmla="*/ 0 h 107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34975" h="1079500">
                  <a:moveTo>
                    <a:pt x="333375" y="0"/>
                  </a:moveTo>
                  <a:lnTo>
                    <a:pt x="301625" y="79375"/>
                  </a:lnTo>
                  <a:lnTo>
                    <a:pt x="257175" y="79375"/>
                  </a:lnTo>
                  <a:lnTo>
                    <a:pt x="171450" y="168275"/>
                  </a:lnTo>
                  <a:lnTo>
                    <a:pt x="136525" y="295275"/>
                  </a:lnTo>
                  <a:lnTo>
                    <a:pt x="88900" y="441325"/>
                  </a:lnTo>
                  <a:lnTo>
                    <a:pt x="41275" y="485775"/>
                  </a:lnTo>
                  <a:lnTo>
                    <a:pt x="57150" y="679450"/>
                  </a:lnTo>
                  <a:lnTo>
                    <a:pt x="92075" y="723900"/>
                  </a:lnTo>
                  <a:lnTo>
                    <a:pt x="0" y="854075"/>
                  </a:lnTo>
                  <a:lnTo>
                    <a:pt x="60325" y="1009650"/>
                  </a:lnTo>
                  <a:lnTo>
                    <a:pt x="19050" y="1079500"/>
                  </a:lnTo>
                  <a:lnTo>
                    <a:pt x="193675" y="1031875"/>
                  </a:lnTo>
                  <a:lnTo>
                    <a:pt x="206375" y="882650"/>
                  </a:lnTo>
                  <a:lnTo>
                    <a:pt x="269875" y="800100"/>
                  </a:lnTo>
                  <a:lnTo>
                    <a:pt x="209550" y="698500"/>
                  </a:lnTo>
                  <a:lnTo>
                    <a:pt x="247650" y="539750"/>
                  </a:lnTo>
                  <a:lnTo>
                    <a:pt x="339725" y="463550"/>
                  </a:lnTo>
                  <a:lnTo>
                    <a:pt x="327025" y="358775"/>
                  </a:lnTo>
                  <a:lnTo>
                    <a:pt x="428625" y="317500"/>
                  </a:lnTo>
                  <a:lnTo>
                    <a:pt x="434975" y="120650"/>
                  </a:lnTo>
                  <a:lnTo>
                    <a:pt x="3333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0" name="フリーフォーム 1023">
              <a:extLst>
                <a:ext uri="{FF2B5EF4-FFF2-40B4-BE49-F238E27FC236}">
                  <a16:creationId xmlns:a16="http://schemas.microsoft.com/office/drawing/2014/main" id="{C7C49D79-EFA1-44EC-878F-587CE1DF42FA}"/>
                </a:ext>
              </a:extLst>
            </p:cNvPr>
            <p:cNvSpPr/>
            <p:nvPr/>
          </p:nvSpPr>
          <p:spPr bwMode="auto">
            <a:xfrm>
              <a:off x="2102161" y="1989495"/>
              <a:ext cx="665640" cy="840196"/>
            </a:xfrm>
            <a:custGeom>
              <a:avLst/>
              <a:gdLst>
                <a:gd name="connsiteX0" fmla="*/ 225425 w 908050"/>
                <a:gd name="connsiteY0" fmla="*/ 1054100 h 1146175"/>
                <a:gd name="connsiteX1" fmla="*/ 320675 w 908050"/>
                <a:gd name="connsiteY1" fmla="*/ 946150 h 1146175"/>
                <a:gd name="connsiteX2" fmla="*/ 273050 w 908050"/>
                <a:gd name="connsiteY2" fmla="*/ 895350 h 1146175"/>
                <a:gd name="connsiteX3" fmla="*/ 266700 w 908050"/>
                <a:gd name="connsiteY3" fmla="*/ 692150 h 1146175"/>
                <a:gd name="connsiteX4" fmla="*/ 320675 w 908050"/>
                <a:gd name="connsiteY4" fmla="*/ 657225 h 1146175"/>
                <a:gd name="connsiteX5" fmla="*/ 396875 w 908050"/>
                <a:gd name="connsiteY5" fmla="*/ 371475 h 1146175"/>
                <a:gd name="connsiteX6" fmla="*/ 485775 w 908050"/>
                <a:gd name="connsiteY6" fmla="*/ 295275 h 1146175"/>
                <a:gd name="connsiteX7" fmla="*/ 530225 w 908050"/>
                <a:gd name="connsiteY7" fmla="*/ 288925 h 1146175"/>
                <a:gd name="connsiteX8" fmla="*/ 565150 w 908050"/>
                <a:gd name="connsiteY8" fmla="*/ 212725 h 1146175"/>
                <a:gd name="connsiteX9" fmla="*/ 692150 w 908050"/>
                <a:gd name="connsiteY9" fmla="*/ 254000 h 1146175"/>
                <a:gd name="connsiteX10" fmla="*/ 749300 w 908050"/>
                <a:gd name="connsiteY10" fmla="*/ 142875 h 1146175"/>
                <a:gd name="connsiteX11" fmla="*/ 803275 w 908050"/>
                <a:gd name="connsiteY11" fmla="*/ 123825 h 1146175"/>
                <a:gd name="connsiteX12" fmla="*/ 847725 w 908050"/>
                <a:gd name="connsiteY12" fmla="*/ 225425 h 1146175"/>
                <a:gd name="connsiteX13" fmla="*/ 908050 w 908050"/>
                <a:gd name="connsiteY13" fmla="*/ 161925 h 1146175"/>
                <a:gd name="connsiteX14" fmla="*/ 860425 w 908050"/>
                <a:gd name="connsiteY14" fmla="*/ 133350 h 1146175"/>
                <a:gd name="connsiteX15" fmla="*/ 898525 w 908050"/>
                <a:gd name="connsiteY15" fmla="*/ 82550 h 1146175"/>
                <a:gd name="connsiteX16" fmla="*/ 793750 w 908050"/>
                <a:gd name="connsiteY16" fmla="*/ 3175 h 1146175"/>
                <a:gd name="connsiteX17" fmla="*/ 676275 w 908050"/>
                <a:gd name="connsiteY17" fmla="*/ 0 h 1146175"/>
                <a:gd name="connsiteX18" fmla="*/ 615950 w 908050"/>
                <a:gd name="connsiteY18" fmla="*/ 107950 h 1146175"/>
                <a:gd name="connsiteX19" fmla="*/ 495300 w 908050"/>
                <a:gd name="connsiteY19" fmla="*/ 107950 h 1146175"/>
                <a:gd name="connsiteX20" fmla="*/ 400050 w 908050"/>
                <a:gd name="connsiteY20" fmla="*/ 187325 h 1146175"/>
                <a:gd name="connsiteX21" fmla="*/ 288925 w 908050"/>
                <a:gd name="connsiteY21" fmla="*/ 346075 h 1146175"/>
                <a:gd name="connsiteX22" fmla="*/ 415925 w 908050"/>
                <a:gd name="connsiteY22" fmla="*/ 298450 h 1146175"/>
                <a:gd name="connsiteX23" fmla="*/ 317500 w 908050"/>
                <a:gd name="connsiteY23" fmla="*/ 434975 h 1146175"/>
                <a:gd name="connsiteX24" fmla="*/ 222250 w 908050"/>
                <a:gd name="connsiteY24" fmla="*/ 565150 h 1146175"/>
                <a:gd name="connsiteX25" fmla="*/ 206375 w 908050"/>
                <a:gd name="connsiteY25" fmla="*/ 695325 h 1146175"/>
                <a:gd name="connsiteX26" fmla="*/ 73025 w 908050"/>
                <a:gd name="connsiteY26" fmla="*/ 812800 h 1146175"/>
                <a:gd name="connsiteX27" fmla="*/ 0 w 908050"/>
                <a:gd name="connsiteY27" fmla="*/ 911225 h 1146175"/>
                <a:gd name="connsiteX28" fmla="*/ 38100 w 908050"/>
                <a:gd name="connsiteY28" fmla="*/ 1006475 h 1146175"/>
                <a:gd name="connsiteX29" fmla="*/ 31750 w 908050"/>
                <a:gd name="connsiteY29" fmla="*/ 1085850 h 1146175"/>
                <a:gd name="connsiteX30" fmla="*/ 92075 w 908050"/>
                <a:gd name="connsiteY30" fmla="*/ 1146175 h 1146175"/>
                <a:gd name="connsiteX31" fmla="*/ 225425 w 908050"/>
                <a:gd name="connsiteY31" fmla="*/ 1054100 h 1146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08050" h="1146175">
                  <a:moveTo>
                    <a:pt x="225425" y="1054100"/>
                  </a:moveTo>
                  <a:lnTo>
                    <a:pt x="320675" y="946150"/>
                  </a:lnTo>
                  <a:lnTo>
                    <a:pt x="273050" y="895350"/>
                  </a:lnTo>
                  <a:lnTo>
                    <a:pt x="266700" y="692150"/>
                  </a:lnTo>
                  <a:lnTo>
                    <a:pt x="320675" y="657225"/>
                  </a:lnTo>
                  <a:lnTo>
                    <a:pt x="396875" y="371475"/>
                  </a:lnTo>
                  <a:lnTo>
                    <a:pt x="485775" y="295275"/>
                  </a:lnTo>
                  <a:lnTo>
                    <a:pt x="530225" y="288925"/>
                  </a:lnTo>
                  <a:lnTo>
                    <a:pt x="565150" y="212725"/>
                  </a:lnTo>
                  <a:lnTo>
                    <a:pt x="692150" y="254000"/>
                  </a:lnTo>
                  <a:lnTo>
                    <a:pt x="749300" y="142875"/>
                  </a:lnTo>
                  <a:lnTo>
                    <a:pt x="803275" y="123825"/>
                  </a:lnTo>
                  <a:lnTo>
                    <a:pt x="847725" y="225425"/>
                  </a:lnTo>
                  <a:lnTo>
                    <a:pt x="908050" y="161925"/>
                  </a:lnTo>
                  <a:lnTo>
                    <a:pt x="860425" y="133350"/>
                  </a:lnTo>
                  <a:lnTo>
                    <a:pt x="898525" y="82550"/>
                  </a:lnTo>
                  <a:lnTo>
                    <a:pt x="793750" y="3175"/>
                  </a:lnTo>
                  <a:lnTo>
                    <a:pt x="676275" y="0"/>
                  </a:lnTo>
                  <a:lnTo>
                    <a:pt x="615950" y="107950"/>
                  </a:lnTo>
                  <a:lnTo>
                    <a:pt x="495300" y="107950"/>
                  </a:lnTo>
                  <a:lnTo>
                    <a:pt x="400050" y="187325"/>
                  </a:lnTo>
                  <a:lnTo>
                    <a:pt x="288925" y="346075"/>
                  </a:lnTo>
                  <a:lnTo>
                    <a:pt x="415925" y="298450"/>
                  </a:lnTo>
                  <a:lnTo>
                    <a:pt x="317500" y="434975"/>
                  </a:lnTo>
                  <a:lnTo>
                    <a:pt x="222250" y="565150"/>
                  </a:lnTo>
                  <a:lnTo>
                    <a:pt x="206375" y="695325"/>
                  </a:lnTo>
                  <a:lnTo>
                    <a:pt x="73025" y="812800"/>
                  </a:lnTo>
                  <a:lnTo>
                    <a:pt x="0" y="911225"/>
                  </a:lnTo>
                  <a:lnTo>
                    <a:pt x="38100" y="1006475"/>
                  </a:lnTo>
                  <a:lnTo>
                    <a:pt x="31750" y="1085850"/>
                  </a:lnTo>
                  <a:lnTo>
                    <a:pt x="92075" y="1146175"/>
                  </a:lnTo>
                  <a:lnTo>
                    <a:pt x="225425" y="1054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1" name="フリーフォーム 1024">
              <a:extLst>
                <a:ext uri="{FF2B5EF4-FFF2-40B4-BE49-F238E27FC236}">
                  <a16:creationId xmlns:a16="http://schemas.microsoft.com/office/drawing/2014/main" id="{0B399676-1802-4032-90D3-822C758A87FD}"/>
                </a:ext>
              </a:extLst>
            </p:cNvPr>
            <p:cNvSpPr/>
            <p:nvPr/>
          </p:nvSpPr>
          <p:spPr bwMode="auto">
            <a:xfrm>
              <a:off x="1799597" y="2955371"/>
              <a:ext cx="53530" cy="67495"/>
            </a:xfrm>
            <a:custGeom>
              <a:avLst/>
              <a:gdLst>
                <a:gd name="connsiteX0" fmla="*/ 0 w 73025"/>
                <a:gd name="connsiteY0" fmla="*/ 63500 h 92075"/>
                <a:gd name="connsiteX1" fmla="*/ 3175 w 73025"/>
                <a:gd name="connsiteY1" fmla="*/ 0 h 92075"/>
                <a:gd name="connsiteX2" fmla="*/ 47625 w 73025"/>
                <a:gd name="connsiteY2" fmla="*/ 6350 h 92075"/>
                <a:gd name="connsiteX3" fmla="*/ 73025 w 73025"/>
                <a:gd name="connsiteY3" fmla="*/ 47625 h 92075"/>
                <a:gd name="connsiteX4" fmla="*/ 60325 w 73025"/>
                <a:gd name="connsiteY4" fmla="*/ 92075 h 92075"/>
                <a:gd name="connsiteX5" fmla="*/ 0 w 73025"/>
                <a:gd name="connsiteY5" fmla="*/ 63500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025" h="92075">
                  <a:moveTo>
                    <a:pt x="0" y="63500"/>
                  </a:moveTo>
                  <a:lnTo>
                    <a:pt x="3175" y="0"/>
                  </a:lnTo>
                  <a:lnTo>
                    <a:pt x="47625" y="6350"/>
                  </a:lnTo>
                  <a:lnTo>
                    <a:pt x="73025" y="47625"/>
                  </a:lnTo>
                  <a:lnTo>
                    <a:pt x="60325" y="92075"/>
                  </a:lnTo>
                  <a:lnTo>
                    <a:pt x="0" y="63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2" name="フリーフォーム 1026">
              <a:extLst>
                <a:ext uri="{FF2B5EF4-FFF2-40B4-BE49-F238E27FC236}">
                  <a16:creationId xmlns:a16="http://schemas.microsoft.com/office/drawing/2014/main" id="{A4DD16F6-09FC-4C8F-BB6D-7102BF1E11AC}"/>
                </a:ext>
              </a:extLst>
            </p:cNvPr>
            <p:cNvSpPr/>
            <p:nvPr/>
          </p:nvSpPr>
          <p:spPr bwMode="auto">
            <a:xfrm>
              <a:off x="1732102" y="2997265"/>
              <a:ext cx="118698" cy="146627"/>
            </a:xfrm>
            <a:custGeom>
              <a:avLst/>
              <a:gdLst>
                <a:gd name="connsiteX0" fmla="*/ 85725 w 161925"/>
                <a:gd name="connsiteY0" fmla="*/ 0 h 200025"/>
                <a:gd name="connsiteX1" fmla="*/ 152400 w 161925"/>
                <a:gd name="connsiteY1" fmla="*/ 41275 h 200025"/>
                <a:gd name="connsiteX2" fmla="*/ 161925 w 161925"/>
                <a:gd name="connsiteY2" fmla="*/ 101600 h 200025"/>
                <a:gd name="connsiteX3" fmla="*/ 146050 w 161925"/>
                <a:gd name="connsiteY3" fmla="*/ 146050 h 200025"/>
                <a:gd name="connsiteX4" fmla="*/ 44450 w 161925"/>
                <a:gd name="connsiteY4" fmla="*/ 200025 h 200025"/>
                <a:gd name="connsiteX5" fmla="*/ 9525 w 161925"/>
                <a:gd name="connsiteY5" fmla="*/ 161925 h 200025"/>
                <a:gd name="connsiteX6" fmla="*/ 34925 w 161925"/>
                <a:gd name="connsiteY6" fmla="*/ 95250 h 200025"/>
                <a:gd name="connsiteX7" fmla="*/ 0 w 161925"/>
                <a:gd name="connsiteY7" fmla="*/ 53975 h 200025"/>
                <a:gd name="connsiteX8" fmla="*/ 12700 w 161925"/>
                <a:gd name="connsiteY8" fmla="*/ 3175 h 200025"/>
                <a:gd name="connsiteX9" fmla="*/ 85725 w 161925"/>
                <a:gd name="connsiteY9" fmla="*/ 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925" h="200025">
                  <a:moveTo>
                    <a:pt x="85725" y="0"/>
                  </a:moveTo>
                  <a:lnTo>
                    <a:pt x="152400" y="41275"/>
                  </a:lnTo>
                  <a:lnTo>
                    <a:pt x="161925" y="101600"/>
                  </a:lnTo>
                  <a:lnTo>
                    <a:pt x="146050" y="146050"/>
                  </a:lnTo>
                  <a:lnTo>
                    <a:pt x="44450" y="200025"/>
                  </a:lnTo>
                  <a:lnTo>
                    <a:pt x="9525" y="161925"/>
                  </a:lnTo>
                  <a:lnTo>
                    <a:pt x="34925" y="95250"/>
                  </a:lnTo>
                  <a:lnTo>
                    <a:pt x="0" y="53975"/>
                  </a:lnTo>
                  <a:lnTo>
                    <a:pt x="12700" y="3175"/>
                  </a:lnTo>
                  <a:lnTo>
                    <a:pt x="857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3" name="フリーフォーム 1027">
              <a:extLst>
                <a:ext uri="{FF2B5EF4-FFF2-40B4-BE49-F238E27FC236}">
                  <a16:creationId xmlns:a16="http://schemas.microsoft.com/office/drawing/2014/main" id="{22AC7E37-C380-46F2-AE70-401719748A8D}"/>
                </a:ext>
              </a:extLst>
            </p:cNvPr>
            <p:cNvSpPr/>
            <p:nvPr/>
          </p:nvSpPr>
          <p:spPr bwMode="auto">
            <a:xfrm>
              <a:off x="1839164" y="2787798"/>
              <a:ext cx="207140" cy="409625"/>
            </a:xfrm>
            <a:custGeom>
              <a:avLst/>
              <a:gdLst>
                <a:gd name="connsiteX0" fmla="*/ 104775 w 282575"/>
                <a:gd name="connsiteY0" fmla="*/ 0 h 558800"/>
                <a:gd name="connsiteX1" fmla="*/ 38100 w 282575"/>
                <a:gd name="connsiteY1" fmla="*/ 22225 h 558800"/>
                <a:gd name="connsiteX2" fmla="*/ 0 w 282575"/>
                <a:gd name="connsiteY2" fmla="*/ 146050 h 558800"/>
                <a:gd name="connsiteX3" fmla="*/ 0 w 282575"/>
                <a:gd name="connsiteY3" fmla="*/ 219075 h 558800"/>
                <a:gd name="connsiteX4" fmla="*/ 95250 w 282575"/>
                <a:gd name="connsiteY4" fmla="*/ 257175 h 558800"/>
                <a:gd name="connsiteX5" fmla="*/ 127000 w 282575"/>
                <a:gd name="connsiteY5" fmla="*/ 352425 h 558800"/>
                <a:gd name="connsiteX6" fmla="*/ 66675 w 282575"/>
                <a:gd name="connsiteY6" fmla="*/ 377825 h 558800"/>
                <a:gd name="connsiteX7" fmla="*/ 88900 w 282575"/>
                <a:gd name="connsiteY7" fmla="*/ 403225 h 558800"/>
                <a:gd name="connsiteX8" fmla="*/ 44450 w 282575"/>
                <a:gd name="connsiteY8" fmla="*/ 454025 h 558800"/>
                <a:gd name="connsiteX9" fmla="*/ 107950 w 282575"/>
                <a:gd name="connsiteY9" fmla="*/ 476250 h 558800"/>
                <a:gd name="connsiteX10" fmla="*/ 9525 w 282575"/>
                <a:gd name="connsiteY10" fmla="*/ 558800 h 558800"/>
                <a:gd name="connsiteX11" fmla="*/ 142875 w 282575"/>
                <a:gd name="connsiteY11" fmla="*/ 514350 h 558800"/>
                <a:gd name="connsiteX12" fmla="*/ 244475 w 282575"/>
                <a:gd name="connsiteY12" fmla="*/ 501650 h 558800"/>
                <a:gd name="connsiteX13" fmla="*/ 282575 w 282575"/>
                <a:gd name="connsiteY13" fmla="*/ 390525 h 558800"/>
                <a:gd name="connsiteX14" fmla="*/ 219075 w 282575"/>
                <a:gd name="connsiteY14" fmla="*/ 361950 h 558800"/>
                <a:gd name="connsiteX15" fmla="*/ 168275 w 282575"/>
                <a:gd name="connsiteY15" fmla="*/ 222250 h 558800"/>
                <a:gd name="connsiteX16" fmla="*/ 114300 w 282575"/>
                <a:gd name="connsiteY16" fmla="*/ 161925 h 558800"/>
                <a:gd name="connsiteX17" fmla="*/ 155575 w 282575"/>
                <a:gd name="connsiteY17" fmla="*/ 73025 h 558800"/>
                <a:gd name="connsiteX18" fmla="*/ 82550 w 282575"/>
                <a:gd name="connsiteY18" fmla="*/ 60325 h 558800"/>
                <a:gd name="connsiteX19" fmla="*/ 104775 w 282575"/>
                <a:gd name="connsiteY19" fmla="*/ 0 h 55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2575" h="558800">
                  <a:moveTo>
                    <a:pt x="104775" y="0"/>
                  </a:moveTo>
                  <a:lnTo>
                    <a:pt x="38100" y="22225"/>
                  </a:lnTo>
                  <a:lnTo>
                    <a:pt x="0" y="146050"/>
                  </a:lnTo>
                  <a:lnTo>
                    <a:pt x="0" y="219075"/>
                  </a:lnTo>
                  <a:lnTo>
                    <a:pt x="95250" y="257175"/>
                  </a:lnTo>
                  <a:lnTo>
                    <a:pt x="127000" y="352425"/>
                  </a:lnTo>
                  <a:lnTo>
                    <a:pt x="66675" y="377825"/>
                  </a:lnTo>
                  <a:lnTo>
                    <a:pt x="88900" y="403225"/>
                  </a:lnTo>
                  <a:lnTo>
                    <a:pt x="44450" y="454025"/>
                  </a:lnTo>
                  <a:lnTo>
                    <a:pt x="107950" y="476250"/>
                  </a:lnTo>
                  <a:lnTo>
                    <a:pt x="9525" y="558800"/>
                  </a:lnTo>
                  <a:lnTo>
                    <a:pt x="142875" y="514350"/>
                  </a:lnTo>
                  <a:lnTo>
                    <a:pt x="244475" y="501650"/>
                  </a:lnTo>
                  <a:lnTo>
                    <a:pt x="282575" y="390525"/>
                  </a:lnTo>
                  <a:lnTo>
                    <a:pt x="219075" y="361950"/>
                  </a:lnTo>
                  <a:lnTo>
                    <a:pt x="168275" y="222250"/>
                  </a:lnTo>
                  <a:lnTo>
                    <a:pt x="114300" y="161925"/>
                  </a:lnTo>
                  <a:lnTo>
                    <a:pt x="155575" y="73025"/>
                  </a:lnTo>
                  <a:lnTo>
                    <a:pt x="82550" y="60325"/>
                  </a:lnTo>
                  <a:lnTo>
                    <a:pt x="1047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4" name="フリーフォーム 1028">
              <a:extLst>
                <a:ext uri="{FF2B5EF4-FFF2-40B4-BE49-F238E27FC236}">
                  <a16:creationId xmlns:a16="http://schemas.microsoft.com/office/drawing/2014/main" id="{86B3A575-E009-44E8-A12B-784E6D05CEE0}"/>
                </a:ext>
              </a:extLst>
            </p:cNvPr>
            <p:cNvSpPr/>
            <p:nvPr/>
          </p:nvSpPr>
          <p:spPr bwMode="auto">
            <a:xfrm>
              <a:off x="3745313" y="3460420"/>
              <a:ext cx="246705" cy="139645"/>
            </a:xfrm>
            <a:custGeom>
              <a:avLst/>
              <a:gdLst>
                <a:gd name="connsiteX0" fmla="*/ 336550 w 336550"/>
                <a:gd name="connsiteY0" fmla="*/ 41275 h 190500"/>
                <a:gd name="connsiteX1" fmla="*/ 260350 w 336550"/>
                <a:gd name="connsiteY1" fmla="*/ 3175 h 190500"/>
                <a:gd name="connsiteX2" fmla="*/ 117475 w 336550"/>
                <a:gd name="connsiteY2" fmla="*/ 0 h 190500"/>
                <a:gd name="connsiteX3" fmla="*/ 12700 w 336550"/>
                <a:gd name="connsiteY3" fmla="*/ 38100 h 190500"/>
                <a:gd name="connsiteX4" fmla="*/ 3175 w 336550"/>
                <a:gd name="connsiteY4" fmla="*/ 98425 h 190500"/>
                <a:gd name="connsiteX5" fmla="*/ 101600 w 336550"/>
                <a:gd name="connsiteY5" fmla="*/ 120650 h 190500"/>
                <a:gd name="connsiteX6" fmla="*/ 0 w 336550"/>
                <a:gd name="connsiteY6" fmla="*/ 171450 h 190500"/>
                <a:gd name="connsiteX7" fmla="*/ 104775 w 336550"/>
                <a:gd name="connsiteY7" fmla="*/ 190500 h 190500"/>
                <a:gd name="connsiteX8" fmla="*/ 161925 w 336550"/>
                <a:gd name="connsiteY8" fmla="*/ 136525 h 190500"/>
                <a:gd name="connsiteX9" fmla="*/ 273050 w 336550"/>
                <a:gd name="connsiteY9" fmla="*/ 98425 h 190500"/>
                <a:gd name="connsiteX10" fmla="*/ 336550 w 336550"/>
                <a:gd name="connsiteY10" fmla="*/ 41275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6550" h="190500">
                  <a:moveTo>
                    <a:pt x="336550" y="41275"/>
                  </a:moveTo>
                  <a:lnTo>
                    <a:pt x="260350" y="3175"/>
                  </a:lnTo>
                  <a:lnTo>
                    <a:pt x="117475" y="0"/>
                  </a:lnTo>
                  <a:lnTo>
                    <a:pt x="12700" y="38100"/>
                  </a:lnTo>
                  <a:lnTo>
                    <a:pt x="3175" y="98425"/>
                  </a:lnTo>
                  <a:lnTo>
                    <a:pt x="101600" y="120650"/>
                  </a:lnTo>
                  <a:lnTo>
                    <a:pt x="0" y="171450"/>
                  </a:lnTo>
                  <a:lnTo>
                    <a:pt x="104775" y="190500"/>
                  </a:lnTo>
                  <a:lnTo>
                    <a:pt x="161925" y="136525"/>
                  </a:lnTo>
                  <a:lnTo>
                    <a:pt x="273050" y="98425"/>
                  </a:lnTo>
                  <a:lnTo>
                    <a:pt x="33655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5" name="フリーフォーム 1029">
              <a:extLst>
                <a:ext uri="{FF2B5EF4-FFF2-40B4-BE49-F238E27FC236}">
                  <a16:creationId xmlns:a16="http://schemas.microsoft.com/office/drawing/2014/main" id="{60EED29A-69D2-4141-9B45-B796FA1AE2FE}"/>
                </a:ext>
              </a:extLst>
            </p:cNvPr>
            <p:cNvSpPr/>
            <p:nvPr/>
          </p:nvSpPr>
          <p:spPr bwMode="auto">
            <a:xfrm>
              <a:off x="3677818" y="3579118"/>
              <a:ext cx="165247" cy="109388"/>
            </a:xfrm>
            <a:custGeom>
              <a:avLst/>
              <a:gdLst>
                <a:gd name="connsiteX0" fmla="*/ 196850 w 225425"/>
                <a:gd name="connsiteY0" fmla="*/ 34925 h 149225"/>
                <a:gd name="connsiteX1" fmla="*/ 225425 w 225425"/>
                <a:gd name="connsiteY1" fmla="*/ 114300 h 149225"/>
                <a:gd name="connsiteX2" fmla="*/ 117475 w 225425"/>
                <a:gd name="connsiteY2" fmla="*/ 142875 h 149225"/>
                <a:gd name="connsiteX3" fmla="*/ 85725 w 225425"/>
                <a:gd name="connsiteY3" fmla="*/ 63500 h 149225"/>
                <a:gd name="connsiteX4" fmla="*/ 9525 w 225425"/>
                <a:gd name="connsiteY4" fmla="*/ 149225 h 149225"/>
                <a:gd name="connsiteX5" fmla="*/ 0 w 225425"/>
                <a:gd name="connsiteY5" fmla="*/ 12700 h 149225"/>
                <a:gd name="connsiteX6" fmla="*/ 38100 w 225425"/>
                <a:gd name="connsiteY6" fmla="*/ 0 h 149225"/>
                <a:gd name="connsiteX7" fmla="*/ 92075 w 225425"/>
                <a:gd name="connsiteY7" fmla="*/ 0 h 149225"/>
                <a:gd name="connsiteX8" fmla="*/ 196850 w 225425"/>
                <a:gd name="connsiteY8" fmla="*/ 349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5425" h="149225">
                  <a:moveTo>
                    <a:pt x="196850" y="34925"/>
                  </a:moveTo>
                  <a:lnTo>
                    <a:pt x="225425" y="114300"/>
                  </a:lnTo>
                  <a:lnTo>
                    <a:pt x="117475" y="142875"/>
                  </a:lnTo>
                  <a:lnTo>
                    <a:pt x="85725" y="63500"/>
                  </a:lnTo>
                  <a:lnTo>
                    <a:pt x="9525" y="149225"/>
                  </a:lnTo>
                  <a:lnTo>
                    <a:pt x="0" y="12700"/>
                  </a:lnTo>
                  <a:lnTo>
                    <a:pt x="38100" y="0"/>
                  </a:lnTo>
                  <a:lnTo>
                    <a:pt x="92075" y="0"/>
                  </a:lnTo>
                  <a:lnTo>
                    <a:pt x="19685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6" name="フリーフォーム 1030">
              <a:extLst>
                <a:ext uri="{FF2B5EF4-FFF2-40B4-BE49-F238E27FC236}">
                  <a16:creationId xmlns:a16="http://schemas.microsoft.com/office/drawing/2014/main" id="{33EA09DD-4AA9-489D-8B09-3E116FF49F46}"/>
                </a:ext>
              </a:extLst>
            </p:cNvPr>
            <p:cNvSpPr/>
            <p:nvPr/>
          </p:nvSpPr>
          <p:spPr bwMode="auto">
            <a:xfrm>
              <a:off x="3379910" y="3367323"/>
              <a:ext cx="439881" cy="300236"/>
            </a:xfrm>
            <a:custGeom>
              <a:avLst/>
              <a:gdLst>
                <a:gd name="connsiteX0" fmla="*/ 492125 w 600075"/>
                <a:gd name="connsiteY0" fmla="*/ 212725 h 409575"/>
                <a:gd name="connsiteX1" fmla="*/ 600075 w 600075"/>
                <a:gd name="connsiteY1" fmla="*/ 247650 h 409575"/>
                <a:gd name="connsiteX2" fmla="*/ 523875 w 600075"/>
                <a:gd name="connsiteY2" fmla="*/ 301625 h 409575"/>
                <a:gd name="connsiteX3" fmla="*/ 454025 w 600075"/>
                <a:gd name="connsiteY3" fmla="*/ 285750 h 409575"/>
                <a:gd name="connsiteX4" fmla="*/ 412750 w 600075"/>
                <a:gd name="connsiteY4" fmla="*/ 304800 h 409575"/>
                <a:gd name="connsiteX5" fmla="*/ 406400 w 600075"/>
                <a:gd name="connsiteY5" fmla="*/ 409575 h 409575"/>
                <a:gd name="connsiteX6" fmla="*/ 361950 w 600075"/>
                <a:gd name="connsiteY6" fmla="*/ 396875 h 409575"/>
                <a:gd name="connsiteX7" fmla="*/ 212725 w 600075"/>
                <a:gd name="connsiteY7" fmla="*/ 257175 h 409575"/>
                <a:gd name="connsiteX8" fmla="*/ 111125 w 600075"/>
                <a:gd name="connsiteY8" fmla="*/ 149225 h 409575"/>
                <a:gd name="connsiteX9" fmla="*/ 69850 w 600075"/>
                <a:gd name="connsiteY9" fmla="*/ 165100 h 409575"/>
                <a:gd name="connsiteX10" fmla="*/ 0 w 600075"/>
                <a:gd name="connsiteY10" fmla="*/ 215900 h 409575"/>
                <a:gd name="connsiteX11" fmla="*/ 12700 w 600075"/>
                <a:gd name="connsiteY11" fmla="*/ 22225 h 409575"/>
                <a:gd name="connsiteX12" fmla="*/ 73025 w 600075"/>
                <a:gd name="connsiteY12" fmla="*/ 0 h 409575"/>
                <a:gd name="connsiteX13" fmla="*/ 238125 w 600075"/>
                <a:gd name="connsiteY13" fmla="*/ 107950 h 409575"/>
                <a:gd name="connsiteX14" fmla="*/ 327025 w 600075"/>
                <a:gd name="connsiteY14" fmla="*/ 107950 h 409575"/>
                <a:gd name="connsiteX15" fmla="*/ 365125 w 600075"/>
                <a:gd name="connsiteY15" fmla="*/ 222250 h 409575"/>
                <a:gd name="connsiteX16" fmla="*/ 415925 w 600075"/>
                <a:gd name="connsiteY16" fmla="*/ 241300 h 409575"/>
                <a:gd name="connsiteX17" fmla="*/ 492125 w 600075"/>
                <a:gd name="connsiteY17" fmla="*/ 2127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0075" h="409575">
                  <a:moveTo>
                    <a:pt x="492125" y="212725"/>
                  </a:moveTo>
                  <a:lnTo>
                    <a:pt x="600075" y="247650"/>
                  </a:lnTo>
                  <a:lnTo>
                    <a:pt x="523875" y="301625"/>
                  </a:lnTo>
                  <a:lnTo>
                    <a:pt x="454025" y="285750"/>
                  </a:lnTo>
                  <a:lnTo>
                    <a:pt x="412750" y="304800"/>
                  </a:lnTo>
                  <a:lnTo>
                    <a:pt x="406400" y="409575"/>
                  </a:lnTo>
                  <a:lnTo>
                    <a:pt x="361950" y="396875"/>
                  </a:lnTo>
                  <a:lnTo>
                    <a:pt x="212725" y="257175"/>
                  </a:lnTo>
                  <a:lnTo>
                    <a:pt x="111125" y="149225"/>
                  </a:lnTo>
                  <a:lnTo>
                    <a:pt x="69850" y="165100"/>
                  </a:lnTo>
                  <a:lnTo>
                    <a:pt x="0" y="215900"/>
                  </a:lnTo>
                  <a:lnTo>
                    <a:pt x="12700" y="22225"/>
                  </a:lnTo>
                  <a:lnTo>
                    <a:pt x="73025" y="0"/>
                  </a:lnTo>
                  <a:lnTo>
                    <a:pt x="238125" y="107950"/>
                  </a:lnTo>
                  <a:lnTo>
                    <a:pt x="327025" y="107950"/>
                  </a:lnTo>
                  <a:lnTo>
                    <a:pt x="365125" y="222250"/>
                  </a:lnTo>
                  <a:lnTo>
                    <a:pt x="415925" y="241300"/>
                  </a:lnTo>
                  <a:lnTo>
                    <a:pt x="492125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7" name="フリーフォーム 1031">
              <a:extLst>
                <a:ext uri="{FF2B5EF4-FFF2-40B4-BE49-F238E27FC236}">
                  <a16:creationId xmlns:a16="http://schemas.microsoft.com/office/drawing/2014/main" id="{EA19262A-29E2-4619-B2A1-8ED52466F14B}"/>
                </a:ext>
              </a:extLst>
            </p:cNvPr>
            <p:cNvSpPr/>
            <p:nvPr/>
          </p:nvSpPr>
          <p:spPr bwMode="auto">
            <a:xfrm>
              <a:off x="3296123" y="3479039"/>
              <a:ext cx="337475" cy="258343"/>
            </a:xfrm>
            <a:custGeom>
              <a:avLst/>
              <a:gdLst>
                <a:gd name="connsiteX0" fmla="*/ 3175 w 460375"/>
                <a:gd name="connsiteY0" fmla="*/ 38100 h 352425"/>
                <a:gd name="connsiteX1" fmla="*/ 57150 w 460375"/>
                <a:gd name="connsiteY1" fmla="*/ 3175 h 352425"/>
                <a:gd name="connsiteX2" fmla="*/ 114300 w 460375"/>
                <a:gd name="connsiteY2" fmla="*/ 66675 h 352425"/>
                <a:gd name="connsiteX3" fmla="*/ 177800 w 460375"/>
                <a:gd name="connsiteY3" fmla="*/ 19050 h 352425"/>
                <a:gd name="connsiteX4" fmla="*/ 219075 w 460375"/>
                <a:gd name="connsiteY4" fmla="*/ 0 h 352425"/>
                <a:gd name="connsiteX5" fmla="*/ 346075 w 460375"/>
                <a:gd name="connsiteY5" fmla="*/ 133350 h 352425"/>
                <a:gd name="connsiteX6" fmla="*/ 460375 w 460375"/>
                <a:gd name="connsiteY6" fmla="*/ 231775 h 352425"/>
                <a:gd name="connsiteX7" fmla="*/ 339725 w 460375"/>
                <a:gd name="connsiteY7" fmla="*/ 352425 h 352425"/>
                <a:gd name="connsiteX8" fmla="*/ 288925 w 460375"/>
                <a:gd name="connsiteY8" fmla="*/ 339725 h 352425"/>
                <a:gd name="connsiteX9" fmla="*/ 285750 w 460375"/>
                <a:gd name="connsiteY9" fmla="*/ 285750 h 352425"/>
                <a:gd name="connsiteX10" fmla="*/ 146050 w 460375"/>
                <a:gd name="connsiteY10" fmla="*/ 190500 h 352425"/>
                <a:gd name="connsiteX11" fmla="*/ 60325 w 460375"/>
                <a:gd name="connsiteY11" fmla="*/ 254000 h 352425"/>
                <a:gd name="connsiteX12" fmla="*/ 0 w 460375"/>
                <a:gd name="connsiteY12" fmla="*/ 104775 h 352425"/>
                <a:gd name="connsiteX13" fmla="*/ 53975 w 460375"/>
                <a:gd name="connsiteY13" fmla="*/ 98425 h 352425"/>
                <a:gd name="connsiteX14" fmla="*/ 63500 w 460375"/>
                <a:gd name="connsiteY14" fmla="*/ 73025 h 352425"/>
                <a:gd name="connsiteX15" fmla="*/ 3175 w 460375"/>
                <a:gd name="connsiteY15" fmla="*/ 38100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0375" h="352425">
                  <a:moveTo>
                    <a:pt x="3175" y="38100"/>
                  </a:moveTo>
                  <a:lnTo>
                    <a:pt x="57150" y="3175"/>
                  </a:lnTo>
                  <a:lnTo>
                    <a:pt x="114300" y="66675"/>
                  </a:lnTo>
                  <a:lnTo>
                    <a:pt x="177800" y="19050"/>
                  </a:lnTo>
                  <a:lnTo>
                    <a:pt x="219075" y="0"/>
                  </a:lnTo>
                  <a:lnTo>
                    <a:pt x="346075" y="133350"/>
                  </a:lnTo>
                  <a:lnTo>
                    <a:pt x="460375" y="231775"/>
                  </a:lnTo>
                  <a:lnTo>
                    <a:pt x="339725" y="352425"/>
                  </a:lnTo>
                  <a:lnTo>
                    <a:pt x="288925" y="339725"/>
                  </a:lnTo>
                  <a:lnTo>
                    <a:pt x="285750" y="285750"/>
                  </a:lnTo>
                  <a:lnTo>
                    <a:pt x="146050" y="190500"/>
                  </a:lnTo>
                  <a:lnTo>
                    <a:pt x="60325" y="254000"/>
                  </a:lnTo>
                  <a:lnTo>
                    <a:pt x="0" y="104775"/>
                  </a:lnTo>
                  <a:lnTo>
                    <a:pt x="53975" y="98425"/>
                  </a:lnTo>
                  <a:lnTo>
                    <a:pt x="63500" y="73025"/>
                  </a:lnTo>
                  <a:lnTo>
                    <a:pt x="31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8" name="フリーフォーム 1033">
              <a:extLst>
                <a:ext uri="{FF2B5EF4-FFF2-40B4-BE49-F238E27FC236}">
                  <a16:creationId xmlns:a16="http://schemas.microsoft.com/office/drawing/2014/main" id="{93F39429-F7FB-42E6-8923-42900925F3D8}"/>
                </a:ext>
              </a:extLst>
            </p:cNvPr>
            <p:cNvSpPr/>
            <p:nvPr/>
          </p:nvSpPr>
          <p:spPr bwMode="auto">
            <a:xfrm>
              <a:off x="3158806" y="2950716"/>
              <a:ext cx="998460" cy="595817"/>
            </a:xfrm>
            <a:custGeom>
              <a:avLst/>
              <a:gdLst>
                <a:gd name="connsiteX0" fmla="*/ 73025 w 1362075"/>
                <a:gd name="connsiteY0" fmla="*/ 523875 h 812800"/>
                <a:gd name="connsiteX1" fmla="*/ 0 w 1362075"/>
                <a:gd name="connsiteY1" fmla="*/ 387350 h 812800"/>
                <a:gd name="connsiteX2" fmla="*/ 165100 w 1362075"/>
                <a:gd name="connsiteY2" fmla="*/ 196850 h 812800"/>
                <a:gd name="connsiteX3" fmla="*/ 288925 w 1362075"/>
                <a:gd name="connsiteY3" fmla="*/ 266700 h 812800"/>
                <a:gd name="connsiteX4" fmla="*/ 469900 w 1362075"/>
                <a:gd name="connsiteY4" fmla="*/ 254000 h 812800"/>
                <a:gd name="connsiteX5" fmla="*/ 466725 w 1362075"/>
                <a:gd name="connsiteY5" fmla="*/ 98425 h 812800"/>
                <a:gd name="connsiteX6" fmla="*/ 762000 w 1362075"/>
                <a:gd name="connsiteY6" fmla="*/ 0 h 812800"/>
                <a:gd name="connsiteX7" fmla="*/ 844550 w 1362075"/>
                <a:gd name="connsiteY7" fmla="*/ 88900 h 812800"/>
                <a:gd name="connsiteX8" fmla="*/ 942975 w 1362075"/>
                <a:gd name="connsiteY8" fmla="*/ 139700 h 812800"/>
                <a:gd name="connsiteX9" fmla="*/ 977900 w 1362075"/>
                <a:gd name="connsiteY9" fmla="*/ 66675 h 812800"/>
                <a:gd name="connsiteX10" fmla="*/ 1098550 w 1362075"/>
                <a:gd name="connsiteY10" fmla="*/ 282575 h 812800"/>
                <a:gd name="connsiteX11" fmla="*/ 1250950 w 1362075"/>
                <a:gd name="connsiteY11" fmla="*/ 273050 h 812800"/>
                <a:gd name="connsiteX12" fmla="*/ 1362075 w 1362075"/>
                <a:gd name="connsiteY12" fmla="*/ 390525 h 812800"/>
                <a:gd name="connsiteX13" fmla="*/ 1320800 w 1362075"/>
                <a:gd name="connsiteY13" fmla="*/ 422275 h 812800"/>
                <a:gd name="connsiteX14" fmla="*/ 1308100 w 1362075"/>
                <a:gd name="connsiteY14" fmla="*/ 517525 h 812800"/>
                <a:gd name="connsiteX15" fmla="*/ 1222375 w 1362075"/>
                <a:gd name="connsiteY15" fmla="*/ 479425 h 812800"/>
                <a:gd name="connsiteX16" fmla="*/ 1216025 w 1362075"/>
                <a:gd name="connsiteY16" fmla="*/ 581025 h 812800"/>
                <a:gd name="connsiteX17" fmla="*/ 1123950 w 1362075"/>
                <a:gd name="connsiteY17" fmla="*/ 581025 h 812800"/>
                <a:gd name="connsiteX18" fmla="*/ 1139825 w 1362075"/>
                <a:gd name="connsiteY18" fmla="*/ 730250 h 812800"/>
                <a:gd name="connsiteX19" fmla="*/ 1063625 w 1362075"/>
                <a:gd name="connsiteY19" fmla="*/ 695325 h 812800"/>
                <a:gd name="connsiteX20" fmla="*/ 917575 w 1362075"/>
                <a:gd name="connsiteY20" fmla="*/ 701675 h 812800"/>
                <a:gd name="connsiteX21" fmla="*/ 812800 w 1362075"/>
                <a:gd name="connsiteY21" fmla="*/ 730250 h 812800"/>
                <a:gd name="connsiteX22" fmla="*/ 796925 w 1362075"/>
                <a:gd name="connsiteY22" fmla="*/ 784225 h 812800"/>
                <a:gd name="connsiteX23" fmla="*/ 708025 w 1362075"/>
                <a:gd name="connsiteY23" fmla="*/ 812800 h 812800"/>
                <a:gd name="connsiteX24" fmla="*/ 663575 w 1362075"/>
                <a:gd name="connsiteY24" fmla="*/ 800100 h 812800"/>
                <a:gd name="connsiteX25" fmla="*/ 631825 w 1362075"/>
                <a:gd name="connsiteY25" fmla="*/ 673100 h 812800"/>
                <a:gd name="connsiteX26" fmla="*/ 530225 w 1362075"/>
                <a:gd name="connsiteY26" fmla="*/ 676275 h 812800"/>
                <a:gd name="connsiteX27" fmla="*/ 381000 w 1362075"/>
                <a:gd name="connsiteY27" fmla="*/ 568325 h 812800"/>
                <a:gd name="connsiteX28" fmla="*/ 311150 w 1362075"/>
                <a:gd name="connsiteY28" fmla="*/ 603250 h 812800"/>
                <a:gd name="connsiteX29" fmla="*/ 298450 w 1362075"/>
                <a:gd name="connsiteY29" fmla="*/ 781050 h 812800"/>
                <a:gd name="connsiteX30" fmla="*/ 250825 w 1362075"/>
                <a:gd name="connsiteY30" fmla="*/ 730250 h 812800"/>
                <a:gd name="connsiteX31" fmla="*/ 203200 w 1362075"/>
                <a:gd name="connsiteY31" fmla="*/ 758825 h 812800"/>
                <a:gd name="connsiteX32" fmla="*/ 127000 w 1362075"/>
                <a:gd name="connsiteY32" fmla="*/ 628650 h 812800"/>
                <a:gd name="connsiteX33" fmla="*/ 155575 w 1362075"/>
                <a:gd name="connsiteY33" fmla="*/ 571500 h 812800"/>
                <a:gd name="connsiteX34" fmla="*/ 228600 w 1362075"/>
                <a:gd name="connsiteY34" fmla="*/ 596900 h 812800"/>
                <a:gd name="connsiteX35" fmla="*/ 222250 w 1362075"/>
                <a:gd name="connsiteY35" fmla="*/ 501650 h 812800"/>
                <a:gd name="connsiteX36" fmla="*/ 152400 w 1362075"/>
                <a:gd name="connsiteY36" fmla="*/ 488950 h 812800"/>
                <a:gd name="connsiteX37" fmla="*/ 73025 w 1362075"/>
                <a:gd name="connsiteY37" fmla="*/ 523875 h 8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62075" h="812800">
                  <a:moveTo>
                    <a:pt x="73025" y="523875"/>
                  </a:moveTo>
                  <a:lnTo>
                    <a:pt x="0" y="387350"/>
                  </a:lnTo>
                  <a:lnTo>
                    <a:pt x="165100" y="196850"/>
                  </a:lnTo>
                  <a:lnTo>
                    <a:pt x="288925" y="266700"/>
                  </a:lnTo>
                  <a:lnTo>
                    <a:pt x="469900" y="254000"/>
                  </a:lnTo>
                  <a:cubicBezTo>
                    <a:pt x="468842" y="202142"/>
                    <a:pt x="467783" y="150283"/>
                    <a:pt x="466725" y="98425"/>
                  </a:cubicBezTo>
                  <a:lnTo>
                    <a:pt x="762000" y="0"/>
                  </a:lnTo>
                  <a:lnTo>
                    <a:pt x="844550" y="88900"/>
                  </a:lnTo>
                  <a:lnTo>
                    <a:pt x="942975" y="139700"/>
                  </a:lnTo>
                  <a:lnTo>
                    <a:pt x="977900" y="66675"/>
                  </a:lnTo>
                  <a:lnTo>
                    <a:pt x="1098550" y="282575"/>
                  </a:lnTo>
                  <a:lnTo>
                    <a:pt x="1250950" y="273050"/>
                  </a:lnTo>
                  <a:lnTo>
                    <a:pt x="1362075" y="390525"/>
                  </a:lnTo>
                  <a:lnTo>
                    <a:pt x="1320800" y="422275"/>
                  </a:lnTo>
                  <a:lnTo>
                    <a:pt x="1308100" y="517525"/>
                  </a:lnTo>
                  <a:lnTo>
                    <a:pt x="1222375" y="479425"/>
                  </a:lnTo>
                  <a:lnTo>
                    <a:pt x="1216025" y="581025"/>
                  </a:lnTo>
                  <a:lnTo>
                    <a:pt x="1123950" y="581025"/>
                  </a:lnTo>
                  <a:lnTo>
                    <a:pt x="1139825" y="730250"/>
                  </a:lnTo>
                  <a:lnTo>
                    <a:pt x="1063625" y="695325"/>
                  </a:lnTo>
                  <a:lnTo>
                    <a:pt x="917575" y="701675"/>
                  </a:lnTo>
                  <a:lnTo>
                    <a:pt x="812800" y="730250"/>
                  </a:lnTo>
                  <a:lnTo>
                    <a:pt x="796925" y="784225"/>
                  </a:lnTo>
                  <a:lnTo>
                    <a:pt x="708025" y="812800"/>
                  </a:lnTo>
                  <a:lnTo>
                    <a:pt x="663575" y="800100"/>
                  </a:lnTo>
                  <a:lnTo>
                    <a:pt x="631825" y="673100"/>
                  </a:lnTo>
                  <a:lnTo>
                    <a:pt x="530225" y="676275"/>
                  </a:lnTo>
                  <a:lnTo>
                    <a:pt x="381000" y="568325"/>
                  </a:lnTo>
                  <a:lnTo>
                    <a:pt x="311150" y="603250"/>
                  </a:lnTo>
                  <a:lnTo>
                    <a:pt x="298450" y="781050"/>
                  </a:lnTo>
                  <a:lnTo>
                    <a:pt x="250825" y="730250"/>
                  </a:lnTo>
                  <a:lnTo>
                    <a:pt x="203200" y="758825"/>
                  </a:lnTo>
                  <a:lnTo>
                    <a:pt x="127000" y="628650"/>
                  </a:lnTo>
                  <a:lnTo>
                    <a:pt x="155575" y="571500"/>
                  </a:lnTo>
                  <a:lnTo>
                    <a:pt x="228600" y="596900"/>
                  </a:lnTo>
                  <a:lnTo>
                    <a:pt x="222250" y="501650"/>
                  </a:lnTo>
                  <a:lnTo>
                    <a:pt x="152400" y="488950"/>
                  </a:lnTo>
                  <a:lnTo>
                    <a:pt x="73025" y="523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9" name="フリーフォーム 1034">
              <a:extLst>
                <a:ext uri="{FF2B5EF4-FFF2-40B4-BE49-F238E27FC236}">
                  <a16:creationId xmlns:a16="http://schemas.microsoft.com/office/drawing/2014/main" id="{E98E0316-A9A1-478A-B10A-CE8CA72CD624}"/>
                </a:ext>
              </a:extLst>
            </p:cNvPr>
            <p:cNvSpPr/>
            <p:nvPr/>
          </p:nvSpPr>
          <p:spPr bwMode="auto">
            <a:xfrm>
              <a:off x="3251903" y="4037618"/>
              <a:ext cx="134990" cy="72150"/>
            </a:xfrm>
            <a:custGeom>
              <a:avLst/>
              <a:gdLst>
                <a:gd name="connsiteX0" fmla="*/ 0 w 184150"/>
                <a:gd name="connsiteY0" fmla="*/ 0 h 98425"/>
                <a:gd name="connsiteX1" fmla="*/ 184150 w 184150"/>
                <a:gd name="connsiteY1" fmla="*/ 9525 h 98425"/>
                <a:gd name="connsiteX2" fmla="*/ 142875 w 184150"/>
                <a:gd name="connsiteY2" fmla="*/ 98425 h 98425"/>
                <a:gd name="connsiteX3" fmla="*/ 41275 w 184150"/>
                <a:gd name="connsiteY3" fmla="*/ 63500 h 98425"/>
                <a:gd name="connsiteX4" fmla="*/ 0 w 184150"/>
                <a:gd name="connsiteY4" fmla="*/ 0 h 98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98425">
                  <a:moveTo>
                    <a:pt x="0" y="0"/>
                  </a:moveTo>
                  <a:lnTo>
                    <a:pt x="184150" y="9525"/>
                  </a:lnTo>
                  <a:lnTo>
                    <a:pt x="142875" y="98425"/>
                  </a:lnTo>
                  <a:lnTo>
                    <a:pt x="41275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90" name="フリーフォーム 1035">
              <a:extLst>
                <a:ext uri="{FF2B5EF4-FFF2-40B4-BE49-F238E27FC236}">
                  <a16:creationId xmlns:a16="http://schemas.microsoft.com/office/drawing/2014/main" id="{9D6BC4B2-CD49-428F-9CE9-14DC92692ED0}"/>
                </a:ext>
              </a:extLst>
            </p:cNvPr>
            <p:cNvSpPr/>
            <p:nvPr/>
          </p:nvSpPr>
          <p:spPr bwMode="auto">
            <a:xfrm>
              <a:off x="2870207" y="3835133"/>
              <a:ext cx="502721" cy="453845"/>
            </a:xfrm>
            <a:custGeom>
              <a:avLst/>
              <a:gdLst>
                <a:gd name="connsiteX0" fmla="*/ 660400 w 685800"/>
                <a:gd name="connsiteY0" fmla="*/ 381000 h 619125"/>
                <a:gd name="connsiteX1" fmla="*/ 685800 w 685800"/>
                <a:gd name="connsiteY1" fmla="*/ 428625 h 619125"/>
                <a:gd name="connsiteX2" fmla="*/ 676275 w 685800"/>
                <a:gd name="connsiteY2" fmla="*/ 492125 h 619125"/>
                <a:gd name="connsiteX3" fmla="*/ 561975 w 685800"/>
                <a:gd name="connsiteY3" fmla="*/ 539750 h 619125"/>
                <a:gd name="connsiteX4" fmla="*/ 469900 w 685800"/>
                <a:gd name="connsiteY4" fmla="*/ 542925 h 619125"/>
                <a:gd name="connsiteX5" fmla="*/ 406400 w 685800"/>
                <a:gd name="connsiteY5" fmla="*/ 609600 h 619125"/>
                <a:gd name="connsiteX6" fmla="*/ 279400 w 685800"/>
                <a:gd name="connsiteY6" fmla="*/ 584200 h 619125"/>
                <a:gd name="connsiteX7" fmla="*/ 257175 w 685800"/>
                <a:gd name="connsiteY7" fmla="*/ 619125 h 619125"/>
                <a:gd name="connsiteX8" fmla="*/ 123825 w 685800"/>
                <a:gd name="connsiteY8" fmla="*/ 428625 h 619125"/>
                <a:gd name="connsiteX9" fmla="*/ 114300 w 685800"/>
                <a:gd name="connsiteY9" fmla="*/ 311150 h 619125"/>
                <a:gd name="connsiteX10" fmla="*/ 0 w 685800"/>
                <a:gd name="connsiteY10" fmla="*/ 200025 h 619125"/>
                <a:gd name="connsiteX11" fmla="*/ 6350 w 685800"/>
                <a:gd name="connsiteY11" fmla="*/ 136525 h 619125"/>
                <a:gd name="connsiteX12" fmla="*/ 66675 w 685800"/>
                <a:gd name="connsiteY12" fmla="*/ 101600 h 619125"/>
                <a:gd name="connsiteX13" fmla="*/ 73025 w 685800"/>
                <a:gd name="connsiteY13" fmla="*/ 19050 h 619125"/>
                <a:gd name="connsiteX14" fmla="*/ 149225 w 685800"/>
                <a:gd name="connsiteY14" fmla="*/ 0 h 619125"/>
                <a:gd name="connsiteX15" fmla="*/ 330200 w 685800"/>
                <a:gd name="connsiteY15" fmla="*/ 117475 h 619125"/>
                <a:gd name="connsiteX16" fmla="*/ 409575 w 685800"/>
                <a:gd name="connsiteY16" fmla="*/ 98425 h 619125"/>
                <a:gd name="connsiteX17" fmla="*/ 511175 w 685800"/>
                <a:gd name="connsiteY17" fmla="*/ 276225 h 619125"/>
                <a:gd name="connsiteX18" fmla="*/ 565150 w 685800"/>
                <a:gd name="connsiteY18" fmla="*/ 342900 h 619125"/>
                <a:gd name="connsiteX19" fmla="*/ 660400 w 685800"/>
                <a:gd name="connsiteY19" fmla="*/ 381000 h 61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85800" h="619125">
                  <a:moveTo>
                    <a:pt x="660400" y="381000"/>
                  </a:moveTo>
                  <a:lnTo>
                    <a:pt x="685800" y="428625"/>
                  </a:lnTo>
                  <a:lnTo>
                    <a:pt x="676275" y="492125"/>
                  </a:lnTo>
                  <a:lnTo>
                    <a:pt x="561975" y="539750"/>
                  </a:lnTo>
                  <a:lnTo>
                    <a:pt x="469900" y="542925"/>
                  </a:lnTo>
                  <a:lnTo>
                    <a:pt x="406400" y="609600"/>
                  </a:lnTo>
                  <a:lnTo>
                    <a:pt x="279400" y="584200"/>
                  </a:lnTo>
                  <a:lnTo>
                    <a:pt x="257175" y="619125"/>
                  </a:lnTo>
                  <a:lnTo>
                    <a:pt x="123825" y="428625"/>
                  </a:lnTo>
                  <a:lnTo>
                    <a:pt x="114300" y="311150"/>
                  </a:lnTo>
                  <a:lnTo>
                    <a:pt x="0" y="200025"/>
                  </a:lnTo>
                  <a:lnTo>
                    <a:pt x="6350" y="136525"/>
                  </a:lnTo>
                  <a:lnTo>
                    <a:pt x="66675" y="101600"/>
                  </a:lnTo>
                  <a:lnTo>
                    <a:pt x="73025" y="19050"/>
                  </a:lnTo>
                  <a:lnTo>
                    <a:pt x="149225" y="0"/>
                  </a:lnTo>
                  <a:lnTo>
                    <a:pt x="330200" y="117475"/>
                  </a:lnTo>
                  <a:lnTo>
                    <a:pt x="409575" y="98425"/>
                  </a:lnTo>
                  <a:lnTo>
                    <a:pt x="511175" y="276225"/>
                  </a:lnTo>
                  <a:lnTo>
                    <a:pt x="565150" y="342900"/>
                  </a:lnTo>
                  <a:lnTo>
                    <a:pt x="660400" y="3810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91" name="フリーフォーム 1036">
              <a:extLst>
                <a:ext uri="{FF2B5EF4-FFF2-40B4-BE49-F238E27FC236}">
                  <a16:creationId xmlns:a16="http://schemas.microsoft.com/office/drawing/2014/main" id="{4B36A64E-D74B-44FB-A689-5A2F17B60D26}"/>
                </a:ext>
              </a:extLst>
            </p:cNvPr>
            <p:cNvSpPr/>
            <p:nvPr/>
          </p:nvSpPr>
          <p:spPr bwMode="auto">
            <a:xfrm>
              <a:off x="3291468" y="4049255"/>
              <a:ext cx="193175" cy="246706"/>
            </a:xfrm>
            <a:custGeom>
              <a:avLst/>
              <a:gdLst>
                <a:gd name="connsiteX0" fmla="*/ 133350 w 263525"/>
                <a:gd name="connsiteY0" fmla="*/ 0 h 336550"/>
                <a:gd name="connsiteX1" fmla="*/ 171450 w 263525"/>
                <a:gd name="connsiteY1" fmla="*/ 50800 h 336550"/>
                <a:gd name="connsiteX2" fmla="*/ 263525 w 263525"/>
                <a:gd name="connsiteY2" fmla="*/ 107950 h 336550"/>
                <a:gd name="connsiteX3" fmla="*/ 142875 w 263525"/>
                <a:gd name="connsiteY3" fmla="*/ 285750 h 336550"/>
                <a:gd name="connsiteX4" fmla="*/ 19050 w 263525"/>
                <a:gd name="connsiteY4" fmla="*/ 336550 h 336550"/>
                <a:gd name="connsiteX5" fmla="*/ 0 w 263525"/>
                <a:gd name="connsiteY5" fmla="*/ 244475 h 336550"/>
                <a:gd name="connsiteX6" fmla="*/ 101600 w 263525"/>
                <a:gd name="connsiteY6" fmla="*/ 203200 h 336550"/>
                <a:gd name="connsiteX7" fmla="*/ 117475 w 263525"/>
                <a:gd name="connsiteY7" fmla="*/ 136525 h 336550"/>
                <a:gd name="connsiteX8" fmla="*/ 79375 w 263525"/>
                <a:gd name="connsiteY8" fmla="*/ 85725 h 336550"/>
                <a:gd name="connsiteX9" fmla="*/ 133350 w 263525"/>
                <a:gd name="connsiteY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3525" h="336550">
                  <a:moveTo>
                    <a:pt x="133350" y="0"/>
                  </a:moveTo>
                  <a:lnTo>
                    <a:pt x="171450" y="50800"/>
                  </a:lnTo>
                  <a:lnTo>
                    <a:pt x="263525" y="107950"/>
                  </a:lnTo>
                  <a:lnTo>
                    <a:pt x="142875" y="285750"/>
                  </a:lnTo>
                  <a:lnTo>
                    <a:pt x="19050" y="336550"/>
                  </a:lnTo>
                  <a:lnTo>
                    <a:pt x="0" y="244475"/>
                  </a:lnTo>
                  <a:lnTo>
                    <a:pt x="101600" y="203200"/>
                  </a:lnTo>
                  <a:lnTo>
                    <a:pt x="117475" y="136525"/>
                  </a:lnTo>
                  <a:lnTo>
                    <a:pt x="79375" y="85725"/>
                  </a:lnTo>
                  <a:lnTo>
                    <a:pt x="1333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92" name="フリーフォーム 1037">
              <a:extLst>
                <a:ext uri="{FF2B5EF4-FFF2-40B4-BE49-F238E27FC236}">
                  <a16:creationId xmlns:a16="http://schemas.microsoft.com/office/drawing/2014/main" id="{152BD26E-F5E1-4FAE-9243-61A03DD0AADA}"/>
                </a:ext>
              </a:extLst>
            </p:cNvPr>
            <p:cNvSpPr/>
            <p:nvPr/>
          </p:nvSpPr>
          <p:spPr bwMode="auto">
            <a:xfrm>
              <a:off x="3061054" y="4233120"/>
              <a:ext cx="242051" cy="165246"/>
            </a:xfrm>
            <a:custGeom>
              <a:avLst/>
              <a:gdLst>
                <a:gd name="connsiteX0" fmla="*/ 304800 w 330200"/>
                <a:gd name="connsiteY0" fmla="*/ 0 h 225425"/>
                <a:gd name="connsiteX1" fmla="*/ 219075 w 330200"/>
                <a:gd name="connsiteY1" fmla="*/ 0 h 225425"/>
                <a:gd name="connsiteX2" fmla="*/ 142875 w 330200"/>
                <a:gd name="connsiteY2" fmla="*/ 63500 h 225425"/>
                <a:gd name="connsiteX3" fmla="*/ 15875 w 330200"/>
                <a:gd name="connsiteY3" fmla="*/ 38100 h 225425"/>
                <a:gd name="connsiteX4" fmla="*/ 0 w 330200"/>
                <a:gd name="connsiteY4" fmla="*/ 79375 h 225425"/>
                <a:gd name="connsiteX5" fmla="*/ 15875 w 330200"/>
                <a:gd name="connsiteY5" fmla="*/ 225425 h 225425"/>
                <a:gd name="connsiteX6" fmla="*/ 234950 w 330200"/>
                <a:gd name="connsiteY6" fmla="*/ 165100 h 225425"/>
                <a:gd name="connsiteX7" fmla="*/ 285750 w 330200"/>
                <a:gd name="connsiteY7" fmla="*/ 127000 h 225425"/>
                <a:gd name="connsiteX8" fmla="*/ 330200 w 330200"/>
                <a:gd name="connsiteY8" fmla="*/ 95250 h 225425"/>
                <a:gd name="connsiteX9" fmla="*/ 304800 w 330200"/>
                <a:gd name="connsiteY9" fmla="*/ 0 h 22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0200" h="225425">
                  <a:moveTo>
                    <a:pt x="304800" y="0"/>
                  </a:moveTo>
                  <a:lnTo>
                    <a:pt x="219075" y="0"/>
                  </a:lnTo>
                  <a:lnTo>
                    <a:pt x="142875" y="63500"/>
                  </a:lnTo>
                  <a:lnTo>
                    <a:pt x="15875" y="38100"/>
                  </a:lnTo>
                  <a:lnTo>
                    <a:pt x="0" y="79375"/>
                  </a:lnTo>
                  <a:lnTo>
                    <a:pt x="15875" y="225425"/>
                  </a:lnTo>
                  <a:lnTo>
                    <a:pt x="234950" y="165100"/>
                  </a:lnTo>
                  <a:lnTo>
                    <a:pt x="285750" y="127000"/>
                  </a:lnTo>
                  <a:lnTo>
                    <a:pt x="330200" y="95250"/>
                  </a:lnTo>
                  <a:lnTo>
                    <a:pt x="304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93" name="フリーフォーム 1038">
              <a:extLst>
                <a:ext uri="{FF2B5EF4-FFF2-40B4-BE49-F238E27FC236}">
                  <a16:creationId xmlns:a16="http://schemas.microsoft.com/office/drawing/2014/main" id="{7A310B31-A2D3-4E04-8D36-12E4E1103C2A}"/>
                </a:ext>
              </a:extLst>
            </p:cNvPr>
            <p:cNvSpPr/>
            <p:nvPr/>
          </p:nvSpPr>
          <p:spPr bwMode="auto">
            <a:xfrm>
              <a:off x="3012179" y="3446455"/>
              <a:ext cx="134990" cy="83787"/>
            </a:xfrm>
            <a:custGeom>
              <a:avLst/>
              <a:gdLst>
                <a:gd name="connsiteX0" fmla="*/ 0 w 184150"/>
                <a:gd name="connsiteY0" fmla="*/ 0 h 114300"/>
                <a:gd name="connsiteX1" fmla="*/ 184150 w 184150"/>
                <a:gd name="connsiteY1" fmla="*/ 92075 h 114300"/>
                <a:gd name="connsiteX2" fmla="*/ 101600 w 184150"/>
                <a:gd name="connsiteY2" fmla="*/ 114300 h 114300"/>
                <a:gd name="connsiteX3" fmla="*/ 25400 w 184150"/>
                <a:gd name="connsiteY3" fmla="*/ 88900 h 114300"/>
                <a:gd name="connsiteX4" fmla="*/ 0 w 184150"/>
                <a:gd name="connsiteY4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114300">
                  <a:moveTo>
                    <a:pt x="0" y="0"/>
                  </a:moveTo>
                  <a:lnTo>
                    <a:pt x="184150" y="92075"/>
                  </a:lnTo>
                  <a:lnTo>
                    <a:pt x="101600" y="114300"/>
                  </a:lnTo>
                  <a:lnTo>
                    <a:pt x="25400" y="889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94" name="フリーフォーム 1039">
              <a:extLst>
                <a:ext uri="{FF2B5EF4-FFF2-40B4-BE49-F238E27FC236}">
                  <a16:creationId xmlns:a16="http://schemas.microsoft.com/office/drawing/2014/main" id="{3C3F3150-3CE7-4E24-8D91-61B4209D42E1}"/>
                </a:ext>
              </a:extLst>
            </p:cNvPr>
            <p:cNvSpPr/>
            <p:nvPr/>
          </p:nvSpPr>
          <p:spPr bwMode="auto">
            <a:xfrm>
              <a:off x="2637466" y="3499986"/>
              <a:ext cx="465482" cy="214122"/>
            </a:xfrm>
            <a:custGeom>
              <a:avLst/>
              <a:gdLst>
                <a:gd name="connsiteX0" fmla="*/ 600075 w 635000"/>
                <a:gd name="connsiteY0" fmla="*/ 50800 h 292100"/>
                <a:gd name="connsiteX1" fmla="*/ 546100 w 635000"/>
                <a:gd name="connsiteY1" fmla="*/ 22225 h 292100"/>
                <a:gd name="connsiteX2" fmla="*/ 479425 w 635000"/>
                <a:gd name="connsiteY2" fmla="*/ 57150 h 292100"/>
                <a:gd name="connsiteX3" fmla="*/ 349250 w 635000"/>
                <a:gd name="connsiteY3" fmla="*/ 41275 h 292100"/>
                <a:gd name="connsiteX4" fmla="*/ 307975 w 635000"/>
                <a:gd name="connsiteY4" fmla="*/ 3175 h 292100"/>
                <a:gd name="connsiteX5" fmla="*/ 212725 w 635000"/>
                <a:gd name="connsiteY5" fmla="*/ 22225 h 292100"/>
                <a:gd name="connsiteX6" fmla="*/ 127000 w 635000"/>
                <a:gd name="connsiteY6" fmla="*/ 47625 h 292100"/>
                <a:gd name="connsiteX7" fmla="*/ 47625 w 635000"/>
                <a:gd name="connsiteY7" fmla="*/ 0 h 292100"/>
                <a:gd name="connsiteX8" fmla="*/ 9525 w 635000"/>
                <a:gd name="connsiteY8" fmla="*/ 60325 h 292100"/>
                <a:gd name="connsiteX9" fmla="*/ 107950 w 635000"/>
                <a:gd name="connsiteY9" fmla="*/ 73025 h 292100"/>
                <a:gd name="connsiteX10" fmla="*/ 0 w 635000"/>
                <a:gd name="connsiteY10" fmla="*/ 111125 h 292100"/>
                <a:gd name="connsiteX11" fmla="*/ 57150 w 635000"/>
                <a:gd name="connsiteY11" fmla="*/ 241300 h 292100"/>
                <a:gd name="connsiteX12" fmla="*/ 127000 w 635000"/>
                <a:gd name="connsiteY12" fmla="*/ 292100 h 292100"/>
                <a:gd name="connsiteX13" fmla="*/ 168275 w 635000"/>
                <a:gd name="connsiteY13" fmla="*/ 244475 h 292100"/>
                <a:gd name="connsiteX14" fmla="*/ 250825 w 635000"/>
                <a:gd name="connsiteY14" fmla="*/ 285750 h 292100"/>
                <a:gd name="connsiteX15" fmla="*/ 339725 w 635000"/>
                <a:gd name="connsiteY15" fmla="*/ 238125 h 292100"/>
                <a:gd name="connsiteX16" fmla="*/ 384175 w 635000"/>
                <a:gd name="connsiteY16" fmla="*/ 254000 h 292100"/>
                <a:gd name="connsiteX17" fmla="*/ 622300 w 635000"/>
                <a:gd name="connsiteY17" fmla="*/ 222250 h 292100"/>
                <a:gd name="connsiteX18" fmla="*/ 612775 w 635000"/>
                <a:gd name="connsiteY18" fmla="*/ 136525 h 292100"/>
                <a:gd name="connsiteX19" fmla="*/ 635000 w 635000"/>
                <a:gd name="connsiteY19" fmla="*/ 117475 h 292100"/>
                <a:gd name="connsiteX20" fmla="*/ 600075 w 635000"/>
                <a:gd name="connsiteY20" fmla="*/ 5080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35000" h="292100">
                  <a:moveTo>
                    <a:pt x="600075" y="50800"/>
                  </a:moveTo>
                  <a:lnTo>
                    <a:pt x="546100" y="22225"/>
                  </a:lnTo>
                  <a:lnTo>
                    <a:pt x="479425" y="57150"/>
                  </a:lnTo>
                  <a:lnTo>
                    <a:pt x="349250" y="41275"/>
                  </a:lnTo>
                  <a:lnTo>
                    <a:pt x="307975" y="3175"/>
                  </a:lnTo>
                  <a:lnTo>
                    <a:pt x="212725" y="22225"/>
                  </a:lnTo>
                  <a:lnTo>
                    <a:pt x="127000" y="47625"/>
                  </a:lnTo>
                  <a:lnTo>
                    <a:pt x="47625" y="0"/>
                  </a:lnTo>
                  <a:lnTo>
                    <a:pt x="9525" y="60325"/>
                  </a:lnTo>
                  <a:lnTo>
                    <a:pt x="107950" y="73025"/>
                  </a:lnTo>
                  <a:lnTo>
                    <a:pt x="0" y="111125"/>
                  </a:lnTo>
                  <a:lnTo>
                    <a:pt x="57150" y="241300"/>
                  </a:lnTo>
                  <a:lnTo>
                    <a:pt x="127000" y="292100"/>
                  </a:lnTo>
                  <a:lnTo>
                    <a:pt x="168275" y="244475"/>
                  </a:lnTo>
                  <a:lnTo>
                    <a:pt x="250825" y="285750"/>
                  </a:lnTo>
                  <a:lnTo>
                    <a:pt x="339725" y="238125"/>
                  </a:lnTo>
                  <a:lnTo>
                    <a:pt x="384175" y="254000"/>
                  </a:lnTo>
                  <a:lnTo>
                    <a:pt x="622300" y="222250"/>
                  </a:lnTo>
                  <a:lnTo>
                    <a:pt x="612775" y="136525"/>
                  </a:lnTo>
                  <a:lnTo>
                    <a:pt x="635000" y="117475"/>
                  </a:lnTo>
                  <a:lnTo>
                    <a:pt x="600075" y="50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95" name="フリーフォーム 1040">
              <a:extLst>
                <a:ext uri="{FF2B5EF4-FFF2-40B4-BE49-F238E27FC236}">
                  <a16:creationId xmlns:a16="http://schemas.microsoft.com/office/drawing/2014/main" id="{D7D9A9FD-CDC9-4E79-A598-18CB51C06117}"/>
                </a:ext>
              </a:extLst>
            </p:cNvPr>
            <p:cNvSpPr/>
            <p:nvPr/>
          </p:nvSpPr>
          <p:spPr bwMode="auto">
            <a:xfrm>
              <a:off x="3072692" y="3516278"/>
              <a:ext cx="86114" cy="97751"/>
            </a:xfrm>
            <a:custGeom>
              <a:avLst/>
              <a:gdLst>
                <a:gd name="connsiteX0" fmla="*/ 0 w 117475"/>
                <a:gd name="connsiteY0" fmla="*/ 19050 h 133350"/>
                <a:gd name="connsiteX1" fmla="*/ 57150 w 117475"/>
                <a:gd name="connsiteY1" fmla="*/ 0 h 133350"/>
                <a:gd name="connsiteX2" fmla="*/ 117475 w 117475"/>
                <a:gd name="connsiteY2" fmla="*/ 127000 h 133350"/>
                <a:gd name="connsiteX3" fmla="*/ 95250 w 117475"/>
                <a:gd name="connsiteY3" fmla="*/ 133350 h 133350"/>
                <a:gd name="connsiteX4" fmla="*/ 34925 w 117475"/>
                <a:gd name="connsiteY4" fmla="*/ 98425 h 133350"/>
                <a:gd name="connsiteX5" fmla="*/ 0 w 117475"/>
                <a:gd name="connsiteY5" fmla="*/ 190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75" h="133350">
                  <a:moveTo>
                    <a:pt x="0" y="19050"/>
                  </a:moveTo>
                  <a:lnTo>
                    <a:pt x="57150" y="0"/>
                  </a:lnTo>
                  <a:lnTo>
                    <a:pt x="117475" y="127000"/>
                  </a:lnTo>
                  <a:lnTo>
                    <a:pt x="95250" y="133350"/>
                  </a:lnTo>
                  <a:lnTo>
                    <a:pt x="34925" y="98425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07" name="フリーフォーム 1041">
              <a:extLst>
                <a:ext uri="{FF2B5EF4-FFF2-40B4-BE49-F238E27FC236}">
                  <a16:creationId xmlns:a16="http://schemas.microsoft.com/office/drawing/2014/main" id="{3044B1E8-6FDA-4A62-AFCB-25ABA545C6A0}"/>
                </a:ext>
              </a:extLst>
            </p:cNvPr>
            <p:cNvSpPr/>
            <p:nvPr/>
          </p:nvSpPr>
          <p:spPr bwMode="auto">
            <a:xfrm>
              <a:off x="3112258" y="3499986"/>
              <a:ext cx="114043" cy="146627"/>
            </a:xfrm>
            <a:custGeom>
              <a:avLst/>
              <a:gdLst>
                <a:gd name="connsiteX0" fmla="*/ 0 w 155575"/>
                <a:gd name="connsiteY0" fmla="*/ 44450 h 200025"/>
                <a:gd name="connsiteX1" fmla="*/ 44450 w 155575"/>
                <a:gd name="connsiteY1" fmla="*/ 0 h 200025"/>
                <a:gd name="connsiteX2" fmla="*/ 101600 w 155575"/>
                <a:gd name="connsiteY2" fmla="*/ 41275 h 200025"/>
                <a:gd name="connsiteX3" fmla="*/ 155575 w 155575"/>
                <a:gd name="connsiteY3" fmla="*/ 63500 h 200025"/>
                <a:gd name="connsiteX4" fmla="*/ 136525 w 155575"/>
                <a:gd name="connsiteY4" fmla="*/ 200025 h 200025"/>
                <a:gd name="connsiteX5" fmla="*/ 95250 w 155575"/>
                <a:gd name="connsiteY5" fmla="*/ 120650 h 200025"/>
                <a:gd name="connsiteX6" fmla="*/ 69850 w 155575"/>
                <a:gd name="connsiteY6" fmla="*/ 149225 h 200025"/>
                <a:gd name="connsiteX7" fmla="*/ 0 w 155575"/>
                <a:gd name="connsiteY7" fmla="*/ 4445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575" h="200025">
                  <a:moveTo>
                    <a:pt x="0" y="44450"/>
                  </a:moveTo>
                  <a:lnTo>
                    <a:pt x="44450" y="0"/>
                  </a:lnTo>
                  <a:lnTo>
                    <a:pt x="101600" y="41275"/>
                  </a:lnTo>
                  <a:lnTo>
                    <a:pt x="155575" y="63500"/>
                  </a:lnTo>
                  <a:lnTo>
                    <a:pt x="136525" y="200025"/>
                  </a:lnTo>
                  <a:lnTo>
                    <a:pt x="95250" y="120650"/>
                  </a:lnTo>
                  <a:lnTo>
                    <a:pt x="69850" y="149225"/>
                  </a:lnTo>
                  <a:lnTo>
                    <a:pt x="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08" name="フリーフォーム 1042">
              <a:extLst>
                <a:ext uri="{FF2B5EF4-FFF2-40B4-BE49-F238E27FC236}">
                  <a16:creationId xmlns:a16="http://schemas.microsoft.com/office/drawing/2014/main" id="{2DD708A4-71DD-42AD-B920-A43965773118}"/>
                </a:ext>
              </a:extLst>
            </p:cNvPr>
            <p:cNvSpPr/>
            <p:nvPr/>
          </p:nvSpPr>
          <p:spPr bwMode="auto">
            <a:xfrm>
              <a:off x="2879516" y="3674542"/>
              <a:ext cx="153609" cy="153609"/>
            </a:xfrm>
            <a:custGeom>
              <a:avLst/>
              <a:gdLst>
                <a:gd name="connsiteX0" fmla="*/ 209550 w 209550"/>
                <a:gd name="connsiteY0" fmla="*/ 0 h 209550"/>
                <a:gd name="connsiteX1" fmla="*/ 66675 w 209550"/>
                <a:gd name="connsiteY1" fmla="*/ 19050 h 209550"/>
                <a:gd name="connsiteX2" fmla="*/ 3175 w 209550"/>
                <a:gd name="connsiteY2" fmla="*/ 47625 h 209550"/>
                <a:gd name="connsiteX3" fmla="*/ 0 w 209550"/>
                <a:gd name="connsiteY3" fmla="*/ 209550 h 209550"/>
                <a:gd name="connsiteX4" fmla="*/ 158750 w 209550"/>
                <a:gd name="connsiteY4" fmla="*/ 136525 h 209550"/>
                <a:gd name="connsiteX5" fmla="*/ 209550 w 209550"/>
                <a:gd name="connsiteY5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550" h="209550">
                  <a:moveTo>
                    <a:pt x="209550" y="0"/>
                  </a:moveTo>
                  <a:lnTo>
                    <a:pt x="66675" y="19050"/>
                  </a:lnTo>
                  <a:lnTo>
                    <a:pt x="3175" y="47625"/>
                  </a:lnTo>
                  <a:cubicBezTo>
                    <a:pt x="2117" y="101600"/>
                    <a:pt x="1058" y="155575"/>
                    <a:pt x="0" y="209550"/>
                  </a:cubicBezTo>
                  <a:lnTo>
                    <a:pt x="158750" y="136525"/>
                  </a:lnTo>
                  <a:lnTo>
                    <a:pt x="209550" y="0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10" name="フリーフォーム 1043">
              <a:extLst>
                <a:ext uri="{FF2B5EF4-FFF2-40B4-BE49-F238E27FC236}">
                  <a16:creationId xmlns:a16="http://schemas.microsoft.com/office/drawing/2014/main" id="{E5FB9F4F-49C9-4AB1-A9CA-433558AE5637}"/>
                </a:ext>
              </a:extLst>
            </p:cNvPr>
            <p:cNvSpPr/>
            <p:nvPr/>
          </p:nvSpPr>
          <p:spPr bwMode="auto">
            <a:xfrm>
              <a:off x="2874861" y="3790912"/>
              <a:ext cx="102406" cy="151282"/>
            </a:xfrm>
            <a:custGeom>
              <a:avLst/>
              <a:gdLst>
                <a:gd name="connsiteX0" fmla="*/ 12700 w 139700"/>
                <a:gd name="connsiteY0" fmla="*/ 41275 h 206375"/>
                <a:gd name="connsiteX1" fmla="*/ 0 w 139700"/>
                <a:gd name="connsiteY1" fmla="*/ 206375 h 206375"/>
                <a:gd name="connsiteX2" fmla="*/ 57150 w 139700"/>
                <a:gd name="connsiteY2" fmla="*/ 158750 h 206375"/>
                <a:gd name="connsiteX3" fmla="*/ 69850 w 139700"/>
                <a:gd name="connsiteY3" fmla="*/ 85725 h 206375"/>
                <a:gd name="connsiteX4" fmla="*/ 139700 w 139700"/>
                <a:gd name="connsiteY4" fmla="*/ 66675 h 206375"/>
                <a:gd name="connsiteX5" fmla="*/ 139700 w 139700"/>
                <a:gd name="connsiteY5" fmla="*/ 0 h 206375"/>
                <a:gd name="connsiteX6" fmla="*/ 12700 w 139700"/>
                <a:gd name="connsiteY6" fmla="*/ 41275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9700" h="206375">
                  <a:moveTo>
                    <a:pt x="12700" y="41275"/>
                  </a:moveTo>
                  <a:lnTo>
                    <a:pt x="0" y="206375"/>
                  </a:lnTo>
                  <a:lnTo>
                    <a:pt x="57150" y="158750"/>
                  </a:lnTo>
                  <a:lnTo>
                    <a:pt x="69850" y="85725"/>
                  </a:lnTo>
                  <a:lnTo>
                    <a:pt x="139700" y="66675"/>
                  </a:lnTo>
                  <a:lnTo>
                    <a:pt x="139700" y="0"/>
                  </a:lnTo>
                  <a:lnTo>
                    <a:pt x="1270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11" name="フリーフォーム 1044">
              <a:extLst>
                <a:ext uri="{FF2B5EF4-FFF2-40B4-BE49-F238E27FC236}">
                  <a16:creationId xmlns:a16="http://schemas.microsoft.com/office/drawing/2014/main" id="{63CF3650-0087-4B2C-8E41-03964F0BFBBA}"/>
                </a:ext>
              </a:extLst>
            </p:cNvPr>
            <p:cNvSpPr/>
            <p:nvPr/>
          </p:nvSpPr>
          <p:spPr bwMode="auto">
            <a:xfrm>
              <a:off x="2977267" y="3660577"/>
              <a:ext cx="228086" cy="265325"/>
            </a:xfrm>
            <a:custGeom>
              <a:avLst/>
              <a:gdLst>
                <a:gd name="connsiteX0" fmla="*/ 174625 w 311150"/>
                <a:gd name="connsiteY0" fmla="*/ 0 h 361950"/>
                <a:gd name="connsiteX1" fmla="*/ 228600 w 311150"/>
                <a:gd name="connsiteY1" fmla="*/ 76200 h 361950"/>
                <a:gd name="connsiteX2" fmla="*/ 222250 w 311150"/>
                <a:gd name="connsiteY2" fmla="*/ 152400 h 361950"/>
                <a:gd name="connsiteX3" fmla="*/ 257175 w 311150"/>
                <a:gd name="connsiteY3" fmla="*/ 209550 h 361950"/>
                <a:gd name="connsiteX4" fmla="*/ 311150 w 311150"/>
                <a:gd name="connsiteY4" fmla="*/ 336550 h 361950"/>
                <a:gd name="connsiteX5" fmla="*/ 266700 w 311150"/>
                <a:gd name="connsiteY5" fmla="*/ 336550 h 361950"/>
                <a:gd name="connsiteX6" fmla="*/ 193675 w 311150"/>
                <a:gd name="connsiteY6" fmla="*/ 361950 h 361950"/>
                <a:gd name="connsiteX7" fmla="*/ 3175 w 311150"/>
                <a:gd name="connsiteY7" fmla="*/ 241300 h 361950"/>
                <a:gd name="connsiteX8" fmla="*/ 0 w 311150"/>
                <a:gd name="connsiteY8" fmla="*/ 168275 h 361950"/>
                <a:gd name="connsiteX9" fmla="*/ 34925 w 311150"/>
                <a:gd name="connsiteY9" fmla="*/ 161925 h 361950"/>
                <a:gd name="connsiteX10" fmla="*/ 76200 w 311150"/>
                <a:gd name="connsiteY10" fmla="*/ 12700 h 361950"/>
                <a:gd name="connsiteX11" fmla="*/ 174625 w 311150"/>
                <a:gd name="connsiteY11" fmla="*/ 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150" h="361950">
                  <a:moveTo>
                    <a:pt x="174625" y="0"/>
                  </a:moveTo>
                  <a:lnTo>
                    <a:pt x="228600" y="76200"/>
                  </a:lnTo>
                  <a:lnTo>
                    <a:pt x="222250" y="152400"/>
                  </a:lnTo>
                  <a:lnTo>
                    <a:pt x="257175" y="209550"/>
                  </a:lnTo>
                  <a:lnTo>
                    <a:pt x="311150" y="336550"/>
                  </a:lnTo>
                  <a:lnTo>
                    <a:pt x="266700" y="336550"/>
                  </a:lnTo>
                  <a:lnTo>
                    <a:pt x="193675" y="361950"/>
                  </a:lnTo>
                  <a:lnTo>
                    <a:pt x="3175" y="241300"/>
                  </a:lnTo>
                  <a:lnTo>
                    <a:pt x="0" y="168275"/>
                  </a:lnTo>
                  <a:lnTo>
                    <a:pt x="34925" y="161925"/>
                  </a:lnTo>
                  <a:lnTo>
                    <a:pt x="76200" y="12700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12" name="フリーフォーム 1045">
              <a:extLst>
                <a:ext uri="{FF2B5EF4-FFF2-40B4-BE49-F238E27FC236}">
                  <a16:creationId xmlns:a16="http://schemas.microsoft.com/office/drawing/2014/main" id="{54C3014D-4F3D-4BF3-AEF6-02D065C8F980}"/>
                </a:ext>
              </a:extLst>
            </p:cNvPr>
            <p:cNvSpPr/>
            <p:nvPr/>
          </p:nvSpPr>
          <p:spPr bwMode="auto">
            <a:xfrm>
              <a:off x="3091311" y="3586100"/>
              <a:ext cx="477119" cy="467810"/>
            </a:xfrm>
            <a:custGeom>
              <a:avLst/>
              <a:gdLst>
                <a:gd name="connsiteX0" fmla="*/ 3175 w 650875"/>
                <a:gd name="connsiteY0" fmla="*/ 0 h 638175"/>
                <a:gd name="connsiteX1" fmla="*/ 0 w 650875"/>
                <a:gd name="connsiteY1" fmla="*/ 104775 h 638175"/>
                <a:gd name="connsiteX2" fmla="*/ 28575 w 650875"/>
                <a:gd name="connsiteY2" fmla="*/ 107950 h 638175"/>
                <a:gd name="connsiteX3" fmla="*/ 66675 w 650875"/>
                <a:gd name="connsiteY3" fmla="*/ 177800 h 638175"/>
                <a:gd name="connsiteX4" fmla="*/ 69850 w 650875"/>
                <a:gd name="connsiteY4" fmla="*/ 241300 h 638175"/>
                <a:gd name="connsiteX5" fmla="*/ 146050 w 650875"/>
                <a:gd name="connsiteY5" fmla="*/ 419100 h 638175"/>
                <a:gd name="connsiteX6" fmla="*/ 193675 w 650875"/>
                <a:gd name="connsiteY6" fmla="*/ 428625 h 638175"/>
                <a:gd name="connsiteX7" fmla="*/ 234950 w 650875"/>
                <a:gd name="connsiteY7" fmla="*/ 508000 h 638175"/>
                <a:gd name="connsiteX8" fmla="*/ 371475 w 650875"/>
                <a:gd name="connsiteY8" fmla="*/ 571500 h 638175"/>
                <a:gd name="connsiteX9" fmla="*/ 412750 w 650875"/>
                <a:gd name="connsiteY9" fmla="*/ 539750 h 638175"/>
                <a:gd name="connsiteX10" fmla="*/ 447675 w 650875"/>
                <a:gd name="connsiteY10" fmla="*/ 603250 h 638175"/>
                <a:gd name="connsiteX11" fmla="*/ 587375 w 650875"/>
                <a:gd name="connsiteY11" fmla="*/ 638175 h 638175"/>
                <a:gd name="connsiteX12" fmla="*/ 615950 w 650875"/>
                <a:gd name="connsiteY12" fmla="*/ 574675 h 638175"/>
                <a:gd name="connsiteX13" fmla="*/ 650875 w 650875"/>
                <a:gd name="connsiteY13" fmla="*/ 539750 h 638175"/>
                <a:gd name="connsiteX14" fmla="*/ 600075 w 650875"/>
                <a:gd name="connsiteY14" fmla="*/ 438150 h 638175"/>
                <a:gd name="connsiteX15" fmla="*/ 549275 w 650875"/>
                <a:gd name="connsiteY15" fmla="*/ 419100 h 638175"/>
                <a:gd name="connsiteX16" fmla="*/ 581025 w 650875"/>
                <a:gd name="connsiteY16" fmla="*/ 384175 h 638175"/>
                <a:gd name="connsiteX17" fmla="*/ 542925 w 650875"/>
                <a:gd name="connsiteY17" fmla="*/ 327025 h 638175"/>
                <a:gd name="connsiteX18" fmla="*/ 558800 w 650875"/>
                <a:gd name="connsiteY18" fmla="*/ 200025 h 638175"/>
                <a:gd name="connsiteX19" fmla="*/ 568325 w 650875"/>
                <a:gd name="connsiteY19" fmla="*/ 149225 h 638175"/>
                <a:gd name="connsiteX20" fmla="*/ 415925 w 650875"/>
                <a:gd name="connsiteY20" fmla="*/ 50800 h 638175"/>
                <a:gd name="connsiteX21" fmla="*/ 361950 w 650875"/>
                <a:gd name="connsiteY21" fmla="*/ 101600 h 638175"/>
                <a:gd name="connsiteX22" fmla="*/ 250825 w 650875"/>
                <a:gd name="connsiteY22" fmla="*/ 133350 h 638175"/>
                <a:gd name="connsiteX23" fmla="*/ 200025 w 650875"/>
                <a:gd name="connsiteY23" fmla="*/ 107950 h 638175"/>
                <a:gd name="connsiteX24" fmla="*/ 174625 w 650875"/>
                <a:gd name="connsiteY24" fmla="*/ 92075 h 638175"/>
                <a:gd name="connsiteX25" fmla="*/ 130175 w 650875"/>
                <a:gd name="connsiteY25" fmla="*/ 9525 h 638175"/>
                <a:gd name="connsiteX26" fmla="*/ 88900 w 650875"/>
                <a:gd name="connsiteY26" fmla="*/ 34925 h 638175"/>
                <a:gd name="connsiteX27" fmla="*/ 3175 w 650875"/>
                <a:gd name="connsiteY27" fmla="*/ 0 h 638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50875" h="638175">
                  <a:moveTo>
                    <a:pt x="3175" y="0"/>
                  </a:moveTo>
                  <a:cubicBezTo>
                    <a:pt x="2117" y="34925"/>
                    <a:pt x="1058" y="69850"/>
                    <a:pt x="0" y="104775"/>
                  </a:cubicBezTo>
                  <a:lnTo>
                    <a:pt x="28575" y="107950"/>
                  </a:lnTo>
                  <a:lnTo>
                    <a:pt x="66675" y="177800"/>
                  </a:lnTo>
                  <a:lnTo>
                    <a:pt x="69850" y="241300"/>
                  </a:lnTo>
                  <a:lnTo>
                    <a:pt x="146050" y="419100"/>
                  </a:lnTo>
                  <a:lnTo>
                    <a:pt x="193675" y="428625"/>
                  </a:lnTo>
                  <a:lnTo>
                    <a:pt x="234950" y="508000"/>
                  </a:lnTo>
                  <a:lnTo>
                    <a:pt x="371475" y="571500"/>
                  </a:lnTo>
                  <a:lnTo>
                    <a:pt x="412750" y="539750"/>
                  </a:lnTo>
                  <a:lnTo>
                    <a:pt x="447675" y="603250"/>
                  </a:lnTo>
                  <a:lnTo>
                    <a:pt x="587375" y="638175"/>
                  </a:lnTo>
                  <a:lnTo>
                    <a:pt x="615950" y="574675"/>
                  </a:lnTo>
                  <a:lnTo>
                    <a:pt x="650875" y="539750"/>
                  </a:lnTo>
                  <a:lnTo>
                    <a:pt x="600075" y="438150"/>
                  </a:lnTo>
                  <a:lnTo>
                    <a:pt x="549275" y="419100"/>
                  </a:lnTo>
                  <a:lnTo>
                    <a:pt x="581025" y="384175"/>
                  </a:lnTo>
                  <a:lnTo>
                    <a:pt x="542925" y="327025"/>
                  </a:lnTo>
                  <a:lnTo>
                    <a:pt x="558800" y="200025"/>
                  </a:lnTo>
                  <a:lnTo>
                    <a:pt x="568325" y="149225"/>
                  </a:lnTo>
                  <a:lnTo>
                    <a:pt x="415925" y="50800"/>
                  </a:lnTo>
                  <a:lnTo>
                    <a:pt x="361950" y="101600"/>
                  </a:lnTo>
                  <a:lnTo>
                    <a:pt x="250825" y="133350"/>
                  </a:lnTo>
                  <a:lnTo>
                    <a:pt x="200025" y="107950"/>
                  </a:lnTo>
                  <a:lnTo>
                    <a:pt x="174625" y="92075"/>
                  </a:lnTo>
                  <a:lnTo>
                    <a:pt x="130175" y="9525"/>
                  </a:lnTo>
                  <a:lnTo>
                    <a:pt x="88900" y="34925"/>
                  </a:lnTo>
                  <a:lnTo>
                    <a:pt x="3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14" name="フリーフォーム 1047">
              <a:extLst>
                <a:ext uri="{FF2B5EF4-FFF2-40B4-BE49-F238E27FC236}">
                  <a16:creationId xmlns:a16="http://schemas.microsoft.com/office/drawing/2014/main" id="{2823825A-CC7C-4DB1-99AA-C23C274E074C}"/>
                </a:ext>
              </a:extLst>
            </p:cNvPr>
            <p:cNvSpPr/>
            <p:nvPr/>
          </p:nvSpPr>
          <p:spPr bwMode="auto">
            <a:xfrm>
              <a:off x="3985037" y="3881681"/>
              <a:ext cx="195503" cy="132662"/>
            </a:xfrm>
            <a:custGeom>
              <a:avLst/>
              <a:gdLst>
                <a:gd name="connsiteX0" fmla="*/ 73025 w 266700"/>
                <a:gd name="connsiteY0" fmla="*/ 0 h 180975"/>
                <a:gd name="connsiteX1" fmla="*/ 12700 w 266700"/>
                <a:gd name="connsiteY1" fmla="*/ 15875 h 180975"/>
                <a:gd name="connsiteX2" fmla="*/ 0 w 266700"/>
                <a:gd name="connsiteY2" fmla="*/ 73025 h 180975"/>
                <a:gd name="connsiteX3" fmla="*/ 76200 w 266700"/>
                <a:gd name="connsiteY3" fmla="*/ 142875 h 180975"/>
                <a:gd name="connsiteX4" fmla="*/ 120650 w 266700"/>
                <a:gd name="connsiteY4" fmla="*/ 127000 h 180975"/>
                <a:gd name="connsiteX5" fmla="*/ 152400 w 266700"/>
                <a:gd name="connsiteY5" fmla="*/ 168275 h 180975"/>
                <a:gd name="connsiteX6" fmla="*/ 263525 w 266700"/>
                <a:gd name="connsiteY6" fmla="*/ 180975 h 180975"/>
                <a:gd name="connsiteX7" fmla="*/ 266700 w 266700"/>
                <a:gd name="connsiteY7" fmla="*/ 111125 h 180975"/>
                <a:gd name="connsiteX8" fmla="*/ 187325 w 266700"/>
                <a:gd name="connsiteY8" fmla="*/ 117475 h 180975"/>
                <a:gd name="connsiteX9" fmla="*/ 73025 w 266700"/>
                <a:gd name="connsiteY9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6700" h="180975">
                  <a:moveTo>
                    <a:pt x="73025" y="0"/>
                  </a:moveTo>
                  <a:lnTo>
                    <a:pt x="12700" y="15875"/>
                  </a:lnTo>
                  <a:lnTo>
                    <a:pt x="0" y="73025"/>
                  </a:lnTo>
                  <a:lnTo>
                    <a:pt x="76200" y="142875"/>
                  </a:lnTo>
                  <a:lnTo>
                    <a:pt x="120650" y="127000"/>
                  </a:lnTo>
                  <a:lnTo>
                    <a:pt x="152400" y="168275"/>
                  </a:lnTo>
                  <a:lnTo>
                    <a:pt x="263525" y="180975"/>
                  </a:lnTo>
                  <a:lnTo>
                    <a:pt x="266700" y="111125"/>
                  </a:lnTo>
                  <a:lnTo>
                    <a:pt x="187325" y="11747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15" name="フリーフォーム 1048">
              <a:extLst>
                <a:ext uri="{FF2B5EF4-FFF2-40B4-BE49-F238E27FC236}">
                  <a16:creationId xmlns:a16="http://schemas.microsoft.com/office/drawing/2014/main" id="{ABDA88D0-1B52-4BE5-ADB6-C85DE3B62395}"/>
                </a:ext>
              </a:extLst>
            </p:cNvPr>
            <p:cNvSpPr/>
            <p:nvPr/>
          </p:nvSpPr>
          <p:spPr bwMode="auto">
            <a:xfrm>
              <a:off x="4175885" y="4012016"/>
              <a:ext cx="97751" cy="139645"/>
            </a:xfrm>
            <a:custGeom>
              <a:avLst/>
              <a:gdLst>
                <a:gd name="connsiteX0" fmla="*/ 0 w 133350"/>
                <a:gd name="connsiteY0" fmla="*/ 0 h 190500"/>
                <a:gd name="connsiteX1" fmla="*/ 12700 w 133350"/>
                <a:gd name="connsiteY1" fmla="*/ 76200 h 190500"/>
                <a:gd name="connsiteX2" fmla="*/ 47625 w 133350"/>
                <a:gd name="connsiteY2" fmla="*/ 190500 h 190500"/>
                <a:gd name="connsiteX3" fmla="*/ 127000 w 133350"/>
                <a:gd name="connsiteY3" fmla="*/ 177800 h 190500"/>
                <a:gd name="connsiteX4" fmla="*/ 123825 w 133350"/>
                <a:gd name="connsiteY4" fmla="*/ 136525 h 190500"/>
                <a:gd name="connsiteX5" fmla="*/ 98425 w 133350"/>
                <a:gd name="connsiteY5" fmla="*/ 92075 h 190500"/>
                <a:gd name="connsiteX6" fmla="*/ 133350 w 133350"/>
                <a:gd name="connsiteY6" fmla="*/ 50800 h 190500"/>
                <a:gd name="connsiteX7" fmla="*/ 0 w 133350"/>
                <a:gd name="connsiteY7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350" h="190500">
                  <a:moveTo>
                    <a:pt x="0" y="0"/>
                  </a:moveTo>
                  <a:lnTo>
                    <a:pt x="12700" y="76200"/>
                  </a:lnTo>
                  <a:lnTo>
                    <a:pt x="47625" y="190500"/>
                  </a:lnTo>
                  <a:lnTo>
                    <a:pt x="127000" y="177800"/>
                  </a:lnTo>
                  <a:lnTo>
                    <a:pt x="123825" y="136525"/>
                  </a:lnTo>
                  <a:lnTo>
                    <a:pt x="98425" y="92075"/>
                  </a:lnTo>
                  <a:lnTo>
                    <a:pt x="133350" y="50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16" name="フリーフォーム 1049">
              <a:extLst>
                <a:ext uri="{FF2B5EF4-FFF2-40B4-BE49-F238E27FC236}">
                  <a16:creationId xmlns:a16="http://schemas.microsoft.com/office/drawing/2014/main" id="{252371EA-79FB-473F-9ECC-6A009A26FA11}"/>
                </a:ext>
              </a:extLst>
            </p:cNvPr>
            <p:cNvSpPr/>
            <p:nvPr/>
          </p:nvSpPr>
          <p:spPr bwMode="auto">
            <a:xfrm>
              <a:off x="4171230" y="3960813"/>
              <a:ext cx="93097" cy="51203"/>
            </a:xfrm>
            <a:custGeom>
              <a:avLst/>
              <a:gdLst>
                <a:gd name="connsiteX0" fmla="*/ 0 w 127000"/>
                <a:gd name="connsiteY0" fmla="*/ 69850 h 69850"/>
                <a:gd name="connsiteX1" fmla="*/ 15875 w 127000"/>
                <a:gd name="connsiteY1" fmla="*/ 6350 h 69850"/>
                <a:gd name="connsiteX2" fmla="*/ 107950 w 127000"/>
                <a:gd name="connsiteY2" fmla="*/ 0 h 69850"/>
                <a:gd name="connsiteX3" fmla="*/ 127000 w 127000"/>
                <a:gd name="connsiteY3" fmla="*/ 34925 h 69850"/>
                <a:gd name="connsiteX4" fmla="*/ 127000 w 127000"/>
                <a:gd name="connsiteY4" fmla="*/ 34925 h 69850"/>
                <a:gd name="connsiteX5" fmla="*/ 53975 w 127000"/>
                <a:gd name="connsiteY5" fmla="*/ 57150 h 69850"/>
                <a:gd name="connsiteX6" fmla="*/ 0 w 127000"/>
                <a:gd name="connsiteY6" fmla="*/ 69850 h 6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000" h="69850">
                  <a:moveTo>
                    <a:pt x="0" y="69850"/>
                  </a:moveTo>
                  <a:lnTo>
                    <a:pt x="15875" y="6350"/>
                  </a:lnTo>
                  <a:lnTo>
                    <a:pt x="107950" y="0"/>
                  </a:lnTo>
                  <a:lnTo>
                    <a:pt x="127000" y="34925"/>
                  </a:lnTo>
                  <a:lnTo>
                    <a:pt x="127000" y="34925"/>
                  </a:lnTo>
                  <a:lnTo>
                    <a:pt x="53975" y="57150"/>
                  </a:lnTo>
                  <a:lnTo>
                    <a:pt x="0" y="698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17" name="フリーフォーム 1050">
              <a:extLst>
                <a:ext uri="{FF2B5EF4-FFF2-40B4-BE49-F238E27FC236}">
                  <a16:creationId xmlns:a16="http://schemas.microsoft.com/office/drawing/2014/main" id="{6139D023-76FC-450C-A423-F8A668EABCD7}"/>
                </a:ext>
              </a:extLst>
            </p:cNvPr>
            <p:cNvSpPr/>
            <p:nvPr/>
          </p:nvSpPr>
          <p:spPr bwMode="auto">
            <a:xfrm>
              <a:off x="4264326" y="3949176"/>
              <a:ext cx="230414" cy="537632"/>
            </a:xfrm>
            <a:custGeom>
              <a:avLst/>
              <a:gdLst>
                <a:gd name="connsiteX0" fmla="*/ 0 w 314325"/>
                <a:gd name="connsiteY0" fmla="*/ 263525 h 733425"/>
                <a:gd name="connsiteX1" fmla="*/ 92075 w 314325"/>
                <a:gd name="connsiteY1" fmla="*/ 406400 h 733425"/>
                <a:gd name="connsiteX2" fmla="*/ 76200 w 314325"/>
                <a:gd name="connsiteY2" fmla="*/ 495300 h 733425"/>
                <a:gd name="connsiteX3" fmla="*/ 139700 w 314325"/>
                <a:gd name="connsiteY3" fmla="*/ 508000 h 733425"/>
                <a:gd name="connsiteX4" fmla="*/ 174625 w 314325"/>
                <a:gd name="connsiteY4" fmla="*/ 457200 h 733425"/>
                <a:gd name="connsiteX5" fmla="*/ 225425 w 314325"/>
                <a:gd name="connsiteY5" fmla="*/ 552450 h 733425"/>
                <a:gd name="connsiteX6" fmla="*/ 225425 w 314325"/>
                <a:gd name="connsiteY6" fmla="*/ 733425 h 733425"/>
                <a:gd name="connsiteX7" fmla="*/ 263525 w 314325"/>
                <a:gd name="connsiteY7" fmla="*/ 523875 h 733425"/>
                <a:gd name="connsiteX8" fmla="*/ 187325 w 314325"/>
                <a:gd name="connsiteY8" fmla="*/ 396875 h 733425"/>
                <a:gd name="connsiteX9" fmla="*/ 206375 w 314325"/>
                <a:gd name="connsiteY9" fmla="*/ 355600 h 733425"/>
                <a:gd name="connsiteX10" fmla="*/ 273050 w 314325"/>
                <a:gd name="connsiteY10" fmla="*/ 339725 h 733425"/>
                <a:gd name="connsiteX11" fmla="*/ 314325 w 314325"/>
                <a:gd name="connsiteY11" fmla="*/ 301625 h 733425"/>
                <a:gd name="connsiteX12" fmla="*/ 257175 w 314325"/>
                <a:gd name="connsiteY12" fmla="*/ 177800 h 733425"/>
                <a:gd name="connsiteX13" fmla="*/ 196850 w 314325"/>
                <a:gd name="connsiteY13" fmla="*/ 168275 h 733425"/>
                <a:gd name="connsiteX14" fmla="*/ 200025 w 314325"/>
                <a:gd name="connsiteY14" fmla="*/ 127000 h 733425"/>
                <a:gd name="connsiteX15" fmla="*/ 250825 w 314325"/>
                <a:gd name="connsiteY15" fmla="*/ 66675 h 733425"/>
                <a:gd name="connsiteX16" fmla="*/ 206375 w 314325"/>
                <a:gd name="connsiteY16" fmla="*/ 0 h 733425"/>
                <a:gd name="connsiteX17" fmla="*/ 171450 w 314325"/>
                <a:gd name="connsiteY17" fmla="*/ 9525 h 733425"/>
                <a:gd name="connsiteX18" fmla="*/ 165100 w 314325"/>
                <a:gd name="connsiteY18" fmla="*/ 41275 h 733425"/>
                <a:gd name="connsiteX19" fmla="*/ 114300 w 314325"/>
                <a:gd name="connsiteY19" fmla="*/ 73025 h 733425"/>
                <a:gd name="connsiteX20" fmla="*/ 111125 w 314325"/>
                <a:gd name="connsiteY20" fmla="*/ 171450 h 733425"/>
                <a:gd name="connsiteX21" fmla="*/ 66675 w 314325"/>
                <a:gd name="connsiteY21" fmla="*/ 171450 h 733425"/>
                <a:gd name="connsiteX22" fmla="*/ 47625 w 314325"/>
                <a:gd name="connsiteY22" fmla="*/ 279400 h 733425"/>
                <a:gd name="connsiteX23" fmla="*/ 22225 w 314325"/>
                <a:gd name="connsiteY23" fmla="*/ 196850 h 733425"/>
                <a:gd name="connsiteX24" fmla="*/ 0 w 314325"/>
                <a:gd name="connsiteY24" fmla="*/ 2635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14325" h="733425">
                  <a:moveTo>
                    <a:pt x="0" y="263525"/>
                  </a:moveTo>
                  <a:lnTo>
                    <a:pt x="92075" y="406400"/>
                  </a:lnTo>
                  <a:lnTo>
                    <a:pt x="76200" y="495300"/>
                  </a:lnTo>
                  <a:lnTo>
                    <a:pt x="139700" y="508000"/>
                  </a:lnTo>
                  <a:lnTo>
                    <a:pt x="174625" y="457200"/>
                  </a:lnTo>
                  <a:lnTo>
                    <a:pt x="225425" y="552450"/>
                  </a:lnTo>
                  <a:lnTo>
                    <a:pt x="225425" y="733425"/>
                  </a:lnTo>
                  <a:lnTo>
                    <a:pt x="263525" y="523875"/>
                  </a:lnTo>
                  <a:lnTo>
                    <a:pt x="187325" y="396875"/>
                  </a:lnTo>
                  <a:lnTo>
                    <a:pt x="206375" y="355600"/>
                  </a:lnTo>
                  <a:lnTo>
                    <a:pt x="273050" y="339725"/>
                  </a:lnTo>
                  <a:lnTo>
                    <a:pt x="314325" y="301625"/>
                  </a:lnTo>
                  <a:lnTo>
                    <a:pt x="257175" y="177800"/>
                  </a:lnTo>
                  <a:lnTo>
                    <a:pt x="196850" y="168275"/>
                  </a:lnTo>
                  <a:lnTo>
                    <a:pt x="200025" y="127000"/>
                  </a:lnTo>
                  <a:lnTo>
                    <a:pt x="250825" y="66675"/>
                  </a:lnTo>
                  <a:lnTo>
                    <a:pt x="206375" y="0"/>
                  </a:lnTo>
                  <a:lnTo>
                    <a:pt x="171450" y="9525"/>
                  </a:lnTo>
                  <a:lnTo>
                    <a:pt x="165100" y="41275"/>
                  </a:lnTo>
                  <a:lnTo>
                    <a:pt x="114300" y="73025"/>
                  </a:lnTo>
                  <a:lnTo>
                    <a:pt x="111125" y="171450"/>
                  </a:lnTo>
                  <a:lnTo>
                    <a:pt x="66675" y="171450"/>
                  </a:lnTo>
                  <a:lnTo>
                    <a:pt x="47625" y="279400"/>
                  </a:lnTo>
                  <a:lnTo>
                    <a:pt x="22225" y="196850"/>
                  </a:lnTo>
                  <a:lnTo>
                    <a:pt x="0" y="263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35" name="フリーフォーム 1052">
              <a:extLst>
                <a:ext uri="{FF2B5EF4-FFF2-40B4-BE49-F238E27FC236}">
                  <a16:creationId xmlns:a16="http://schemas.microsoft.com/office/drawing/2014/main" id="{496C092C-1E37-4B6B-A214-61A402E498C9}"/>
                </a:ext>
              </a:extLst>
            </p:cNvPr>
            <p:cNvSpPr/>
            <p:nvPr/>
          </p:nvSpPr>
          <p:spPr bwMode="auto">
            <a:xfrm>
              <a:off x="3966418" y="4475171"/>
              <a:ext cx="69822" cy="111716"/>
            </a:xfrm>
            <a:custGeom>
              <a:avLst/>
              <a:gdLst>
                <a:gd name="connsiteX0" fmla="*/ 19050 w 95250"/>
                <a:gd name="connsiteY0" fmla="*/ 0 h 152400"/>
                <a:gd name="connsiteX1" fmla="*/ 0 w 95250"/>
                <a:gd name="connsiteY1" fmla="*/ 50800 h 152400"/>
                <a:gd name="connsiteX2" fmla="*/ 25400 w 95250"/>
                <a:gd name="connsiteY2" fmla="*/ 152400 h 152400"/>
                <a:gd name="connsiteX3" fmla="*/ 95250 w 95250"/>
                <a:gd name="connsiteY3" fmla="*/ 101600 h 152400"/>
                <a:gd name="connsiteX4" fmla="*/ 60325 w 95250"/>
                <a:gd name="connsiteY4" fmla="*/ 38100 h 152400"/>
                <a:gd name="connsiteX5" fmla="*/ 19050 w 95250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" h="152400">
                  <a:moveTo>
                    <a:pt x="19050" y="0"/>
                  </a:moveTo>
                  <a:lnTo>
                    <a:pt x="0" y="50800"/>
                  </a:lnTo>
                  <a:lnTo>
                    <a:pt x="25400" y="152400"/>
                  </a:lnTo>
                  <a:lnTo>
                    <a:pt x="95250" y="101600"/>
                  </a:lnTo>
                  <a:lnTo>
                    <a:pt x="60325" y="38100"/>
                  </a:lnTo>
                  <a:lnTo>
                    <a:pt x="190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36" name="フリーフォーム 1055">
              <a:extLst>
                <a:ext uri="{FF2B5EF4-FFF2-40B4-BE49-F238E27FC236}">
                  <a16:creationId xmlns:a16="http://schemas.microsoft.com/office/drawing/2014/main" id="{AE3E79BE-75EF-4B9A-BD67-3E6DD67B0DFB}"/>
                </a:ext>
              </a:extLst>
            </p:cNvPr>
            <p:cNvSpPr/>
            <p:nvPr/>
          </p:nvSpPr>
          <p:spPr bwMode="auto">
            <a:xfrm>
              <a:off x="4406299" y="4198209"/>
              <a:ext cx="202485" cy="386350"/>
            </a:xfrm>
            <a:custGeom>
              <a:avLst/>
              <a:gdLst>
                <a:gd name="connsiteX0" fmla="*/ 95250 w 276225"/>
                <a:gd name="connsiteY0" fmla="*/ 0 h 527050"/>
                <a:gd name="connsiteX1" fmla="*/ 117475 w 276225"/>
                <a:gd name="connsiteY1" fmla="*/ 88900 h 527050"/>
                <a:gd name="connsiteX2" fmla="*/ 196850 w 276225"/>
                <a:gd name="connsiteY2" fmla="*/ 63500 h 527050"/>
                <a:gd name="connsiteX3" fmla="*/ 276225 w 276225"/>
                <a:gd name="connsiteY3" fmla="*/ 177800 h 527050"/>
                <a:gd name="connsiteX4" fmla="*/ 260350 w 276225"/>
                <a:gd name="connsiteY4" fmla="*/ 219075 h 527050"/>
                <a:gd name="connsiteX5" fmla="*/ 180975 w 276225"/>
                <a:gd name="connsiteY5" fmla="*/ 219075 h 527050"/>
                <a:gd name="connsiteX6" fmla="*/ 171450 w 276225"/>
                <a:gd name="connsiteY6" fmla="*/ 301625 h 527050"/>
                <a:gd name="connsiteX7" fmla="*/ 107950 w 276225"/>
                <a:gd name="connsiteY7" fmla="*/ 257175 h 527050"/>
                <a:gd name="connsiteX8" fmla="*/ 82550 w 276225"/>
                <a:gd name="connsiteY8" fmla="*/ 381000 h 527050"/>
                <a:gd name="connsiteX9" fmla="*/ 168275 w 276225"/>
                <a:gd name="connsiteY9" fmla="*/ 520700 h 527050"/>
                <a:gd name="connsiteX10" fmla="*/ 85725 w 276225"/>
                <a:gd name="connsiteY10" fmla="*/ 527050 h 527050"/>
                <a:gd name="connsiteX11" fmla="*/ 22225 w 276225"/>
                <a:gd name="connsiteY11" fmla="*/ 406400 h 527050"/>
                <a:gd name="connsiteX12" fmla="*/ 76200 w 276225"/>
                <a:gd name="connsiteY12" fmla="*/ 196850 h 527050"/>
                <a:gd name="connsiteX13" fmla="*/ 0 w 276225"/>
                <a:gd name="connsiteY13" fmla="*/ 57150 h 527050"/>
                <a:gd name="connsiteX14" fmla="*/ 12700 w 276225"/>
                <a:gd name="connsiteY14" fmla="*/ 19050 h 527050"/>
                <a:gd name="connsiteX15" fmla="*/ 95250 w 276225"/>
                <a:gd name="connsiteY15" fmla="*/ 0 h 52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6225" h="527050">
                  <a:moveTo>
                    <a:pt x="95250" y="0"/>
                  </a:moveTo>
                  <a:lnTo>
                    <a:pt x="117475" y="88900"/>
                  </a:lnTo>
                  <a:lnTo>
                    <a:pt x="196850" y="63500"/>
                  </a:lnTo>
                  <a:lnTo>
                    <a:pt x="276225" y="177800"/>
                  </a:lnTo>
                  <a:lnTo>
                    <a:pt x="260350" y="219075"/>
                  </a:lnTo>
                  <a:lnTo>
                    <a:pt x="180975" y="219075"/>
                  </a:lnTo>
                  <a:lnTo>
                    <a:pt x="171450" y="301625"/>
                  </a:lnTo>
                  <a:lnTo>
                    <a:pt x="107950" y="257175"/>
                  </a:lnTo>
                  <a:lnTo>
                    <a:pt x="82550" y="381000"/>
                  </a:lnTo>
                  <a:lnTo>
                    <a:pt x="168275" y="520700"/>
                  </a:lnTo>
                  <a:lnTo>
                    <a:pt x="85725" y="527050"/>
                  </a:lnTo>
                  <a:lnTo>
                    <a:pt x="22225" y="406400"/>
                  </a:lnTo>
                  <a:lnTo>
                    <a:pt x="76200" y="196850"/>
                  </a:lnTo>
                  <a:lnTo>
                    <a:pt x="0" y="57150"/>
                  </a:lnTo>
                  <a:lnTo>
                    <a:pt x="12700" y="19050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37" name="フリーフォーム 1056">
              <a:extLst>
                <a:ext uri="{FF2B5EF4-FFF2-40B4-BE49-F238E27FC236}">
                  <a16:creationId xmlns:a16="http://schemas.microsoft.com/office/drawing/2014/main" id="{B3AFDBE8-F747-45B8-A287-7B049AF7919B}"/>
                </a:ext>
              </a:extLst>
            </p:cNvPr>
            <p:cNvSpPr/>
            <p:nvPr/>
          </p:nvSpPr>
          <p:spPr bwMode="auto">
            <a:xfrm>
              <a:off x="4473794" y="4577577"/>
              <a:ext cx="97751" cy="137317"/>
            </a:xfrm>
            <a:custGeom>
              <a:avLst/>
              <a:gdLst>
                <a:gd name="connsiteX0" fmla="*/ 0 w 133350"/>
                <a:gd name="connsiteY0" fmla="*/ 15875 h 187325"/>
                <a:gd name="connsiteX1" fmla="*/ 31750 w 133350"/>
                <a:gd name="connsiteY1" fmla="*/ 111125 h 187325"/>
                <a:gd name="connsiteX2" fmla="*/ 133350 w 133350"/>
                <a:gd name="connsiteY2" fmla="*/ 187325 h 187325"/>
                <a:gd name="connsiteX3" fmla="*/ 123825 w 133350"/>
                <a:gd name="connsiteY3" fmla="*/ 28575 h 187325"/>
                <a:gd name="connsiteX4" fmla="*/ 79375 w 133350"/>
                <a:gd name="connsiteY4" fmla="*/ 0 h 187325"/>
                <a:gd name="connsiteX5" fmla="*/ 0 w 133350"/>
                <a:gd name="connsiteY5" fmla="*/ 15875 h 18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350" h="187325">
                  <a:moveTo>
                    <a:pt x="0" y="15875"/>
                  </a:moveTo>
                  <a:lnTo>
                    <a:pt x="31750" y="111125"/>
                  </a:lnTo>
                  <a:lnTo>
                    <a:pt x="133350" y="187325"/>
                  </a:lnTo>
                  <a:lnTo>
                    <a:pt x="123825" y="28575"/>
                  </a:lnTo>
                  <a:lnTo>
                    <a:pt x="79375" y="0"/>
                  </a:lnTo>
                  <a:lnTo>
                    <a:pt x="0" y="15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38" name="フリーフォーム 1057">
              <a:extLst>
                <a:ext uri="{FF2B5EF4-FFF2-40B4-BE49-F238E27FC236}">
                  <a16:creationId xmlns:a16="http://schemas.microsoft.com/office/drawing/2014/main" id="{2C718C1D-DB7D-47C2-8510-E506FFC46EC6}"/>
                </a:ext>
              </a:extLst>
            </p:cNvPr>
            <p:cNvSpPr/>
            <p:nvPr/>
          </p:nvSpPr>
          <p:spPr bwMode="auto">
            <a:xfrm>
              <a:off x="4352769" y="4600852"/>
              <a:ext cx="265325" cy="300236"/>
            </a:xfrm>
            <a:custGeom>
              <a:avLst/>
              <a:gdLst>
                <a:gd name="connsiteX0" fmla="*/ 0 w 361950"/>
                <a:gd name="connsiteY0" fmla="*/ 9525 h 409575"/>
                <a:gd name="connsiteX1" fmla="*/ 76200 w 361950"/>
                <a:gd name="connsiteY1" fmla="*/ 0 h 409575"/>
                <a:gd name="connsiteX2" fmla="*/ 260350 w 361950"/>
                <a:gd name="connsiteY2" fmla="*/ 184150 h 409575"/>
                <a:gd name="connsiteX3" fmla="*/ 301625 w 361950"/>
                <a:gd name="connsiteY3" fmla="*/ 254000 h 409575"/>
                <a:gd name="connsiteX4" fmla="*/ 355600 w 361950"/>
                <a:gd name="connsiteY4" fmla="*/ 298450 h 409575"/>
                <a:gd name="connsiteX5" fmla="*/ 361950 w 361950"/>
                <a:gd name="connsiteY5" fmla="*/ 390525 h 409575"/>
                <a:gd name="connsiteX6" fmla="*/ 307975 w 361950"/>
                <a:gd name="connsiteY6" fmla="*/ 409575 h 409575"/>
                <a:gd name="connsiteX7" fmla="*/ 196850 w 361950"/>
                <a:gd name="connsiteY7" fmla="*/ 314325 h 409575"/>
                <a:gd name="connsiteX8" fmla="*/ 149225 w 361950"/>
                <a:gd name="connsiteY8" fmla="*/ 190500 h 409575"/>
                <a:gd name="connsiteX9" fmla="*/ 85725 w 361950"/>
                <a:gd name="connsiteY9" fmla="*/ 114300 h 409575"/>
                <a:gd name="connsiteX10" fmla="*/ 0 w 361950"/>
                <a:gd name="connsiteY10" fmla="*/ 95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1950" h="409575">
                  <a:moveTo>
                    <a:pt x="0" y="9525"/>
                  </a:moveTo>
                  <a:lnTo>
                    <a:pt x="76200" y="0"/>
                  </a:lnTo>
                  <a:lnTo>
                    <a:pt x="260350" y="184150"/>
                  </a:lnTo>
                  <a:lnTo>
                    <a:pt x="301625" y="254000"/>
                  </a:lnTo>
                  <a:lnTo>
                    <a:pt x="355600" y="298450"/>
                  </a:lnTo>
                  <a:lnTo>
                    <a:pt x="361950" y="390525"/>
                  </a:lnTo>
                  <a:lnTo>
                    <a:pt x="307975" y="409575"/>
                  </a:lnTo>
                  <a:lnTo>
                    <a:pt x="196850" y="314325"/>
                  </a:lnTo>
                  <a:lnTo>
                    <a:pt x="149225" y="190500"/>
                  </a:lnTo>
                  <a:lnTo>
                    <a:pt x="85725" y="114300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39" name="フリーフォーム 1058">
              <a:extLst>
                <a:ext uri="{FF2B5EF4-FFF2-40B4-BE49-F238E27FC236}">
                  <a16:creationId xmlns:a16="http://schemas.microsoft.com/office/drawing/2014/main" id="{6A5745A2-941C-4199-A546-1FE536E3733D}"/>
                </a:ext>
              </a:extLst>
            </p:cNvPr>
            <p:cNvSpPr/>
            <p:nvPr/>
          </p:nvSpPr>
          <p:spPr bwMode="auto">
            <a:xfrm>
              <a:off x="4620420" y="4903415"/>
              <a:ext cx="423589" cy="83787"/>
            </a:xfrm>
            <a:custGeom>
              <a:avLst/>
              <a:gdLst>
                <a:gd name="connsiteX0" fmla="*/ 0 w 577850"/>
                <a:gd name="connsiteY0" fmla="*/ 34925 h 114300"/>
                <a:gd name="connsiteX1" fmla="*/ 38100 w 577850"/>
                <a:gd name="connsiteY1" fmla="*/ 0 h 114300"/>
                <a:gd name="connsiteX2" fmla="*/ 269875 w 577850"/>
                <a:gd name="connsiteY2" fmla="*/ 57150 h 114300"/>
                <a:gd name="connsiteX3" fmla="*/ 403225 w 577850"/>
                <a:gd name="connsiteY3" fmla="*/ 82550 h 114300"/>
                <a:gd name="connsiteX4" fmla="*/ 577850 w 577850"/>
                <a:gd name="connsiteY4" fmla="*/ 92075 h 114300"/>
                <a:gd name="connsiteX5" fmla="*/ 355600 w 577850"/>
                <a:gd name="connsiteY5" fmla="*/ 114300 h 114300"/>
                <a:gd name="connsiteX6" fmla="*/ 273050 w 577850"/>
                <a:gd name="connsiteY6" fmla="*/ 114300 h 114300"/>
                <a:gd name="connsiteX7" fmla="*/ 111125 w 577850"/>
                <a:gd name="connsiteY7" fmla="*/ 76200 h 114300"/>
                <a:gd name="connsiteX8" fmla="*/ 63500 w 577850"/>
                <a:gd name="connsiteY8" fmla="*/ 69850 h 114300"/>
                <a:gd name="connsiteX9" fmla="*/ 0 w 577850"/>
                <a:gd name="connsiteY9" fmla="*/ 34925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7850" h="114300">
                  <a:moveTo>
                    <a:pt x="0" y="34925"/>
                  </a:moveTo>
                  <a:lnTo>
                    <a:pt x="38100" y="0"/>
                  </a:lnTo>
                  <a:lnTo>
                    <a:pt x="269875" y="57150"/>
                  </a:lnTo>
                  <a:lnTo>
                    <a:pt x="403225" y="82550"/>
                  </a:lnTo>
                  <a:lnTo>
                    <a:pt x="577850" y="92075"/>
                  </a:lnTo>
                  <a:lnTo>
                    <a:pt x="355600" y="114300"/>
                  </a:lnTo>
                  <a:lnTo>
                    <a:pt x="273050" y="114300"/>
                  </a:lnTo>
                  <a:lnTo>
                    <a:pt x="111125" y="76200"/>
                  </a:lnTo>
                  <a:lnTo>
                    <a:pt x="63500" y="69850"/>
                  </a:lnTo>
                  <a:lnTo>
                    <a:pt x="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0" name="フリーフォーム 1059">
              <a:extLst>
                <a:ext uri="{FF2B5EF4-FFF2-40B4-BE49-F238E27FC236}">
                  <a16:creationId xmlns:a16="http://schemas.microsoft.com/office/drawing/2014/main" id="{C518258D-F2EC-40A7-9082-20008B12B37E}"/>
                </a:ext>
              </a:extLst>
            </p:cNvPr>
            <p:cNvSpPr/>
            <p:nvPr/>
          </p:nvSpPr>
          <p:spPr bwMode="auto">
            <a:xfrm>
              <a:off x="5023063" y="4970910"/>
              <a:ext cx="130335" cy="65168"/>
            </a:xfrm>
            <a:custGeom>
              <a:avLst/>
              <a:gdLst>
                <a:gd name="connsiteX0" fmla="*/ 177800 w 177800"/>
                <a:gd name="connsiteY0" fmla="*/ 0 h 88900"/>
                <a:gd name="connsiteX1" fmla="*/ 82550 w 177800"/>
                <a:gd name="connsiteY1" fmla="*/ 9525 h 88900"/>
                <a:gd name="connsiteX2" fmla="*/ 0 w 177800"/>
                <a:gd name="connsiteY2" fmla="*/ 88900 h 88900"/>
                <a:gd name="connsiteX3" fmla="*/ 120650 w 177800"/>
                <a:gd name="connsiteY3" fmla="*/ 44450 h 88900"/>
                <a:gd name="connsiteX4" fmla="*/ 177800 w 177800"/>
                <a:gd name="connsiteY4" fmla="*/ 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800" h="88900">
                  <a:moveTo>
                    <a:pt x="177800" y="0"/>
                  </a:moveTo>
                  <a:lnTo>
                    <a:pt x="82550" y="9525"/>
                  </a:lnTo>
                  <a:lnTo>
                    <a:pt x="0" y="88900"/>
                  </a:lnTo>
                  <a:lnTo>
                    <a:pt x="120650" y="44450"/>
                  </a:lnTo>
                  <a:lnTo>
                    <a:pt x="177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1" name="フリーフォーム 1060">
              <a:extLst>
                <a:ext uri="{FF2B5EF4-FFF2-40B4-BE49-F238E27FC236}">
                  <a16:creationId xmlns:a16="http://schemas.microsoft.com/office/drawing/2014/main" id="{26F69784-09BA-4471-8233-31F9B2FBEC60}"/>
                </a:ext>
              </a:extLst>
            </p:cNvPr>
            <p:cNvSpPr/>
            <p:nvPr/>
          </p:nvSpPr>
          <p:spPr bwMode="auto">
            <a:xfrm>
              <a:off x="5486218" y="4826611"/>
              <a:ext cx="335147" cy="207140"/>
            </a:xfrm>
            <a:custGeom>
              <a:avLst/>
              <a:gdLst>
                <a:gd name="connsiteX0" fmla="*/ 15875 w 457200"/>
                <a:gd name="connsiteY0" fmla="*/ 0 h 282575"/>
                <a:gd name="connsiteX1" fmla="*/ 0 w 457200"/>
                <a:gd name="connsiteY1" fmla="*/ 228600 h 282575"/>
                <a:gd name="connsiteX2" fmla="*/ 85725 w 457200"/>
                <a:gd name="connsiteY2" fmla="*/ 234950 h 282575"/>
                <a:gd name="connsiteX3" fmla="*/ 111125 w 457200"/>
                <a:gd name="connsiteY3" fmla="*/ 196850 h 282575"/>
                <a:gd name="connsiteX4" fmla="*/ 196850 w 457200"/>
                <a:gd name="connsiteY4" fmla="*/ 200025 h 282575"/>
                <a:gd name="connsiteX5" fmla="*/ 231775 w 457200"/>
                <a:gd name="connsiteY5" fmla="*/ 263525 h 282575"/>
                <a:gd name="connsiteX6" fmla="*/ 339725 w 457200"/>
                <a:gd name="connsiteY6" fmla="*/ 282575 h 282575"/>
                <a:gd name="connsiteX7" fmla="*/ 266700 w 457200"/>
                <a:gd name="connsiteY7" fmla="*/ 184150 h 282575"/>
                <a:gd name="connsiteX8" fmla="*/ 457200 w 457200"/>
                <a:gd name="connsiteY8" fmla="*/ 200025 h 282575"/>
                <a:gd name="connsiteX9" fmla="*/ 288925 w 457200"/>
                <a:gd name="connsiteY9" fmla="*/ 114300 h 282575"/>
                <a:gd name="connsiteX10" fmla="*/ 247650 w 457200"/>
                <a:gd name="connsiteY10" fmla="*/ 60325 h 282575"/>
                <a:gd name="connsiteX11" fmla="*/ 180975 w 457200"/>
                <a:gd name="connsiteY11" fmla="*/ 92075 h 282575"/>
                <a:gd name="connsiteX12" fmla="*/ 136525 w 457200"/>
                <a:gd name="connsiteY12" fmla="*/ 22225 h 282575"/>
                <a:gd name="connsiteX13" fmla="*/ 15875 w 457200"/>
                <a:gd name="connsiteY13" fmla="*/ 0 h 282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7200" h="282575">
                  <a:moveTo>
                    <a:pt x="15875" y="0"/>
                  </a:moveTo>
                  <a:lnTo>
                    <a:pt x="0" y="228600"/>
                  </a:lnTo>
                  <a:lnTo>
                    <a:pt x="85725" y="234950"/>
                  </a:lnTo>
                  <a:lnTo>
                    <a:pt x="111125" y="196850"/>
                  </a:lnTo>
                  <a:lnTo>
                    <a:pt x="196850" y="200025"/>
                  </a:lnTo>
                  <a:lnTo>
                    <a:pt x="231775" y="263525"/>
                  </a:lnTo>
                  <a:lnTo>
                    <a:pt x="339725" y="282575"/>
                  </a:lnTo>
                  <a:lnTo>
                    <a:pt x="266700" y="184150"/>
                  </a:lnTo>
                  <a:lnTo>
                    <a:pt x="457200" y="200025"/>
                  </a:lnTo>
                  <a:lnTo>
                    <a:pt x="288925" y="114300"/>
                  </a:lnTo>
                  <a:lnTo>
                    <a:pt x="247650" y="60325"/>
                  </a:lnTo>
                  <a:lnTo>
                    <a:pt x="180975" y="92075"/>
                  </a:lnTo>
                  <a:lnTo>
                    <a:pt x="136525" y="22225"/>
                  </a:lnTo>
                  <a:lnTo>
                    <a:pt x="15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2" name="フリーフォーム 1061">
              <a:extLst>
                <a:ext uri="{FF2B5EF4-FFF2-40B4-BE49-F238E27FC236}">
                  <a16:creationId xmlns:a16="http://schemas.microsoft.com/office/drawing/2014/main" id="{A2F8CB04-C3F8-43EB-9186-7F3F3F0CA7E5}"/>
                </a:ext>
              </a:extLst>
            </p:cNvPr>
            <p:cNvSpPr/>
            <p:nvPr/>
          </p:nvSpPr>
          <p:spPr bwMode="auto">
            <a:xfrm>
              <a:off x="5237184" y="4754461"/>
              <a:ext cx="258342" cy="242051"/>
            </a:xfrm>
            <a:custGeom>
              <a:avLst/>
              <a:gdLst>
                <a:gd name="connsiteX0" fmla="*/ 352425 w 352425"/>
                <a:gd name="connsiteY0" fmla="*/ 95250 h 330200"/>
                <a:gd name="connsiteX1" fmla="*/ 212725 w 352425"/>
                <a:gd name="connsiteY1" fmla="*/ 25400 h 330200"/>
                <a:gd name="connsiteX2" fmla="*/ 152400 w 352425"/>
                <a:gd name="connsiteY2" fmla="*/ 104775 h 330200"/>
                <a:gd name="connsiteX3" fmla="*/ 66675 w 352425"/>
                <a:gd name="connsiteY3" fmla="*/ 0 h 330200"/>
                <a:gd name="connsiteX4" fmla="*/ 0 w 352425"/>
                <a:gd name="connsiteY4" fmla="*/ 19050 h 330200"/>
                <a:gd name="connsiteX5" fmla="*/ 76200 w 352425"/>
                <a:gd name="connsiteY5" fmla="*/ 133350 h 330200"/>
                <a:gd name="connsiteX6" fmla="*/ 244475 w 352425"/>
                <a:gd name="connsiteY6" fmla="*/ 184150 h 330200"/>
                <a:gd name="connsiteX7" fmla="*/ 269875 w 352425"/>
                <a:gd name="connsiteY7" fmla="*/ 276225 h 330200"/>
                <a:gd name="connsiteX8" fmla="*/ 342900 w 352425"/>
                <a:gd name="connsiteY8" fmla="*/ 330200 h 330200"/>
                <a:gd name="connsiteX9" fmla="*/ 352425 w 352425"/>
                <a:gd name="connsiteY9" fmla="*/ 9525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2425" h="330200">
                  <a:moveTo>
                    <a:pt x="352425" y="95250"/>
                  </a:moveTo>
                  <a:lnTo>
                    <a:pt x="212725" y="25400"/>
                  </a:lnTo>
                  <a:lnTo>
                    <a:pt x="152400" y="104775"/>
                  </a:lnTo>
                  <a:lnTo>
                    <a:pt x="66675" y="0"/>
                  </a:lnTo>
                  <a:lnTo>
                    <a:pt x="0" y="19050"/>
                  </a:lnTo>
                  <a:lnTo>
                    <a:pt x="76200" y="133350"/>
                  </a:lnTo>
                  <a:lnTo>
                    <a:pt x="244475" y="184150"/>
                  </a:lnTo>
                  <a:lnTo>
                    <a:pt x="269875" y="276225"/>
                  </a:lnTo>
                  <a:lnTo>
                    <a:pt x="342900" y="330200"/>
                  </a:lnTo>
                  <a:lnTo>
                    <a:pt x="352425" y="952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3" name="フリーフォーム 1062">
              <a:extLst>
                <a:ext uri="{FF2B5EF4-FFF2-40B4-BE49-F238E27FC236}">
                  <a16:creationId xmlns:a16="http://schemas.microsoft.com/office/drawing/2014/main" id="{00B94E2E-4471-42A4-B77E-CC78DF165ED9}"/>
                </a:ext>
              </a:extLst>
            </p:cNvPr>
            <p:cNvSpPr/>
            <p:nvPr/>
          </p:nvSpPr>
          <p:spPr bwMode="auto">
            <a:xfrm>
              <a:off x="4967205" y="4035290"/>
              <a:ext cx="48876" cy="102406"/>
            </a:xfrm>
            <a:custGeom>
              <a:avLst/>
              <a:gdLst>
                <a:gd name="connsiteX0" fmla="*/ 22225 w 66675"/>
                <a:gd name="connsiteY0" fmla="*/ 139700 h 139700"/>
                <a:gd name="connsiteX1" fmla="*/ 0 w 66675"/>
                <a:gd name="connsiteY1" fmla="*/ 88900 h 139700"/>
                <a:gd name="connsiteX2" fmla="*/ 41275 w 66675"/>
                <a:gd name="connsiteY2" fmla="*/ 0 h 139700"/>
                <a:gd name="connsiteX3" fmla="*/ 66675 w 66675"/>
                <a:gd name="connsiteY3" fmla="*/ 6350 h 139700"/>
                <a:gd name="connsiteX4" fmla="*/ 47625 w 66675"/>
                <a:gd name="connsiteY4" fmla="*/ 79375 h 139700"/>
                <a:gd name="connsiteX5" fmla="*/ 22225 w 66675"/>
                <a:gd name="connsiteY5" fmla="*/ 139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675" h="139700">
                  <a:moveTo>
                    <a:pt x="22225" y="139700"/>
                  </a:moveTo>
                  <a:lnTo>
                    <a:pt x="0" y="88900"/>
                  </a:lnTo>
                  <a:lnTo>
                    <a:pt x="41275" y="0"/>
                  </a:lnTo>
                  <a:lnTo>
                    <a:pt x="66675" y="6350"/>
                  </a:lnTo>
                  <a:lnTo>
                    <a:pt x="47625" y="79375"/>
                  </a:lnTo>
                  <a:lnTo>
                    <a:pt x="22225" y="139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4" name="フリーフォーム 1063">
              <a:extLst>
                <a:ext uri="{FF2B5EF4-FFF2-40B4-BE49-F238E27FC236}">
                  <a16:creationId xmlns:a16="http://schemas.microsoft.com/office/drawing/2014/main" id="{62536E53-7138-4EE5-BB78-180888704F96}"/>
                </a:ext>
              </a:extLst>
            </p:cNvPr>
            <p:cNvSpPr/>
            <p:nvPr/>
          </p:nvSpPr>
          <p:spPr bwMode="auto">
            <a:xfrm>
              <a:off x="4960223" y="4240103"/>
              <a:ext cx="76804" cy="162919"/>
            </a:xfrm>
            <a:custGeom>
              <a:avLst/>
              <a:gdLst>
                <a:gd name="connsiteX0" fmla="*/ 73025 w 104775"/>
                <a:gd name="connsiteY0" fmla="*/ 0 h 222250"/>
                <a:gd name="connsiteX1" fmla="*/ 15875 w 104775"/>
                <a:gd name="connsiteY1" fmla="*/ 0 h 222250"/>
                <a:gd name="connsiteX2" fmla="*/ 0 w 104775"/>
                <a:gd name="connsiteY2" fmla="*/ 123825 h 222250"/>
                <a:gd name="connsiteX3" fmla="*/ 22225 w 104775"/>
                <a:gd name="connsiteY3" fmla="*/ 222250 h 222250"/>
                <a:gd name="connsiteX4" fmla="*/ 38100 w 104775"/>
                <a:gd name="connsiteY4" fmla="*/ 120650 h 222250"/>
                <a:gd name="connsiteX5" fmla="*/ 104775 w 104775"/>
                <a:gd name="connsiteY5" fmla="*/ 73025 h 222250"/>
                <a:gd name="connsiteX6" fmla="*/ 73025 w 104775"/>
                <a:gd name="connsiteY6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222250">
                  <a:moveTo>
                    <a:pt x="73025" y="0"/>
                  </a:moveTo>
                  <a:lnTo>
                    <a:pt x="15875" y="0"/>
                  </a:lnTo>
                  <a:lnTo>
                    <a:pt x="0" y="123825"/>
                  </a:lnTo>
                  <a:lnTo>
                    <a:pt x="22225" y="222250"/>
                  </a:lnTo>
                  <a:lnTo>
                    <a:pt x="38100" y="120650"/>
                  </a:lnTo>
                  <a:lnTo>
                    <a:pt x="104775" y="7302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5" name="フリーフォーム 1064">
              <a:extLst>
                <a:ext uri="{FF2B5EF4-FFF2-40B4-BE49-F238E27FC236}">
                  <a16:creationId xmlns:a16="http://schemas.microsoft.com/office/drawing/2014/main" id="{1EC79E22-4A96-4F8B-8739-FEFF6FB6A869}"/>
                </a:ext>
              </a:extLst>
            </p:cNvPr>
            <p:cNvSpPr/>
            <p:nvPr/>
          </p:nvSpPr>
          <p:spPr bwMode="auto">
            <a:xfrm>
              <a:off x="5034700" y="4358801"/>
              <a:ext cx="83787" cy="111716"/>
            </a:xfrm>
            <a:custGeom>
              <a:avLst/>
              <a:gdLst>
                <a:gd name="connsiteX0" fmla="*/ 0 w 114300"/>
                <a:gd name="connsiteY0" fmla="*/ 0 h 152400"/>
                <a:gd name="connsiteX1" fmla="*/ 79375 w 114300"/>
                <a:gd name="connsiteY1" fmla="*/ 57150 h 152400"/>
                <a:gd name="connsiteX2" fmla="*/ 114300 w 114300"/>
                <a:gd name="connsiteY2" fmla="*/ 139700 h 152400"/>
                <a:gd name="connsiteX3" fmla="*/ 73025 w 114300"/>
                <a:gd name="connsiteY3" fmla="*/ 152400 h 152400"/>
                <a:gd name="connsiteX4" fmla="*/ 60325 w 114300"/>
                <a:gd name="connsiteY4" fmla="*/ 101600 h 152400"/>
                <a:gd name="connsiteX5" fmla="*/ 28575 w 114300"/>
                <a:gd name="connsiteY5" fmla="*/ 41275 h 152400"/>
                <a:gd name="connsiteX6" fmla="*/ 0 w 114300"/>
                <a:gd name="connsiteY6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152400">
                  <a:moveTo>
                    <a:pt x="0" y="0"/>
                  </a:moveTo>
                  <a:lnTo>
                    <a:pt x="79375" y="57150"/>
                  </a:lnTo>
                  <a:lnTo>
                    <a:pt x="114300" y="139700"/>
                  </a:lnTo>
                  <a:lnTo>
                    <a:pt x="73025" y="152400"/>
                  </a:lnTo>
                  <a:lnTo>
                    <a:pt x="60325" y="101600"/>
                  </a:lnTo>
                  <a:lnTo>
                    <a:pt x="28575" y="412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6" name="フリーフォーム 1065">
              <a:extLst>
                <a:ext uri="{FF2B5EF4-FFF2-40B4-BE49-F238E27FC236}">
                  <a16:creationId xmlns:a16="http://schemas.microsoft.com/office/drawing/2014/main" id="{A522DB9B-1935-456D-B92B-AF7196F7B575}"/>
                </a:ext>
              </a:extLst>
            </p:cNvPr>
            <p:cNvSpPr/>
            <p:nvPr/>
          </p:nvSpPr>
          <p:spPr bwMode="auto">
            <a:xfrm>
              <a:off x="5002116" y="4426296"/>
              <a:ext cx="51203" cy="74477"/>
            </a:xfrm>
            <a:custGeom>
              <a:avLst/>
              <a:gdLst>
                <a:gd name="connsiteX0" fmla="*/ 0 w 69850"/>
                <a:gd name="connsiteY0" fmla="*/ 0 h 101600"/>
                <a:gd name="connsiteX1" fmla="*/ 31750 w 69850"/>
                <a:gd name="connsiteY1" fmla="*/ 101600 h 101600"/>
                <a:gd name="connsiteX2" fmla="*/ 69850 w 69850"/>
                <a:gd name="connsiteY2" fmla="*/ 79375 h 101600"/>
                <a:gd name="connsiteX3" fmla="*/ 66675 w 69850"/>
                <a:gd name="connsiteY3" fmla="*/ 31750 h 101600"/>
                <a:gd name="connsiteX4" fmla="*/ 0 w 69850"/>
                <a:gd name="connsiteY4" fmla="*/ 0 h 10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850" h="101600">
                  <a:moveTo>
                    <a:pt x="0" y="0"/>
                  </a:moveTo>
                  <a:lnTo>
                    <a:pt x="31750" y="101600"/>
                  </a:lnTo>
                  <a:lnTo>
                    <a:pt x="69850" y="79375"/>
                  </a:lnTo>
                  <a:lnTo>
                    <a:pt x="66675" y="3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7" name="フリーフォーム 1066">
              <a:extLst>
                <a:ext uri="{FF2B5EF4-FFF2-40B4-BE49-F238E27FC236}">
                  <a16:creationId xmlns:a16="http://schemas.microsoft.com/office/drawing/2014/main" id="{6DB5846B-FF7C-476E-ADD2-A92D560BB68C}"/>
                </a:ext>
              </a:extLst>
            </p:cNvPr>
            <p:cNvSpPr/>
            <p:nvPr/>
          </p:nvSpPr>
          <p:spPr bwMode="auto">
            <a:xfrm>
              <a:off x="4990479" y="4496118"/>
              <a:ext cx="141972" cy="97751"/>
            </a:xfrm>
            <a:custGeom>
              <a:avLst/>
              <a:gdLst>
                <a:gd name="connsiteX0" fmla="*/ 174625 w 193675"/>
                <a:gd name="connsiteY0" fmla="*/ 0 h 133350"/>
                <a:gd name="connsiteX1" fmla="*/ 193675 w 193675"/>
                <a:gd name="connsiteY1" fmla="*/ 82550 h 133350"/>
                <a:gd name="connsiteX2" fmla="*/ 168275 w 193675"/>
                <a:gd name="connsiteY2" fmla="*/ 133350 h 133350"/>
                <a:gd name="connsiteX3" fmla="*/ 98425 w 193675"/>
                <a:gd name="connsiteY3" fmla="*/ 117475 h 133350"/>
                <a:gd name="connsiteX4" fmla="*/ 104775 w 193675"/>
                <a:gd name="connsiteY4" fmla="*/ 63500 h 133350"/>
                <a:gd name="connsiteX5" fmla="*/ 0 w 193675"/>
                <a:gd name="connsiteY5" fmla="*/ 101600 h 133350"/>
                <a:gd name="connsiteX6" fmla="*/ 76200 w 193675"/>
                <a:gd name="connsiteY6" fmla="*/ 25400 h 133350"/>
                <a:gd name="connsiteX7" fmla="*/ 123825 w 193675"/>
                <a:gd name="connsiteY7" fmla="*/ 53975 h 133350"/>
                <a:gd name="connsiteX8" fmla="*/ 174625 w 193675"/>
                <a:gd name="connsiteY8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675" h="133350">
                  <a:moveTo>
                    <a:pt x="174625" y="0"/>
                  </a:moveTo>
                  <a:lnTo>
                    <a:pt x="193675" y="82550"/>
                  </a:lnTo>
                  <a:lnTo>
                    <a:pt x="168275" y="133350"/>
                  </a:lnTo>
                  <a:lnTo>
                    <a:pt x="98425" y="117475"/>
                  </a:lnTo>
                  <a:lnTo>
                    <a:pt x="104775" y="63500"/>
                  </a:lnTo>
                  <a:lnTo>
                    <a:pt x="0" y="101600"/>
                  </a:lnTo>
                  <a:lnTo>
                    <a:pt x="76200" y="25400"/>
                  </a:lnTo>
                  <a:lnTo>
                    <a:pt x="123825" y="53975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8" name="フリーフォーム 1067">
              <a:extLst>
                <a:ext uri="{FF2B5EF4-FFF2-40B4-BE49-F238E27FC236}">
                  <a16:creationId xmlns:a16="http://schemas.microsoft.com/office/drawing/2014/main" id="{95433950-A418-4D6D-93E3-7C55D8250C85}"/>
                </a:ext>
              </a:extLst>
            </p:cNvPr>
            <p:cNvSpPr/>
            <p:nvPr/>
          </p:nvSpPr>
          <p:spPr bwMode="auto">
            <a:xfrm>
              <a:off x="4690243" y="4628781"/>
              <a:ext cx="346785" cy="279289"/>
            </a:xfrm>
            <a:custGeom>
              <a:avLst/>
              <a:gdLst>
                <a:gd name="connsiteX0" fmla="*/ 41275 w 473075"/>
                <a:gd name="connsiteY0" fmla="*/ 92075 h 381000"/>
                <a:gd name="connsiteX1" fmla="*/ 0 w 473075"/>
                <a:gd name="connsiteY1" fmla="*/ 142875 h 381000"/>
                <a:gd name="connsiteX2" fmla="*/ 53975 w 473075"/>
                <a:gd name="connsiteY2" fmla="*/ 241300 h 381000"/>
                <a:gd name="connsiteX3" fmla="*/ 60325 w 473075"/>
                <a:gd name="connsiteY3" fmla="*/ 292100 h 381000"/>
                <a:gd name="connsiteX4" fmla="*/ 203200 w 473075"/>
                <a:gd name="connsiteY4" fmla="*/ 317500 h 381000"/>
                <a:gd name="connsiteX5" fmla="*/ 282575 w 473075"/>
                <a:gd name="connsiteY5" fmla="*/ 381000 h 381000"/>
                <a:gd name="connsiteX6" fmla="*/ 466725 w 473075"/>
                <a:gd name="connsiteY6" fmla="*/ 342900 h 381000"/>
                <a:gd name="connsiteX7" fmla="*/ 473075 w 473075"/>
                <a:gd name="connsiteY7" fmla="*/ 276225 h 381000"/>
                <a:gd name="connsiteX8" fmla="*/ 444500 w 473075"/>
                <a:gd name="connsiteY8" fmla="*/ 231775 h 381000"/>
                <a:gd name="connsiteX9" fmla="*/ 377825 w 473075"/>
                <a:gd name="connsiteY9" fmla="*/ 168275 h 381000"/>
                <a:gd name="connsiteX10" fmla="*/ 346075 w 473075"/>
                <a:gd name="connsiteY10" fmla="*/ 266700 h 381000"/>
                <a:gd name="connsiteX11" fmla="*/ 285750 w 473075"/>
                <a:gd name="connsiteY11" fmla="*/ 231775 h 381000"/>
                <a:gd name="connsiteX12" fmla="*/ 250825 w 473075"/>
                <a:gd name="connsiteY12" fmla="*/ 276225 h 381000"/>
                <a:gd name="connsiteX13" fmla="*/ 231775 w 473075"/>
                <a:gd name="connsiteY13" fmla="*/ 196850 h 381000"/>
                <a:gd name="connsiteX14" fmla="*/ 301625 w 473075"/>
                <a:gd name="connsiteY14" fmla="*/ 174625 h 381000"/>
                <a:gd name="connsiteX15" fmla="*/ 323850 w 473075"/>
                <a:gd name="connsiteY15" fmla="*/ 133350 h 381000"/>
                <a:gd name="connsiteX16" fmla="*/ 298450 w 473075"/>
                <a:gd name="connsiteY16" fmla="*/ 3175 h 381000"/>
                <a:gd name="connsiteX17" fmla="*/ 254000 w 473075"/>
                <a:gd name="connsiteY17" fmla="*/ 0 h 381000"/>
                <a:gd name="connsiteX18" fmla="*/ 203200 w 473075"/>
                <a:gd name="connsiteY18" fmla="*/ 95250 h 381000"/>
                <a:gd name="connsiteX19" fmla="*/ 149225 w 473075"/>
                <a:gd name="connsiteY19" fmla="*/ 95250 h 381000"/>
                <a:gd name="connsiteX20" fmla="*/ 123825 w 473075"/>
                <a:gd name="connsiteY20" fmla="*/ 130175 h 381000"/>
                <a:gd name="connsiteX21" fmla="*/ 41275 w 473075"/>
                <a:gd name="connsiteY21" fmla="*/ 92075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73075" h="381000">
                  <a:moveTo>
                    <a:pt x="41275" y="92075"/>
                  </a:moveTo>
                  <a:lnTo>
                    <a:pt x="0" y="142875"/>
                  </a:lnTo>
                  <a:lnTo>
                    <a:pt x="53975" y="241300"/>
                  </a:lnTo>
                  <a:lnTo>
                    <a:pt x="60325" y="292100"/>
                  </a:lnTo>
                  <a:lnTo>
                    <a:pt x="203200" y="317500"/>
                  </a:lnTo>
                  <a:lnTo>
                    <a:pt x="282575" y="381000"/>
                  </a:lnTo>
                  <a:lnTo>
                    <a:pt x="466725" y="342900"/>
                  </a:lnTo>
                  <a:lnTo>
                    <a:pt x="473075" y="276225"/>
                  </a:lnTo>
                  <a:lnTo>
                    <a:pt x="444500" y="231775"/>
                  </a:lnTo>
                  <a:lnTo>
                    <a:pt x="377825" y="168275"/>
                  </a:lnTo>
                  <a:lnTo>
                    <a:pt x="346075" y="266700"/>
                  </a:lnTo>
                  <a:lnTo>
                    <a:pt x="285750" y="231775"/>
                  </a:lnTo>
                  <a:lnTo>
                    <a:pt x="250825" y="276225"/>
                  </a:lnTo>
                  <a:lnTo>
                    <a:pt x="231775" y="196850"/>
                  </a:lnTo>
                  <a:lnTo>
                    <a:pt x="301625" y="174625"/>
                  </a:lnTo>
                  <a:lnTo>
                    <a:pt x="323850" y="133350"/>
                  </a:lnTo>
                  <a:lnTo>
                    <a:pt x="298450" y="3175"/>
                  </a:lnTo>
                  <a:lnTo>
                    <a:pt x="254000" y="0"/>
                  </a:lnTo>
                  <a:lnTo>
                    <a:pt x="203200" y="95250"/>
                  </a:lnTo>
                  <a:lnTo>
                    <a:pt x="149225" y="95250"/>
                  </a:lnTo>
                  <a:lnTo>
                    <a:pt x="123825" y="130175"/>
                  </a:lnTo>
                  <a:lnTo>
                    <a:pt x="412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9" name="フリーフォーム 1069">
              <a:extLst>
                <a:ext uri="{FF2B5EF4-FFF2-40B4-BE49-F238E27FC236}">
                  <a16:creationId xmlns:a16="http://schemas.microsoft.com/office/drawing/2014/main" id="{14AAEF83-8FB0-406E-97A8-E6242F498C23}"/>
                </a:ext>
              </a:extLst>
            </p:cNvPr>
            <p:cNvSpPr/>
            <p:nvPr/>
          </p:nvSpPr>
          <p:spPr bwMode="auto">
            <a:xfrm>
              <a:off x="4741446" y="4551976"/>
              <a:ext cx="195503" cy="172228"/>
            </a:xfrm>
            <a:custGeom>
              <a:avLst/>
              <a:gdLst>
                <a:gd name="connsiteX0" fmla="*/ 0 w 266700"/>
                <a:gd name="connsiteY0" fmla="*/ 212725 h 234950"/>
                <a:gd name="connsiteX1" fmla="*/ 60325 w 266700"/>
                <a:gd name="connsiteY1" fmla="*/ 234950 h 234950"/>
                <a:gd name="connsiteX2" fmla="*/ 66675 w 266700"/>
                <a:gd name="connsiteY2" fmla="*/ 203200 h 234950"/>
                <a:gd name="connsiteX3" fmla="*/ 142875 w 266700"/>
                <a:gd name="connsiteY3" fmla="*/ 206375 h 234950"/>
                <a:gd name="connsiteX4" fmla="*/ 184150 w 266700"/>
                <a:gd name="connsiteY4" fmla="*/ 104775 h 234950"/>
                <a:gd name="connsiteX5" fmla="*/ 225425 w 266700"/>
                <a:gd name="connsiteY5" fmla="*/ 114300 h 234950"/>
                <a:gd name="connsiteX6" fmla="*/ 266700 w 266700"/>
                <a:gd name="connsiteY6" fmla="*/ 79375 h 234950"/>
                <a:gd name="connsiteX7" fmla="*/ 215900 w 266700"/>
                <a:gd name="connsiteY7" fmla="*/ 0 h 234950"/>
                <a:gd name="connsiteX8" fmla="*/ 136525 w 266700"/>
                <a:gd name="connsiteY8" fmla="*/ 38100 h 234950"/>
                <a:gd name="connsiteX9" fmla="*/ 120650 w 266700"/>
                <a:gd name="connsiteY9" fmla="*/ 79375 h 234950"/>
                <a:gd name="connsiteX10" fmla="*/ 88900 w 266700"/>
                <a:gd name="connsiteY10" fmla="*/ 127000 h 234950"/>
                <a:gd name="connsiteX11" fmla="*/ 60325 w 266700"/>
                <a:gd name="connsiteY11" fmla="*/ 161925 h 234950"/>
                <a:gd name="connsiteX12" fmla="*/ 12700 w 266700"/>
                <a:gd name="connsiteY12" fmla="*/ 161925 h 234950"/>
                <a:gd name="connsiteX13" fmla="*/ 0 w 266700"/>
                <a:gd name="connsiteY13" fmla="*/ 212725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6700" h="234950">
                  <a:moveTo>
                    <a:pt x="0" y="212725"/>
                  </a:moveTo>
                  <a:lnTo>
                    <a:pt x="60325" y="234950"/>
                  </a:lnTo>
                  <a:lnTo>
                    <a:pt x="66675" y="203200"/>
                  </a:lnTo>
                  <a:lnTo>
                    <a:pt x="142875" y="206375"/>
                  </a:lnTo>
                  <a:lnTo>
                    <a:pt x="184150" y="104775"/>
                  </a:lnTo>
                  <a:lnTo>
                    <a:pt x="225425" y="114300"/>
                  </a:lnTo>
                  <a:lnTo>
                    <a:pt x="266700" y="79375"/>
                  </a:lnTo>
                  <a:lnTo>
                    <a:pt x="215900" y="0"/>
                  </a:lnTo>
                  <a:lnTo>
                    <a:pt x="136525" y="38100"/>
                  </a:lnTo>
                  <a:lnTo>
                    <a:pt x="120650" y="79375"/>
                  </a:lnTo>
                  <a:lnTo>
                    <a:pt x="88900" y="127000"/>
                  </a:lnTo>
                  <a:lnTo>
                    <a:pt x="60325" y="161925"/>
                  </a:lnTo>
                  <a:lnTo>
                    <a:pt x="12700" y="161925"/>
                  </a:lnTo>
                  <a:lnTo>
                    <a:pt x="0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50" name="フリーフォーム 1071">
              <a:extLst>
                <a:ext uri="{FF2B5EF4-FFF2-40B4-BE49-F238E27FC236}">
                  <a16:creationId xmlns:a16="http://schemas.microsoft.com/office/drawing/2014/main" id="{12A38112-4D12-4B31-8039-725B65F7B17E}"/>
                </a:ext>
              </a:extLst>
            </p:cNvPr>
            <p:cNvSpPr/>
            <p:nvPr/>
          </p:nvSpPr>
          <p:spPr bwMode="auto">
            <a:xfrm>
              <a:off x="4476121" y="4126060"/>
              <a:ext cx="179210" cy="239723"/>
            </a:xfrm>
            <a:custGeom>
              <a:avLst/>
              <a:gdLst>
                <a:gd name="connsiteX0" fmla="*/ 66675 w 244475"/>
                <a:gd name="connsiteY0" fmla="*/ 0 h 327025"/>
                <a:gd name="connsiteX1" fmla="*/ 34925 w 244475"/>
                <a:gd name="connsiteY1" fmla="*/ 60325 h 327025"/>
                <a:gd name="connsiteX2" fmla="*/ 0 w 244475"/>
                <a:gd name="connsiteY2" fmla="*/ 88900 h 327025"/>
                <a:gd name="connsiteX3" fmla="*/ 28575 w 244475"/>
                <a:gd name="connsiteY3" fmla="*/ 193675 h 327025"/>
                <a:gd name="connsiteX4" fmla="*/ 92075 w 244475"/>
                <a:gd name="connsiteY4" fmla="*/ 168275 h 327025"/>
                <a:gd name="connsiteX5" fmla="*/ 193675 w 244475"/>
                <a:gd name="connsiteY5" fmla="*/ 276225 h 327025"/>
                <a:gd name="connsiteX6" fmla="*/ 184150 w 244475"/>
                <a:gd name="connsiteY6" fmla="*/ 327025 h 327025"/>
                <a:gd name="connsiteX7" fmla="*/ 241300 w 244475"/>
                <a:gd name="connsiteY7" fmla="*/ 301625 h 327025"/>
                <a:gd name="connsiteX8" fmla="*/ 244475 w 244475"/>
                <a:gd name="connsiteY8" fmla="*/ 263525 h 327025"/>
                <a:gd name="connsiteX9" fmla="*/ 136525 w 244475"/>
                <a:gd name="connsiteY9" fmla="*/ 142875 h 327025"/>
                <a:gd name="connsiteX10" fmla="*/ 165100 w 244475"/>
                <a:gd name="connsiteY10" fmla="*/ 79375 h 327025"/>
                <a:gd name="connsiteX11" fmla="*/ 92075 w 244475"/>
                <a:gd name="connsiteY11" fmla="*/ 53975 h 327025"/>
                <a:gd name="connsiteX12" fmla="*/ 66675 w 244475"/>
                <a:gd name="connsiteY12" fmla="*/ 0 h 32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4475" h="327025">
                  <a:moveTo>
                    <a:pt x="66675" y="0"/>
                  </a:moveTo>
                  <a:lnTo>
                    <a:pt x="34925" y="60325"/>
                  </a:lnTo>
                  <a:lnTo>
                    <a:pt x="0" y="88900"/>
                  </a:lnTo>
                  <a:lnTo>
                    <a:pt x="28575" y="193675"/>
                  </a:lnTo>
                  <a:lnTo>
                    <a:pt x="92075" y="168275"/>
                  </a:lnTo>
                  <a:lnTo>
                    <a:pt x="193675" y="276225"/>
                  </a:lnTo>
                  <a:lnTo>
                    <a:pt x="184150" y="327025"/>
                  </a:lnTo>
                  <a:lnTo>
                    <a:pt x="241300" y="301625"/>
                  </a:lnTo>
                  <a:lnTo>
                    <a:pt x="244475" y="263525"/>
                  </a:lnTo>
                  <a:lnTo>
                    <a:pt x="136525" y="142875"/>
                  </a:lnTo>
                  <a:lnTo>
                    <a:pt x="165100" y="79375"/>
                  </a:lnTo>
                  <a:lnTo>
                    <a:pt x="92075" y="53975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0" name="フリーフォーム 1072">
              <a:extLst>
                <a:ext uri="{FF2B5EF4-FFF2-40B4-BE49-F238E27FC236}">
                  <a16:creationId xmlns:a16="http://schemas.microsoft.com/office/drawing/2014/main" id="{E77F96FB-327E-44D2-B244-1C8011F3FD1C}"/>
                </a:ext>
              </a:extLst>
            </p:cNvPr>
            <p:cNvSpPr/>
            <p:nvPr/>
          </p:nvSpPr>
          <p:spPr bwMode="auto">
            <a:xfrm>
              <a:off x="4518014" y="4093476"/>
              <a:ext cx="186193" cy="430571"/>
            </a:xfrm>
            <a:custGeom>
              <a:avLst/>
              <a:gdLst>
                <a:gd name="connsiteX0" fmla="*/ 0 w 254000"/>
                <a:gd name="connsiteY0" fmla="*/ 38100 h 587375"/>
                <a:gd name="connsiteX1" fmla="*/ 76200 w 254000"/>
                <a:gd name="connsiteY1" fmla="*/ 31750 h 587375"/>
                <a:gd name="connsiteX2" fmla="*/ 136525 w 254000"/>
                <a:gd name="connsiteY2" fmla="*/ 0 h 587375"/>
                <a:gd name="connsiteX3" fmla="*/ 219075 w 254000"/>
                <a:gd name="connsiteY3" fmla="*/ 76200 h 587375"/>
                <a:gd name="connsiteX4" fmla="*/ 149225 w 254000"/>
                <a:gd name="connsiteY4" fmla="*/ 165100 h 587375"/>
                <a:gd name="connsiteX5" fmla="*/ 254000 w 254000"/>
                <a:gd name="connsiteY5" fmla="*/ 346075 h 587375"/>
                <a:gd name="connsiteX6" fmla="*/ 254000 w 254000"/>
                <a:gd name="connsiteY6" fmla="*/ 466725 h 587375"/>
                <a:gd name="connsiteX7" fmla="*/ 104775 w 254000"/>
                <a:gd name="connsiteY7" fmla="*/ 587375 h 587375"/>
                <a:gd name="connsiteX8" fmla="*/ 95250 w 254000"/>
                <a:gd name="connsiteY8" fmla="*/ 514350 h 587375"/>
                <a:gd name="connsiteX9" fmla="*/ 193675 w 254000"/>
                <a:gd name="connsiteY9" fmla="*/ 441325 h 587375"/>
                <a:gd name="connsiteX10" fmla="*/ 190500 w 254000"/>
                <a:gd name="connsiteY10" fmla="*/ 349250 h 587375"/>
                <a:gd name="connsiteX11" fmla="*/ 190500 w 254000"/>
                <a:gd name="connsiteY11" fmla="*/ 307975 h 587375"/>
                <a:gd name="connsiteX12" fmla="*/ 82550 w 254000"/>
                <a:gd name="connsiteY12" fmla="*/ 190500 h 587375"/>
                <a:gd name="connsiteX13" fmla="*/ 104775 w 254000"/>
                <a:gd name="connsiteY13" fmla="*/ 127000 h 587375"/>
                <a:gd name="connsiteX14" fmla="*/ 41275 w 254000"/>
                <a:gd name="connsiteY14" fmla="*/ 101600 h 587375"/>
                <a:gd name="connsiteX15" fmla="*/ 0 w 254000"/>
                <a:gd name="connsiteY15" fmla="*/ 38100 h 58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4000" h="587375">
                  <a:moveTo>
                    <a:pt x="0" y="38100"/>
                  </a:moveTo>
                  <a:lnTo>
                    <a:pt x="76200" y="31750"/>
                  </a:lnTo>
                  <a:lnTo>
                    <a:pt x="136525" y="0"/>
                  </a:lnTo>
                  <a:lnTo>
                    <a:pt x="219075" y="76200"/>
                  </a:lnTo>
                  <a:lnTo>
                    <a:pt x="149225" y="165100"/>
                  </a:lnTo>
                  <a:lnTo>
                    <a:pt x="254000" y="346075"/>
                  </a:lnTo>
                  <a:lnTo>
                    <a:pt x="254000" y="466725"/>
                  </a:lnTo>
                  <a:lnTo>
                    <a:pt x="104775" y="587375"/>
                  </a:lnTo>
                  <a:lnTo>
                    <a:pt x="95250" y="514350"/>
                  </a:lnTo>
                  <a:lnTo>
                    <a:pt x="193675" y="441325"/>
                  </a:lnTo>
                  <a:lnTo>
                    <a:pt x="190500" y="349250"/>
                  </a:lnTo>
                  <a:lnTo>
                    <a:pt x="190500" y="307975"/>
                  </a:lnTo>
                  <a:lnTo>
                    <a:pt x="82550" y="190500"/>
                  </a:lnTo>
                  <a:lnTo>
                    <a:pt x="104775" y="127000"/>
                  </a:lnTo>
                  <a:lnTo>
                    <a:pt x="41275" y="1016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1" name="フリーフォーム 1073">
              <a:extLst>
                <a:ext uri="{FF2B5EF4-FFF2-40B4-BE49-F238E27FC236}">
                  <a16:creationId xmlns:a16="http://schemas.microsoft.com/office/drawing/2014/main" id="{AC2582CC-FA32-40B7-90C7-CACD6FD83D28}"/>
                </a:ext>
              </a:extLst>
            </p:cNvPr>
            <p:cNvSpPr/>
            <p:nvPr/>
          </p:nvSpPr>
          <p:spPr bwMode="auto">
            <a:xfrm>
              <a:off x="4529651" y="4333199"/>
              <a:ext cx="137317" cy="132662"/>
            </a:xfrm>
            <a:custGeom>
              <a:avLst/>
              <a:gdLst>
                <a:gd name="connsiteX0" fmla="*/ 0 w 187325"/>
                <a:gd name="connsiteY0" fmla="*/ 120650 h 180975"/>
                <a:gd name="connsiteX1" fmla="*/ 73025 w 187325"/>
                <a:gd name="connsiteY1" fmla="*/ 180975 h 180975"/>
                <a:gd name="connsiteX2" fmla="*/ 180975 w 187325"/>
                <a:gd name="connsiteY2" fmla="*/ 117475 h 180975"/>
                <a:gd name="connsiteX3" fmla="*/ 187325 w 187325"/>
                <a:gd name="connsiteY3" fmla="*/ 19050 h 180975"/>
                <a:gd name="connsiteX4" fmla="*/ 107950 w 187325"/>
                <a:gd name="connsiteY4" fmla="*/ 50800 h 180975"/>
                <a:gd name="connsiteX5" fmla="*/ 111125 w 187325"/>
                <a:gd name="connsiteY5" fmla="*/ 0 h 180975"/>
                <a:gd name="connsiteX6" fmla="*/ 82550 w 187325"/>
                <a:gd name="connsiteY6" fmla="*/ 44450 h 180975"/>
                <a:gd name="connsiteX7" fmla="*/ 19050 w 187325"/>
                <a:gd name="connsiteY7" fmla="*/ 31750 h 180975"/>
                <a:gd name="connsiteX8" fmla="*/ 0 w 187325"/>
                <a:gd name="connsiteY8" fmla="*/ 12065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7325" h="180975">
                  <a:moveTo>
                    <a:pt x="0" y="120650"/>
                  </a:moveTo>
                  <a:lnTo>
                    <a:pt x="73025" y="180975"/>
                  </a:lnTo>
                  <a:lnTo>
                    <a:pt x="180975" y="117475"/>
                  </a:lnTo>
                  <a:lnTo>
                    <a:pt x="187325" y="19050"/>
                  </a:lnTo>
                  <a:lnTo>
                    <a:pt x="107950" y="50800"/>
                  </a:lnTo>
                  <a:lnTo>
                    <a:pt x="111125" y="0"/>
                  </a:lnTo>
                  <a:lnTo>
                    <a:pt x="82550" y="44450"/>
                  </a:lnTo>
                  <a:lnTo>
                    <a:pt x="19050" y="31750"/>
                  </a:lnTo>
                  <a:lnTo>
                    <a:pt x="0" y="1206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2" name="フリーフォーム 1074">
              <a:extLst>
                <a:ext uri="{FF2B5EF4-FFF2-40B4-BE49-F238E27FC236}">
                  <a16:creationId xmlns:a16="http://schemas.microsoft.com/office/drawing/2014/main" id="{66B31712-2379-486D-82C0-5EAA377B71AB}"/>
                </a:ext>
              </a:extLst>
            </p:cNvPr>
            <p:cNvSpPr/>
            <p:nvPr/>
          </p:nvSpPr>
          <p:spPr bwMode="auto">
            <a:xfrm>
              <a:off x="3824446" y="3039158"/>
              <a:ext cx="1512818" cy="1149742"/>
            </a:xfrm>
            <a:custGeom>
              <a:avLst/>
              <a:gdLst>
                <a:gd name="connsiteX0" fmla="*/ 1603375 w 2063750"/>
                <a:gd name="connsiteY0" fmla="*/ 768350 h 1568450"/>
                <a:gd name="connsiteX1" fmla="*/ 1704975 w 2063750"/>
                <a:gd name="connsiteY1" fmla="*/ 739775 h 1568450"/>
                <a:gd name="connsiteX2" fmla="*/ 1768475 w 2063750"/>
                <a:gd name="connsiteY2" fmla="*/ 660400 h 1568450"/>
                <a:gd name="connsiteX3" fmla="*/ 1828800 w 2063750"/>
                <a:gd name="connsiteY3" fmla="*/ 657225 h 1568450"/>
                <a:gd name="connsiteX4" fmla="*/ 1828800 w 2063750"/>
                <a:gd name="connsiteY4" fmla="*/ 619125 h 1568450"/>
                <a:gd name="connsiteX5" fmla="*/ 1930400 w 2063750"/>
                <a:gd name="connsiteY5" fmla="*/ 593725 h 1568450"/>
                <a:gd name="connsiteX6" fmla="*/ 1943100 w 2063750"/>
                <a:gd name="connsiteY6" fmla="*/ 479425 h 1568450"/>
                <a:gd name="connsiteX7" fmla="*/ 2038350 w 2063750"/>
                <a:gd name="connsiteY7" fmla="*/ 450850 h 1568450"/>
                <a:gd name="connsiteX8" fmla="*/ 2063750 w 2063750"/>
                <a:gd name="connsiteY8" fmla="*/ 282575 h 1568450"/>
                <a:gd name="connsiteX9" fmla="*/ 1943100 w 2063750"/>
                <a:gd name="connsiteY9" fmla="*/ 330200 h 1568450"/>
                <a:gd name="connsiteX10" fmla="*/ 1844675 w 2063750"/>
                <a:gd name="connsiteY10" fmla="*/ 228600 h 1568450"/>
                <a:gd name="connsiteX11" fmla="*/ 1736725 w 2063750"/>
                <a:gd name="connsiteY11" fmla="*/ 25400 h 1568450"/>
                <a:gd name="connsiteX12" fmla="*/ 1622425 w 2063750"/>
                <a:gd name="connsiteY12" fmla="*/ 0 h 1568450"/>
                <a:gd name="connsiteX13" fmla="*/ 1549400 w 2063750"/>
                <a:gd name="connsiteY13" fmla="*/ 57150 h 1568450"/>
                <a:gd name="connsiteX14" fmla="*/ 1568450 w 2063750"/>
                <a:gd name="connsiteY14" fmla="*/ 114300 h 1568450"/>
                <a:gd name="connsiteX15" fmla="*/ 1530350 w 2063750"/>
                <a:gd name="connsiteY15" fmla="*/ 215900 h 1568450"/>
                <a:gd name="connsiteX16" fmla="*/ 1454150 w 2063750"/>
                <a:gd name="connsiteY16" fmla="*/ 209550 h 1568450"/>
                <a:gd name="connsiteX17" fmla="*/ 1409700 w 2063750"/>
                <a:gd name="connsiteY17" fmla="*/ 333375 h 1568450"/>
                <a:gd name="connsiteX18" fmla="*/ 1447800 w 2063750"/>
                <a:gd name="connsiteY18" fmla="*/ 339725 h 1568450"/>
                <a:gd name="connsiteX19" fmla="*/ 1498600 w 2063750"/>
                <a:gd name="connsiteY19" fmla="*/ 311150 h 1568450"/>
                <a:gd name="connsiteX20" fmla="*/ 1568450 w 2063750"/>
                <a:gd name="connsiteY20" fmla="*/ 393700 h 1568450"/>
                <a:gd name="connsiteX21" fmla="*/ 1479550 w 2063750"/>
                <a:gd name="connsiteY21" fmla="*/ 393700 h 1568450"/>
                <a:gd name="connsiteX22" fmla="*/ 1343025 w 2063750"/>
                <a:gd name="connsiteY22" fmla="*/ 495300 h 1568450"/>
                <a:gd name="connsiteX23" fmla="*/ 1282700 w 2063750"/>
                <a:gd name="connsiteY23" fmla="*/ 479425 h 1568450"/>
                <a:gd name="connsiteX24" fmla="*/ 1273175 w 2063750"/>
                <a:gd name="connsiteY24" fmla="*/ 517525 h 1568450"/>
                <a:gd name="connsiteX25" fmla="*/ 1295400 w 2063750"/>
                <a:gd name="connsiteY25" fmla="*/ 539750 h 1568450"/>
                <a:gd name="connsiteX26" fmla="*/ 1222375 w 2063750"/>
                <a:gd name="connsiteY26" fmla="*/ 615950 h 1568450"/>
                <a:gd name="connsiteX27" fmla="*/ 1155700 w 2063750"/>
                <a:gd name="connsiteY27" fmla="*/ 600075 h 1568450"/>
                <a:gd name="connsiteX28" fmla="*/ 1025525 w 2063750"/>
                <a:gd name="connsiteY28" fmla="*/ 663575 h 1568450"/>
                <a:gd name="connsiteX29" fmla="*/ 904875 w 2063750"/>
                <a:gd name="connsiteY29" fmla="*/ 577850 h 1568450"/>
                <a:gd name="connsiteX30" fmla="*/ 765175 w 2063750"/>
                <a:gd name="connsiteY30" fmla="*/ 606425 h 1568450"/>
                <a:gd name="connsiteX31" fmla="*/ 733425 w 2063750"/>
                <a:gd name="connsiteY31" fmla="*/ 511175 h 1568450"/>
                <a:gd name="connsiteX32" fmla="*/ 587375 w 2063750"/>
                <a:gd name="connsiteY32" fmla="*/ 476250 h 1568450"/>
                <a:gd name="connsiteX33" fmla="*/ 571500 w 2063750"/>
                <a:gd name="connsiteY33" fmla="*/ 377825 h 1568450"/>
                <a:gd name="connsiteX34" fmla="*/ 460375 w 2063750"/>
                <a:gd name="connsiteY34" fmla="*/ 269875 h 1568450"/>
                <a:gd name="connsiteX35" fmla="*/ 409575 w 2063750"/>
                <a:gd name="connsiteY35" fmla="*/ 304800 h 1568450"/>
                <a:gd name="connsiteX36" fmla="*/ 396875 w 2063750"/>
                <a:gd name="connsiteY36" fmla="*/ 390525 h 1568450"/>
                <a:gd name="connsiteX37" fmla="*/ 314325 w 2063750"/>
                <a:gd name="connsiteY37" fmla="*/ 365125 h 1568450"/>
                <a:gd name="connsiteX38" fmla="*/ 304800 w 2063750"/>
                <a:gd name="connsiteY38" fmla="*/ 457200 h 1568450"/>
                <a:gd name="connsiteX39" fmla="*/ 219075 w 2063750"/>
                <a:gd name="connsiteY39" fmla="*/ 463550 h 1568450"/>
                <a:gd name="connsiteX40" fmla="*/ 225425 w 2063750"/>
                <a:gd name="connsiteY40" fmla="*/ 609600 h 1568450"/>
                <a:gd name="connsiteX41" fmla="*/ 168275 w 2063750"/>
                <a:gd name="connsiteY41" fmla="*/ 666750 h 1568450"/>
                <a:gd name="connsiteX42" fmla="*/ 53975 w 2063750"/>
                <a:gd name="connsiteY42" fmla="*/ 717550 h 1568450"/>
                <a:gd name="connsiteX43" fmla="*/ 0 w 2063750"/>
                <a:gd name="connsiteY43" fmla="*/ 762000 h 1568450"/>
                <a:gd name="connsiteX44" fmla="*/ 31750 w 2063750"/>
                <a:gd name="connsiteY44" fmla="*/ 866775 h 1568450"/>
                <a:gd name="connsiteX45" fmla="*/ 111125 w 2063750"/>
                <a:gd name="connsiteY45" fmla="*/ 936625 h 1568450"/>
                <a:gd name="connsiteX46" fmla="*/ 174625 w 2063750"/>
                <a:gd name="connsiteY46" fmla="*/ 939800 h 1568450"/>
                <a:gd name="connsiteX47" fmla="*/ 161925 w 2063750"/>
                <a:gd name="connsiteY47" fmla="*/ 1073150 h 1568450"/>
                <a:gd name="connsiteX48" fmla="*/ 244475 w 2063750"/>
                <a:gd name="connsiteY48" fmla="*/ 1171575 h 1568450"/>
                <a:gd name="connsiteX49" fmla="*/ 295275 w 2063750"/>
                <a:gd name="connsiteY49" fmla="*/ 1149350 h 1568450"/>
                <a:gd name="connsiteX50" fmla="*/ 415925 w 2063750"/>
                <a:gd name="connsiteY50" fmla="*/ 1273175 h 1568450"/>
                <a:gd name="connsiteX51" fmla="*/ 590550 w 2063750"/>
                <a:gd name="connsiteY51" fmla="*/ 1263650 h 1568450"/>
                <a:gd name="connsiteX52" fmla="*/ 609600 w 2063750"/>
                <a:gd name="connsiteY52" fmla="*/ 1295400 h 1568450"/>
                <a:gd name="connsiteX53" fmla="*/ 492125 w 2063750"/>
                <a:gd name="connsiteY53" fmla="*/ 1327150 h 1568450"/>
                <a:gd name="connsiteX54" fmla="*/ 603250 w 2063750"/>
                <a:gd name="connsiteY54" fmla="*/ 1377950 h 1568450"/>
                <a:gd name="connsiteX55" fmla="*/ 577850 w 2063750"/>
                <a:gd name="connsiteY55" fmla="*/ 1431925 h 1568450"/>
                <a:gd name="connsiteX56" fmla="*/ 600075 w 2063750"/>
                <a:gd name="connsiteY56" fmla="*/ 1463675 h 1568450"/>
                <a:gd name="connsiteX57" fmla="*/ 619125 w 2063750"/>
                <a:gd name="connsiteY57" fmla="*/ 1438275 h 1568450"/>
                <a:gd name="connsiteX58" fmla="*/ 644525 w 2063750"/>
                <a:gd name="connsiteY58" fmla="*/ 1524000 h 1568450"/>
                <a:gd name="connsiteX59" fmla="*/ 669925 w 2063750"/>
                <a:gd name="connsiteY59" fmla="*/ 1425575 h 1568450"/>
                <a:gd name="connsiteX60" fmla="*/ 708025 w 2063750"/>
                <a:gd name="connsiteY60" fmla="*/ 1412875 h 1568450"/>
                <a:gd name="connsiteX61" fmla="*/ 714375 w 2063750"/>
                <a:gd name="connsiteY61" fmla="*/ 1311275 h 1568450"/>
                <a:gd name="connsiteX62" fmla="*/ 762000 w 2063750"/>
                <a:gd name="connsiteY62" fmla="*/ 1282700 h 1568450"/>
                <a:gd name="connsiteX63" fmla="*/ 768350 w 2063750"/>
                <a:gd name="connsiteY63" fmla="*/ 1247775 h 1568450"/>
                <a:gd name="connsiteX64" fmla="*/ 793750 w 2063750"/>
                <a:gd name="connsiteY64" fmla="*/ 1241425 h 1568450"/>
                <a:gd name="connsiteX65" fmla="*/ 847725 w 2063750"/>
                <a:gd name="connsiteY65" fmla="*/ 1308100 h 1568450"/>
                <a:gd name="connsiteX66" fmla="*/ 800100 w 2063750"/>
                <a:gd name="connsiteY66" fmla="*/ 1371600 h 1568450"/>
                <a:gd name="connsiteX67" fmla="*/ 800100 w 2063750"/>
                <a:gd name="connsiteY67" fmla="*/ 1409700 h 1568450"/>
                <a:gd name="connsiteX68" fmla="*/ 850900 w 2063750"/>
                <a:gd name="connsiteY68" fmla="*/ 1422400 h 1568450"/>
                <a:gd name="connsiteX69" fmla="*/ 908050 w 2063750"/>
                <a:gd name="connsiteY69" fmla="*/ 1539875 h 1568450"/>
                <a:gd name="connsiteX70" fmla="*/ 952500 w 2063750"/>
                <a:gd name="connsiteY70" fmla="*/ 1501775 h 1568450"/>
                <a:gd name="connsiteX71" fmla="*/ 949325 w 2063750"/>
                <a:gd name="connsiteY71" fmla="*/ 1476375 h 1568450"/>
                <a:gd name="connsiteX72" fmla="*/ 1022350 w 2063750"/>
                <a:gd name="connsiteY72" fmla="*/ 1473200 h 1568450"/>
                <a:gd name="connsiteX73" fmla="*/ 1079500 w 2063750"/>
                <a:gd name="connsiteY73" fmla="*/ 1438275 h 1568450"/>
                <a:gd name="connsiteX74" fmla="*/ 1155700 w 2063750"/>
                <a:gd name="connsiteY74" fmla="*/ 1517650 h 1568450"/>
                <a:gd name="connsiteX75" fmla="*/ 1212850 w 2063750"/>
                <a:gd name="connsiteY75" fmla="*/ 1524000 h 1568450"/>
                <a:gd name="connsiteX76" fmla="*/ 1212850 w 2063750"/>
                <a:gd name="connsiteY76" fmla="*/ 1568450 h 1568450"/>
                <a:gd name="connsiteX77" fmla="*/ 1257300 w 2063750"/>
                <a:gd name="connsiteY77" fmla="*/ 1527175 h 1568450"/>
                <a:gd name="connsiteX78" fmla="*/ 1450975 w 2063750"/>
                <a:gd name="connsiteY78" fmla="*/ 1463675 h 1568450"/>
                <a:gd name="connsiteX79" fmla="*/ 1574800 w 2063750"/>
                <a:gd name="connsiteY79" fmla="*/ 1304925 h 1568450"/>
                <a:gd name="connsiteX80" fmla="*/ 1647825 w 2063750"/>
                <a:gd name="connsiteY80" fmla="*/ 1174750 h 1568450"/>
                <a:gd name="connsiteX81" fmla="*/ 1603375 w 2063750"/>
                <a:gd name="connsiteY81" fmla="*/ 1158875 h 1568450"/>
                <a:gd name="connsiteX82" fmla="*/ 1628775 w 2063750"/>
                <a:gd name="connsiteY82" fmla="*/ 1082675 h 1568450"/>
                <a:gd name="connsiteX83" fmla="*/ 1530350 w 2063750"/>
                <a:gd name="connsiteY83" fmla="*/ 946150 h 1568450"/>
                <a:gd name="connsiteX84" fmla="*/ 1663700 w 2063750"/>
                <a:gd name="connsiteY84" fmla="*/ 857250 h 1568450"/>
                <a:gd name="connsiteX85" fmla="*/ 1577975 w 2063750"/>
                <a:gd name="connsiteY85" fmla="*/ 835025 h 1568450"/>
                <a:gd name="connsiteX86" fmla="*/ 1533525 w 2063750"/>
                <a:gd name="connsiteY86" fmla="*/ 889000 h 1568450"/>
                <a:gd name="connsiteX87" fmla="*/ 1520825 w 2063750"/>
                <a:gd name="connsiteY87" fmla="*/ 819150 h 1568450"/>
                <a:gd name="connsiteX88" fmla="*/ 1473200 w 2063750"/>
                <a:gd name="connsiteY88" fmla="*/ 793750 h 1568450"/>
                <a:gd name="connsiteX89" fmla="*/ 1498600 w 2063750"/>
                <a:gd name="connsiteY89" fmla="*/ 755650 h 1568450"/>
                <a:gd name="connsiteX90" fmla="*/ 1533525 w 2063750"/>
                <a:gd name="connsiteY90" fmla="*/ 762000 h 1568450"/>
                <a:gd name="connsiteX91" fmla="*/ 1609725 w 2063750"/>
                <a:gd name="connsiteY91" fmla="*/ 679450 h 1568450"/>
                <a:gd name="connsiteX92" fmla="*/ 1635125 w 2063750"/>
                <a:gd name="connsiteY92" fmla="*/ 692150 h 1568450"/>
                <a:gd name="connsiteX93" fmla="*/ 1603375 w 2063750"/>
                <a:gd name="connsiteY93" fmla="*/ 768350 h 156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2063750" h="1568450">
                  <a:moveTo>
                    <a:pt x="1603375" y="768350"/>
                  </a:moveTo>
                  <a:lnTo>
                    <a:pt x="1704975" y="739775"/>
                  </a:lnTo>
                  <a:lnTo>
                    <a:pt x="1768475" y="660400"/>
                  </a:lnTo>
                  <a:lnTo>
                    <a:pt x="1828800" y="657225"/>
                  </a:lnTo>
                  <a:lnTo>
                    <a:pt x="1828800" y="619125"/>
                  </a:lnTo>
                  <a:lnTo>
                    <a:pt x="1930400" y="593725"/>
                  </a:lnTo>
                  <a:lnTo>
                    <a:pt x="1943100" y="479425"/>
                  </a:lnTo>
                  <a:lnTo>
                    <a:pt x="2038350" y="450850"/>
                  </a:lnTo>
                  <a:lnTo>
                    <a:pt x="2063750" y="282575"/>
                  </a:lnTo>
                  <a:lnTo>
                    <a:pt x="1943100" y="330200"/>
                  </a:lnTo>
                  <a:lnTo>
                    <a:pt x="1844675" y="228600"/>
                  </a:lnTo>
                  <a:lnTo>
                    <a:pt x="1736725" y="25400"/>
                  </a:lnTo>
                  <a:lnTo>
                    <a:pt x="1622425" y="0"/>
                  </a:lnTo>
                  <a:lnTo>
                    <a:pt x="1549400" y="57150"/>
                  </a:lnTo>
                  <a:lnTo>
                    <a:pt x="1568450" y="114300"/>
                  </a:lnTo>
                  <a:lnTo>
                    <a:pt x="1530350" y="215900"/>
                  </a:lnTo>
                  <a:lnTo>
                    <a:pt x="1454150" y="209550"/>
                  </a:lnTo>
                  <a:lnTo>
                    <a:pt x="1409700" y="333375"/>
                  </a:lnTo>
                  <a:lnTo>
                    <a:pt x="1447800" y="339725"/>
                  </a:lnTo>
                  <a:lnTo>
                    <a:pt x="1498600" y="311150"/>
                  </a:lnTo>
                  <a:lnTo>
                    <a:pt x="1568450" y="393700"/>
                  </a:lnTo>
                  <a:lnTo>
                    <a:pt x="1479550" y="393700"/>
                  </a:lnTo>
                  <a:lnTo>
                    <a:pt x="1343025" y="495300"/>
                  </a:lnTo>
                  <a:lnTo>
                    <a:pt x="1282700" y="479425"/>
                  </a:lnTo>
                  <a:lnTo>
                    <a:pt x="1273175" y="517525"/>
                  </a:lnTo>
                  <a:lnTo>
                    <a:pt x="1295400" y="539750"/>
                  </a:lnTo>
                  <a:lnTo>
                    <a:pt x="1222375" y="615950"/>
                  </a:lnTo>
                  <a:lnTo>
                    <a:pt x="1155700" y="600075"/>
                  </a:lnTo>
                  <a:lnTo>
                    <a:pt x="1025525" y="663575"/>
                  </a:lnTo>
                  <a:lnTo>
                    <a:pt x="904875" y="577850"/>
                  </a:lnTo>
                  <a:lnTo>
                    <a:pt x="765175" y="606425"/>
                  </a:lnTo>
                  <a:lnTo>
                    <a:pt x="733425" y="511175"/>
                  </a:lnTo>
                  <a:lnTo>
                    <a:pt x="587375" y="476250"/>
                  </a:lnTo>
                  <a:lnTo>
                    <a:pt x="571500" y="377825"/>
                  </a:lnTo>
                  <a:lnTo>
                    <a:pt x="460375" y="269875"/>
                  </a:lnTo>
                  <a:lnTo>
                    <a:pt x="409575" y="304800"/>
                  </a:lnTo>
                  <a:lnTo>
                    <a:pt x="396875" y="390525"/>
                  </a:lnTo>
                  <a:lnTo>
                    <a:pt x="314325" y="365125"/>
                  </a:lnTo>
                  <a:lnTo>
                    <a:pt x="304800" y="457200"/>
                  </a:lnTo>
                  <a:lnTo>
                    <a:pt x="219075" y="463550"/>
                  </a:lnTo>
                  <a:lnTo>
                    <a:pt x="225425" y="609600"/>
                  </a:lnTo>
                  <a:lnTo>
                    <a:pt x="168275" y="666750"/>
                  </a:lnTo>
                  <a:lnTo>
                    <a:pt x="53975" y="717550"/>
                  </a:lnTo>
                  <a:lnTo>
                    <a:pt x="0" y="762000"/>
                  </a:lnTo>
                  <a:lnTo>
                    <a:pt x="31750" y="866775"/>
                  </a:lnTo>
                  <a:lnTo>
                    <a:pt x="111125" y="936625"/>
                  </a:lnTo>
                  <a:lnTo>
                    <a:pt x="174625" y="939800"/>
                  </a:lnTo>
                  <a:lnTo>
                    <a:pt x="161925" y="1073150"/>
                  </a:lnTo>
                  <a:lnTo>
                    <a:pt x="244475" y="1171575"/>
                  </a:lnTo>
                  <a:lnTo>
                    <a:pt x="295275" y="1149350"/>
                  </a:lnTo>
                  <a:lnTo>
                    <a:pt x="415925" y="1273175"/>
                  </a:lnTo>
                  <a:lnTo>
                    <a:pt x="590550" y="1263650"/>
                  </a:lnTo>
                  <a:lnTo>
                    <a:pt x="609600" y="1295400"/>
                  </a:lnTo>
                  <a:lnTo>
                    <a:pt x="492125" y="1327150"/>
                  </a:lnTo>
                  <a:lnTo>
                    <a:pt x="603250" y="1377950"/>
                  </a:lnTo>
                  <a:lnTo>
                    <a:pt x="577850" y="1431925"/>
                  </a:lnTo>
                  <a:lnTo>
                    <a:pt x="600075" y="1463675"/>
                  </a:lnTo>
                  <a:lnTo>
                    <a:pt x="619125" y="1438275"/>
                  </a:lnTo>
                  <a:lnTo>
                    <a:pt x="644525" y="1524000"/>
                  </a:lnTo>
                  <a:lnTo>
                    <a:pt x="669925" y="1425575"/>
                  </a:lnTo>
                  <a:lnTo>
                    <a:pt x="708025" y="1412875"/>
                  </a:lnTo>
                  <a:lnTo>
                    <a:pt x="714375" y="1311275"/>
                  </a:lnTo>
                  <a:lnTo>
                    <a:pt x="762000" y="1282700"/>
                  </a:lnTo>
                  <a:lnTo>
                    <a:pt x="768350" y="1247775"/>
                  </a:lnTo>
                  <a:lnTo>
                    <a:pt x="793750" y="1241425"/>
                  </a:lnTo>
                  <a:lnTo>
                    <a:pt x="847725" y="1308100"/>
                  </a:lnTo>
                  <a:lnTo>
                    <a:pt x="800100" y="1371600"/>
                  </a:lnTo>
                  <a:lnTo>
                    <a:pt x="800100" y="1409700"/>
                  </a:lnTo>
                  <a:lnTo>
                    <a:pt x="850900" y="1422400"/>
                  </a:lnTo>
                  <a:lnTo>
                    <a:pt x="908050" y="1539875"/>
                  </a:lnTo>
                  <a:lnTo>
                    <a:pt x="952500" y="1501775"/>
                  </a:lnTo>
                  <a:lnTo>
                    <a:pt x="949325" y="1476375"/>
                  </a:lnTo>
                  <a:lnTo>
                    <a:pt x="1022350" y="1473200"/>
                  </a:lnTo>
                  <a:lnTo>
                    <a:pt x="1079500" y="1438275"/>
                  </a:lnTo>
                  <a:lnTo>
                    <a:pt x="1155700" y="1517650"/>
                  </a:lnTo>
                  <a:lnTo>
                    <a:pt x="1212850" y="1524000"/>
                  </a:lnTo>
                  <a:lnTo>
                    <a:pt x="1212850" y="1568450"/>
                  </a:lnTo>
                  <a:lnTo>
                    <a:pt x="1257300" y="1527175"/>
                  </a:lnTo>
                  <a:lnTo>
                    <a:pt x="1450975" y="1463675"/>
                  </a:lnTo>
                  <a:lnTo>
                    <a:pt x="1574800" y="1304925"/>
                  </a:lnTo>
                  <a:lnTo>
                    <a:pt x="1647825" y="1174750"/>
                  </a:lnTo>
                  <a:lnTo>
                    <a:pt x="1603375" y="1158875"/>
                  </a:lnTo>
                  <a:lnTo>
                    <a:pt x="1628775" y="1082675"/>
                  </a:lnTo>
                  <a:lnTo>
                    <a:pt x="1530350" y="946150"/>
                  </a:lnTo>
                  <a:lnTo>
                    <a:pt x="1663700" y="857250"/>
                  </a:lnTo>
                  <a:lnTo>
                    <a:pt x="1577975" y="835025"/>
                  </a:lnTo>
                  <a:lnTo>
                    <a:pt x="1533525" y="889000"/>
                  </a:lnTo>
                  <a:lnTo>
                    <a:pt x="1520825" y="819150"/>
                  </a:lnTo>
                  <a:lnTo>
                    <a:pt x="1473200" y="793750"/>
                  </a:lnTo>
                  <a:lnTo>
                    <a:pt x="1498600" y="755650"/>
                  </a:lnTo>
                  <a:lnTo>
                    <a:pt x="1533525" y="762000"/>
                  </a:lnTo>
                  <a:lnTo>
                    <a:pt x="1609725" y="679450"/>
                  </a:lnTo>
                  <a:lnTo>
                    <a:pt x="1635125" y="692150"/>
                  </a:lnTo>
                  <a:lnTo>
                    <a:pt x="1603375" y="768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3" name="フリーフォーム 1075">
              <a:extLst>
                <a:ext uri="{FF2B5EF4-FFF2-40B4-BE49-F238E27FC236}">
                  <a16:creationId xmlns:a16="http://schemas.microsoft.com/office/drawing/2014/main" id="{EF6375EE-146D-4CB9-825E-7A163950B07B}"/>
                </a:ext>
              </a:extLst>
            </p:cNvPr>
            <p:cNvSpPr/>
            <p:nvPr/>
          </p:nvSpPr>
          <p:spPr bwMode="auto">
            <a:xfrm>
              <a:off x="2567643" y="2741249"/>
              <a:ext cx="130335" cy="121025"/>
            </a:xfrm>
            <a:custGeom>
              <a:avLst/>
              <a:gdLst>
                <a:gd name="connsiteX0" fmla="*/ 177800 w 177800"/>
                <a:gd name="connsiteY0" fmla="*/ 12700 h 165100"/>
                <a:gd name="connsiteX1" fmla="*/ 95250 w 177800"/>
                <a:gd name="connsiteY1" fmla="*/ 0 h 165100"/>
                <a:gd name="connsiteX2" fmla="*/ 6350 w 177800"/>
                <a:gd name="connsiteY2" fmla="*/ 19050 h 165100"/>
                <a:gd name="connsiteX3" fmla="*/ 0 w 177800"/>
                <a:gd name="connsiteY3" fmla="*/ 85725 h 165100"/>
                <a:gd name="connsiteX4" fmla="*/ 161925 w 177800"/>
                <a:gd name="connsiteY4" fmla="*/ 165100 h 165100"/>
                <a:gd name="connsiteX5" fmla="*/ 177800 w 177800"/>
                <a:gd name="connsiteY5" fmla="*/ 1270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7800" h="165100">
                  <a:moveTo>
                    <a:pt x="177800" y="12700"/>
                  </a:moveTo>
                  <a:lnTo>
                    <a:pt x="95250" y="0"/>
                  </a:lnTo>
                  <a:lnTo>
                    <a:pt x="6350" y="19050"/>
                  </a:lnTo>
                  <a:lnTo>
                    <a:pt x="0" y="85725"/>
                  </a:lnTo>
                  <a:lnTo>
                    <a:pt x="161925" y="165100"/>
                  </a:lnTo>
                  <a:lnTo>
                    <a:pt x="177800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4" name="フリーフォーム 1076">
              <a:extLst>
                <a:ext uri="{FF2B5EF4-FFF2-40B4-BE49-F238E27FC236}">
                  <a16:creationId xmlns:a16="http://schemas.microsoft.com/office/drawing/2014/main" id="{B4FECB15-97CA-4F46-A122-63E36ACEA522}"/>
                </a:ext>
              </a:extLst>
            </p:cNvPr>
            <p:cNvSpPr/>
            <p:nvPr/>
          </p:nvSpPr>
          <p:spPr bwMode="auto">
            <a:xfrm>
              <a:off x="2516440" y="2827364"/>
              <a:ext cx="167573" cy="88442"/>
            </a:xfrm>
            <a:custGeom>
              <a:avLst/>
              <a:gdLst>
                <a:gd name="connsiteX0" fmla="*/ 228600 w 228600"/>
                <a:gd name="connsiteY0" fmla="*/ 44450 h 120650"/>
                <a:gd name="connsiteX1" fmla="*/ 225425 w 228600"/>
                <a:gd name="connsiteY1" fmla="*/ 120650 h 120650"/>
                <a:gd name="connsiteX2" fmla="*/ 114300 w 228600"/>
                <a:gd name="connsiteY2" fmla="*/ 101600 h 120650"/>
                <a:gd name="connsiteX3" fmla="*/ 0 w 228600"/>
                <a:gd name="connsiteY3" fmla="*/ 117475 h 120650"/>
                <a:gd name="connsiteX4" fmla="*/ 12700 w 228600"/>
                <a:gd name="connsiteY4" fmla="*/ 12700 h 120650"/>
                <a:gd name="connsiteX5" fmla="*/ 79375 w 228600"/>
                <a:gd name="connsiteY5" fmla="*/ 60325 h 120650"/>
                <a:gd name="connsiteX6" fmla="*/ 111125 w 228600"/>
                <a:gd name="connsiteY6" fmla="*/ 0 h 120650"/>
                <a:gd name="connsiteX7" fmla="*/ 228600 w 228600"/>
                <a:gd name="connsiteY7" fmla="*/ 44450 h 12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8600" h="120650">
                  <a:moveTo>
                    <a:pt x="228600" y="44450"/>
                  </a:moveTo>
                  <a:lnTo>
                    <a:pt x="225425" y="120650"/>
                  </a:lnTo>
                  <a:lnTo>
                    <a:pt x="114300" y="101600"/>
                  </a:lnTo>
                  <a:lnTo>
                    <a:pt x="0" y="117475"/>
                  </a:lnTo>
                  <a:lnTo>
                    <a:pt x="12700" y="12700"/>
                  </a:lnTo>
                  <a:lnTo>
                    <a:pt x="79375" y="60325"/>
                  </a:lnTo>
                  <a:lnTo>
                    <a:pt x="111125" y="0"/>
                  </a:lnTo>
                  <a:lnTo>
                    <a:pt x="22860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5" name="フリーフォーム 1077">
              <a:extLst>
                <a:ext uri="{FF2B5EF4-FFF2-40B4-BE49-F238E27FC236}">
                  <a16:creationId xmlns:a16="http://schemas.microsoft.com/office/drawing/2014/main" id="{1BEBC416-65B3-450D-91B6-A1CA57B2DCB4}"/>
                </a:ext>
              </a:extLst>
            </p:cNvPr>
            <p:cNvSpPr/>
            <p:nvPr/>
          </p:nvSpPr>
          <p:spPr bwMode="auto">
            <a:xfrm>
              <a:off x="2579280" y="2915805"/>
              <a:ext cx="211795" cy="216449"/>
            </a:xfrm>
            <a:custGeom>
              <a:avLst/>
              <a:gdLst>
                <a:gd name="connsiteX0" fmla="*/ 76200 w 288925"/>
                <a:gd name="connsiteY0" fmla="*/ 3175 h 295275"/>
                <a:gd name="connsiteX1" fmla="*/ 107950 w 288925"/>
                <a:gd name="connsiteY1" fmla="*/ 73025 h 295275"/>
                <a:gd name="connsiteX2" fmla="*/ 76200 w 288925"/>
                <a:gd name="connsiteY2" fmla="*/ 136525 h 295275"/>
                <a:gd name="connsiteX3" fmla="*/ 0 w 288925"/>
                <a:gd name="connsiteY3" fmla="*/ 136525 h 295275"/>
                <a:gd name="connsiteX4" fmla="*/ 3175 w 288925"/>
                <a:gd name="connsiteY4" fmla="*/ 295275 h 295275"/>
                <a:gd name="connsiteX5" fmla="*/ 66675 w 288925"/>
                <a:gd name="connsiteY5" fmla="*/ 266700 h 295275"/>
                <a:gd name="connsiteX6" fmla="*/ 120650 w 288925"/>
                <a:gd name="connsiteY6" fmla="*/ 279400 h 295275"/>
                <a:gd name="connsiteX7" fmla="*/ 212725 w 288925"/>
                <a:gd name="connsiteY7" fmla="*/ 288925 h 295275"/>
                <a:gd name="connsiteX8" fmla="*/ 260350 w 288925"/>
                <a:gd name="connsiteY8" fmla="*/ 254000 h 295275"/>
                <a:gd name="connsiteX9" fmla="*/ 288925 w 288925"/>
                <a:gd name="connsiteY9" fmla="*/ 165100 h 295275"/>
                <a:gd name="connsiteX10" fmla="*/ 263525 w 288925"/>
                <a:gd name="connsiteY10" fmla="*/ 25400 h 295275"/>
                <a:gd name="connsiteX11" fmla="*/ 146050 w 288925"/>
                <a:gd name="connsiteY11" fmla="*/ 0 h 295275"/>
                <a:gd name="connsiteX12" fmla="*/ 76200 w 288925"/>
                <a:gd name="connsiteY12" fmla="*/ 3175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8925" h="295275">
                  <a:moveTo>
                    <a:pt x="76200" y="3175"/>
                  </a:moveTo>
                  <a:lnTo>
                    <a:pt x="107950" y="73025"/>
                  </a:lnTo>
                  <a:lnTo>
                    <a:pt x="76200" y="136525"/>
                  </a:lnTo>
                  <a:lnTo>
                    <a:pt x="0" y="136525"/>
                  </a:lnTo>
                  <a:cubicBezTo>
                    <a:pt x="1058" y="189442"/>
                    <a:pt x="2117" y="242358"/>
                    <a:pt x="3175" y="295275"/>
                  </a:cubicBezTo>
                  <a:lnTo>
                    <a:pt x="66675" y="266700"/>
                  </a:lnTo>
                  <a:lnTo>
                    <a:pt x="120650" y="279400"/>
                  </a:lnTo>
                  <a:lnTo>
                    <a:pt x="212725" y="288925"/>
                  </a:lnTo>
                  <a:lnTo>
                    <a:pt x="260350" y="254000"/>
                  </a:lnTo>
                  <a:lnTo>
                    <a:pt x="288925" y="165100"/>
                  </a:lnTo>
                  <a:lnTo>
                    <a:pt x="263525" y="25400"/>
                  </a:lnTo>
                  <a:lnTo>
                    <a:pt x="146050" y="0"/>
                  </a:lnTo>
                  <a:lnTo>
                    <a:pt x="76200" y="31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6" name="フリーフォーム 1078">
              <a:extLst>
                <a:ext uri="{FF2B5EF4-FFF2-40B4-BE49-F238E27FC236}">
                  <a16:creationId xmlns:a16="http://schemas.microsoft.com/office/drawing/2014/main" id="{84F37709-2458-4B45-B4DA-20BB484EA76E}"/>
                </a:ext>
              </a:extLst>
            </p:cNvPr>
            <p:cNvSpPr/>
            <p:nvPr/>
          </p:nvSpPr>
          <p:spPr bwMode="auto">
            <a:xfrm>
              <a:off x="2544369" y="3092689"/>
              <a:ext cx="444535" cy="323510"/>
            </a:xfrm>
            <a:custGeom>
              <a:avLst/>
              <a:gdLst>
                <a:gd name="connsiteX0" fmla="*/ 50800 w 606425"/>
                <a:gd name="connsiteY0" fmla="*/ 53975 h 441325"/>
                <a:gd name="connsiteX1" fmla="*/ 0 w 606425"/>
                <a:gd name="connsiteY1" fmla="*/ 215900 h 441325"/>
                <a:gd name="connsiteX2" fmla="*/ 22225 w 606425"/>
                <a:gd name="connsiteY2" fmla="*/ 257175 h 441325"/>
                <a:gd name="connsiteX3" fmla="*/ 149225 w 606425"/>
                <a:gd name="connsiteY3" fmla="*/ 234950 h 441325"/>
                <a:gd name="connsiteX4" fmla="*/ 234950 w 606425"/>
                <a:gd name="connsiteY4" fmla="*/ 228600 h 441325"/>
                <a:gd name="connsiteX5" fmla="*/ 273050 w 606425"/>
                <a:gd name="connsiteY5" fmla="*/ 323850 h 441325"/>
                <a:gd name="connsiteX6" fmla="*/ 225425 w 606425"/>
                <a:gd name="connsiteY6" fmla="*/ 381000 h 441325"/>
                <a:gd name="connsiteX7" fmla="*/ 257175 w 606425"/>
                <a:gd name="connsiteY7" fmla="*/ 403225 h 441325"/>
                <a:gd name="connsiteX8" fmla="*/ 323850 w 606425"/>
                <a:gd name="connsiteY8" fmla="*/ 330200 h 441325"/>
                <a:gd name="connsiteX9" fmla="*/ 365125 w 606425"/>
                <a:gd name="connsiteY9" fmla="*/ 368300 h 441325"/>
                <a:gd name="connsiteX10" fmla="*/ 387350 w 606425"/>
                <a:gd name="connsiteY10" fmla="*/ 431800 h 441325"/>
                <a:gd name="connsiteX11" fmla="*/ 488950 w 606425"/>
                <a:gd name="connsiteY11" fmla="*/ 393700 h 441325"/>
                <a:gd name="connsiteX12" fmla="*/ 539750 w 606425"/>
                <a:gd name="connsiteY12" fmla="*/ 441325 h 441325"/>
                <a:gd name="connsiteX13" fmla="*/ 606425 w 606425"/>
                <a:gd name="connsiteY13" fmla="*/ 177800 h 441325"/>
                <a:gd name="connsiteX14" fmla="*/ 323850 w 606425"/>
                <a:gd name="connsiteY14" fmla="*/ 0 h 441325"/>
                <a:gd name="connsiteX15" fmla="*/ 266700 w 606425"/>
                <a:gd name="connsiteY15" fmla="*/ 44450 h 441325"/>
                <a:gd name="connsiteX16" fmla="*/ 114300 w 606425"/>
                <a:gd name="connsiteY16" fmla="*/ 28575 h 441325"/>
                <a:gd name="connsiteX17" fmla="*/ 50800 w 606425"/>
                <a:gd name="connsiteY17" fmla="*/ 53975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6425" h="441325">
                  <a:moveTo>
                    <a:pt x="50800" y="53975"/>
                  </a:moveTo>
                  <a:lnTo>
                    <a:pt x="0" y="215900"/>
                  </a:lnTo>
                  <a:lnTo>
                    <a:pt x="22225" y="257175"/>
                  </a:lnTo>
                  <a:lnTo>
                    <a:pt x="149225" y="234950"/>
                  </a:lnTo>
                  <a:lnTo>
                    <a:pt x="234950" y="228600"/>
                  </a:lnTo>
                  <a:lnTo>
                    <a:pt x="273050" y="323850"/>
                  </a:lnTo>
                  <a:lnTo>
                    <a:pt x="225425" y="381000"/>
                  </a:lnTo>
                  <a:lnTo>
                    <a:pt x="257175" y="403225"/>
                  </a:lnTo>
                  <a:lnTo>
                    <a:pt x="323850" y="330200"/>
                  </a:lnTo>
                  <a:lnTo>
                    <a:pt x="365125" y="368300"/>
                  </a:lnTo>
                  <a:lnTo>
                    <a:pt x="387350" y="431800"/>
                  </a:lnTo>
                  <a:lnTo>
                    <a:pt x="488950" y="393700"/>
                  </a:lnTo>
                  <a:lnTo>
                    <a:pt x="539750" y="441325"/>
                  </a:lnTo>
                  <a:lnTo>
                    <a:pt x="606425" y="177800"/>
                  </a:lnTo>
                  <a:lnTo>
                    <a:pt x="323850" y="0"/>
                  </a:lnTo>
                  <a:lnTo>
                    <a:pt x="266700" y="44450"/>
                  </a:lnTo>
                  <a:lnTo>
                    <a:pt x="114300" y="28575"/>
                  </a:lnTo>
                  <a:lnTo>
                    <a:pt x="50800" y="539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7" name="フリーフォーム 1079">
              <a:extLst>
                <a:ext uri="{FF2B5EF4-FFF2-40B4-BE49-F238E27FC236}">
                  <a16:creationId xmlns:a16="http://schemas.microsoft.com/office/drawing/2014/main" id="{83E20C0D-E408-472F-A802-466424292E71}"/>
                </a:ext>
              </a:extLst>
            </p:cNvPr>
            <p:cNvSpPr/>
            <p:nvPr/>
          </p:nvSpPr>
          <p:spPr bwMode="auto">
            <a:xfrm>
              <a:off x="2339557" y="2906496"/>
              <a:ext cx="318855" cy="309546"/>
            </a:xfrm>
            <a:custGeom>
              <a:avLst/>
              <a:gdLst>
                <a:gd name="connsiteX0" fmla="*/ 238125 w 434975"/>
                <a:gd name="connsiteY0" fmla="*/ 12700 h 422275"/>
                <a:gd name="connsiteX1" fmla="*/ 168275 w 434975"/>
                <a:gd name="connsiteY1" fmla="*/ 31750 h 422275"/>
                <a:gd name="connsiteX2" fmla="*/ 171450 w 434975"/>
                <a:gd name="connsiteY2" fmla="*/ 101600 h 422275"/>
                <a:gd name="connsiteX3" fmla="*/ 31750 w 434975"/>
                <a:gd name="connsiteY3" fmla="*/ 139700 h 422275"/>
                <a:gd name="connsiteX4" fmla="*/ 0 w 434975"/>
                <a:gd name="connsiteY4" fmla="*/ 225425 h 422275"/>
                <a:gd name="connsiteX5" fmla="*/ 28575 w 434975"/>
                <a:gd name="connsiteY5" fmla="*/ 346075 h 422275"/>
                <a:gd name="connsiteX6" fmla="*/ 66675 w 434975"/>
                <a:gd name="connsiteY6" fmla="*/ 330200 h 422275"/>
                <a:gd name="connsiteX7" fmla="*/ 168275 w 434975"/>
                <a:gd name="connsiteY7" fmla="*/ 415925 h 422275"/>
                <a:gd name="connsiteX8" fmla="*/ 285750 w 434975"/>
                <a:gd name="connsiteY8" fmla="*/ 422275 h 422275"/>
                <a:gd name="connsiteX9" fmla="*/ 339725 w 434975"/>
                <a:gd name="connsiteY9" fmla="*/ 301625 h 422275"/>
                <a:gd name="connsiteX10" fmla="*/ 327025 w 434975"/>
                <a:gd name="connsiteY10" fmla="*/ 149225 h 422275"/>
                <a:gd name="connsiteX11" fmla="*/ 396875 w 434975"/>
                <a:gd name="connsiteY11" fmla="*/ 142875 h 422275"/>
                <a:gd name="connsiteX12" fmla="*/ 434975 w 434975"/>
                <a:gd name="connsiteY12" fmla="*/ 82550 h 422275"/>
                <a:gd name="connsiteX13" fmla="*/ 393700 w 434975"/>
                <a:gd name="connsiteY13" fmla="*/ 0 h 422275"/>
                <a:gd name="connsiteX14" fmla="*/ 358775 w 434975"/>
                <a:gd name="connsiteY14" fmla="*/ 0 h 422275"/>
                <a:gd name="connsiteX15" fmla="*/ 238125 w 434975"/>
                <a:gd name="connsiteY15" fmla="*/ 12700 h 422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34975" h="422275">
                  <a:moveTo>
                    <a:pt x="238125" y="12700"/>
                  </a:moveTo>
                  <a:lnTo>
                    <a:pt x="168275" y="31750"/>
                  </a:lnTo>
                  <a:lnTo>
                    <a:pt x="171450" y="101600"/>
                  </a:lnTo>
                  <a:lnTo>
                    <a:pt x="31750" y="139700"/>
                  </a:lnTo>
                  <a:lnTo>
                    <a:pt x="0" y="225425"/>
                  </a:lnTo>
                  <a:lnTo>
                    <a:pt x="28575" y="346075"/>
                  </a:lnTo>
                  <a:lnTo>
                    <a:pt x="66675" y="330200"/>
                  </a:lnTo>
                  <a:lnTo>
                    <a:pt x="168275" y="415925"/>
                  </a:lnTo>
                  <a:lnTo>
                    <a:pt x="285750" y="422275"/>
                  </a:lnTo>
                  <a:lnTo>
                    <a:pt x="339725" y="301625"/>
                  </a:lnTo>
                  <a:lnTo>
                    <a:pt x="327025" y="149225"/>
                  </a:lnTo>
                  <a:lnTo>
                    <a:pt x="396875" y="142875"/>
                  </a:lnTo>
                  <a:lnTo>
                    <a:pt x="434975" y="82550"/>
                  </a:lnTo>
                  <a:lnTo>
                    <a:pt x="393700" y="0"/>
                  </a:lnTo>
                  <a:lnTo>
                    <a:pt x="358775" y="0"/>
                  </a:lnTo>
                  <a:lnTo>
                    <a:pt x="23812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8" name="フリーフォーム 1080">
              <a:extLst>
                <a:ext uri="{FF2B5EF4-FFF2-40B4-BE49-F238E27FC236}">
                  <a16:creationId xmlns:a16="http://schemas.microsoft.com/office/drawing/2014/main" id="{8B7853B3-1FDA-4F40-802D-95DC0B7B6A14}"/>
                </a:ext>
              </a:extLst>
            </p:cNvPr>
            <p:cNvSpPr/>
            <p:nvPr/>
          </p:nvSpPr>
          <p:spPr bwMode="auto">
            <a:xfrm>
              <a:off x="2195258" y="2832018"/>
              <a:ext cx="67495" cy="144300"/>
            </a:xfrm>
            <a:custGeom>
              <a:avLst/>
              <a:gdLst>
                <a:gd name="connsiteX0" fmla="*/ 63500 w 92075"/>
                <a:gd name="connsiteY0" fmla="*/ 177800 h 196850"/>
                <a:gd name="connsiteX1" fmla="*/ 6350 w 92075"/>
                <a:gd name="connsiteY1" fmla="*/ 196850 h 196850"/>
                <a:gd name="connsiteX2" fmla="*/ 0 w 92075"/>
                <a:gd name="connsiteY2" fmla="*/ 69850 h 196850"/>
                <a:gd name="connsiteX3" fmla="*/ 73025 w 92075"/>
                <a:gd name="connsiteY3" fmla="*/ 0 h 196850"/>
                <a:gd name="connsiteX4" fmla="*/ 92075 w 92075"/>
                <a:gd name="connsiteY4" fmla="*/ 66675 h 196850"/>
                <a:gd name="connsiteX5" fmla="*/ 63500 w 92075"/>
                <a:gd name="connsiteY5" fmla="*/ 177800 h 19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075" h="196850">
                  <a:moveTo>
                    <a:pt x="63500" y="177800"/>
                  </a:moveTo>
                  <a:lnTo>
                    <a:pt x="6350" y="196850"/>
                  </a:lnTo>
                  <a:lnTo>
                    <a:pt x="0" y="69850"/>
                  </a:lnTo>
                  <a:lnTo>
                    <a:pt x="73025" y="0"/>
                  </a:lnTo>
                  <a:lnTo>
                    <a:pt x="92075" y="66675"/>
                  </a:lnTo>
                  <a:lnTo>
                    <a:pt x="63500" y="177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9" name="フリーフォーム 1081">
              <a:extLst>
                <a:ext uri="{FF2B5EF4-FFF2-40B4-BE49-F238E27FC236}">
                  <a16:creationId xmlns:a16="http://schemas.microsoft.com/office/drawing/2014/main" id="{78437724-5C16-4DCB-81B7-6F30C411C389}"/>
                </a:ext>
              </a:extLst>
            </p:cNvPr>
            <p:cNvSpPr/>
            <p:nvPr/>
          </p:nvSpPr>
          <p:spPr bwMode="auto">
            <a:xfrm>
              <a:off x="2134745" y="2964681"/>
              <a:ext cx="228086" cy="330493"/>
            </a:xfrm>
            <a:custGeom>
              <a:avLst/>
              <a:gdLst>
                <a:gd name="connsiteX0" fmla="*/ 142875 w 311150"/>
                <a:gd name="connsiteY0" fmla="*/ 0 h 450850"/>
                <a:gd name="connsiteX1" fmla="*/ 79375 w 311150"/>
                <a:gd name="connsiteY1" fmla="*/ 28575 h 450850"/>
                <a:gd name="connsiteX2" fmla="*/ 107950 w 311150"/>
                <a:gd name="connsiteY2" fmla="*/ 92075 h 450850"/>
                <a:gd name="connsiteX3" fmla="*/ 44450 w 311150"/>
                <a:gd name="connsiteY3" fmla="*/ 114300 h 450850"/>
                <a:gd name="connsiteX4" fmla="*/ 47625 w 311150"/>
                <a:gd name="connsiteY4" fmla="*/ 250825 h 450850"/>
                <a:gd name="connsiteX5" fmla="*/ 0 w 311150"/>
                <a:gd name="connsiteY5" fmla="*/ 317500 h 450850"/>
                <a:gd name="connsiteX6" fmla="*/ 85725 w 311150"/>
                <a:gd name="connsiteY6" fmla="*/ 374650 h 450850"/>
                <a:gd name="connsiteX7" fmla="*/ 88900 w 311150"/>
                <a:gd name="connsiteY7" fmla="*/ 441325 h 450850"/>
                <a:gd name="connsiteX8" fmla="*/ 222250 w 311150"/>
                <a:gd name="connsiteY8" fmla="*/ 450850 h 450850"/>
                <a:gd name="connsiteX9" fmla="*/ 298450 w 311150"/>
                <a:gd name="connsiteY9" fmla="*/ 371475 h 450850"/>
                <a:gd name="connsiteX10" fmla="*/ 222250 w 311150"/>
                <a:gd name="connsiteY10" fmla="*/ 279400 h 450850"/>
                <a:gd name="connsiteX11" fmla="*/ 304800 w 311150"/>
                <a:gd name="connsiteY11" fmla="*/ 273050 h 450850"/>
                <a:gd name="connsiteX12" fmla="*/ 276225 w 311150"/>
                <a:gd name="connsiteY12" fmla="*/ 142875 h 450850"/>
                <a:gd name="connsiteX13" fmla="*/ 311150 w 311150"/>
                <a:gd name="connsiteY13" fmla="*/ 60325 h 450850"/>
                <a:gd name="connsiteX14" fmla="*/ 234950 w 311150"/>
                <a:gd name="connsiteY14" fmla="*/ 44450 h 450850"/>
                <a:gd name="connsiteX15" fmla="*/ 193675 w 311150"/>
                <a:gd name="connsiteY15" fmla="*/ 63500 h 450850"/>
                <a:gd name="connsiteX16" fmla="*/ 142875 w 311150"/>
                <a:gd name="connsiteY16" fmla="*/ 0 h 45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11150" h="450850">
                  <a:moveTo>
                    <a:pt x="142875" y="0"/>
                  </a:moveTo>
                  <a:lnTo>
                    <a:pt x="79375" y="28575"/>
                  </a:lnTo>
                  <a:lnTo>
                    <a:pt x="107950" y="92075"/>
                  </a:lnTo>
                  <a:lnTo>
                    <a:pt x="44450" y="114300"/>
                  </a:lnTo>
                  <a:cubicBezTo>
                    <a:pt x="45508" y="159808"/>
                    <a:pt x="46567" y="205317"/>
                    <a:pt x="47625" y="250825"/>
                  </a:cubicBezTo>
                  <a:lnTo>
                    <a:pt x="0" y="317500"/>
                  </a:lnTo>
                  <a:lnTo>
                    <a:pt x="85725" y="374650"/>
                  </a:lnTo>
                  <a:lnTo>
                    <a:pt x="88900" y="441325"/>
                  </a:lnTo>
                  <a:lnTo>
                    <a:pt x="222250" y="450850"/>
                  </a:lnTo>
                  <a:lnTo>
                    <a:pt x="298450" y="371475"/>
                  </a:lnTo>
                  <a:lnTo>
                    <a:pt x="222250" y="279400"/>
                  </a:lnTo>
                  <a:lnTo>
                    <a:pt x="304800" y="273050"/>
                  </a:lnTo>
                  <a:lnTo>
                    <a:pt x="276225" y="142875"/>
                  </a:lnTo>
                  <a:lnTo>
                    <a:pt x="311150" y="60325"/>
                  </a:lnTo>
                  <a:lnTo>
                    <a:pt x="234950" y="44450"/>
                  </a:lnTo>
                  <a:lnTo>
                    <a:pt x="193675" y="635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91" name="フリーフォーム 1082">
              <a:extLst>
                <a:ext uri="{FF2B5EF4-FFF2-40B4-BE49-F238E27FC236}">
                  <a16:creationId xmlns:a16="http://schemas.microsoft.com/office/drawing/2014/main" id="{B1A0D412-C57A-457A-B971-63E2AFC709A6}"/>
                </a:ext>
              </a:extLst>
            </p:cNvPr>
            <p:cNvSpPr/>
            <p:nvPr/>
          </p:nvSpPr>
          <p:spPr bwMode="auto">
            <a:xfrm>
              <a:off x="2304646" y="3139237"/>
              <a:ext cx="151282" cy="109388"/>
            </a:xfrm>
            <a:custGeom>
              <a:avLst/>
              <a:gdLst>
                <a:gd name="connsiteX0" fmla="*/ 111125 w 206375"/>
                <a:gd name="connsiteY0" fmla="*/ 0 h 149225"/>
                <a:gd name="connsiteX1" fmla="*/ 69850 w 206375"/>
                <a:gd name="connsiteY1" fmla="*/ 41275 h 149225"/>
                <a:gd name="connsiteX2" fmla="*/ 0 w 206375"/>
                <a:gd name="connsiteY2" fmla="*/ 47625 h 149225"/>
                <a:gd name="connsiteX3" fmla="*/ 73025 w 206375"/>
                <a:gd name="connsiteY3" fmla="*/ 142875 h 149225"/>
                <a:gd name="connsiteX4" fmla="*/ 95250 w 206375"/>
                <a:gd name="connsiteY4" fmla="*/ 127000 h 149225"/>
                <a:gd name="connsiteX5" fmla="*/ 149225 w 206375"/>
                <a:gd name="connsiteY5" fmla="*/ 149225 h 149225"/>
                <a:gd name="connsiteX6" fmla="*/ 206375 w 206375"/>
                <a:gd name="connsiteY6" fmla="*/ 98425 h 149225"/>
                <a:gd name="connsiteX7" fmla="*/ 111125 w 206375"/>
                <a:gd name="connsiteY7" fmla="*/ 0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375" h="149225">
                  <a:moveTo>
                    <a:pt x="111125" y="0"/>
                  </a:moveTo>
                  <a:lnTo>
                    <a:pt x="69850" y="41275"/>
                  </a:lnTo>
                  <a:lnTo>
                    <a:pt x="0" y="47625"/>
                  </a:lnTo>
                  <a:lnTo>
                    <a:pt x="73025" y="142875"/>
                  </a:lnTo>
                  <a:lnTo>
                    <a:pt x="95250" y="127000"/>
                  </a:lnTo>
                  <a:lnTo>
                    <a:pt x="149225" y="149225"/>
                  </a:lnTo>
                  <a:lnTo>
                    <a:pt x="206375" y="98425"/>
                  </a:lnTo>
                  <a:lnTo>
                    <a:pt x="1111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94" name="フリーフォーム 1083">
              <a:extLst>
                <a:ext uri="{FF2B5EF4-FFF2-40B4-BE49-F238E27FC236}">
                  <a16:creationId xmlns:a16="http://schemas.microsoft.com/office/drawing/2014/main" id="{6025B5CA-9BB3-480B-817B-EDED02CF343A}"/>
                </a:ext>
              </a:extLst>
            </p:cNvPr>
            <p:cNvSpPr/>
            <p:nvPr/>
          </p:nvSpPr>
          <p:spPr bwMode="auto">
            <a:xfrm>
              <a:off x="2414034" y="3211387"/>
              <a:ext cx="144299" cy="65168"/>
            </a:xfrm>
            <a:custGeom>
              <a:avLst/>
              <a:gdLst>
                <a:gd name="connsiteX0" fmla="*/ 0 w 196850"/>
                <a:gd name="connsiteY0" fmla="*/ 57150 h 88900"/>
                <a:gd name="connsiteX1" fmla="*/ 73025 w 196850"/>
                <a:gd name="connsiteY1" fmla="*/ 88900 h 88900"/>
                <a:gd name="connsiteX2" fmla="*/ 117475 w 196850"/>
                <a:gd name="connsiteY2" fmla="*/ 66675 h 88900"/>
                <a:gd name="connsiteX3" fmla="*/ 177800 w 196850"/>
                <a:gd name="connsiteY3" fmla="*/ 63500 h 88900"/>
                <a:gd name="connsiteX4" fmla="*/ 196850 w 196850"/>
                <a:gd name="connsiteY4" fmla="*/ 0 h 88900"/>
                <a:gd name="connsiteX5" fmla="*/ 53975 w 196850"/>
                <a:gd name="connsiteY5" fmla="*/ 6350 h 88900"/>
                <a:gd name="connsiteX6" fmla="*/ 0 w 196850"/>
                <a:gd name="connsiteY6" fmla="*/ 5715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6850" h="88900">
                  <a:moveTo>
                    <a:pt x="0" y="57150"/>
                  </a:moveTo>
                  <a:lnTo>
                    <a:pt x="73025" y="88900"/>
                  </a:lnTo>
                  <a:lnTo>
                    <a:pt x="117475" y="66675"/>
                  </a:lnTo>
                  <a:lnTo>
                    <a:pt x="177800" y="63500"/>
                  </a:lnTo>
                  <a:lnTo>
                    <a:pt x="196850" y="0"/>
                  </a:lnTo>
                  <a:lnTo>
                    <a:pt x="53975" y="6350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95" name="フリーフォーム 1084">
              <a:extLst>
                <a:ext uri="{FF2B5EF4-FFF2-40B4-BE49-F238E27FC236}">
                  <a16:creationId xmlns:a16="http://schemas.microsoft.com/office/drawing/2014/main" id="{D769CB89-BDF7-4D1F-BA8A-010DB72BA28B}"/>
                </a:ext>
              </a:extLst>
            </p:cNvPr>
            <p:cNvSpPr/>
            <p:nvPr/>
          </p:nvSpPr>
          <p:spPr bwMode="auto">
            <a:xfrm>
              <a:off x="2078887" y="3036831"/>
              <a:ext cx="88441" cy="114043"/>
            </a:xfrm>
            <a:custGeom>
              <a:avLst/>
              <a:gdLst>
                <a:gd name="connsiteX0" fmla="*/ 120650 w 120650"/>
                <a:gd name="connsiteY0" fmla="*/ 155575 h 155575"/>
                <a:gd name="connsiteX1" fmla="*/ 0 w 120650"/>
                <a:gd name="connsiteY1" fmla="*/ 114300 h 155575"/>
                <a:gd name="connsiteX2" fmla="*/ 79375 w 120650"/>
                <a:gd name="connsiteY2" fmla="*/ 0 h 155575"/>
                <a:gd name="connsiteX3" fmla="*/ 120650 w 120650"/>
                <a:gd name="connsiteY3" fmla="*/ 12700 h 155575"/>
                <a:gd name="connsiteX4" fmla="*/ 120650 w 120650"/>
                <a:gd name="connsiteY4" fmla="*/ 155575 h 15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50" h="155575">
                  <a:moveTo>
                    <a:pt x="120650" y="155575"/>
                  </a:moveTo>
                  <a:lnTo>
                    <a:pt x="0" y="114300"/>
                  </a:lnTo>
                  <a:lnTo>
                    <a:pt x="79375" y="0"/>
                  </a:lnTo>
                  <a:lnTo>
                    <a:pt x="120650" y="12700"/>
                  </a:lnTo>
                  <a:lnTo>
                    <a:pt x="120650" y="155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96" name="フリーフォーム 1085">
              <a:extLst>
                <a:ext uri="{FF2B5EF4-FFF2-40B4-BE49-F238E27FC236}">
                  <a16:creationId xmlns:a16="http://schemas.microsoft.com/office/drawing/2014/main" id="{F8DF92EF-6232-41F5-900E-132A3EC68BEE}"/>
                </a:ext>
              </a:extLst>
            </p:cNvPr>
            <p:cNvSpPr/>
            <p:nvPr/>
          </p:nvSpPr>
          <p:spPr bwMode="auto">
            <a:xfrm>
              <a:off x="2050958" y="3118290"/>
              <a:ext cx="116371" cy="86114"/>
            </a:xfrm>
            <a:custGeom>
              <a:avLst/>
              <a:gdLst>
                <a:gd name="connsiteX0" fmla="*/ 41275 w 158750"/>
                <a:gd name="connsiteY0" fmla="*/ 0 h 117475"/>
                <a:gd name="connsiteX1" fmla="*/ 0 w 158750"/>
                <a:gd name="connsiteY1" fmla="*/ 57150 h 117475"/>
                <a:gd name="connsiteX2" fmla="*/ 104775 w 158750"/>
                <a:gd name="connsiteY2" fmla="*/ 117475 h 117475"/>
                <a:gd name="connsiteX3" fmla="*/ 158750 w 158750"/>
                <a:gd name="connsiteY3" fmla="*/ 50800 h 117475"/>
                <a:gd name="connsiteX4" fmla="*/ 41275 w 158750"/>
                <a:gd name="connsiteY4" fmla="*/ 0 h 11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750" h="117475">
                  <a:moveTo>
                    <a:pt x="41275" y="0"/>
                  </a:moveTo>
                  <a:lnTo>
                    <a:pt x="0" y="57150"/>
                  </a:lnTo>
                  <a:lnTo>
                    <a:pt x="104775" y="117475"/>
                  </a:lnTo>
                  <a:lnTo>
                    <a:pt x="158750" y="50800"/>
                  </a:lnTo>
                  <a:lnTo>
                    <a:pt x="412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97" name="フリーフォーム 1086">
              <a:extLst>
                <a:ext uri="{FF2B5EF4-FFF2-40B4-BE49-F238E27FC236}">
                  <a16:creationId xmlns:a16="http://schemas.microsoft.com/office/drawing/2014/main" id="{D5FBA478-59EA-489E-83B3-EAA28A6BA8F5}"/>
                </a:ext>
              </a:extLst>
            </p:cNvPr>
            <p:cNvSpPr/>
            <p:nvPr/>
          </p:nvSpPr>
          <p:spPr bwMode="auto">
            <a:xfrm>
              <a:off x="1871747" y="3153201"/>
              <a:ext cx="384023" cy="323510"/>
            </a:xfrm>
            <a:custGeom>
              <a:avLst/>
              <a:gdLst>
                <a:gd name="connsiteX0" fmla="*/ 247650 w 523875"/>
                <a:gd name="connsiteY0" fmla="*/ 0 h 441325"/>
                <a:gd name="connsiteX1" fmla="*/ 371475 w 523875"/>
                <a:gd name="connsiteY1" fmla="*/ 66675 h 441325"/>
                <a:gd name="connsiteX2" fmla="*/ 438150 w 523875"/>
                <a:gd name="connsiteY2" fmla="*/ 123825 h 441325"/>
                <a:gd name="connsiteX3" fmla="*/ 438150 w 523875"/>
                <a:gd name="connsiteY3" fmla="*/ 187325 h 441325"/>
                <a:gd name="connsiteX4" fmla="*/ 523875 w 523875"/>
                <a:gd name="connsiteY4" fmla="*/ 244475 h 441325"/>
                <a:gd name="connsiteX5" fmla="*/ 406400 w 523875"/>
                <a:gd name="connsiteY5" fmla="*/ 288925 h 441325"/>
                <a:gd name="connsiteX6" fmla="*/ 434975 w 523875"/>
                <a:gd name="connsiteY6" fmla="*/ 412750 h 441325"/>
                <a:gd name="connsiteX7" fmla="*/ 285750 w 523875"/>
                <a:gd name="connsiteY7" fmla="*/ 400050 h 441325"/>
                <a:gd name="connsiteX8" fmla="*/ 257175 w 523875"/>
                <a:gd name="connsiteY8" fmla="*/ 441325 h 441325"/>
                <a:gd name="connsiteX9" fmla="*/ 114300 w 523875"/>
                <a:gd name="connsiteY9" fmla="*/ 406400 h 441325"/>
                <a:gd name="connsiteX10" fmla="*/ 114300 w 523875"/>
                <a:gd name="connsiteY10" fmla="*/ 238125 h 441325"/>
                <a:gd name="connsiteX11" fmla="*/ 0 w 523875"/>
                <a:gd name="connsiteY11" fmla="*/ 127000 h 441325"/>
                <a:gd name="connsiteX12" fmla="*/ 111125 w 523875"/>
                <a:gd name="connsiteY12" fmla="*/ 123825 h 441325"/>
                <a:gd name="connsiteX13" fmla="*/ 107950 w 523875"/>
                <a:gd name="connsiteY13" fmla="*/ 73025 h 441325"/>
                <a:gd name="connsiteX14" fmla="*/ 161925 w 523875"/>
                <a:gd name="connsiteY14" fmla="*/ 95250 h 441325"/>
                <a:gd name="connsiteX15" fmla="*/ 247650 w 523875"/>
                <a:gd name="connsiteY15" fmla="*/ 0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3875" h="441325">
                  <a:moveTo>
                    <a:pt x="247650" y="0"/>
                  </a:moveTo>
                  <a:lnTo>
                    <a:pt x="371475" y="66675"/>
                  </a:lnTo>
                  <a:lnTo>
                    <a:pt x="438150" y="123825"/>
                  </a:lnTo>
                  <a:lnTo>
                    <a:pt x="438150" y="187325"/>
                  </a:lnTo>
                  <a:lnTo>
                    <a:pt x="523875" y="244475"/>
                  </a:lnTo>
                  <a:lnTo>
                    <a:pt x="406400" y="288925"/>
                  </a:lnTo>
                  <a:lnTo>
                    <a:pt x="434975" y="412750"/>
                  </a:lnTo>
                  <a:lnTo>
                    <a:pt x="285750" y="400050"/>
                  </a:lnTo>
                  <a:lnTo>
                    <a:pt x="257175" y="441325"/>
                  </a:lnTo>
                  <a:lnTo>
                    <a:pt x="114300" y="406400"/>
                  </a:lnTo>
                  <a:lnTo>
                    <a:pt x="114300" y="238125"/>
                  </a:lnTo>
                  <a:lnTo>
                    <a:pt x="0" y="127000"/>
                  </a:lnTo>
                  <a:lnTo>
                    <a:pt x="111125" y="123825"/>
                  </a:lnTo>
                  <a:lnTo>
                    <a:pt x="107950" y="73025"/>
                  </a:lnTo>
                  <a:lnTo>
                    <a:pt x="161925" y="95250"/>
                  </a:lnTo>
                  <a:lnTo>
                    <a:pt x="247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98" name="フリーフォーム 1087">
              <a:extLst>
                <a:ext uri="{FF2B5EF4-FFF2-40B4-BE49-F238E27FC236}">
                  <a16:creationId xmlns:a16="http://schemas.microsoft.com/office/drawing/2014/main" id="{293FF104-B9A0-441B-ADDC-4B997BDE3949}"/>
                </a:ext>
              </a:extLst>
            </p:cNvPr>
            <p:cNvSpPr/>
            <p:nvPr/>
          </p:nvSpPr>
          <p:spPr bwMode="auto">
            <a:xfrm>
              <a:off x="1773996" y="3425509"/>
              <a:ext cx="304891" cy="281617"/>
            </a:xfrm>
            <a:custGeom>
              <a:avLst/>
              <a:gdLst>
                <a:gd name="connsiteX0" fmla="*/ 244475 w 415925"/>
                <a:gd name="connsiteY0" fmla="*/ 38100 h 384175"/>
                <a:gd name="connsiteX1" fmla="*/ 384175 w 415925"/>
                <a:gd name="connsiteY1" fmla="*/ 73025 h 384175"/>
                <a:gd name="connsiteX2" fmla="*/ 415925 w 415925"/>
                <a:gd name="connsiteY2" fmla="*/ 111125 h 384175"/>
                <a:gd name="connsiteX3" fmla="*/ 314325 w 415925"/>
                <a:gd name="connsiteY3" fmla="*/ 196850 h 384175"/>
                <a:gd name="connsiteX4" fmla="*/ 304800 w 415925"/>
                <a:gd name="connsiteY4" fmla="*/ 266700 h 384175"/>
                <a:gd name="connsiteX5" fmla="*/ 238125 w 415925"/>
                <a:gd name="connsiteY5" fmla="*/ 342900 h 384175"/>
                <a:gd name="connsiteX6" fmla="*/ 104775 w 415925"/>
                <a:gd name="connsiteY6" fmla="*/ 384175 h 384175"/>
                <a:gd name="connsiteX7" fmla="*/ 50800 w 415925"/>
                <a:gd name="connsiteY7" fmla="*/ 317500 h 384175"/>
                <a:gd name="connsiteX8" fmla="*/ 73025 w 415925"/>
                <a:gd name="connsiteY8" fmla="*/ 107950 h 384175"/>
                <a:gd name="connsiteX9" fmla="*/ 0 w 415925"/>
                <a:gd name="connsiteY9" fmla="*/ 34925 h 384175"/>
                <a:gd name="connsiteX10" fmla="*/ 28575 w 415925"/>
                <a:gd name="connsiteY10" fmla="*/ 0 h 384175"/>
                <a:gd name="connsiteX11" fmla="*/ 161925 w 415925"/>
                <a:gd name="connsiteY11" fmla="*/ 41275 h 384175"/>
                <a:gd name="connsiteX12" fmla="*/ 244475 w 415925"/>
                <a:gd name="connsiteY12" fmla="*/ 38100 h 38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5925" h="384175">
                  <a:moveTo>
                    <a:pt x="244475" y="38100"/>
                  </a:moveTo>
                  <a:lnTo>
                    <a:pt x="384175" y="73025"/>
                  </a:lnTo>
                  <a:lnTo>
                    <a:pt x="415925" y="111125"/>
                  </a:lnTo>
                  <a:lnTo>
                    <a:pt x="314325" y="196850"/>
                  </a:lnTo>
                  <a:lnTo>
                    <a:pt x="304800" y="266700"/>
                  </a:lnTo>
                  <a:lnTo>
                    <a:pt x="238125" y="342900"/>
                  </a:lnTo>
                  <a:lnTo>
                    <a:pt x="104775" y="384175"/>
                  </a:lnTo>
                  <a:lnTo>
                    <a:pt x="50800" y="317500"/>
                  </a:lnTo>
                  <a:lnTo>
                    <a:pt x="73025" y="107950"/>
                  </a:lnTo>
                  <a:lnTo>
                    <a:pt x="0" y="34925"/>
                  </a:lnTo>
                  <a:lnTo>
                    <a:pt x="28575" y="0"/>
                  </a:lnTo>
                  <a:lnTo>
                    <a:pt x="161925" y="41275"/>
                  </a:lnTo>
                  <a:lnTo>
                    <a:pt x="2444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99" name="フリーフォーム 1088">
              <a:extLst>
                <a:ext uri="{FF2B5EF4-FFF2-40B4-BE49-F238E27FC236}">
                  <a16:creationId xmlns:a16="http://schemas.microsoft.com/office/drawing/2014/main" id="{5932A606-07F7-49D2-8147-9A01248F3E4D}"/>
                </a:ext>
              </a:extLst>
            </p:cNvPr>
            <p:cNvSpPr/>
            <p:nvPr/>
          </p:nvSpPr>
          <p:spPr bwMode="auto">
            <a:xfrm>
              <a:off x="1764686" y="3453437"/>
              <a:ext cx="62840" cy="232741"/>
            </a:xfrm>
            <a:custGeom>
              <a:avLst/>
              <a:gdLst>
                <a:gd name="connsiteX0" fmla="*/ 12700 w 85725"/>
                <a:gd name="connsiteY0" fmla="*/ 0 h 317500"/>
                <a:gd name="connsiteX1" fmla="*/ 85725 w 85725"/>
                <a:gd name="connsiteY1" fmla="*/ 69850 h 317500"/>
                <a:gd name="connsiteX2" fmla="*/ 63500 w 85725"/>
                <a:gd name="connsiteY2" fmla="*/ 276225 h 317500"/>
                <a:gd name="connsiteX3" fmla="*/ 25400 w 85725"/>
                <a:gd name="connsiteY3" fmla="*/ 317500 h 317500"/>
                <a:gd name="connsiteX4" fmla="*/ 0 w 85725"/>
                <a:gd name="connsiteY4" fmla="*/ 193675 h 317500"/>
                <a:gd name="connsiteX5" fmla="*/ 31750 w 85725"/>
                <a:gd name="connsiteY5" fmla="*/ 98425 h 317500"/>
                <a:gd name="connsiteX6" fmla="*/ 12700 w 85725"/>
                <a:gd name="connsiteY6" fmla="*/ 0 h 31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317500">
                  <a:moveTo>
                    <a:pt x="12700" y="0"/>
                  </a:moveTo>
                  <a:lnTo>
                    <a:pt x="85725" y="69850"/>
                  </a:lnTo>
                  <a:lnTo>
                    <a:pt x="63500" y="276225"/>
                  </a:lnTo>
                  <a:lnTo>
                    <a:pt x="25400" y="317500"/>
                  </a:lnTo>
                  <a:lnTo>
                    <a:pt x="0" y="193675"/>
                  </a:lnTo>
                  <a:lnTo>
                    <a:pt x="31750" y="98425"/>
                  </a:lnTo>
                  <a:lnTo>
                    <a:pt x="127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0" name="フリーフォーム 1089">
              <a:extLst>
                <a:ext uri="{FF2B5EF4-FFF2-40B4-BE49-F238E27FC236}">
                  <a16:creationId xmlns:a16="http://schemas.microsoft.com/office/drawing/2014/main" id="{4FC3EBC6-4901-473E-89FF-D1EAA7A1C5B9}"/>
                </a:ext>
              </a:extLst>
            </p:cNvPr>
            <p:cNvSpPr/>
            <p:nvPr/>
          </p:nvSpPr>
          <p:spPr bwMode="auto">
            <a:xfrm>
              <a:off x="2663067" y="3260262"/>
              <a:ext cx="76804" cy="121025"/>
            </a:xfrm>
            <a:custGeom>
              <a:avLst/>
              <a:gdLst>
                <a:gd name="connsiteX0" fmla="*/ 0 w 104775"/>
                <a:gd name="connsiteY0" fmla="*/ 6350 h 165100"/>
                <a:gd name="connsiteX1" fmla="*/ 41275 w 104775"/>
                <a:gd name="connsiteY1" fmla="*/ 76200 h 165100"/>
                <a:gd name="connsiteX2" fmla="*/ 57150 w 104775"/>
                <a:gd name="connsiteY2" fmla="*/ 165100 h 165100"/>
                <a:gd name="connsiteX3" fmla="*/ 104775 w 104775"/>
                <a:gd name="connsiteY3" fmla="*/ 101600 h 165100"/>
                <a:gd name="connsiteX4" fmla="*/ 79375 w 104775"/>
                <a:gd name="connsiteY4" fmla="*/ 0 h 165100"/>
                <a:gd name="connsiteX5" fmla="*/ 0 w 104775"/>
                <a:gd name="connsiteY5" fmla="*/ 635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75" h="165100">
                  <a:moveTo>
                    <a:pt x="0" y="6350"/>
                  </a:moveTo>
                  <a:lnTo>
                    <a:pt x="41275" y="76200"/>
                  </a:lnTo>
                  <a:lnTo>
                    <a:pt x="57150" y="165100"/>
                  </a:lnTo>
                  <a:lnTo>
                    <a:pt x="104775" y="101600"/>
                  </a:lnTo>
                  <a:lnTo>
                    <a:pt x="79375" y="0"/>
                  </a:lnTo>
                  <a:lnTo>
                    <a:pt x="0" y="6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1" name="フリーフォーム 1090">
              <a:extLst>
                <a:ext uri="{FF2B5EF4-FFF2-40B4-BE49-F238E27FC236}">
                  <a16:creationId xmlns:a16="http://schemas.microsoft.com/office/drawing/2014/main" id="{825D46EB-4C31-4F18-BABD-75E298F83129}"/>
                </a:ext>
              </a:extLst>
            </p:cNvPr>
            <p:cNvSpPr/>
            <p:nvPr/>
          </p:nvSpPr>
          <p:spPr bwMode="auto">
            <a:xfrm>
              <a:off x="2504803" y="3267245"/>
              <a:ext cx="223432" cy="169901"/>
            </a:xfrm>
            <a:custGeom>
              <a:avLst/>
              <a:gdLst>
                <a:gd name="connsiteX0" fmla="*/ 69850 w 304800"/>
                <a:gd name="connsiteY0" fmla="*/ 31750 h 231775"/>
                <a:gd name="connsiteX1" fmla="*/ 200025 w 304800"/>
                <a:gd name="connsiteY1" fmla="*/ 0 h 231775"/>
                <a:gd name="connsiteX2" fmla="*/ 263525 w 304800"/>
                <a:gd name="connsiteY2" fmla="*/ 73025 h 231775"/>
                <a:gd name="connsiteX3" fmla="*/ 273050 w 304800"/>
                <a:gd name="connsiteY3" fmla="*/ 152400 h 231775"/>
                <a:gd name="connsiteX4" fmla="*/ 304800 w 304800"/>
                <a:gd name="connsiteY4" fmla="*/ 171450 h 231775"/>
                <a:gd name="connsiteX5" fmla="*/ 276225 w 304800"/>
                <a:gd name="connsiteY5" fmla="*/ 231775 h 231775"/>
                <a:gd name="connsiteX6" fmla="*/ 228600 w 304800"/>
                <a:gd name="connsiteY6" fmla="*/ 212725 h 231775"/>
                <a:gd name="connsiteX7" fmla="*/ 180975 w 304800"/>
                <a:gd name="connsiteY7" fmla="*/ 231775 h 231775"/>
                <a:gd name="connsiteX8" fmla="*/ 95250 w 304800"/>
                <a:gd name="connsiteY8" fmla="*/ 228600 h 231775"/>
                <a:gd name="connsiteX9" fmla="*/ 0 w 304800"/>
                <a:gd name="connsiteY9" fmla="*/ 117475 h 231775"/>
                <a:gd name="connsiteX10" fmla="*/ 69850 w 304800"/>
                <a:gd name="connsiteY10" fmla="*/ 31750 h 231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231775">
                  <a:moveTo>
                    <a:pt x="69850" y="31750"/>
                  </a:moveTo>
                  <a:lnTo>
                    <a:pt x="200025" y="0"/>
                  </a:lnTo>
                  <a:lnTo>
                    <a:pt x="263525" y="73025"/>
                  </a:lnTo>
                  <a:lnTo>
                    <a:pt x="273050" y="152400"/>
                  </a:lnTo>
                  <a:lnTo>
                    <a:pt x="304800" y="171450"/>
                  </a:lnTo>
                  <a:lnTo>
                    <a:pt x="276225" y="231775"/>
                  </a:lnTo>
                  <a:lnTo>
                    <a:pt x="228600" y="212725"/>
                  </a:lnTo>
                  <a:lnTo>
                    <a:pt x="180975" y="231775"/>
                  </a:lnTo>
                  <a:lnTo>
                    <a:pt x="95250" y="228600"/>
                  </a:lnTo>
                  <a:lnTo>
                    <a:pt x="0" y="117475"/>
                  </a:lnTo>
                  <a:lnTo>
                    <a:pt x="69850" y="317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2" name="フリーフォーム 1091">
              <a:extLst>
                <a:ext uri="{FF2B5EF4-FFF2-40B4-BE49-F238E27FC236}">
                  <a16:creationId xmlns:a16="http://schemas.microsoft.com/office/drawing/2014/main" id="{37B44AC2-593C-4DCD-AFBD-C7929E5D8965}"/>
                </a:ext>
              </a:extLst>
            </p:cNvPr>
            <p:cNvSpPr/>
            <p:nvPr/>
          </p:nvSpPr>
          <p:spPr bwMode="auto">
            <a:xfrm>
              <a:off x="2546697" y="3423181"/>
              <a:ext cx="174556" cy="102406"/>
            </a:xfrm>
            <a:custGeom>
              <a:avLst/>
              <a:gdLst>
                <a:gd name="connsiteX0" fmla="*/ 41275 w 238125"/>
                <a:gd name="connsiteY0" fmla="*/ 12700 h 139700"/>
                <a:gd name="connsiteX1" fmla="*/ 0 w 238125"/>
                <a:gd name="connsiteY1" fmla="*/ 95250 h 139700"/>
                <a:gd name="connsiteX2" fmla="*/ 41275 w 238125"/>
                <a:gd name="connsiteY2" fmla="*/ 139700 h 139700"/>
                <a:gd name="connsiteX3" fmla="*/ 171450 w 238125"/>
                <a:gd name="connsiteY3" fmla="*/ 111125 h 139700"/>
                <a:gd name="connsiteX4" fmla="*/ 238125 w 238125"/>
                <a:gd name="connsiteY4" fmla="*/ 22225 h 139700"/>
                <a:gd name="connsiteX5" fmla="*/ 174625 w 238125"/>
                <a:gd name="connsiteY5" fmla="*/ 0 h 139700"/>
                <a:gd name="connsiteX6" fmla="*/ 142875 w 238125"/>
                <a:gd name="connsiteY6" fmla="*/ 25400 h 139700"/>
                <a:gd name="connsiteX7" fmla="*/ 41275 w 238125"/>
                <a:gd name="connsiteY7" fmla="*/ 12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125" h="139700">
                  <a:moveTo>
                    <a:pt x="41275" y="12700"/>
                  </a:moveTo>
                  <a:lnTo>
                    <a:pt x="0" y="95250"/>
                  </a:lnTo>
                  <a:lnTo>
                    <a:pt x="41275" y="139700"/>
                  </a:lnTo>
                  <a:lnTo>
                    <a:pt x="171450" y="111125"/>
                  </a:lnTo>
                  <a:lnTo>
                    <a:pt x="238125" y="22225"/>
                  </a:lnTo>
                  <a:lnTo>
                    <a:pt x="174625" y="0"/>
                  </a:lnTo>
                  <a:lnTo>
                    <a:pt x="142875" y="25400"/>
                  </a:lnTo>
                  <a:lnTo>
                    <a:pt x="4127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3" name="フリーフォーム 1092">
              <a:extLst>
                <a:ext uri="{FF2B5EF4-FFF2-40B4-BE49-F238E27FC236}">
                  <a16:creationId xmlns:a16="http://schemas.microsoft.com/office/drawing/2014/main" id="{E793DA99-6DD5-4363-9410-DDE31DDBB289}"/>
                </a:ext>
              </a:extLst>
            </p:cNvPr>
            <p:cNvSpPr/>
            <p:nvPr/>
          </p:nvSpPr>
          <p:spPr bwMode="auto">
            <a:xfrm>
              <a:off x="2490839" y="3527915"/>
              <a:ext cx="132662" cy="176883"/>
            </a:xfrm>
            <a:custGeom>
              <a:avLst/>
              <a:gdLst>
                <a:gd name="connsiteX0" fmla="*/ 117475 w 180975"/>
                <a:gd name="connsiteY0" fmla="*/ 0 h 241300"/>
                <a:gd name="connsiteX1" fmla="*/ 25400 w 180975"/>
                <a:gd name="connsiteY1" fmla="*/ 41275 h 241300"/>
                <a:gd name="connsiteX2" fmla="*/ 0 w 180975"/>
                <a:gd name="connsiteY2" fmla="*/ 88900 h 241300"/>
                <a:gd name="connsiteX3" fmla="*/ 60325 w 180975"/>
                <a:gd name="connsiteY3" fmla="*/ 149225 h 241300"/>
                <a:gd name="connsiteX4" fmla="*/ 44450 w 180975"/>
                <a:gd name="connsiteY4" fmla="*/ 184150 h 241300"/>
                <a:gd name="connsiteX5" fmla="*/ 117475 w 180975"/>
                <a:gd name="connsiteY5" fmla="*/ 241300 h 241300"/>
                <a:gd name="connsiteX6" fmla="*/ 107950 w 180975"/>
                <a:gd name="connsiteY6" fmla="*/ 158750 h 241300"/>
                <a:gd name="connsiteX7" fmla="*/ 180975 w 180975"/>
                <a:gd name="connsiteY7" fmla="*/ 168275 h 241300"/>
                <a:gd name="connsiteX8" fmla="*/ 88900 w 180975"/>
                <a:gd name="connsiteY8" fmla="*/ 73025 h 241300"/>
                <a:gd name="connsiteX9" fmla="*/ 117475 w 180975"/>
                <a:gd name="connsiteY9" fmla="*/ 0 h 24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975" h="241300">
                  <a:moveTo>
                    <a:pt x="117475" y="0"/>
                  </a:moveTo>
                  <a:lnTo>
                    <a:pt x="25400" y="41275"/>
                  </a:lnTo>
                  <a:lnTo>
                    <a:pt x="0" y="88900"/>
                  </a:lnTo>
                  <a:lnTo>
                    <a:pt x="60325" y="149225"/>
                  </a:lnTo>
                  <a:lnTo>
                    <a:pt x="44450" y="184150"/>
                  </a:lnTo>
                  <a:lnTo>
                    <a:pt x="117475" y="241300"/>
                  </a:lnTo>
                  <a:lnTo>
                    <a:pt x="107950" y="158750"/>
                  </a:lnTo>
                  <a:lnTo>
                    <a:pt x="180975" y="168275"/>
                  </a:lnTo>
                  <a:lnTo>
                    <a:pt x="88900" y="73025"/>
                  </a:lnTo>
                  <a:lnTo>
                    <a:pt x="1174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4" name="フリーフォーム 1094">
              <a:extLst>
                <a:ext uri="{FF2B5EF4-FFF2-40B4-BE49-F238E27FC236}">
                  <a16:creationId xmlns:a16="http://schemas.microsoft.com/office/drawing/2014/main" id="{FA20654F-C753-4D5D-A862-4E811EDF8507}"/>
                </a:ext>
              </a:extLst>
            </p:cNvPr>
            <p:cNvSpPr/>
            <p:nvPr/>
          </p:nvSpPr>
          <p:spPr bwMode="auto">
            <a:xfrm>
              <a:off x="2561825" y="3506968"/>
              <a:ext cx="104734" cy="62840"/>
            </a:xfrm>
            <a:custGeom>
              <a:avLst/>
              <a:gdLst>
                <a:gd name="connsiteX0" fmla="*/ 142875 w 142875"/>
                <a:gd name="connsiteY0" fmla="*/ 0 h 85725"/>
                <a:gd name="connsiteX1" fmla="*/ 35719 w 142875"/>
                <a:gd name="connsiteY1" fmla="*/ 28575 h 85725"/>
                <a:gd name="connsiteX2" fmla="*/ 21432 w 142875"/>
                <a:gd name="connsiteY2" fmla="*/ 30956 h 85725"/>
                <a:gd name="connsiteX3" fmla="*/ 0 w 142875"/>
                <a:gd name="connsiteY3" fmla="*/ 83344 h 85725"/>
                <a:gd name="connsiteX4" fmla="*/ 45244 w 142875"/>
                <a:gd name="connsiteY4" fmla="*/ 85725 h 85725"/>
                <a:gd name="connsiteX5" fmla="*/ 59532 w 142875"/>
                <a:gd name="connsiteY5" fmla="*/ 59531 h 85725"/>
                <a:gd name="connsiteX6" fmla="*/ 116682 w 142875"/>
                <a:gd name="connsiteY6" fmla="*/ 47625 h 85725"/>
                <a:gd name="connsiteX7" fmla="*/ 142875 w 142875"/>
                <a:gd name="connsiteY7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5" h="85725">
                  <a:moveTo>
                    <a:pt x="142875" y="0"/>
                  </a:moveTo>
                  <a:lnTo>
                    <a:pt x="35719" y="28575"/>
                  </a:lnTo>
                  <a:lnTo>
                    <a:pt x="21432" y="30956"/>
                  </a:lnTo>
                  <a:lnTo>
                    <a:pt x="0" y="83344"/>
                  </a:lnTo>
                  <a:lnTo>
                    <a:pt x="45244" y="85725"/>
                  </a:lnTo>
                  <a:lnTo>
                    <a:pt x="59532" y="59531"/>
                  </a:lnTo>
                  <a:lnTo>
                    <a:pt x="116682" y="47625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5" name="フリーフォーム 1097">
              <a:extLst>
                <a:ext uri="{FF2B5EF4-FFF2-40B4-BE49-F238E27FC236}">
                  <a16:creationId xmlns:a16="http://schemas.microsoft.com/office/drawing/2014/main" id="{42CF63B5-AAEE-4C5B-9FB6-CBA285551AFC}"/>
                </a:ext>
              </a:extLst>
            </p:cNvPr>
            <p:cNvSpPr/>
            <p:nvPr/>
          </p:nvSpPr>
          <p:spPr bwMode="auto">
            <a:xfrm>
              <a:off x="2177802" y="3321939"/>
              <a:ext cx="267653" cy="352603"/>
            </a:xfrm>
            <a:custGeom>
              <a:avLst/>
              <a:gdLst>
                <a:gd name="connsiteX0" fmla="*/ 7144 w 364332"/>
                <a:gd name="connsiteY0" fmla="*/ 169069 h 481013"/>
                <a:gd name="connsiteX1" fmla="*/ 102394 w 364332"/>
                <a:gd name="connsiteY1" fmla="*/ 185738 h 481013"/>
                <a:gd name="connsiteX2" fmla="*/ 164307 w 364332"/>
                <a:gd name="connsiteY2" fmla="*/ 252413 h 481013"/>
                <a:gd name="connsiteX3" fmla="*/ 280988 w 364332"/>
                <a:gd name="connsiteY3" fmla="*/ 352425 h 481013"/>
                <a:gd name="connsiteX4" fmla="*/ 297657 w 364332"/>
                <a:gd name="connsiteY4" fmla="*/ 395288 h 481013"/>
                <a:gd name="connsiteX5" fmla="*/ 264319 w 364332"/>
                <a:gd name="connsiteY5" fmla="*/ 435769 h 481013"/>
                <a:gd name="connsiteX6" fmla="*/ 192882 w 364332"/>
                <a:gd name="connsiteY6" fmla="*/ 440532 h 481013"/>
                <a:gd name="connsiteX7" fmla="*/ 242888 w 364332"/>
                <a:gd name="connsiteY7" fmla="*/ 481013 h 481013"/>
                <a:gd name="connsiteX8" fmla="*/ 342900 w 364332"/>
                <a:gd name="connsiteY8" fmla="*/ 397669 h 481013"/>
                <a:gd name="connsiteX9" fmla="*/ 316707 w 364332"/>
                <a:gd name="connsiteY9" fmla="*/ 333375 h 481013"/>
                <a:gd name="connsiteX10" fmla="*/ 364332 w 364332"/>
                <a:gd name="connsiteY10" fmla="*/ 345282 h 481013"/>
                <a:gd name="connsiteX11" fmla="*/ 357188 w 364332"/>
                <a:gd name="connsiteY11" fmla="*/ 304800 h 481013"/>
                <a:gd name="connsiteX12" fmla="*/ 223838 w 364332"/>
                <a:gd name="connsiteY12" fmla="*/ 211932 h 481013"/>
                <a:gd name="connsiteX13" fmla="*/ 171450 w 364332"/>
                <a:gd name="connsiteY13" fmla="*/ 88107 h 481013"/>
                <a:gd name="connsiteX14" fmla="*/ 242888 w 364332"/>
                <a:gd name="connsiteY14" fmla="*/ 61913 h 481013"/>
                <a:gd name="connsiteX15" fmla="*/ 290513 w 364332"/>
                <a:gd name="connsiteY15" fmla="*/ 7144 h 481013"/>
                <a:gd name="connsiteX16" fmla="*/ 266700 w 364332"/>
                <a:gd name="connsiteY16" fmla="*/ 7144 h 481013"/>
                <a:gd name="connsiteX17" fmla="*/ 200025 w 364332"/>
                <a:gd name="connsiteY17" fmla="*/ 16669 h 481013"/>
                <a:gd name="connsiteX18" fmla="*/ 157163 w 364332"/>
                <a:gd name="connsiteY18" fmla="*/ 0 h 481013"/>
                <a:gd name="connsiteX19" fmla="*/ 97632 w 364332"/>
                <a:gd name="connsiteY19" fmla="*/ 7144 h 481013"/>
                <a:gd name="connsiteX20" fmla="*/ 0 w 364332"/>
                <a:gd name="connsiteY20" fmla="*/ 59532 h 481013"/>
                <a:gd name="connsiteX21" fmla="*/ 7144 w 364332"/>
                <a:gd name="connsiteY21" fmla="*/ 169069 h 481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4332" h="481013">
                  <a:moveTo>
                    <a:pt x="7144" y="169069"/>
                  </a:moveTo>
                  <a:lnTo>
                    <a:pt x="102394" y="185738"/>
                  </a:lnTo>
                  <a:lnTo>
                    <a:pt x="164307" y="252413"/>
                  </a:lnTo>
                  <a:lnTo>
                    <a:pt x="280988" y="352425"/>
                  </a:lnTo>
                  <a:lnTo>
                    <a:pt x="297657" y="395288"/>
                  </a:lnTo>
                  <a:lnTo>
                    <a:pt x="264319" y="435769"/>
                  </a:lnTo>
                  <a:lnTo>
                    <a:pt x="192882" y="440532"/>
                  </a:lnTo>
                  <a:lnTo>
                    <a:pt x="242888" y="481013"/>
                  </a:lnTo>
                  <a:lnTo>
                    <a:pt x="342900" y="397669"/>
                  </a:lnTo>
                  <a:lnTo>
                    <a:pt x="316707" y="333375"/>
                  </a:lnTo>
                  <a:lnTo>
                    <a:pt x="364332" y="345282"/>
                  </a:lnTo>
                  <a:lnTo>
                    <a:pt x="357188" y="304800"/>
                  </a:lnTo>
                  <a:lnTo>
                    <a:pt x="223838" y="211932"/>
                  </a:lnTo>
                  <a:lnTo>
                    <a:pt x="171450" y="88107"/>
                  </a:lnTo>
                  <a:lnTo>
                    <a:pt x="242888" y="61913"/>
                  </a:lnTo>
                  <a:lnTo>
                    <a:pt x="290513" y="7144"/>
                  </a:lnTo>
                  <a:lnTo>
                    <a:pt x="266700" y="7144"/>
                  </a:lnTo>
                  <a:lnTo>
                    <a:pt x="200025" y="16669"/>
                  </a:lnTo>
                  <a:lnTo>
                    <a:pt x="157163" y="0"/>
                  </a:lnTo>
                  <a:lnTo>
                    <a:pt x="97632" y="7144"/>
                  </a:lnTo>
                  <a:lnTo>
                    <a:pt x="0" y="59532"/>
                  </a:lnTo>
                  <a:lnTo>
                    <a:pt x="7144" y="1690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6" name="フリーフォーム 1100">
              <a:extLst>
                <a:ext uri="{FF2B5EF4-FFF2-40B4-BE49-F238E27FC236}">
                  <a16:creationId xmlns:a16="http://schemas.microsoft.com/office/drawing/2014/main" id="{84D393E9-8749-41ED-837E-3427BE0B2A16}"/>
                </a:ext>
              </a:extLst>
            </p:cNvPr>
            <p:cNvSpPr/>
            <p:nvPr/>
          </p:nvSpPr>
          <p:spPr bwMode="auto">
            <a:xfrm>
              <a:off x="2191767" y="3285864"/>
              <a:ext cx="110551" cy="55858"/>
            </a:xfrm>
            <a:custGeom>
              <a:avLst/>
              <a:gdLst>
                <a:gd name="connsiteX0" fmla="*/ 142875 w 150019"/>
                <a:gd name="connsiteY0" fmla="*/ 0 h 76200"/>
                <a:gd name="connsiteX1" fmla="*/ 0 w 150019"/>
                <a:gd name="connsiteY1" fmla="*/ 2381 h 76200"/>
                <a:gd name="connsiteX2" fmla="*/ 92869 w 150019"/>
                <a:gd name="connsiteY2" fmla="*/ 76200 h 76200"/>
                <a:gd name="connsiteX3" fmla="*/ 150019 w 150019"/>
                <a:gd name="connsiteY3" fmla="*/ 57150 h 76200"/>
                <a:gd name="connsiteX4" fmla="*/ 142875 w 150019"/>
                <a:gd name="connsiteY4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019" h="76200">
                  <a:moveTo>
                    <a:pt x="142875" y="0"/>
                  </a:moveTo>
                  <a:lnTo>
                    <a:pt x="0" y="2381"/>
                  </a:lnTo>
                  <a:lnTo>
                    <a:pt x="92869" y="76200"/>
                  </a:lnTo>
                  <a:lnTo>
                    <a:pt x="150019" y="5715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7" name="フリーフォーム 1101">
              <a:extLst>
                <a:ext uri="{FF2B5EF4-FFF2-40B4-BE49-F238E27FC236}">
                  <a16:creationId xmlns:a16="http://schemas.microsoft.com/office/drawing/2014/main" id="{862B001B-2202-4BAC-9C44-66694D3D3D93}"/>
                </a:ext>
              </a:extLst>
            </p:cNvPr>
            <p:cNvSpPr/>
            <p:nvPr/>
          </p:nvSpPr>
          <p:spPr bwMode="auto">
            <a:xfrm>
              <a:off x="2298828" y="3231170"/>
              <a:ext cx="130335" cy="101242"/>
            </a:xfrm>
            <a:custGeom>
              <a:avLst/>
              <a:gdLst>
                <a:gd name="connsiteX0" fmla="*/ 14287 w 178593"/>
                <a:gd name="connsiteY0" fmla="*/ 133350 h 138113"/>
                <a:gd name="connsiteX1" fmla="*/ 0 w 178593"/>
                <a:gd name="connsiteY1" fmla="*/ 71438 h 138113"/>
                <a:gd name="connsiteX2" fmla="*/ 78581 w 178593"/>
                <a:gd name="connsiteY2" fmla="*/ 0 h 138113"/>
                <a:gd name="connsiteX3" fmla="*/ 123825 w 178593"/>
                <a:gd name="connsiteY3" fmla="*/ 0 h 138113"/>
                <a:gd name="connsiteX4" fmla="*/ 178593 w 178593"/>
                <a:gd name="connsiteY4" fmla="*/ 45244 h 138113"/>
                <a:gd name="connsiteX5" fmla="*/ 130968 w 178593"/>
                <a:gd name="connsiteY5" fmla="*/ 138113 h 138113"/>
                <a:gd name="connsiteX6" fmla="*/ 14287 w 178593"/>
                <a:gd name="connsiteY6" fmla="*/ 133350 h 13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593" h="138113">
                  <a:moveTo>
                    <a:pt x="14287" y="133350"/>
                  </a:moveTo>
                  <a:lnTo>
                    <a:pt x="0" y="71438"/>
                  </a:lnTo>
                  <a:lnTo>
                    <a:pt x="78581" y="0"/>
                  </a:lnTo>
                  <a:lnTo>
                    <a:pt x="123825" y="0"/>
                  </a:lnTo>
                  <a:lnTo>
                    <a:pt x="178593" y="45244"/>
                  </a:lnTo>
                  <a:lnTo>
                    <a:pt x="130968" y="138113"/>
                  </a:lnTo>
                  <a:lnTo>
                    <a:pt x="14287" y="133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8" name="フリーフォーム 1102">
              <a:extLst>
                <a:ext uri="{FF2B5EF4-FFF2-40B4-BE49-F238E27FC236}">
                  <a16:creationId xmlns:a16="http://schemas.microsoft.com/office/drawing/2014/main" id="{4199011F-064C-4148-B4B9-3DBF40065AAC}"/>
                </a:ext>
              </a:extLst>
            </p:cNvPr>
            <p:cNvSpPr/>
            <p:nvPr/>
          </p:nvSpPr>
          <p:spPr bwMode="auto">
            <a:xfrm>
              <a:off x="2403561" y="3257935"/>
              <a:ext cx="172228" cy="94261"/>
            </a:xfrm>
            <a:custGeom>
              <a:avLst/>
              <a:gdLst>
                <a:gd name="connsiteX0" fmla="*/ 28575 w 235743"/>
                <a:gd name="connsiteY0" fmla="*/ 7144 h 128588"/>
                <a:gd name="connsiteX1" fmla="*/ 95250 w 235743"/>
                <a:gd name="connsiteY1" fmla="*/ 33338 h 128588"/>
                <a:gd name="connsiteX2" fmla="*/ 150018 w 235743"/>
                <a:gd name="connsiteY2" fmla="*/ 7144 h 128588"/>
                <a:gd name="connsiteX3" fmla="*/ 195262 w 235743"/>
                <a:gd name="connsiteY3" fmla="*/ 0 h 128588"/>
                <a:gd name="connsiteX4" fmla="*/ 235743 w 235743"/>
                <a:gd name="connsiteY4" fmla="*/ 35719 h 128588"/>
                <a:gd name="connsiteX5" fmla="*/ 152400 w 235743"/>
                <a:gd name="connsiteY5" fmla="*/ 123825 h 128588"/>
                <a:gd name="connsiteX6" fmla="*/ 54768 w 235743"/>
                <a:gd name="connsiteY6" fmla="*/ 128588 h 128588"/>
                <a:gd name="connsiteX7" fmla="*/ 0 w 235743"/>
                <a:gd name="connsiteY7" fmla="*/ 100013 h 128588"/>
                <a:gd name="connsiteX8" fmla="*/ 28575 w 235743"/>
                <a:gd name="connsiteY8" fmla="*/ 7144 h 128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5743" h="128588">
                  <a:moveTo>
                    <a:pt x="28575" y="7144"/>
                  </a:moveTo>
                  <a:lnTo>
                    <a:pt x="95250" y="33338"/>
                  </a:lnTo>
                  <a:lnTo>
                    <a:pt x="150018" y="7144"/>
                  </a:lnTo>
                  <a:lnTo>
                    <a:pt x="195262" y="0"/>
                  </a:lnTo>
                  <a:lnTo>
                    <a:pt x="235743" y="35719"/>
                  </a:lnTo>
                  <a:lnTo>
                    <a:pt x="152400" y="123825"/>
                  </a:lnTo>
                  <a:lnTo>
                    <a:pt x="54768" y="128588"/>
                  </a:lnTo>
                  <a:lnTo>
                    <a:pt x="0" y="100013"/>
                  </a:lnTo>
                  <a:lnTo>
                    <a:pt x="28575" y="714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9" name="フリーフォーム 1103">
              <a:extLst>
                <a:ext uri="{FF2B5EF4-FFF2-40B4-BE49-F238E27FC236}">
                  <a16:creationId xmlns:a16="http://schemas.microsoft.com/office/drawing/2014/main" id="{49449CE6-1BD9-4797-9701-3E50D32C9FC5}"/>
                </a:ext>
              </a:extLst>
            </p:cNvPr>
            <p:cNvSpPr/>
            <p:nvPr/>
          </p:nvSpPr>
          <p:spPr bwMode="auto">
            <a:xfrm>
              <a:off x="2504803" y="3488349"/>
              <a:ext cx="70987" cy="67495"/>
            </a:xfrm>
            <a:custGeom>
              <a:avLst/>
              <a:gdLst>
                <a:gd name="connsiteX0" fmla="*/ 66675 w 97631"/>
                <a:gd name="connsiteY0" fmla="*/ 0 h 92869"/>
                <a:gd name="connsiteX1" fmla="*/ 0 w 97631"/>
                <a:gd name="connsiteY1" fmla="*/ 19050 h 92869"/>
                <a:gd name="connsiteX2" fmla="*/ 4763 w 97631"/>
                <a:gd name="connsiteY2" fmla="*/ 92869 h 92869"/>
                <a:gd name="connsiteX3" fmla="*/ 97631 w 97631"/>
                <a:gd name="connsiteY3" fmla="*/ 50006 h 92869"/>
                <a:gd name="connsiteX4" fmla="*/ 66675 w 97631"/>
                <a:gd name="connsiteY4" fmla="*/ 0 h 92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631" h="92869">
                  <a:moveTo>
                    <a:pt x="66675" y="0"/>
                  </a:moveTo>
                  <a:lnTo>
                    <a:pt x="0" y="19050"/>
                  </a:lnTo>
                  <a:lnTo>
                    <a:pt x="4763" y="92869"/>
                  </a:lnTo>
                  <a:lnTo>
                    <a:pt x="97631" y="50006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0" name="フリーフォーム 1104">
              <a:extLst>
                <a:ext uri="{FF2B5EF4-FFF2-40B4-BE49-F238E27FC236}">
                  <a16:creationId xmlns:a16="http://schemas.microsoft.com/office/drawing/2014/main" id="{97E86DDD-3BA2-4FB8-BF0A-951D7BFA967F}"/>
                </a:ext>
              </a:extLst>
            </p:cNvPr>
            <p:cNvSpPr/>
            <p:nvPr/>
          </p:nvSpPr>
          <p:spPr bwMode="auto">
            <a:xfrm>
              <a:off x="2471056" y="3342886"/>
              <a:ext cx="103569" cy="155937"/>
            </a:xfrm>
            <a:custGeom>
              <a:avLst/>
              <a:gdLst>
                <a:gd name="connsiteX0" fmla="*/ 33338 w 140494"/>
                <a:gd name="connsiteY0" fmla="*/ 0 h 211932"/>
                <a:gd name="connsiteX1" fmla="*/ 140494 w 140494"/>
                <a:gd name="connsiteY1" fmla="*/ 128588 h 211932"/>
                <a:gd name="connsiteX2" fmla="*/ 102394 w 140494"/>
                <a:gd name="connsiteY2" fmla="*/ 197644 h 211932"/>
                <a:gd name="connsiteX3" fmla="*/ 47625 w 140494"/>
                <a:gd name="connsiteY3" fmla="*/ 211932 h 211932"/>
                <a:gd name="connsiteX4" fmla="*/ 0 w 140494"/>
                <a:gd name="connsiteY4" fmla="*/ 133350 h 211932"/>
                <a:gd name="connsiteX5" fmla="*/ 33338 w 140494"/>
                <a:gd name="connsiteY5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494" h="211932">
                  <a:moveTo>
                    <a:pt x="33338" y="0"/>
                  </a:moveTo>
                  <a:lnTo>
                    <a:pt x="140494" y="128588"/>
                  </a:lnTo>
                  <a:lnTo>
                    <a:pt x="102394" y="197644"/>
                  </a:lnTo>
                  <a:lnTo>
                    <a:pt x="47625" y="211932"/>
                  </a:lnTo>
                  <a:lnTo>
                    <a:pt x="0" y="133350"/>
                  </a:lnTo>
                  <a:lnTo>
                    <a:pt x="333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1" name="フリーフォーム 1105">
              <a:extLst>
                <a:ext uri="{FF2B5EF4-FFF2-40B4-BE49-F238E27FC236}">
                  <a16:creationId xmlns:a16="http://schemas.microsoft.com/office/drawing/2014/main" id="{F509F6CC-C0F1-4AAA-9B14-02F9C969B4A0}"/>
                </a:ext>
              </a:extLst>
            </p:cNvPr>
            <p:cNvSpPr/>
            <p:nvPr/>
          </p:nvSpPr>
          <p:spPr bwMode="auto">
            <a:xfrm>
              <a:off x="2358176" y="3334739"/>
              <a:ext cx="146627" cy="64004"/>
            </a:xfrm>
            <a:custGeom>
              <a:avLst/>
              <a:gdLst>
                <a:gd name="connsiteX0" fmla="*/ 200025 w 200025"/>
                <a:gd name="connsiteY0" fmla="*/ 19050 h 88106"/>
                <a:gd name="connsiteX1" fmla="*/ 119063 w 200025"/>
                <a:gd name="connsiteY1" fmla="*/ 28575 h 88106"/>
                <a:gd name="connsiteX2" fmla="*/ 50006 w 200025"/>
                <a:gd name="connsiteY2" fmla="*/ 0 h 88106"/>
                <a:gd name="connsiteX3" fmla="*/ 0 w 200025"/>
                <a:gd name="connsiteY3" fmla="*/ 35719 h 88106"/>
                <a:gd name="connsiteX4" fmla="*/ 26194 w 200025"/>
                <a:gd name="connsiteY4" fmla="*/ 64294 h 88106"/>
                <a:gd name="connsiteX5" fmla="*/ 166688 w 200025"/>
                <a:gd name="connsiteY5" fmla="*/ 88106 h 88106"/>
                <a:gd name="connsiteX6" fmla="*/ 200025 w 200025"/>
                <a:gd name="connsiteY6" fmla="*/ 19050 h 88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025" h="88106">
                  <a:moveTo>
                    <a:pt x="200025" y="19050"/>
                  </a:moveTo>
                  <a:lnTo>
                    <a:pt x="119063" y="28575"/>
                  </a:lnTo>
                  <a:lnTo>
                    <a:pt x="50006" y="0"/>
                  </a:lnTo>
                  <a:lnTo>
                    <a:pt x="0" y="35719"/>
                  </a:lnTo>
                  <a:lnTo>
                    <a:pt x="26194" y="64294"/>
                  </a:lnTo>
                  <a:lnTo>
                    <a:pt x="166688" y="88106"/>
                  </a:lnTo>
                  <a:lnTo>
                    <a:pt x="200025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2" name="フリーフォーム 1106">
              <a:extLst>
                <a:ext uri="{FF2B5EF4-FFF2-40B4-BE49-F238E27FC236}">
                  <a16:creationId xmlns:a16="http://schemas.microsoft.com/office/drawing/2014/main" id="{71DDFB45-C1A2-4AFC-94FD-7A192DB97BD2}"/>
                </a:ext>
              </a:extLst>
            </p:cNvPr>
            <p:cNvSpPr/>
            <p:nvPr/>
          </p:nvSpPr>
          <p:spPr bwMode="auto">
            <a:xfrm>
              <a:off x="2345376" y="3370815"/>
              <a:ext cx="148954" cy="139645"/>
            </a:xfrm>
            <a:custGeom>
              <a:avLst/>
              <a:gdLst>
                <a:gd name="connsiteX0" fmla="*/ 0 w 202407"/>
                <a:gd name="connsiteY0" fmla="*/ 0 h 190500"/>
                <a:gd name="connsiteX1" fmla="*/ 11907 w 202407"/>
                <a:gd name="connsiteY1" fmla="*/ 71438 h 190500"/>
                <a:gd name="connsiteX2" fmla="*/ 138113 w 202407"/>
                <a:gd name="connsiteY2" fmla="*/ 130969 h 190500"/>
                <a:gd name="connsiteX3" fmla="*/ 173832 w 202407"/>
                <a:gd name="connsiteY3" fmla="*/ 190500 h 190500"/>
                <a:gd name="connsiteX4" fmla="*/ 202407 w 202407"/>
                <a:gd name="connsiteY4" fmla="*/ 157163 h 190500"/>
                <a:gd name="connsiteX5" fmla="*/ 166688 w 202407"/>
                <a:gd name="connsiteY5" fmla="*/ 100013 h 190500"/>
                <a:gd name="connsiteX6" fmla="*/ 188119 w 202407"/>
                <a:gd name="connsiteY6" fmla="*/ 33338 h 190500"/>
                <a:gd name="connsiteX7" fmla="*/ 50007 w 202407"/>
                <a:gd name="connsiteY7" fmla="*/ 23813 h 190500"/>
                <a:gd name="connsiteX8" fmla="*/ 0 w 202407"/>
                <a:gd name="connsiteY8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407" h="190500">
                  <a:moveTo>
                    <a:pt x="0" y="0"/>
                  </a:moveTo>
                  <a:lnTo>
                    <a:pt x="11907" y="71438"/>
                  </a:lnTo>
                  <a:lnTo>
                    <a:pt x="138113" y="130969"/>
                  </a:lnTo>
                  <a:lnTo>
                    <a:pt x="173832" y="190500"/>
                  </a:lnTo>
                  <a:lnTo>
                    <a:pt x="202407" y="157163"/>
                  </a:lnTo>
                  <a:lnTo>
                    <a:pt x="166688" y="100013"/>
                  </a:lnTo>
                  <a:lnTo>
                    <a:pt x="188119" y="33338"/>
                  </a:lnTo>
                  <a:lnTo>
                    <a:pt x="50007" y="238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3" name="フリーフォーム 1109">
              <a:extLst>
                <a:ext uri="{FF2B5EF4-FFF2-40B4-BE49-F238E27FC236}">
                  <a16:creationId xmlns:a16="http://schemas.microsoft.com/office/drawing/2014/main" id="{3E6E33D4-6CC3-4224-BF47-F795B94DE31C}"/>
                </a:ext>
              </a:extLst>
            </p:cNvPr>
            <p:cNvSpPr/>
            <p:nvPr/>
          </p:nvSpPr>
          <p:spPr bwMode="auto">
            <a:xfrm>
              <a:off x="2459419" y="3488349"/>
              <a:ext cx="45384" cy="111716"/>
            </a:xfrm>
            <a:custGeom>
              <a:avLst/>
              <a:gdLst>
                <a:gd name="connsiteX0" fmla="*/ 52387 w 61912"/>
                <a:gd name="connsiteY0" fmla="*/ 0 h 152400"/>
                <a:gd name="connsiteX1" fmla="*/ 0 w 61912"/>
                <a:gd name="connsiteY1" fmla="*/ 40481 h 152400"/>
                <a:gd name="connsiteX2" fmla="*/ 16668 w 61912"/>
                <a:gd name="connsiteY2" fmla="*/ 107156 h 152400"/>
                <a:gd name="connsiteX3" fmla="*/ 42862 w 61912"/>
                <a:gd name="connsiteY3" fmla="*/ 152400 h 152400"/>
                <a:gd name="connsiteX4" fmla="*/ 61912 w 61912"/>
                <a:gd name="connsiteY4" fmla="*/ 107156 h 152400"/>
                <a:gd name="connsiteX5" fmla="*/ 52387 w 61912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2" h="152400">
                  <a:moveTo>
                    <a:pt x="52387" y="0"/>
                  </a:moveTo>
                  <a:lnTo>
                    <a:pt x="0" y="40481"/>
                  </a:lnTo>
                  <a:lnTo>
                    <a:pt x="16668" y="107156"/>
                  </a:lnTo>
                  <a:lnTo>
                    <a:pt x="42862" y="152400"/>
                  </a:lnTo>
                  <a:lnTo>
                    <a:pt x="61912" y="107156"/>
                  </a:lnTo>
                  <a:lnTo>
                    <a:pt x="523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4" name="フリーフォーム 1110">
              <a:extLst>
                <a:ext uri="{FF2B5EF4-FFF2-40B4-BE49-F238E27FC236}">
                  <a16:creationId xmlns:a16="http://schemas.microsoft.com/office/drawing/2014/main" id="{1BA5FCA4-6A4C-4709-AADD-8B567B1B6868}"/>
                </a:ext>
              </a:extLst>
            </p:cNvPr>
            <p:cNvSpPr/>
            <p:nvPr/>
          </p:nvSpPr>
          <p:spPr bwMode="auto">
            <a:xfrm>
              <a:off x="2596737" y="3820005"/>
              <a:ext cx="306054" cy="314201"/>
            </a:xfrm>
            <a:custGeom>
              <a:avLst/>
              <a:gdLst>
                <a:gd name="connsiteX0" fmla="*/ 369094 w 416719"/>
                <a:gd name="connsiteY0" fmla="*/ 219075 h 428625"/>
                <a:gd name="connsiteX1" fmla="*/ 392907 w 416719"/>
                <a:gd name="connsiteY1" fmla="*/ 0 h 428625"/>
                <a:gd name="connsiteX2" fmla="*/ 326232 w 416719"/>
                <a:gd name="connsiteY2" fmla="*/ 66675 h 428625"/>
                <a:gd name="connsiteX3" fmla="*/ 228600 w 416719"/>
                <a:gd name="connsiteY3" fmla="*/ 47625 h 428625"/>
                <a:gd name="connsiteX4" fmla="*/ 154782 w 416719"/>
                <a:gd name="connsiteY4" fmla="*/ 76200 h 428625"/>
                <a:gd name="connsiteX5" fmla="*/ 35719 w 416719"/>
                <a:gd name="connsiteY5" fmla="*/ 35718 h 428625"/>
                <a:gd name="connsiteX6" fmla="*/ 0 w 416719"/>
                <a:gd name="connsiteY6" fmla="*/ 100012 h 428625"/>
                <a:gd name="connsiteX7" fmla="*/ 26194 w 416719"/>
                <a:gd name="connsiteY7" fmla="*/ 428625 h 428625"/>
                <a:gd name="connsiteX8" fmla="*/ 416719 w 416719"/>
                <a:gd name="connsiteY8" fmla="*/ 426243 h 428625"/>
                <a:gd name="connsiteX9" fmla="*/ 352425 w 416719"/>
                <a:gd name="connsiteY9" fmla="*/ 302418 h 428625"/>
                <a:gd name="connsiteX10" fmla="*/ 369094 w 416719"/>
                <a:gd name="connsiteY10" fmla="*/ 219075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6719" h="428625">
                  <a:moveTo>
                    <a:pt x="369094" y="219075"/>
                  </a:moveTo>
                  <a:lnTo>
                    <a:pt x="392907" y="0"/>
                  </a:lnTo>
                  <a:lnTo>
                    <a:pt x="326232" y="66675"/>
                  </a:lnTo>
                  <a:lnTo>
                    <a:pt x="228600" y="47625"/>
                  </a:lnTo>
                  <a:lnTo>
                    <a:pt x="154782" y="76200"/>
                  </a:lnTo>
                  <a:lnTo>
                    <a:pt x="35719" y="35718"/>
                  </a:lnTo>
                  <a:lnTo>
                    <a:pt x="0" y="100012"/>
                  </a:lnTo>
                  <a:lnTo>
                    <a:pt x="26194" y="428625"/>
                  </a:lnTo>
                  <a:lnTo>
                    <a:pt x="416719" y="426243"/>
                  </a:lnTo>
                  <a:lnTo>
                    <a:pt x="352425" y="302418"/>
                  </a:lnTo>
                  <a:lnTo>
                    <a:pt x="369094" y="219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5" name="フリーフォーム 1111">
              <a:extLst>
                <a:ext uri="{FF2B5EF4-FFF2-40B4-BE49-F238E27FC236}">
                  <a16:creationId xmlns:a16="http://schemas.microsoft.com/office/drawing/2014/main" id="{8E60AB8A-631A-4E62-9C83-28FAF81A0739}"/>
                </a:ext>
              </a:extLst>
            </p:cNvPr>
            <p:cNvSpPr/>
            <p:nvPr/>
          </p:nvSpPr>
          <p:spPr bwMode="auto">
            <a:xfrm>
              <a:off x="2232496" y="3807204"/>
              <a:ext cx="395660" cy="401479"/>
            </a:xfrm>
            <a:custGeom>
              <a:avLst/>
              <a:gdLst>
                <a:gd name="connsiteX0" fmla="*/ 540544 w 540544"/>
                <a:gd name="connsiteY0" fmla="*/ 50006 h 547687"/>
                <a:gd name="connsiteX1" fmla="*/ 421481 w 540544"/>
                <a:gd name="connsiteY1" fmla="*/ 0 h 547687"/>
                <a:gd name="connsiteX2" fmla="*/ 357188 w 540544"/>
                <a:gd name="connsiteY2" fmla="*/ 9525 h 547687"/>
                <a:gd name="connsiteX3" fmla="*/ 359569 w 540544"/>
                <a:gd name="connsiteY3" fmla="*/ 83344 h 547687"/>
                <a:gd name="connsiteX4" fmla="*/ 338138 w 540544"/>
                <a:gd name="connsiteY4" fmla="*/ 123825 h 547687"/>
                <a:gd name="connsiteX5" fmla="*/ 204788 w 540544"/>
                <a:gd name="connsiteY5" fmla="*/ 71437 h 547687"/>
                <a:gd name="connsiteX6" fmla="*/ 190500 w 540544"/>
                <a:gd name="connsiteY6" fmla="*/ 28575 h 547687"/>
                <a:gd name="connsiteX7" fmla="*/ 100013 w 540544"/>
                <a:gd name="connsiteY7" fmla="*/ 7144 h 547687"/>
                <a:gd name="connsiteX8" fmla="*/ 28575 w 540544"/>
                <a:gd name="connsiteY8" fmla="*/ 64294 h 547687"/>
                <a:gd name="connsiteX9" fmla="*/ 0 w 540544"/>
                <a:gd name="connsiteY9" fmla="*/ 135731 h 547687"/>
                <a:gd name="connsiteX10" fmla="*/ 16669 w 540544"/>
                <a:gd name="connsiteY10" fmla="*/ 352425 h 547687"/>
                <a:gd name="connsiteX11" fmla="*/ 188119 w 540544"/>
                <a:gd name="connsiteY11" fmla="*/ 428625 h 547687"/>
                <a:gd name="connsiteX12" fmla="*/ 233363 w 540544"/>
                <a:gd name="connsiteY12" fmla="*/ 397669 h 547687"/>
                <a:gd name="connsiteX13" fmla="*/ 478631 w 540544"/>
                <a:gd name="connsiteY13" fmla="*/ 547687 h 547687"/>
                <a:gd name="connsiteX14" fmla="*/ 516731 w 540544"/>
                <a:gd name="connsiteY14" fmla="*/ 526256 h 547687"/>
                <a:gd name="connsiteX15" fmla="*/ 526256 w 540544"/>
                <a:gd name="connsiteY15" fmla="*/ 440531 h 547687"/>
                <a:gd name="connsiteX16" fmla="*/ 497681 w 540544"/>
                <a:gd name="connsiteY16" fmla="*/ 133350 h 547687"/>
                <a:gd name="connsiteX17" fmla="*/ 540544 w 540544"/>
                <a:gd name="connsiteY17" fmla="*/ 50006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40544" h="547687">
                  <a:moveTo>
                    <a:pt x="540544" y="50006"/>
                  </a:moveTo>
                  <a:lnTo>
                    <a:pt x="421481" y="0"/>
                  </a:lnTo>
                  <a:lnTo>
                    <a:pt x="357188" y="9525"/>
                  </a:lnTo>
                  <a:cubicBezTo>
                    <a:pt x="357982" y="34131"/>
                    <a:pt x="358775" y="58738"/>
                    <a:pt x="359569" y="83344"/>
                  </a:cubicBezTo>
                  <a:lnTo>
                    <a:pt x="338138" y="123825"/>
                  </a:lnTo>
                  <a:lnTo>
                    <a:pt x="204788" y="71437"/>
                  </a:lnTo>
                  <a:lnTo>
                    <a:pt x="190500" y="28575"/>
                  </a:lnTo>
                  <a:lnTo>
                    <a:pt x="100013" y="7144"/>
                  </a:lnTo>
                  <a:lnTo>
                    <a:pt x="28575" y="64294"/>
                  </a:lnTo>
                  <a:lnTo>
                    <a:pt x="0" y="135731"/>
                  </a:lnTo>
                  <a:lnTo>
                    <a:pt x="16669" y="352425"/>
                  </a:lnTo>
                  <a:lnTo>
                    <a:pt x="188119" y="428625"/>
                  </a:lnTo>
                  <a:lnTo>
                    <a:pt x="233363" y="397669"/>
                  </a:lnTo>
                  <a:lnTo>
                    <a:pt x="478631" y="547687"/>
                  </a:lnTo>
                  <a:lnTo>
                    <a:pt x="516731" y="526256"/>
                  </a:lnTo>
                  <a:lnTo>
                    <a:pt x="526256" y="440531"/>
                  </a:lnTo>
                  <a:lnTo>
                    <a:pt x="497681" y="133350"/>
                  </a:lnTo>
                  <a:lnTo>
                    <a:pt x="540544" y="500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6" name="フリーフォーム 1112">
              <a:extLst>
                <a:ext uri="{FF2B5EF4-FFF2-40B4-BE49-F238E27FC236}">
                  <a16:creationId xmlns:a16="http://schemas.microsoft.com/office/drawing/2014/main" id="{A3AE4028-1019-4F9A-AC32-981A08263077}"/>
                </a:ext>
              </a:extLst>
            </p:cNvPr>
            <p:cNvSpPr/>
            <p:nvPr/>
          </p:nvSpPr>
          <p:spPr bwMode="auto">
            <a:xfrm>
              <a:off x="2170820" y="3646613"/>
              <a:ext cx="129171" cy="260670"/>
            </a:xfrm>
            <a:custGeom>
              <a:avLst/>
              <a:gdLst>
                <a:gd name="connsiteX0" fmla="*/ 45244 w 176213"/>
                <a:gd name="connsiteY0" fmla="*/ 47625 h 354806"/>
                <a:gd name="connsiteX1" fmla="*/ 42863 w 176213"/>
                <a:gd name="connsiteY1" fmla="*/ 135731 h 354806"/>
                <a:gd name="connsiteX2" fmla="*/ 0 w 176213"/>
                <a:gd name="connsiteY2" fmla="*/ 188119 h 354806"/>
                <a:gd name="connsiteX3" fmla="*/ 92869 w 176213"/>
                <a:gd name="connsiteY3" fmla="*/ 354806 h 354806"/>
                <a:gd name="connsiteX4" fmla="*/ 116682 w 176213"/>
                <a:gd name="connsiteY4" fmla="*/ 278606 h 354806"/>
                <a:gd name="connsiteX5" fmla="*/ 176213 w 176213"/>
                <a:gd name="connsiteY5" fmla="*/ 228600 h 354806"/>
                <a:gd name="connsiteX6" fmla="*/ 92869 w 176213"/>
                <a:gd name="connsiteY6" fmla="*/ 169069 h 354806"/>
                <a:gd name="connsiteX7" fmla="*/ 128588 w 176213"/>
                <a:gd name="connsiteY7" fmla="*/ 130969 h 354806"/>
                <a:gd name="connsiteX8" fmla="*/ 119063 w 176213"/>
                <a:gd name="connsiteY8" fmla="*/ 35719 h 354806"/>
                <a:gd name="connsiteX9" fmla="*/ 71438 w 176213"/>
                <a:gd name="connsiteY9" fmla="*/ 0 h 354806"/>
                <a:gd name="connsiteX10" fmla="*/ 45244 w 176213"/>
                <a:gd name="connsiteY10" fmla="*/ 47625 h 35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213" h="354806">
                  <a:moveTo>
                    <a:pt x="45244" y="47625"/>
                  </a:moveTo>
                  <a:cubicBezTo>
                    <a:pt x="44450" y="76994"/>
                    <a:pt x="43657" y="106362"/>
                    <a:pt x="42863" y="135731"/>
                  </a:cubicBezTo>
                  <a:lnTo>
                    <a:pt x="0" y="188119"/>
                  </a:lnTo>
                  <a:lnTo>
                    <a:pt x="92869" y="354806"/>
                  </a:lnTo>
                  <a:lnTo>
                    <a:pt x="116682" y="278606"/>
                  </a:lnTo>
                  <a:lnTo>
                    <a:pt x="176213" y="228600"/>
                  </a:lnTo>
                  <a:lnTo>
                    <a:pt x="92869" y="169069"/>
                  </a:lnTo>
                  <a:lnTo>
                    <a:pt x="128588" y="130969"/>
                  </a:lnTo>
                  <a:lnTo>
                    <a:pt x="119063" y="35719"/>
                  </a:lnTo>
                  <a:lnTo>
                    <a:pt x="71438" y="0"/>
                  </a:lnTo>
                  <a:lnTo>
                    <a:pt x="45244" y="476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7" name="フリーフォーム 1113">
              <a:extLst>
                <a:ext uri="{FF2B5EF4-FFF2-40B4-BE49-F238E27FC236}">
                  <a16:creationId xmlns:a16="http://schemas.microsoft.com/office/drawing/2014/main" id="{5C72BD2B-E718-4502-B749-EAE20E4486A0}"/>
                </a:ext>
              </a:extLst>
            </p:cNvPr>
            <p:cNvSpPr/>
            <p:nvPr/>
          </p:nvSpPr>
          <p:spPr bwMode="auto">
            <a:xfrm>
              <a:off x="1778651" y="3669887"/>
              <a:ext cx="528323" cy="549269"/>
            </a:xfrm>
            <a:custGeom>
              <a:avLst/>
              <a:gdLst>
                <a:gd name="connsiteX0" fmla="*/ 590550 w 721519"/>
                <a:gd name="connsiteY0" fmla="*/ 14288 h 750094"/>
                <a:gd name="connsiteX1" fmla="*/ 485775 w 721519"/>
                <a:gd name="connsiteY1" fmla="*/ 0 h 750094"/>
                <a:gd name="connsiteX2" fmla="*/ 350044 w 721519"/>
                <a:gd name="connsiteY2" fmla="*/ 26194 h 750094"/>
                <a:gd name="connsiteX3" fmla="*/ 204788 w 721519"/>
                <a:gd name="connsiteY3" fmla="*/ 78581 h 750094"/>
                <a:gd name="connsiteX4" fmla="*/ 261938 w 721519"/>
                <a:gd name="connsiteY4" fmla="*/ 219075 h 750094"/>
                <a:gd name="connsiteX5" fmla="*/ 178594 w 721519"/>
                <a:gd name="connsiteY5" fmla="*/ 240506 h 750094"/>
                <a:gd name="connsiteX6" fmla="*/ 171450 w 721519"/>
                <a:gd name="connsiteY6" fmla="*/ 278606 h 750094"/>
                <a:gd name="connsiteX7" fmla="*/ 107156 w 721519"/>
                <a:gd name="connsiteY7" fmla="*/ 333375 h 750094"/>
                <a:gd name="connsiteX8" fmla="*/ 0 w 721519"/>
                <a:gd name="connsiteY8" fmla="*/ 340519 h 750094"/>
                <a:gd name="connsiteX9" fmla="*/ 2381 w 721519"/>
                <a:gd name="connsiteY9" fmla="*/ 433388 h 750094"/>
                <a:gd name="connsiteX10" fmla="*/ 300038 w 721519"/>
                <a:gd name="connsiteY10" fmla="*/ 642938 h 750094"/>
                <a:gd name="connsiteX11" fmla="*/ 428625 w 721519"/>
                <a:gd name="connsiteY11" fmla="*/ 750094 h 750094"/>
                <a:gd name="connsiteX12" fmla="*/ 595313 w 721519"/>
                <a:gd name="connsiteY12" fmla="*/ 666750 h 750094"/>
                <a:gd name="connsiteX13" fmla="*/ 721519 w 721519"/>
                <a:gd name="connsiteY13" fmla="*/ 569119 h 750094"/>
                <a:gd name="connsiteX14" fmla="*/ 638175 w 721519"/>
                <a:gd name="connsiteY14" fmla="*/ 538163 h 750094"/>
                <a:gd name="connsiteX15" fmla="*/ 619125 w 721519"/>
                <a:gd name="connsiteY15" fmla="*/ 316706 h 750094"/>
                <a:gd name="connsiteX16" fmla="*/ 538163 w 721519"/>
                <a:gd name="connsiteY16" fmla="*/ 154781 h 750094"/>
                <a:gd name="connsiteX17" fmla="*/ 578644 w 721519"/>
                <a:gd name="connsiteY17" fmla="*/ 107156 h 750094"/>
                <a:gd name="connsiteX18" fmla="*/ 590550 w 721519"/>
                <a:gd name="connsiteY18" fmla="*/ 14288 h 750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21519" h="750094">
                  <a:moveTo>
                    <a:pt x="590550" y="14288"/>
                  </a:moveTo>
                  <a:lnTo>
                    <a:pt x="485775" y="0"/>
                  </a:lnTo>
                  <a:lnTo>
                    <a:pt x="350044" y="26194"/>
                  </a:lnTo>
                  <a:lnTo>
                    <a:pt x="204788" y="78581"/>
                  </a:lnTo>
                  <a:lnTo>
                    <a:pt x="261938" y="219075"/>
                  </a:lnTo>
                  <a:lnTo>
                    <a:pt x="178594" y="240506"/>
                  </a:lnTo>
                  <a:lnTo>
                    <a:pt x="171450" y="278606"/>
                  </a:lnTo>
                  <a:lnTo>
                    <a:pt x="107156" y="333375"/>
                  </a:lnTo>
                  <a:lnTo>
                    <a:pt x="0" y="340519"/>
                  </a:lnTo>
                  <a:cubicBezTo>
                    <a:pt x="794" y="371475"/>
                    <a:pt x="1587" y="402432"/>
                    <a:pt x="2381" y="433388"/>
                  </a:cubicBezTo>
                  <a:lnTo>
                    <a:pt x="300038" y="642938"/>
                  </a:lnTo>
                  <a:lnTo>
                    <a:pt x="428625" y="750094"/>
                  </a:lnTo>
                  <a:lnTo>
                    <a:pt x="595313" y="666750"/>
                  </a:lnTo>
                  <a:lnTo>
                    <a:pt x="721519" y="569119"/>
                  </a:lnTo>
                  <a:lnTo>
                    <a:pt x="638175" y="538163"/>
                  </a:lnTo>
                  <a:lnTo>
                    <a:pt x="619125" y="316706"/>
                  </a:lnTo>
                  <a:lnTo>
                    <a:pt x="538163" y="154781"/>
                  </a:lnTo>
                  <a:lnTo>
                    <a:pt x="578644" y="107156"/>
                  </a:lnTo>
                  <a:lnTo>
                    <a:pt x="590550" y="1428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8" name="フリーフォーム 1114">
              <a:extLst>
                <a:ext uri="{FF2B5EF4-FFF2-40B4-BE49-F238E27FC236}">
                  <a16:creationId xmlns:a16="http://schemas.microsoft.com/office/drawing/2014/main" id="{95F9B99C-8E47-4E7E-8DD5-20962DEB507B}"/>
                </a:ext>
              </a:extLst>
            </p:cNvPr>
            <p:cNvSpPr/>
            <p:nvPr/>
          </p:nvSpPr>
          <p:spPr bwMode="auto">
            <a:xfrm>
              <a:off x="1566856" y="3715272"/>
              <a:ext cx="407297" cy="439881"/>
            </a:xfrm>
            <a:custGeom>
              <a:avLst/>
              <a:gdLst>
                <a:gd name="connsiteX0" fmla="*/ 495300 w 554831"/>
                <a:gd name="connsiteY0" fmla="*/ 21431 h 600075"/>
                <a:gd name="connsiteX1" fmla="*/ 554831 w 554831"/>
                <a:gd name="connsiteY1" fmla="*/ 171450 h 600075"/>
                <a:gd name="connsiteX2" fmla="*/ 469106 w 554831"/>
                <a:gd name="connsiteY2" fmla="*/ 176212 h 600075"/>
                <a:gd name="connsiteX3" fmla="*/ 469106 w 554831"/>
                <a:gd name="connsiteY3" fmla="*/ 221456 h 600075"/>
                <a:gd name="connsiteX4" fmla="*/ 390525 w 554831"/>
                <a:gd name="connsiteY4" fmla="*/ 276225 h 600075"/>
                <a:gd name="connsiteX5" fmla="*/ 288131 w 554831"/>
                <a:gd name="connsiteY5" fmla="*/ 283368 h 600075"/>
                <a:gd name="connsiteX6" fmla="*/ 290512 w 554831"/>
                <a:gd name="connsiteY6" fmla="*/ 426243 h 600075"/>
                <a:gd name="connsiteX7" fmla="*/ 176212 w 554831"/>
                <a:gd name="connsiteY7" fmla="*/ 426243 h 600075"/>
                <a:gd name="connsiteX8" fmla="*/ 178594 w 554831"/>
                <a:gd name="connsiteY8" fmla="*/ 511968 h 600075"/>
                <a:gd name="connsiteX9" fmla="*/ 147637 w 554831"/>
                <a:gd name="connsiteY9" fmla="*/ 547687 h 600075"/>
                <a:gd name="connsiteX10" fmla="*/ 157162 w 554831"/>
                <a:gd name="connsiteY10" fmla="*/ 595312 h 600075"/>
                <a:gd name="connsiteX11" fmla="*/ 0 w 554831"/>
                <a:gd name="connsiteY11" fmla="*/ 600075 h 600075"/>
                <a:gd name="connsiteX12" fmla="*/ 64294 w 554831"/>
                <a:gd name="connsiteY12" fmla="*/ 476250 h 600075"/>
                <a:gd name="connsiteX13" fmla="*/ 80962 w 554831"/>
                <a:gd name="connsiteY13" fmla="*/ 464343 h 600075"/>
                <a:gd name="connsiteX14" fmla="*/ 88106 w 554831"/>
                <a:gd name="connsiteY14" fmla="*/ 421481 h 600075"/>
                <a:gd name="connsiteX15" fmla="*/ 264319 w 554831"/>
                <a:gd name="connsiteY15" fmla="*/ 240506 h 600075"/>
                <a:gd name="connsiteX16" fmla="*/ 264319 w 554831"/>
                <a:gd name="connsiteY16" fmla="*/ 188118 h 600075"/>
                <a:gd name="connsiteX17" fmla="*/ 295275 w 554831"/>
                <a:gd name="connsiteY17" fmla="*/ 92868 h 600075"/>
                <a:gd name="connsiteX18" fmla="*/ 366712 w 554831"/>
                <a:gd name="connsiteY18" fmla="*/ 80962 h 600075"/>
                <a:gd name="connsiteX19" fmla="*/ 385762 w 554831"/>
                <a:gd name="connsiteY19" fmla="*/ 0 h 600075"/>
                <a:gd name="connsiteX20" fmla="*/ 435769 w 554831"/>
                <a:gd name="connsiteY20" fmla="*/ 33337 h 600075"/>
                <a:gd name="connsiteX21" fmla="*/ 495300 w 554831"/>
                <a:gd name="connsiteY21" fmla="*/ 2143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54831" h="600075">
                  <a:moveTo>
                    <a:pt x="495300" y="21431"/>
                  </a:moveTo>
                  <a:lnTo>
                    <a:pt x="554831" y="171450"/>
                  </a:lnTo>
                  <a:lnTo>
                    <a:pt x="469106" y="176212"/>
                  </a:lnTo>
                  <a:lnTo>
                    <a:pt x="469106" y="221456"/>
                  </a:lnTo>
                  <a:lnTo>
                    <a:pt x="390525" y="276225"/>
                  </a:lnTo>
                  <a:lnTo>
                    <a:pt x="288131" y="283368"/>
                  </a:lnTo>
                  <a:cubicBezTo>
                    <a:pt x="288925" y="330993"/>
                    <a:pt x="289718" y="378618"/>
                    <a:pt x="290512" y="426243"/>
                  </a:cubicBezTo>
                  <a:lnTo>
                    <a:pt x="176212" y="426243"/>
                  </a:lnTo>
                  <a:lnTo>
                    <a:pt x="178594" y="511968"/>
                  </a:lnTo>
                  <a:lnTo>
                    <a:pt x="147637" y="547687"/>
                  </a:lnTo>
                  <a:lnTo>
                    <a:pt x="157162" y="595312"/>
                  </a:lnTo>
                  <a:lnTo>
                    <a:pt x="0" y="600075"/>
                  </a:lnTo>
                  <a:lnTo>
                    <a:pt x="64294" y="476250"/>
                  </a:lnTo>
                  <a:lnTo>
                    <a:pt x="80962" y="464343"/>
                  </a:lnTo>
                  <a:lnTo>
                    <a:pt x="88106" y="421481"/>
                  </a:lnTo>
                  <a:lnTo>
                    <a:pt x="264319" y="240506"/>
                  </a:lnTo>
                  <a:lnTo>
                    <a:pt x="264319" y="188118"/>
                  </a:lnTo>
                  <a:lnTo>
                    <a:pt x="295275" y="92868"/>
                  </a:lnTo>
                  <a:lnTo>
                    <a:pt x="366712" y="80962"/>
                  </a:lnTo>
                  <a:lnTo>
                    <a:pt x="385762" y="0"/>
                  </a:lnTo>
                  <a:lnTo>
                    <a:pt x="435769" y="33337"/>
                  </a:lnTo>
                  <a:lnTo>
                    <a:pt x="495300" y="214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9" name="フリーフォーム 1115">
              <a:extLst>
                <a:ext uri="{FF2B5EF4-FFF2-40B4-BE49-F238E27FC236}">
                  <a16:creationId xmlns:a16="http://schemas.microsoft.com/office/drawing/2014/main" id="{2CC893F1-2205-4AF8-AFEE-73EE5AF09149}"/>
                </a:ext>
              </a:extLst>
            </p:cNvPr>
            <p:cNvSpPr/>
            <p:nvPr/>
          </p:nvSpPr>
          <p:spPr bwMode="auto">
            <a:xfrm>
              <a:off x="1569183" y="3991070"/>
              <a:ext cx="300236" cy="357258"/>
            </a:xfrm>
            <a:custGeom>
              <a:avLst/>
              <a:gdLst>
                <a:gd name="connsiteX0" fmla="*/ 290513 w 409575"/>
                <a:gd name="connsiteY0" fmla="*/ 0 h 488156"/>
                <a:gd name="connsiteX1" fmla="*/ 409575 w 409575"/>
                <a:gd name="connsiteY1" fmla="*/ 80963 h 488156"/>
                <a:gd name="connsiteX2" fmla="*/ 357188 w 409575"/>
                <a:gd name="connsiteY2" fmla="*/ 90488 h 488156"/>
                <a:gd name="connsiteX3" fmla="*/ 371475 w 409575"/>
                <a:gd name="connsiteY3" fmla="*/ 202406 h 488156"/>
                <a:gd name="connsiteX4" fmla="*/ 395288 w 409575"/>
                <a:gd name="connsiteY4" fmla="*/ 442913 h 488156"/>
                <a:gd name="connsiteX5" fmla="*/ 300038 w 409575"/>
                <a:gd name="connsiteY5" fmla="*/ 442913 h 488156"/>
                <a:gd name="connsiteX6" fmla="*/ 216694 w 409575"/>
                <a:gd name="connsiteY6" fmla="*/ 469106 h 488156"/>
                <a:gd name="connsiteX7" fmla="*/ 197644 w 409575"/>
                <a:gd name="connsiteY7" fmla="*/ 450056 h 488156"/>
                <a:gd name="connsiteX8" fmla="*/ 164306 w 409575"/>
                <a:gd name="connsiteY8" fmla="*/ 488156 h 488156"/>
                <a:gd name="connsiteX9" fmla="*/ 100013 w 409575"/>
                <a:gd name="connsiteY9" fmla="*/ 395288 h 488156"/>
                <a:gd name="connsiteX10" fmla="*/ 33338 w 409575"/>
                <a:gd name="connsiteY10" fmla="*/ 416719 h 488156"/>
                <a:gd name="connsiteX11" fmla="*/ 33338 w 409575"/>
                <a:gd name="connsiteY11" fmla="*/ 304800 h 488156"/>
                <a:gd name="connsiteX12" fmla="*/ 0 w 409575"/>
                <a:gd name="connsiteY12" fmla="*/ 228600 h 488156"/>
                <a:gd name="connsiteX13" fmla="*/ 161925 w 409575"/>
                <a:gd name="connsiteY13" fmla="*/ 216694 h 488156"/>
                <a:gd name="connsiteX14" fmla="*/ 142875 w 409575"/>
                <a:gd name="connsiteY14" fmla="*/ 180975 h 488156"/>
                <a:gd name="connsiteX15" fmla="*/ 173831 w 409575"/>
                <a:gd name="connsiteY15" fmla="*/ 133350 h 488156"/>
                <a:gd name="connsiteX16" fmla="*/ 171450 w 409575"/>
                <a:gd name="connsiteY16" fmla="*/ 57150 h 488156"/>
                <a:gd name="connsiteX17" fmla="*/ 292894 w 409575"/>
                <a:gd name="connsiteY17" fmla="*/ 50006 h 488156"/>
                <a:gd name="connsiteX18" fmla="*/ 290513 w 409575"/>
                <a:gd name="connsiteY18" fmla="*/ 0 h 488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09575" h="488156">
                  <a:moveTo>
                    <a:pt x="290513" y="0"/>
                  </a:moveTo>
                  <a:lnTo>
                    <a:pt x="409575" y="80963"/>
                  </a:lnTo>
                  <a:lnTo>
                    <a:pt x="357188" y="90488"/>
                  </a:lnTo>
                  <a:lnTo>
                    <a:pt x="371475" y="202406"/>
                  </a:lnTo>
                  <a:lnTo>
                    <a:pt x="395288" y="442913"/>
                  </a:lnTo>
                  <a:lnTo>
                    <a:pt x="300038" y="442913"/>
                  </a:lnTo>
                  <a:lnTo>
                    <a:pt x="216694" y="469106"/>
                  </a:lnTo>
                  <a:lnTo>
                    <a:pt x="197644" y="450056"/>
                  </a:lnTo>
                  <a:lnTo>
                    <a:pt x="164306" y="488156"/>
                  </a:lnTo>
                  <a:lnTo>
                    <a:pt x="100013" y="395288"/>
                  </a:lnTo>
                  <a:lnTo>
                    <a:pt x="33338" y="416719"/>
                  </a:lnTo>
                  <a:lnTo>
                    <a:pt x="33338" y="304800"/>
                  </a:lnTo>
                  <a:lnTo>
                    <a:pt x="0" y="228600"/>
                  </a:lnTo>
                  <a:lnTo>
                    <a:pt x="161925" y="216694"/>
                  </a:lnTo>
                  <a:lnTo>
                    <a:pt x="142875" y="180975"/>
                  </a:lnTo>
                  <a:lnTo>
                    <a:pt x="173831" y="133350"/>
                  </a:lnTo>
                  <a:cubicBezTo>
                    <a:pt x="173037" y="107950"/>
                    <a:pt x="172244" y="82550"/>
                    <a:pt x="171450" y="57150"/>
                  </a:cubicBezTo>
                  <a:lnTo>
                    <a:pt x="292894" y="50006"/>
                  </a:lnTo>
                  <a:lnTo>
                    <a:pt x="2905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0" name="フリーフォーム 1116">
              <a:extLst>
                <a:ext uri="{FF2B5EF4-FFF2-40B4-BE49-F238E27FC236}">
                  <a16:creationId xmlns:a16="http://schemas.microsoft.com/office/drawing/2014/main" id="{26E34263-B0BC-41D7-B8F5-585B0A0AD056}"/>
                </a:ext>
              </a:extLst>
            </p:cNvPr>
            <p:cNvSpPr/>
            <p:nvPr/>
          </p:nvSpPr>
          <p:spPr bwMode="auto">
            <a:xfrm>
              <a:off x="1691373" y="4048092"/>
              <a:ext cx="402642" cy="422425"/>
            </a:xfrm>
            <a:custGeom>
              <a:avLst/>
              <a:gdLst>
                <a:gd name="connsiteX0" fmla="*/ 235743 w 550068"/>
                <a:gd name="connsiteY0" fmla="*/ 0 h 576263"/>
                <a:gd name="connsiteX1" fmla="*/ 190500 w 550068"/>
                <a:gd name="connsiteY1" fmla="*/ 21432 h 576263"/>
                <a:gd name="connsiteX2" fmla="*/ 230981 w 550068"/>
                <a:gd name="connsiteY2" fmla="*/ 364332 h 576263"/>
                <a:gd name="connsiteX3" fmla="*/ 133350 w 550068"/>
                <a:gd name="connsiteY3" fmla="*/ 369094 h 576263"/>
                <a:gd name="connsiteX4" fmla="*/ 47625 w 550068"/>
                <a:gd name="connsiteY4" fmla="*/ 395288 h 576263"/>
                <a:gd name="connsiteX5" fmla="*/ 19050 w 550068"/>
                <a:gd name="connsiteY5" fmla="*/ 376238 h 576263"/>
                <a:gd name="connsiteX6" fmla="*/ 0 w 550068"/>
                <a:gd name="connsiteY6" fmla="*/ 411957 h 576263"/>
                <a:gd name="connsiteX7" fmla="*/ 40481 w 550068"/>
                <a:gd name="connsiteY7" fmla="*/ 511969 h 576263"/>
                <a:gd name="connsiteX8" fmla="*/ 78581 w 550068"/>
                <a:gd name="connsiteY8" fmla="*/ 514350 h 576263"/>
                <a:gd name="connsiteX9" fmla="*/ 119062 w 550068"/>
                <a:gd name="connsiteY9" fmla="*/ 492919 h 576263"/>
                <a:gd name="connsiteX10" fmla="*/ 150018 w 550068"/>
                <a:gd name="connsiteY10" fmla="*/ 576263 h 576263"/>
                <a:gd name="connsiteX11" fmla="*/ 197643 w 550068"/>
                <a:gd name="connsiteY11" fmla="*/ 559594 h 576263"/>
                <a:gd name="connsiteX12" fmla="*/ 230981 w 550068"/>
                <a:gd name="connsiteY12" fmla="*/ 569119 h 576263"/>
                <a:gd name="connsiteX13" fmla="*/ 238125 w 550068"/>
                <a:gd name="connsiteY13" fmla="*/ 509588 h 576263"/>
                <a:gd name="connsiteX14" fmla="*/ 283368 w 550068"/>
                <a:gd name="connsiteY14" fmla="*/ 447675 h 576263"/>
                <a:gd name="connsiteX15" fmla="*/ 409575 w 550068"/>
                <a:gd name="connsiteY15" fmla="*/ 390525 h 576263"/>
                <a:gd name="connsiteX16" fmla="*/ 547687 w 550068"/>
                <a:gd name="connsiteY16" fmla="*/ 361950 h 576263"/>
                <a:gd name="connsiteX17" fmla="*/ 550068 w 550068"/>
                <a:gd name="connsiteY17" fmla="*/ 228600 h 576263"/>
                <a:gd name="connsiteX18" fmla="*/ 388143 w 550068"/>
                <a:gd name="connsiteY18" fmla="*/ 107157 h 576263"/>
                <a:gd name="connsiteX19" fmla="*/ 235743 w 550068"/>
                <a:gd name="connsiteY19" fmla="*/ 0 h 576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50068" h="576263">
                  <a:moveTo>
                    <a:pt x="235743" y="0"/>
                  </a:moveTo>
                  <a:lnTo>
                    <a:pt x="190500" y="21432"/>
                  </a:lnTo>
                  <a:lnTo>
                    <a:pt x="230981" y="364332"/>
                  </a:lnTo>
                  <a:lnTo>
                    <a:pt x="133350" y="369094"/>
                  </a:lnTo>
                  <a:lnTo>
                    <a:pt x="47625" y="395288"/>
                  </a:lnTo>
                  <a:lnTo>
                    <a:pt x="19050" y="376238"/>
                  </a:lnTo>
                  <a:lnTo>
                    <a:pt x="0" y="411957"/>
                  </a:lnTo>
                  <a:lnTo>
                    <a:pt x="40481" y="511969"/>
                  </a:lnTo>
                  <a:lnTo>
                    <a:pt x="78581" y="514350"/>
                  </a:lnTo>
                  <a:lnTo>
                    <a:pt x="119062" y="492919"/>
                  </a:lnTo>
                  <a:lnTo>
                    <a:pt x="150018" y="576263"/>
                  </a:lnTo>
                  <a:lnTo>
                    <a:pt x="197643" y="559594"/>
                  </a:lnTo>
                  <a:lnTo>
                    <a:pt x="230981" y="569119"/>
                  </a:lnTo>
                  <a:lnTo>
                    <a:pt x="238125" y="509588"/>
                  </a:lnTo>
                  <a:lnTo>
                    <a:pt x="283368" y="447675"/>
                  </a:lnTo>
                  <a:lnTo>
                    <a:pt x="409575" y="390525"/>
                  </a:lnTo>
                  <a:lnTo>
                    <a:pt x="547687" y="361950"/>
                  </a:lnTo>
                  <a:cubicBezTo>
                    <a:pt x="548481" y="317500"/>
                    <a:pt x="549274" y="273050"/>
                    <a:pt x="550068" y="228600"/>
                  </a:cubicBezTo>
                  <a:lnTo>
                    <a:pt x="388143" y="107157"/>
                  </a:lnTo>
                  <a:lnTo>
                    <a:pt x="2357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1" name="フリーフォーム 1117">
              <a:extLst>
                <a:ext uri="{FF2B5EF4-FFF2-40B4-BE49-F238E27FC236}">
                  <a16:creationId xmlns:a16="http://schemas.microsoft.com/office/drawing/2014/main" id="{E79E176D-3576-4B00-952C-9928334FFBA1}"/>
                </a:ext>
              </a:extLst>
            </p:cNvPr>
            <p:cNvSpPr/>
            <p:nvPr/>
          </p:nvSpPr>
          <p:spPr bwMode="auto">
            <a:xfrm>
              <a:off x="1549401" y="4281996"/>
              <a:ext cx="160591" cy="129172"/>
            </a:xfrm>
            <a:custGeom>
              <a:avLst/>
              <a:gdLst>
                <a:gd name="connsiteX0" fmla="*/ 52388 w 219075"/>
                <a:gd name="connsiteY0" fmla="*/ 14287 h 176212"/>
                <a:gd name="connsiteX1" fmla="*/ 0 w 219075"/>
                <a:gd name="connsiteY1" fmla="*/ 76200 h 176212"/>
                <a:gd name="connsiteX2" fmla="*/ 40482 w 219075"/>
                <a:gd name="connsiteY2" fmla="*/ 100012 h 176212"/>
                <a:gd name="connsiteX3" fmla="*/ 35719 w 219075"/>
                <a:gd name="connsiteY3" fmla="*/ 176212 h 176212"/>
                <a:gd name="connsiteX4" fmla="*/ 150019 w 219075"/>
                <a:gd name="connsiteY4" fmla="*/ 154781 h 176212"/>
                <a:gd name="connsiteX5" fmla="*/ 219075 w 219075"/>
                <a:gd name="connsiteY5" fmla="*/ 164306 h 176212"/>
                <a:gd name="connsiteX6" fmla="*/ 195263 w 219075"/>
                <a:gd name="connsiteY6" fmla="*/ 90487 h 176212"/>
                <a:gd name="connsiteX7" fmla="*/ 119063 w 219075"/>
                <a:gd name="connsiteY7" fmla="*/ 0 h 176212"/>
                <a:gd name="connsiteX8" fmla="*/ 52388 w 219075"/>
                <a:gd name="connsiteY8" fmla="*/ 14287 h 176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176212">
                  <a:moveTo>
                    <a:pt x="52388" y="14287"/>
                  </a:moveTo>
                  <a:lnTo>
                    <a:pt x="0" y="76200"/>
                  </a:lnTo>
                  <a:lnTo>
                    <a:pt x="40482" y="100012"/>
                  </a:lnTo>
                  <a:lnTo>
                    <a:pt x="35719" y="176212"/>
                  </a:lnTo>
                  <a:lnTo>
                    <a:pt x="150019" y="154781"/>
                  </a:lnTo>
                  <a:lnTo>
                    <a:pt x="219075" y="164306"/>
                  </a:lnTo>
                  <a:lnTo>
                    <a:pt x="195263" y="90487"/>
                  </a:lnTo>
                  <a:lnTo>
                    <a:pt x="119063" y="0"/>
                  </a:lnTo>
                  <a:lnTo>
                    <a:pt x="52388" y="142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2" name="フリーフォーム 1118">
              <a:extLst>
                <a:ext uri="{FF2B5EF4-FFF2-40B4-BE49-F238E27FC236}">
                  <a16:creationId xmlns:a16="http://schemas.microsoft.com/office/drawing/2014/main" id="{F3979643-FE03-422C-8E8B-0091F954D560}"/>
                </a:ext>
              </a:extLst>
            </p:cNvPr>
            <p:cNvSpPr/>
            <p:nvPr/>
          </p:nvSpPr>
          <p:spPr bwMode="auto">
            <a:xfrm>
              <a:off x="1635515" y="4393712"/>
              <a:ext cx="165247" cy="148954"/>
            </a:xfrm>
            <a:custGeom>
              <a:avLst/>
              <a:gdLst>
                <a:gd name="connsiteX0" fmla="*/ 102393 w 226218"/>
                <a:gd name="connsiteY0" fmla="*/ 9525 h 202406"/>
                <a:gd name="connsiteX1" fmla="*/ 30956 w 226218"/>
                <a:gd name="connsiteY1" fmla="*/ 0 h 202406"/>
                <a:gd name="connsiteX2" fmla="*/ 23812 w 226218"/>
                <a:gd name="connsiteY2" fmla="*/ 50006 h 202406"/>
                <a:gd name="connsiteX3" fmla="*/ 0 w 226218"/>
                <a:gd name="connsiteY3" fmla="*/ 83344 h 202406"/>
                <a:gd name="connsiteX4" fmla="*/ 35718 w 226218"/>
                <a:gd name="connsiteY4" fmla="*/ 147637 h 202406"/>
                <a:gd name="connsiteX5" fmla="*/ 80962 w 226218"/>
                <a:gd name="connsiteY5" fmla="*/ 111919 h 202406"/>
                <a:gd name="connsiteX6" fmla="*/ 126206 w 226218"/>
                <a:gd name="connsiteY6" fmla="*/ 126206 h 202406"/>
                <a:gd name="connsiteX7" fmla="*/ 197643 w 226218"/>
                <a:gd name="connsiteY7" fmla="*/ 202406 h 202406"/>
                <a:gd name="connsiteX8" fmla="*/ 226218 w 226218"/>
                <a:gd name="connsiteY8" fmla="*/ 161925 h 202406"/>
                <a:gd name="connsiteX9" fmla="*/ 226218 w 226218"/>
                <a:gd name="connsiteY9" fmla="*/ 92869 h 202406"/>
                <a:gd name="connsiteX10" fmla="*/ 188118 w 226218"/>
                <a:gd name="connsiteY10" fmla="*/ 28575 h 202406"/>
                <a:gd name="connsiteX11" fmla="*/ 159543 w 226218"/>
                <a:gd name="connsiteY11" fmla="*/ 50006 h 202406"/>
                <a:gd name="connsiteX12" fmla="*/ 102393 w 226218"/>
                <a:gd name="connsiteY12" fmla="*/ 9525 h 20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218" h="202406">
                  <a:moveTo>
                    <a:pt x="102393" y="9525"/>
                  </a:moveTo>
                  <a:lnTo>
                    <a:pt x="30956" y="0"/>
                  </a:lnTo>
                  <a:lnTo>
                    <a:pt x="23812" y="50006"/>
                  </a:lnTo>
                  <a:lnTo>
                    <a:pt x="0" y="83344"/>
                  </a:lnTo>
                  <a:lnTo>
                    <a:pt x="35718" y="147637"/>
                  </a:lnTo>
                  <a:lnTo>
                    <a:pt x="80962" y="111919"/>
                  </a:lnTo>
                  <a:lnTo>
                    <a:pt x="126206" y="126206"/>
                  </a:lnTo>
                  <a:lnTo>
                    <a:pt x="197643" y="202406"/>
                  </a:lnTo>
                  <a:lnTo>
                    <a:pt x="226218" y="161925"/>
                  </a:lnTo>
                  <a:lnTo>
                    <a:pt x="226218" y="92869"/>
                  </a:lnTo>
                  <a:lnTo>
                    <a:pt x="188118" y="28575"/>
                  </a:lnTo>
                  <a:lnTo>
                    <a:pt x="159543" y="50006"/>
                  </a:lnTo>
                  <a:lnTo>
                    <a:pt x="102393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3" name="フリーフォーム 1119">
              <a:extLst>
                <a:ext uri="{FF2B5EF4-FFF2-40B4-BE49-F238E27FC236}">
                  <a16:creationId xmlns:a16="http://schemas.microsoft.com/office/drawing/2014/main" id="{961F9626-C396-44B3-A354-0648297ECD11}"/>
                </a:ext>
              </a:extLst>
            </p:cNvPr>
            <p:cNvSpPr/>
            <p:nvPr/>
          </p:nvSpPr>
          <p:spPr bwMode="auto">
            <a:xfrm>
              <a:off x="1573839" y="4397203"/>
              <a:ext cx="80296" cy="58185"/>
            </a:xfrm>
            <a:custGeom>
              <a:avLst/>
              <a:gdLst>
                <a:gd name="connsiteX0" fmla="*/ 109537 w 109537"/>
                <a:gd name="connsiteY0" fmla="*/ 0 h 78582"/>
                <a:gd name="connsiteX1" fmla="*/ 0 w 109537"/>
                <a:gd name="connsiteY1" fmla="*/ 23813 h 78582"/>
                <a:gd name="connsiteX2" fmla="*/ 88106 w 109537"/>
                <a:gd name="connsiteY2" fmla="*/ 78582 h 78582"/>
                <a:gd name="connsiteX3" fmla="*/ 109537 w 109537"/>
                <a:gd name="connsiteY3" fmla="*/ 0 h 7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537" h="78582">
                  <a:moveTo>
                    <a:pt x="109537" y="0"/>
                  </a:moveTo>
                  <a:lnTo>
                    <a:pt x="0" y="23813"/>
                  </a:lnTo>
                  <a:lnTo>
                    <a:pt x="88106" y="78582"/>
                  </a:lnTo>
                  <a:lnTo>
                    <a:pt x="10953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4" name="フリーフォーム 1120">
              <a:extLst>
                <a:ext uri="{FF2B5EF4-FFF2-40B4-BE49-F238E27FC236}">
                  <a16:creationId xmlns:a16="http://schemas.microsoft.com/office/drawing/2014/main" id="{92CAD380-CEDD-426E-995D-E37F6851A0DC}"/>
                </a:ext>
              </a:extLst>
            </p:cNvPr>
            <p:cNvSpPr/>
            <p:nvPr/>
          </p:nvSpPr>
          <p:spPr bwMode="auto">
            <a:xfrm>
              <a:off x="1656462" y="4480990"/>
              <a:ext cx="88441" cy="89605"/>
            </a:xfrm>
            <a:custGeom>
              <a:avLst/>
              <a:gdLst>
                <a:gd name="connsiteX0" fmla="*/ 0 w 121443"/>
                <a:gd name="connsiteY0" fmla="*/ 33338 h 121444"/>
                <a:gd name="connsiteX1" fmla="*/ 47625 w 121443"/>
                <a:gd name="connsiteY1" fmla="*/ 2382 h 121444"/>
                <a:gd name="connsiteX2" fmla="*/ 88106 w 121443"/>
                <a:gd name="connsiteY2" fmla="*/ 0 h 121444"/>
                <a:gd name="connsiteX3" fmla="*/ 121443 w 121443"/>
                <a:gd name="connsiteY3" fmla="*/ 47625 h 121444"/>
                <a:gd name="connsiteX4" fmla="*/ 69056 w 121443"/>
                <a:gd name="connsiteY4" fmla="*/ 121444 h 121444"/>
                <a:gd name="connsiteX5" fmla="*/ 0 w 121443"/>
                <a:gd name="connsiteY5" fmla="*/ 33338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443" h="121444">
                  <a:moveTo>
                    <a:pt x="0" y="33338"/>
                  </a:moveTo>
                  <a:lnTo>
                    <a:pt x="47625" y="2382"/>
                  </a:lnTo>
                  <a:lnTo>
                    <a:pt x="88106" y="0"/>
                  </a:lnTo>
                  <a:lnTo>
                    <a:pt x="121443" y="47625"/>
                  </a:lnTo>
                  <a:lnTo>
                    <a:pt x="69056" y="121444"/>
                  </a:lnTo>
                  <a:lnTo>
                    <a:pt x="0" y="333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5" name="フリーフォーム 1121">
              <a:extLst>
                <a:ext uri="{FF2B5EF4-FFF2-40B4-BE49-F238E27FC236}">
                  <a16:creationId xmlns:a16="http://schemas.microsoft.com/office/drawing/2014/main" id="{5620AE12-060C-48C2-B6DA-A1CC8B8897CC}"/>
                </a:ext>
              </a:extLst>
            </p:cNvPr>
            <p:cNvSpPr/>
            <p:nvPr/>
          </p:nvSpPr>
          <p:spPr bwMode="auto">
            <a:xfrm>
              <a:off x="1712320" y="4514737"/>
              <a:ext cx="95424" cy="126844"/>
            </a:xfrm>
            <a:custGeom>
              <a:avLst/>
              <a:gdLst>
                <a:gd name="connsiteX0" fmla="*/ 0 w 130968"/>
                <a:gd name="connsiteY0" fmla="*/ 73819 h 173831"/>
                <a:gd name="connsiteX1" fmla="*/ 50006 w 130968"/>
                <a:gd name="connsiteY1" fmla="*/ 0 h 173831"/>
                <a:gd name="connsiteX2" fmla="*/ 104775 w 130968"/>
                <a:gd name="connsiteY2" fmla="*/ 45244 h 173831"/>
                <a:gd name="connsiteX3" fmla="*/ 95250 w 130968"/>
                <a:gd name="connsiteY3" fmla="*/ 80963 h 173831"/>
                <a:gd name="connsiteX4" fmla="*/ 130968 w 130968"/>
                <a:gd name="connsiteY4" fmla="*/ 114300 h 173831"/>
                <a:gd name="connsiteX5" fmla="*/ 123825 w 130968"/>
                <a:gd name="connsiteY5" fmla="*/ 173831 h 173831"/>
                <a:gd name="connsiteX6" fmla="*/ 0 w 130968"/>
                <a:gd name="connsiteY6" fmla="*/ 73819 h 173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968" h="173831">
                  <a:moveTo>
                    <a:pt x="0" y="73819"/>
                  </a:moveTo>
                  <a:lnTo>
                    <a:pt x="50006" y="0"/>
                  </a:lnTo>
                  <a:lnTo>
                    <a:pt x="104775" y="45244"/>
                  </a:lnTo>
                  <a:lnTo>
                    <a:pt x="95250" y="80963"/>
                  </a:lnTo>
                  <a:lnTo>
                    <a:pt x="130968" y="114300"/>
                  </a:lnTo>
                  <a:lnTo>
                    <a:pt x="123825" y="173831"/>
                  </a:lnTo>
                  <a:lnTo>
                    <a:pt x="0" y="7381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6" name="フリーフォーム 1122">
              <a:extLst>
                <a:ext uri="{FF2B5EF4-FFF2-40B4-BE49-F238E27FC236}">
                  <a16:creationId xmlns:a16="http://schemas.microsoft.com/office/drawing/2014/main" id="{9F903062-E7C2-4A88-BBC8-D42ED22DC8A8}"/>
                </a:ext>
              </a:extLst>
            </p:cNvPr>
            <p:cNvSpPr/>
            <p:nvPr/>
          </p:nvSpPr>
          <p:spPr bwMode="auto">
            <a:xfrm>
              <a:off x="1778651" y="4456552"/>
              <a:ext cx="150118" cy="183866"/>
            </a:xfrm>
            <a:custGeom>
              <a:avLst/>
              <a:gdLst>
                <a:gd name="connsiteX0" fmla="*/ 28575 w 204788"/>
                <a:gd name="connsiteY0" fmla="*/ 250031 h 250031"/>
                <a:gd name="connsiteX1" fmla="*/ 42863 w 204788"/>
                <a:gd name="connsiteY1" fmla="*/ 185737 h 250031"/>
                <a:gd name="connsiteX2" fmla="*/ 9525 w 204788"/>
                <a:gd name="connsiteY2" fmla="*/ 159544 h 250031"/>
                <a:gd name="connsiteX3" fmla="*/ 14288 w 204788"/>
                <a:gd name="connsiteY3" fmla="*/ 130969 h 250031"/>
                <a:gd name="connsiteX4" fmla="*/ 0 w 204788"/>
                <a:gd name="connsiteY4" fmla="*/ 116681 h 250031"/>
                <a:gd name="connsiteX5" fmla="*/ 28575 w 204788"/>
                <a:gd name="connsiteY5" fmla="*/ 85725 h 250031"/>
                <a:gd name="connsiteX6" fmla="*/ 33338 w 204788"/>
                <a:gd name="connsiteY6" fmla="*/ 21431 h 250031"/>
                <a:gd name="connsiteX7" fmla="*/ 78581 w 204788"/>
                <a:gd name="connsiteY7" fmla="*/ 0 h 250031"/>
                <a:gd name="connsiteX8" fmla="*/ 116681 w 204788"/>
                <a:gd name="connsiteY8" fmla="*/ 19050 h 250031"/>
                <a:gd name="connsiteX9" fmla="*/ 200025 w 204788"/>
                <a:gd name="connsiteY9" fmla="*/ 38100 h 250031"/>
                <a:gd name="connsiteX10" fmla="*/ 204788 w 204788"/>
                <a:gd name="connsiteY10" fmla="*/ 102394 h 250031"/>
                <a:gd name="connsiteX11" fmla="*/ 190500 w 204788"/>
                <a:gd name="connsiteY11" fmla="*/ 138112 h 250031"/>
                <a:gd name="connsiteX12" fmla="*/ 200025 w 204788"/>
                <a:gd name="connsiteY12" fmla="*/ 211931 h 250031"/>
                <a:gd name="connsiteX13" fmla="*/ 145256 w 204788"/>
                <a:gd name="connsiteY13" fmla="*/ 195262 h 250031"/>
                <a:gd name="connsiteX14" fmla="*/ 28575 w 204788"/>
                <a:gd name="connsiteY14" fmla="*/ 250031 h 250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4788" h="250031">
                  <a:moveTo>
                    <a:pt x="28575" y="250031"/>
                  </a:moveTo>
                  <a:lnTo>
                    <a:pt x="42863" y="185737"/>
                  </a:lnTo>
                  <a:lnTo>
                    <a:pt x="9525" y="159544"/>
                  </a:lnTo>
                  <a:lnTo>
                    <a:pt x="14288" y="130969"/>
                  </a:lnTo>
                  <a:lnTo>
                    <a:pt x="0" y="116681"/>
                  </a:lnTo>
                  <a:lnTo>
                    <a:pt x="28575" y="85725"/>
                  </a:lnTo>
                  <a:lnTo>
                    <a:pt x="33338" y="21431"/>
                  </a:lnTo>
                  <a:lnTo>
                    <a:pt x="78581" y="0"/>
                  </a:lnTo>
                  <a:lnTo>
                    <a:pt x="116681" y="19050"/>
                  </a:lnTo>
                  <a:lnTo>
                    <a:pt x="200025" y="38100"/>
                  </a:lnTo>
                  <a:lnTo>
                    <a:pt x="204788" y="102394"/>
                  </a:lnTo>
                  <a:lnTo>
                    <a:pt x="190500" y="138112"/>
                  </a:lnTo>
                  <a:lnTo>
                    <a:pt x="200025" y="211931"/>
                  </a:lnTo>
                  <a:lnTo>
                    <a:pt x="145256" y="195262"/>
                  </a:lnTo>
                  <a:lnTo>
                    <a:pt x="28575" y="2500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7" name="フリーフォーム 1123">
              <a:extLst>
                <a:ext uri="{FF2B5EF4-FFF2-40B4-BE49-F238E27FC236}">
                  <a16:creationId xmlns:a16="http://schemas.microsoft.com/office/drawing/2014/main" id="{20F1D379-CB27-43DF-9D0D-A0E146417C8E}"/>
                </a:ext>
              </a:extLst>
            </p:cNvPr>
            <p:cNvSpPr/>
            <p:nvPr/>
          </p:nvSpPr>
          <p:spPr bwMode="auto">
            <a:xfrm>
              <a:off x="1867092" y="4330872"/>
              <a:ext cx="201321" cy="153609"/>
            </a:xfrm>
            <a:custGeom>
              <a:avLst/>
              <a:gdLst>
                <a:gd name="connsiteX0" fmla="*/ 176212 w 273844"/>
                <a:gd name="connsiteY0" fmla="*/ 0 h 209550"/>
                <a:gd name="connsiteX1" fmla="*/ 45244 w 273844"/>
                <a:gd name="connsiteY1" fmla="*/ 71437 h 209550"/>
                <a:gd name="connsiteX2" fmla="*/ 7144 w 273844"/>
                <a:gd name="connsiteY2" fmla="*/ 126206 h 209550"/>
                <a:gd name="connsiteX3" fmla="*/ 0 w 273844"/>
                <a:gd name="connsiteY3" fmla="*/ 192881 h 209550"/>
                <a:gd name="connsiteX4" fmla="*/ 76200 w 273844"/>
                <a:gd name="connsiteY4" fmla="*/ 209550 h 209550"/>
                <a:gd name="connsiteX5" fmla="*/ 88106 w 273844"/>
                <a:gd name="connsiteY5" fmla="*/ 161925 h 209550"/>
                <a:gd name="connsiteX6" fmla="*/ 204787 w 273844"/>
                <a:gd name="connsiteY6" fmla="*/ 157162 h 209550"/>
                <a:gd name="connsiteX7" fmla="*/ 273844 w 273844"/>
                <a:gd name="connsiteY7" fmla="*/ 116681 h 209550"/>
                <a:gd name="connsiteX8" fmla="*/ 197644 w 273844"/>
                <a:gd name="connsiteY8" fmla="*/ 66675 h 209550"/>
                <a:gd name="connsiteX9" fmla="*/ 176212 w 273844"/>
                <a:gd name="connsiteY9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3844" h="209550">
                  <a:moveTo>
                    <a:pt x="176212" y="0"/>
                  </a:moveTo>
                  <a:lnTo>
                    <a:pt x="45244" y="71437"/>
                  </a:lnTo>
                  <a:lnTo>
                    <a:pt x="7144" y="126206"/>
                  </a:lnTo>
                  <a:lnTo>
                    <a:pt x="0" y="192881"/>
                  </a:lnTo>
                  <a:lnTo>
                    <a:pt x="76200" y="209550"/>
                  </a:lnTo>
                  <a:lnTo>
                    <a:pt x="88106" y="161925"/>
                  </a:lnTo>
                  <a:lnTo>
                    <a:pt x="204787" y="157162"/>
                  </a:lnTo>
                  <a:lnTo>
                    <a:pt x="273844" y="116681"/>
                  </a:lnTo>
                  <a:lnTo>
                    <a:pt x="197644" y="66675"/>
                  </a:lnTo>
                  <a:lnTo>
                    <a:pt x="1762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8" name="フリーフォーム 1124">
              <a:extLst>
                <a:ext uri="{FF2B5EF4-FFF2-40B4-BE49-F238E27FC236}">
                  <a16:creationId xmlns:a16="http://schemas.microsoft.com/office/drawing/2014/main" id="{5F17B4E4-8D6D-45AE-93F5-103BD88B1A37}"/>
                </a:ext>
              </a:extLst>
            </p:cNvPr>
            <p:cNvSpPr/>
            <p:nvPr/>
          </p:nvSpPr>
          <p:spPr bwMode="auto">
            <a:xfrm>
              <a:off x="2002083" y="4099295"/>
              <a:ext cx="399151" cy="325838"/>
            </a:xfrm>
            <a:custGeom>
              <a:avLst/>
              <a:gdLst>
                <a:gd name="connsiteX0" fmla="*/ 407194 w 545306"/>
                <a:gd name="connsiteY0" fmla="*/ 0 h 445293"/>
                <a:gd name="connsiteX1" fmla="*/ 511969 w 545306"/>
                <a:gd name="connsiteY1" fmla="*/ 26193 h 445293"/>
                <a:gd name="connsiteX2" fmla="*/ 502444 w 545306"/>
                <a:gd name="connsiteY2" fmla="*/ 111918 h 445293"/>
                <a:gd name="connsiteX3" fmla="*/ 545306 w 545306"/>
                <a:gd name="connsiteY3" fmla="*/ 135731 h 445293"/>
                <a:gd name="connsiteX4" fmla="*/ 504825 w 545306"/>
                <a:gd name="connsiteY4" fmla="*/ 271462 h 445293"/>
                <a:gd name="connsiteX5" fmla="*/ 438150 w 545306"/>
                <a:gd name="connsiteY5" fmla="*/ 323850 h 445293"/>
                <a:gd name="connsiteX6" fmla="*/ 440531 w 545306"/>
                <a:gd name="connsiteY6" fmla="*/ 392906 h 445293"/>
                <a:gd name="connsiteX7" fmla="*/ 340519 w 545306"/>
                <a:gd name="connsiteY7" fmla="*/ 392906 h 445293"/>
                <a:gd name="connsiteX8" fmla="*/ 285750 w 545306"/>
                <a:gd name="connsiteY8" fmla="*/ 409575 h 445293"/>
                <a:gd name="connsiteX9" fmla="*/ 250031 w 545306"/>
                <a:gd name="connsiteY9" fmla="*/ 383381 h 445293"/>
                <a:gd name="connsiteX10" fmla="*/ 235744 w 545306"/>
                <a:gd name="connsiteY10" fmla="*/ 400050 h 445293"/>
                <a:gd name="connsiteX11" fmla="*/ 178594 w 545306"/>
                <a:gd name="connsiteY11" fmla="*/ 373856 h 445293"/>
                <a:gd name="connsiteX12" fmla="*/ 128588 w 545306"/>
                <a:gd name="connsiteY12" fmla="*/ 381000 h 445293"/>
                <a:gd name="connsiteX13" fmla="*/ 126206 w 545306"/>
                <a:gd name="connsiteY13" fmla="*/ 445293 h 445293"/>
                <a:gd name="connsiteX14" fmla="*/ 92869 w 545306"/>
                <a:gd name="connsiteY14" fmla="*/ 435768 h 445293"/>
                <a:gd name="connsiteX15" fmla="*/ 14288 w 545306"/>
                <a:gd name="connsiteY15" fmla="*/ 395287 h 445293"/>
                <a:gd name="connsiteX16" fmla="*/ 0 w 545306"/>
                <a:gd name="connsiteY16" fmla="*/ 321468 h 445293"/>
                <a:gd name="connsiteX17" fmla="*/ 119063 w 545306"/>
                <a:gd name="connsiteY17" fmla="*/ 290512 h 445293"/>
                <a:gd name="connsiteX18" fmla="*/ 130969 w 545306"/>
                <a:gd name="connsiteY18" fmla="*/ 159543 h 445293"/>
                <a:gd name="connsiteX19" fmla="*/ 309563 w 545306"/>
                <a:gd name="connsiteY19" fmla="*/ 71437 h 445293"/>
                <a:gd name="connsiteX20" fmla="*/ 407194 w 545306"/>
                <a:gd name="connsiteY20" fmla="*/ 0 h 445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45306" h="445293">
                  <a:moveTo>
                    <a:pt x="407194" y="0"/>
                  </a:moveTo>
                  <a:lnTo>
                    <a:pt x="511969" y="26193"/>
                  </a:lnTo>
                  <a:lnTo>
                    <a:pt x="502444" y="111918"/>
                  </a:lnTo>
                  <a:lnTo>
                    <a:pt x="545306" y="135731"/>
                  </a:lnTo>
                  <a:lnTo>
                    <a:pt x="504825" y="271462"/>
                  </a:lnTo>
                  <a:lnTo>
                    <a:pt x="438150" y="323850"/>
                  </a:lnTo>
                  <a:cubicBezTo>
                    <a:pt x="438944" y="346869"/>
                    <a:pt x="439737" y="369887"/>
                    <a:pt x="440531" y="392906"/>
                  </a:cubicBezTo>
                  <a:lnTo>
                    <a:pt x="340519" y="392906"/>
                  </a:lnTo>
                  <a:lnTo>
                    <a:pt x="285750" y="409575"/>
                  </a:lnTo>
                  <a:lnTo>
                    <a:pt x="250031" y="383381"/>
                  </a:lnTo>
                  <a:lnTo>
                    <a:pt x="235744" y="400050"/>
                  </a:lnTo>
                  <a:lnTo>
                    <a:pt x="178594" y="373856"/>
                  </a:lnTo>
                  <a:lnTo>
                    <a:pt x="128588" y="381000"/>
                  </a:lnTo>
                  <a:lnTo>
                    <a:pt x="126206" y="445293"/>
                  </a:lnTo>
                  <a:lnTo>
                    <a:pt x="92869" y="435768"/>
                  </a:lnTo>
                  <a:lnTo>
                    <a:pt x="14288" y="395287"/>
                  </a:lnTo>
                  <a:lnTo>
                    <a:pt x="0" y="321468"/>
                  </a:lnTo>
                  <a:lnTo>
                    <a:pt x="119063" y="290512"/>
                  </a:lnTo>
                  <a:lnTo>
                    <a:pt x="130969" y="159543"/>
                  </a:lnTo>
                  <a:lnTo>
                    <a:pt x="309563" y="71437"/>
                  </a:lnTo>
                  <a:lnTo>
                    <a:pt x="407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9" name="フリーフォーム 1125">
              <a:extLst>
                <a:ext uri="{FF2B5EF4-FFF2-40B4-BE49-F238E27FC236}">
                  <a16:creationId xmlns:a16="http://schemas.microsoft.com/office/drawing/2014/main" id="{60AFDB45-B245-4351-A99E-C0C96EACF33E}"/>
                </a:ext>
              </a:extLst>
            </p:cNvPr>
            <p:cNvSpPr/>
            <p:nvPr/>
          </p:nvSpPr>
          <p:spPr bwMode="auto">
            <a:xfrm>
              <a:off x="1915968" y="4448406"/>
              <a:ext cx="110552" cy="165246"/>
            </a:xfrm>
            <a:custGeom>
              <a:avLst/>
              <a:gdLst>
                <a:gd name="connsiteX0" fmla="*/ 19050 w 150019"/>
                <a:gd name="connsiteY0" fmla="*/ 221456 h 226218"/>
                <a:gd name="connsiteX1" fmla="*/ 0 w 150019"/>
                <a:gd name="connsiteY1" fmla="*/ 150018 h 226218"/>
                <a:gd name="connsiteX2" fmla="*/ 19050 w 150019"/>
                <a:gd name="connsiteY2" fmla="*/ 123825 h 226218"/>
                <a:gd name="connsiteX3" fmla="*/ 19050 w 150019"/>
                <a:gd name="connsiteY3" fmla="*/ 54768 h 226218"/>
                <a:gd name="connsiteX4" fmla="*/ 21431 w 150019"/>
                <a:gd name="connsiteY4" fmla="*/ 0 h 226218"/>
                <a:gd name="connsiteX5" fmla="*/ 133350 w 150019"/>
                <a:gd name="connsiteY5" fmla="*/ 7143 h 226218"/>
                <a:gd name="connsiteX6" fmla="*/ 126206 w 150019"/>
                <a:gd name="connsiteY6" fmla="*/ 116681 h 226218"/>
                <a:gd name="connsiteX7" fmla="*/ 150019 w 150019"/>
                <a:gd name="connsiteY7" fmla="*/ 183356 h 226218"/>
                <a:gd name="connsiteX8" fmla="*/ 100012 w 150019"/>
                <a:gd name="connsiteY8" fmla="*/ 226218 h 226218"/>
                <a:gd name="connsiteX9" fmla="*/ 19050 w 150019"/>
                <a:gd name="connsiteY9" fmla="*/ 221456 h 226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0019" h="226218">
                  <a:moveTo>
                    <a:pt x="19050" y="221456"/>
                  </a:moveTo>
                  <a:lnTo>
                    <a:pt x="0" y="150018"/>
                  </a:lnTo>
                  <a:lnTo>
                    <a:pt x="19050" y="123825"/>
                  </a:lnTo>
                  <a:lnTo>
                    <a:pt x="19050" y="54768"/>
                  </a:lnTo>
                  <a:lnTo>
                    <a:pt x="21431" y="0"/>
                  </a:lnTo>
                  <a:lnTo>
                    <a:pt x="133350" y="7143"/>
                  </a:lnTo>
                  <a:lnTo>
                    <a:pt x="126206" y="116681"/>
                  </a:lnTo>
                  <a:lnTo>
                    <a:pt x="150019" y="183356"/>
                  </a:lnTo>
                  <a:lnTo>
                    <a:pt x="100012" y="226218"/>
                  </a:lnTo>
                  <a:lnTo>
                    <a:pt x="19050" y="22145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0" name="フリーフォーム 1126">
              <a:extLst>
                <a:ext uri="{FF2B5EF4-FFF2-40B4-BE49-F238E27FC236}">
                  <a16:creationId xmlns:a16="http://schemas.microsoft.com/office/drawing/2014/main" id="{3792F1CB-3253-4950-A603-2DCCCF767927}"/>
                </a:ext>
              </a:extLst>
            </p:cNvPr>
            <p:cNvSpPr/>
            <p:nvPr/>
          </p:nvSpPr>
          <p:spPr bwMode="auto">
            <a:xfrm>
              <a:off x="2002083" y="4451897"/>
              <a:ext cx="45385" cy="136154"/>
            </a:xfrm>
            <a:custGeom>
              <a:avLst/>
              <a:gdLst>
                <a:gd name="connsiteX0" fmla="*/ 23813 w 61913"/>
                <a:gd name="connsiteY0" fmla="*/ 0 h 185738"/>
                <a:gd name="connsiteX1" fmla="*/ 57150 w 61913"/>
                <a:gd name="connsiteY1" fmla="*/ 38100 h 185738"/>
                <a:gd name="connsiteX2" fmla="*/ 61913 w 61913"/>
                <a:gd name="connsiteY2" fmla="*/ 176213 h 185738"/>
                <a:gd name="connsiteX3" fmla="*/ 40481 w 61913"/>
                <a:gd name="connsiteY3" fmla="*/ 185738 h 185738"/>
                <a:gd name="connsiteX4" fmla="*/ 0 w 61913"/>
                <a:gd name="connsiteY4" fmla="*/ 107156 h 185738"/>
                <a:gd name="connsiteX5" fmla="*/ 23813 w 61913"/>
                <a:gd name="connsiteY5" fmla="*/ 0 h 185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3" h="185738">
                  <a:moveTo>
                    <a:pt x="23813" y="0"/>
                  </a:moveTo>
                  <a:lnTo>
                    <a:pt x="57150" y="38100"/>
                  </a:lnTo>
                  <a:lnTo>
                    <a:pt x="61913" y="176213"/>
                  </a:lnTo>
                  <a:lnTo>
                    <a:pt x="40481" y="185738"/>
                  </a:lnTo>
                  <a:lnTo>
                    <a:pt x="0" y="107156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1" name="フリーフォーム 1128">
              <a:extLst>
                <a:ext uri="{FF2B5EF4-FFF2-40B4-BE49-F238E27FC236}">
                  <a16:creationId xmlns:a16="http://schemas.microsoft.com/office/drawing/2014/main" id="{DFE0BE05-EA36-4ABA-8C6B-EBB79131E5DD}"/>
                </a:ext>
              </a:extLst>
            </p:cNvPr>
            <p:cNvSpPr/>
            <p:nvPr/>
          </p:nvSpPr>
          <p:spPr bwMode="auto">
            <a:xfrm>
              <a:off x="2020702" y="4421641"/>
              <a:ext cx="79132" cy="164083"/>
            </a:xfrm>
            <a:custGeom>
              <a:avLst/>
              <a:gdLst>
                <a:gd name="connsiteX0" fmla="*/ 107156 w 107156"/>
                <a:gd name="connsiteY0" fmla="*/ 9525 h 223837"/>
                <a:gd name="connsiteX1" fmla="*/ 73819 w 107156"/>
                <a:gd name="connsiteY1" fmla="*/ 97631 h 223837"/>
                <a:gd name="connsiteX2" fmla="*/ 78581 w 107156"/>
                <a:gd name="connsiteY2" fmla="*/ 216694 h 223837"/>
                <a:gd name="connsiteX3" fmla="*/ 33337 w 107156"/>
                <a:gd name="connsiteY3" fmla="*/ 223837 h 223837"/>
                <a:gd name="connsiteX4" fmla="*/ 35719 w 107156"/>
                <a:gd name="connsiteY4" fmla="*/ 80962 h 223837"/>
                <a:gd name="connsiteX5" fmla="*/ 0 w 107156"/>
                <a:gd name="connsiteY5" fmla="*/ 35719 h 223837"/>
                <a:gd name="connsiteX6" fmla="*/ 40481 w 107156"/>
                <a:gd name="connsiteY6" fmla="*/ 0 h 223837"/>
                <a:gd name="connsiteX7" fmla="*/ 107156 w 107156"/>
                <a:gd name="connsiteY7" fmla="*/ 9525 h 223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156" h="223837">
                  <a:moveTo>
                    <a:pt x="107156" y="9525"/>
                  </a:moveTo>
                  <a:lnTo>
                    <a:pt x="73819" y="97631"/>
                  </a:lnTo>
                  <a:lnTo>
                    <a:pt x="78581" y="216694"/>
                  </a:lnTo>
                  <a:lnTo>
                    <a:pt x="33337" y="223837"/>
                  </a:lnTo>
                  <a:lnTo>
                    <a:pt x="35719" y="80962"/>
                  </a:lnTo>
                  <a:lnTo>
                    <a:pt x="0" y="35719"/>
                  </a:lnTo>
                  <a:lnTo>
                    <a:pt x="40481" y="0"/>
                  </a:lnTo>
                  <a:lnTo>
                    <a:pt x="107156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2" name="フリーフォーム 1129">
              <a:extLst>
                <a:ext uri="{FF2B5EF4-FFF2-40B4-BE49-F238E27FC236}">
                  <a16:creationId xmlns:a16="http://schemas.microsoft.com/office/drawing/2014/main" id="{640F3D3D-9E79-411E-A6FB-53E43BD92AD0}"/>
                </a:ext>
              </a:extLst>
            </p:cNvPr>
            <p:cNvSpPr/>
            <p:nvPr/>
          </p:nvSpPr>
          <p:spPr bwMode="auto">
            <a:xfrm>
              <a:off x="2073068" y="4364620"/>
              <a:ext cx="292090" cy="261833"/>
            </a:xfrm>
            <a:custGeom>
              <a:avLst/>
              <a:gdLst>
                <a:gd name="connsiteX0" fmla="*/ 340519 w 397669"/>
                <a:gd name="connsiteY0" fmla="*/ 28575 h 357187"/>
                <a:gd name="connsiteX1" fmla="*/ 397669 w 397669"/>
                <a:gd name="connsiteY1" fmla="*/ 90487 h 357187"/>
                <a:gd name="connsiteX2" fmla="*/ 316707 w 397669"/>
                <a:gd name="connsiteY2" fmla="*/ 171450 h 357187"/>
                <a:gd name="connsiteX3" fmla="*/ 295275 w 397669"/>
                <a:gd name="connsiteY3" fmla="*/ 285750 h 357187"/>
                <a:gd name="connsiteX4" fmla="*/ 238125 w 397669"/>
                <a:gd name="connsiteY4" fmla="*/ 264318 h 357187"/>
                <a:gd name="connsiteX5" fmla="*/ 200025 w 397669"/>
                <a:gd name="connsiteY5" fmla="*/ 307181 h 357187"/>
                <a:gd name="connsiteX6" fmla="*/ 202407 w 397669"/>
                <a:gd name="connsiteY6" fmla="*/ 357187 h 357187"/>
                <a:gd name="connsiteX7" fmla="*/ 78582 w 397669"/>
                <a:gd name="connsiteY7" fmla="*/ 354806 h 357187"/>
                <a:gd name="connsiteX8" fmla="*/ 57150 w 397669"/>
                <a:gd name="connsiteY8" fmla="*/ 295275 h 357187"/>
                <a:gd name="connsiteX9" fmla="*/ 9525 w 397669"/>
                <a:gd name="connsiteY9" fmla="*/ 295275 h 357187"/>
                <a:gd name="connsiteX10" fmla="*/ 0 w 397669"/>
                <a:gd name="connsiteY10" fmla="*/ 173831 h 357187"/>
                <a:gd name="connsiteX11" fmla="*/ 38100 w 397669"/>
                <a:gd name="connsiteY11" fmla="*/ 80962 h 357187"/>
                <a:gd name="connsiteX12" fmla="*/ 33338 w 397669"/>
                <a:gd name="connsiteY12" fmla="*/ 23812 h 357187"/>
                <a:gd name="connsiteX13" fmla="*/ 83344 w 397669"/>
                <a:gd name="connsiteY13" fmla="*/ 0 h 357187"/>
                <a:gd name="connsiteX14" fmla="*/ 138113 w 397669"/>
                <a:gd name="connsiteY14" fmla="*/ 33337 h 357187"/>
                <a:gd name="connsiteX15" fmla="*/ 150019 w 397669"/>
                <a:gd name="connsiteY15" fmla="*/ 19050 h 357187"/>
                <a:gd name="connsiteX16" fmla="*/ 204788 w 397669"/>
                <a:gd name="connsiteY16" fmla="*/ 59531 h 357187"/>
                <a:gd name="connsiteX17" fmla="*/ 235744 w 397669"/>
                <a:gd name="connsiteY17" fmla="*/ 30956 h 357187"/>
                <a:gd name="connsiteX18" fmla="*/ 340519 w 397669"/>
                <a:gd name="connsiteY18" fmla="*/ 28575 h 357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97669" h="357187">
                  <a:moveTo>
                    <a:pt x="340519" y="28575"/>
                  </a:moveTo>
                  <a:lnTo>
                    <a:pt x="397669" y="90487"/>
                  </a:lnTo>
                  <a:lnTo>
                    <a:pt x="316707" y="171450"/>
                  </a:lnTo>
                  <a:lnTo>
                    <a:pt x="295275" y="285750"/>
                  </a:lnTo>
                  <a:lnTo>
                    <a:pt x="238125" y="264318"/>
                  </a:lnTo>
                  <a:lnTo>
                    <a:pt x="200025" y="307181"/>
                  </a:lnTo>
                  <a:lnTo>
                    <a:pt x="202407" y="357187"/>
                  </a:lnTo>
                  <a:lnTo>
                    <a:pt x="78582" y="354806"/>
                  </a:lnTo>
                  <a:lnTo>
                    <a:pt x="57150" y="295275"/>
                  </a:lnTo>
                  <a:lnTo>
                    <a:pt x="9525" y="295275"/>
                  </a:lnTo>
                  <a:lnTo>
                    <a:pt x="0" y="173831"/>
                  </a:lnTo>
                  <a:lnTo>
                    <a:pt x="38100" y="80962"/>
                  </a:lnTo>
                  <a:lnTo>
                    <a:pt x="33338" y="23812"/>
                  </a:lnTo>
                  <a:lnTo>
                    <a:pt x="83344" y="0"/>
                  </a:lnTo>
                  <a:lnTo>
                    <a:pt x="138113" y="33337"/>
                  </a:lnTo>
                  <a:lnTo>
                    <a:pt x="150019" y="19050"/>
                  </a:lnTo>
                  <a:lnTo>
                    <a:pt x="204788" y="59531"/>
                  </a:lnTo>
                  <a:lnTo>
                    <a:pt x="235744" y="30956"/>
                  </a:lnTo>
                  <a:lnTo>
                    <a:pt x="340519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3" name="フリーフォーム 1130">
              <a:extLst>
                <a:ext uri="{FF2B5EF4-FFF2-40B4-BE49-F238E27FC236}">
                  <a16:creationId xmlns:a16="http://schemas.microsoft.com/office/drawing/2014/main" id="{6702E2A3-E265-4E3C-A7F1-6EFF3BDB0E24}"/>
                </a:ext>
              </a:extLst>
            </p:cNvPr>
            <p:cNvSpPr/>
            <p:nvPr/>
          </p:nvSpPr>
          <p:spPr bwMode="auto">
            <a:xfrm>
              <a:off x="2324429" y="4100458"/>
              <a:ext cx="267653" cy="439881"/>
            </a:xfrm>
            <a:custGeom>
              <a:avLst/>
              <a:gdLst>
                <a:gd name="connsiteX0" fmla="*/ 347663 w 364332"/>
                <a:gd name="connsiteY0" fmla="*/ 154781 h 600075"/>
                <a:gd name="connsiteX1" fmla="*/ 111919 w 364332"/>
                <a:gd name="connsiteY1" fmla="*/ 0 h 600075"/>
                <a:gd name="connsiteX2" fmla="*/ 64294 w 364332"/>
                <a:gd name="connsiteY2" fmla="*/ 16669 h 600075"/>
                <a:gd name="connsiteX3" fmla="*/ 64294 w 364332"/>
                <a:gd name="connsiteY3" fmla="*/ 116681 h 600075"/>
                <a:gd name="connsiteX4" fmla="*/ 102394 w 364332"/>
                <a:gd name="connsiteY4" fmla="*/ 140494 h 600075"/>
                <a:gd name="connsiteX5" fmla="*/ 61913 w 364332"/>
                <a:gd name="connsiteY5" fmla="*/ 273844 h 600075"/>
                <a:gd name="connsiteX6" fmla="*/ 0 w 364332"/>
                <a:gd name="connsiteY6" fmla="*/ 328612 h 600075"/>
                <a:gd name="connsiteX7" fmla="*/ 0 w 364332"/>
                <a:gd name="connsiteY7" fmla="*/ 397669 h 600075"/>
                <a:gd name="connsiteX8" fmla="*/ 61913 w 364332"/>
                <a:gd name="connsiteY8" fmla="*/ 452437 h 600075"/>
                <a:gd name="connsiteX9" fmla="*/ 54769 w 364332"/>
                <a:gd name="connsiteY9" fmla="*/ 552450 h 600075"/>
                <a:gd name="connsiteX10" fmla="*/ 69057 w 364332"/>
                <a:gd name="connsiteY10" fmla="*/ 600075 h 600075"/>
                <a:gd name="connsiteX11" fmla="*/ 180975 w 364332"/>
                <a:gd name="connsiteY11" fmla="*/ 578644 h 600075"/>
                <a:gd name="connsiteX12" fmla="*/ 226219 w 364332"/>
                <a:gd name="connsiteY12" fmla="*/ 538162 h 600075"/>
                <a:gd name="connsiteX13" fmla="*/ 300038 w 364332"/>
                <a:gd name="connsiteY13" fmla="*/ 464344 h 600075"/>
                <a:gd name="connsiteX14" fmla="*/ 288132 w 364332"/>
                <a:gd name="connsiteY14" fmla="*/ 392906 h 600075"/>
                <a:gd name="connsiteX15" fmla="*/ 364332 w 364332"/>
                <a:gd name="connsiteY15" fmla="*/ 269081 h 600075"/>
                <a:gd name="connsiteX16" fmla="*/ 347663 w 364332"/>
                <a:gd name="connsiteY16" fmla="*/ 15478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4332" h="600075">
                  <a:moveTo>
                    <a:pt x="347663" y="154781"/>
                  </a:moveTo>
                  <a:lnTo>
                    <a:pt x="111919" y="0"/>
                  </a:lnTo>
                  <a:lnTo>
                    <a:pt x="64294" y="16669"/>
                  </a:lnTo>
                  <a:lnTo>
                    <a:pt x="64294" y="116681"/>
                  </a:lnTo>
                  <a:lnTo>
                    <a:pt x="102394" y="140494"/>
                  </a:lnTo>
                  <a:lnTo>
                    <a:pt x="61913" y="273844"/>
                  </a:lnTo>
                  <a:lnTo>
                    <a:pt x="0" y="328612"/>
                  </a:lnTo>
                  <a:lnTo>
                    <a:pt x="0" y="397669"/>
                  </a:lnTo>
                  <a:lnTo>
                    <a:pt x="61913" y="452437"/>
                  </a:lnTo>
                  <a:lnTo>
                    <a:pt x="54769" y="552450"/>
                  </a:lnTo>
                  <a:lnTo>
                    <a:pt x="69057" y="600075"/>
                  </a:lnTo>
                  <a:lnTo>
                    <a:pt x="180975" y="578644"/>
                  </a:lnTo>
                  <a:lnTo>
                    <a:pt x="226219" y="538162"/>
                  </a:lnTo>
                  <a:lnTo>
                    <a:pt x="300038" y="464344"/>
                  </a:lnTo>
                  <a:lnTo>
                    <a:pt x="288132" y="392906"/>
                  </a:lnTo>
                  <a:lnTo>
                    <a:pt x="364332" y="269081"/>
                  </a:lnTo>
                  <a:lnTo>
                    <a:pt x="347663" y="1547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4" name="フリーフォーム 1131">
              <a:extLst>
                <a:ext uri="{FF2B5EF4-FFF2-40B4-BE49-F238E27FC236}">
                  <a16:creationId xmlns:a16="http://schemas.microsoft.com/office/drawing/2014/main" id="{39AF1B32-78FB-429D-A29D-36FC23FFF719}"/>
                </a:ext>
              </a:extLst>
            </p:cNvPr>
            <p:cNvSpPr/>
            <p:nvPr/>
          </p:nvSpPr>
          <p:spPr bwMode="auto">
            <a:xfrm>
              <a:off x="2539715" y="4128387"/>
              <a:ext cx="413116" cy="515522"/>
            </a:xfrm>
            <a:custGeom>
              <a:avLst/>
              <a:gdLst>
                <a:gd name="connsiteX0" fmla="*/ 111919 w 564356"/>
                <a:gd name="connsiteY0" fmla="*/ 0 h 702469"/>
                <a:gd name="connsiteX1" fmla="*/ 504825 w 564356"/>
                <a:gd name="connsiteY1" fmla="*/ 7144 h 702469"/>
                <a:gd name="connsiteX2" fmla="*/ 516731 w 564356"/>
                <a:gd name="connsiteY2" fmla="*/ 128587 h 702469"/>
                <a:gd name="connsiteX3" fmla="*/ 564356 w 564356"/>
                <a:gd name="connsiteY3" fmla="*/ 173831 h 702469"/>
                <a:gd name="connsiteX4" fmla="*/ 509588 w 564356"/>
                <a:gd name="connsiteY4" fmla="*/ 226219 h 702469"/>
                <a:gd name="connsiteX5" fmla="*/ 452438 w 564356"/>
                <a:gd name="connsiteY5" fmla="*/ 359569 h 702469"/>
                <a:gd name="connsiteX6" fmla="*/ 402431 w 564356"/>
                <a:gd name="connsiteY6" fmla="*/ 476250 h 702469"/>
                <a:gd name="connsiteX7" fmla="*/ 397669 w 564356"/>
                <a:gd name="connsiteY7" fmla="*/ 533400 h 702469"/>
                <a:gd name="connsiteX8" fmla="*/ 464344 w 564356"/>
                <a:gd name="connsiteY8" fmla="*/ 666750 h 702469"/>
                <a:gd name="connsiteX9" fmla="*/ 297656 w 564356"/>
                <a:gd name="connsiteY9" fmla="*/ 702469 h 702469"/>
                <a:gd name="connsiteX10" fmla="*/ 259556 w 564356"/>
                <a:gd name="connsiteY10" fmla="*/ 688181 h 702469"/>
                <a:gd name="connsiteX11" fmla="*/ 188119 w 564356"/>
                <a:gd name="connsiteY11" fmla="*/ 688181 h 702469"/>
                <a:gd name="connsiteX12" fmla="*/ 128588 w 564356"/>
                <a:gd name="connsiteY12" fmla="*/ 559594 h 702469"/>
                <a:gd name="connsiteX13" fmla="*/ 69056 w 564356"/>
                <a:gd name="connsiteY13" fmla="*/ 526256 h 702469"/>
                <a:gd name="connsiteX14" fmla="*/ 52388 w 564356"/>
                <a:gd name="connsiteY14" fmla="*/ 492919 h 702469"/>
                <a:gd name="connsiteX15" fmla="*/ 9525 w 564356"/>
                <a:gd name="connsiteY15" fmla="*/ 421481 h 702469"/>
                <a:gd name="connsiteX16" fmla="*/ 0 w 564356"/>
                <a:gd name="connsiteY16" fmla="*/ 338137 h 702469"/>
                <a:gd name="connsiteX17" fmla="*/ 69056 w 564356"/>
                <a:gd name="connsiteY17" fmla="*/ 233362 h 702469"/>
                <a:gd name="connsiteX18" fmla="*/ 61913 w 564356"/>
                <a:gd name="connsiteY18" fmla="*/ 109537 h 702469"/>
                <a:gd name="connsiteX19" fmla="*/ 97631 w 564356"/>
                <a:gd name="connsiteY19" fmla="*/ 78581 h 702469"/>
                <a:gd name="connsiteX20" fmla="*/ 111919 w 564356"/>
                <a:gd name="connsiteY20" fmla="*/ 0 h 702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64356" h="702469">
                  <a:moveTo>
                    <a:pt x="111919" y="0"/>
                  </a:moveTo>
                  <a:lnTo>
                    <a:pt x="504825" y="7144"/>
                  </a:lnTo>
                  <a:lnTo>
                    <a:pt x="516731" y="128587"/>
                  </a:lnTo>
                  <a:lnTo>
                    <a:pt x="564356" y="173831"/>
                  </a:lnTo>
                  <a:lnTo>
                    <a:pt x="509588" y="226219"/>
                  </a:lnTo>
                  <a:lnTo>
                    <a:pt x="452438" y="359569"/>
                  </a:lnTo>
                  <a:lnTo>
                    <a:pt x="402431" y="476250"/>
                  </a:lnTo>
                  <a:lnTo>
                    <a:pt x="397669" y="533400"/>
                  </a:lnTo>
                  <a:lnTo>
                    <a:pt x="464344" y="666750"/>
                  </a:lnTo>
                  <a:lnTo>
                    <a:pt x="297656" y="702469"/>
                  </a:lnTo>
                  <a:lnTo>
                    <a:pt x="259556" y="688181"/>
                  </a:lnTo>
                  <a:lnTo>
                    <a:pt x="188119" y="688181"/>
                  </a:lnTo>
                  <a:lnTo>
                    <a:pt x="128588" y="559594"/>
                  </a:lnTo>
                  <a:lnTo>
                    <a:pt x="69056" y="526256"/>
                  </a:lnTo>
                  <a:lnTo>
                    <a:pt x="52388" y="492919"/>
                  </a:lnTo>
                  <a:lnTo>
                    <a:pt x="9525" y="421481"/>
                  </a:lnTo>
                  <a:lnTo>
                    <a:pt x="0" y="338137"/>
                  </a:lnTo>
                  <a:lnTo>
                    <a:pt x="69056" y="233362"/>
                  </a:lnTo>
                  <a:lnTo>
                    <a:pt x="61913" y="109537"/>
                  </a:lnTo>
                  <a:lnTo>
                    <a:pt x="97631" y="78581"/>
                  </a:lnTo>
                  <a:lnTo>
                    <a:pt x="1119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5" name="フリーフォーム 1132">
              <a:extLst>
                <a:ext uri="{FF2B5EF4-FFF2-40B4-BE49-F238E27FC236}">
                  <a16:creationId xmlns:a16="http://schemas.microsoft.com/office/drawing/2014/main" id="{2364827C-77D5-40C6-9A78-EC3780D3F6B7}"/>
                </a:ext>
              </a:extLst>
            </p:cNvPr>
            <p:cNvSpPr/>
            <p:nvPr/>
          </p:nvSpPr>
          <p:spPr bwMode="auto">
            <a:xfrm>
              <a:off x="2222023" y="4421641"/>
              <a:ext cx="164082" cy="272307"/>
            </a:xfrm>
            <a:custGeom>
              <a:avLst/>
              <a:gdLst>
                <a:gd name="connsiteX0" fmla="*/ 200025 w 223837"/>
                <a:gd name="connsiteY0" fmla="*/ 0 h 371475"/>
                <a:gd name="connsiteX1" fmla="*/ 111918 w 223837"/>
                <a:gd name="connsiteY1" fmla="*/ 111919 h 371475"/>
                <a:gd name="connsiteX2" fmla="*/ 97631 w 223837"/>
                <a:gd name="connsiteY2" fmla="*/ 197644 h 371475"/>
                <a:gd name="connsiteX3" fmla="*/ 42862 w 223837"/>
                <a:gd name="connsiteY3" fmla="*/ 180975 h 371475"/>
                <a:gd name="connsiteX4" fmla="*/ 7143 w 223837"/>
                <a:gd name="connsiteY4" fmla="*/ 228600 h 371475"/>
                <a:gd name="connsiteX5" fmla="*/ 0 w 223837"/>
                <a:gd name="connsiteY5" fmla="*/ 276225 h 371475"/>
                <a:gd name="connsiteX6" fmla="*/ 28575 w 223837"/>
                <a:gd name="connsiteY6" fmla="*/ 350044 h 371475"/>
                <a:gd name="connsiteX7" fmla="*/ 223837 w 223837"/>
                <a:gd name="connsiteY7" fmla="*/ 371475 h 371475"/>
                <a:gd name="connsiteX8" fmla="*/ 183356 w 223837"/>
                <a:gd name="connsiteY8" fmla="*/ 226219 h 371475"/>
                <a:gd name="connsiteX9" fmla="*/ 211931 w 223837"/>
                <a:gd name="connsiteY9" fmla="*/ 164306 h 371475"/>
                <a:gd name="connsiteX10" fmla="*/ 192881 w 223837"/>
                <a:gd name="connsiteY10" fmla="*/ 100012 h 371475"/>
                <a:gd name="connsiteX11" fmla="*/ 200025 w 223837"/>
                <a:gd name="connsiteY11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3837" h="371475">
                  <a:moveTo>
                    <a:pt x="200025" y="0"/>
                  </a:moveTo>
                  <a:lnTo>
                    <a:pt x="111918" y="111919"/>
                  </a:lnTo>
                  <a:lnTo>
                    <a:pt x="97631" y="197644"/>
                  </a:lnTo>
                  <a:lnTo>
                    <a:pt x="42862" y="180975"/>
                  </a:lnTo>
                  <a:lnTo>
                    <a:pt x="7143" y="228600"/>
                  </a:lnTo>
                  <a:lnTo>
                    <a:pt x="0" y="276225"/>
                  </a:lnTo>
                  <a:lnTo>
                    <a:pt x="28575" y="350044"/>
                  </a:lnTo>
                  <a:lnTo>
                    <a:pt x="223837" y="371475"/>
                  </a:lnTo>
                  <a:lnTo>
                    <a:pt x="183356" y="226219"/>
                  </a:lnTo>
                  <a:lnTo>
                    <a:pt x="211931" y="164306"/>
                  </a:lnTo>
                  <a:lnTo>
                    <a:pt x="192881" y="100012"/>
                  </a:lnTo>
                  <a:lnTo>
                    <a:pt x="200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6" name="フリーフォーム 1133">
              <a:extLst>
                <a:ext uri="{FF2B5EF4-FFF2-40B4-BE49-F238E27FC236}">
                  <a16:creationId xmlns:a16="http://schemas.microsoft.com/office/drawing/2014/main" id="{823C5ACD-3289-41F0-84E5-8407786D1B4F}"/>
                </a:ext>
              </a:extLst>
            </p:cNvPr>
            <p:cNvSpPr/>
            <p:nvPr/>
          </p:nvSpPr>
          <p:spPr bwMode="auto">
            <a:xfrm>
              <a:off x="2895809" y="4254067"/>
              <a:ext cx="153609" cy="159428"/>
            </a:xfrm>
            <a:custGeom>
              <a:avLst/>
              <a:gdLst>
                <a:gd name="connsiteX0" fmla="*/ 76200 w 209550"/>
                <a:gd name="connsiteY0" fmla="*/ 0 h 216694"/>
                <a:gd name="connsiteX1" fmla="*/ 28575 w 209550"/>
                <a:gd name="connsiteY1" fmla="*/ 57150 h 216694"/>
                <a:gd name="connsiteX2" fmla="*/ 0 w 209550"/>
                <a:gd name="connsiteY2" fmla="*/ 145256 h 216694"/>
                <a:gd name="connsiteX3" fmla="*/ 116681 w 209550"/>
                <a:gd name="connsiteY3" fmla="*/ 130969 h 216694"/>
                <a:gd name="connsiteX4" fmla="*/ 190500 w 209550"/>
                <a:gd name="connsiteY4" fmla="*/ 216694 h 216694"/>
                <a:gd name="connsiteX5" fmla="*/ 209550 w 209550"/>
                <a:gd name="connsiteY5" fmla="*/ 185737 h 216694"/>
                <a:gd name="connsiteX6" fmla="*/ 133350 w 209550"/>
                <a:gd name="connsiteY6" fmla="*/ 92869 h 216694"/>
                <a:gd name="connsiteX7" fmla="*/ 97631 w 209550"/>
                <a:gd name="connsiteY7" fmla="*/ 85725 h 216694"/>
                <a:gd name="connsiteX8" fmla="*/ 76200 w 209550"/>
                <a:gd name="connsiteY8" fmla="*/ 0 h 21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9550" h="216694">
                  <a:moveTo>
                    <a:pt x="76200" y="0"/>
                  </a:moveTo>
                  <a:lnTo>
                    <a:pt x="28575" y="57150"/>
                  </a:lnTo>
                  <a:lnTo>
                    <a:pt x="0" y="145256"/>
                  </a:lnTo>
                  <a:lnTo>
                    <a:pt x="116681" y="130969"/>
                  </a:lnTo>
                  <a:lnTo>
                    <a:pt x="190500" y="216694"/>
                  </a:lnTo>
                  <a:lnTo>
                    <a:pt x="209550" y="185737"/>
                  </a:lnTo>
                  <a:lnTo>
                    <a:pt x="133350" y="92869"/>
                  </a:lnTo>
                  <a:lnTo>
                    <a:pt x="97631" y="85725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7" name="フリーフォーム 1134">
              <a:extLst>
                <a:ext uri="{FF2B5EF4-FFF2-40B4-BE49-F238E27FC236}">
                  <a16:creationId xmlns:a16="http://schemas.microsoft.com/office/drawing/2014/main" id="{39DEB404-EECA-4486-BA3E-48D703B08940}"/>
                </a:ext>
              </a:extLst>
            </p:cNvPr>
            <p:cNvSpPr/>
            <p:nvPr/>
          </p:nvSpPr>
          <p:spPr bwMode="auto">
            <a:xfrm>
              <a:off x="2830641" y="4355310"/>
              <a:ext cx="345621" cy="302564"/>
            </a:xfrm>
            <a:custGeom>
              <a:avLst/>
              <a:gdLst>
                <a:gd name="connsiteX0" fmla="*/ 266700 w 471487"/>
                <a:gd name="connsiteY0" fmla="*/ 78582 h 411957"/>
                <a:gd name="connsiteX1" fmla="*/ 290512 w 471487"/>
                <a:gd name="connsiteY1" fmla="*/ 145257 h 411957"/>
                <a:gd name="connsiteX2" fmla="*/ 471487 w 471487"/>
                <a:gd name="connsiteY2" fmla="*/ 250032 h 411957"/>
                <a:gd name="connsiteX3" fmla="*/ 266700 w 471487"/>
                <a:gd name="connsiteY3" fmla="*/ 378619 h 411957"/>
                <a:gd name="connsiteX4" fmla="*/ 230981 w 471487"/>
                <a:gd name="connsiteY4" fmla="*/ 369094 h 411957"/>
                <a:gd name="connsiteX5" fmla="*/ 192881 w 471487"/>
                <a:gd name="connsiteY5" fmla="*/ 411957 h 411957"/>
                <a:gd name="connsiteX6" fmla="*/ 71437 w 471487"/>
                <a:gd name="connsiteY6" fmla="*/ 357188 h 411957"/>
                <a:gd name="connsiteX7" fmla="*/ 0 w 471487"/>
                <a:gd name="connsiteY7" fmla="*/ 228600 h 411957"/>
                <a:gd name="connsiteX8" fmla="*/ 7144 w 471487"/>
                <a:gd name="connsiteY8" fmla="*/ 154782 h 411957"/>
                <a:gd name="connsiteX9" fmla="*/ 73819 w 471487"/>
                <a:gd name="connsiteY9" fmla="*/ 2382 h 411957"/>
                <a:gd name="connsiteX10" fmla="*/ 207169 w 471487"/>
                <a:gd name="connsiteY10" fmla="*/ 0 h 411957"/>
                <a:gd name="connsiteX11" fmla="*/ 266700 w 471487"/>
                <a:gd name="connsiteY11" fmla="*/ 78582 h 411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1487" h="411957">
                  <a:moveTo>
                    <a:pt x="266700" y="78582"/>
                  </a:moveTo>
                  <a:lnTo>
                    <a:pt x="290512" y="145257"/>
                  </a:lnTo>
                  <a:lnTo>
                    <a:pt x="471487" y="250032"/>
                  </a:lnTo>
                  <a:lnTo>
                    <a:pt x="266700" y="378619"/>
                  </a:lnTo>
                  <a:lnTo>
                    <a:pt x="230981" y="369094"/>
                  </a:lnTo>
                  <a:lnTo>
                    <a:pt x="192881" y="411957"/>
                  </a:lnTo>
                  <a:lnTo>
                    <a:pt x="71437" y="357188"/>
                  </a:lnTo>
                  <a:lnTo>
                    <a:pt x="0" y="228600"/>
                  </a:lnTo>
                  <a:lnTo>
                    <a:pt x="7144" y="154782"/>
                  </a:lnTo>
                  <a:lnTo>
                    <a:pt x="73819" y="2382"/>
                  </a:lnTo>
                  <a:lnTo>
                    <a:pt x="207169" y="0"/>
                  </a:lnTo>
                  <a:lnTo>
                    <a:pt x="266700" y="785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8" name="フリーフォーム 1136">
              <a:extLst>
                <a:ext uri="{FF2B5EF4-FFF2-40B4-BE49-F238E27FC236}">
                  <a16:creationId xmlns:a16="http://schemas.microsoft.com/office/drawing/2014/main" id="{BF6BDB76-8622-4AA2-8241-856552FE881F}"/>
                </a:ext>
              </a:extLst>
            </p:cNvPr>
            <p:cNvSpPr/>
            <p:nvPr/>
          </p:nvSpPr>
          <p:spPr bwMode="auto">
            <a:xfrm>
              <a:off x="3000542" y="4389057"/>
              <a:ext cx="259507" cy="385187"/>
            </a:xfrm>
            <a:custGeom>
              <a:avLst/>
              <a:gdLst>
                <a:gd name="connsiteX0" fmla="*/ 66675 w 354806"/>
                <a:gd name="connsiteY0" fmla="*/ 0 h 526256"/>
                <a:gd name="connsiteX1" fmla="*/ 28575 w 354806"/>
                <a:gd name="connsiteY1" fmla="*/ 54769 h 526256"/>
                <a:gd name="connsiteX2" fmla="*/ 64294 w 354806"/>
                <a:gd name="connsiteY2" fmla="*/ 107156 h 526256"/>
                <a:gd name="connsiteX3" fmla="*/ 247650 w 354806"/>
                <a:gd name="connsiteY3" fmla="*/ 209550 h 526256"/>
                <a:gd name="connsiteX4" fmla="*/ 45244 w 354806"/>
                <a:gd name="connsiteY4" fmla="*/ 333375 h 526256"/>
                <a:gd name="connsiteX5" fmla="*/ 0 w 354806"/>
                <a:gd name="connsiteY5" fmla="*/ 404813 h 526256"/>
                <a:gd name="connsiteX6" fmla="*/ 57150 w 354806"/>
                <a:gd name="connsiteY6" fmla="*/ 526256 h 526256"/>
                <a:gd name="connsiteX7" fmla="*/ 133350 w 354806"/>
                <a:gd name="connsiteY7" fmla="*/ 433388 h 526256"/>
                <a:gd name="connsiteX8" fmla="*/ 247650 w 354806"/>
                <a:gd name="connsiteY8" fmla="*/ 321469 h 526256"/>
                <a:gd name="connsiteX9" fmla="*/ 338138 w 354806"/>
                <a:gd name="connsiteY9" fmla="*/ 145256 h 526256"/>
                <a:gd name="connsiteX10" fmla="*/ 354806 w 354806"/>
                <a:gd name="connsiteY10" fmla="*/ 50006 h 526256"/>
                <a:gd name="connsiteX11" fmla="*/ 230981 w 354806"/>
                <a:gd name="connsiteY11" fmla="*/ 73819 h 526256"/>
                <a:gd name="connsiteX12" fmla="*/ 152400 w 354806"/>
                <a:gd name="connsiteY12" fmla="*/ 85725 h 526256"/>
                <a:gd name="connsiteX13" fmla="*/ 88106 w 354806"/>
                <a:gd name="connsiteY13" fmla="*/ 52388 h 526256"/>
                <a:gd name="connsiteX14" fmla="*/ 66675 w 354806"/>
                <a:gd name="connsiteY14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4806" h="526256">
                  <a:moveTo>
                    <a:pt x="66675" y="0"/>
                  </a:moveTo>
                  <a:lnTo>
                    <a:pt x="28575" y="54769"/>
                  </a:lnTo>
                  <a:lnTo>
                    <a:pt x="64294" y="107156"/>
                  </a:lnTo>
                  <a:lnTo>
                    <a:pt x="247650" y="209550"/>
                  </a:lnTo>
                  <a:lnTo>
                    <a:pt x="45244" y="333375"/>
                  </a:lnTo>
                  <a:lnTo>
                    <a:pt x="0" y="404813"/>
                  </a:lnTo>
                  <a:lnTo>
                    <a:pt x="57150" y="526256"/>
                  </a:lnTo>
                  <a:lnTo>
                    <a:pt x="133350" y="433388"/>
                  </a:lnTo>
                  <a:lnTo>
                    <a:pt x="247650" y="321469"/>
                  </a:lnTo>
                  <a:lnTo>
                    <a:pt x="338138" y="145256"/>
                  </a:lnTo>
                  <a:lnTo>
                    <a:pt x="354806" y="50006"/>
                  </a:lnTo>
                  <a:lnTo>
                    <a:pt x="230981" y="73819"/>
                  </a:lnTo>
                  <a:lnTo>
                    <a:pt x="152400" y="85725"/>
                  </a:lnTo>
                  <a:lnTo>
                    <a:pt x="88106" y="52388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9" name="フリーフォーム 1137">
              <a:extLst>
                <a:ext uri="{FF2B5EF4-FFF2-40B4-BE49-F238E27FC236}">
                  <a16:creationId xmlns:a16="http://schemas.microsoft.com/office/drawing/2014/main" id="{DDA6A0C2-BAC9-4BD8-813C-48897457F0EA}"/>
                </a:ext>
              </a:extLst>
            </p:cNvPr>
            <p:cNvSpPr/>
            <p:nvPr/>
          </p:nvSpPr>
          <p:spPr bwMode="auto">
            <a:xfrm>
              <a:off x="2837623" y="4612489"/>
              <a:ext cx="209467" cy="256015"/>
            </a:xfrm>
            <a:custGeom>
              <a:avLst/>
              <a:gdLst>
                <a:gd name="connsiteX0" fmla="*/ 54769 w 285750"/>
                <a:gd name="connsiteY0" fmla="*/ 0 h 350044"/>
                <a:gd name="connsiteX1" fmla="*/ 0 w 285750"/>
                <a:gd name="connsiteY1" fmla="*/ 23813 h 350044"/>
                <a:gd name="connsiteX2" fmla="*/ 33337 w 285750"/>
                <a:gd name="connsiteY2" fmla="*/ 142875 h 350044"/>
                <a:gd name="connsiteX3" fmla="*/ 16669 w 285750"/>
                <a:gd name="connsiteY3" fmla="*/ 216694 h 350044"/>
                <a:gd name="connsiteX4" fmla="*/ 176212 w 285750"/>
                <a:gd name="connsiteY4" fmla="*/ 350044 h 350044"/>
                <a:gd name="connsiteX5" fmla="*/ 214312 w 285750"/>
                <a:gd name="connsiteY5" fmla="*/ 276225 h 350044"/>
                <a:gd name="connsiteX6" fmla="*/ 285750 w 285750"/>
                <a:gd name="connsiteY6" fmla="*/ 223838 h 350044"/>
                <a:gd name="connsiteX7" fmla="*/ 226219 w 285750"/>
                <a:gd name="connsiteY7" fmla="*/ 97631 h 350044"/>
                <a:gd name="connsiteX8" fmla="*/ 266700 w 285750"/>
                <a:gd name="connsiteY8" fmla="*/ 26194 h 350044"/>
                <a:gd name="connsiteX9" fmla="*/ 228600 w 285750"/>
                <a:gd name="connsiteY9" fmla="*/ 21431 h 350044"/>
                <a:gd name="connsiteX10" fmla="*/ 185737 w 285750"/>
                <a:gd name="connsiteY10" fmla="*/ 64294 h 350044"/>
                <a:gd name="connsiteX11" fmla="*/ 54769 w 285750"/>
                <a:gd name="connsiteY11" fmla="*/ 0 h 350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750" h="350044">
                  <a:moveTo>
                    <a:pt x="54769" y="0"/>
                  </a:moveTo>
                  <a:lnTo>
                    <a:pt x="0" y="23813"/>
                  </a:lnTo>
                  <a:lnTo>
                    <a:pt x="33337" y="142875"/>
                  </a:lnTo>
                  <a:lnTo>
                    <a:pt x="16669" y="216694"/>
                  </a:lnTo>
                  <a:lnTo>
                    <a:pt x="176212" y="350044"/>
                  </a:lnTo>
                  <a:lnTo>
                    <a:pt x="214312" y="276225"/>
                  </a:lnTo>
                  <a:lnTo>
                    <a:pt x="285750" y="223838"/>
                  </a:lnTo>
                  <a:lnTo>
                    <a:pt x="226219" y="97631"/>
                  </a:lnTo>
                  <a:lnTo>
                    <a:pt x="266700" y="26194"/>
                  </a:lnTo>
                  <a:lnTo>
                    <a:pt x="228600" y="21431"/>
                  </a:lnTo>
                  <a:lnTo>
                    <a:pt x="185737" y="64294"/>
                  </a:lnTo>
                  <a:lnTo>
                    <a:pt x="5476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0" name="フリーフォーム 1139">
              <a:extLst>
                <a:ext uri="{FF2B5EF4-FFF2-40B4-BE49-F238E27FC236}">
                  <a16:creationId xmlns:a16="http://schemas.microsoft.com/office/drawing/2014/main" id="{936B5220-7300-4EDA-8683-369305157FF3}"/>
                </a:ext>
              </a:extLst>
            </p:cNvPr>
            <p:cNvSpPr/>
            <p:nvPr/>
          </p:nvSpPr>
          <p:spPr bwMode="auto">
            <a:xfrm>
              <a:off x="2358176" y="4437933"/>
              <a:ext cx="307218" cy="249033"/>
            </a:xfrm>
            <a:custGeom>
              <a:avLst/>
              <a:gdLst>
                <a:gd name="connsiteX0" fmla="*/ 257175 w 419100"/>
                <a:gd name="connsiteY0" fmla="*/ 0 h 340519"/>
                <a:gd name="connsiteX1" fmla="*/ 311944 w 419100"/>
                <a:gd name="connsiteY1" fmla="*/ 95250 h 340519"/>
                <a:gd name="connsiteX2" fmla="*/ 381000 w 419100"/>
                <a:gd name="connsiteY2" fmla="*/ 138113 h 340519"/>
                <a:gd name="connsiteX3" fmla="*/ 419100 w 419100"/>
                <a:gd name="connsiteY3" fmla="*/ 235744 h 340519"/>
                <a:gd name="connsiteX4" fmla="*/ 359569 w 419100"/>
                <a:gd name="connsiteY4" fmla="*/ 221456 h 340519"/>
                <a:gd name="connsiteX5" fmla="*/ 238125 w 419100"/>
                <a:gd name="connsiteY5" fmla="*/ 259556 h 340519"/>
                <a:gd name="connsiteX6" fmla="*/ 164306 w 419100"/>
                <a:gd name="connsiteY6" fmla="*/ 214313 h 340519"/>
                <a:gd name="connsiteX7" fmla="*/ 59531 w 419100"/>
                <a:gd name="connsiteY7" fmla="*/ 302419 h 340519"/>
                <a:gd name="connsiteX8" fmla="*/ 35719 w 419100"/>
                <a:gd name="connsiteY8" fmla="*/ 340519 h 340519"/>
                <a:gd name="connsiteX9" fmla="*/ 0 w 419100"/>
                <a:gd name="connsiteY9" fmla="*/ 197644 h 340519"/>
                <a:gd name="connsiteX10" fmla="*/ 28575 w 419100"/>
                <a:gd name="connsiteY10" fmla="*/ 145256 h 340519"/>
                <a:gd name="connsiteX11" fmla="*/ 145256 w 419100"/>
                <a:gd name="connsiteY11" fmla="*/ 114300 h 340519"/>
                <a:gd name="connsiteX12" fmla="*/ 257175 w 419100"/>
                <a:gd name="connsiteY12" fmla="*/ 0 h 340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100" h="340519">
                  <a:moveTo>
                    <a:pt x="257175" y="0"/>
                  </a:moveTo>
                  <a:lnTo>
                    <a:pt x="311944" y="95250"/>
                  </a:lnTo>
                  <a:lnTo>
                    <a:pt x="381000" y="138113"/>
                  </a:lnTo>
                  <a:lnTo>
                    <a:pt x="419100" y="235744"/>
                  </a:lnTo>
                  <a:lnTo>
                    <a:pt x="359569" y="221456"/>
                  </a:lnTo>
                  <a:lnTo>
                    <a:pt x="238125" y="259556"/>
                  </a:lnTo>
                  <a:lnTo>
                    <a:pt x="164306" y="214313"/>
                  </a:lnTo>
                  <a:lnTo>
                    <a:pt x="59531" y="302419"/>
                  </a:lnTo>
                  <a:lnTo>
                    <a:pt x="35719" y="340519"/>
                  </a:lnTo>
                  <a:lnTo>
                    <a:pt x="0" y="197644"/>
                  </a:lnTo>
                  <a:lnTo>
                    <a:pt x="28575" y="145256"/>
                  </a:lnTo>
                  <a:lnTo>
                    <a:pt x="145256" y="114300"/>
                  </a:lnTo>
                  <a:lnTo>
                    <a:pt x="257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1" name="フリーフォーム 1140">
              <a:extLst>
                <a:ext uri="{FF2B5EF4-FFF2-40B4-BE49-F238E27FC236}">
                  <a16:creationId xmlns:a16="http://schemas.microsoft.com/office/drawing/2014/main" id="{773FB22A-51D6-4F72-8C16-4E1B657EA0A6}"/>
                </a:ext>
              </a:extLst>
            </p:cNvPr>
            <p:cNvSpPr/>
            <p:nvPr/>
          </p:nvSpPr>
          <p:spPr bwMode="auto">
            <a:xfrm>
              <a:off x="2225514" y="4676493"/>
              <a:ext cx="55858" cy="47712"/>
            </a:xfrm>
            <a:custGeom>
              <a:avLst/>
              <a:gdLst>
                <a:gd name="connsiteX0" fmla="*/ 26194 w 76200"/>
                <a:gd name="connsiteY0" fmla="*/ 0 h 64294"/>
                <a:gd name="connsiteX1" fmla="*/ 76200 w 76200"/>
                <a:gd name="connsiteY1" fmla="*/ 7144 h 64294"/>
                <a:gd name="connsiteX2" fmla="*/ 61913 w 76200"/>
                <a:gd name="connsiteY2" fmla="*/ 64294 h 64294"/>
                <a:gd name="connsiteX3" fmla="*/ 0 w 76200"/>
                <a:gd name="connsiteY3" fmla="*/ 54769 h 64294"/>
                <a:gd name="connsiteX4" fmla="*/ 26194 w 76200"/>
                <a:gd name="connsiteY4" fmla="*/ 0 h 6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64294">
                  <a:moveTo>
                    <a:pt x="26194" y="0"/>
                  </a:moveTo>
                  <a:lnTo>
                    <a:pt x="76200" y="7144"/>
                  </a:lnTo>
                  <a:lnTo>
                    <a:pt x="61913" y="64294"/>
                  </a:lnTo>
                  <a:lnTo>
                    <a:pt x="0" y="54769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2" name="フリーフォーム 1141">
              <a:extLst>
                <a:ext uri="{FF2B5EF4-FFF2-40B4-BE49-F238E27FC236}">
                  <a16:creationId xmlns:a16="http://schemas.microsoft.com/office/drawing/2014/main" id="{08A5DA94-5218-4FB0-9A25-3CEE57B46120}"/>
                </a:ext>
              </a:extLst>
            </p:cNvPr>
            <p:cNvSpPr/>
            <p:nvPr/>
          </p:nvSpPr>
          <p:spPr bwMode="auto">
            <a:xfrm>
              <a:off x="2204567" y="4676493"/>
              <a:ext cx="153609" cy="178047"/>
            </a:xfrm>
            <a:custGeom>
              <a:avLst/>
              <a:gdLst>
                <a:gd name="connsiteX0" fmla="*/ 109538 w 209550"/>
                <a:gd name="connsiteY0" fmla="*/ 0 h 242888"/>
                <a:gd name="connsiteX1" fmla="*/ 176213 w 209550"/>
                <a:gd name="connsiteY1" fmla="*/ 26194 h 242888"/>
                <a:gd name="connsiteX2" fmla="*/ 209550 w 209550"/>
                <a:gd name="connsiteY2" fmla="*/ 71438 h 242888"/>
                <a:gd name="connsiteX3" fmla="*/ 200025 w 209550"/>
                <a:gd name="connsiteY3" fmla="*/ 176213 h 242888"/>
                <a:gd name="connsiteX4" fmla="*/ 116681 w 209550"/>
                <a:gd name="connsiteY4" fmla="*/ 173832 h 242888"/>
                <a:gd name="connsiteX5" fmla="*/ 95250 w 209550"/>
                <a:gd name="connsiteY5" fmla="*/ 242888 h 242888"/>
                <a:gd name="connsiteX6" fmla="*/ 0 w 209550"/>
                <a:gd name="connsiteY6" fmla="*/ 140494 h 242888"/>
                <a:gd name="connsiteX7" fmla="*/ 40481 w 209550"/>
                <a:gd name="connsiteY7" fmla="*/ 57150 h 242888"/>
                <a:gd name="connsiteX8" fmla="*/ 97631 w 209550"/>
                <a:gd name="connsiteY8" fmla="*/ 59532 h 242888"/>
                <a:gd name="connsiteX9" fmla="*/ 109538 w 209550"/>
                <a:gd name="connsiteY9" fmla="*/ 0 h 242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242888">
                  <a:moveTo>
                    <a:pt x="109538" y="0"/>
                  </a:moveTo>
                  <a:lnTo>
                    <a:pt x="176213" y="26194"/>
                  </a:lnTo>
                  <a:lnTo>
                    <a:pt x="209550" y="71438"/>
                  </a:lnTo>
                  <a:lnTo>
                    <a:pt x="200025" y="176213"/>
                  </a:lnTo>
                  <a:lnTo>
                    <a:pt x="116681" y="173832"/>
                  </a:lnTo>
                  <a:lnTo>
                    <a:pt x="95250" y="242888"/>
                  </a:lnTo>
                  <a:lnTo>
                    <a:pt x="0" y="140494"/>
                  </a:lnTo>
                  <a:lnTo>
                    <a:pt x="40481" y="57150"/>
                  </a:lnTo>
                  <a:lnTo>
                    <a:pt x="97631" y="59532"/>
                  </a:lnTo>
                  <a:lnTo>
                    <a:pt x="1095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3" name="フリーフォーム 1142">
              <a:extLst>
                <a:ext uri="{FF2B5EF4-FFF2-40B4-BE49-F238E27FC236}">
                  <a16:creationId xmlns:a16="http://schemas.microsoft.com/office/drawing/2014/main" id="{6DD64371-6119-4939-AE1D-697244F72470}"/>
                </a:ext>
              </a:extLst>
            </p:cNvPr>
            <p:cNvSpPr/>
            <p:nvPr/>
          </p:nvSpPr>
          <p:spPr bwMode="auto">
            <a:xfrm>
              <a:off x="2270899" y="4605506"/>
              <a:ext cx="200158" cy="283944"/>
            </a:xfrm>
            <a:custGeom>
              <a:avLst/>
              <a:gdLst>
                <a:gd name="connsiteX0" fmla="*/ 273843 w 273843"/>
                <a:gd name="connsiteY0" fmla="*/ 0 h 388144"/>
                <a:gd name="connsiteX1" fmla="*/ 223837 w 273843"/>
                <a:gd name="connsiteY1" fmla="*/ 188119 h 388144"/>
                <a:gd name="connsiteX2" fmla="*/ 235743 w 273843"/>
                <a:gd name="connsiteY2" fmla="*/ 257175 h 388144"/>
                <a:gd name="connsiteX3" fmla="*/ 178593 w 273843"/>
                <a:gd name="connsiteY3" fmla="*/ 261938 h 388144"/>
                <a:gd name="connsiteX4" fmla="*/ 154781 w 273843"/>
                <a:gd name="connsiteY4" fmla="*/ 328613 h 388144"/>
                <a:gd name="connsiteX5" fmla="*/ 114300 w 273843"/>
                <a:gd name="connsiteY5" fmla="*/ 354806 h 388144"/>
                <a:gd name="connsiteX6" fmla="*/ 30956 w 273843"/>
                <a:gd name="connsiteY6" fmla="*/ 388144 h 388144"/>
                <a:gd name="connsiteX7" fmla="*/ 0 w 273843"/>
                <a:gd name="connsiteY7" fmla="*/ 335756 h 388144"/>
                <a:gd name="connsiteX8" fmla="*/ 23812 w 273843"/>
                <a:gd name="connsiteY8" fmla="*/ 266700 h 388144"/>
                <a:gd name="connsiteX9" fmla="*/ 111918 w 273843"/>
                <a:gd name="connsiteY9" fmla="*/ 273844 h 388144"/>
                <a:gd name="connsiteX10" fmla="*/ 116681 w 273843"/>
                <a:gd name="connsiteY10" fmla="*/ 164306 h 388144"/>
                <a:gd name="connsiteX11" fmla="*/ 76200 w 273843"/>
                <a:gd name="connsiteY11" fmla="*/ 107156 h 388144"/>
                <a:gd name="connsiteX12" fmla="*/ 154781 w 273843"/>
                <a:gd name="connsiteY12" fmla="*/ 114300 h 388144"/>
                <a:gd name="connsiteX13" fmla="*/ 178593 w 273843"/>
                <a:gd name="connsiteY13" fmla="*/ 71438 h 388144"/>
                <a:gd name="connsiteX14" fmla="*/ 273843 w 273843"/>
                <a:gd name="connsiteY14" fmla="*/ 0 h 388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843" h="388144">
                  <a:moveTo>
                    <a:pt x="273843" y="0"/>
                  </a:moveTo>
                  <a:lnTo>
                    <a:pt x="223837" y="188119"/>
                  </a:lnTo>
                  <a:lnTo>
                    <a:pt x="235743" y="257175"/>
                  </a:lnTo>
                  <a:lnTo>
                    <a:pt x="178593" y="261938"/>
                  </a:lnTo>
                  <a:lnTo>
                    <a:pt x="154781" y="328613"/>
                  </a:lnTo>
                  <a:lnTo>
                    <a:pt x="114300" y="354806"/>
                  </a:lnTo>
                  <a:lnTo>
                    <a:pt x="30956" y="388144"/>
                  </a:lnTo>
                  <a:lnTo>
                    <a:pt x="0" y="335756"/>
                  </a:lnTo>
                  <a:lnTo>
                    <a:pt x="23812" y="266700"/>
                  </a:lnTo>
                  <a:lnTo>
                    <a:pt x="111918" y="273844"/>
                  </a:lnTo>
                  <a:lnTo>
                    <a:pt x="116681" y="164306"/>
                  </a:lnTo>
                  <a:lnTo>
                    <a:pt x="76200" y="107156"/>
                  </a:lnTo>
                  <a:lnTo>
                    <a:pt x="154781" y="114300"/>
                  </a:lnTo>
                  <a:lnTo>
                    <a:pt x="178593" y="71438"/>
                  </a:lnTo>
                  <a:lnTo>
                    <a:pt x="2738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4" name="フリーフォーム 1143">
              <a:extLst>
                <a:ext uri="{FF2B5EF4-FFF2-40B4-BE49-F238E27FC236}">
                  <a16:creationId xmlns:a16="http://schemas.microsoft.com/office/drawing/2014/main" id="{B6C1EAB0-4F40-4235-B532-265B33CABE39}"/>
                </a:ext>
              </a:extLst>
            </p:cNvPr>
            <p:cNvSpPr/>
            <p:nvPr/>
          </p:nvSpPr>
          <p:spPr bwMode="auto">
            <a:xfrm>
              <a:off x="2288354" y="4595033"/>
              <a:ext cx="474792" cy="514358"/>
            </a:xfrm>
            <a:custGeom>
              <a:avLst/>
              <a:gdLst>
                <a:gd name="connsiteX0" fmla="*/ 511969 w 647700"/>
                <a:gd name="connsiteY0" fmla="*/ 23812 h 702468"/>
                <a:gd name="connsiteX1" fmla="*/ 611981 w 647700"/>
                <a:gd name="connsiteY1" fmla="*/ 59531 h 702468"/>
                <a:gd name="connsiteX2" fmla="*/ 647700 w 647700"/>
                <a:gd name="connsiteY2" fmla="*/ 109537 h 702468"/>
                <a:gd name="connsiteX3" fmla="*/ 602456 w 647700"/>
                <a:gd name="connsiteY3" fmla="*/ 183356 h 702468"/>
                <a:gd name="connsiteX4" fmla="*/ 578644 w 647700"/>
                <a:gd name="connsiteY4" fmla="*/ 371475 h 702468"/>
                <a:gd name="connsiteX5" fmla="*/ 621506 w 647700"/>
                <a:gd name="connsiteY5" fmla="*/ 500062 h 702468"/>
                <a:gd name="connsiteX6" fmla="*/ 561975 w 647700"/>
                <a:gd name="connsiteY6" fmla="*/ 552450 h 702468"/>
                <a:gd name="connsiteX7" fmla="*/ 561975 w 647700"/>
                <a:gd name="connsiteY7" fmla="*/ 619125 h 702468"/>
                <a:gd name="connsiteX8" fmla="*/ 592931 w 647700"/>
                <a:gd name="connsiteY8" fmla="*/ 685800 h 702468"/>
                <a:gd name="connsiteX9" fmla="*/ 578644 w 647700"/>
                <a:gd name="connsiteY9" fmla="*/ 702468 h 702468"/>
                <a:gd name="connsiteX10" fmla="*/ 507206 w 647700"/>
                <a:gd name="connsiteY10" fmla="*/ 631031 h 702468"/>
                <a:gd name="connsiteX11" fmla="*/ 476250 w 647700"/>
                <a:gd name="connsiteY11" fmla="*/ 638175 h 702468"/>
                <a:gd name="connsiteX12" fmla="*/ 397669 w 647700"/>
                <a:gd name="connsiteY12" fmla="*/ 595312 h 702468"/>
                <a:gd name="connsiteX13" fmla="*/ 366713 w 647700"/>
                <a:gd name="connsiteY13" fmla="*/ 595312 h 702468"/>
                <a:gd name="connsiteX14" fmla="*/ 323850 w 647700"/>
                <a:gd name="connsiteY14" fmla="*/ 464343 h 702468"/>
                <a:gd name="connsiteX15" fmla="*/ 245269 w 647700"/>
                <a:gd name="connsiteY15" fmla="*/ 466725 h 702468"/>
                <a:gd name="connsiteX16" fmla="*/ 235744 w 647700"/>
                <a:gd name="connsiteY16" fmla="*/ 509587 h 702468"/>
                <a:gd name="connsiteX17" fmla="*/ 207169 w 647700"/>
                <a:gd name="connsiteY17" fmla="*/ 511968 h 702468"/>
                <a:gd name="connsiteX18" fmla="*/ 166688 w 647700"/>
                <a:gd name="connsiteY18" fmla="*/ 419100 h 702468"/>
                <a:gd name="connsiteX19" fmla="*/ 0 w 647700"/>
                <a:gd name="connsiteY19" fmla="*/ 407193 h 702468"/>
                <a:gd name="connsiteX20" fmla="*/ 126206 w 647700"/>
                <a:gd name="connsiteY20" fmla="*/ 359568 h 702468"/>
                <a:gd name="connsiteX21" fmla="*/ 147638 w 647700"/>
                <a:gd name="connsiteY21" fmla="*/ 285750 h 702468"/>
                <a:gd name="connsiteX22" fmla="*/ 216694 w 647700"/>
                <a:gd name="connsiteY22" fmla="*/ 269081 h 702468"/>
                <a:gd name="connsiteX23" fmla="*/ 200025 w 647700"/>
                <a:gd name="connsiteY23" fmla="*/ 200025 h 702468"/>
                <a:gd name="connsiteX24" fmla="*/ 259556 w 647700"/>
                <a:gd name="connsiteY24" fmla="*/ 0 h 702468"/>
                <a:gd name="connsiteX25" fmla="*/ 335756 w 647700"/>
                <a:gd name="connsiteY25" fmla="*/ 42862 h 702468"/>
                <a:gd name="connsiteX26" fmla="*/ 445294 w 647700"/>
                <a:gd name="connsiteY26" fmla="*/ 7143 h 702468"/>
                <a:gd name="connsiteX27" fmla="*/ 511969 w 647700"/>
                <a:gd name="connsiteY27" fmla="*/ 23812 h 702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47700" h="702468">
                  <a:moveTo>
                    <a:pt x="511969" y="23812"/>
                  </a:moveTo>
                  <a:lnTo>
                    <a:pt x="611981" y="59531"/>
                  </a:lnTo>
                  <a:lnTo>
                    <a:pt x="647700" y="109537"/>
                  </a:lnTo>
                  <a:lnTo>
                    <a:pt x="602456" y="183356"/>
                  </a:lnTo>
                  <a:lnTo>
                    <a:pt x="578644" y="371475"/>
                  </a:lnTo>
                  <a:lnTo>
                    <a:pt x="621506" y="500062"/>
                  </a:lnTo>
                  <a:lnTo>
                    <a:pt x="561975" y="552450"/>
                  </a:lnTo>
                  <a:lnTo>
                    <a:pt x="561975" y="619125"/>
                  </a:lnTo>
                  <a:lnTo>
                    <a:pt x="592931" y="685800"/>
                  </a:lnTo>
                  <a:lnTo>
                    <a:pt x="578644" y="702468"/>
                  </a:lnTo>
                  <a:lnTo>
                    <a:pt x="507206" y="631031"/>
                  </a:lnTo>
                  <a:lnTo>
                    <a:pt x="476250" y="638175"/>
                  </a:lnTo>
                  <a:lnTo>
                    <a:pt x="397669" y="595312"/>
                  </a:lnTo>
                  <a:lnTo>
                    <a:pt x="366713" y="595312"/>
                  </a:lnTo>
                  <a:lnTo>
                    <a:pt x="323850" y="464343"/>
                  </a:lnTo>
                  <a:lnTo>
                    <a:pt x="245269" y="466725"/>
                  </a:lnTo>
                  <a:lnTo>
                    <a:pt x="235744" y="509587"/>
                  </a:lnTo>
                  <a:lnTo>
                    <a:pt x="207169" y="511968"/>
                  </a:lnTo>
                  <a:lnTo>
                    <a:pt x="166688" y="419100"/>
                  </a:lnTo>
                  <a:lnTo>
                    <a:pt x="0" y="407193"/>
                  </a:lnTo>
                  <a:lnTo>
                    <a:pt x="126206" y="359568"/>
                  </a:lnTo>
                  <a:lnTo>
                    <a:pt x="147638" y="285750"/>
                  </a:lnTo>
                  <a:lnTo>
                    <a:pt x="216694" y="269081"/>
                  </a:lnTo>
                  <a:lnTo>
                    <a:pt x="200025" y="200025"/>
                  </a:lnTo>
                  <a:lnTo>
                    <a:pt x="259556" y="0"/>
                  </a:lnTo>
                  <a:lnTo>
                    <a:pt x="335756" y="42862"/>
                  </a:lnTo>
                  <a:lnTo>
                    <a:pt x="445294" y="7143"/>
                  </a:lnTo>
                  <a:lnTo>
                    <a:pt x="511969" y="238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5" name="フリーフォーム 1144">
              <a:extLst>
                <a:ext uri="{FF2B5EF4-FFF2-40B4-BE49-F238E27FC236}">
                  <a16:creationId xmlns:a16="http://schemas.microsoft.com/office/drawing/2014/main" id="{4C3C86CE-E0F5-4735-9430-B3B73B0792D2}"/>
                </a:ext>
              </a:extLst>
            </p:cNvPr>
            <p:cNvSpPr/>
            <p:nvPr/>
          </p:nvSpPr>
          <p:spPr bwMode="auto">
            <a:xfrm>
              <a:off x="2714270" y="4626453"/>
              <a:ext cx="273471" cy="432899"/>
            </a:xfrm>
            <a:custGeom>
              <a:avLst/>
              <a:gdLst>
                <a:gd name="connsiteX0" fmla="*/ 161925 w 373856"/>
                <a:gd name="connsiteY0" fmla="*/ 0 h 590550"/>
                <a:gd name="connsiteX1" fmla="*/ 88106 w 373856"/>
                <a:gd name="connsiteY1" fmla="*/ 23813 h 590550"/>
                <a:gd name="connsiteX2" fmla="*/ 40481 w 373856"/>
                <a:gd name="connsiteY2" fmla="*/ 23813 h 590550"/>
                <a:gd name="connsiteX3" fmla="*/ 61913 w 373856"/>
                <a:gd name="connsiteY3" fmla="*/ 78581 h 590550"/>
                <a:gd name="connsiteX4" fmla="*/ 21431 w 373856"/>
                <a:gd name="connsiteY4" fmla="*/ 147638 h 590550"/>
                <a:gd name="connsiteX5" fmla="*/ 0 w 373856"/>
                <a:gd name="connsiteY5" fmla="*/ 330994 h 590550"/>
                <a:gd name="connsiteX6" fmla="*/ 33338 w 373856"/>
                <a:gd name="connsiteY6" fmla="*/ 473869 h 590550"/>
                <a:gd name="connsiteX7" fmla="*/ 152400 w 373856"/>
                <a:gd name="connsiteY7" fmla="*/ 500063 h 590550"/>
                <a:gd name="connsiteX8" fmla="*/ 211931 w 373856"/>
                <a:gd name="connsiteY8" fmla="*/ 588169 h 590550"/>
                <a:gd name="connsiteX9" fmla="*/ 316706 w 373856"/>
                <a:gd name="connsiteY9" fmla="*/ 590550 h 590550"/>
                <a:gd name="connsiteX10" fmla="*/ 373856 w 373856"/>
                <a:gd name="connsiteY10" fmla="*/ 559594 h 590550"/>
                <a:gd name="connsiteX11" fmla="*/ 330994 w 373856"/>
                <a:gd name="connsiteY11" fmla="*/ 411956 h 590550"/>
                <a:gd name="connsiteX12" fmla="*/ 347663 w 373856"/>
                <a:gd name="connsiteY12" fmla="*/ 323850 h 590550"/>
                <a:gd name="connsiteX13" fmla="*/ 180975 w 373856"/>
                <a:gd name="connsiteY13" fmla="*/ 202406 h 590550"/>
                <a:gd name="connsiteX14" fmla="*/ 200025 w 373856"/>
                <a:gd name="connsiteY14" fmla="*/ 123825 h 590550"/>
                <a:gd name="connsiteX15" fmla="*/ 161925 w 373856"/>
                <a:gd name="connsiteY15" fmla="*/ 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3856" h="590550">
                  <a:moveTo>
                    <a:pt x="161925" y="0"/>
                  </a:moveTo>
                  <a:lnTo>
                    <a:pt x="88106" y="23813"/>
                  </a:lnTo>
                  <a:lnTo>
                    <a:pt x="40481" y="23813"/>
                  </a:lnTo>
                  <a:lnTo>
                    <a:pt x="61913" y="78581"/>
                  </a:lnTo>
                  <a:lnTo>
                    <a:pt x="21431" y="147638"/>
                  </a:lnTo>
                  <a:lnTo>
                    <a:pt x="0" y="330994"/>
                  </a:lnTo>
                  <a:lnTo>
                    <a:pt x="33338" y="473869"/>
                  </a:lnTo>
                  <a:lnTo>
                    <a:pt x="152400" y="500063"/>
                  </a:lnTo>
                  <a:lnTo>
                    <a:pt x="211931" y="588169"/>
                  </a:lnTo>
                  <a:lnTo>
                    <a:pt x="316706" y="590550"/>
                  </a:lnTo>
                  <a:lnTo>
                    <a:pt x="373856" y="559594"/>
                  </a:lnTo>
                  <a:lnTo>
                    <a:pt x="330994" y="411956"/>
                  </a:lnTo>
                  <a:lnTo>
                    <a:pt x="347663" y="323850"/>
                  </a:lnTo>
                  <a:lnTo>
                    <a:pt x="180975" y="202406"/>
                  </a:lnTo>
                  <a:lnTo>
                    <a:pt x="200025" y="123825"/>
                  </a:lnTo>
                  <a:lnTo>
                    <a:pt x="1619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6" name="フリーフォーム 1145">
              <a:extLst>
                <a:ext uri="{FF2B5EF4-FFF2-40B4-BE49-F238E27FC236}">
                  <a16:creationId xmlns:a16="http://schemas.microsoft.com/office/drawing/2014/main" id="{BE82A7D9-6D00-42E1-9FFD-8A8B04C48A2E}"/>
                </a:ext>
              </a:extLst>
            </p:cNvPr>
            <p:cNvSpPr/>
            <p:nvPr/>
          </p:nvSpPr>
          <p:spPr bwMode="auto">
            <a:xfrm>
              <a:off x="2260425" y="4895270"/>
              <a:ext cx="338638" cy="342130"/>
            </a:xfrm>
            <a:custGeom>
              <a:avLst/>
              <a:gdLst>
                <a:gd name="connsiteX0" fmla="*/ 50006 w 461963"/>
                <a:gd name="connsiteY0" fmla="*/ 0 h 466725"/>
                <a:gd name="connsiteX1" fmla="*/ 211931 w 461963"/>
                <a:gd name="connsiteY1" fmla="*/ 9525 h 466725"/>
                <a:gd name="connsiteX2" fmla="*/ 242888 w 461963"/>
                <a:gd name="connsiteY2" fmla="*/ 111918 h 466725"/>
                <a:gd name="connsiteX3" fmla="*/ 266700 w 461963"/>
                <a:gd name="connsiteY3" fmla="*/ 111918 h 466725"/>
                <a:gd name="connsiteX4" fmla="*/ 283369 w 461963"/>
                <a:gd name="connsiteY4" fmla="*/ 54768 h 466725"/>
                <a:gd name="connsiteX5" fmla="*/ 369094 w 461963"/>
                <a:gd name="connsiteY5" fmla="*/ 66675 h 466725"/>
                <a:gd name="connsiteX6" fmla="*/ 411956 w 461963"/>
                <a:gd name="connsiteY6" fmla="*/ 188118 h 466725"/>
                <a:gd name="connsiteX7" fmla="*/ 438150 w 461963"/>
                <a:gd name="connsiteY7" fmla="*/ 188118 h 466725"/>
                <a:gd name="connsiteX8" fmla="*/ 461963 w 461963"/>
                <a:gd name="connsiteY8" fmla="*/ 223837 h 466725"/>
                <a:gd name="connsiteX9" fmla="*/ 452438 w 461963"/>
                <a:gd name="connsiteY9" fmla="*/ 273843 h 466725"/>
                <a:gd name="connsiteX10" fmla="*/ 395288 w 461963"/>
                <a:gd name="connsiteY10" fmla="*/ 273843 h 466725"/>
                <a:gd name="connsiteX11" fmla="*/ 359569 w 461963"/>
                <a:gd name="connsiteY11" fmla="*/ 378618 h 466725"/>
                <a:gd name="connsiteX12" fmla="*/ 414338 w 461963"/>
                <a:gd name="connsiteY12" fmla="*/ 454818 h 466725"/>
                <a:gd name="connsiteX13" fmla="*/ 240506 w 461963"/>
                <a:gd name="connsiteY13" fmla="*/ 466725 h 466725"/>
                <a:gd name="connsiteX14" fmla="*/ 207169 w 461963"/>
                <a:gd name="connsiteY14" fmla="*/ 452437 h 466725"/>
                <a:gd name="connsiteX15" fmla="*/ 19050 w 461963"/>
                <a:gd name="connsiteY15" fmla="*/ 438150 h 466725"/>
                <a:gd name="connsiteX16" fmla="*/ 0 w 461963"/>
                <a:gd name="connsiteY16" fmla="*/ 381000 h 466725"/>
                <a:gd name="connsiteX17" fmla="*/ 90488 w 461963"/>
                <a:gd name="connsiteY17" fmla="*/ 261937 h 466725"/>
                <a:gd name="connsiteX18" fmla="*/ 92869 w 461963"/>
                <a:gd name="connsiteY18" fmla="*/ 135731 h 466725"/>
                <a:gd name="connsiteX19" fmla="*/ 88106 w 461963"/>
                <a:gd name="connsiteY19" fmla="*/ 66675 h 466725"/>
                <a:gd name="connsiteX20" fmla="*/ 50006 w 461963"/>
                <a:gd name="connsiteY20" fmla="*/ 0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61963" h="466725">
                  <a:moveTo>
                    <a:pt x="50006" y="0"/>
                  </a:moveTo>
                  <a:lnTo>
                    <a:pt x="211931" y="9525"/>
                  </a:lnTo>
                  <a:lnTo>
                    <a:pt x="242888" y="111918"/>
                  </a:lnTo>
                  <a:lnTo>
                    <a:pt x="266700" y="111918"/>
                  </a:lnTo>
                  <a:lnTo>
                    <a:pt x="283369" y="54768"/>
                  </a:lnTo>
                  <a:lnTo>
                    <a:pt x="369094" y="66675"/>
                  </a:lnTo>
                  <a:lnTo>
                    <a:pt x="411956" y="188118"/>
                  </a:lnTo>
                  <a:lnTo>
                    <a:pt x="438150" y="188118"/>
                  </a:lnTo>
                  <a:lnTo>
                    <a:pt x="461963" y="223837"/>
                  </a:lnTo>
                  <a:lnTo>
                    <a:pt x="452438" y="273843"/>
                  </a:lnTo>
                  <a:lnTo>
                    <a:pt x="395288" y="273843"/>
                  </a:lnTo>
                  <a:lnTo>
                    <a:pt x="359569" y="378618"/>
                  </a:lnTo>
                  <a:lnTo>
                    <a:pt x="414338" y="454818"/>
                  </a:lnTo>
                  <a:lnTo>
                    <a:pt x="240506" y="466725"/>
                  </a:lnTo>
                  <a:lnTo>
                    <a:pt x="207169" y="452437"/>
                  </a:lnTo>
                  <a:lnTo>
                    <a:pt x="19050" y="438150"/>
                  </a:lnTo>
                  <a:lnTo>
                    <a:pt x="0" y="381000"/>
                  </a:lnTo>
                  <a:lnTo>
                    <a:pt x="90488" y="261937"/>
                  </a:lnTo>
                  <a:cubicBezTo>
                    <a:pt x="91282" y="219868"/>
                    <a:pt x="92075" y="177800"/>
                    <a:pt x="92869" y="135731"/>
                  </a:cubicBezTo>
                  <a:lnTo>
                    <a:pt x="88106" y="66675"/>
                  </a:lnTo>
                  <a:lnTo>
                    <a:pt x="5000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7" name="フリーフォーム 1146">
              <a:extLst>
                <a:ext uri="{FF2B5EF4-FFF2-40B4-BE49-F238E27FC236}">
                  <a16:creationId xmlns:a16="http://schemas.microsoft.com/office/drawing/2014/main" id="{2409A932-69AD-4622-9318-99834069D749}"/>
                </a:ext>
              </a:extLst>
            </p:cNvPr>
            <p:cNvSpPr/>
            <p:nvPr/>
          </p:nvSpPr>
          <p:spPr bwMode="auto">
            <a:xfrm>
              <a:off x="2272062" y="5212961"/>
              <a:ext cx="421261" cy="339802"/>
            </a:xfrm>
            <a:custGeom>
              <a:avLst/>
              <a:gdLst>
                <a:gd name="connsiteX0" fmla="*/ 390525 w 573881"/>
                <a:gd name="connsiteY0" fmla="*/ 23813 h 464344"/>
                <a:gd name="connsiteX1" fmla="*/ 459581 w 573881"/>
                <a:gd name="connsiteY1" fmla="*/ 30956 h 464344"/>
                <a:gd name="connsiteX2" fmla="*/ 528637 w 573881"/>
                <a:gd name="connsiteY2" fmla="*/ 133350 h 464344"/>
                <a:gd name="connsiteX3" fmla="*/ 573881 w 573881"/>
                <a:gd name="connsiteY3" fmla="*/ 195263 h 464344"/>
                <a:gd name="connsiteX4" fmla="*/ 550069 w 573881"/>
                <a:gd name="connsiteY4" fmla="*/ 250031 h 464344"/>
                <a:gd name="connsiteX5" fmla="*/ 469106 w 573881"/>
                <a:gd name="connsiteY5" fmla="*/ 311944 h 464344"/>
                <a:gd name="connsiteX6" fmla="*/ 378619 w 573881"/>
                <a:gd name="connsiteY6" fmla="*/ 321469 h 464344"/>
                <a:gd name="connsiteX7" fmla="*/ 323850 w 573881"/>
                <a:gd name="connsiteY7" fmla="*/ 390525 h 464344"/>
                <a:gd name="connsiteX8" fmla="*/ 288131 w 573881"/>
                <a:gd name="connsiteY8" fmla="*/ 357188 h 464344"/>
                <a:gd name="connsiteX9" fmla="*/ 273844 w 573881"/>
                <a:gd name="connsiteY9" fmla="*/ 457200 h 464344"/>
                <a:gd name="connsiteX10" fmla="*/ 214312 w 573881"/>
                <a:gd name="connsiteY10" fmla="*/ 464344 h 464344"/>
                <a:gd name="connsiteX11" fmla="*/ 176212 w 573881"/>
                <a:gd name="connsiteY11" fmla="*/ 431006 h 464344"/>
                <a:gd name="connsiteX12" fmla="*/ 147637 w 573881"/>
                <a:gd name="connsiteY12" fmla="*/ 442913 h 464344"/>
                <a:gd name="connsiteX13" fmla="*/ 95250 w 573881"/>
                <a:gd name="connsiteY13" fmla="*/ 328613 h 464344"/>
                <a:gd name="connsiteX14" fmla="*/ 97631 w 573881"/>
                <a:gd name="connsiteY14" fmla="*/ 197644 h 464344"/>
                <a:gd name="connsiteX15" fmla="*/ 30956 w 573881"/>
                <a:gd name="connsiteY15" fmla="*/ 92869 h 464344"/>
                <a:gd name="connsiteX16" fmla="*/ 0 w 573881"/>
                <a:gd name="connsiteY16" fmla="*/ 0 h 464344"/>
                <a:gd name="connsiteX17" fmla="*/ 202406 w 573881"/>
                <a:gd name="connsiteY17" fmla="*/ 23813 h 464344"/>
                <a:gd name="connsiteX18" fmla="*/ 235744 w 573881"/>
                <a:gd name="connsiteY18" fmla="*/ 40481 h 464344"/>
                <a:gd name="connsiteX19" fmla="*/ 390525 w 573881"/>
                <a:gd name="connsiteY19" fmla="*/ 23813 h 464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73881" h="464344">
                  <a:moveTo>
                    <a:pt x="390525" y="23813"/>
                  </a:moveTo>
                  <a:lnTo>
                    <a:pt x="459581" y="30956"/>
                  </a:lnTo>
                  <a:lnTo>
                    <a:pt x="528637" y="133350"/>
                  </a:lnTo>
                  <a:lnTo>
                    <a:pt x="573881" y="195263"/>
                  </a:lnTo>
                  <a:lnTo>
                    <a:pt x="550069" y="250031"/>
                  </a:lnTo>
                  <a:lnTo>
                    <a:pt x="469106" y="311944"/>
                  </a:lnTo>
                  <a:lnTo>
                    <a:pt x="378619" y="321469"/>
                  </a:lnTo>
                  <a:lnTo>
                    <a:pt x="323850" y="390525"/>
                  </a:lnTo>
                  <a:lnTo>
                    <a:pt x="288131" y="357188"/>
                  </a:lnTo>
                  <a:lnTo>
                    <a:pt x="273844" y="457200"/>
                  </a:lnTo>
                  <a:lnTo>
                    <a:pt x="214312" y="464344"/>
                  </a:lnTo>
                  <a:lnTo>
                    <a:pt x="176212" y="431006"/>
                  </a:lnTo>
                  <a:lnTo>
                    <a:pt x="147637" y="442913"/>
                  </a:lnTo>
                  <a:lnTo>
                    <a:pt x="95250" y="328613"/>
                  </a:lnTo>
                  <a:cubicBezTo>
                    <a:pt x="96044" y="284957"/>
                    <a:pt x="96837" y="241300"/>
                    <a:pt x="97631" y="197644"/>
                  </a:cubicBezTo>
                  <a:lnTo>
                    <a:pt x="30956" y="92869"/>
                  </a:lnTo>
                  <a:lnTo>
                    <a:pt x="0" y="0"/>
                  </a:lnTo>
                  <a:lnTo>
                    <a:pt x="202406" y="23813"/>
                  </a:lnTo>
                  <a:lnTo>
                    <a:pt x="235744" y="40481"/>
                  </a:lnTo>
                  <a:lnTo>
                    <a:pt x="390525" y="238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8" name="フリーフォーム 1147">
              <a:extLst>
                <a:ext uri="{FF2B5EF4-FFF2-40B4-BE49-F238E27FC236}">
                  <a16:creationId xmlns:a16="http://schemas.microsoft.com/office/drawing/2014/main" id="{4C3E88CD-57A8-438B-875E-C0B79C05E55B}"/>
                </a:ext>
              </a:extLst>
            </p:cNvPr>
            <p:cNvSpPr/>
            <p:nvPr/>
          </p:nvSpPr>
          <p:spPr bwMode="auto">
            <a:xfrm>
              <a:off x="2805039" y="4987202"/>
              <a:ext cx="69822" cy="216449"/>
            </a:xfrm>
            <a:custGeom>
              <a:avLst/>
              <a:gdLst>
                <a:gd name="connsiteX0" fmla="*/ 14288 w 95250"/>
                <a:gd name="connsiteY0" fmla="*/ 0 h 295275"/>
                <a:gd name="connsiteX1" fmla="*/ 14288 w 95250"/>
                <a:gd name="connsiteY1" fmla="*/ 76200 h 295275"/>
                <a:gd name="connsiteX2" fmla="*/ 30956 w 95250"/>
                <a:gd name="connsiteY2" fmla="*/ 133350 h 295275"/>
                <a:gd name="connsiteX3" fmla="*/ 0 w 95250"/>
                <a:gd name="connsiteY3" fmla="*/ 188119 h 295275"/>
                <a:gd name="connsiteX4" fmla="*/ 42863 w 95250"/>
                <a:gd name="connsiteY4" fmla="*/ 211931 h 295275"/>
                <a:gd name="connsiteX5" fmla="*/ 47625 w 95250"/>
                <a:gd name="connsiteY5" fmla="*/ 266700 h 295275"/>
                <a:gd name="connsiteX6" fmla="*/ 85725 w 95250"/>
                <a:gd name="connsiteY6" fmla="*/ 295275 h 295275"/>
                <a:gd name="connsiteX7" fmla="*/ 95250 w 95250"/>
                <a:gd name="connsiteY7" fmla="*/ 207169 h 295275"/>
                <a:gd name="connsiteX8" fmla="*/ 61913 w 95250"/>
                <a:gd name="connsiteY8" fmla="*/ 164306 h 295275"/>
                <a:gd name="connsiteX9" fmla="*/ 88106 w 95250"/>
                <a:gd name="connsiteY9" fmla="*/ 92869 h 295275"/>
                <a:gd name="connsiteX10" fmla="*/ 14288 w 95250"/>
                <a:gd name="connsiteY10" fmla="*/ 0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250" h="295275">
                  <a:moveTo>
                    <a:pt x="14288" y="0"/>
                  </a:moveTo>
                  <a:lnTo>
                    <a:pt x="14288" y="76200"/>
                  </a:lnTo>
                  <a:lnTo>
                    <a:pt x="30956" y="133350"/>
                  </a:lnTo>
                  <a:lnTo>
                    <a:pt x="0" y="188119"/>
                  </a:lnTo>
                  <a:lnTo>
                    <a:pt x="42863" y="211931"/>
                  </a:lnTo>
                  <a:lnTo>
                    <a:pt x="47625" y="266700"/>
                  </a:lnTo>
                  <a:lnTo>
                    <a:pt x="85725" y="295275"/>
                  </a:lnTo>
                  <a:lnTo>
                    <a:pt x="95250" y="207169"/>
                  </a:lnTo>
                  <a:lnTo>
                    <a:pt x="61913" y="164306"/>
                  </a:lnTo>
                  <a:lnTo>
                    <a:pt x="88106" y="92869"/>
                  </a:lnTo>
                  <a:lnTo>
                    <a:pt x="1428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9" name="フリーフォーム 1148">
              <a:extLst>
                <a:ext uri="{FF2B5EF4-FFF2-40B4-BE49-F238E27FC236}">
                  <a16:creationId xmlns:a16="http://schemas.microsoft.com/office/drawing/2014/main" id="{E4723C61-A8E6-41A6-9D2A-E75D529DF24E}"/>
                </a:ext>
              </a:extLst>
            </p:cNvPr>
            <p:cNvSpPr/>
            <p:nvPr/>
          </p:nvSpPr>
          <p:spPr bwMode="auto">
            <a:xfrm>
              <a:off x="2523422" y="4969747"/>
              <a:ext cx="307218" cy="272307"/>
            </a:xfrm>
            <a:custGeom>
              <a:avLst/>
              <a:gdLst>
                <a:gd name="connsiteX0" fmla="*/ 395287 w 419100"/>
                <a:gd name="connsiteY0" fmla="*/ 28575 h 371475"/>
                <a:gd name="connsiteX1" fmla="*/ 285750 w 419100"/>
                <a:gd name="connsiteY1" fmla="*/ 0 h 371475"/>
                <a:gd name="connsiteX2" fmla="*/ 233362 w 419100"/>
                <a:gd name="connsiteY2" fmla="*/ 50007 h 371475"/>
                <a:gd name="connsiteX3" fmla="*/ 247650 w 419100"/>
                <a:gd name="connsiteY3" fmla="*/ 104775 h 371475"/>
                <a:gd name="connsiteX4" fmla="*/ 278606 w 419100"/>
                <a:gd name="connsiteY4" fmla="*/ 180975 h 371475"/>
                <a:gd name="connsiteX5" fmla="*/ 257175 w 419100"/>
                <a:gd name="connsiteY5" fmla="*/ 207169 h 371475"/>
                <a:gd name="connsiteX6" fmla="*/ 185737 w 419100"/>
                <a:gd name="connsiteY6" fmla="*/ 116682 h 371475"/>
                <a:gd name="connsiteX7" fmla="*/ 157162 w 419100"/>
                <a:gd name="connsiteY7" fmla="*/ 130969 h 371475"/>
                <a:gd name="connsiteX8" fmla="*/ 83344 w 419100"/>
                <a:gd name="connsiteY8" fmla="*/ 97632 h 371475"/>
                <a:gd name="connsiteX9" fmla="*/ 100012 w 419100"/>
                <a:gd name="connsiteY9" fmla="*/ 135732 h 371475"/>
                <a:gd name="connsiteX10" fmla="*/ 88106 w 419100"/>
                <a:gd name="connsiteY10" fmla="*/ 178594 h 371475"/>
                <a:gd name="connsiteX11" fmla="*/ 33337 w 419100"/>
                <a:gd name="connsiteY11" fmla="*/ 178594 h 371475"/>
                <a:gd name="connsiteX12" fmla="*/ 0 w 419100"/>
                <a:gd name="connsiteY12" fmla="*/ 283369 h 371475"/>
                <a:gd name="connsiteX13" fmla="*/ 52387 w 419100"/>
                <a:gd name="connsiteY13" fmla="*/ 359569 h 371475"/>
                <a:gd name="connsiteX14" fmla="*/ 119062 w 419100"/>
                <a:gd name="connsiteY14" fmla="*/ 371475 h 371475"/>
                <a:gd name="connsiteX15" fmla="*/ 185737 w 419100"/>
                <a:gd name="connsiteY15" fmla="*/ 354807 h 371475"/>
                <a:gd name="connsiteX16" fmla="*/ 261937 w 419100"/>
                <a:gd name="connsiteY16" fmla="*/ 266700 h 371475"/>
                <a:gd name="connsiteX17" fmla="*/ 378619 w 419100"/>
                <a:gd name="connsiteY17" fmla="*/ 216694 h 371475"/>
                <a:gd name="connsiteX18" fmla="*/ 419100 w 419100"/>
                <a:gd name="connsiteY18" fmla="*/ 157163 h 371475"/>
                <a:gd name="connsiteX19" fmla="*/ 395287 w 419100"/>
                <a:gd name="connsiteY19" fmla="*/ 95250 h 371475"/>
                <a:gd name="connsiteX20" fmla="*/ 395287 w 419100"/>
                <a:gd name="connsiteY20" fmla="*/ 28575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19100" h="371475">
                  <a:moveTo>
                    <a:pt x="395287" y="28575"/>
                  </a:moveTo>
                  <a:lnTo>
                    <a:pt x="285750" y="0"/>
                  </a:lnTo>
                  <a:lnTo>
                    <a:pt x="233362" y="50007"/>
                  </a:lnTo>
                  <a:lnTo>
                    <a:pt x="247650" y="104775"/>
                  </a:lnTo>
                  <a:lnTo>
                    <a:pt x="278606" y="180975"/>
                  </a:lnTo>
                  <a:lnTo>
                    <a:pt x="257175" y="207169"/>
                  </a:lnTo>
                  <a:lnTo>
                    <a:pt x="185737" y="116682"/>
                  </a:lnTo>
                  <a:lnTo>
                    <a:pt x="157162" y="130969"/>
                  </a:lnTo>
                  <a:lnTo>
                    <a:pt x="83344" y="97632"/>
                  </a:lnTo>
                  <a:lnTo>
                    <a:pt x="100012" y="135732"/>
                  </a:lnTo>
                  <a:lnTo>
                    <a:pt x="88106" y="178594"/>
                  </a:lnTo>
                  <a:lnTo>
                    <a:pt x="33337" y="178594"/>
                  </a:lnTo>
                  <a:lnTo>
                    <a:pt x="0" y="283369"/>
                  </a:lnTo>
                  <a:lnTo>
                    <a:pt x="52387" y="359569"/>
                  </a:lnTo>
                  <a:lnTo>
                    <a:pt x="119062" y="371475"/>
                  </a:lnTo>
                  <a:lnTo>
                    <a:pt x="185737" y="354807"/>
                  </a:lnTo>
                  <a:lnTo>
                    <a:pt x="261937" y="266700"/>
                  </a:lnTo>
                  <a:lnTo>
                    <a:pt x="378619" y="216694"/>
                  </a:lnTo>
                  <a:lnTo>
                    <a:pt x="419100" y="157163"/>
                  </a:lnTo>
                  <a:lnTo>
                    <a:pt x="395287" y="95250"/>
                  </a:lnTo>
                  <a:lnTo>
                    <a:pt x="395287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0" name="フリーフォーム 1149">
              <a:extLst>
                <a:ext uri="{FF2B5EF4-FFF2-40B4-BE49-F238E27FC236}">
                  <a16:creationId xmlns:a16="http://schemas.microsoft.com/office/drawing/2014/main" id="{1D7EE146-9CA9-4E91-85E0-F0D6B71FE5A4}"/>
                </a:ext>
              </a:extLst>
            </p:cNvPr>
            <p:cNvSpPr/>
            <p:nvPr/>
          </p:nvSpPr>
          <p:spPr bwMode="auto">
            <a:xfrm>
              <a:off x="2728235" y="5034914"/>
              <a:ext cx="280454" cy="465482"/>
            </a:xfrm>
            <a:custGeom>
              <a:avLst/>
              <a:gdLst>
                <a:gd name="connsiteX0" fmla="*/ 92869 w 383381"/>
                <a:gd name="connsiteY0" fmla="*/ 126206 h 635793"/>
                <a:gd name="connsiteX1" fmla="*/ 145256 w 383381"/>
                <a:gd name="connsiteY1" fmla="*/ 150018 h 635793"/>
                <a:gd name="connsiteX2" fmla="*/ 147638 w 383381"/>
                <a:gd name="connsiteY2" fmla="*/ 216693 h 635793"/>
                <a:gd name="connsiteX3" fmla="*/ 192881 w 383381"/>
                <a:gd name="connsiteY3" fmla="*/ 230981 h 635793"/>
                <a:gd name="connsiteX4" fmla="*/ 202406 w 383381"/>
                <a:gd name="connsiteY4" fmla="*/ 140493 h 635793"/>
                <a:gd name="connsiteX5" fmla="*/ 164306 w 383381"/>
                <a:gd name="connsiteY5" fmla="*/ 88106 h 635793"/>
                <a:gd name="connsiteX6" fmla="*/ 192881 w 383381"/>
                <a:gd name="connsiteY6" fmla="*/ 33337 h 635793"/>
                <a:gd name="connsiteX7" fmla="*/ 288131 w 383381"/>
                <a:gd name="connsiteY7" fmla="*/ 30956 h 635793"/>
                <a:gd name="connsiteX8" fmla="*/ 350044 w 383381"/>
                <a:gd name="connsiteY8" fmla="*/ 0 h 635793"/>
                <a:gd name="connsiteX9" fmla="*/ 383381 w 383381"/>
                <a:gd name="connsiteY9" fmla="*/ 114300 h 635793"/>
                <a:gd name="connsiteX10" fmla="*/ 373856 w 383381"/>
                <a:gd name="connsiteY10" fmla="*/ 166687 h 635793"/>
                <a:gd name="connsiteX11" fmla="*/ 342900 w 383381"/>
                <a:gd name="connsiteY11" fmla="*/ 180975 h 635793"/>
                <a:gd name="connsiteX12" fmla="*/ 316706 w 383381"/>
                <a:gd name="connsiteY12" fmla="*/ 221456 h 635793"/>
                <a:gd name="connsiteX13" fmla="*/ 230981 w 383381"/>
                <a:gd name="connsiteY13" fmla="*/ 266700 h 635793"/>
                <a:gd name="connsiteX14" fmla="*/ 145256 w 383381"/>
                <a:gd name="connsiteY14" fmla="*/ 352425 h 635793"/>
                <a:gd name="connsiteX15" fmla="*/ 171450 w 383381"/>
                <a:gd name="connsiteY15" fmla="*/ 426243 h 635793"/>
                <a:gd name="connsiteX16" fmla="*/ 183356 w 383381"/>
                <a:gd name="connsiteY16" fmla="*/ 531018 h 635793"/>
                <a:gd name="connsiteX17" fmla="*/ 90488 w 383381"/>
                <a:gd name="connsiteY17" fmla="*/ 576262 h 635793"/>
                <a:gd name="connsiteX18" fmla="*/ 92869 w 383381"/>
                <a:gd name="connsiteY18" fmla="*/ 635793 h 635793"/>
                <a:gd name="connsiteX19" fmla="*/ 54769 w 383381"/>
                <a:gd name="connsiteY19" fmla="*/ 614362 h 635793"/>
                <a:gd name="connsiteX20" fmla="*/ 33338 w 383381"/>
                <a:gd name="connsiteY20" fmla="*/ 445293 h 635793"/>
                <a:gd name="connsiteX21" fmla="*/ 95250 w 383381"/>
                <a:gd name="connsiteY21" fmla="*/ 392906 h 635793"/>
                <a:gd name="connsiteX22" fmla="*/ 104775 w 383381"/>
                <a:gd name="connsiteY22" fmla="*/ 235743 h 635793"/>
                <a:gd name="connsiteX23" fmla="*/ 50006 w 383381"/>
                <a:gd name="connsiteY23" fmla="*/ 204787 h 635793"/>
                <a:gd name="connsiteX24" fmla="*/ 0 w 383381"/>
                <a:gd name="connsiteY24" fmla="*/ 169068 h 635793"/>
                <a:gd name="connsiteX25" fmla="*/ 92869 w 383381"/>
                <a:gd name="connsiteY25" fmla="*/ 126206 h 635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3381" h="635793">
                  <a:moveTo>
                    <a:pt x="92869" y="126206"/>
                  </a:moveTo>
                  <a:lnTo>
                    <a:pt x="145256" y="150018"/>
                  </a:lnTo>
                  <a:lnTo>
                    <a:pt x="147638" y="216693"/>
                  </a:lnTo>
                  <a:lnTo>
                    <a:pt x="192881" y="230981"/>
                  </a:lnTo>
                  <a:lnTo>
                    <a:pt x="202406" y="140493"/>
                  </a:lnTo>
                  <a:lnTo>
                    <a:pt x="164306" y="88106"/>
                  </a:lnTo>
                  <a:lnTo>
                    <a:pt x="192881" y="33337"/>
                  </a:lnTo>
                  <a:lnTo>
                    <a:pt x="288131" y="30956"/>
                  </a:lnTo>
                  <a:lnTo>
                    <a:pt x="350044" y="0"/>
                  </a:lnTo>
                  <a:lnTo>
                    <a:pt x="383381" y="114300"/>
                  </a:lnTo>
                  <a:lnTo>
                    <a:pt x="373856" y="166687"/>
                  </a:lnTo>
                  <a:lnTo>
                    <a:pt x="342900" y="180975"/>
                  </a:lnTo>
                  <a:lnTo>
                    <a:pt x="316706" y="221456"/>
                  </a:lnTo>
                  <a:lnTo>
                    <a:pt x="230981" y="266700"/>
                  </a:lnTo>
                  <a:lnTo>
                    <a:pt x="145256" y="352425"/>
                  </a:lnTo>
                  <a:lnTo>
                    <a:pt x="171450" y="426243"/>
                  </a:lnTo>
                  <a:lnTo>
                    <a:pt x="183356" y="531018"/>
                  </a:lnTo>
                  <a:lnTo>
                    <a:pt x="90488" y="576262"/>
                  </a:lnTo>
                  <a:cubicBezTo>
                    <a:pt x="91282" y="596106"/>
                    <a:pt x="92075" y="615949"/>
                    <a:pt x="92869" y="635793"/>
                  </a:cubicBezTo>
                  <a:lnTo>
                    <a:pt x="54769" y="614362"/>
                  </a:lnTo>
                  <a:lnTo>
                    <a:pt x="33338" y="445293"/>
                  </a:lnTo>
                  <a:lnTo>
                    <a:pt x="95250" y="392906"/>
                  </a:lnTo>
                  <a:lnTo>
                    <a:pt x="104775" y="235743"/>
                  </a:lnTo>
                  <a:lnTo>
                    <a:pt x="50006" y="204787"/>
                  </a:lnTo>
                  <a:lnTo>
                    <a:pt x="0" y="169068"/>
                  </a:lnTo>
                  <a:lnTo>
                    <a:pt x="92869" y="1262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1" name="フリーフォーム 1150">
              <a:extLst>
                <a:ext uri="{FF2B5EF4-FFF2-40B4-BE49-F238E27FC236}">
                  <a16:creationId xmlns:a16="http://schemas.microsoft.com/office/drawing/2014/main" id="{45630B32-238E-47E1-BEF4-A833B74C2042}"/>
                </a:ext>
              </a:extLst>
            </p:cNvPr>
            <p:cNvSpPr/>
            <p:nvPr/>
          </p:nvSpPr>
          <p:spPr bwMode="auto">
            <a:xfrm>
              <a:off x="2379123" y="5160595"/>
              <a:ext cx="427081" cy="569052"/>
            </a:xfrm>
            <a:custGeom>
              <a:avLst/>
              <a:gdLst>
                <a:gd name="connsiteX0" fmla="*/ 0 w 583406"/>
                <a:gd name="connsiteY0" fmla="*/ 514350 h 776287"/>
                <a:gd name="connsiteX1" fmla="*/ 50006 w 583406"/>
                <a:gd name="connsiteY1" fmla="*/ 626268 h 776287"/>
                <a:gd name="connsiteX2" fmla="*/ 109538 w 583406"/>
                <a:gd name="connsiteY2" fmla="*/ 714375 h 776287"/>
                <a:gd name="connsiteX3" fmla="*/ 142875 w 583406"/>
                <a:gd name="connsiteY3" fmla="*/ 769143 h 776287"/>
                <a:gd name="connsiteX4" fmla="*/ 169069 w 583406"/>
                <a:gd name="connsiteY4" fmla="*/ 766762 h 776287"/>
                <a:gd name="connsiteX5" fmla="*/ 185738 w 583406"/>
                <a:gd name="connsiteY5" fmla="*/ 764381 h 776287"/>
                <a:gd name="connsiteX6" fmla="*/ 233363 w 583406"/>
                <a:gd name="connsiteY6" fmla="*/ 764381 h 776287"/>
                <a:gd name="connsiteX7" fmla="*/ 314325 w 583406"/>
                <a:gd name="connsiteY7" fmla="*/ 776287 h 776287"/>
                <a:gd name="connsiteX8" fmla="*/ 397669 w 583406"/>
                <a:gd name="connsiteY8" fmla="*/ 721518 h 776287"/>
                <a:gd name="connsiteX9" fmla="*/ 483394 w 583406"/>
                <a:gd name="connsiteY9" fmla="*/ 654843 h 776287"/>
                <a:gd name="connsiteX10" fmla="*/ 523875 w 583406"/>
                <a:gd name="connsiteY10" fmla="*/ 545306 h 776287"/>
                <a:gd name="connsiteX11" fmla="*/ 569119 w 583406"/>
                <a:gd name="connsiteY11" fmla="*/ 519112 h 776287"/>
                <a:gd name="connsiteX12" fmla="*/ 578644 w 583406"/>
                <a:gd name="connsiteY12" fmla="*/ 461962 h 776287"/>
                <a:gd name="connsiteX13" fmla="*/ 533400 w 583406"/>
                <a:gd name="connsiteY13" fmla="*/ 450056 h 776287"/>
                <a:gd name="connsiteX14" fmla="*/ 514350 w 583406"/>
                <a:gd name="connsiteY14" fmla="*/ 273843 h 776287"/>
                <a:gd name="connsiteX15" fmla="*/ 569119 w 583406"/>
                <a:gd name="connsiteY15" fmla="*/ 219075 h 776287"/>
                <a:gd name="connsiteX16" fmla="*/ 583406 w 583406"/>
                <a:gd name="connsiteY16" fmla="*/ 69056 h 776287"/>
                <a:gd name="connsiteX17" fmla="*/ 478631 w 583406"/>
                <a:gd name="connsiteY17" fmla="*/ 0 h 776287"/>
                <a:gd name="connsiteX18" fmla="*/ 457200 w 583406"/>
                <a:gd name="connsiteY18" fmla="*/ 0 h 776287"/>
                <a:gd name="connsiteX19" fmla="*/ 402431 w 583406"/>
                <a:gd name="connsiteY19" fmla="*/ 95250 h 776287"/>
                <a:gd name="connsiteX20" fmla="*/ 319088 w 583406"/>
                <a:gd name="connsiteY20" fmla="*/ 111918 h 776287"/>
                <a:gd name="connsiteX21" fmla="*/ 433388 w 583406"/>
                <a:gd name="connsiteY21" fmla="*/ 273843 h 776287"/>
                <a:gd name="connsiteX22" fmla="*/ 400050 w 583406"/>
                <a:gd name="connsiteY22" fmla="*/ 330993 h 776287"/>
                <a:gd name="connsiteX23" fmla="*/ 326231 w 583406"/>
                <a:gd name="connsiteY23" fmla="*/ 378618 h 776287"/>
                <a:gd name="connsiteX24" fmla="*/ 235744 w 583406"/>
                <a:gd name="connsiteY24" fmla="*/ 395287 h 776287"/>
                <a:gd name="connsiteX25" fmla="*/ 173831 w 583406"/>
                <a:gd name="connsiteY25" fmla="*/ 469106 h 776287"/>
                <a:gd name="connsiteX26" fmla="*/ 142875 w 583406"/>
                <a:gd name="connsiteY26" fmla="*/ 431006 h 776287"/>
                <a:gd name="connsiteX27" fmla="*/ 126206 w 583406"/>
                <a:gd name="connsiteY27" fmla="*/ 523875 h 776287"/>
                <a:gd name="connsiteX28" fmla="*/ 69056 w 583406"/>
                <a:gd name="connsiteY28" fmla="*/ 531018 h 776287"/>
                <a:gd name="connsiteX29" fmla="*/ 0 w 583406"/>
                <a:gd name="connsiteY29" fmla="*/ 514350 h 77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83406" h="776287">
                  <a:moveTo>
                    <a:pt x="0" y="514350"/>
                  </a:moveTo>
                  <a:lnTo>
                    <a:pt x="50006" y="626268"/>
                  </a:lnTo>
                  <a:lnTo>
                    <a:pt x="109538" y="714375"/>
                  </a:lnTo>
                  <a:lnTo>
                    <a:pt x="142875" y="769143"/>
                  </a:lnTo>
                  <a:cubicBezTo>
                    <a:pt x="151606" y="768349"/>
                    <a:pt x="160355" y="767730"/>
                    <a:pt x="169069" y="766762"/>
                  </a:cubicBezTo>
                  <a:cubicBezTo>
                    <a:pt x="174647" y="766142"/>
                    <a:pt x="180129" y="764589"/>
                    <a:pt x="185738" y="764381"/>
                  </a:cubicBezTo>
                  <a:cubicBezTo>
                    <a:pt x="201602" y="763794"/>
                    <a:pt x="217488" y="764381"/>
                    <a:pt x="233363" y="764381"/>
                  </a:cubicBezTo>
                  <a:lnTo>
                    <a:pt x="314325" y="776287"/>
                  </a:lnTo>
                  <a:lnTo>
                    <a:pt x="397669" y="721518"/>
                  </a:lnTo>
                  <a:lnTo>
                    <a:pt x="483394" y="654843"/>
                  </a:lnTo>
                  <a:lnTo>
                    <a:pt x="523875" y="545306"/>
                  </a:lnTo>
                  <a:lnTo>
                    <a:pt x="569119" y="519112"/>
                  </a:lnTo>
                  <a:lnTo>
                    <a:pt x="578644" y="461962"/>
                  </a:lnTo>
                  <a:lnTo>
                    <a:pt x="533400" y="450056"/>
                  </a:lnTo>
                  <a:lnTo>
                    <a:pt x="514350" y="273843"/>
                  </a:lnTo>
                  <a:lnTo>
                    <a:pt x="569119" y="219075"/>
                  </a:lnTo>
                  <a:lnTo>
                    <a:pt x="583406" y="69056"/>
                  </a:lnTo>
                  <a:lnTo>
                    <a:pt x="478631" y="0"/>
                  </a:lnTo>
                  <a:lnTo>
                    <a:pt x="457200" y="0"/>
                  </a:lnTo>
                  <a:lnTo>
                    <a:pt x="402431" y="95250"/>
                  </a:lnTo>
                  <a:lnTo>
                    <a:pt x="319088" y="111918"/>
                  </a:lnTo>
                  <a:lnTo>
                    <a:pt x="433388" y="273843"/>
                  </a:lnTo>
                  <a:lnTo>
                    <a:pt x="400050" y="330993"/>
                  </a:lnTo>
                  <a:lnTo>
                    <a:pt x="326231" y="378618"/>
                  </a:lnTo>
                  <a:lnTo>
                    <a:pt x="235744" y="395287"/>
                  </a:lnTo>
                  <a:lnTo>
                    <a:pt x="173831" y="469106"/>
                  </a:lnTo>
                  <a:lnTo>
                    <a:pt x="142875" y="431006"/>
                  </a:lnTo>
                  <a:lnTo>
                    <a:pt x="126206" y="523875"/>
                  </a:lnTo>
                  <a:lnTo>
                    <a:pt x="69056" y="531018"/>
                  </a:lnTo>
                  <a:lnTo>
                    <a:pt x="0" y="514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2" name="フリーフォーム 1170">
              <a:extLst>
                <a:ext uri="{FF2B5EF4-FFF2-40B4-BE49-F238E27FC236}">
                  <a16:creationId xmlns:a16="http://schemas.microsoft.com/office/drawing/2014/main" id="{A661C74A-714B-428F-B993-0038D3905456}"/>
                </a:ext>
              </a:extLst>
            </p:cNvPr>
            <p:cNvSpPr/>
            <p:nvPr/>
          </p:nvSpPr>
          <p:spPr bwMode="auto">
            <a:xfrm>
              <a:off x="6777931" y="1983677"/>
              <a:ext cx="932129" cy="998460"/>
            </a:xfrm>
            <a:custGeom>
              <a:avLst/>
              <a:gdLst>
                <a:gd name="connsiteX0" fmla="*/ 895350 w 1271588"/>
                <a:gd name="connsiteY0" fmla="*/ 171450 h 1362075"/>
                <a:gd name="connsiteX1" fmla="*/ 890588 w 1271588"/>
                <a:gd name="connsiteY1" fmla="*/ 957262 h 1362075"/>
                <a:gd name="connsiteX2" fmla="*/ 947738 w 1271588"/>
                <a:gd name="connsiteY2" fmla="*/ 976312 h 1362075"/>
                <a:gd name="connsiteX3" fmla="*/ 962025 w 1271588"/>
                <a:gd name="connsiteY3" fmla="*/ 1033462 h 1362075"/>
                <a:gd name="connsiteX4" fmla="*/ 1028700 w 1271588"/>
                <a:gd name="connsiteY4" fmla="*/ 1019175 h 1362075"/>
                <a:gd name="connsiteX5" fmla="*/ 1200150 w 1271588"/>
                <a:gd name="connsiteY5" fmla="*/ 1247775 h 1362075"/>
                <a:gd name="connsiteX6" fmla="*/ 1271588 w 1271588"/>
                <a:gd name="connsiteY6" fmla="*/ 1309687 h 1362075"/>
                <a:gd name="connsiteX7" fmla="*/ 1190625 w 1271588"/>
                <a:gd name="connsiteY7" fmla="*/ 1362075 h 1362075"/>
                <a:gd name="connsiteX8" fmla="*/ 1123950 w 1271588"/>
                <a:gd name="connsiteY8" fmla="*/ 1333500 h 1362075"/>
                <a:gd name="connsiteX9" fmla="*/ 1028700 w 1271588"/>
                <a:gd name="connsiteY9" fmla="*/ 1128712 h 1362075"/>
                <a:gd name="connsiteX10" fmla="*/ 871538 w 1271588"/>
                <a:gd name="connsiteY10" fmla="*/ 1028700 h 1362075"/>
                <a:gd name="connsiteX11" fmla="*/ 833438 w 1271588"/>
                <a:gd name="connsiteY11" fmla="*/ 1047750 h 1362075"/>
                <a:gd name="connsiteX12" fmla="*/ 714375 w 1271588"/>
                <a:gd name="connsiteY12" fmla="*/ 962025 h 1362075"/>
                <a:gd name="connsiteX13" fmla="*/ 695325 w 1271588"/>
                <a:gd name="connsiteY13" fmla="*/ 1090612 h 1362075"/>
                <a:gd name="connsiteX14" fmla="*/ 576263 w 1271588"/>
                <a:gd name="connsiteY14" fmla="*/ 1109662 h 1362075"/>
                <a:gd name="connsiteX15" fmla="*/ 600075 w 1271588"/>
                <a:gd name="connsiteY15" fmla="*/ 957262 h 1362075"/>
                <a:gd name="connsiteX16" fmla="*/ 447675 w 1271588"/>
                <a:gd name="connsiteY16" fmla="*/ 1104900 h 1362075"/>
                <a:gd name="connsiteX17" fmla="*/ 528638 w 1271588"/>
                <a:gd name="connsiteY17" fmla="*/ 1176337 h 1362075"/>
                <a:gd name="connsiteX18" fmla="*/ 323850 w 1271588"/>
                <a:gd name="connsiteY18" fmla="*/ 1309687 h 1362075"/>
                <a:gd name="connsiteX19" fmla="*/ 328613 w 1271588"/>
                <a:gd name="connsiteY19" fmla="*/ 1181100 h 1362075"/>
                <a:gd name="connsiteX20" fmla="*/ 219075 w 1271588"/>
                <a:gd name="connsiteY20" fmla="*/ 1138237 h 1362075"/>
                <a:gd name="connsiteX21" fmla="*/ 228600 w 1271588"/>
                <a:gd name="connsiteY21" fmla="*/ 1023937 h 1362075"/>
                <a:gd name="connsiteX22" fmla="*/ 119063 w 1271588"/>
                <a:gd name="connsiteY22" fmla="*/ 1047750 h 1362075"/>
                <a:gd name="connsiteX23" fmla="*/ 9525 w 1271588"/>
                <a:gd name="connsiteY23" fmla="*/ 909637 h 1362075"/>
                <a:gd name="connsiteX24" fmla="*/ 95250 w 1271588"/>
                <a:gd name="connsiteY24" fmla="*/ 819150 h 1362075"/>
                <a:gd name="connsiteX25" fmla="*/ 261938 w 1271588"/>
                <a:gd name="connsiteY25" fmla="*/ 738187 h 1362075"/>
                <a:gd name="connsiteX26" fmla="*/ 233363 w 1271588"/>
                <a:gd name="connsiteY26" fmla="*/ 623887 h 1362075"/>
                <a:gd name="connsiteX27" fmla="*/ 100013 w 1271588"/>
                <a:gd name="connsiteY27" fmla="*/ 690562 h 1362075"/>
                <a:gd name="connsiteX28" fmla="*/ 28575 w 1271588"/>
                <a:gd name="connsiteY28" fmla="*/ 638175 h 1362075"/>
                <a:gd name="connsiteX29" fmla="*/ 0 w 1271588"/>
                <a:gd name="connsiteY29" fmla="*/ 571500 h 1362075"/>
                <a:gd name="connsiteX30" fmla="*/ 95250 w 1271588"/>
                <a:gd name="connsiteY30" fmla="*/ 504825 h 1362075"/>
                <a:gd name="connsiteX31" fmla="*/ 195263 w 1271588"/>
                <a:gd name="connsiteY31" fmla="*/ 523875 h 1362075"/>
                <a:gd name="connsiteX32" fmla="*/ 242888 w 1271588"/>
                <a:gd name="connsiteY32" fmla="*/ 452437 h 1362075"/>
                <a:gd name="connsiteX33" fmla="*/ 42863 w 1271588"/>
                <a:gd name="connsiteY33" fmla="*/ 319087 h 1362075"/>
                <a:gd name="connsiteX34" fmla="*/ 52388 w 1271588"/>
                <a:gd name="connsiteY34" fmla="*/ 223837 h 1362075"/>
                <a:gd name="connsiteX35" fmla="*/ 109538 w 1271588"/>
                <a:gd name="connsiteY35" fmla="*/ 228600 h 1362075"/>
                <a:gd name="connsiteX36" fmla="*/ 195263 w 1271588"/>
                <a:gd name="connsiteY36" fmla="*/ 114300 h 1362075"/>
                <a:gd name="connsiteX37" fmla="*/ 347663 w 1271588"/>
                <a:gd name="connsiteY37" fmla="*/ 0 h 1362075"/>
                <a:gd name="connsiteX38" fmla="*/ 547688 w 1271588"/>
                <a:gd name="connsiteY38" fmla="*/ 47625 h 1362075"/>
                <a:gd name="connsiteX39" fmla="*/ 866775 w 1271588"/>
                <a:gd name="connsiteY39" fmla="*/ 100012 h 1362075"/>
                <a:gd name="connsiteX40" fmla="*/ 895350 w 1271588"/>
                <a:gd name="connsiteY40" fmla="*/ 171450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271588" h="1362075">
                  <a:moveTo>
                    <a:pt x="895350" y="171450"/>
                  </a:moveTo>
                  <a:cubicBezTo>
                    <a:pt x="893763" y="433387"/>
                    <a:pt x="892175" y="695325"/>
                    <a:pt x="890588" y="957262"/>
                  </a:cubicBezTo>
                  <a:lnTo>
                    <a:pt x="947738" y="976312"/>
                  </a:lnTo>
                  <a:lnTo>
                    <a:pt x="962025" y="1033462"/>
                  </a:lnTo>
                  <a:lnTo>
                    <a:pt x="1028700" y="1019175"/>
                  </a:lnTo>
                  <a:lnTo>
                    <a:pt x="1200150" y="1247775"/>
                  </a:lnTo>
                  <a:lnTo>
                    <a:pt x="1271588" y="1309687"/>
                  </a:lnTo>
                  <a:lnTo>
                    <a:pt x="1190625" y="1362075"/>
                  </a:lnTo>
                  <a:lnTo>
                    <a:pt x="1123950" y="1333500"/>
                  </a:lnTo>
                  <a:lnTo>
                    <a:pt x="1028700" y="1128712"/>
                  </a:lnTo>
                  <a:lnTo>
                    <a:pt x="871538" y="1028700"/>
                  </a:lnTo>
                  <a:lnTo>
                    <a:pt x="833438" y="1047750"/>
                  </a:lnTo>
                  <a:lnTo>
                    <a:pt x="714375" y="962025"/>
                  </a:lnTo>
                  <a:lnTo>
                    <a:pt x="695325" y="1090612"/>
                  </a:lnTo>
                  <a:lnTo>
                    <a:pt x="576263" y="1109662"/>
                  </a:lnTo>
                  <a:lnTo>
                    <a:pt x="600075" y="957262"/>
                  </a:lnTo>
                  <a:lnTo>
                    <a:pt x="447675" y="1104900"/>
                  </a:lnTo>
                  <a:lnTo>
                    <a:pt x="528638" y="1176337"/>
                  </a:lnTo>
                  <a:lnTo>
                    <a:pt x="323850" y="1309687"/>
                  </a:lnTo>
                  <a:lnTo>
                    <a:pt x="328613" y="1181100"/>
                  </a:lnTo>
                  <a:lnTo>
                    <a:pt x="219075" y="1138237"/>
                  </a:lnTo>
                  <a:lnTo>
                    <a:pt x="228600" y="1023937"/>
                  </a:lnTo>
                  <a:lnTo>
                    <a:pt x="119063" y="1047750"/>
                  </a:lnTo>
                  <a:lnTo>
                    <a:pt x="9525" y="909637"/>
                  </a:lnTo>
                  <a:lnTo>
                    <a:pt x="95250" y="819150"/>
                  </a:lnTo>
                  <a:lnTo>
                    <a:pt x="261938" y="738187"/>
                  </a:lnTo>
                  <a:lnTo>
                    <a:pt x="233363" y="623887"/>
                  </a:lnTo>
                  <a:lnTo>
                    <a:pt x="100013" y="690562"/>
                  </a:lnTo>
                  <a:lnTo>
                    <a:pt x="28575" y="638175"/>
                  </a:lnTo>
                  <a:lnTo>
                    <a:pt x="0" y="571500"/>
                  </a:lnTo>
                  <a:lnTo>
                    <a:pt x="95250" y="504825"/>
                  </a:lnTo>
                  <a:lnTo>
                    <a:pt x="195263" y="523875"/>
                  </a:lnTo>
                  <a:lnTo>
                    <a:pt x="242888" y="452437"/>
                  </a:lnTo>
                  <a:lnTo>
                    <a:pt x="42863" y="319087"/>
                  </a:lnTo>
                  <a:lnTo>
                    <a:pt x="52388" y="223837"/>
                  </a:lnTo>
                  <a:lnTo>
                    <a:pt x="109538" y="228600"/>
                  </a:lnTo>
                  <a:lnTo>
                    <a:pt x="195263" y="114300"/>
                  </a:lnTo>
                  <a:lnTo>
                    <a:pt x="347663" y="0"/>
                  </a:lnTo>
                  <a:lnTo>
                    <a:pt x="547688" y="47625"/>
                  </a:lnTo>
                  <a:lnTo>
                    <a:pt x="866775" y="100012"/>
                  </a:lnTo>
                  <a:lnTo>
                    <a:pt x="895350" y="171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3" name="フリーフォーム 1171">
              <a:extLst>
                <a:ext uri="{FF2B5EF4-FFF2-40B4-BE49-F238E27FC236}">
                  <a16:creationId xmlns:a16="http://schemas.microsoft.com/office/drawing/2014/main" id="{6D9BBE30-5F67-4902-9A40-11B010D61EC2}"/>
                </a:ext>
              </a:extLst>
            </p:cNvPr>
            <p:cNvSpPr/>
            <p:nvPr/>
          </p:nvSpPr>
          <p:spPr bwMode="auto">
            <a:xfrm>
              <a:off x="7430771" y="1952257"/>
              <a:ext cx="2108635" cy="1543074"/>
            </a:xfrm>
            <a:custGeom>
              <a:avLst/>
              <a:gdLst>
                <a:gd name="connsiteX0" fmla="*/ 14287 w 2876550"/>
                <a:gd name="connsiteY0" fmla="*/ 214313 h 2105025"/>
                <a:gd name="connsiteX1" fmla="*/ 0 w 2876550"/>
                <a:gd name="connsiteY1" fmla="*/ 1009650 h 2105025"/>
                <a:gd name="connsiteX2" fmla="*/ 57150 w 2876550"/>
                <a:gd name="connsiteY2" fmla="*/ 1028700 h 2105025"/>
                <a:gd name="connsiteX3" fmla="*/ 90487 w 2876550"/>
                <a:gd name="connsiteY3" fmla="*/ 1085850 h 2105025"/>
                <a:gd name="connsiteX4" fmla="*/ 147637 w 2876550"/>
                <a:gd name="connsiteY4" fmla="*/ 1062038 h 2105025"/>
                <a:gd name="connsiteX5" fmla="*/ 319087 w 2876550"/>
                <a:gd name="connsiteY5" fmla="*/ 1314450 h 2105025"/>
                <a:gd name="connsiteX6" fmla="*/ 395287 w 2876550"/>
                <a:gd name="connsiteY6" fmla="*/ 1362075 h 2105025"/>
                <a:gd name="connsiteX7" fmla="*/ 371475 w 2876550"/>
                <a:gd name="connsiteY7" fmla="*/ 1519238 h 2105025"/>
                <a:gd name="connsiteX8" fmla="*/ 485775 w 2876550"/>
                <a:gd name="connsiteY8" fmla="*/ 1566863 h 2105025"/>
                <a:gd name="connsiteX9" fmla="*/ 442912 w 2876550"/>
                <a:gd name="connsiteY9" fmla="*/ 1690688 h 2105025"/>
                <a:gd name="connsiteX10" fmla="*/ 585787 w 2876550"/>
                <a:gd name="connsiteY10" fmla="*/ 1800225 h 2105025"/>
                <a:gd name="connsiteX11" fmla="*/ 647700 w 2876550"/>
                <a:gd name="connsiteY11" fmla="*/ 1757363 h 2105025"/>
                <a:gd name="connsiteX12" fmla="*/ 1557337 w 2876550"/>
                <a:gd name="connsiteY12" fmla="*/ 1728788 h 2105025"/>
                <a:gd name="connsiteX13" fmla="*/ 1671637 w 2876550"/>
                <a:gd name="connsiteY13" fmla="*/ 1804988 h 2105025"/>
                <a:gd name="connsiteX14" fmla="*/ 1795462 w 2876550"/>
                <a:gd name="connsiteY14" fmla="*/ 1790700 h 2105025"/>
                <a:gd name="connsiteX15" fmla="*/ 1852612 w 2876550"/>
                <a:gd name="connsiteY15" fmla="*/ 1800225 h 2105025"/>
                <a:gd name="connsiteX16" fmla="*/ 1905000 w 2876550"/>
                <a:gd name="connsiteY16" fmla="*/ 1838325 h 2105025"/>
                <a:gd name="connsiteX17" fmla="*/ 1909762 w 2876550"/>
                <a:gd name="connsiteY17" fmla="*/ 1881188 h 2105025"/>
                <a:gd name="connsiteX18" fmla="*/ 2047875 w 2876550"/>
                <a:gd name="connsiteY18" fmla="*/ 1885950 h 2105025"/>
                <a:gd name="connsiteX19" fmla="*/ 2066925 w 2876550"/>
                <a:gd name="connsiteY19" fmla="*/ 1966913 h 2105025"/>
                <a:gd name="connsiteX20" fmla="*/ 2024062 w 2876550"/>
                <a:gd name="connsiteY20" fmla="*/ 1990725 h 2105025"/>
                <a:gd name="connsiteX21" fmla="*/ 1981200 w 2876550"/>
                <a:gd name="connsiteY21" fmla="*/ 2105025 h 2105025"/>
                <a:gd name="connsiteX22" fmla="*/ 2057400 w 2876550"/>
                <a:gd name="connsiteY22" fmla="*/ 2085975 h 2105025"/>
                <a:gd name="connsiteX23" fmla="*/ 2076450 w 2876550"/>
                <a:gd name="connsiteY23" fmla="*/ 2038350 h 2105025"/>
                <a:gd name="connsiteX24" fmla="*/ 2181225 w 2876550"/>
                <a:gd name="connsiteY24" fmla="*/ 2014538 h 2105025"/>
                <a:gd name="connsiteX25" fmla="*/ 2190750 w 2876550"/>
                <a:gd name="connsiteY25" fmla="*/ 1981200 h 2105025"/>
                <a:gd name="connsiteX26" fmla="*/ 2352675 w 2876550"/>
                <a:gd name="connsiteY26" fmla="*/ 1952625 h 2105025"/>
                <a:gd name="connsiteX27" fmla="*/ 2438400 w 2876550"/>
                <a:gd name="connsiteY27" fmla="*/ 1866900 h 2105025"/>
                <a:gd name="connsiteX28" fmla="*/ 2500312 w 2876550"/>
                <a:gd name="connsiteY28" fmla="*/ 1933575 h 2105025"/>
                <a:gd name="connsiteX29" fmla="*/ 2562225 w 2876550"/>
                <a:gd name="connsiteY29" fmla="*/ 1966913 h 2105025"/>
                <a:gd name="connsiteX30" fmla="*/ 2509837 w 2876550"/>
                <a:gd name="connsiteY30" fmla="*/ 2033588 h 2105025"/>
                <a:gd name="connsiteX31" fmla="*/ 2743200 w 2876550"/>
                <a:gd name="connsiteY31" fmla="*/ 1928813 h 2105025"/>
                <a:gd name="connsiteX32" fmla="*/ 2709862 w 2876550"/>
                <a:gd name="connsiteY32" fmla="*/ 1871663 h 2105025"/>
                <a:gd name="connsiteX33" fmla="*/ 2600325 w 2876550"/>
                <a:gd name="connsiteY33" fmla="*/ 1909763 h 2105025"/>
                <a:gd name="connsiteX34" fmla="*/ 2566987 w 2876550"/>
                <a:gd name="connsiteY34" fmla="*/ 1852613 h 2105025"/>
                <a:gd name="connsiteX35" fmla="*/ 2566987 w 2876550"/>
                <a:gd name="connsiteY35" fmla="*/ 1762125 h 2105025"/>
                <a:gd name="connsiteX36" fmla="*/ 2495550 w 2876550"/>
                <a:gd name="connsiteY36" fmla="*/ 1747838 h 2105025"/>
                <a:gd name="connsiteX37" fmla="*/ 2357437 w 2876550"/>
                <a:gd name="connsiteY37" fmla="*/ 1857375 h 2105025"/>
                <a:gd name="connsiteX38" fmla="*/ 2419350 w 2876550"/>
                <a:gd name="connsiteY38" fmla="*/ 1747838 h 2105025"/>
                <a:gd name="connsiteX39" fmla="*/ 2509837 w 2876550"/>
                <a:gd name="connsiteY39" fmla="*/ 1685925 h 2105025"/>
                <a:gd name="connsiteX40" fmla="*/ 2724150 w 2876550"/>
                <a:gd name="connsiteY40" fmla="*/ 1662113 h 2105025"/>
                <a:gd name="connsiteX41" fmla="*/ 2838450 w 2876550"/>
                <a:gd name="connsiteY41" fmla="*/ 1566863 h 2105025"/>
                <a:gd name="connsiteX42" fmla="*/ 2876550 w 2876550"/>
                <a:gd name="connsiteY42" fmla="*/ 1481138 h 2105025"/>
                <a:gd name="connsiteX43" fmla="*/ 2705100 w 2876550"/>
                <a:gd name="connsiteY43" fmla="*/ 1333500 h 2105025"/>
                <a:gd name="connsiteX44" fmla="*/ 2657475 w 2876550"/>
                <a:gd name="connsiteY44" fmla="*/ 1209675 h 2105025"/>
                <a:gd name="connsiteX45" fmla="*/ 2586037 w 2876550"/>
                <a:gd name="connsiteY45" fmla="*/ 1019175 h 2105025"/>
                <a:gd name="connsiteX46" fmla="*/ 2476500 w 2876550"/>
                <a:gd name="connsiteY46" fmla="*/ 1157288 h 2105025"/>
                <a:gd name="connsiteX47" fmla="*/ 2395537 w 2876550"/>
                <a:gd name="connsiteY47" fmla="*/ 1090613 h 2105025"/>
                <a:gd name="connsiteX48" fmla="*/ 2395537 w 2876550"/>
                <a:gd name="connsiteY48" fmla="*/ 1009650 h 2105025"/>
                <a:gd name="connsiteX49" fmla="*/ 2276475 w 2876550"/>
                <a:gd name="connsiteY49" fmla="*/ 842963 h 2105025"/>
                <a:gd name="connsiteX50" fmla="*/ 2190750 w 2876550"/>
                <a:gd name="connsiteY50" fmla="*/ 857250 h 2105025"/>
                <a:gd name="connsiteX51" fmla="*/ 2095500 w 2876550"/>
                <a:gd name="connsiteY51" fmla="*/ 838200 h 2105025"/>
                <a:gd name="connsiteX52" fmla="*/ 2114550 w 2876550"/>
                <a:gd name="connsiteY52" fmla="*/ 981075 h 2105025"/>
                <a:gd name="connsiteX53" fmla="*/ 2128837 w 2876550"/>
                <a:gd name="connsiteY53" fmla="*/ 1047750 h 2105025"/>
                <a:gd name="connsiteX54" fmla="*/ 2105025 w 2876550"/>
                <a:gd name="connsiteY54" fmla="*/ 1147763 h 2105025"/>
                <a:gd name="connsiteX55" fmla="*/ 2152650 w 2876550"/>
                <a:gd name="connsiteY55" fmla="*/ 1228725 h 2105025"/>
                <a:gd name="connsiteX56" fmla="*/ 2157412 w 2876550"/>
                <a:gd name="connsiteY56" fmla="*/ 1357313 h 2105025"/>
                <a:gd name="connsiteX57" fmla="*/ 2081212 w 2876550"/>
                <a:gd name="connsiteY57" fmla="*/ 1400175 h 2105025"/>
                <a:gd name="connsiteX58" fmla="*/ 2085975 w 2876550"/>
                <a:gd name="connsiteY58" fmla="*/ 1576388 h 2105025"/>
                <a:gd name="connsiteX59" fmla="*/ 2057400 w 2876550"/>
                <a:gd name="connsiteY59" fmla="*/ 1628775 h 2105025"/>
                <a:gd name="connsiteX60" fmla="*/ 1985962 w 2876550"/>
                <a:gd name="connsiteY60" fmla="*/ 1509713 h 2105025"/>
                <a:gd name="connsiteX61" fmla="*/ 1985962 w 2876550"/>
                <a:gd name="connsiteY61" fmla="*/ 1338263 h 2105025"/>
                <a:gd name="connsiteX62" fmla="*/ 1809750 w 2876550"/>
                <a:gd name="connsiteY62" fmla="*/ 1309688 h 2105025"/>
                <a:gd name="connsiteX63" fmla="*/ 1714500 w 2876550"/>
                <a:gd name="connsiteY63" fmla="*/ 1214438 h 2105025"/>
                <a:gd name="connsiteX64" fmla="*/ 1647825 w 2876550"/>
                <a:gd name="connsiteY64" fmla="*/ 1243013 h 2105025"/>
                <a:gd name="connsiteX65" fmla="*/ 1619250 w 2876550"/>
                <a:gd name="connsiteY65" fmla="*/ 1133475 h 2105025"/>
                <a:gd name="connsiteX66" fmla="*/ 1552575 w 2876550"/>
                <a:gd name="connsiteY66" fmla="*/ 1090613 h 2105025"/>
                <a:gd name="connsiteX67" fmla="*/ 1609725 w 2876550"/>
                <a:gd name="connsiteY67" fmla="*/ 900113 h 2105025"/>
                <a:gd name="connsiteX68" fmla="*/ 1681162 w 2876550"/>
                <a:gd name="connsiteY68" fmla="*/ 819150 h 2105025"/>
                <a:gd name="connsiteX69" fmla="*/ 1728787 w 2876550"/>
                <a:gd name="connsiteY69" fmla="*/ 742950 h 2105025"/>
                <a:gd name="connsiteX70" fmla="*/ 1785937 w 2876550"/>
                <a:gd name="connsiteY70" fmla="*/ 723900 h 2105025"/>
                <a:gd name="connsiteX71" fmla="*/ 1843087 w 2876550"/>
                <a:gd name="connsiteY71" fmla="*/ 609600 h 2105025"/>
                <a:gd name="connsiteX72" fmla="*/ 1833562 w 2876550"/>
                <a:gd name="connsiteY72" fmla="*/ 752475 h 2105025"/>
                <a:gd name="connsiteX73" fmla="*/ 1852612 w 2876550"/>
                <a:gd name="connsiteY73" fmla="*/ 790575 h 2105025"/>
                <a:gd name="connsiteX74" fmla="*/ 1885950 w 2876550"/>
                <a:gd name="connsiteY74" fmla="*/ 809625 h 2105025"/>
                <a:gd name="connsiteX75" fmla="*/ 1914525 w 2876550"/>
                <a:gd name="connsiteY75" fmla="*/ 742950 h 2105025"/>
                <a:gd name="connsiteX76" fmla="*/ 2033587 w 2876550"/>
                <a:gd name="connsiteY76" fmla="*/ 790575 h 2105025"/>
                <a:gd name="connsiteX77" fmla="*/ 2057400 w 2876550"/>
                <a:gd name="connsiteY77" fmla="*/ 742950 h 2105025"/>
                <a:gd name="connsiteX78" fmla="*/ 1905000 w 2876550"/>
                <a:gd name="connsiteY78" fmla="*/ 614363 h 2105025"/>
                <a:gd name="connsiteX79" fmla="*/ 1900237 w 2876550"/>
                <a:gd name="connsiteY79" fmla="*/ 528638 h 2105025"/>
                <a:gd name="connsiteX80" fmla="*/ 1990725 w 2876550"/>
                <a:gd name="connsiteY80" fmla="*/ 500063 h 2105025"/>
                <a:gd name="connsiteX81" fmla="*/ 2019300 w 2876550"/>
                <a:gd name="connsiteY81" fmla="*/ 447675 h 2105025"/>
                <a:gd name="connsiteX82" fmla="*/ 1966912 w 2876550"/>
                <a:gd name="connsiteY82" fmla="*/ 338138 h 2105025"/>
                <a:gd name="connsiteX83" fmla="*/ 2033587 w 2876550"/>
                <a:gd name="connsiteY83" fmla="*/ 285750 h 2105025"/>
                <a:gd name="connsiteX84" fmla="*/ 1933575 w 2876550"/>
                <a:gd name="connsiteY84" fmla="*/ 214313 h 2105025"/>
                <a:gd name="connsiteX85" fmla="*/ 1876425 w 2876550"/>
                <a:gd name="connsiteY85" fmla="*/ 219075 h 2105025"/>
                <a:gd name="connsiteX86" fmla="*/ 1881187 w 2876550"/>
                <a:gd name="connsiteY86" fmla="*/ 280988 h 2105025"/>
                <a:gd name="connsiteX87" fmla="*/ 1828800 w 2876550"/>
                <a:gd name="connsiteY87" fmla="*/ 428625 h 2105025"/>
                <a:gd name="connsiteX88" fmla="*/ 1776412 w 2876550"/>
                <a:gd name="connsiteY88" fmla="*/ 395288 h 2105025"/>
                <a:gd name="connsiteX89" fmla="*/ 1785937 w 2876550"/>
                <a:gd name="connsiteY89" fmla="*/ 309563 h 2105025"/>
                <a:gd name="connsiteX90" fmla="*/ 1738312 w 2876550"/>
                <a:gd name="connsiteY90" fmla="*/ 252413 h 2105025"/>
                <a:gd name="connsiteX91" fmla="*/ 1719262 w 2876550"/>
                <a:gd name="connsiteY91" fmla="*/ 314325 h 2105025"/>
                <a:gd name="connsiteX92" fmla="*/ 1714500 w 2876550"/>
                <a:gd name="connsiteY92" fmla="*/ 228600 h 2105025"/>
                <a:gd name="connsiteX93" fmla="*/ 1633537 w 2876550"/>
                <a:gd name="connsiteY93" fmla="*/ 209550 h 2105025"/>
                <a:gd name="connsiteX94" fmla="*/ 1647825 w 2876550"/>
                <a:gd name="connsiteY94" fmla="*/ 133350 h 2105025"/>
                <a:gd name="connsiteX95" fmla="*/ 1628775 w 2876550"/>
                <a:gd name="connsiteY95" fmla="*/ 0 h 2105025"/>
                <a:gd name="connsiteX96" fmla="*/ 1519237 w 2876550"/>
                <a:gd name="connsiteY96" fmla="*/ 0 h 2105025"/>
                <a:gd name="connsiteX97" fmla="*/ 1490662 w 2876550"/>
                <a:gd name="connsiteY97" fmla="*/ 61913 h 2105025"/>
                <a:gd name="connsiteX98" fmla="*/ 1504950 w 2876550"/>
                <a:gd name="connsiteY98" fmla="*/ 123825 h 2105025"/>
                <a:gd name="connsiteX99" fmla="*/ 1514475 w 2876550"/>
                <a:gd name="connsiteY99" fmla="*/ 204788 h 2105025"/>
                <a:gd name="connsiteX100" fmla="*/ 1562100 w 2876550"/>
                <a:gd name="connsiteY100" fmla="*/ 247650 h 2105025"/>
                <a:gd name="connsiteX101" fmla="*/ 1614487 w 2876550"/>
                <a:gd name="connsiteY101" fmla="*/ 300038 h 2105025"/>
                <a:gd name="connsiteX102" fmla="*/ 1576387 w 2876550"/>
                <a:gd name="connsiteY102" fmla="*/ 366713 h 2105025"/>
                <a:gd name="connsiteX103" fmla="*/ 1528762 w 2876550"/>
                <a:gd name="connsiteY103" fmla="*/ 400050 h 2105025"/>
                <a:gd name="connsiteX104" fmla="*/ 1500187 w 2876550"/>
                <a:gd name="connsiteY104" fmla="*/ 319088 h 2105025"/>
                <a:gd name="connsiteX105" fmla="*/ 1533525 w 2876550"/>
                <a:gd name="connsiteY105" fmla="*/ 276225 h 2105025"/>
                <a:gd name="connsiteX106" fmla="*/ 1447800 w 2876550"/>
                <a:gd name="connsiteY106" fmla="*/ 176213 h 2105025"/>
                <a:gd name="connsiteX107" fmla="*/ 1395412 w 2876550"/>
                <a:gd name="connsiteY107" fmla="*/ 247650 h 2105025"/>
                <a:gd name="connsiteX108" fmla="*/ 1443037 w 2876550"/>
                <a:gd name="connsiteY108" fmla="*/ 304800 h 2105025"/>
                <a:gd name="connsiteX109" fmla="*/ 1462087 w 2876550"/>
                <a:gd name="connsiteY109" fmla="*/ 390525 h 2105025"/>
                <a:gd name="connsiteX110" fmla="*/ 1395412 w 2876550"/>
                <a:gd name="connsiteY110" fmla="*/ 423863 h 2105025"/>
                <a:gd name="connsiteX111" fmla="*/ 1281112 w 2876550"/>
                <a:gd name="connsiteY111" fmla="*/ 385763 h 2105025"/>
                <a:gd name="connsiteX112" fmla="*/ 1219200 w 2876550"/>
                <a:gd name="connsiteY112" fmla="*/ 361950 h 2105025"/>
                <a:gd name="connsiteX113" fmla="*/ 1109662 w 2876550"/>
                <a:gd name="connsiteY113" fmla="*/ 385763 h 2105025"/>
                <a:gd name="connsiteX114" fmla="*/ 1114425 w 2876550"/>
                <a:gd name="connsiteY114" fmla="*/ 490538 h 2105025"/>
                <a:gd name="connsiteX115" fmla="*/ 1057275 w 2876550"/>
                <a:gd name="connsiteY115" fmla="*/ 390525 h 2105025"/>
                <a:gd name="connsiteX116" fmla="*/ 871537 w 2876550"/>
                <a:gd name="connsiteY116" fmla="*/ 400050 h 2105025"/>
                <a:gd name="connsiteX117" fmla="*/ 900112 w 2876550"/>
                <a:gd name="connsiteY117" fmla="*/ 347663 h 2105025"/>
                <a:gd name="connsiteX118" fmla="*/ 842962 w 2876550"/>
                <a:gd name="connsiteY118" fmla="*/ 314325 h 2105025"/>
                <a:gd name="connsiteX119" fmla="*/ 742950 w 2876550"/>
                <a:gd name="connsiteY119" fmla="*/ 309563 h 2105025"/>
                <a:gd name="connsiteX120" fmla="*/ 642937 w 2876550"/>
                <a:gd name="connsiteY120" fmla="*/ 214313 h 2105025"/>
                <a:gd name="connsiteX121" fmla="*/ 533400 w 2876550"/>
                <a:gd name="connsiteY121" fmla="*/ 228600 h 2105025"/>
                <a:gd name="connsiteX122" fmla="*/ 471487 w 2876550"/>
                <a:gd name="connsiteY122" fmla="*/ 128588 h 2105025"/>
                <a:gd name="connsiteX123" fmla="*/ 414337 w 2876550"/>
                <a:gd name="connsiteY123" fmla="*/ 195263 h 2105025"/>
                <a:gd name="connsiteX124" fmla="*/ 304800 w 2876550"/>
                <a:gd name="connsiteY124" fmla="*/ 238125 h 2105025"/>
                <a:gd name="connsiteX125" fmla="*/ 276225 w 2876550"/>
                <a:gd name="connsiteY125" fmla="*/ 314325 h 2105025"/>
                <a:gd name="connsiteX126" fmla="*/ 309562 w 2876550"/>
                <a:gd name="connsiteY126" fmla="*/ 200025 h 2105025"/>
                <a:gd name="connsiteX127" fmla="*/ 419100 w 2876550"/>
                <a:gd name="connsiteY127" fmla="*/ 161925 h 2105025"/>
                <a:gd name="connsiteX128" fmla="*/ 366712 w 2876550"/>
                <a:gd name="connsiteY128" fmla="*/ 142875 h 2105025"/>
                <a:gd name="connsiteX129" fmla="*/ 238125 w 2876550"/>
                <a:gd name="connsiteY129" fmla="*/ 214313 h 2105025"/>
                <a:gd name="connsiteX130" fmla="*/ 185737 w 2876550"/>
                <a:gd name="connsiteY130" fmla="*/ 271463 h 2105025"/>
                <a:gd name="connsiteX131" fmla="*/ 214312 w 2876550"/>
                <a:gd name="connsiteY131" fmla="*/ 347663 h 2105025"/>
                <a:gd name="connsiteX132" fmla="*/ 152400 w 2876550"/>
                <a:gd name="connsiteY132" fmla="*/ 290513 h 2105025"/>
                <a:gd name="connsiteX133" fmla="*/ 14287 w 2876550"/>
                <a:gd name="connsiteY133" fmla="*/ 214313 h 2105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2876550" h="2105025">
                  <a:moveTo>
                    <a:pt x="14287" y="214313"/>
                  </a:moveTo>
                  <a:lnTo>
                    <a:pt x="0" y="1009650"/>
                  </a:lnTo>
                  <a:lnTo>
                    <a:pt x="57150" y="1028700"/>
                  </a:lnTo>
                  <a:lnTo>
                    <a:pt x="90487" y="1085850"/>
                  </a:lnTo>
                  <a:lnTo>
                    <a:pt x="147637" y="1062038"/>
                  </a:lnTo>
                  <a:lnTo>
                    <a:pt x="319087" y="1314450"/>
                  </a:lnTo>
                  <a:lnTo>
                    <a:pt x="395287" y="1362075"/>
                  </a:lnTo>
                  <a:lnTo>
                    <a:pt x="371475" y="1519238"/>
                  </a:lnTo>
                  <a:lnTo>
                    <a:pt x="485775" y="1566863"/>
                  </a:lnTo>
                  <a:lnTo>
                    <a:pt x="442912" y="1690688"/>
                  </a:lnTo>
                  <a:lnTo>
                    <a:pt x="585787" y="1800225"/>
                  </a:lnTo>
                  <a:lnTo>
                    <a:pt x="647700" y="1757363"/>
                  </a:lnTo>
                  <a:lnTo>
                    <a:pt x="1557337" y="1728788"/>
                  </a:lnTo>
                  <a:lnTo>
                    <a:pt x="1671637" y="1804988"/>
                  </a:lnTo>
                  <a:lnTo>
                    <a:pt x="1795462" y="1790700"/>
                  </a:lnTo>
                  <a:lnTo>
                    <a:pt x="1852612" y="1800225"/>
                  </a:lnTo>
                  <a:lnTo>
                    <a:pt x="1905000" y="1838325"/>
                  </a:lnTo>
                  <a:lnTo>
                    <a:pt x="1909762" y="1881188"/>
                  </a:lnTo>
                  <a:lnTo>
                    <a:pt x="2047875" y="1885950"/>
                  </a:lnTo>
                  <a:lnTo>
                    <a:pt x="2066925" y="1966913"/>
                  </a:lnTo>
                  <a:lnTo>
                    <a:pt x="2024062" y="1990725"/>
                  </a:lnTo>
                  <a:lnTo>
                    <a:pt x="1981200" y="2105025"/>
                  </a:lnTo>
                  <a:lnTo>
                    <a:pt x="2057400" y="2085975"/>
                  </a:lnTo>
                  <a:lnTo>
                    <a:pt x="2076450" y="2038350"/>
                  </a:lnTo>
                  <a:lnTo>
                    <a:pt x="2181225" y="2014538"/>
                  </a:lnTo>
                  <a:lnTo>
                    <a:pt x="2190750" y="1981200"/>
                  </a:lnTo>
                  <a:lnTo>
                    <a:pt x="2352675" y="1952625"/>
                  </a:lnTo>
                  <a:lnTo>
                    <a:pt x="2438400" y="1866900"/>
                  </a:lnTo>
                  <a:lnTo>
                    <a:pt x="2500312" y="1933575"/>
                  </a:lnTo>
                  <a:lnTo>
                    <a:pt x="2562225" y="1966913"/>
                  </a:lnTo>
                  <a:lnTo>
                    <a:pt x="2509837" y="2033588"/>
                  </a:lnTo>
                  <a:lnTo>
                    <a:pt x="2743200" y="1928813"/>
                  </a:lnTo>
                  <a:lnTo>
                    <a:pt x="2709862" y="1871663"/>
                  </a:lnTo>
                  <a:lnTo>
                    <a:pt x="2600325" y="1909763"/>
                  </a:lnTo>
                  <a:lnTo>
                    <a:pt x="2566987" y="1852613"/>
                  </a:lnTo>
                  <a:lnTo>
                    <a:pt x="2566987" y="1762125"/>
                  </a:lnTo>
                  <a:lnTo>
                    <a:pt x="2495550" y="1747838"/>
                  </a:lnTo>
                  <a:lnTo>
                    <a:pt x="2357437" y="1857375"/>
                  </a:lnTo>
                  <a:lnTo>
                    <a:pt x="2419350" y="1747838"/>
                  </a:lnTo>
                  <a:lnTo>
                    <a:pt x="2509837" y="1685925"/>
                  </a:lnTo>
                  <a:lnTo>
                    <a:pt x="2724150" y="1662113"/>
                  </a:lnTo>
                  <a:lnTo>
                    <a:pt x="2838450" y="1566863"/>
                  </a:lnTo>
                  <a:lnTo>
                    <a:pt x="2876550" y="1481138"/>
                  </a:lnTo>
                  <a:lnTo>
                    <a:pt x="2705100" y="1333500"/>
                  </a:lnTo>
                  <a:lnTo>
                    <a:pt x="2657475" y="1209675"/>
                  </a:lnTo>
                  <a:lnTo>
                    <a:pt x="2586037" y="1019175"/>
                  </a:lnTo>
                  <a:lnTo>
                    <a:pt x="2476500" y="1157288"/>
                  </a:lnTo>
                  <a:lnTo>
                    <a:pt x="2395537" y="1090613"/>
                  </a:lnTo>
                  <a:lnTo>
                    <a:pt x="2395537" y="1009650"/>
                  </a:lnTo>
                  <a:lnTo>
                    <a:pt x="2276475" y="842963"/>
                  </a:lnTo>
                  <a:lnTo>
                    <a:pt x="2190750" y="857250"/>
                  </a:lnTo>
                  <a:lnTo>
                    <a:pt x="2095500" y="838200"/>
                  </a:lnTo>
                  <a:lnTo>
                    <a:pt x="2114550" y="981075"/>
                  </a:lnTo>
                  <a:lnTo>
                    <a:pt x="2128837" y="1047750"/>
                  </a:lnTo>
                  <a:lnTo>
                    <a:pt x="2105025" y="1147763"/>
                  </a:lnTo>
                  <a:lnTo>
                    <a:pt x="2152650" y="1228725"/>
                  </a:lnTo>
                  <a:lnTo>
                    <a:pt x="2157412" y="1357313"/>
                  </a:lnTo>
                  <a:lnTo>
                    <a:pt x="2081212" y="1400175"/>
                  </a:lnTo>
                  <a:lnTo>
                    <a:pt x="2085975" y="1576388"/>
                  </a:lnTo>
                  <a:lnTo>
                    <a:pt x="2057400" y="1628775"/>
                  </a:lnTo>
                  <a:lnTo>
                    <a:pt x="1985962" y="1509713"/>
                  </a:lnTo>
                  <a:lnTo>
                    <a:pt x="1985962" y="1338263"/>
                  </a:lnTo>
                  <a:lnTo>
                    <a:pt x="1809750" y="1309688"/>
                  </a:lnTo>
                  <a:lnTo>
                    <a:pt x="1714500" y="1214438"/>
                  </a:lnTo>
                  <a:lnTo>
                    <a:pt x="1647825" y="1243013"/>
                  </a:lnTo>
                  <a:lnTo>
                    <a:pt x="1619250" y="1133475"/>
                  </a:lnTo>
                  <a:lnTo>
                    <a:pt x="1552575" y="1090613"/>
                  </a:lnTo>
                  <a:lnTo>
                    <a:pt x="1609725" y="900113"/>
                  </a:lnTo>
                  <a:lnTo>
                    <a:pt x="1681162" y="819150"/>
                  </a:lnTo>
                  <a:lnTo>
                    <a:pt x="1728787" y="742950"/>
                  </a:lnTo>
                  <a:lnTo>
                    <a:pt x="1785937" y="723900"/>
                  </a:lnTo>
                  <a:lnTo>
                    <a:pt x="1843087" y="609600"/>
                  </a:lnTo>
                  <a:lnTo>
                    <a:pt x="1833562" y="752475"/>
                  </a:lnTo>
                  <a:lnTo>
                    <a:pt x="1852612" y="790575"/>
                  </a:lnTo>
                  <a:lnTo>
                    <a:pt x="1885950" y="809625"/>
                  </a:lnTo>
                  <a:lnTo>
                    <a:pt x="1914525" y="742950"/>
                  </a:lnTo>
                  <a:lnTo>
                    <a:pt x="2033587" y="790575"/>
                  </a:lnTo>
                  <a:lnTo>
                    <a:pt x="2057400" y="742950"/>
                  </a:lnTo>
                  <a:lnTo>
                    <a:pt x="1905000" y="614363"/>
                  </a:lnTo>
                  <a:lnTo>
                    <a:pt x="1900237" y="528638"/>
                  </a:lnTo>
                  <a:lnTo>
                    <a:pt x="1990725" y="500063"/>
                  </a:lnTo>
                  <a:lnTo>
                    <a:pt x="2019300" y="447675"/>
                  </a:lnTo>
                  <a:lnTo>
                    <a:pt x="1966912" y="338138"/>
                  </a:lnTo>
                  <a:lnTo>
                    <a:pt x="2033587" y="285750"/>
                  </a:lnTo>
                  <a:lnTo>
                    <a:pt x="1933575" y="214313"/>
                  </a:lnTo>
                  <a:lnTo>
                    <a:pt x="1876425" y="219075"/>
                  </a:lnTo>
                  <a:lnTo>
                    <a:pt x="1881187" y="280988"/>
                  </a:lnTo>
                  <a:lnTo>
                    <a:pt x="1828800" y="428625"/>
                  </a:lnTo>
                  <a:lnTo>
                    <a:pt x="1776412" y="395288"/>
                  </a:lnTo>
                  <a:lnTo>
                    <a:pt x="1785937" y="309563"/>
                  </a:lnTo>
                  <a:lnTo>
                    <a:pt x="1738312" y="252413"/>
                  </a:lnTo>
                  <a:lnTo>
                    <a:pt x="1719262" y="314325"/>
                  </a:lnTo>
                  <a:lnTo>
                    <a:pt x="1714500" y="228600"/>
                  </a:lnTo>
                  <a:lnTo>
                    <a:pt x="1633537" y="209550"/>
                  </a:lnTo>
                  <a:lnTo>
                    <a:pt x="1647825" y="133350"/>
                  </a:lnTo>
                  <a:lnTo>
                    <a:pt x="1628775" y="0"/>
                  </a:lnTo>
                  <a:lnTo>
                    <a:pt x="1519237" y="0"/>
                  </a:lnTo>
                  <a:lnTo>
                    <a:pt x="1490662" y="61913"/>
                  </a:lnTo>
                  <a:lnTo>
                    <a:pt x="1504950" y="123825"/>
                  </a:lnTo>
                  <a:lnTo>
                    <a:pt x="1514475" y="204788"/>
                  </a:lnTo>
                  <a:lnTo>
                    <a:pt x="1562100" y="247650"/>
                  </a:lnTo>
                  <a:lnTo>
                    <a:pt x="1614487" y="300038"/>
                  </a:lnTo>
                  <a:lnTo>
                    <a:pt x="1576387" y="366713"/>
                  </a:lnTo>
                  <a:lnTo>
                    <a:pt x="1528762" y="400050"/>
                  </a:lnTo>
                  <a:lnTo>
                    <a:pt x="1500187" y="319088"/>
                  </a:lnTo>
                  <a:lnTo>
                    <a:pt x="1533525" y="276225"/>
                  </a:lnTo>
                  <a:lnTo>
                    <a:pt x="1447800" y="176213"/>
                  </a:lnTo>
                  <a:lnTo>
                    <a:pt x="1395412" y="247650"/>
                  </a:lnTo>
                  <a:lnTo>
                    <a:pt x="1443037" y="304800"/>
                  </a:lnTo>
                  <a:lnTo>
                    <a:pt x="1462087" y="390525"/>
                  </a:lnTo>
                  <a:lnTo>
                    <a:pt x="1395412" y="423863"/>
                  </a:lnTo>
                  <a:lnTo>
                    <a:pt x="1281112" y="385763"/>
                  </a:lnTo>
                  <a:lnTo>
                    <a:pt x="1219200" y="361950"/>
                  </a:lnTo>
                  <a:lnTo>
                    <a:pt x="1109662" y="385763"/>
                  </a:lnTo>
                  <a:lnTo>
                    <a:pt x="1114425" y="490538"/>
                  </a:lnTo>
                  <a:lnTo>
                    <a:pt x="1057275" y="390525"/>
                  </a:lnTo>
                  <a:lnTo>
                    <a:pt x="871537" y="400050"/>
                  </a:lnTo>
                  <a:lnTo>
                    <a:pt x="900112" y="347663"/>
                  </a:lnTo>
                  <a:lnTo>
                    <a:pt x="842962" y="314325"/>
                  </a:lnTo>
                  <a:lnTo>
                    <a:pt x="742950" y="309563"/>
                  </a:lnTo>
                  <a:lnTo>
                    <a:pt x="642937" y="214313"/>
                  </a:lnTo>
                  <a:lnTo>
                    <a:pt x="533400" y="228600"/>
                  </a:lnTo>
                  <a:lnTo>
                    <a:pt x="471487" y="128588"/>
                  </a:lnTo>
                  <a:lnTo>
                    <a:pt x="414337" y="195263"/>
                  </a:lnTo>
                  <a:lnTo>
                    <a:pt x="304800" y="238125"/>
                  </a:lnTo>
                  <a:lnTo>
                    <a:pt x="276225" y="314325"/>
                  </a:lnTo>
                  <a:lnTo>
                    <a:pt x="309562" y="200025"/>
                  </a:lnTo>
                  <a:lnTo>
                    <a:pt x="419100" y="161925"/>
                  </a:lnTo>
                  <a:lnTo>
                    <a:pt x="366712" y="142875"/>
                  </a:lnTo>
                  <a:lnTo>
                    <a:pt x="238125" y="214313"/>
                  </a:lnTo>
                  <a:lnTo>
                    <a:pt x="185737" y="271463"/>
                  </a:lnTo>
                  <a:lnTo>
                    <a:pt x="214312" y="347663"/>
                  </a:lnTo>
                  <a:lnTo>
                    <a:pt x="152400" y="290513"/>
                  </a:lnTo>
                  <a:lnTo>
                    <a:pt x="14287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4" name="フリーフォーム 1172">
              <a:extLst>
                <a:ext uri="{FF2B5EF4-FFF2-40B4-BE49-F238E27FC236}">
                  <a16:creationId xmlns:a16="http://schemas.microsoft.com/office/drawing/2014/main" id="{85CC9742-B0E4-4ECF-8A3D-382150A92A14}"/>
                </a:ext>
              </a:extLst>
            </p:cNvPr>
            <p:cNvSpPr/>
            <p:nvPr/>
          </p:nvSpPr>
          <p:spPr bwMode="auto">
            <a:xfrm>
              <a:off x="9459110" y="3125272"/>
              <a:ext cx="160591" cy="198994"/>
            </a:xfrm>
            <a:custGeom>
              <a:avLst/>
              <a:gdLst>
                <a:gd name="connsiteX0" fmla="*/ 95250 w 219075"/>
                <a:gd name="connsiteY0" fmla="*/ 0 h 271463"/>
                <a:gd name="connsiteX1" fmla="*/ 23813 w 219075"/>
                <a:gd name="connsiteY1" fmla="*/ 104775 h 271463"/>
                <a:gd name="connsiteX2" fmla="*/ 0 w 219075"/>
                <a:gd name="connsiteY2" fmla="*/ 204788 h 271463"/>
                <a:gd name="connsiteX3" fmla="*/ 90488 w 219075"/>
                <a:gd name="connsiteY3" fmla="*/ 223838 h 271463"/>
                <a:gd name="connsiteX4" fmla="*/ 185738 w 219075"/>
                <a:gd name="connsiteY4" fmla="*/ 271463 h 271463"/>
                <a:gd name="connsiteX5" fmla="*/ 219075 w 219075"/>
                <a:gd name="connsiteY5" fmla="*/ 204788 h 271463"/>
                <a:gd name="connsiteX6" fmla="*/ 147638 w 219075"/>
                <a:gd name="connsiteY6" fmla="*/ 142875 h 271463"/>
                <a:gd name="connsiteX7" fmla="*/ 61913 w 219075"/>
                <a:gd name="connsiteY7" fmla="*/ 100013 h 271463"/>
                <a:gd name="connsiteX8" fmla="*/ 95250 w 219075"/>
                <a:gd name="connsiteY8" fmla="*/ 0 h 271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271463">
                  <a:moveTo>
                    <a:pt x="95250" y="0"/>
                  </a:moveTo>
                  <a:lnTo>
                    <a:pt x="23813" y="104775"/>
                  </a:lnTo>
                  <a:lnTo>
                    <a:pt x="0" y="204788"/>
                  </a:lnTo>
                  <a:lnTo>
                    <a:pt x="90488" y="223838"/>
                  </a:lnTo>
                  <a:lnTo>
                    <a:pt x="185738" y="271463"/>
                  </a:lnTo>
                  <a:lnTo>
                    <a:pt x="219075" y="204788"/>
                  </a:lnTo>
                  <a:lnTo>
                    <a:pt x="147638" y="142875"/>
                  </a:lnTo>
                  <a:lnTo>
                    <a:pt x="61913" y="100013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5" name="フリーフォーム 1173">
              <a:extLst>
                <a:ext uri="{FF2B5EF4-FFF2-40B4-BE49-F238E27FC236}">
                  <a16:creationId xmlns:a16="http://schemas.microsoft.com/office/drawing/2014/main" id="{399E702B-7BB3-44C6-8FB2-2D363755746A}"/>
                </a:ext>
              </a:extLst>
            </p:cNvPr>
            <p:cNvSpPr/>
            <p:nvPr/>
          </p:nvSpPr>
          <p:spPr bwMode="auto">
            <a:xfrm>
              <a:off x="7828758" y="3216041"/>
              <a:ext cx="1459287" cy="823904"/>
            </a:xfrm>
            <a:custGeom>
              <a:avLst/>
              <a:gdLst>
                <a:gd name="connsiteX0" fmla="*/ 28575 w 1990725"/>
                <a:gd name="connsiteY0" fmla="*/ 76200 h 1123950"/>
                <a:gd name="connsiteX1" fmla="*/ 114300 w 1990725"/>
                <a:gd name="connsiteY1" fmla="*/ 33338 h 1123950"/>
                <a:gd name="connsiteX2" fmla="*/ 1019175 w 1990725"/>
                <a:gd name="connsiteY2" fmla="*/ 0 h 1123950"/>
                <a:gd name="connsiteX3" fmla="*/ 1171575 w 1990725"/>
                <a:gd name="connsiteY3" fmla="*/ 95250 h 1123950"/>
                <a:gd name="connsiteX4" fmla="*/ 1123950 w 1990725"/>
                <a:gd name="connsiteY4" fmla="*/ 171450 h 1123950"/>
                <a:gd name="connsiteX5" fmla="*/ 1181100 w 1990725"/>
                <a:gd name="connsiteY5" fmla="*/ 185738 h 1123950"/>
                <a:gd name="connsiteX6" fmla="*/ 1209675 w 1990725"/>
                <a:gd name="connsiteY6" fmla="*/ 133350 h 1123950"/>
                <a:gd name="connsiteX7" fmla="*/ 1328737 w 1990725"/>
                <a:gd name="connsiteY7" fmla="*/ 180975 h 1123950"/>
                <a:gd name="connsiteX8" fmla="*/ 1419225 w 1990725"/>
                <a:gd name="connsiteY8" fmla="*/ 242888 h 1123950"/>
                <a:gd name="connsiteX9" fmla="*/ 1414462 w 1990725"/>
                <a:gd name="connsiteY9" fmla="*/ 361950 h 1123950"/>
                <a:gd name="connsiteX10" fmla="*/ 1428750 w 1990725"/>
                <a:gd name="connsiteY10" fmla="*/ 404813 h 1123950"/>
                <a:gd name="connsiteX11" fmla="*/ 1519237 w 1990725"/>
                <a:gd name="connsiteY11" fmla="*/ 342900 h 1123950"/>
                <a:gd name="connsiteX12" fmla="*/ 1552575 w 1990725"/>
                <a:gd name="connsiteY12" fmla="*/ 295275 h 1123950"/>
                <a:gd name="connsiteX13" fmla="*/ 1619250 w 1990725"/>
                <a:gd name="connsiteY13" fmla="*/ 300038 h 1123950"/>
                <a:gd name="connsiteX14" fmla="*/ 1647825 w 1990725"/>
                <a:gd name="connsiteY14" fmla="*/ 261938 h 1123950"/>
                <a:gd name="connsiteX15" fmla="*/ 1819275 w 1990725"/>
                <a:gd name="connsiteY15" fmla="*/ 242888 h 1123950"/>
                <a:gd name="connsiteX16" fmla="*/ 1895475 w 1990725"/>
                <a:gd name="connsiteY16" fmla="*/ 142875 h 1123950"/>
                <a:gd name="connsiteX17" fmla="*/ 1990725 w 1990725"/>
                <a:gd name="connsiteY17" fmla="*/ 228600 h 1123950"/>
                <a:gd name="connsiteX18" fmla="*/ 1833562 w 1990725"/>
                <a:gd name="connsiteY18" fmla="*/ 323850 h 1123950"/>
                <a:gd name="connsiteX19" fmla="*/ 1833562 w 1990725"/>
                <a:gd name="connsiteY19" fmla="*/ 419100 h 1123950"/>
                <a:gd name="connsiteX20" fmla="*/ 1728787 w 1990725"/>
                <a:gd name="connsiteY20" fmla="*/ 438150 h 1123950"/>
                <a:gd name="connsiteX21" fmla="*/ 1628775 w 1990725"/>
                <a:gd name="connsiteY21" fmla="*/ 600075 h 1123950"/>
                <a:gd name="connsiteX22" fmla="*/ 1643062 w 1990725"/>
                <a:gd name="connsiteY22" fmla="*/ 700088 h 1123950"/>
                <a:gd name="connsiteX23" fmla="*/ 1509712 w 1990725"/>
                <a:gd name="connsiteY23" fmla="*/ 819150 h 1123950"/>
                <a:gd name="connsiteX24" fmla="*/ 1452562 w 1990725"/>
                <a:gd name="connsiteY24" fmla="*/ 900113 h 1123950"/>
                <a:gd name="connsiteX25" fmla="*/ 1538287 w 1990725"/>
                <a:gd name="connsiteY25" fmla="*/ 1085850 h 1123950"/>
                <a:gd name="connsiteX26" fmla="*/ 1495425 w 1990725"/>
                <a:gd name="connsiteY26" fmla="*/ 1123950 h 1123950"/>
                <a:gd name="connsiteX27" fmla="*/ 1390650 w 1990725"/>
                <a:gd name="connsiteY27" fmla="*/ 957263 h 1123950"/>
                <a:gd name="connsiteX28" fmla="*/ 1328737 w 1990725"/>
                <a:gd name="connsiteY28" fmla="*/ 928688 h 1123950"/>
                <a:gd name="connsiteX29" fmla="*/ 1190625 w 1990725"/>
                <a:gd name="connsiteY29" fmla="*/ 909638 h 1123950"/>
                <a:gd name="connsiteX30" fmla="*/ 1104900 w 1990725"/>
                <a:gd name="connsiteY30" fmla="*/ 971550 h 1123950"/>
                <a:gd name="connsiteX31" fmla="*/ 1028700 w 1990725"/>
                <a:gd name="connsiteY31" fmla="*/ 957263 h 1123950"/>
                <a:gd name="connsiteX32" fmla="*/ 947737 w 1990725"/>
                <a:gd name="connsiteY32" fmla="*/ 1095375 h 1123950"/>
                <a:gd name="connsiteX33" fmla="*/ 852487 w 1990725"/>
                <a:gd name="connsiteY33" fmla="*/ 1062038 h 1123950"/>
                <a:gd name="connsiteX34" fmla="*/ 795337 w 1990725"/>
                <a:gd name="connsiteY34" fmla="*/ 938213 h 1123950"/>
                <a:gd name="connsiteX35" fmla="*/ 728662 w 1990725"/>
                <a:gd name="connsiteY35" fmla="*/ 976313 h 1123950"/>
                <a:gd name="connsiteX36" fmla="*/ 590550 w 1990725"/>
                <a:gd name="connsiteY36" fmla="*/ 857250 h 1123950"/>
                <a:gd name="connsiteX37" fmla="*/ 423862 w 1990725"/>
                <a:gd name="connsiteY37" fmla="*/ 862013 h 1123950"/>
                <a:gd name="connsiteX38" fmla="*/ 333375 w 1990725"/>
                <a:gd name="connsiteY38" fmla="*/ 819150 h 1123950"/>
                <a:gd name="connsiteX39" fmla="*/ 261937 w 1990725"/>
                <a:gd name="connsiteY39" fmla="*/ 823913 h 1123950"/>
                <a:gd name="connsiteX40" fmla="*/ 219075 w 1990725"/>
                <a:gd name="connsiteY40" fmla="*/ 766763 h 1123950"/>
                <a:gd name="connsiteX41" fmla="*/ 100012 w 1990725"/>
                <a:gd name="connsiteY41" fmla="*/ 704850 h 1123950"/>
                <a:gd name="connsiteX42" fmla="*/ 28575 w 1990725"/>
                <a:gd name="connsiteY42" fmla="*/ 447675 h 1123950"/>
                <a:gd name="connsiteX43" fmla="*/ 0 w 1990725"/>
                <a:gd name="connsiteY43" fmla="*/ 195263 h 1123950"/>
                <a:gd name="connsiteX44" fmla="*/ 28575 w 1990725"/>
                <a:gd name="connsiteY44" fmla="*/ 7620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990725" h="1123950">
                  <a:moveTo>
                    <a:pt x="28575" y="76200"/>
                  </a:moveTo>
                  <a:lnTo>
                    <a:pt x="114300" y="33338"/>
                  </a:lnTo>
                  <a:lnTo>
                    <a:pt x="1019175" y="0"/>
                  </a:lnTo>
                  <a:lnTo>
                    <a:pt x="1171575" y="95250"/>
                  </a:lnTo>
                  <a:lnTo>
                    <a:pt x="1123950" y="171450"/>
                  </a:lnTo>
                  <a:lnTo>
                    <a:pt x="1181100" y="185738"/>
                  </a:lnTo>
                  <a:lnTo>
                    <a:pt x="1209675" y="133350"/>
                  </a:lnTo>
                  <a:lnTo>
                    <a:pt x="1328737" y="180975"/>
                  </a:lnTo>
                  <a:lnTo>
                    <a:pt x="1419225" y="242888"/>
                  </a:lnTo>
                  <a:lnTo>
                    <a:pt x="1414462" y="361950"/>
                  </a:lnTo>
                  <a:lnTo>
                    <a:pt x="1428750" y="404813"/>
                  </a:lnTo>
                  <a:lnTo>
                    <a:pt x="1519237" y="342900"/>
                  </a:lnTo>
                  <a:lnTo>
                    <a:pt x="1552575" y="295275"/>
                  </a:lnTo>
                  <a:lnTo>
                    <a:pt x="1619250" y="300038"/>
                  </a:lnTo>
                  <a:lnTo>
                    <a:pt x="1647825" y="261938"/>
                  </a:lnTo>
                  <a:lnTo>
                    <a:pt x="1819275" y="242888"/>
                  </a:lnTo>
                  <a:lnTo>
                    <a:pt x="1895475" y="142875"/>
                  </a:lnTo>
                  <a:lnTo>
                    <a:pt x="1990725" y="228600"/>
                  </a:lnTo>
                  <a:lnTo>
                    <a:pt x="1833562" y="323850"/>
                  </a:lnTo>
                  <a:lnTo>
                    <a:pt x="1833562" y="419100"/>
                  </a:lnTo>
                  <a:lnTo>
                    <a:pt x="1728787" y="438150"/>
                  </a:lnTo>
                  <a:lnTo>
                    <a:pt x="1628775" y="600075"/>
                  </a:lnTo>
                  <a:lnTo>
                    <a:pt x="1643062" y="700088"/>
                  </a:lnTo>
                  <a:lnTo>
                    <a:pt x="1509712" y="819150"/>
                  </a:lnTo>
                  <a:lnTo>
                    <a:pt x="1452562" y="900113"/>
                  </a:lnTo>
                  <a:lnTo>
                    <a:pt x="1538287" y="1085850"/>
                  </a:lnTo>
                  <a:lnTo>
                    <a:pt x="1495425" y="1123950"/>
                  </a:lnTo>
                  <a:lnTo>
                    <a:pt x="1390650" y="957263"/>
                  </a:lnTo>
                  <a:lnTo>
                    <a:pt x="1328737" y="928688"/>
                  </a:lnTo>
                  <a:lnTo>
                    <a:pt x="1190625" y="909638"/>
                  </a:lnTo>
                  <a:lnTo>
                    <a:pt x="1104900" y="971550"/>
                  </a:lnTo>
                  <a:lnTo>
                    <a:pt x="1028700" y="957263"/>
                  </a:lnTo>
                  <a:lnTo>
                    <a:pt x="947737" y="1095375"/>
                  </a:lnTo>
                  <a:lnTo>
                    <a:pt x="852487" y="1062038"/>
                  </a:lnTo>
                  <a:lnTo>
                    <a:pt x="795337" y="938213"/>
                  </a:lnTo>
                  <a:lnTo>
                    <a:pt x="728662" y="976313"/>
                  </a:lnTo>
                  <a:lnTo>
                    <a:pt x="590550" y="857250"/>
                  </a:lnTo>
                  <a:lnTo>
                    <a:pt x="423862" y="862013"/>
                  </a:lnTo>
                  <a:lnTo>
                    <a:pt x="333375" y="819150"/>
                  </a:lnTo>
                  <a:lnTo>
                    <a:pt x="261937" y="823913"/>
                  </a:lnTo>
                  <a:lnTo>
                    <a:pt x="219075" y="766763"/>
                  </a:lnTo>
                  <a:lnTo>
                    <a:pt x="100012" y="704850"/>
                  </a:lnTo>
                  <a:lnTo>
                    <a:pt x="28575" y="447675"/>
                  </a:lnTo>
                  <a:lnTo>
                    <a:pt x="0" y="195263"/>
                  </a:lnTo>
                  <a:lnTo>
                    <a:pt x="28575" y="762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6" name="フリーフォーム 1174">
              <a:extLst>
                <a:ext uri="{FF2B5EF4-FFF2-40B4-BE49-F238E27FC236}">
                  <a16:creationId xmlns:a16="http://schemas.microsoft.com/office/drawing/2014/main" id="{2AC88B79-1764-4557-944D-09B59FC71676}"/>
                </a:ext>
              </a:extLst>
            </p:cNvPr>
            <p:cNvSpPr/>
            <p:nvPr/>
          </p:nvSpPr>
          <p:spPr bwMode="auto">
            <a:xfrm>
              <a:off x="6718583" y="2919297"/>
              <a:ext cx="233905" cy="143135"/>
            </a:xfrm>
            <a:custGeom>
              <a:avLst/>
              <a:gdLst>
                <a:gd name="connsiteX0" fmla="*/ 319087 w 319087"/>
                <a:gd name="connsiteY0" fmla="*/ 0 h 195262"/>
                <a:gd name="connsiteX1" fmla="*/ 228600 w 319087"/>
                <a:gd name="connsiteY1" fmla="*/ 14287 h 195262"/>
                <a:gd name="connsiteX2" fmla="*/ 0 w 319087"/>
                <a:gd name="connsiteY2" fmla="*/ 195262 h 195262"/>
                <a:gd name="connsiteX3" fmla="*/ 271462 w 319087"/>
                <a:gd name="connsiteY3" fmla="*/ 42862 h 195262"/>
                <a:gd name="connsiteX4" fmla="*/ 319087 w 319087"/>
                <a:gd name="connsiteY4" fmla="*/ 0 h 19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87" h="195262">
                  <a:moveTo>
                    <a:pt x="319087" y="0"/>
                  </a:moveTo>
                  <a:lnTo>
                    <a:pt x="228600" y="14287"/>
                  </a:lnTo>
                  <a:lnTo>
                    <a:pt x="0" y="195262"/>
                  </a:lnTo>
                  <a:lnTo>
                    <a:pt x="271462" y="42862"/>
                  </a:lnTo>
                  <a:lnTo>
                    <a:pt x="3190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7" name="フリーフォーム 1175">
              <a:extLst>
                <a:ext uri="{FF2B5EF4-FFF2-40B4-BE49-F238E27FC236}">
                  <a16:creationId xmlns:a16="http://schemas.microsoft.com/office/drawing/2014/main" id="{B691AFAB-EB06-4B23-A98F-3BB6559DFFF2}"/>
                </a:ext>
              </a:extLst>
            </p:cNvPr>
            <p:cNvSpPr/>
            <p:nvPr/>
          </p:nvSpPr>
          <p:spPr bwMode="auto">
            <a:xfrm>
              <a:off x="8031243" y="3813023"/>
              <a:ext cx="736626" cy="527158"/>
            </a:xfrm>
            <a:custGeom>
              <a:avLst/>
              <a:gdLst>
                <a:gd name="connsiteX0" fmla="*/ 0 w 1004887"/>
                <a:gd name="connsiteY0" fmla="*/ 0 h 719137"/>
                <a:gd name="connsiteX1" fmla="*/ 33337 w 1004887"/>
                <a:gd name="connsiteY1" fmla="*/ 142875 h 719137"/>
                <a:gd name="connsiteX2" fmla="*/ 80962 w 1004887"/>
                <a:gd name="connsiteY2" fmla="*/ 176212 h 719137"/>
                <a:gd name="connsiteX3" fmla="*/ 57150 w 1004887"/>
                <a:gd name="connsiteY3" fmla="*/ 238125 h 719137"/>
                <a:gd name="connsiteX4" fmla="*/ 238125 w 1004887"/>
                <a:gd name="connsiteY4" fmla="*/ 395287 h 719137"/>
                <a:gd name="connsiteX5" fmla="*/ 166687 w 1004887"/>
                <a:gd name="connsiteY5" fmla="*/ 257175 h 719137"/>
                <a:gd name="connsiteX6" fmla="*/ 61912 w 1004887"/>
                <a:gd name="connsiteY6" fmla="*/ 47625 h 719137"/>
                <a:gd name="connsiteX7" fmla="*/ 109537 w 1004887"/>
                <a:gd name="connsiteY7" fmla="*/ 76200 h 719137"/>
                <a:gd name="connsiteX8" fmla="*/ 195262 w 1004887"/>
                <a:gd name="connsiteY8" fmla="*/ 200025 h 719137"/>
                <a:gd name="connsiteX9" fmla="*/ 314325 w 1004887"/>
                <a:gd name="connsiteY9" fmla="*/ 361950 h 719137"/>
                <a:gd name="connsiteX10" fmla="*/ 438150 w 1004887"/>
                <a:gd name="connsiteY10" fmla="*/ 523875 h 719137"/>
                <a:gd name="connsiteX11" fmla="*/ 495300 w 1004887"/>
                <a:gd name="connsiteY11" fmla="*/ 614362 h 719137"/>
                <a:gd name="connsiteX12" fmla="*/ 704850 w 1004887"/>
                <a:gd name="connsiteY12" fmla="*/ 685800 h 719137"/>
                <a:gd name="connsiteX13" fmla="*/ 752475 w 1004887"/>
                <a:gd name="connsiteY13" fmla="*/ 647700 h 719137"/>
                <a:gd name="connsiteX14" fmla="*/ 790575 w 1004887"/>
                <a:gd name="connsiteY14" fmla="*/ 719137 h 719137"/>
                <a:gd name="connsiteX15" fmla="*/ 857250 w 1004887"/>
                <a:gd name="connsiteY15" fmla="*/ 695325 h 719137"/>
                <a:gd name="connsiteX16" fmla="*/ 862012 w 1004887"/>
                <a:gd name="connsiteY16" fmla="*/ 628650 h 719137"/>
                <a:gd name="connsiteX17" fmla="*/ 923925 w 1004887"/>
                <a:gd name="connsiteY17" fmla="*/ 590550 h 719137"/>
                <a:gd name="connsiteX18" fmla="*/ 957262 w 1004887"/>
                <a:gd name="connsiteY18" fmla="*/ 647700 h 719137"/>
                <a:gd name="connsiteX19" fmla="*/ 1004887 w 1004887"/>
                <a:gd name="connsiteY19" fmla="*/ 457200 h 719137"/>
                <a:gd name="connsiteX20" fmla="*/ 914400 w 1004887"/>
                <a:gd name="connsiteY20" fmla="*/ 457200 h 719137"/>
                <a:gd name="connsiteX21" fmla="*/ 885825 w 1004887"/>
                <a:gd name="connsiteY21" fmla="*/ 509587 h 719137"/>
                <a:gd name="connsiteX22" fmla="*/ 790575 w 1004887"/>
                <a:gd name="connsiteY22" fmla="*/ 581025 h 719137"/>
                <a:gd name="connsiteX23" fmla="*/ 695325 w 1004887"/>
                <a:gd name="connsiteY23" fmla="*/ 547687 h 719137"/>
                <a:gd name="connsiteX24" fmla="*/ 633412 w 1004887"/>
                <a:gd name="connsiteY24" fmla="*/ 361950 h 719137"/>
                <a:gd name="connsiteX25" fmla="*/ 671512 w 1004887"/>
                <a:gd name="connsiteY25" fmla="*/ 271462 h 719137"/>
                <a:gd name="connsiteX26" fmla="*/ 576262 w 1004887"/>
                <a:gd name="connsiteY26" fmla="*/ 261937 h 719137"/>
                <a:gd name="connsiteX27" fmla="*/ 528637 w 1004887"/>
                <a:gd name="connsiteY27" fmla="*/ 128587 h 719137"/>
                <a:gd name="connsiteX28" fmla="*/ 447675 w 1004887"/>
                <a:gd name="connsiteY28" fmla="*/ 161925 h 719137"/>
                <a:gd name="connsiteX29" fmla="*/ 323850 w 1004887"/>
                <a:gd name="connsiteY29" fmla="*/ 47625 h 719137"/>
                <a:gd name="connsiteX30" fmla="*/ 161925 w 1004887"/>
                <a:gd name="connsiteY30" fmla="*/ 47625 h 719137"/>
                <a:gd name="connsiteX31" fmla="*/ 80962 w 1004887"/>
                <a:gd name="connsiteY31" fmla="*/ 9525 h 719137"/>
                <a:gd name="connsiteX32" fmla="*/ 0 w 1004887"/>
                <a:gd name="connsiteY32" fmla="*/ 0 h 719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04887" h="719137">
                  <a:moveTo>
                    <a:pt x="0" y="0"/>
                  </a:moveTo>
                  <a:lnTo>
                    <a:pt x="33337" y="142875"/>
                  </a:lnTo>
                  <a:lnTo>
                    <a:pt x="80962" y="176212"/>
                  </a:lnTo>
                  <a:lnTo>
                    <a:pt x="57150" y="238125"/>
                  </a:lnTo>
                  <a:lnTo>
                    <a:pt x="238125" y="395287"/>
                  </a:lnTo>
                  <a:lnTo>
                    <a:pt x="166687" y="257175"/>
                  </a:lnTo>
                  <a:lnTo>
                    <a:pt x="61912" y="47625"/>
                  </a:lnTo>
                  <a:lnTo>
                    <a:pt x="109537" y="76200"/>
                  </a:lnTo>
                  <a:lnTo>
                    <a:pt x="195262" y="200025"/>
                  </a:lnTo>
                  <a:lnTo>
                    <a:pt x="314325" y="361950"/>
                  </a:lnTo>
                  <a:lnTo>
                    <a:pt x="438150" y="523875"/>
                  </a:lnTo>
                  <a:lnTo>
                    <a:pt x="495300" y="614362"/>
                  </a:lnTo>
                  <a:lnTo>
                    <a:pt x="704850" y="685800"/>
                  </a:lnTo>
                  <a:lnTo>
                    <a:pt x="752475" y="647700"/>
                  </a:lnTo>
                  <a:lnTo>
                    <a:pt x="790575" y="719137"/>
                  </a:lnTo>
                  <a:lnTo>
                    <a:pt x="857250" y="695325"/>
                  </a:lnTo>
                  <a:lnTo>
                    <a:pt x="862012" y="628650"/>
                  </a:lnTo>
                  <a:lnTo>
                    <a:pt x="923925" y="590550"/>
                  </a:lnTo>
                  <a:lnTo>
                    <a:pt x="957262" y="647700"/>
                  </a:lnTo>
                  <a:lnTo>
                    <a:pt x="1004887" y="457200"/>
                  </a:lnTo>
                  <a:lnTo>
                    <a:pt x="914400" y="457200"/>
                  </a:lnTo>
                  <a:lnTo>
                    <a:pt x="885825" y="509587"/>
                  </a:lnTo>
                  <a:lnTo>
                    <a:pt x="790575" y="581025"/>
                  </a:lnTo>
                  <a:lnTo>
                    <a:pt x="695325" y="547687"/>
                  </a:lnTo>
                  <a:lnTo>
                    <a:pt x="633412" y="361950"/>
                  </a:lnTo>
                  <a:lnTo>
                    <a:pt x="671512" y="271462"/>
                  </a:lnTo>
                  <a:lnTo>
                    <a:pt x="576262" y="261937"/>
                  </a:lnTo>
                  <a:lnTo>
                    <a:pt x="528637" y="128587"/>
                  </a:lnTo>
                  <a:lnTo>
                    <a:pt x="447675" y="161925"/>
                  </a:lnTo>
                  <a:lnTo>
                    <a:pt x="323850" y="47625"/>
                  </a:lnTo>
                  <a:lnTo>
                    <a:pt x="161925" y="47625"/>
                  </a:lnTo>
                  <a:lnTo>
                    <a:pt x="80962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8" name="フリーフォーム 1177">
              <a:extLst>
                <a:ext uri="{FF2B5EF4-FFF2-40B4-BE49-F238E27FC236}">
                  <a16:creationId xmlns:a16="http://schemas.microsoft.com/office/drawing/2014/main" id="{1FE7DCB9-BA08-4677-A3E8-F980F0C73C9D}"/>
                </a:ext>
              </a:extLst>
            </p:cNvPr>
            <p:cNvSpPr/>
            <p:nvPr/>
          </p:nvSpPr>
          <p:spPr bwMode="auto">
            <a:xfrm>
              <a:off x="8624733" y="4245922"/>
              <a:ext cx="105897" cy="132662"/>
            </a:xfrm>
            <a:custGeom>
              <a:avLst/>
              <a:gdLst>
                <a:gd name="connsiteX0" fmla="*/ 114300 w 145256"/>
                <a:gd name="connsiteY0" fmla="*/ 0 h 180975"/>
                <a:gd name="connsiteX1" fmla="*/ 47625 w 145256"/>
                <a:gd name="connsiteY1" fmla="*/ 38100 h 180975"/>
                <a:gd name="connsiteX2" fmla="*/ 52387 w 145256"/>
                <a:gd name="connsiteY2" fmla="*/ 104775 h 180975"/>
                <a:gd name="connsiteX3" fmla="*/ 0 w 145256"/>
                <a:gd name="connsiteY3" fmla="*/ 128587 h 180975"/>
                <a:gd name="connsiteX4" fmla="*/ 88106 w 145256"/>
                <a:gd name="connsiteY4" fmla="*/ 180975 h 180975"/>
                <a:gd name="connsiteX5" fmla="*/ 142875 w 145256"/>
                <a:gd name="connsiteY5" fmla="*/ 111918 h 180975"/>
                <a:gd name="connsiteX6" fmla="*/ 145256 w 145256"/>
                <a:gd name="connsiteY6" fmla="*/ 57150 h 180975"/>
                <a:gd name="connsiteX7" fmla="*/ 114300 w 145256"/>
                <a:gd name="connsiteY7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56" h="180975">
                  <a:moveTo>
                    <a:pt x="114300" y="0"/>
                  </a:moveTo>
                  <a:lnTo>
                    <a:pt x="47625" y="38100"/>
                  </a:lnTo>
                  <a:lnTo>
                    <a:pt x="52387" y="104775"/>
                  </a:lnTo>
                  <a:lnTo>
                    <a:pt x="0" y="128587"/>
                  </a:lnTo>
                  <a:lnTo>
                    <a:pt x="88106" y="180975"/>
                  </a:lnTo>
                  <a:lnTo>
                    <a:pt x="142875" y="111918"/>
                  </a:lnTo>
                  <a:lnTo>
                    <a:pt x="145256" y="5715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9" name="フリーフォーム 1178">
              <a:extLst>
                <a:ext uri="{FF2B5EF4-FFF2-40B4-BE49-F238E27FC236}">
                  <a16:creationId xmlns:a16="http://schemas.microsoft.com/office/drawing/2014/main" id="{7B517D88-FC6D-47AA-A3DE-64A928058140}"/>
                </a:ext>
              </a:extLst>
            </p:cNvPr>
            <p:cNvSpPr/>
            <p:nvPr/>
          </p:nvSpPr>
          <p:spPr bwMode="auto">
            <a:xfrm>
              <a:off x="8827218" y="4100458"/>
              <a:ext cx="252524" cy="96588"/>
            </a:xfrm>
            <a:custGeom>
              <a:avLst/>
              <a:gdLst>
                <a:gd name="connsiteX0" fmla="*/ 345281 w 345281"/>
                <a:gd name="connsiteY0" fmla="*/ 119062 h 130969"/>
                <a:gd name="connsiteX1" fmla="*/ 173831 w 345281"/>
                <a:gd name="connsiteY1" fmla="*/ 0 h 130969"/>
                <a:gd name="connsiteX2" fmla="*/ 11906 w 345281"/>
                <a:gd name="connsiteY2" fmla="*/ 14287 h 130969"/>
                <a:gd name="connsiteX3" fmla="*/ 0 w 345281"/>
                <a:gd name="connsiteY3" fmla="*/ 50006 h 130969"/>
                <a:gd name="connsiteX4" fmla="*/ 111918 w 345281"/>
                <a:gd name="connsiteY4" fmla="*/ 47625 h 130969"/>
                <a:gd name="connsiteX5" fmla="*/ 235743 w 345281"/>
                <a:gd name="connsiteY5" fmla="*/ 104775 h 130969"/>
                <a:gd name="connsiteX6" fmla="*/ 235743 w 345281"/>
                <a:gd name="connsiteY6" fmla="*/ 130969 h 130969"/>
                <a:gd name="connsiteX7" fmla="*/ 345281 w 345281"/>
                <a:gd name="connsiteY7" fmla="*/ 119062 h 130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5281" h="130969">
                  <a:moveTo>
                    <a:pt x="345281" y="119062"/>
                  </a:moveTo>
                  <a:lnTo>
                    <a:pt x="173831" y="0"/>
                  </a:lnTo>
                  <a:lnTo>
                    <a:pt x="11906" y="14287"/>
                  </a:lnTo>
                  <a:lnTo>
                    <a:pt x="0" y="50006"/>
                  </a:lnTo>
                  <a:lnTo>
                    <a:pt x="111918" y="47625"/>
                  </a:lnTo>
                  <a:lnTo>
                    <a:pt x="235743" y="104775"/>
                  </a:lnTo>
                  <a:lnTo>
                    <a:pt x="235743" y="130969"/>
                  </a:lnTo>
                  <a:lnTo>
                    <a:pt x="345281" y="11906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0" name="フリーフォーム 1179">
              <a:extLst>
                <a:ext uri="{FF2B5EF4-FFF2-40B4-BE49-F238E27FC236}">
                  <a16:creationId xmlns:a16="http://schemas.microsoft.com/office/drawing/2014/main" id="{5C33EA7D-09B7-4BD0-9BBA-98922FC88D89}"/>
                </a:ext>
              </a:extLst>
            </p:cNvPr>
            <p:cNvSpPr/>
            <p:nvPr/>
          </p:nvSpPr>
          <p:spPr bwMode="auto">
            <a:xfrm>
              <a:off x="9064614" y="4204028"/>
              <a:ext cx="90769" cy="52366"/>
            </a:xfrm>
            <a:custGeom>
              <a:avLst/>
              <a:gdLst>
                <a:gd name="connsiteX0" fmla="*/ 97631 w 123825"/>
                <a:gd name="connsiteY0" fmla="*/ 0 h 71437"/>
                <a:gd name="connsiteX1" fmla="*/ 123825 w 123825"/>
                <a:gd name="connsiteY1" fmla="*/ 38100 h 71437"/>
                <a:gd name="connsiteX2" fmla="*/ 97631 w 123825"/>
                <a:gd name="connsiteY2" fmla="*/ 71437 h 71437"/>
                <a:gd name="connsiteX3" fmla="*/ 0 w 123825"/>
                <a:gd name="connsiteY3" fmla="*/ 54768 h 71437"/>
                <a:gd name="connsiteX4" fmla="*/ 97631 w 123825"/>
                <a:gd name="connsiteY4" fmla="*/ 0 h 7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25" h="71437">
                  <a:moveTo>
                    <a:pt x="97631" y="0"/>
                  </a:moveTo>
                  <a:lnTo>
                    <a:pt x="123825" y="38100"/>
                  </a:lnTo>
                  <a:lnTo>
                    <a:pt x="97631" y="71437"/>
                  </a:lnTo>
                  <a:lnTo>
                    <a:pt x="0" y="54768"/>
                  </a:lnTo>
                  <a:lnTo>
                    <a:pt x="9763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1" name="フリーフォーム 1180">
              <a:extLst>
                <a:ext uri="{FF2B5EF4-FFF2-40B4-BE49-F238E27FC236}">
                  <a16:creationId xmlns:a16="http://schemas.microsoft.com/office/drawing/2014/main" id="{13E86C61-60CE-48B1-83A8-F2FA55FB68BD}"/>
                </a:ext>
              </a:extLst>
            </p:cNvPr>
            <p:cNvSpPr/>
            <p:nvPr/>
          </p:nvSpPr>
          <p:spPr bwMode="auto">
            <a:xfrm>
              <a:off x="9134436" y="4197046"/>
              <a:ext cx="104734" cy="55858"/>
            </a:xfrm>
            <a:custGeom>
              <a:avLst/>
              <a:gdLst>
                <a:gd name="connsiteX0" fmla="*/ 0 w 142875"/>
                <a:gd name="connsiteY0" fmla="*/ 11906 h 76200"/>
                <a:gd name="connsiteX1" fmla="*/ 40481 w 142875"/>
                <a:gd name="connsiteY1" fmla="*/ 59531 h 76200"/>
                <a:gd name="connsiteX2" fmla="*/ 130968 w 142875"/>
                <a:gd name="connsiteY2" fmla="*/ 76200 h 76200"/>
                <a:gd name="connsiteX3" fmla="*/ 142875 w 142875"/>
                <a:gd name="connsiteY3" fmla="*/ 35718 h 76200"/>
                <a:gd name="connsiteX4" fmla="*/ 50006 w 142875"/>
                <a:gd name="connsiteY4" fmla="*/ 0 h 76200"/>
                <a:gd name="connsiteX5" fmla="*/ 0 w 142875"/>
                <a:gd name="connsiteY5" fmla="*/ 11906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875" h="76200">
                  <a:moveTo>
                    <a:pt x="0" y="11906"/>
                  </a:moveTo>
                  <a:lnTo>
                    <a:pt x="40481" y="59531"/>
                  </a:lnTo>
                  <a:lnTo>
                    <a:pt x="130968" y="76200"/>
                  </a:lnTo>
                  <a:lnTo>
                    <a:pt x="142875" y="35718"/>
                  </a:lnTo>
                  <a:lnTo>
                    <a:pt x="50006" y="0"/>
                  </a:lnTo>
                  <a:lnTo>
                    <a:pt x="0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2" name="フリーフォーム 1184">
              <a:extLst>
                <a:ext uri="{FF2B5EF4-FFF2-40B4-BE49-F238E27FC236}">
                  <a16:creationId xmlns:a16="http://schemas.microsoft.com/office/drawing/2014/main" id="{524A3AA3-46BA-4E55-AE28-D65F2DBEFF43}"/>
                </a:ext>
              </a:extLst>
            </p:cNvPr>
            <p:cNvSpPr/>
            <p:nvPr/>
          </p:nvSpPr>
          <p:spPr bwMode="auto">
            <a:xfrm>
              <a:off x="9242660" y="4226138"/>
              <a:ext cx="53530" cy="30256"/>
            </a:xfrm>
            <a:custGeom>
              <a:avLst/>
              <a:gdLst>
                <a:gd name="connsiteX0" fmla="*/ 0 w 73819"/>
                <a:gd name="connsiteY0" fmla="*/ 40481 h 40481"/>
                <a:gd name="connsiteX1" fmla="*/ 26194 w 73819"/>
                <a:gd name="connsiteY1" fmla="*/ 0 h 40481"/>
                <a:gd name="connsiteX2" fmla="*/ 73819 w 73819"/>
                <a:gd name="connsiteY2" fmla="*/ 21431 h 40481"/>
                <a:gd name="connsiteX3" fmla="*/ 61913 w 73819"/>
                <a:gd name="connsiteY3" fmla="*/ 40481 h 40481"/>
                <a:gd name="connsiteX4" fmla="*/ 0 w 73819"/>
                <a:gd name="connsiteY4" fmla="*/ 40481 h 40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819" h="40481">
                  <a:moveTo>
                    <a:pt x="0" y="40481"/>
                  </a:moveTo>
                  <a:lnTo>
                    <a:pt x="26194" y="0"/>
                  </a:lnTo>
                  <a:lnTo>
                    <a:pt x="73819" y="21431"/>
                  </a:lnTo>
                  <a:lnTo>
                    <a:pt x="61913" y="40481"/>
                  </a:lnTo>
                  <a:lnTo>
                    <a:pt x="0" y="404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3" name="フリーフォーム 1185">
              <a:extLst>
                <a:ext uri="{FF2B5EF4-FFF2-40B4-BE49-F238E27FC236}">
                  <a16:creationId xmlns:a16="http://schemas.microsoft.com/office/drawing/2014/main" id="{B0477BE2-0B5B-415E-8294-953EC88F8377}"/>
                </a:ext>
              </a:extLst>
            </p:cNvPr>
            <p:cNvSpPr/>
            <p:nvPr/>
          </p:nvSpPr>
          <p:spPr bwMode="auto">
            <a:xfrm>
              <a:off x="8720157" y="4305270"/>
              <a:ext cx="132662" cy="91933"/>
            </a:xfrm>
            <a:custGeom>
              <a:avLst/>
              <a:gdLst>
                <a:gd name="connsiteX0" fmla="*/ 16669 w 180975"/>
                <a:gd name="connsiteY0" fmla="*/ 19050 h 126206"/>
                <a:gd name="connsiteX1" fmla="*/ 126207 w 180975"/>
                <a:gd name="connsiteY1" fmla="*/ 0 h 126206"/>
                <a:gd name="connsiteX2" fmla="*/ 180975 w 180975"/>
                <a:gd name="connsiteY2" fmla="*/ 35719 h 126206"/>
                <a:gd name="connsiteX3" fmla="*/ 47625 w 180975"/>
                <a:gd name="connsiteY3" fmla="*/ 126206 h 126206"/>
                <a:gd name="connsiteX4" fmla="*/ 28575 w 180975"/>
                <a:gd name="connsiteY4" fmla="*/ 88106 h 126206"/>
                <a:gd name="connsiteX5" fmla="*/ 0 w 180975"/>
                <a:gd name="connsiteY5" fmla="*/ 66675 h 126206"/>
                <a:gd name="connsiteX6" fmla="*/ 16669 w 180975"/>
                <a:gd name="connsiteY6" fmla="*/ 19050 h 126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0975" h="126206">
                  <a:moveTo>
                    <a:pt x="16669" y="19050"/>
                  </a:moveTo>
                  <a:lnTo>
                    <a:pt x="126207" y="0"/>
                  </a:lnTo>
                  <a:lnTo>
                    <a:pt x="180975" y="35719"/>
                  </a:lnTo>
                  <a:lnTo>
                    <a:pt x="47625" y="126206"/>
                  </a:lnTo>
                  <a:lnTo>
                    <a:pt x="28575" y="88106"/>
                  </a:lnTo>
                  <a:lnTo>
                    <a:pt x="0" y="66675"/>
                  </a:lnTo>
                  <a:lnTo>
                    <a:pt x="16669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4" name="フリーフォーム 1186">
              <a:extLst>
                <a:ext uri="{FF2B5EF4-FFF2-40B4-BE49-F238E27FC236}">
                  <a16:creationId xmlns:a16="http://schemas.microsoft.com/office/drawing/2014/main" id="{DF8F6F7F-F4AC-4716-9F73-949C42CA70BF}"/>
                </a:ext>
              </a:extLst>
            </p:cNvPr>
            <p:cNvSpPr/>
            <p:nvPr/>
          </p:nvSpPr>
          <p:spPr bwMode="auto">
            <a:xfrm>
              <a:off x="8685246" y="4344836"/>
              <a:ext cx="79132" cy="59349"/>
            </a:xfrm>
            <a:custGeom>
              <a:avLst/>
              <a:gdLst>
                <a:gd name="connsiteX0" fmla="*/ 28575 w 107157"/>
                <a:gd name="connsiteY0" fmla="*/ 0 h 80962"/>
                <a:gd name="connsiteX1" fmla="*/ 107157 w 107157"/>
                <a:gd name="connsiteY1" fmla="*/ 73819 h 80962"/>
                <a:gd name="connsiteX2" fmla="*/ 69057 w 107157"/>
                <a:gd name="connsiteY2" fmla="*/ 80962 h 80962"/>
                <a:gd name="connsiteX3" fmla="*/ 0 w 107157"/>
                <a:gd name="connsiteY3" fmla="*/ 50006 h 80962"/>
                <a:gd name="connsiteX4" fmla="*/ 28575 w 107157"/>
                <a:gd name="connsiteY4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157" h="80962">
                  <a:moveTo>
                    <a:pt x="28575" y="0"/>
                  </a:moveTo>
                  <a:lnTo>
                    <a:pt x="107157" y="73819"/>
                  </a:lnTo>
                  <a:lnTo>
                    <a:pt x="69057" y="80962"/>
                  </a:lnTo>
                  <a:lnTo>
                    <a:pt x="0" y="50006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5" name="フリーフォーム 1187">
              <a:extLst>
                <a:ext uri="{FF2B5EF4-FFF2-40B4-BE49-F238E27FC236}">
                  <a16:creationId xmlns:a16="http://schemas.microsoft.com/office/drawing/2014/main" id="{6DBB7985-E146-40DE-82C2-C21174D6153D}"/>
                </a:ext>
              </a:extLst>
            </p:cNvPr>
            <p:cNvSpPr/>
            <p:nvPr/>
          </p:nvSpPr>
          <p:spPr bwMode="auto">
            <a:xfrm>
              <a:off x="8750413" y="4330872"/>
              <a:ext cx="101242" cy="122189"/>
            </a:xfrm>
            <a:custGeom>
              <a:avLst/>
              <a:gdLst>
                <a:gd name="connsiteX0" fmla="*/ 138112 w 138112"/>
                <a:gd name="connsiteY0" fmla="*/ 0 h 166687"/>
                <a:gd name="connsiteX1" fmla="*/ 0 w 138112"/>
                <a:gd name="connsiteY1" fmla="*/ 102394 h 166687"/>
                <a:gd name="connsiteX2" fmla="*/ 69056 w 138112"/>
                <a:gd name="connsiteY2" fmla="*/ 166687 h 166687"/>
                <a:gd name="connsiteX3" fmla="*/ 133350 w 138112"/>
                <a:gd name="connsiteY3" fmla="*/ 159544 h 166687"/>
                <a:gd name="connsiteX4" fmla="*/ 138112 w 138112"/>
                <a:gd name="connsiteY4" fmla="*/ 0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166687">
                  <a:moveTo>
                    <a:pt x="138112" y="0"/>
                  </a:moveTo>
                  <a:lnTo>
                    <a:pt x="0" y="102394"/>
                  </a:lnTo>
                  <a:lnTo>
                    <a:pt x="69056" y="166687"/>
                  </a:lnTo>
                  <a:lnTo>
                    <a:pt x="133350" y="159544"/>
                  </a:lnTo>
                  <a:lnTo>
                    <a:pt x="1381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6" name="フリーフォーム 1188">
              <a:extLst>
                <a:ext uri="{FF2B5EF4-FFF2-40B4-BE49-F238E27FC236}">
                  <a16:creationId xmlns:a16="http://schemas.microsoft.com/office/drawing/2014/main" id="{A49149DF-7146-488C-8DBA-8B4B34FB1FF4}"/>
                </a:ext>
              </a:extLst>
            </p:cNvPr>
            <p:cNvSpPr/>
            <p:nvPr/>
          </p:nvSpPr>
          <p:spPr bwMode="auto">
            <a:xfrm>
              <a:off x="8782997" y="4449570"/>
              <a:ext cx="93097" cy="73314"/>
            </a:xfrm>
            <a:custGeom>
              <a:avLst/>
              <a:gdLst>
                <a:gd name="connsiteX0" fmla="*/ 88107 w 126207"/>
                <a:gd name="connsiteY0" fmla="*/ 0 h 100012"/>
                <a:gd name="connsiteX1" fmla="*/ 26194 w 126207"/>
                <a:gd name="connsiteY1" fmla="*/ 7144 h 100012"/>
                <a:gd name="connsiteX2" fmla="*/ 0 w 126207"/>
                <a:gd name="connsiteY2" fmla="*/ 40481 h 100012"/>
                <a:gd name="connsiteX3" fmla="*/ 116682 w 126207"/>
                <a:gd name="connsiteY3" fmla="*/ 100012 h 100012"/>
                <a:gd name="connsiteX4" fmla="*/ 126207 w 126207"/>
                <a:gd name="connsiteY4" fmla="*/ 50006 h 100012"/>
                <a:gd name="connsiteX5" fmla="*/ 88107 w 126207"/>
                <a:gd name="connsiteY5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6207" h="100012">
                  <a:moveTo>
                    <a:pt x="88107" y="0"/>
                  </a:moveTo>
                  <a:lnTo>
                    <a:pt x="26194" y="7144"/>
                  </a:lnTo>
                  <a:lnTo>
                    <a:pt x="0" y="40481"/>
                  </a:lnTo>
                  <a:lnTo>
                    <a:pt x="116682" y="100012"/>
                  </a:lnTo>
                  <a:lnTo>
                    <a:pt x="126207" y="50006"/>
                  </a:lnTo>
                  <a:lnTo>
                    <a:pt x="8810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7" name="フリーフォーム 1189">
              <a:extLst>
                <a:ext uri="{FF2B5EF4-FFF2-40B4-BE49-F238E27FC236}">
                  <a16:creationId xmlns:a16="http://schemas.microsoft.com/office/drawing/2014/main" id="{BCB89F7C-48B5-48D5-B38C-E1577C8775A1}"/>
                </a:ext>
              </a:extLst>
            </p:cNvPr>
            <p:cNvSpPr/>
            <p:nvPr/>
          </p:nvSpPr>
          <p:spPr bwMode="auto">
            <a:xfrm>
              <a:off x="8872602" y="4480990"/>
              <a:ext cx="151282" cy="76805"/>
            </a:xfrm>
            <a:custGeom>
              <a:avLst/>
              <a:gdLst>
                <a:gd name="connsiteX0" fmla="*/ 0 w 207169"/>
                <a:gd name="connsiteY0" fmla="*/ 9525 h 104775"/>
                <a:gd name="connsiteX1" fmla="*/ 45244 w 207169"/>
                <a:gd name="connsiteY1" fmla="*/ 40482 h 104775"/>
                <a:gd name="connsiteX2" fmla="*/ 97631 w 207169"/>
                <a:gd name="connsiteY2" fmla="*/ 0 h 104775"/>
                <a:gd name="connsiteX3" fmla="*/ 147638 w 207169"/>
                <a:gd name="connsiteY3" fmla="*/ 4763 h 104775"/>
                <a:gd name="connsiteX4" fmla="*/ 207169 w 207169"/>
                <a:gd name="connsiteY4" fmla="*/ 59532 h 104775"/>
                <a:gd name="connsiteX5" fmla="*/ 159544 w 207169"/>
                <a:gd name="connsiteY5" fmla="*/ 104775 h 104775"/>
                <a:gd name="connsiteX6" fmla="*/ 138113 w 207169"/>
                <a:gd name="connsiteY6" fmla="*/ 47625 h 104775"/>
                <a:gd name="connsiteX7" fmla="*/ 104775 w 207169"/>
                <a:gd name="connsiteY7" fmla="*/ 40482 h 104775"/>
                <a:gd name="connsiteX8" fmla="*/ 80963 w 207169"/>
                <a:gd name="connsiteY8" fmla="*/ 54769 h 104775"/>
                <a:gd name="connsiteX9" fmla="*/ 97631 w 207169"/>
                <a:gd name="connsiteY9" fmla="*/ 88107 h 104775"/>
                <a:gd name="connsiteX10" fmla="*/ 73819 w 207169"/>
                <a:gd name="connsiteY10" fmla="*/ 102394 h 104775"/>
                <a:gd name="connsiteX11" fmla="*/ 2381 w 207169"/>
                <a:gd name="connsiteY11" fmla="*/ 61913 h 104775"/>
                <a:gd name="connsiteX12" fmla="*/ 0 w 207169"/>
                <a:gd name="connsiteY12" fmla="*/ 952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7169" h="104775">
                  <a:moveTo>
                    <a:pt x="0" y="9525"/>
                  </a:moveTo>
                  <a:lnTo>
                    <a:pt x="45244" y="40482"/>
                  </a:lnTo>
                  <a:lnTo>
                    <a:pt x="97631" y="0"/>
                  </a:lnTo>
                  <a:lnTo>
                    <a:pt x="147638" y="4763"/>
                  </a:lnTo>
                  <a:lnTo>
                    <a:pt x="207169" y="59532"/>
                  </a:lnTo>
                  <a:lnTo>
                    <a:pt x="159544" y="104775"/>
                  </a:lnTo>
                  <a:lnTo>
                    <a:pt x="138113" y="47625"/>
                  </a:lnTo>
                  <a:lnTo>
                    <a:pt x="104775" y="40482"/>
                  </a:lnTo>
                  <a:lnTo>
                    <a:pt x="80963" y="54769"/>
                  </a:lnTo>
                  <a:lnTo>
                    <a:pt x="97631" y="88107"/>
                  </a:lnTo>
                  <a:lnTo>
                    <a:pt x="73819" y="102394"/>
                  </a:lnTo>
                  <a:lnTo>
                    <a:pt x="2381" y="61913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8" name="フリーフォーム 1190">
              <a:extLst>
                <a:ext uri="{FF2B5EF4-FFF2-40B4-BE49-F238E27FC236}">
                  <a16:creationId xmlns:a16="http://schemas.microsoft.com/office/drawing/2014/main" id="{894AD134-E3DF-42D5-9787-5C3025038E09}"/>
                </a:ext>
              </a:extLst>
            </p:cNvPr>
            <p:cNvSpPr/>
            <p:nvPr/>
          </p:nvSpPr>
          <p:spPr bwMode="auto">
            <a:xfrm>
              <a:off x="8956389" y="4420478"/>
              <a:ext cx="294418" cy="401478"/>
            </a:xfrm>
            <a:custGeom>
              <a:avLst/>
              <a:gdLst>
                <a:gd name="connsiteX0" fmla="*/ 59531 w 402431"/>
                <a:gd name="connsiteY0" fmla="*/ 185737 h 547687"/>
                <a:gd name="connsiteX1" fmla="*/ 90488 w 402431"/>
                <a:gd name="connsiteY1" fmla="*/ 142875 h 547687"/>
                <a:gd name="connsiteX2" fmla="*/ 80963 w 402431"/>
                <a:gd name="connsiteY2" fmla="*/ 128587 h 547687"/>
                <a:gd name="connsiteX3" fmla="*/ 121444 w 402431"/>
                <a:gd name="connsiteY3" fmla="*/ 33337 h 547687"/>
                <a:gd name="connsiteX4" fmla="*/ 245269 w 402431"/>
                <a:gd name="connsiteY4" fmla="*/ 0 h 547687"/>
                <a:gd name="connsiteX5" fmla="*/ 202406 w 402431"/>
                <a:gd name="connsiteY5" fmla="*/ 97631 h 547687"/>
                <a:gd name="connsiteX6" fmla="*/ 230981 w 402431"/>
                <a:gd name="connsiteY6" fmla="*/ 171450 h 547687"/>
                <a:gd name="connsiteX7" fmla="*/ 400050 w 402431"/>
                <a:gd name="connsiteY7" fmla="*/ 221456 h 547687"/>
                <a:gd name="connsiteX8" fmla="*/ 397669 w 402431"/>
                <a:gd name="connsiteY8" fmla="*/ 345281 h 547687"/>
                <a:gd name="connsiteX9" fmla="*/ 402431 w 402431"/>
                <a:gd name="connsiteY9" fmla="*/ 385762 h 547687"/>
                <a:gd name="connsiteX10" fmla="*/ 330994 w 402431"/>
                <a:gd name="connsiteY10" fmla="*/ 371475 h 547687"/>
                <a:gd name="connsiteX11" fmla="*/ 309563 w 402431"/>
                <a:gd name="connsiteY11" fmla="*/ 428625 h 547687"/>
                <a:gd name="connsiteX12" fmla="*/ 333375 w 402431"/>
                <a:gd name="connsiteY12" fmla="*/ 497681 h 547687"/>
                <a:gd name="connsiteX13" fmla="*/ 280988 w 402431"/>
                <a:gd name="connsiteY13" fmla="*/ 547687 h 547687"/>
                <a:gd name="connsiteX14" fmla="*/ 202406 w 402431"/>
                <a:gd name="connsiteY14" fmla="*/ 526256 h 547687"/>
                <a:gd name="connsiteX15" fmla="*/ 135731 w 402431"/>
                <a:gd name="connsiteY15" fmla="*/ 438150 h 547687"/>
                <a:gd name="connsiteX16" fmla="*/ 42863 w 402431"/>
                <a:gd name="connsiteY16" fmla="*/ 426243 h 547687"/>
                <a:gd name="connsiteX17" fmla="*/ 0 w 402431"/>
                <a:gd name="connsiteY17" fmla="*/ 376237 h 547687"/>
                <a:gd name="connsiteX18" fmla="*/ 80963 w 402431"/>
                <a:gd name="connsiteY18" fmla="*/ 295275 h 547687"/>
                <a:gd name="connsiteX19" fmla="*/ 59531 w 402431"/>
                <a:gd name="connsiteY19" fmla="*/ 185737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2431" h="547687">
                  <a:moveTo>
                    <a:pt x="59531" y="185737"/>
                  </a:moveTo>
                  <a:lnTo>
                    <a:pt x="90488" y="142875"/>
                  </a:lnTo>
                  <a:lnTo>
                    <a:pt x="80963" y="128587"/>
                  </a:lnTo>
                  <a:lnTo>
                    <a:pt x="121444" y="33337"/>
                  </a:lnTo>
                  <a:lnTo>
                    <a:pt x="245269" y="0"/>
                  </a:lnTo>
                  <a:lnTo>
                    <a:pt x="202406" y="97631"/>
                  </a:lnTo>
                  <a:lnTo>
                    <a:pt x="230981" y="171450"/>
                  </a:lnTo>
                  <a:lnTo>
                    <a:pt x="400050" y="221456"/>
                  </a:lnTo>
                  <a:cubicBezTo>
                    <a:pt x="399256" y="262731"/>
                    <a:pt x="398463" y="304006"/>
                    <a:pt x="397669" y="345281"/>
                  </a:cubicBezTo>
                  <a:lnTo>
                    <a:pt x="402431" y="385762"/>
                  </a:lnTo>
                  <a:lnTo>
                    <a:pt x="330994" y="371475"/>
                  </a:lnTo>
                  <a:lnTo>
                    <a:pt x="309563" y="428625"/>
                  </a:lnTo>
                  <a:lnTo>
                    <a:pt x="333375" y="497681"/>
                  </a:lnTo>
                  <a:lnTo>
                    <a:pt x="280988" y="547687"/>
                  </a:lnTo>
                  <a:lnTo>
                    <a:pt x="202406" y="526256"/>
                  </a:lnTo>
                  <a:lnTo>
                    <a:pt x="135731" y="438150"/>
                  </a:lnTo>
                  <a:lnTo>
                    <a:pt x="42863" y="426243"/>
                  </a:lnTo>
                  <a:lnTo>
                    <a:pt x="0" y="376237"/>
                  </a:lnTo>
                  <a:lnTo>
                    <a:pt x="80963" y="295275"/>
                  </a:lnTo>
                  <a:lnTo>
                    <a:pt x="59531" y="18573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9" name="フリーフォーム 1191">
              <a:extLst>
                <a:ext uri="{FF2B5EF4-FFF2-40B4-BE49-F238E27FC236}">
                  <a16:creationId xmlns:a16="http://schemas.microsoft.com/office/drawing/2014/main" id="{E51508E2-B020-4878-B1FB-839F62C91A7B}"/>
                </a:ext>
              </a:extLst>
            </p:cNvPr>
            <p:cNvSpPr/>
            <p:nvPr/>
          </p:nvSpPr>
          <p:spPr bwMode="auto">
            <a:xfrm>
              <a:off x="8905186" y="4697440"/>
              <a:ext cx="157100" cy="187356"/>
            </a:xfrm>
            <a:custGeom>
              <a:avLst/>
              <a:gdLst>
                <a:gd name="connsiteX0" fmla="*/ 69056 w 214312"/>
                <a:gd name="connsiteY0" fmla="*/ 0 h 254794"/>
                <a:gd name="connsiteX1" fmla="*/ 40481 w 214312"/>
                <a:gd name="connsiteY1" fmla="*/ 45244 h 254794"/>
                <a:gd name="connsiteX2" fmla="*/ 0 w 214312"/>
                <a:gd name="connsiteY2" fmla="*/ 138113 h 254794"/>
                <a:gd name="connsiteX3" fmla="*/ 33337 w 214312"/>
                <a:gd name="connsiteY3" fmla="*/ 173832 h 254794"/>
                <a:gd name="connsiteX4" fmla="*/ 28575 w 214312"/>
                <a:gd name="connsiteY4" fmla="*/ 230982 h 254794"/>
                <a:gd name="connsiteX5" fmla="*/ 76200 w 214312"/>
                <a:gd name="connsiteY5" fmla="*/ 254794 h 254794"/>
                <a:gd name="connsiteX6" fmla="*/ 114300 w 214312"/>
                <a:gd name="connsiteY6" fmla="*/ 178594 h 254794"/>
                <a:gd name="connsiteX7" fmla="*/ 200025 w 214312"/>
                <a:gd name="connsiteY7" fmla="*/ 128588 h 254794"/>
                <a:gd name="connsiteX8" fmla="*/ 214312 w 214312"/>
                <a:gd name="connsiteY8" fmla="*/ 54769 h 254794"/>
                <a:gd name="connsiteX9" fmla="*/ 126206 w 214312"/>
                <a:gd name="connsiteY9" fmla="*/ 59532 h 254794"/>
                <a:gd name="connsiteX10" fmla="*/ 69056 w 214312"/>
                <a:gd name="connsiteY10" fmla="*/ 0 h 254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12" h="254794">
                  <a:moveTo>
                    <a:pt x="69056" y="0"/>
                  </a:moveTo>
                  <a:lnTo>
                    <a:pt x="40481" y="45244"/>
                  </a:lnTo>
                  <a:lnTo>
                    <a:pt x="0" y="138113"/>
                  </a:lnTo>
                  <a:lnTo>
                    <a:pt x="33337" y="173832"/>
                  </a:lnTo>
                  <a:lnTo>
                    <a:pt x="28575" y="230982"/>
                  </a:lnTo>
                  <a:lnTo>
                    <a:pt x="76200" y="254794"/>
                  </a:lnTo>
                  <a:lnTo>
                    <a:pt x="114300" y="178594"/>
                  </a:lnTo>
                  <a:lnTo>
                    <a:pt x="200025" y="128588"/>
                  </a:lnTo>
                  <a:lnTo>
                    <a:pt x="214312" y="54769"/>
                  </a:lnTo>
                  <a:lnTo>
                    <a:pt x="126206" y="59532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0" name="フリーフォーム 1192">
              <a:extLst>
                <a:ext uri="{FF2B5EF4-FFF2-40B4-BE49-F238E27FC236}">
                  <a16:creationId xmlns:a16="http://schemas.microsoft.com/office/drawing/2014/main" id="{93FE5560-0FB2-46F6-8D68-C4C1C961D39A}"/>
                </a:ext>
              </a:extLst>
            </p:cNvPr>
            <p:cNvSpPr/>
            <p:nvPr/>
          </p:nvSpPr>
          <p:spPr bwMode="auto">
            <a:xfrm>
              <a:off x="8905186" y="4756788"/>
              <a:ext cx="314201" cy="484102"/>
            </a:xfrm>
            <a:custGeom>
              <a:avLst/>
              <a:gdLst>
                <a:gd name="connsiteX0" fmla="*/ 38100 w 428625"/>
                <a:gd name="connsiteY0" fmla="*/ 140494 h 659606"/>
                <a:gd name="connsiteX1" fmla="*/ 0 w 428625"/>
                <a:gd name="connsiteY1" fmla="*/ 190500 h 659606"/>
                <a:gd name="connsiteX2" fmla="*/ 4762 w 428625"/>
                <a:gd name="connsiteY2" fmla="*/ 228600 h 659606"/>
                <a:gd name="connsiteX3" fmla="*/ 47625 w 428625"/>
                <a:gd name="connsiteY3" fmla="*/ 230981 h 659606"/>
                <a:gd name="connsiteX4" fmla="*/ 111919 w 428625"/>
                <a:gd name="connsiteY4" fmla="*/ 402431 h 659606"/>
                <a:gd name="connsiteX5" fmla="*/ 180975 w 428625"/>
                <a:gd name="connsiteY5" fmla="*/ 554831 h 659606"/>
                <a:gd name="connsiteX6" fmla="*/ 352425 w 428625"/>
                <a:gd name="connsiteY6" fmla="*/ 659606 h 659606"/>
                <a:gd name="connsiteX7" fmla="*/ 381000 w 428625"/>
                <a:gd name="connsiteY7" fmla="*/ 635794 h 659606"/>
                <a:gd name="connsiteX8" fmla="*/ 428625 w 428625"/>
                <a:gd name="connsiteY8" fmla="*/ 464344 h 659606"/>
                <a:gd name="connsiteX9" fmla="*/ 400050 w 428625"/>
                <a:gd name="connsiteY9" fmla="*/ 385762 h 659606"/>
                <a:gd name="connsiteX10" fmla="*/ 345281 w 428625"/>
                <a:gd name="connsiteY10" fmla="*/ 328612 h 659606"/>
                <a:gd name="connsiteX11" fmla="*/ 297656 w 428625"/>
                <a:gd name="connsiteY11" fmla="*/ 338137 h 659606"/>
                <a:gd name="connsiteX12" fmla="*/ 254794 w 428625"/>
                <a:gd name="connsiteY12" fmla="*/ 266700 h 659606"/>
                <a:gd name="connsiteX13" fmla="*/ 290512 w 428625"/>
                <a:gd name="connsiteY13" fmla="*/ 157162 h 659606"/>
                <a:gd name="connsiteX14" fmla="*/ 364331 w 428625"/>
                <a:gd name="connsiteY14" fmla="*/ 133350 h 659606"/>
                <a:gd name="connsiteX15" fmla="*/ 354806 w 428625"/>
                <a:gd name="connsiteY15" fmla="*/ 83344 h 659606"/>
                <a:gd name="connsiteX16" fmla="*/ 273844 w 428625"/>
                <a:gd name="connsiteY16" fmla="*/ 73819 h 659606"/>
                <a:gd name="connsiteX17" fmla="*/ 216694 w 428625"/>
                <a:gd name="connsiteY17" fmla="*/ 0 h 659606"/>
                <a:gd name="connsiteX18" fmla="*/ 195262 w 428625"/>
                <a:gd name="connsiteY18" fmla="*/ 42862 h 659606"/>
                <a:gd name="connsiteX19" fmla="*/ 114300 w 428625"/>
                <a:gd name="connsiteY19" fmla="*/ 97631 h 659606"/>
                <a:gd name="connsiteX20" fmla="*/ 80962 w 428625"/>
                <a:gd name="connsiteY20" fmla="*/ 173831 h 659606"/>
                <a:gd name="connsiteX21" fmla="*/ 38100 w 428625"/>
                <a:gd name="connsiteY21" fmla="*/ 140494 h 659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28625" h="659606">
                  <a:moveTo>
                    <a:pt x="38100" y="140494"/>
                  </a:moveTo>
                  <a:lnTo>
                    <a:pt x="0" y="190500"/>
                  </a:lnTo>
                  <a:lnTo>
                    <a:pt x="4762" y="228600"/>
                  </a:lnTo>
                  <a:lnTo>
                    <a:pt x="47625" y="230981"/>
                  </a:lnTo>
                  <a:lnTo>
                    <a:pt x="111919" y="402431"/>
                  </a:lnTo>
                  <a:lnTo>
                    <a:pt x="180975" y="554831"/>
                  </a:lnTo>
                  <a:lnTo>
                    <a:pt x="352425" y="659606"/>
                  </a:lnTo>
                  <a:lnTo>
                    <a:pt x="381000" y="635794"/>
                  </a:lnTo>
                  <a:lnTo>
                    <a:pt x="428625" y="464344"/>
                  </a:lnTo>
                  <a:lnTo>
                    <a:pt x="400050" y="385762"/>
                  </a:lnTo>
                  <a:lnTo>
                    <a:pt x="345281" y="328612"/>
                  </a:lnTo>
                  <a:lnTo>
                    <a:pt x="297656" y="338137"/>
                  </a:lnTo>
                  <a:lnTo>
                    <a:pt x="254794" y="266700"/>
                  </a:lnTo>
                  <a:lnTo>
                    <a:pt x="290512" y="157162"/>
                  </a:lnTo>
                  <a:lnTo>
                    <a:pt x="364331" y="133350"/>
                  </a:lnTo>
                  <a:lnTo>
                    <a:pt x="354806" y="83344"/>
                  </a:lnTo>
                  <a:lnTo>
                    <a:pt x="273844" y="73819"/>
                  </a:lnTo>
                  <a:lnTo>
                    <a:pt x="216694" y="0"/>
                  </a:lnTo>
                  <a:lnTo>
                    <a:pt x="195262" y="42862"/>
                  </a:lnTo>
                  <a:lnTo>
                    <a:pt x="114300" y="97631"/>
                  </a:lnTo>
                  <a:lnTo>
                    <a:pt x="80962" y="173831"/>
                  </a:lnTo>
                  <a:lnTo>
                    <a:pt x="38100" y="14049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1" name="フリーフォーム 1193">
              <a:extLst>
                <a:ext uri="{FF2B5EF4-FFF2-40B4-BE49-F238E27FC236}">
                  <a16:creationId xmlns:a16="http://schemas.microsoft.com/office/drawing/2014/main" id="{63E79496-1AE6-4AD5-AD4D-64BE955151B8}"/>
                </a:ext>
              </a:extLst>
            </p:cNvPr>
            <p:cNvSpPr/>
            <p:nvPr/>
          </p:nvSpPr>
          <p:spPr bwMode="auto">
            <a:xfrm>
              <a:off x="9106507" y="4421641"/>
              <a:ext cx="317691" cy="306055"/>
            </a:xfrm>
            <a:custGeom>
              <a:avLst/>
              <a:gdLst>
                <a:gd name="connsiteX0" fmla="*/ 45243 w 433387"/>
                <a:gd name="connsiteY0" fmla="*/ 0 h 416719"/>
                <a:gd name="connsiteX1" fmla="*/ 166687 w 433387"/>
                <a:gd name="connsiteY1" fmla="*/ 26194 h 416719"/>
                <a:gd name="connsiteX2" fmla="*/ 183356 w 433387"/>
                <a:gd name="connsiteY2" fmla="*/ 71437 h 416719"/>
                <a:gd name="connsiteX3" fmla="*/ 321468 w 433387"/>
                <a:gd name="connsiteY3" fmla="*/ 64294 h 416719"/>
                <a:gd name="connsiteX4" fmla="*/ 378618 w 433387"/>
                <a:gd name="connsiteY4" fmla="*/ 78581 h 416719"/>
                <a:gd name="connsiteX5" fmla="*/ 433387 w 433387"/>
                <a:gd name="connsiteY5" fmla="*/ 145256 h 416719"/>
                <a:gd name="connsiteX6" fmla="*/ 392906 w 433387"/>
                <a:gd name="connsiteY6" fmla="*/ 190500 h 416719"/>
                <a:gd name="connsiteX7" fmla="*/ 421481 w 433387"/>
                <a:gd name="connsiteY7" fmla="*/ 254794 h 416719"/>
                <a:gd name="connsiteX8" fmla="*/ 333375 w 433387"/>
                <a:gd name="connsiteY8" fmla="*/ 309562 h 416719"/>
                <a:gd name="connsiteX9" fmla="*/ 292893 w 433387"/>
                <a:gd name="connsiteY9" fmla="*/ 280987 h 416719"/>
                <a:gd name="connsiteX10" fmla="*/ 314325 w 433387"/>
                <a:gd name="connsiteY10" fmla="*/ 369094 h 416719"/>
                <a:gd name="connsiteX11" fmla="*/ 254793 w 433387"/>
                <a:gd name="connsiteY11" fmla="*/ 416719 h 416719"/>
                <a:gd name="connsiteX12" fmla="*/ 190500 w 433387"/>
                <a:gd name="connsiteY12" fmla="*/ 381000 h 416719"/>
                <a:gd name="connsiteX13" fmla="*/ 195262 w 433387"/>
                <a:gd name="connsiteY13" fmla="*/ 221456 h 416719"/>
                <a:gd name="connsiteX14" fmla="*/ 23812 w 433387"/>
                <a:gd name="connsiteY14" fmla="*/ 169069 h 416719"/>
                <a:gd name="connsiteX15" fmla="*/ 0 w 433387"/>
                <a:gd name="connsiteY15" fmla="*/ 104775 h 416719"/>
                <a:gd name="connsiteX16" fmla="*/ 45243 w 433387"/>
                <a:gd name="connsiteY16" fmla="*/ 0 h 416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3387" h="416719">
                  <a:moveTo>
                    <a:pt x="45243" y="0"/>
                  </a:moveTo>
                  <a:lnTo>
                    <a:pt x="166687" y="26194"/>
                  </a:lnTo>
                  <a:lnTo>
                    <a:pt x="183356" y="71437"/>
                  </a:lnTo>
                  <a:lnTo>
                    <a:pt x="321468" y="64294"/>
                  </a:lnTo>
                  <a:lnTo>
                    <a:pt x="378618" y="78581"/>
                  </a:lnTo>
                  <a:lnTo>
                    <a:pt x="433387" y="145256"/>
                  </a:lnTo>
                  <a:lnTo>
                    <a:pt x="392906" y="190500"/>
                  </a:lnTo>
                  <a:lnTo>
                    <a:pt x="421481" y="254794"/>
                  </a:lnTo>
                  <a:lnTo>
                    <a:pt x="333375" y="309562"/>
                  </a:lnTo>
                  <a:lnTo>
                    <a:pt x="292893" y="280987"/>
                  </a:lnTo>
                  <a:lnTo>
                    <a:pt x="314325" y="369094"/>
                  </a:lnTo>
                  <a:lnTo>
                    <a:pt x="254793" y="416719"/>
                  </a:lnTo>
                  <a:lnTo>
                    <a:pt x="190500" y="381000"/>
                  </a:lnTo>
                  <a:lnTo>
                    <a:pt x="195262" y="221456"/>
                  </a:lnTo>
                  <a:lnTo>
                    <a:pt x="23812" y="169069"/>
                  </a:lnTo>
                  <a:lnTo>
                    <a:pt x="0" y="104775"/>
                  </a:lnTo>
                  <a:lnTo>
                    <a:pt x="452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2" name="フリーフォーム 1194">
              <a:extLst>
                <a:ext uri="{FF2B5EF4-FFF2-40B4-BE49-F238E27FC236}">
                  <a16:creationId xmlns:a16="http://schemas.microsoft.com/office/drawing/2014/main" id="{4C9CBD7D-1E89-44F7-A88F-9CA013DA2ED3}"/>
                </a:ext>
              </a:extLst>
            </p:cNvPr>
            <p:cNvSpPr/>
            <p:nvPr/>
          </p:nvSpPr>
          <p:spPr bwMode="auto">
            <a:xfrm>
              <a:off x="9399761" y="4526374"/>
              <a:ext cx="115207" cy="176883"/>
            </a:xfrm>
            <a:custGeom>
              <a:avLst/>
              <a:gdLst>
                <a:gd name="connsiteX0" fmla="*/ 40481 w 157162"/>
                <a:gd name="connsiteY0" fmla="*/ 0 h 240506"/>
                <a:gd name="connsiteX1" fmla="*/ 0 w 157162"/>
                <a:gd name="connsiteY1" fmla="*/ 42862 h 240506"/>
                <a:gd name="connsiteX2" fmla="*/ 28575 w 157162"/>
                <a:gd name="connsiteY2" fmla="*/ 119062 h 240506"/>
                <a:gd name="connsiteX3" fmla="*/ 57150 w 157162"/>
                <a:gd name="connsiteY3" fmla="*/ 138112 h 240506"/>
                <a:gd name="connsiteX4" fmla="*/ 42862 w 157162"/>
                <a:gd name="connsiteY4" fmla="*/ 180975 h 240506"/>
                <a:gd name="connsiteX5" fmla="*/ 71437 w 157162"/>
                <a:gd name="connsiteY5" fmla="*/ 240506 h 240506"/>
                <a:gd name="connsiteX6" fmla="*/ 157162 w 157162"/>
                <a:gd name="connsiteY6" fmla="*/ 233362 h 240506"/>
                <a:gd name="connsiteX7" fmla="*/ 111918 w 157162"/>
                <a:gd name="connsiteY7" fmla="*/ 138112 h 240506"/>
                <a:gd name="connsiteX8" fmla="*/ 145256 w 157162"/>
                <a:gd name="connsiteY8" fmla="*/ 80962 h 240506"/>
                <a:gd name="connsiteX9" fmla="*/ 40481 w 157162"/>
                <a:gd name="connsiteY9" fmla="*/ 0 h 240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162" h="240506">
                  <a:moveTo>
                    <a:pt x="40481" y="0"/>
                  </a:moveTo>
                  <a:lnTo>
                    <a:pt x="0" y="42862"/>
                  </a:lnTo>
                  <a:lnTo>
                    <a:pt x="28575" y="119062"/>
                  </a:lnTo>
                  <a:lnTo>
                    <a:pt x="57150" y="138112"/>
                  </a:lnTo>
                  <a:lnTo>
                    <a:pt x="42862" y="180975"/>
                  </a:lnTo>
                  <a:lnTo>
                    <a:pt x="71437" y="240506"/>
                  </a:lnTo>
                  <a:lnTo>
                    <a:pt x="157162" y="233362"/>
                  </a:lnTo>
                  <a:lnTo>
                    <a:pt x="111918" y="138112"/>
                  </a:lnTo>
                  <a:lnTo>
                    <a:pt x="145256" y="80962"/>
                  </a:lnTo>
                  <a:lnTo>
                    <a:pt x="404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3" name="フリーフォーム 1195">
              <a:extLst>
                <a:ext uri="{FF2B5EF4-FFF2-40B4-BE49-F238E27FC236}">
                  <a16:creationId xmlns:a16="http://schemas.microsoft.com/office/drawing/2014/main" id="{48013310-BE3E-4636-9330-A94E4F440654}"/>
                </a:ext>
              </a:extLst>
            </p:cNvPr>
            <p:cNvSpPr/>
            <p:nvPr/>
          </p:nvSpPr>
          <p:spPr bwMode="auto">
            <a:xfrm>
              <a:off x="9481220" y="4582232"/>
              <a:ext cx="103569" cy="122189"/>
            </a:xfrm>
            <a:custGeom>
              <a:avLst/>
              <a:gdLst>
                <a:gd name="connsiteX0" fmla="*/ 42863 w 140494"/>
                <a:gd name="connsiteY0" fmla="*/ 166687 h 166687"/>
                <a:gd name="connsiteX1" fmla="*/ 0 w 140494"/>
                <a:gd name="connsiteY1" fmla="*/ 57150 h 166687"/>
                <a:gd name="connsiteX2" fmla="*/ 42863 w 140494"/>
                <a:gd name="connsiteY2" fmla="*/ 0 h 166687"/>
                <a:gd name="connsiteX3" fmla="*/ 119063 w 140494"/>
                <a:gd name="connsiteY3" fmla="*/ 0 h 166687"/>
                <a:gd name="connsiteX4" fmla="*/ 140494 w 140494"/>
                <a:gd name="connsiteY4" fmla="*/ 19050 h 166687"/>
                <a:gd name="connsiteX5" fmla="*/ 123825 w 140494"/>
                <a:gd name="connsiteY5" fmla="*/ 45244 h 166687"/>
                <a:gd name="connsiteX6" fmla="*/ 138113 w 140494"/>
                <a:gd name="connsiteY6" fmla="*/ 126206 h 166687"/>
                <a:gd name="connsiteX7" fmla="*/ 76200 w 140494"/>
                <a:gd name="connsiteY7" fmla="*/ 126206 h 166687"/>
                <a:gd name="connsiteX8" fmla="*/ 42863 w 140494"/>
                <a:gd name="connsiteY8" fmla="*/ 166687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0494" h="166687">
                  <a:moveTo>
                    <a:pt x="42863" y="166687"/>
                  </a:moveTo>
                  <a:lnTo>
                    <a:pt x="0" y="57150"/>
                  </a:lnTo>
                  <a:lnTo>
                    <a:pt x="42863" y="0"/>
                  </a:lnTo>
                  <a:lnTo>
                    <a:pt x="119063" y="0"/>
                  </a:lnTo>
                  <a:lnTo>
                    <a:pt x="140494" y="19050"/>
                  </a:lnTo>
                  <a:lnTo>
                    <a:pt x="123825" y="45244"/>
                  </a:lnTo>
                  <a:lnTo>
                    <a:pt x="138113" y="126206"/>
                  </a:lnTo>
                  <a:lnTo>
                    <a:pt x="76200" y="126206"/>
                  </a:lnTo>
                  <a:lnTo>
                    <a:pt x="42863" y="1666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4" name="フリーフォーム 1197">
              <a:extLst>
                <a:ext uri="{FF2B5EF4-FFF2-40B4-BE49-F238E27FC236}">
                  <a16:creationId xmlns:a16="http://schemas.microsoft.com/office/drawing/2014/main" id="{AD8D00E0-DA1B-4503-BCA2-34F58FA30285}"/>
                </a:ext>
              </a:extLst>
            </p:cNvPr>
            <p:cNvSpPr/>
            <p:nvPr/>
          </p:nvSpPr>
          <p:spPr bwMode="auto">
            <a:xfrm>
              <a:off x="9565007" y="4595033"/>
              <a:ext cx="82623" cy="90769"/>
            </a:xfrm>
            <a:custGeom>
              <a:avLst/>
              <a:gdLst>
                <a:gd name="connsiteX0" fmla="*/ 23813 w 111919"/>
                <a:gd name="connsiteY0" fmla="*/ 0 h 123825"/>
                <a:gd name="connsiteX1" fmla="*/ 0 w 111919"/>
                <a:gd name="connsiteY1" fmla="*/ 47625 h 123825"/>
                <a:gd name="connsiteX2" fmla="*/ 28575 w 111919"/>
                <a:gd name="connsiteY2" fmla="*/ 123825 h 123825"/>
                <a:gd name="connsiteX3" fmla="*/ 69057 w 111919"/>
                <a:gd name="connsiteY3" fmla="*/ 123825 h 123825"/>
                <a:gd name="connsiteX4" fmla="*/ 111919 w 111919"/>
                <a:gd name="connsiteY4" fmla="*/ 52387 h 123825"/>
                <a:gd name="connsiteX5" fmla="*/ 23813 w 111919"/>
                <a:gd name="connsiteY5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1919" h="123825">
                  <a:moveTo>
                    <a:pt x="23813" y="0"/>
                  </a:moveTo>
                  <a:lnTo>
                    <a:pt x="0" y="47625"/>
                  </a:lnTo>
                  <a:lnTo>
                    <a:pt x="28575" y="123825"/>
                  </a:lnTo>
                  <a:lnTo>
                    <a:pt x="69057" y="123825"/>
                  </a:lnTo>
                  <a:lnTo>
                    <a:pt x="111919" y="52387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5" name="フリーフォーム 1199">
              <a:extLst>
                <a:ext uri="{FF2B5EF4-FFF2-40B4-BE49-F238E27FC236}">
                  <a16:creationId xmlns:a16="http://schemas.microsoft.com/office/drawing/2014/main" id="{1A91ABFF-1FB2-4A77-B203-1BD44C0B91DE}"/>
                </a:ext>
              </a:extLst>
            </p:cNvPr>
            <p:cNvSpPr/>
            <p:nvPr/>
          </p:nvSpPr>
          <p:spPr bwMode="auto">
            <a:xfrm>
              <a:off x="9043667" y="5223435"/>
              <a:ext cx="188521" cy="1310333"/>
            </a:xfrm>
            <a:custGeom>
              <a:avLst/>
              <a:gdLst>
                <a:gd name="connsiteX0" fmla="*/ 178593 w 257175"/>
                <a:gd name="connsiteY0" fmla="*/ 0 h 1788318"/>
                <a:gd name="connsiteX1" fmla="*/ 230981 w 257175"/>
                <a:gd name="connsiteY1" fmla="*/ 59531 h 1788318"/>
                <a:gd name="connsiteX2" fmla="*/ 228600 w 257175"/>
                <a:gd name="connsiteY2" fmla="*/ 107156 h 1788318"/>
                <a:gd name="connsiteX3" fmla="*/ 257175 w 257175"/>
                <a:gd name="connsiteY3" fmla="*/ 207168 h 1788318"/>
                <a:gd name="connsiteX4" fmla="*/ 257175 w 257175"/>
                <a:gd name="connsiteY4" fmla="*/ 278606 h 1788318"/>
                <a:gd name="connsiteX5" fmla="*/ 202406 w 257175"/>
                <a:gd name="connsiteY5" fmla="*/ 314325 h 1788318"/>
                <a:gd name="connsiteX6" fmla="*/ 185737 w 257175"/>
                <a:gd name="connsiteY6" fmla="*/ 519112 h 1788318"/>
                <a:gd name="connsiteX7" fmla="*/ 171450 w 257175"/>
                <a:gd name="connsiteY7" fmla="*/ 564356 h 1788318"/>
                <a:gd name="connsiteX8" fmla="*/ 185737 w 257175"/>
                <a:gd name="connsiteY8" fmla="*/ 688181 h 1788318"/>
                <a:gd name="connsiteX9" fmla="*/ 109537 w 257175"/>
                <a:gd name="connsiteY9" fmla="*/ 845343 h 1788318"/>
                <a:gd name="connsiteX10" fmla="*/ 104775 w 257175"/>
                <a:gd name="connsiteY10" fmla="*/ 1059656 h 1788318"/>
                <a:gd name="connsiteX11" fmla="*/ 130968 w 257175"/>
                <a:gd name="connsiteY11" fmla="*/ 1183481 h 1788318"/>
                <a:gd name="connsiteX12" fmla="*/ 100012 w 257175"/>
                <a:gd name="connsiteY12" fmla="*/ 1323975 h 1788318"/>
                <a:gd name="connsiteX13" fmla="*/ 88106 w 257175"/>
                <a:gd name="connsiteY13" fmla="*/ 1400175 h 1788318"/>
                <a:gd name="connsiteX14" fmla="*/ 69056 w 257175"/>
                <a:gd name="connsiteY14" fmla="*/ 1464468 h 1788318"/>
                <a:gd name="connsiteX15" fmla="*/ 92868 w 257175"/>
                <a:gd name="connsiteY15" fmla="*/ 1566862 h 1788318"/>
                <a:gd name="connsiteX16" fmla="*/ 145256 w 257175"/>
                <a:gd name="connsiteY16" fmla="*/ 1578768 h 1788318"/>
                <a:gd name="connsiteX17" fmla="*/ 183356 w 257175"/>
                <a:gd name="connsiteY17" fmla="*/ 1593056 h 1788318"/>
                <a:gd name="connsiteX18" fmla="*/ 207168 w 257175"/>
                <a:gd name="connsiteY18" fmla="*/ 1788318 h 1788318"/>
                <a:gd name="connsiteX19" fmla="*/ 69056 w 257175"/>
                <a:gd name="connsiteY19" fmla="*/ 1662112 h 1788318"/>
                <a:gd name="connsiteX20" fmla="*/ 73818 w 257175"/>
                <a:gd name="connsiteY20" fmla="*/ 1604962 h 1788318"/>
                <a:gd name="connsiteX21" fmla="*/ 42862 w 257175"/>
                <a:gd name="connsiteY21" fmla="*/ 1559718 h 1788318"/>
                <a:gd name="connsiteX22" fmla="*/ 4762 w 257175"/>
                <a:gd name="connsiteY22" fmla="*/ 1497806 h 1788318"/>
                <a:gd name="connsiteX23" fmla="*/ 7143 w 257175"/>
                <a:gd name="connsiteY23" fmla="*/ 1362075 h 1788318"/>
                <a:gd name="connsiteX24" fmla="*/ 54768 w 257175"/>
                <a:gd name="connsiteY24" fmla="*/ 1404937 h 1788318"/>
                <a:gd name="connsiteX25" fmla="*/ 69056 w 257175"/>
                <a:gd name="connsiteY25" fmla="*/ 1340643 h 1788318"/>
                <a:gd name="connsiteX26" fmla="*/ 21431 w 257175"/>
                <a:gd name="connsiteY26" fmla="*/ 1314450 h 1788318"/>
                <a:gd name="connsiteX27" fmla="*/ 50006 w 257175"/>
                <a:gd name="connsiteY27" fmla="*/ 1295400 h 1788318"/>
                <a:gd name="connsiteX28" fmla="*/ 0 w 257175"/>
                <a:gd name="connsiteY28" fmla="*/ 1288256 h 1788318"/>
                <a:gd name="connsiteX29" fmla="*/ 38100 w 257175"/>
                <a:gd name="connsiteY29" fmla="*/ 1233487 h 1788318"/>
                <a:gd name="connsiteX30" fmla="*/ 83343 w 257175"/>
                <a:gd name="connsiteY30" fmla="*/ 1276350 h 1788318"/>
                <a:gd name="connsiteX31" fmla="*/ 88106 w 257175"/>
                <a:gd name="connsiteY31" fmla="*/ 1254918 h 1788318"/>
                <a:gd name="connsiteX32" fmla="*/ 85725 w 257175"/>
                <a:gd name="connsiteY32" fmla="*/ 1090612 h 1788318"/>
                <a:gd name="connsiteX33" fmla="*/ 73818 w 257175"/>
                <a:gd name="connsiteY33" fmla="*/ 1019175 h 1788318"/>
                <a:gd name="connsiteX34" fmla="*/ 28575 w 257175"/>
                <a:gd name="connsiteY34" fmla="*/ 1107281 h 1788318"/>
                <a:gd name="connsiteX35" fmla="*/ 30956 w 257175"/>
                <a:gd name="connsiteY35" fmla="*/ 997743 h 1788318"/>
                <a:gd name="connsiteX36" fmla="*/ 40481 w 257175"/>
                <a:gd name="connsiteY36" fmla="*/ 916781 h 1788318"/>
                <a:gd name="connsiteX37" fmla="*/ 40481 w 257175"/>
                <a:gd name="connsiteY37" fmla="*/ 828675 h 1788318"/>
                <a:gd name="connsiteX38" fmla="*/ 116681 w 257175"/>
                <a:gd name="connsiteY38" fmla="*/ 592931 h 1788318"/>
                <a:gd name="connsiteX39" fmla="*/ 83343 w 257175"/>
                <a:gd name="connsiteY39" fmla="*/ 521493 h 1788318"/>
                <a:gd name="connsiteX40" fmla="*/ 147637 w 257175"/>
                <a:gd name="connsiteY40" fmla="*/ 285750 h 1788318"/>
                <a:gd name="connsiteX41" fmla="*/ 142875 w 257175"/>
                <a:gd name="connsiteY41" fmla="*/ 176212 h 1788318"/>
                <a:gd name="connsiteX42" fmla="*/ 159543 w 257175"/>
                <a:gd name="connsiteY42" fmla="*/ 64293 h 1788318"/>
                <a:gd name="connsiteX43" fmla="*/ 178593 w 257175"/>
                <a:gd name="connsiteY43" fmla="*/ 0 h 1788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57175" h="1788318">
                  <a:moveTo>
                    <a:pt x="178593" y="0"/>
                  </a:moveTo>
                  <a:lnTo>
                    <a:pt x="230981" y="59531"/>
                  </a:lnTo>
                  <a:lnTo>
                    <a:pt x="228600" y="107156"/>
                  </a:lnTo>
                  <a:lnTo>
                    <a:pt x="257175" y="207168"/>
                  </a:lnTo>
                  <a:lnTo>
                    <a:pt x="257175" y="278606"/>
                  </a:lnTo>
                  <a:lnTo>
                    <a:pt x="202406" y="314325"/>
                  </a:lnTo>
                  <a:lnTo>
                    <a:pt x="185737" y="519112"/>
                  </a:lnTo>
                  <a:lnTo>
                    <a:pt x="171450" y="564356"/>
                  </a:lnTo>
                  <a:lnTo>
                    <a:pt x="185737" y="688181"/>
                  </a:lnTo>
                  <a:lnTo>
                    <a:pt x="109537" y="845343"/>
                  </a:lnTo>
                  <a:lnTo>
                    <a:pt x="104775" y="1059656"/>
                  </a:lnTo>
                  <a:lnTo>
                    <a:pt x="130968" y="1183481"/>
                  </a:lnTo>
                  <a:lnTo>
                    <a:pt x="100012" y="1323975"/>
                  </a:lnTo>
                  <a:lnTo>
                    <a:pt x="88106" y="1400175"/>
                  </a:lnTo>
                  <a:lnTo>
                    <a:pt x="69056" y="1464468"/>
                  </a:lnTo>
                  <a:lnTo>
                    <a:pt x="92868" y="1566862"/>
                  </a:lnTo>
                  <a:lnTo>
                    <a:pt x="145256" y="1578768"/>
                  </a:lnTo>
                  <a:lnTo>
                    <a:pt x="183356" y="1593056"/>
                  </a:lnTo>
                  <a:lnTo>
                    <a:pt x="207168" y="1788318"/>
                  </a:lnTo>
                  <a:lnTo>
                    <a:pt x="69056" y="1662112"/>
                  </a:lnTo>
                  <a:lnTo>
                    <a:pt x="73818" y="1604962"/>
                  </a:lnTo>
                  <a:lnTo>
                    <a:pt x="42862" y="1559718"/>
                  </a:lnTo>
                  <a:lnTo>
                    <a:pt x="4762" y="1497806"/>
                  </a:lnTo>
                  <a:cubicBezTo>
                    <a:pt x="5556" y="1452562"/>
                    <a:pt x="6349" y="1407319"/>
                    <a:pt x="7143" y="1362075"/>
                  </a:cubicBezTo>
                  <a:lnTo>
                    <a:pt x="54768" y="1404937"/>
                  </a:lnTo>
                  <a:lnTo>
                    <a:pt x="69056" y="1340643"/>
                  </a:lnTo>
                  <a:lnTo>
                    <a:pt x="21431" y="1314450"/>
                  </a:lnTo>
                  <a:lnTo>
                    <a:pt x="50006" y="1295400"/>
                  </a:lnTo>
                  <a:lnTo>
                    <a:pt x="0" y="1288256"/>
                  </a:lnTo>
                  <a:lnTo>
                    <a:pt x="38100" y="1233487"/>
                  </a:lnTo>
                  <a:lnTo>
                    <a:pt x="83343" y="1276350"/>
                  </a:lnTo>
                  <a:lnTo>
                    <a:pt x="88106" y="1254918"/>
                  </a:lnTo>
                  <a:cubicBezTo>
                    <a:pt x="87312" y="1200149"/>
                    <a:pt x="86519" y="1145381"/>
                    <a:pt x="85725" y="1090612"/>
                  </a:cubicBezTo>
                  <a:lnTo>
                    <a:pt x="73818" y="1019175"/>
                  </a:lnTo>
                  <a:lnTo>
                    <a:pt x="28575" y="1107281"/>
                  </a:lnTo>
                  <a:cubicBezTo>
                    <a:pt x="29369" y="1070768"/>
                    <a:pt x="30162" y="1034256"/>
                    <a:pt x="30956" y="997743"/>
                  </a:cubicBezTo>
                  <a:lnTo>
                    <a:pt x="40481" y="916781"/>
                  </a:lnTo>
                  <a:lnTo>
                    <a:pt x="40481" y="828675"/>
                  </a:lnTo>
                  <a:lnTo>
                    <a:pt x="116681" y="592931"/>
                  </a:lnTo>
                  <a:lnTo>
                    <a:pt x="83343" y="521493"/>
                  </a:lnTo>
                  <a:lnTo>
                    <a:pt x="147637" y="285750"/>
                  </a:lnTo>
                  <a:lnTo>
                    <a:pt x="142875" y="176212"/>
                  </a:lnTo>
                  <a:lnTo>
                    <a:pt x="159543" y="64293"/>
                  </a:lnTo>
                  <a:lnTo>
                    <a:pt x="17859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6" name="フリーフォーム 1200">
              <a:extLst>
                <a:ext uri="{FF2B5EF4-FFF2-40B4-BE49-F238E27FC236}">
                  <a16:creationId xmlns:a16="http://schemas.microsoft.com/office/drawing/2014/main" id="{E70AF68E-58C0-486A-B6B8-28EE23CD1209}"/>
                </a:ext>
              </a:extLst>
            </p:cNvPr>
            <p:cNvSpPr/>
            <p:nvPr/>
          </p:nvSpPr>
          <p:spPr bwMode="auto">
            <a:xfrm>
              <a:off x="9096034" y="5350278"/>
              <a:ext cx="468974" cy="1185817"/>
            </a:xfrm>
            <a:custGeom>
              <a:avLst/>
              <a:gdLst>
                <a:gd name="connsiteX0" fmla="*/ 259556 w 640556"/>
                <a:gd name="connsiteY0" fmla="*/ 1585912 h 1616869"/>
                <a:gd name="connsiteX1" fmla="*/ 138113 w 640556"/>
                <a:gd name="connsiteY1" fmla="*/ 1616869 h 1616869"/>
                <a:gd name="connsiteX2" fmla="*/ 116681 w 640556"/>
                <a:gd name="connsiteY2" fmla="*/ 1419225 h 1616869"/>
                <a:gd name="connsiteX3" fmla="*/ 16669 w 640556"/>
                <a:gd name="connsiteY3" fmla="*/ 1390650 h 1616869"/>
                <a:gd name="connsiteX4" fmla="*/ 0 w 640556"/>
                <a:gd name="connsiteY4" fmla="*/ 1283494 h 1616869"/>
                <a:gd name="connsiteX5" fmla="*/ 30956 w 640556"/>
                <a:gd name="connsiteY5" fmla="*/ 1173956 h 1616869"/>
                <a:gd name="connsiteX6" fmla="*/ 59531 w 640556"/>
                <a:gd name="connsiteY6" fmla="*/ 1007269 h 1616869"/>
                <a:gd name="connsiteX7" fmla="*/ 26194 w 640556"/>
                <a:gd name="connsiteY7" fmla="*/ 852487 h 1616869"/>
                <a:gd name="connsiteX8" fmla="*/ 35719 w 640556"/>
                <a:gd name="connsiteY8" fmla="*/ 659606 h 1616869"/>
                <a:gd name="connsiteX9" fmla="*/ 119063 w 640556"/>
                <a:gd name="connsiteY9" fmla="*/ 504825 h 1616869"/>
                <a:gd name="connsiteX10" fmla="*/ 102394 w 640556"/>
                <a:gd name="connsiteY10" fmla="*/ 395287 h 1616869"/>
                <a:gd name="connsiteX11" fmla="*/ 126206 w 640556"/>
                <a:gd name="connsiteY11" fmla="*/ 126206 h 1616869"/>
                <a:gd name="connsiteX12" fmla="*/ 188119 w 640556"/>
                <a:gd name="connsiteY12" fmla="*/ 102394 h 1616869"/>
                <a:gd name="connsiteX13" fmla="*/ 180975 w 640556"/>
                <a:gd name="connsiteY13" fmla="*/ 33337 h 1616869"/>
                <a:gd name="connsiteX14" fmla="*/ 226219 w 640556"/>
                <a:gd name="connsiteY14" fmla="*/ 0 h 1616869"/>
                <a:gd name="connsiteX15" fmla="*/ 292894 w 640556"/>
                <a:gd name="connsiteY15" fmla="*/ 23812 h 1616869"/>
                <a:gd name="connsiteX16" fmla="*/ 340519 w 640556"/>
                <a:gd name="connsiteY16" fmla="*/ 9525 h 1616869"/>
                <a:gd name="connsiteX17" fmla="*/ 433388 w 640556"/>
                <a:gd name="connsiteY17" fmla="*/ 83344 h 1616869"/>
                <a:gd name="connsiteX18" fmla="*/ 502444 w 640556"/>
                <a:gd name="connsiteY18" fmla="*/ 119062 h 1616869"/>
                <a:gd name="connsiteX19" fmla="*/ 504825 w 640556"/>
                <a:gd name="connsiteY19" fmla="*/ 197644 h 1616869"/>
                <a:gd name="connsiteX20" fmla="*/ 552450 w 640556"/>
                <a:gd name="connsiteY20" fmla="*/ 221456 h 1616869"/>
                <a:gd name="connsiteX21" fmla="*/ 633413 w 640556"/>
                <a:gd name="connsiteY21" fmla="*/ 152400 h 1616869"/>
                <a:gd name="connsiteX22" fmla="*/ 640556 w 640556"/>
                <a:gd name="connsiteY22" fmla="*/ 188119 h 1616869"/>
                <a:gd name="connsiteX23" fmla="*/ 595313 w 640556"/>
                <a:gd name="connsiteY23" fmla="*/ 259556 h 1616869"/>
                <a:gd name="connsiteX24" fmla="*/ 542925 w 640556"/>
                <a:gd name="connsiteY24" fmla="*/ 311944 h 1616869"/>
                <a:gd name="connsiteX25" fmla="*/ 492919 w 640556"/>
                <a:gd name="connsiteY25" fmla="*/ 423862 h 1616869"/>
                <a:gd name="connsiteX26" fmla="*/ 478631 w 640556"/>
                <a:gd name="connsiteY26" fmla="*/ 497681 h 1616869"/>
                <a:gd name="connsiteX27" fmla="*/ 528638 w 640556"/>
                <a:gd name="connsiteY27" fmla="*/ 576262 h 1616869"/>
                <a:gd name="connsiteX28" fmla="*/ 545306 w 640556"/>
                <a:gd name="connsiteY28" fmla="*/ 633412 h 1616869"/>
                <a:gd name="connsiteX29" fmla="*/ 447675 w 640556"/>
                <a:gd name="connsiteY29" fmla="*/ 745331 h 1616869"/>
                <a:gd name="connsiteX30" fmla="*/ 366713 w 640556"/>
                <a:gd name="connsiteY30" fmla="*/ 695325 h 1616869"/>
                <a:gd name="connsiteX31" fmla="*/ 359569 w 640556"/>
                <a:gd name="connsiteY31" fmla="*/ 764381 h 1616869"/>
                <a:gd name="connsiteX32" fmla="*/ 371475 w 640556"/>
                <a:gd name="connsiteY32" fmla="*/ 816769 h 1616869"/>
                <a:gd name="connsiteX33" fmla="*/ 316706 w 640556"/>
                <a:gd name="connsiteY33" fmla="*/ 826294 h 1616869"/>
                <a:gd name="connsiteX34" fmla="*/ 266700 w 640556"/>
                <a:gd name="connsiteY34" fmla="*/ 800100 h 1616869"/>
                <a:gd name="connsiteX35" fmla="*/ 273844 w 640556"/>
                <a:gd name="connsiteY35" fmla="*/ 892969 h 1616869"/>
                <a:gd name="connsiteX36" fmla="*/ 269081 w 640556"/>
                <a:gd name="connsiteY36" fmla="*/ 969169 h 1616869"/>
                <a:gd name="connsiteX37" fmla="*/ 242888 w 640556"/>
                <a:gd name="connsiteY37" fmla="*/ 1042987 h 1616869"/>
                <a:gd name="connsiteX38" fmla="*/ 197644 w 640556"/>
                <a:gd name="connsiteY38" fmla="*/ 1045369 h 1616869"/>
                <a:gd name="connsiteX39" fmla="*/ 190500 w 640556"/>
                <a:gd name="connsiteY39" fmla="*/ 1095375 h 1616869"/>
                <a:gd name="connsiteX40" fmla="*/ 245269 w 640556"/>
                <a:gd name="connsiteY40" fmla="*/ 1152525 h 1616869"/>
                <a:gd name="connsiteX41" fmla="*/ 223838 w 640556"/>
                <a:gd name="connsiteY41" fmla="*/ 1214437 h 1616869"/>
                <a:gd name="connsiteX42" fmla="*/ 171450 w 640556"/>
                <a:gd name="connsiteY42" fmla="*/ 1271587 h 1616869"/>
                <a:gd name="connsiteX43" fmla="*/ 138113 w 640556"/>
                <a:gd name="connsiteY43" fmla="*/ 1333500 h 1616869"/>
                <a:gd name="connsiteX44" fmla="*/ 133350 w 640556"/>
                <a:gd name="connsiteY44" fmla="*/ 1431131 h 1616869"/>
                <a:gd name="connsiteX45" fmla="*/ 192881 w 640556"/>
                <a:gd name="connsiteY45" fmla="*/ 1533525 h 1616869"/>
                <a:gd name="connsiteX46" fmla="*/ 259556 w 640556"/>
                <a:gd name="connsiteY46" fmla="*/ 1585912 h 1616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40556" h="1616869">
                  <a:moveTo>
                    <a:pt x="259556" y="1585912"/>
                  </a:moveTo>
                  <a:lnTo>
                    <a:pt x="138113" y="1616869"/>
                  </a:lnTo>
                  <a:lnTo>
                    <a:pt x="116681" y="1419225"/>
                  </a:lnTo>
                  <a:lnTo>
                    <a:pt x="16669" y="1390650"/>
                  </a:lnTo>
                  <a:lnTo>
                    <a:pt x="0" y="1283494"/>
                  </a:lnTo>
                  <a:lnTo>
                    <a:pt x="30956" y="1173956"/>
                  </a:lnTo>
                  <a:lnTo>
                    <a:pt x="59531" y="1007269"/>
                  </a:lnTo>
                  <a:lnTo>
                    <a:pt x="26194" y="852487"/>
                  </a:lnTo>
                  <a:lnTo>
                    <a:pt x="35719" y="659606"/>
                  </a:lnTo>
                  <a:lnTo>
                    <a:pt x="119063" y="504825"/>
                  </a:lnTo>
                  <a:lnTo>
                    <a:pt x="102394" y="395287"/>
                  </a:lnTo>
                  <a:lnTo>
                    <a:pt x="126206" y="126206"/>
                  </a:lnTo>
                  <a:lnTo>
                    <a:pt x="188119" y="102394"/>
                  </a:lnTo>
                  <a:lnTo>
                    <a:pt x="180975" y="33337"/>
                  </a:lnTo>
                  <a:lnTo>
                    <a:pt x="226219" y="0"/>
                  </a:lnTo>
                  <a:lnTo>
                    <a:pt x="292894" y="23812"/>
                  </a:lnTo>
                  <a:lnTo>
                    <a:pt x="340519" y="9525"/>
                  </a:lnTo>
                  <a:lnTo>
                    <a:pt x="433388" y="83344"/>
                  </a:lnTo>
                  <a:lnTo>
                    <a:pt x="502444" y="119062"/>
                  </a:lnTo>
                  <a:cubicBezTo>
                    <a:pt x="503238" y="145256"/>
                    <a:pt x="504031" y="171450"/>
                    <a:pt x="504825" y="197644"/>
                  </a:cubicBezTo>
                  <a:lnTo>
                    <a:pt x="552450" y="221456"/>
                  </a:lnTo>
                  <a:lnTo>
                    <a:pt x="633413" y="152400"/>
                  </a:lnTo>
                  <a:lnTo>
                    <a:pt x="640556" y="188119"/>
                  </a:lnTo>
                  <a:lnTo>
                    <a:pt x="595313" y="259556"/>
                  </a:lnTo>
                  <a:lnTo>
                    <a:pt x="542925" y="311944"/>
                  </a:lnTo>
                  <a:lnTo>
                    <a:pt x="492919" y="423862"/>
                  </a:lnTo>
                  <a:lnTo>
                    <a:pt x="478631" y="497681"/>
                  </a:lnTo>
                  <a:lnTo>
                    <a:pt x="528638" y="576262"/>
                  </a:lnTo>
                  <a:lnTo>
                    <a:pt x="545306" y="633412"/>
                  </a:lnTo>
                  <a:lnTo>
                    <a:pt x="447675" y="745331"/>
                  </a:lnTo>
                  <a:lnTo>
                    <a:pt x="366713" y="695325"/>
                  </a:lnTo>
                  <a:lnTo>
                    <a:pt x="359569" y="764381"/>
                  </a:lnTo>
                  <a:lnTo>
                    <a:pt x="371475" y="816769"/>
                  </a:lnTo>
                  <a:lnTo>
                    <a:pt x="316706" y="826294"/>
                  </a:lnTo>
                  <a:lnTo>
                    <a:pt x="266700" y="800100"/>
                  </a:lnTo>
                  <a:lnTo>
                    <a:pt x="273844" y="892969"/>
                  </a:lnTo>
                  <a:lnTo>
                    <a:pt x="269081" y="969169"/>
                  </a:lnTo>
                  <a:lnTo>
                    <a:pt x="242888" y="1042987"/>
                  </a:lnTo>
                  <a:lnTo>
                    <a:pt x="197644" y="1045369"/>
                  </a:lnTo>
                  <a:lnTo>
                    <a:pt x="190500" y="1095375"/>
                  </a:lnTo>
                  <a:lnTo>
                    <a:pt x="245269" y="1152525"/>
                  </a:lnTo>
                  <a:lnTo>
                    <a:pt x="223838" y="1214437"/>
                  </a:lnTo>
                  <a:lnTo>
                    <a:pt x="171450" y="1271587"/>
                  </a:lnTo>
                  <a:lnTo>
                    <a:pt x="138113" y="1333500"/>
                  </a:lnTo>
                  <a:lnTo>
                    <a:pt x="133350" y="1431131"/>
                  </a:lnTo>
                  <a:lnTo>
                    <a:pt x="192881" y="1533525"/>
                  </a:lnTo>
                  <a:lnTo>
                    <a:pt x="259556" y="15859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7" name="フリーフォーム 1201">
              <a:extLst>
                <a:ext uri="{FF2B5EF4-FFF2-40B4-BE49-F238E27FC236}">
                  <a16:creationId xmlns:a16="http://schemas.microsoft.com/office/drawing/2014/main" id="{4FC932C9-FE08-4A95-B2CA-DF16AF2E4437}"/>
                </a:ext>
              </a:extLst>
            </p:cNvPr>
            <p:cNvSpPr/>
            <p:nvPr/>
          </p:nvSpPr>
          <p:spPr bwMode="auto">
            <a:xfrm>
              <a:off x="9184475" y="5003494"/>
              <a:ext cx="309546" cy="367731"/>
            </a:xfrm>
            <a:custGeom>
              <a:avLst/>
              <a:gdLst>
                <a:gd name="connsiteX0" fmla="*/ 23812 w 421481"/>
                <a:gd name="connsiteY0" fmla="*/ 54769 h 502444"/>
                <a:gd name="connsiteX1" fmla="*/ 57150 w 421481"/>
                <a:gd name="connsiteY1" fmla="*/ 145256 h 502444"/>
                <a:gd name="connsiteX2" fmla="*/ 0 w 421481"/>
                <a:gd name="connsiteY2" fmla="*/ 314325 h 502444"/>
                <a:gd name="connsiteX3" fmla="*/ 42862 w 421481"/>
                <a:gd name="connsiteY3" fmla="*/ 381000 h 502444"/>
                <a:gd name="connsiteX4" fmla="*/ 40481 w 421481"/>
                <a:gd name="connsiteY4" fmla="*/ 423863 h 502444"/>
                <a:gd name="connsiteX5" fmla="*/ 71437 w 421481"/>
                <a:gd name="connsiteY5" fmla="*/ 502444 h 502444"/>
                <a:gd name="connsiteX6" fmla="*/ 95250 w 421481"/>
                <a:gd name="connsiteY6" fmla="*/ 485775 h 502444"/>
                <a:gd name="connsiteX7" fmla="*/ 188119 w 421481"/>
                <a:gd name="connsiteY7" fmla="*/ 500063 h 502444"/>
                <a:gd name="connsiteX8" fmla="*/ 233362 w 421481"/>
                <a:gd name="connsiteY8" fmla="*/ 485775 h 502444"/>
                <a:gd name="connsiteX9" fmla="*/ 273844 w 421481"/>
                <a:gd name="connsiteY9" fmla="*/ 364331 h 502444"/>
                <a:gd name="connsiteX10" fmla="*/ 373856 w 421481"/>
                <a:gd name="connsiteY10" fmla="*/ 390525 h 502444"/>
                <a:gd name="connsiteX11" fmla="*/ 421481 w 421481"/>
                <a:gd name="connsiteY11" fmla="*/ 323850 h 502444"/>
                <a:gd name="connsiteX12" fmla="*/ 319087 w 421481"/>
                <a:gd name="connsiteY12" fmla="*/ 211931 h 502444"/>
                <a:gd name="connsiteX13" fmla="*/ 321469 w 421481"/>
                <a:gd name="connsiteY13" fmla="*/ 154781 h 502444"/>
                <a:gd name="connsiteX14" fmla="*/ 173831 w 421481"/>
                <a:gd name="connsiteY14" fmla="*/ 90488 h 502444"/>
                <a:gd name="connsiteX15" fmla="*/ 169069 w 421481"/>
                <a:gd name="connsiteY15" fmla="*/ 14288 h 502444"/>
                <a:gd name="connsiteX16" fmla="*/ 126206 w 421481"/>
                <a:gd name="connsiteY16" fmla="*/ 0 h 502444"/>
                <a:gd name="connsiteX17" fmla="*/ 83344 w 421481"/>
                <a:gd name="connsiteY17" fmla="*/ 38100 h 502444"/>
                <a:gd name="connsiteX18" fmla="*/ 23812 w 421481"/>
                <a:gd name="connsiteY18" fmla="*/ 54769 h 502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21481" h="502444">
                  <a:moveTo>
                    <a:pt x="23812" y="54769"/>
                  </a:moveTo>
                  <a:lnTo>
                    <a:pt x="57150" y="145256"/>
                  </a:lnTo>
                  <a:lnTo>
                    <a:pt x="0" y="314325"/>
                  </a:lnTo>
                  <a:lnTo>
                    <a:pt x="42862" y="381000"/>
                  </a:lnTo>
                  <a:lnTo>
                    <a:pt x="40481" y="423863"/>
                  </a:lnTo>
                  <a:lnTo>
                    <a:pt x="71437" y="502444"/>
                  </a:lnTo>
                  <a:lnTo>
                    <a:pt x="95250" y="485775"/>
                  </a:lnTo>
                  <a:lnTo>
                    <a:pt x="188119" y="500063"/>
                  </a:lnTo>
                  <a:lnTo>
                    <a:pt x="233362" y="485775"/>
                  </a:lnTo>
                  <a:lnTo>
                    <a:pt x="273844" y="364331"/>
                  </a:lnTo>
                  <a:lnTo>
                    <a:pt x="373856" y="390525"/>
                  </a:lnTo>
                  <a:lnTo>
                    <a:pt x="421481" y="323850"/>
                  </a:lnTo>
                  <a:lnTo>
                    <a:pt x="319087" y="211931"/>
                  </a:lnTo>
                  <a:lnTo>
                    <a:pt x="321469" y="154781"/>
                  </a:lnTo>
                  <a:lnTo>
                    <a:pt x="173831" y="90488"/>
                  </a:lnTo>
                  <a:lnTo>
                    <a:pt x="169069" y="14288"/>
                  </a:lnTo>
                  <a:lnTo>
                    <a:pt x="126206" y="0"/>
                  </a:lnTo>
                  <a:lnTo>
                    <a:pt x="83344" y="38100"/>
                  </a:lnTo>
                  <a:lnTo>
                    <a:pt x="23812" y="547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8" name="フリーフォーム 1202">
              <a:extLst>
                <a:ext uri="{FF2B5EF4-FFF2-40B4-BE49-F238E27FC236}">
                  <a16:creationId xmlns:a16="http://schemas.microsoft.com/office/drawing/2014/main" id="{E5E9FF00-B097-42AF-9085-29942D65F879}"/>
                </a:ext>
              </a:extLst>
            </p:cNvPr>
            <p:cNvSpPr/>
            <p:nvPr/>
          </p:nvSpPr>
          <p:spPr bwMode="auto">
            <a:xfrm>
              <a:off x="9352049" y="5276965"/>
              <a:ext cx="211795" cy="237396"/>
            </a:xfrm>
            <a:custGeom>
              <a:avLst/>
              <a:gdLst>
                <a:gd name="connsiteX0" fmla="*/ 140494 w 288131"/>
                <a:gd name="connsiteY0" fmla="*/ 19050 h 323850"/>
                <a:gd name="connsiteX1" fmla="*/ 159544 w 288131"/>
                <a:gd name="connsiteY1" fmla="*/ 100013 h 323850"/>
                <a:gd name="connsiteX2" fmla="*/ 219075 w 288131"/>
                <a:gd name="connsiteY2" fmla="*/ 107157 h 323850"/>
                <a:gd name="connsiteX3" fmla="*/ 250031 w 288131"/>
                <a:gd name="connsiteY3" fmla="*/ 173832 h 323850"/>
                <a:gd name="connsiteX4" fmla="*/ 288131 w 288131"/>
                <a:gd name="connsiteY4" fmla="*/ 190500 h 323850"/>
                <a:gd name="connsiteX5" fmla="*/ 278606 w 288131"/>
                <a:gd name="connsiteY5" fmla="*/ 259557 h 323850"/>
                <a:gd name="connsiteX6" fmla="*/ 204787 w 288131"/>
                <a:gd name="connsiteY6" fmla="*/ 323850 h 323850"/>
                <a:gd name="connsiteX7" fmla="*/ 154781 w 288131"/>
                <a:gd name="connsiteY7" fmla="*/ 307182 h 323850"/>
                <a:gd name="connsiteX8" fmla="*/ 152400 w 288131"/>
                <a:gd name="connsiteY8" fmla="*/ 226219 h 323850"/>
                <a:gd name="connsiteX9" fmla="*/ 0 w 288131"/>
                <a:gd name="connsiteY9" fmla="*/ 121444 h 323850"/>
                <a:gd name="connsiteX10" fmla="*/ 42862 w 288131"/>
                <a:gd name="connsiteY10" fmla="*/ 0 h 323850"/>
                <a:gd name="connsiteX11" fmla="*/ 140494 w 288131"/>
                <a:gd name="connsiteY11" fmla="*/ 1905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8131" h="323850">
                  <a:moveTo>
                    <a:pt x="140494" y="19050"/>
                  </a:moveTo>
                  <a:lnTo>
                    <a:pt x="159544" y="100013"/>
                  </a:lnTo>
                  <a:lnTo>
                    <a:pt x="219075" y="107157"/>
                  </a:lnTo>
                  <a:lnTo>
                    <a:pt x="250031" y="173832"/>
                  </a:lnTo>
                  <a:lnTo>
                    <a:pt x="288131" y="190500"/>
                  </a:lnTo>
                  <a:lnTo>
                    <a:pt x="278606" y="259557"/>
                  </a:lnTo>
                  <a:lnTo>
                    <a:pt x="204787" y="323850"/>
                  </a:lnTo>
                  <a:lnTo>
                    <a:pt x="154781" y="307182"/>
                  </a:lnTo>
                  <a:cubicBezTo>
                    <a:pt x="153987" y="280194"/>
                    <a:pt x="153194" y="253207"/>
                    <a:pt x="152400" y="226219"/>
                  </a:cubicBezTo>
                  <a:lnTo>
                    <a:pt x="0" y="121444"/>
                  </a:lnTo>
                  <a:lnTo>
                    <a:pt x="42862" y="0"/>
                  </a:lnTo>
                  <a:lnTo>
                    <a:pt x="140494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9" name="フリーフォーム 1203">
              <a:extLst>
                <a:ext uri="{FF2B5EF4-FFF2-40B4-BE49-F238E27FC236}">
                  <a16:creationId xmlns:a16="http://schemas.microsoft.com/office/drawing/2014/main" id="{36D45F1C-011B-4625-A504-82657113E498}"/>
                </a:ext>
              </a:extLst>
            </p:cNvPr>
            <p:cNvSpPr/>
            <p:nvPr/>
          </p:nvSpPr>
          <p:spPr bwMode="auto">
            <a:xfrm>
              <a:off x="9452128" y="5590002"/>
              <a:ext cx="139645" cy="160591"/>
            </a:xfrm>
            <a:custGeom>
              <a:avLst/>
              <a:gdLst>
                <a:gd name="connsiteX0" fmla="*/ 42863 w 190500"/>
                <a:gd name="connsiteY0" fmla="*/ 0 h 219075"/>
                <a:gd name="connsiteX1" fmla="*/ 90488 w 190500"/>
                <a:gd name="connsiteY1" fmla="*/ 35719 h 219075"/>
                <a:gd name="connsiteX2" fmla="*/ 128588 w 190500"/>
                <a:gd name="connsiteY2" fmla="*/ 69056 h 219075"/>
                <a:gd name="connsiteX3" fmla="*/ 159544 w 190500"/>
                <a:gd name="connsiteY3" fmla="*/ 76200 h 219075"/>
                <a:gd name="connsiteX4" fmla="*/ 173831 w 190500"/>
                <a:gd name="connsiteY4" fmla="*/ 121444 h 219075"/>
                <a:gd name="connsiteX5" fmla="*/ 190500 w 190500"/>
                <a:gd name="connsiteY5" fmla="*/ 157163 h 219075"/>
                <a:gd name="connsiteX6" fmla="*/ 157163 w 190500"/>
                <a:gd name="connsiteY6" fmla="*/ 219075 h 219075"/>
                <a:gd name="connsiteX7" fmla="*/ 83344 w 190500"/>
                <a:gd name="connsiteY7" fmla="*/ 211931 h 219075"/>
                <a:gd name="connsiteX8" fmla="*/ 0 w 190500"/>
                <a:gd name="connsiteY8" fmla="*/ 178594 h 219075"/>
                <a:gd name="connsiteX9" fmla="*/ 2381 w 190500"/>
                <a:gd name="connsiteY9" fmla="*/ 102394 h 219075"/>
                <a:gd name="connsiteX10" fmla="*/ 42863 w 190500"/>
                <a:gd name="connsiteY10" fmla="*/ 0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0500" h="219075">
                  <a:moveTo>
                    <a:pt x="42863" y="0"/>
                  </a:moveTo>
                  <a:lnTo>
                    <a:pt x="90488" y="35719"/>
                  </a:lnTo>
                  <a:lnTo>
                    <a:pt x="128588" y="69056"/>
                  </a:lnTo>
                  <a:lnTo>
                    <a:pt x="159544" y="76200"/>
                  </a:lnTo>
                  <a:lnTo>
                    <a:pt x="173831" y="121444"/>
                  </a:lnTo>
                  <a:lnTo>
                    <a:pt x="190500" y="157163"/>
                  </a:lnTo>
                  <a:lnTo>
                    <a:pt x="157163" y="219075"/>
                  </a:lnTo>
                  <a:lnTo>
                    <a:pt x="83344" y="211931"/>
                  </a:lnTo>
                  <a:lnTo>
                    <a:pt x="0" y="178594"/>
                  </a:lnTo>
                  <a:cubicBezTo>
                    <a:pt x="794" y="153194"/>
                    <a:pt x="1587" y="127794"/>
                    <a:pt x="2381" y="102394"/>
                  </a:cubicBezTo>
                  <a:lnTo>
                    <a:pt x="4286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80" name="フリーフォーム 1204">
              <a:extLst>
                <a:ext uri="{FF2B5EF4-FFF2-40B4-BE49-F238E27FC236}">
                  <a16:creationId xmlns:a16="http://schemas.microsoft.com/office/drawing/2014/main" id="{936BFF26-2D9A-4BEB-A993-1F6A8BA97D4A}"/>
                </a:ext>
              </a:extLst>
            </p:cNvPr>
            <p:cNvSpPr/>
            <p:nvPr/>
          </p:nvSpPr>
          <p:spPr bwMode="auto">
            <a:xfrm>
              <a:off x="9093706" y="4613653"/>
              <a:ext cx="960058" cy="1091556"/>
            </a:xfrm>
            <a:custGeom>
              <a:avLst/>
              <a:gdLst>
                <a:gd name="connsiteX0" fmla="*/ 671512 w 1309687"/>
                <a:gd name="connsiteY0" fmla="*/ 1488282 h 1488282"/>
                <a:gd name="connsiteX1" fmla="*/ 702469 w 1309687"/>
                <a:gd name="connsiteY1" fmla="*/ 1409700 h 1488282"/>
                <a:gd name="connsiteX2" fmla="*/ 766762 w 1309687"/>
                <a:gd name="connsiteY2" fmla="*/ 1362075 h 1488282"/>
                <a:gd name="connsiteX3" fmla="*/ 785812 w 1309687"/>
                <a:gd name="connsiteY3" fmla="*/ 1281113 h 1488282"/>
                <a:gd name="connsiteX4" fmla="*/ 845344 w 1309687"/>
                <a:gd name="connsiteY4" fmla="*/ 1252538 h 1488282"/>
                <a:gd name="connsiteX5" fmla="*/ 838200 w 1309687"/>
                <a:gd name="connsiteY5" fmla="*/ 1116807 h 1488282"/>
                <a:gd name="connsiteX6" fmla="*/ 859631 w 1309687"/>
                <a:gd name="connsiteY6" fmla="*/ 1102519 h 1488282"/>
                <a:gd name="connsiteX7" fmla="*/ 1000125 w 1309687"/>
                <a:gd name="connsiteY7" fmla="*/ 1038225 h 1488282"/>
                <a:gd name="connsiteX8" fmla="*/ 1071562 w 1309687"/>
                <a:gd name="connsiteY8" fmla="*/ 1050132 h 1488282"/>
                <a:gd name="connsiteX9" fmla="*/ 1109662 w 1309687"/>
                <a:gd name="connsiteY9" fmla="*/ 892969 h 1488282"/>
                <a:gd name="connsiteX10" fmla="*/ 1183481 w 1309687"/>
                <a:gd name="connsiteY10" fmla="*/ 652463 h 1488282"/>
                <a:gd name="connsiteX11" fmla="*/ 1309687 w 1309687"/>
                <a:gd name="connsiteY11" fmla="*/ 490538 h 1488282"/>
                <a:gd name="connsiteX12" fmla="*/ 1304925 w 1309687"/>
                <a:gd name="connsiteY12" fmla="*/ 369094 h 1488282"/>
                <a:gd name="connsiteX13" fmla="*/ 1190625 w 1309687"/>
                <a:gd name="connsiteY13" fmla="*/ 345282 h 1488282"/>
                <a:gd name="connsiteX14" fmla="*/ 1147762 w 1309687"/>
                <a:gd name="connsiteY14" fmla="*/ 278607 h 1488282"/>
                <a:gd name="connsiteX15" fmla="*/ 1066800 w 1309687"/>
                <a:gd name="connsiteY15" fmla="*/ 285750 h 1488282"/>
                <a:gd name="connsiteX16" fmla="*/ 1021556 w 1309687"/>
                <a:gd name="connsiteY16" fmla="*/ 264319 h 1488282"/>
                <a:gd name="connsiteX17" fmla="*/ 983456 w 1309687"/>
                <a:gd name="connsiteY17" fmla="*/ 288132 h 1488282"/>
                <a:gd name="connsiteX18" fmla="*/ 985837 w 1309687"/>
                <a:gd name="connsiteY18" fmla="*/ 240507 h 1488282"/>
                <a:gd name="connsiteX19" fmla="*/ 864394 w 1309687"/>
                <a:gd name="connsiteY19" fmla="*/ 200025 h 1488282"/>
                <a:gd name="connsiteX20" fmla="*/ 847725 w 1309687"/>
                <a:gd name="connsiteY20" fmla="*/ 238125 h 1488282"/>
                <a:gd name="connsiteX21" fmla="*/ 847725 w 1309687"/>
                <a:gd name="connsiteY21" fmla="*/ 195263 h 1488282"/>
                <a:gd name="connsiteX22" fmla="*/ 807244 w 1309687"/>
                <a:gd name="connsiteY22" fmla="*/ 183357 h 1488282"/>
                <a:gd name="connsiteX23" fmla="*/ 738187 w 1309687"/>
                <a:gd name="connsiteY23" fmla="*/ 219075 h 1488282"/>
                <a:gd name="connsiteX24" fmla="*/ 800100 w 1309687"/>
                <a:gd name="connsiteY24" fmla="*/ 130969 h 1488282"/>
                <a:gd name="connsiteX25" fmla="*/ 776287 w 1309687"/>
                <a:gd name="connsiteY25" fmla="*/ 90488 h 1488282"/>
                <a:gd name="connsiteX26" fmla="*/ 759619 w 1309687"/>
                <a:gd name="connsiteY26" fmla="*/ 26194 h 1488282"/>
                <a:gd name="connsiteX27" fmla="*/ 721519 w 1309687"/>
                <a:gd name="connsiteY27" fmla="*/ 100013 h 1488282"/>
                <a:gd name="connsiteX28" fmla="*/ 666750 w 1309687"/>
                <a:gd name="connsiteY28" fmla="*/ 95250 h 1488282"/>
                <a:gd name="connsiteX29" fmla="*/ 664369 w 1309687"/>
                <a:gd name="connsiteY29" fmla="*/ 83344 h 1488282"/>
                <a:gd name="connsiteX30" fmla="*/ 611981 w 1309687"/>
                <a:gd name="connsiteY30" fmla="*/ 83344 h 1488282"/>
                <a:gd name="connsiteX31" fmla="*/ 573881 w 1309687"/>
                <a:gd name="connsiteY31" fmla="*/ 114300 h 1488282"/>
                <a:gd name="connsiteX32" fmla="*/ 492919 w 1309687"/>
                <a:gd name="connsiteY32" fmla="*/ 123825 h 1488282"/>
                <a:gd name="connsiteX33" fmla="*/ 457200 w 1309687"/>
                <a:gd name="connsiteY33" fmla="*/ 71438 h 1488282"/>
                <a:gd name="connsiteX34" fmla="*/ 471487 w 1309687"/>
                <a:gd name="connsiteY34" fmla="*/ 11907 h 1488282"/>
                <a:gd name="connsiteX35" fmla="*/ 438150 w 1309687"/>
                <a:gd name="connsiteY35" fmla="*/ 0 h 1488282"/>
                <a:gd name="connsiteX36" fmla="*/ 361950 w 1309687"/>
                <a:gd name="connsiteY36" fmla="*/ 47625 h 1488282"/>
                <a:gd name="connsiteX37" fmla="*/ 309562 w 1309687"/>
                <a:gd name="connsiteY37" fmla="*/ 26194 h 1488282"/>
                <a:gd name="connsiteX38" fmla="*/ 330994 w 1309687"/>
                <a:gd name="connsiteY38" fmla="*/ 100013 h 1488282"/>
                <a:gd name="connsiteX39" fmla="*/ 278606 w 1309687"/>
                <a:gd name="connsiteY39" fmla="*/ 152400 h 1488282"/>
                <a:gd name="connsiteX40" fmla="*/ 211931 w 1309687"/>
                <a:gd name="connsiteY40" fmla="*/ 116682 h 1488282"/>
                <a:gd name="connsiteX41" fmla="*/ 145256 w 1309687"/>
                <a:gd name="connsiteY41" fmla="*/ 111919 h 1488282"/>
                <a:gd name="connsiteX42" fmla="*/ 128587 w 1309687"/>
                <a:gd name="connsiteY42" fmla="*/ 169069 h 1488282"/>
                <a:gd name="connsiteX43" fmla="*/ 140494 w 1309687"/>
                <a:gd name="connsiteY43" fmla="*/ 235744 h 1488282"/>
                <a:gd name="connsiteX44" fmla="*/ 107156 w 1309687"/>
                <a:gd name="connsiteY44" fmla="*/ 280988 h 1488282"/>
                <a:gd name="connsiteX45" fmla="*/ 104775 w 1309687"/>
                <a:gd name="connsiteY45" fmla="*/ 326232 h 1488282"/>
                <a:gd name="connsiteX46" fmla="*/ 30956 w 1309687"/>
                <a:gd name="connsiteY46" fmla="*/ 357188 h 1488282"/>
                <a:gd name="connsiteX47" fmla="*/ 0 w 1309687"/>
                <a:gd name="connsiteY47" fmla="*/ 466725 h 1488282"/>
                <a:gd name="connsiteX48" fmla="*/ 45244 w 1309687"/>
                <a:gd name="connsiteY48" fmla="*/ 538163 h 1488282"/>
                <a:gd name="connsiteX49" fmla="*/ 90487 w 1309687"/>
                <a:gd name="connsiteY49" fmla="*/ 528638 h 1488282"/>
                <a:gd name="connsiteX50" fmla="*/ 152400 w 1309687"/>
                <a:gd name="connsiteY50" fmla="*/ 590550 h 1488282"/>
                <a:gd name="connsiteX51" fmla="*/ 219075 w 1309687"/>
                <a:gd name="connsiteY51" fmla="*/ 559594 h 1488282"/>
                <a:gd name="connsiteX52" fmla="*/ 250031 w 1309687"/>
                <a:gd name="connsiteY52" fmla="*/ 535782 h 1488282"/>
                <a:gd name="connsiteX53" fmla="*/ 297656 w 1309687"/>
                <a:gd name="connsiteY53" fmla="*/ 552450 h 1488282"/>
                <a:gd name="connsiteX54" fmla="*/ 295275 w 1309687"/>
                <a:gd name="connsiteY54" fmla="*/ 631032 h 1488282"/>
                <a:gd name="connsiteX55" fmla="*/ 442912 w 1309687"/>
                <a:gd name="connsiteY55" fmla="*/ 685800 h 1488282"/>
                <a:gd name="connsiteX56" fmla="*/ 445294 w 1309687"/>
                <a:gd name="connsiteY56" fmla="*/ 740569 h 1488282"/>
                <a:gd name="connsiteX57" fmla="*/ 547687 w 1309687"/>
                <a:gd name="connsiteY57" fmla="*/ 854869 h 1488282"/>
                <a:gd name="connsiteX58" fmla="*/ 492919 w 1309687"/>
                <a:gd name="connsiteY58" fmla="*/ 923925 h 1488282"/>
                <a:gd name="connsiteX59" fmla="*/ 519112 w 1309687"/>
                <a:gd name="connsiteY59" fmla="*/ 1012032 h 1488282"/>
                <a:gd name="connsiteX60" fmla="*/ 576262 w 1309687"/>
                <a:gd name="connsiteY60" fmla="*/ 1016794 h 1488282"/>
                <a:gd name="connsiteX61" fmla="*/ 602456 w 1309687"/>
                <a:gd name="connsiteY61" fmla="*/ 1083469 h 1488282"/>
                <a:gd name="connsiteX62" fmla="*/ 652462 w 1309687"/>
                <a:gd name="connsiteY62" fmla="*/ 1104900 h 1488282"/>
                <a:gd name="connsiteX63" fmla="*/ 631031 w 1309687"/>
                <a:gd name="connsiteY63" fmla="*/ 1171575 h 1488282"/>
                <a:gd name="connsiteX64" fmla="*/ 642937 w 1309687"/>
                <a:gd name="connsiteY64" fmla="*/ 1193007 h 1488282"/>
                <a:gd name="connsiteX65" fmla="*/ 592931 w 1309687"/>
                <a:gd name="connsiteY65" fmla="*/ 1271588 h 1488282"/>
                <a:gd name="connsiteX66" fmla="*/ 538162 w 1309687"/>
                <a:gd name="connsiteY66" fmla="*/ 1326357 h 1488282"/>
                <a:gd name="connsiteX67" fmla="*/ 621506 w 1309687"/>
                <a:gd name="connsiteY67" fmla="*/ 1409700 h 1488282"/>
                <a:gd name="connsiteX68" fmla="*/ 642937 w 1309687"/>
                <a:gd name="connsiteY68" fmla="*/ 1409700 h 1488282"/>
                <a:gd name="connsiteX69" fmla="*/ 671512 w 1309687"/>
                <a:gd name="connsiteY69" fmla="*/ 1488282 h 1488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309687" h="1488282">
                  <a:moveTo>
                    <a:pt x="671512" y="1488282"/>
                  </a:moveTo>
                  <a:lnTo>
                    <a:pt x="702469" y="1409700"/>
                  </a:lnTo>
                  <a:lnTo>
                    <a:pt x="766762" y="1362075"/>
                  </a:lnTo>
                  <a:lnTo>
                    <a:pt x="785812" y="1281113"/>
                  </a:lnTo>
                  <a:lnTo>
                    <a:pt x="845344" y="1252538"/>
                  </a:lnTo>
                  <a:lnTo>
                    <a:pt x="838200" y="1116807"/>
                  </a:lnTo>
                  <a:lnTo>
                    <a:pt x="859631" y="1102519"/>
                  </a:lnTo>
                  <a:lnTo>
                    <a:pt x="1000125" y="1038225"/>
                  </a:lnTo>
                  <a:lnTo>
                    <a:pt x="1071562" y="1050132"/>
                  </a:lnTo>
                  <a:lnTo>
                    <a:pt x="1109662" y="892969"/>
                  </a:lnTo>
                  <a:lnTo>
                    <a:pt x="1183481" y="652463"/>
                  </a:lnTo>
                  <a:lnTo>
                    <a:pt x="1309687" y="490538"/>
                  </a:lnTo>
                  <a:lnTo>
                    <a:pt x="1304925" y="369094"/>
                  </a:lnTo>
                  <a:lnTo>
                    <a:pt x="1190625" y="345282"/>
                  </a:lnTo>
                  <a:lnTo>
                    <a:pt x="1147762" y="278607"/>
                  </a:lnTo>
                  <a:lnTo>
                    <a:pt x="1066800" y="285750"/>
                  </a:lnTo>
                  <a:lnTo>
                    <a:pt x="1021556" y="264319"/>
                  </a:lnTo>
                  <a:lnTo>
                    <a:pt x="983456" y="288132"/>
                  </a:lnTo>
                  <a:lnTo>
                    <a:pt x="985837" y="240507"/>
                  </a:lnTo>
                  <a:lnTo>
                    <a:pt x="864394" y="200025"/>
                  </a:lnTo>
                  <a:lnTo>
                    <a:pt x="847725" y="238125"/>
                  </a:lnTo>
                  <a:lnTo>
                    <a:pt x="847725" y="195263"/>
                  </a:lnTo>
                  <a:lnTo>
                    <a:pt x="807244" y="183357"/>
                  </a:lnTo>
                  <a:lnTo>
                    <a:pt x="738187" y="219075"/>
                  </a:lnTo>
                  <a:lnTo>
                    <a:pt x="800100" y="130969"/>
                  </a:lnTo>
                  <a:lnTo>
                    <a:pt x="776287" y="90488"/>
                  </a:lnTo>
                  <a:lnTo>
                    <a:pt x="759619" y="26194"/>
                  </a:lnTo>
                  <a:lnTo>
                    <a:pt x="721519" y="100013"/>
                  </a:lnTo>
                  <a:lnTo>
                    <a:pt x="666750" y="95250"/>
                  </a:lnTo>
                  <a:lnTo>
                    <a:pt x="664369" y="83344"/>
                  </a:lnTo>
                  <a:lnTo>
                    <a:pt x="611981" y="83344"/>
                  </a:lnTo>
                  <a:lnTo>
                    <a:pt x="573881" y="114300"/>
                  </a:lnTo>
                  <a:lnTo>
                    <a:pt x="492919" y="123825"/>
                  </a:lnTo>
                  <a:lnTo>
                    <a:pt x="457200" y="71438"/>
                  </a:lnTo>
                  <a:lnTo>
                    <a:pt x="471487" y="11907"/>
                  </a:lnTo>
                  <a:lnTo>
                    <a:pt x="438150" y="0"/>
                  </a:lnTo>
                  <a:lnTo>
                    <a:pt x="361950" y="47625"/>
                  </a:lnTo>
                  <a:lnTo>
                    <a:pt x="309562" y="26194"/>
                  </a:lnTo>
                  <a:lnTo>
                    <a:pt x="330994" y="100013"/>
                  </a:lnTo>
                  <a:lnTo>
                    <a:pt x="278606" y="152400"/>
                  </a:lnTo>
                  <a:lnTo>
                    <a:pt x="211931" y="116682"/>
                  </a:lnTo>
                  <a:lnTo>
                    <a:pt x="145256" y="111919"/>
                  </a:lnTo>
                  <a:lnTo>
                    <a:pt x="128587" y="169069"/>
                  </a:lnTo>
                  <a:lnTo>
                    <a:pt x="140494" y="235744"/>
                  </a:lnTo>
                  <a:lnTo>
                    <a:pt x="107156" y="280988"/>
                  </a:lnTo>
                  <a:lnTo>
                    <a:pt x="104775" y="326232"/>
                  </a:lnTo>
                  <a:lnTo>
                    <a:pt x="30956" y="357188"/>
                  </a:lnTo>
                  <a:lnTo>
                    <a:pt x="0" y="466725"/>
                  </a:lnTo>
                  <a:lnTo>
                    <a:pt x="45244" y="538163"/>
                  </a:lnTo>
                  <a:lnTo>
                    <a:pt x="90487" y="528638"/>
                  </a:lnTo>
                  <a:lnTo>
                    <a:pt x="152400" y="590550"/>
                  </a:lnTo>
                  <a:lnTo>
                    <a:pt x="219075" y="559594"/>
                  </a:lnTo>
                  <a:lnTo>
                    <a:pt x="250031" y="535782"/>
                  </a:lnTo>
                  <a:lnTo>
                    <a:pt x="297656" y="552450"/>
                  </a:lnTo>
                  <a:cubicBezTo>
                    <a:pt x="296862" y="578644"/>
                    <a:pt x="296069" y="604838"/>
                    <a:pt x="295275" y="631032"/>
                  </a:cubicBezTo>
                  <a:lnTo>
                    <a:pt x="442912" y="685800"/>
                  </a:lnTo>
                  <a:lnTo>
                    <a:pt x="445294" y="740569"/>
                  </a:lnTo>
                  <a:lnTo>
                    <a:pt x="547687" y="854869"/>
                  </a:lnTo>
                  <a:lnTo>
                    <a:pt x="492919" y="923925"/>
                  </a:lnTo>
                  <a:lnTo>
                    <a:pt x="519112" y="1012032"/>
                  </a:lnTo>
                  <a:lnTo>
                    <a:pt x="576262" y="1016794"/>
                  </a:lnTo>
                  <a:lnTo>
                    <a:pt x="602456" y="1083469"/>
                  </a:lnTo>
                  <a:lnTo>
                    <a:pt x="652462" y="1104900"/>
                  </a:lnTo>
                  <a:lnTo>
                    <a:pt x="631031" y="1171575"/>
                  </a:lnTo>
                  <a:lnTo>
                    <a:pt x="642937" y="1193007"/>
                  </a:lnTo>
                  <a:lnTo>
                    <a:pt x="592931" y="1271588"/>
                  </a:lnTo>
                  <a:lnTo>
                    <a:pt x="538162" y="1326357"/>
                  </a:lnTo>
                  <a:lnTo>
                    <a:pt x="621506" y="1409700"/>
                  </a:lnTo>
                  <a:lnTo>
                    <a:pt x="642937" y="1409700"/>
                  </a:lnTo>
                  <a:lnTo>
                    <a:pt x="671512" y="14882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481" name="矢印: 下 480">
            <a:extLst>
              <a:ext uri="{FF2B5EF4-FFF2-40B4-BE49-F238E27FC236}">
                <a16:creationId xmlns:a16="http://schemas.microsoft.com/office/drawing/2014/main" id="{FC4AA5A1-C7F9-4964-97DD-3EAE061C5204}"/>
              </a:ext>
            </a:extLst>
          </p:cNvPr>
          <p:cNvSpPr/>
          <p:nvPr/>
        </p:nvSpPr>
        <p:spPr>
          <a:xfrm>
            <a:off x="2158554" y="2097024"/>
            <a:ext cx="352535" cy="697333"/>
          </a:xfrm>
          <a:prstGeom prst="downArrow">
            <a:avLst>
              <a:gd name="adj1" fmla="val 35874"/>
              <a:gd name="adj2" fmla="val 125706"/>
            </a:avLst>
          </a:prstGeom>
          <a:solidFill>
            <a:srgbClr val="FFFF00"/>
          </a:solidFill>
          <a:ln w="285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392" name="正方形/長方形 391">
            <a:extLst>
              <a:ext uri="{FF2B5EF4-FFF2-40B4-BE49-F238E27FC236}">
                <a16:creationId xmlns:a16="http://schemas.microsoft.com/office/drawing/2014/main" id="{B7D122B7-1BC9-4B40-A993-18AC429AC3E3}"/>
              </a:ext>
            </a:extLst>
          </p:cNvPr>
          <p:cNvSpPr/>
          <p:nvPr/>
        </p:nvSpPr>
        <p:spPr>
          <a:xfrm>
            <a:off x="0" y="5668489"/>
            <a:ext cx="12192000" cy="1026703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3" name="テキスト ボックス 392">
            <a:extLst>
              <a:ext uri="{FF2B5EF4-FFF2-40B4-BE49-F238E27FC236}">
                <a16:creationId xmlns:a16="http://schemas.microsoft.com/office/drawing/2014/main" id="{1BD3CB1E-C1C4-446C-A98A-3596A66E15BC}"/>
              </a:ext>
            </a:extLst>
          </p:cNvPr>
          <p:cNvSpPr txBox="1"/>
          <p:nvPr/>
        </p:nvSpPr>
        <p:spPr>
          <a:xfrm>
            <a:off x="0" y="5765575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答え：シリア・アラブ共和国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96" name="グループ化 195">
            <a:extLst>
              <a:ext uri="{FF2B5EF4-FFF2-40B4-BE49-F238E27FC236}">
                <a16:creationId xmlns:a16="http://schemas.microsoft.com/office/drawing/2014/main" id="{91D1B6FF-43FD-4BF1-B2A1-A1F61A33F208}"/>
              </a:ext>
            </a:extLst>
          </p:cNvPr>
          <p:cNvGrpSpPr/>
          <p:nvPr/>
        </p:nvGrpSpPr>
        <p:grpSpPr>
          <a:xfrm>
            <a:off x="3052483" y="2716696"/>
            <a:ext cx="944179" cy="980383"/>
            <a:chOff x="3052483" y="2716696"/>
            <a:chExt cx="944179" cy="980383"/>
          </a:xfrm>
        </p:grpSpPr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A4190D68-19BC-4707-AEE2-F6B98F661A99}"/>
                </a:ext>
              </a:extLst>
            </p:cNvPr>
            <p:cNvSpPr/>
            <p:nvPr/>
          </p:nvSpPr>
          <p:spPr bwMode="auto">
            <a:xfrm>
              <a:off x="3102520" y="2757867"/>
              <a:ext cx="491632" cy="464650"/>
            </a:xfrm>
            <a:custGeom>
              <a:avLst/>
              <a:gdLst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55499 w 491632"/>
                <a:gd name="connsiteY12" fmla="*/ 335895 h 467031"/>
                <a:gd name="connsiteX13" fmla="*/ 297356 w 491632"/>
                <a:gd name="connsiteY13" fmla="*/ 441299 h 467031"/>
                <a:gd name="connsiteX14" fmla="*/ 180866 w 491632"/>
                <a:gd name="connsiteY14" fmla="*/ 467031 h 467031"/>
                <a:gd name="connsiteX15" fmla="*/ 150211 w 491632"/>
                <a:gd name="connsiteY15" fmla="*/ 400128 h 467031"/>
                <a:gd name="connsiteX16" fmla="*/ 0 w 491632"/>
                <a:gd name="connsiteY16" fmla="*/ 423287 h 467031"/>
                <a:gd name="connsiteX17" fmla="*/ 49048 w 491632"/>
                <a:gd name="connsiteY17" fmla="*/ 335799 h 467031"/>
                <a:gd name="connsiteX18" fmla="*/ 6923 w 491632"/>
                <a:gd name="connsiteY18" fmla="*/ 262722 h 467031"/>
                <a:gd name="connsiteX19" fmla="*/ 9774 w 491632"/>
                <a:gd name="connsiteY19" fmla="*/ 254414 h 467031"/>
                <a:gd name="connsiteX20" fmla="*/ 132956 w 491632"/>
                <a:gd name="connsiteY20" fmla="*/ 232018 h 467031"/>
                <a:gd name="connsiteX21" fmla="*/ 140460 w 491632"/>
                <a:gd name="connsiteY21" fmla="*/ 243356 h 467031"/>
                <a:gd name="connsiteX22" fmla="*/ 159793 w 491632"/>
                <a:gd name="connsiteY22" fmla="*/ 185358 h 467031"/>
                <a:gd name="connsiteX23" fmla="*/ 250280 w 491632"/>
                <a:gd name="connsiteY23" fmla="*/ 178214 h 467031"/>
                <a:gd name="connsiteX24" fmla="*/ 269330 w 491632"/>
                <a:gd name="connsiteY24" fmla="*/ 137733 h 467031"/>
                <a:gd name="connsiteX25" fmla="*/ 262186 w 491632"/>
                <a:gd name="connsiteY25" fmla="*/ 104396 h 467031"/>
                <a:gd name="connsiteX26" fmla="*/ 300286 w 491632"/>
                <a:gd name="connsiteY26" fmla="*/ 94871 h 467031"/>
                <a:gd name="connsiteX27" fmla="*/ 324099 w 491632"/>
                <a:gd name="connsiteY27" fmla="*/ 54389 h 467031"/>
                <a:gd name="connsiteX28" fmla="*/ 307430 w 491632"/>
                <a:gd name="connsiteY28" fmla="*/ 25814 h 467031"/>
                <a:gd name="connsiteX29" fmla="*/ 313998 w 491632"/>
                <a:gd name="connsiteY29" fmla="*/ 4595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40460 w 491632"/>
                <a:gd name="connsiteY20" fmla="*/ 243356 h 467031"/>
                <a:gd name="connsiteX21" fmla="*/ 159793 w 491632"/>
                <a:gd name="connsiteY21" fmla="*/ 185358 h 467031"/>
                <a:gd name="connsiteX22" fmla="*/ 250280 w 491632"/>
                <a:gd name="connsiteY22" fmla="*/ 178214 h 467031"/>
                <a:gd name="connsiteX23" fmla="*/ 269330 w 491632"/>
                <a:gd name="connsiteY23" fmla="*/ 137733 h 467031"/>
                <a:gd name="connsiteX24" fmla="*/ 262186 w 491632"/>
                <a:gd name="connsiteY24" fmla="*/ 104396 h 467031"/>
                <a:gd name="connsiteX25" fmla="*/ 300286 w 491632"/>
                <a:gd name="connsiteY25" fmla="*/ 94871 h 467031"/>
                <a:gd name="connsiteX26" fmla="*/ 324099 w 491632"/>
                <a:gd name="connsiteY26" fmla="*/ 54389 h 467031"/>
                <a:gd name="connsiteX27" fmla="*/ 307430 w 491632"/>
                <a:gd name="connsiteY27" fmla="*/ 25814 h 467031"/>
                <a:gd name="connsiteX28" fmla="*/ 313998 w 491632"/>
                <a:gd name="connsiteY28" fmla="*/ 4595 h 467031"/>
                <a:gd name="connsiteX29" fmla="*/ 409791 w 491632"/>
                <a:gd name="connsiteY29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321168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4650"/>
                <a:gd name="connsiteX1" fmla="*/ 491632 w 491632"/>
                <a:gd name="connsiteY1" fmla="*/ 55975 h 464650"/>
                <a:gd name="connsiteX2" fmla="*/ 474118 w 491632"/>
                <a:gd name="connsiteY2" fmla="*/ 66296 h 464650"/>
                <a:gd name="connsiteX3" fmla="*/ 402680 w 491632"/>
                <a:gd name="connsiteY3" fmla="*/ 75821 h 464650"/>
                <a:gd name="connsiteX4" fmla="*/ 405061 w 491632"/>
                <a:gd name="connsiteY4" fmla="*/ 123446 h 464650"/>
                <a:gd name="connsiteX5" fmla="*/ 452686 w 491632"/>
                <a:gd name="connsiteY5" fmla="*/ 163927 h 464650"/>
                <a:gd name="connsiteX6" fmla="*/ 424111 w 491632"/>
                <a:gd name="connsiteY6" fmla="*/ 192502 h 464650"/>
                <a:gd name="connsiteX7" fmla="*/ 340768 w 491632"/>
                <a:gd name="connsiteY7" fmla="*/ 316327 h 464650"/>
                <a:gd name="connsiteX8" fmla="*/ 312193 w 491632"/>
                <a:gd name="connsiteY8" fmla="*/ 330614 h 464650"/>
                <a:gd name="connsiteX9" fmla="*/ 283618 w 491632"/>
                <a:gd name="connsiteY9" fmla="*/ 316327 h 464650"/>
                <a:gd name="connsiteX10" fmla="*/ 269330 w 491632"/>
                <a:gd name="connsiteY10" fmla="*/ 335377 h 464650"/>
                <a:gd name="connsiteX11" fmla="*/ 274171 w 491632"/>
                <a:gd name="connsiteY11" fmla="*/ 346268 h 464650"/>
                <a:gd name="connsiteX12" fmla="*/ 321168 w 491632"/>
                <a:gd name="connsiteY12" fmla="*/ 441299 h 464650"/>
                <a:gd name="connsiteX13" fmla="*/ 178485 w 491632"/>
                <a:gd name="connsiteY13" fmla="*/ 464650 h 464650"/>
                <a:gd name="connsiteX14" fmla="*/ 150211 w 491632"/>
                <a:gd name="connsiteY14" fmla="*/ 400128 h 464650"/>
                <a:gd name="connsiteX15" fmla="*/ 0 w 491632"/>
                <a:gd name="connsiteY15" fmla="*/ 423287 h 464650"/>
                <a:gd name="connsiteX16" fmla="*/ 49048 w 491632"/>
                <a:gd name="connsiteY16" fmla="*/ 335799 h 464650"/>
                <a:gd name="connsiteX17" fmla="*/ 6923 w 491632"/>
                <a:gd name="connsiteY17" fmla="*/ 262722 h 464650"/>
                <a:gd name="connsiteX18" fmla="*/ 9774 w 491632"/>
                <a:gd name="connsiteY18" fmla="*/ 254414 h 464650"/>
                <a:gd name="connsiteX19" fmla="*/ 137719 w 491632"/>
                <a:gd name="connsiteY19" fmla="*/ 267737 h 464650"/>
                <a:gd name="connsiteX20" fmla="*/ 159793 w 491632"/>
                <a:gd name="connsiteY20" fmla="*/ 185358 h 464650"/>
                <a:gd name="connsiteX21" fmla="*/ 250280 w 491632"/>
                <a:gd name="connsiteY21" fmla="*/ 178214 h 464650"/>
                <a:gd name="connsiteX22" fmla="*/ 269330 w 491632"/>
                <a:gd name="connsiteY22" fmla="*/ 137733 h 464650"/>
                <a:gd name="connsiteX23" fmla="*/ 262186 w 491632"/>
                <a:gd name="connsiteY23" fmla="*/ 104396 h 464650"/>
                <a:gd name="connsiteX24" fmla="*/ 300286 w 491632"/>
                <a:gd name="connsiteY24" fmla="*/ 94871 h 464650"/>
                <a:gd name="connsiteX25" fmla="*/ 324099 w 491632"/>
                <a:gd name="connsiteY25" fmla="*/ 54389 h 464650"/>
                <a:gd name="connsiteX26" fmla="*/ 307430 w 491632"/>
                <a:gd name="connsiteY26" fmla="*/ 25814 h 464650"/>
                <a:gd name="connsiteX27" fmla="*/ 313998 w 491632"/>
                <a:gd name="connsiteY27" fmla="*/ 4595 h 464650"/>
                <a:gd name="connsiteX28" fmla="*/ 409791 w 491632"/>
                <a:gd name="connsiteY28" fmla="*/ 0 h 464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91632" h="464650">
                  <a:moveTo>
                    <a:pt x="409791" y="0"/>
                  </a:moveTo>
                  <a:lnTo>
                    <a:pt x="491632" y="55975"/>
                  </a:lnTo>
                  <a:lnTo>
                    <a:pt x="474118" y="66296"/>
                  </a:lnTo>
                  <a:lnTo>
                    <a:pt x="402680" y="75821"/>
                  </a:lnTo>
                  <a:lnTo>
                    <a:pt x="405061" y="123446"/>
                  </a:lnTo>
                  <a:lnTo>
                    <a:pt x="452686" y="163927"/>
                  </a:lnTo>
                  <a:lnTo>
                    <a:pt x="424111" y="192502"/>
                  </a:lnTo>
                  <a:lnTo>
                    <a:pt x="340768" y="316327"/>
                  </a:lnTo>
                  <a:lnTo>
                    <a:pt x="312193" y="330614"/>
                  </a:lnTo>
                  <a:lnTo>
                    <a:pt x="283618" y="316327"/>
                  </a:lnTo>
                  <a:lnTo>
                    <a:pt x="269330" y="335377"/>
                  </a:lnTo>
                  <a:lnTo>
                    <a:pt x="274171" y="346268"/>
                  </a:lnTo>
                  <a:lnTo>
                    <a:pt x="321168" y="441299"/>
                  </a:lnTo>
                  <a:lnTo>
                    <a:pt x="178485" y="464650"/>
                  </a:lnTo>
                  <a:lnTo>
                    <a:pt x="150211" y="400128"/>
                  </a:lnTo>
                  <a:lnTo>
                    <a:pt x="0" y="423287"/>
                  </a:lnTo>
                  <a:lnTo>
                    <a:pt x="49048" y="335799"/>
                  </a:lnTo>
                  <a:lnTo>
                    <a:pt x="6923" y="262722"/>
                  </a:lnTo>
                  <a:lnTo>
                    <a:pt x="9774" y="254414"/>
                  </a:lnTo>
                  <a:lnTo>
                    <a:pt x="137719" y="267737"/>
                  </a:lnTo>
                  <a:lnTo>
                    <a:pt x="159793" y="185358"/>
                  </a:lnTo>
                  <a:lnTo>
                    <a:pt x="250280" y="178214"/>
                  </a:lnTo>
                  <a:lnTo>
                    <a:pt x="269330" y="137733"/>
                  </a:lnTo>
                  <a:lnTo>
                    <a:pt x="262186" y="104396"/>
                  </a:lnTo>
                  <a:lnTo>
                    <a:pt x="300286" y="94871"/>
                  </a:lnTo>
                  <a:lnTo>
                    <a:pt x="324099" y="54389"/>
                  </a:lnTo>
                  <a:lnTo>
                    <a:pt x="307430" y="25814"/>
                  </a:lnTo>
                  <a:lnTo>
                    <a:pt x="313998" y="4595"/>
                  </a:lnTo>
                  <a:lnTo>
                    <a:pt x="40979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3504C1CE-9FF8-4DC0-AD4B-AEF45F64A33D}"/>
                </a:ext>
              </a:extLst>
            </p:cNvPr>
            <p:cNvSpPr/>
            <p:nvPr/>
          </p:nvSpPr>
          <p:spPr bwMode="auto">
            <a:xfrm>
              <a:off x="3308112" y="2813842"/>
              <a:ext cx="688550" cy="883237"/>
            </a:xfrm>
            <a:custGeom>
              <a:avLst/>
              <a:gdLst>
                <a:gd name="connsiteX0" fmla="*/ 286040 w 688550"/>
                <a:gd name="connsiteY0" fmla="*/ 0 h 883237"/>
                <a:gd name="connsiteX1" fmla="*/ 286968 w 688550"/>
                <a:gd name="connsiteY1" fmla="*/ 635 h 883237"/>
                <a:gd name="connsiteX2" fmla="*/ 351344 w 688550"/>
                <a:gd name="connsiteY2" fmla="*/ 5782 h 883237"/>
                <a:gd name="connsiteX3" fmla="*/ 329885 w 688550"/>
                <a:gd name="connsiteY3" fmla="*/ 113855 h 883237"/>
                <a:gd name="connsiteX4" fmla="*/ 406523 w 688550"/>
                <a:gd name="connsiteY4" fmla="*/ 185904 h 883237"/>
                <a:gd name="connsiteX5" fmla="*/ 397326 w 688550"/>
                <a:gd name="connsiteY5" fmla="*/ 237368 h 883237"/>
                <a:gd name="connsiteX6" fmla="*/ 464768 w 688550"/>
                <a:gd name="connsiteY6" fmla="*/ 288832 h 883237"/>
                <a:gd name="connsiteX7" fmla="*/ 501554 w 688550"/>
                <a:gd name="connsiteY7" fmla="*/ 273393 h 883237"/>
                <a:gd name="connsiteX8" fmla="*/ 532209 w 688550"/>
                <a:gd name="connsiteY8" fmla="*/ 304271 h 883237"/>
                <a:gd name="connsiteX9" fmla="*/ 636436 w 688550"/>
                <a:gd name="connsiteY9" fmla="*/ 322283 h 883237"/>
                <a:gd name="connsiteX10" fmla="*/ 657895 w 688550"/>
                <a:gd name="connsiteY10" fmla="*/ 358308 h 883237"/>
                <a:gd name="connsiteX11" fmla="*/ 688550 w 688550"/>
                <a:gd name="connsiteY11" fmla="*/ 458662 h 883237"/>
                <a:gd name="connsiteX12" fmla="*/ 621109 w 688550"/>
                <a:gd name="connsiteY12" fmla="*/ 458662 h 883237"/>
                <a:gd name="connsiteX13" fmla="*/ 614978 w 688550"/>
                <a:gd name="connsiteY13" fmla="*/ 502406 h 883237"/>
                <a:gd name="connsiteX14" fmla="*/ 473964 w 688550"/>
                <a:gd name="connsiteY14" fmla="*/ 597614 h 883237"/>
                <a:gd name="connsiteX15" fmla="*/ 372802 w 688550"/>
                <a:gd name="connsiteY15" fmla="*/ 659370 h 883237"/>
                <a:gd name="connsiteX16" fmla="*/ 372802 w 688550"/>
                <a:gd name="connsiteY16" fmla="*/ 726273 h 883237"/>
                <a:gd name="connsiteX17" fmla="*/ 363606 w 688550"/>
                <a:gd name="connsiteY17" fmla="*/ 803468 h 883237"/>
                <a:gd name="connsiteX18" fmla="*/ 311492 w 688550"/>
                <a:gd name="connsiteY18" fmla="*/ 883237 h 883237"/>
                <a:gd name="connsiteX19" fmla="*/ 247116 w 688550"/>
                <a:gd name="connsiteY19" fmla="*/ 844639 h 883237"/>
                <a:gd name="connsiteX20" fmla="*/ 213395 w 688550"/>
                <a:gd name="connsiteY20" fmla="*/ 759724 h 883237"/>
                <a:gd name="connsiteX21" fmla="*/ 161282 w 688550"/>
                <a:gd name="connsiteY21" fmla="*/ 615626 h 883237"/>
                <a:gd name="connsiteX22" fmla="*/ 158216 w 688550"/>
                <a:gd name="connsiteY22" fmla="*/ 481821 h 883237"/>
                <a:gd name="connsiteX23" fmla="*/ 75447 w 688550"/>
                <a:gd name="connsiteY23" fmla="*/ 502406 h 883237"/>
                <a:gd name="connsiteX24" fmla="*/ 17203 w 688550"/>
                <a:gd name="connsiteY24" fmla="*/ 461235 h 883237"/>
                <a:gd name="connsiteX25" fmla="*/ 66251 w 688550"/>
                <a:gd name="connsiteY25" fmla="*/ 440650 h 883237"/>
                <a:gd name="connsiteX26" fmla="*/ 4941 w 688550"/>
                <a:gd name="connsiteY26" fmla="*/ 432930 h 883237"/>
                <a:gd name="connsiteX27" fmla="*/ 4941 w 688550"/>
                <a:gd name="connsiteY27" fmla="*/ 402322 h 883237"/>
                <a:gd name="connsiteX28" fmla="*/ 0 w 688550"/>
                <a:gd name="connsiteY28" fmla="*/ 403414 h 883237"/>
                <a:gd name="connsiteX29" fmla="*/ 1826 w 688550"/>
                <a:gd name="connsiteY29" fmla="*/ 400846 h 883237"/>
                <a:gd name="connsiteX30" fmla="*/ 47069 w 688550"/>
                <a:gd name="connsiteY30" fmla="*/ 393702 h 883237"/>
                <a:gd name="connsiteX31" fmla="*/ 111363 w 688550"/>
                <a:gd name="connsiteY31" fmla="*/ 386558 h 883237"/>
                <a:gd name="connsiteX32" fmla="*/ 63738 w 688550"/>
                <a:gd name="connsiteY32" fmla="*/ 279402 h 883237"/>
                <a:gd name="connsiteX33" fmla="*/ 78026 w 688550"/>
                <a:gd name="connsiteY33" fmla="*/ 260352 h 883237"/>
                <a:gd name="connsiteX34" fmla="*/ 106601 w 688550"/>
                <a:gd name="connsiteY34" fmla="*/ 274639 h 883237"/>
                <a:gd name="connsiteX35" fmla="*/ 135176 w 688550"/>
                <a:gd name="connsiteY35" fmla="*/ 260352 h 883237"/>
                <a:gd name="connsiteX36" fmla="*/ 218519 w 688550"/>
                <a:gd name="connsiteY36" fmla="*/ 136527 h 883237"/>
                <a:gd name="connsiteX37" fmla="*/ 247094 w 688550"/>
                <a:gd name="connsiteY37" fmla="*/ 107952 h 883237"/>
                <a:gd name="connsiteX38" fmla="*/ 199469 w 688550"/>
                <a:gd name="connsiteY38" fmla="*/ 67471 h 883237"/>
                <a:gd name="connsiteX39" fmla="*/ 197088 w 688550"/>
                <a:gd name="connsiteY39" fmla="*/ 19846 h 883237"/>
                <a:gd name="connsiteX40" fmla="*/ 268526 w 688550"/>
                <a:gd name="connsiteY40" fmla="*/ 10321 h 883237"/>
                <a:gd name="connsiteX41" fmla="*/ 286040 w 688550"/>
                <a:gd name="connsiteY41" fmla="*/ 0 h 883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88550" h="883237">
                  <a:moveTo>
                    <a:pt x="286040" y="0"/>
                  </a:moveTo>
                  <a:lnTo>
                    <a:pt x="286968" y="635"/>
                  </a:lnTo>
                  <a:lnTo>
                    <a:pt x="351344" y="5782"/>
                  </a:lnTo>
                  <a:lnTo>
                    <a:pt x="329885" y="113855"/>
                  </a:lnTo>
                  <a:lnTo>
                    <a:pt x="406523" y="185904"/>
                  </a:lnTo>
                  <a:lnTo>
                    <a:pt x="397326" y="237368"/>
                  </a:lnTo>
                  <a:lnTo>
                    <a:pt x="464768" y="288832"/>
                  </a:lnTo>
                  <a:lnTo>
                    <a:pt x="501554" y="273393"/>
                  </a:lnTo>
                  <a:lnTo>
                    <a:pt x="532209" y="304271"/>
                  </a:lnTo>
                  <a:lnTo>
                    <a:pt x="636436" y="322283"/>
                  </a:lnTo>
                  <a:lnTo>
                    <a:pt x="657895" y="358308"/>
                  </a:lnTo>
                  <a:lnTo>
                    <a:pt x="688550" y="458662"/>
                  </a:lnTo>
                  <a:lnTo>
                    <a:pt x="621109" y="458662"/>
                  </a:lnTo>
                  <a:lnTo>
                    <a:pt x="614978" y="502406"/>
                  </a:lnTo>
                  <a:lnTo>
                    <a:pt x="473964" y="597614"/>
                  </a:lnTo>
                  <a:lnTo>
                    <a:pt x="372802" y="659370"/>
                  </a:lnTo>
                  <a:lnTo>
                    <a:pt x="372802" y="726273"/>
                  </a:lnTo>
                  <a:lnTo>
                    <a:pt x="363606" y="803468"/>
                  </a:lnTo>
                  <a:lnTo>
                    <a:pt x="311492" y="883237"/>
                  </a:lnTo>
                  <a:lnTo>
                    <a:pt x="247116" y="844639"/>
                  </a:lnTo>
                  <a:lnTo>
                    <a:pt x="213395" y="759724"/>
                  </a:lnTo>
                  <a:lnTo>
                    <a:pt x="161282" y="615626"/>
                  </a:lnTo>
                  <a:lnTo>
                    <a:pt x="158216" y="481821"/>
                  </a:lnTo>
                  <a:lnTo>
                    <a:pt x="75447" y="502406"/>
                  </a:lnTo>
                  <a:lnTo>
                    <a:pt x="17203" y="461235"/>
                  </a:lnTo>
                  <a:lnTo>
                    <a:pt x="66251" y="440650"/>
                  </a:lnTo>
                  <a:lnTo>
                    <a:pt x="4941" y="432930"/>
                  </a:lnTo>
                  <a:lnTo>
                    <a:pt x="4941" y="402322"/>
                  </a:lnTo>
                  <a:lnTo>
                    <a:pt x="0" y="403414"/>
                  </a:lnTo>
                  <a:lnTo>
                    <a:pt x="1826" y="400846"/>
                  </a:lnTo>
                  <a:lnTo>
                    <a:pt x="47069" y="393702"/>
                  </a:lnTo>
                  <a:lnTo>
                    <a:pt x="111363" y="386558"/>
                  </a:lnTo>
                  <a:lnTo>
                    <a:pt x="63738" y="279402"/>
                  </a:lnTo>
                  <a:lnTo>
                    <a:pt x="78026" y="260352"/>
                  </a:lnTo>
                  <a:lnTo>
                    <a:pt x="106601" y="274639"/>
                  </a:lnTo>
                  <a:lnTo>
                    <a:pt x="135176" y="260352"/>
                  </a:lnTo>
                  <a:lnTo>
                    <a:pt x="218519" y="136527"/>
                  </a:lnTo>
                  <a:lnTo>
                    <a:pt x="247094" y="107952"/>
                  </a:lnTo>
                  <a:lnTo>
                    <a:pt x="199469" y="67471"/>
                  </a:lnTo>
                  <a:lnTo>
                    <a:pt x="197088" y="19846"/>
                  </a:lnTo>
                  <a:lnTo>
                    <a:pt x="268526" y="10321"/>
                  </a:lnTo>
                  <a:lnTo>
                    <a:pt x="28604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00016BF1-56E3-4AFA-B5C5-5ED7B7D1611E}"/>
                </a:ext>
              </a:extLst>
            </p:cNvPr>
            <p:cNvSpPr/>
            <p:nvPr/>
          </p:nvSpPr>
          <p:spPr bwMode="auto">
            <a:xfrm>
              <a:off x="3052483" y="2716696"/>
              <a:ext cx="374136" cy="305110"/>
            </a:xfrm>
            <a:custGeom>
              <a:avLst/>
              <a:gdLst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45242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37059 w 374136"/>
                <a:gd name="connsiteY19" fmla="*/ 38406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74136" h="305110">
                  <a:moveTo>
                    <a:pt x="318815" y="0"/>
                  </a:moveTo>
                  <a:lnTo>
                    <a:pt x="355488" y="46176"/>
                  </a:lnTo>
                  <a:lnTo>
                    <a:pt x="364035" y="45766"/>
                  </a:lnTo>
                  <a:lnTo>
                    <a:pt x="357467" y="66985"/>
                  </a:lnTo>
                  <a:lnTo>
                    <a:pt x="374136" y="95560"/>
                  </a:lnTo>
                  <a:lnTo>
                    <a:pt x="350323" y="136042"/>
                  </a:lnTo>
                  <a:lnTo>
                    <a:pt x="312223" y="145567"/>
                  </a:lnTo>
                  <a:lnTo>
                    <a:pt x="319367" y="178904"/>
                  </a:lnTo>
                  <a:lnTo>
                    <a:pt x="300317" y="219385"/>
                  </a:lnTo>
                  <a:lnTo>
                    <a:pt x="209830" y="226529"/>
                  </a:lnTo>
                  <a:lnTo>
                    <a:pt x="183636" y="305110"/>
                  </a:lnTo>
                  <a:lnTo>
                    <a:pt x="43142" y="290823"/>
                  </a:lnTo>
                  <a:lnTo>
                    <a:pt x="40835" y="293454"/>
                  </a:lnTo>
                  <a:lnTo>
                    <a:pt x="6131" y="283050"/>
                  </a:lnTo>
                  <a:lnTo>
                    <a:pt x="36786" y="257318"/>
                  </a:lnTo>
                  <a:lnTo>
                    <a:pt x="0" y="211001"/>
                  </a:lnTo>
                  <a:lnTo>
                    <a:pt x="15328" y="100354"/>
                  </a:lnTo>
                  <a:lnTo>
                    <a:pt x="67442" y="108074"/>
                  </a:lnTo>
                  <a:lnTo>
                    <a:pt x="177801" y="23159"/>
                  </a:lnTo>
                  <a:lnTo>
                    <a:pt x="237059" y="38406"/>
                  </a:lnTo>
                  <a:lnTo>
                    <a:pt x="261911" y="59183"/>
                  </a:lnTo>
                  <a:lnTo>
                    <a:pt x="31881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32898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11BF9A-7A35-4559-9E17-F3C81A602E85}"/>
              </a:ext>
            </a:extLst>
          </p:cNvPr>
          <p:cNvSpPr txBox="1"/>
          <p:nvPr/>
        </p:nvSpPr>
        <p:spPr>
          <a:xfrm>
            <a:off x="0" y="621938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問題①どの国の国旗でしょうか？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65" name="テキスト ボックス 664">
            <a:extLst>
              <a:ext uri="{FF2B5EF4-FFF2-40B4-BE49-F238E27FC236}">
                <a16:creationId xmlns:a16="http://schemas.microsoft.com/office/drawing/2014/main" id="{9C76426E-13F3-4FC0-B5D5-9DAA7DEEE28C}"/>
              </a:ext>
            </a:extLst>
          </p:cNvPr>
          <p:cNvSpPr txBox="1"/>
          <p:nvPr/>
        </p:nvSpPr>
        <p:spPr>
          <a:xfrm>
            <a:off x="0" y="567629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ヒント：首都はリヤドです。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円: 塗りつぶしなし 1">
            <a:extLst>
              <a:ext uri="{FF2B5EF4-FFF2-40B4-BE49-F238E27FC236}">
                <a16:creationId xmlns:a16="http://schemas.microsoft.com/office/drawing/2014/main" id="{D6DF3AA7-0D98-4AE2-8983-1E3B86D68BAF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73" name="円: 塗りつぶしなし 672">
            <a:extLst>
              <a:ext uri="{FF2B5EF4-FFF2-40B4-BE49-F238E27FC236}">
                <a16:creationId xmlns:a16="http://schemas.microsoft.com/office/drawing/2014/main" id="{F42C64B0-98ED-45F4-A903-B8F3AD012A03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9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76" name="円: 塗りつぶしなし 675">
            <a:extLst>
              <a:ext uri="{FF2B5EF4-FFF2-40B4-BE49-F238E27FC236}">
                <a16:creationId xmlns:a16="http://schemas.microsoft.com/office/drawing/2014/main" id="{0A66C58D-A89A-40CC-B38B-FFAF2929458F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8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79" name="円: 塗りつぶしなし 678">
            <a:extLst>
              <a:ext uri="{FF2B5EF4-FFF2-40B4-BE49-F238E27FC236}">
                <a16:creationId xmlns:a16="http://schemas.microsoft.com/office/drawing/2014/main" id="{39FA4CB5-8C52-4C5B-A0F8-D17CBBA2A775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7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80" name="円: 塗りつぶしなし 679">
            <a:extLst>
              <a:ext uri="{FF2B5EF4-FFF2-40B4-BE49-F238E27FC236}">
                <a16:creationId xmlns:a16="http://schemas.microsoft.com/office/drawing/2014/main" id="{3A7C9FBF-52E0-49CE-AB34-60DB6883C856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6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81" name="円: 塗りつぶしなし 680">
            <a:extLst>
              <a:ext uri="{FF2B5EF4-FFF2-40B4-BE49-F238E27FC236}">
                <a16:creationId xmlns:a16="http://schemas.microsoft.com/office/drawing/2014/main" id="{3DD5EA05-906E-4ECF-A714-C83D847A1007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5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82" name="円: 塗りつぶしなし 681">
            <a:extLst>
              <a:ext uri="{FF2B5EF4-FFF2-40B4-BE49-F238E27FC236}">
                <a16:creationId xmlns:a16="http://schemas.microsoft.com/office/drawing/2014/main" id="{079F04D4-A1C7-43C9-917B-03D327800885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4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83" name="円: 塗りつぶしなし 682">
            <a:extLst>
              <a:ext uri="{FF2B5EF4-FFF2-40B4-BE49-F238E27FC236}">
                <a16:creationId xmlns:a16="http://schemas.microsoft.com/office/drawing/2014/main" id="{94B44F8F-565D-450F-BBD7-636DE95A326A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3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84" name="円: 塗りつぶしなし 683">
            <a:extLst>
              <a:ext uri="{FF2B5EF4-FFF2-40B4-BE49-F238E27FC236}">
                <a16:creationId xmlns:a16="http://schemas.microsoft.com/office/drawing/2014/main" id="{306EA266-8D2A-4D3A-AEE6-6DC151DAA222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2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85" name="円: 塗りつぶしなし 684">
            <a:extLst>
              <a:ext uri="{FF2B5EF4-FFF2-40B4-BE49-F238E27FC236}">
                <a16:creationId xmlns:a16="http://schemas.microsoft.com/office/drawing/2014/main" id="{5D28ECE0-C5BB-40EC-AC3B-DF724DB2BD81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86" name="円: 塗りつぶしなし 685">
            <a:extLst>
              <a:ext uri="{FF2B5EF4-FFF2-40B4-BE49-F238E27FC236}">
                <a16:creationId xmlns:a16="http://schemas.microsoft.com/office/drawing/2014/main" id="{2ADF94BE-5C1A-4F83-9FE6-CBAB19824A5F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AFE51BCA-10EE-4451-882F-99E07AC80D75}"/>
              </a:ext>
            </a:extLst>
          </p:cNvPr>
          <p:cNvGrpSpPr/>
          <p:nvPr/>
        </p:nvGrpSpPr>
        <p:grpSpPr>
          <a:xfrm flipV="1">
            <a:off x="3192029" y="1799533"/>
            <a:ext cx="5356756" cy="3567648"/>
            <a:chOff x="2806853" y="4436383"/>
            <a:chExt cx="1984281" cy="1321549"/>
          </a:xfrm>
        </p:grpSpPr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7C7F3AF7-B6AC-4D11-8DD3-4EF48E0809A3}"/>
                </a:ext>
              </a:extLst>
            </p:cNvPr>
            <p:cNvGrpSpPr/>
            <p:nvPr/>
          </p:nvGrpSpPr>
          <p:grpSpPr>
            <a:xfrm flipV="1">
              <a:off x="2806853" y="4436383"/>
              <a:ext cx="1983215" cy="1321480"/>
              <a:chOff x="-270770" y="2204864"/>
              <a:chExt cx="6015933" cy="4008611"/>
            </a:xfrm>
          </p:grpSpPr>
          <p:grpSp>
            <p:nvGrpSpPr>
              <p:cNvPr id="58" name="Group 403">
                <a:extLst>
                  <a:ext uri="{FF2B5EF4-FFF2-40B4-BE49-F238E27FC236}">
                    <a16:creationId xmlns:a16="http://schemas.microsoft.com/office/drawing/2014/main" id="{3CC6AE30-54EB-402B-A289-4150E8E0F4C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270770" y="2204864"/>
                <a:ext cx="6015933" cy="4008611"/>
                <a:chOff x="580" y="346"/>
                <a:chExt cx="998" cy="665"/>
              </a:xfrm>
            </p:grpSpPr>
            <p:sp>
              <p:nvSpPr>
                <p:cNvPr id="60" name="Rectangle 404">
                  <a:extLst>
                    <a:ext uri="{FF2B5EF4-FFF2-40B4-BE49-F238E27FC236}">
                      <a16:creationId xmlns:a16="http://schemas.microsoft.com/office/drawing/2014/main" id="{6BB72B67-2538-49D3-B286-130747BD1C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0" y="346"/>
                  <a:ext cx="998" cy="665"/>
                </a:xfrm>
                <a:prstGeom prst="rect">
                  <a:avLst/>
                </a:prstGeom>
                <a:solidFill>
                  <a:srgbClr val="008000"/>
                </a:solidFill>
                <a:ln w="1270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grpSp>
              <p:nvGrpSpPr>
                <p:cNvPr id="61" name="Group 405">
                  <a:extLst>
                    <a:ext uri="{FF2B5EF4-FFF2-40B4-BE49-F238E27FC236}">
                      <a16:creationId xmlns:a16="http://schemas.microsoft.com/office/drawing/2014/main" id="{58A096D5-6AE7-4461-887F-AA0B034A1FC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816" y="494"/>
                  <a:ext cx="524" cy="191"/>
                  <a:chOff x="1981" y="1362"/>
                  <a:chExt cx="2248" cy="821"/>
                </a:xfrm>
              </p:grpSpPr>
              <p:sp>
                <p:nvSpPr>
                  <p:cNvPr id="62" name="Freeform 407">
                    <a:extLst>
                      <a:ext uri="{FF2B5EF4-FFF2-40B4-BE49-F238E27FC236}">
                        <a16:creationId xmlns:a16="http://schemas.microsoft.com/office/drawing/2014/main" id="{1CBB0F48-0531-4C45-BEEC-2BD3959B657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81" y="1955"/>
                    <a:ext cx="76" cy="200"/>
                  </a:xfrm>
                  <a:custGeom>
                    <a:avLst/>
                    <a:gdLst>
                      <a:gd name="T0" fmla="*/ 50 w 76"/>
                      <a:gd name="T1" fmla="*/ 24 h 200"/>
                      <a:gd name="T2" fmla="*/ 38 w 76"/>
                      <a:gd name="T3" fmla="*/ 130 h 200"/>
                      <a:gd name="T4" fmla="*/ 71 w 76"/>
                      <a:gd name="T5" fmla="*/ 124 h 200"/>
                      <a:gd name="T6" fmla="*/ 71 w 76"/>
                      <a:gd name="T7" fmla="*/ 172 h 200"/>
                      <a:gd name="T8" fmla="*/ 44 w 76"/>
                      <a:gd name="T9" fmla="*/ 196 h 200"/>
                      <a:gd name="T10" fmla="*/ 2 w 76"/>
                      <a:gd name="T11" fmla="*/ 148 h 200"/>
                      <a:gd name="T12" fmla="*/ 32 w 76"/>
                      <a:gd name="T13" fmla="*/ 22 h 200"/>
                      <a:gd name="T14" fmla="*/ 50 w 76"/>
                      <a:gd name="T15" fmla="*/ 24 h 2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76" h="200">
                        <a:moveTo>
                          <a:pt x="50" y="24"/>
                        </a:moveTo>
                        <a:cubicBezTo>
                          <a:pt x="51" y="42"/>
                          <a:pt x="35" y="113"/>
                          <a:pt x="38" y="130"/>
                        </a:cubicBezTo>
                        <a:cubicBezTo>
                          <a:pt x="41" y="147"/>
                          <a:pt x="66" y="117"/>
                          <a:pt x="71" y="124"/>
                        </a:cubicBezTo>
                        <a:cubicBezTo>
                          <a:pt x="76" y="131"/>
                          <a:pt x="75" y="160"/>
                          <a:pt x="71" y="172"/>
                        </a:cubicBezTo>
                        <a:cubicBezTo>
                          <a:pt x="67" y="184"/>
                          <a:pt x="55" y="200"/>
                          <a:pt x="44" y="196"/>
                        </a:cubicBezTo>
                        <a:cubicBezTo>
                          <a:pt x="33" y="192"/>
                          <a:pt x="4" y="177"/>
                          <a:pt x="2" y="148"/>
                        </a:cubicBezTo>
                        <a:cubicBezTo>
                          <a:pt x="0" y="119"/>
                          <a:pt x="24" y="44"/>
                          <a:pt x="32" y="22"/>
                        </a:cubicBezTo>
                        <a:cubicBezTo>
                          <a:pt x="40" y="0"/>
                          <a:pt x="49" y="6"/>
                          <a:pt x="50" y="24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3" name="Freeform 408">
                    <a:extLst>
                      <a:ext uri="{FF2B5EF4-FFF2-40B4-BE49-F238E27FC236}">
                        <a16:creationId xmlns:a16="http://schemas.microsoft.com/office/drawing/2014/main" id="{5892C7C8-9EEB-45D1-B5A1-8B28E6CA967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79" y="2039"/>
                    <a:ext cx="139" cy="93"/>
                  </a:xfrm>
                  <a:custGeom>
                    <a:avLst/>
                    <a:gdLst>
                      <a:gd name="T0" fmla="*/ 122 w 139"/>
                      <a:gd name="T1" fmla="*/ 76 h 93"/>
                      <a:gd name="T2" fmla="*/ 55 w 139"/>
                      <a:gd name="T3" fmla="*/ 91 h 93"/>
                      <a:gd name="T4" fmla="*/ 39 w 139"/>
                      <a:gd name="T5" fmla="*/ 63 h 93"/>
                      <a:gd name="T6" fmla="*/ 33 w 139"/>
                      <a:gd name="T7" fmla="*/ 51 h 93"/>
                      <a:gd name="T8" fmla="*/ 9 w 139"/>
                      <a:gd name="T9" fmla="*/ 51 h 93"/>
                      <a:gd name="T10" fmla="*/ 7 w 139"/>
                      <a:gd name="T11" fmla="*/ 33 h 93"/>
                      <a:gd name="T12" fmla="*/ 49 w 139"/>
                      <a:gd name="T13" fmla="*/ 3 h 93"/>
                      <a:gd name="T14" fmla="*/ 39 w 139"/>
                      <a:gd name="T15" fmla="*/ 49 h 93"/>
                      <a:gd name="T16" fmla="*/ 77 w 139"/>
                      <a:gd name="T17" fmla="*/ 49 h 93"/>
                      <a:gd name="T18" fmla="*/ 129 w 139"/>
                      <a:gd name="T19" fmla="*/ 51 h 93"/>
                      <a:gd name="T20" fmla="*/ 135 w 139"/>
                      <a:gd name="T21" fmla="*/ 71 h 93"/>
                      <a:gd name="T22" fmla="*/ 122 w 139"/>
                      <a:gd name="T23" fmla="*/ 76 h 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39" h="93">
                        <a:moveTo>
                          <a:pt x="122" y="76"/>
                        </a:moveTo>
                        <a:cubicBezTo>
                          <a:pt x="109" y="79"/>
                          <a:pt x="69" y="93"/>
                          <a:pt x="55" y="91"/>
                        </a:cubicBezTo>
                        <a:cubicBezTo>
                          <a:pt x="41" y="89"/>
                          <a:pt x="43" y="70"/>
                          <a:pt x="39" y="63"/>
                        </a:cubicBezTo>
                        <a:cubicBezTo>
                          <a:pt x="35" y="56"/>
                          <a:pt x="38" y="53"/>
                          <a:pt x="33" y="51"/>
                        </a:cubicBezTo>
                        <a:cubicBezTo>
                          <a:pt x="28" y="49"/>
                          <a:pt x="13" y="54"/>
                          <a:pt x="9" y="51"/>
                        </a:cubicBezTo>
                        <a:cubicBezTo>
                          <a:pt x="5" y="48"/>
                          <a:pt x="0" y="41"/>
                          <a:pt x="7" y="33"/>
                        </a:cubicBezTo>
                        <a:cubicBezTo>
                          <a:pt x="14" y="25"/>
                          <a:pt x="44" y="0"/>
                          <a:pt x="49" y="3"/>
                        </a:cubicBezTo>
                        <a:cubicBezTo>
                          <a:pt x="54" y="6"/>
                          <a:pt x="34" y="41"/>
                          <a:pt x="39" y="49"/>
                        </a:cubicBezTo>
                        <a:cubicBezTo>
                          <a:pt x="44" y="57"/>
                          <a:pt x="62" y="49"/>
                          <a:pt x="77" y="49"/>
                        </a:cubicBezTo>
                        <a:cubicBezTo>
                          <a:pt x="92" y="49"/>
                          <a:pt x="119" y="47"/>
                          <a:pt x="129" y="51"/>
                        </a:cubicBezTo>
                        <a:cubicBezTo>
                          <a:pt x="139" y="55"/>
                          <a:pt x="136" y="67"/>
                          <a:pt x="135" y="71"/>
                        </a:cubicBezTo>
                        <a:cubicBezTo>
                          <a:pt x="134" y="75"/>
                          <a:pt x="135" y="73"/>
                          <a:pt x="122" y="76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" name="Freeform 409">
                    <a:extLst>
                      <a:ext uri="{FF2B5EF4-FFF2-40B4-BE49-F238E27FC236}">
                        <a16:creationId xmlns:a16="http://schemas.microsoft.com/office/drawing/2014/main" id="{F65C2C97-1B6F-4C71-9EA9-E267EFA49B4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81" y="1699"/>
                    <a:ext cx="93" cy="63"/>
                  </a:xfrm>
                  <a:custGeom>
                    <a:avLst/>
                    <a:gdLst>
                      <a:gd name="T0" fmla="*/ 3 w 93"/>
                      <a:gd name="T1" fmla="*/ 7 h 63"/>
                      <a:gd name="T2" fmla="*/ 13 w 93"/>
                      <a:gd name="T3" fmla="*/ 51 h 63"/>
                      <a:gd name="T4" fmla="*/ 81 w 93"/>
                      <a:gd name="T5" fmla="*/ 59 h 63"/>
                      <a:gd name="T6" fmla="*/ 85 w 93"/>
                      <a:gd name="T7" fmla="*/ 25 h 63"/>
                      <a:gd name="T8" fmla="*/ 71 w 93"/>
                      <a:gd name="T9" fmla="*/ 3 h 63"/>
                      <a:gd name="T10" fmla="*/ 57 w 93"/>
                      <a:gd name="T11" fmla="*/ 17 h 63"/>
                      <a:gd name="T12" fmla="*/ 47 w 93"/>
                      <a:gd name="T13" fmla="*/ 9 h 63"/>
                      <a:gd name="T14" fmla="*/ 27 w 93"/>
                      <a:gd name="T15" fmla="*/ 25 h 63"/>
                      <a:gd name="T16" fmla="*/ 17 w 93"/>
                      <a:gd name="T17" fmla="*/ 11 h 63"/>
                      <a:gd name="T18" fmla="*/ 3 w 93"/>
                      <a:gd name="T19" fmla="*/ 7 h 6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93" h="63">
                        <a:moveTo>
                          <a:pt x="3" y="7"/>
                        </a:moveTo>
                        <a:cubicBezTo>
                          <a:pt x="2" y="14"/>
                          <a:pt x="0" y="42"/>
                          <a:pt x="13" y="51"/>
                        </a:cubicBezTo>
                        <a:cubicBezTo>
                          <a:pt x="26" y="60"/>
                          <a:pt x="69" y="63"/>
                          <a:pt x="81" y="59"/>
                        </a:cubicBezTo>
                        <a:cubicBezTo>
                          <a:pt x="93" y="55"/>
                          <a:pt x="87" y="34"/>
                          <a:pt x="85" y="25"/>
                        </a:cubicBezTo>
                        <a:cubicBezTo>
                          <a:pt x="83" y="16"/>
                          <a:pt x="76" y="4"/>
                          <a:pt x="71" y="3"/>
                        </a:cubicBezTo>
                        <a:cubicBezTo>
                          <a:pt x="66" y="2"/>
                          <a:pt x="61" y="16"/>
                          <a:pt x="57" y="17"/>
                        </a:cubicBezTo>
                        <a:cubicBezTo>
                          <a:pt x="53" y="18"/>
                          <a:pt x="52" y="8"/>
                          <a:pt x="47" y="9"/>
                        </a:cubicBezTo>
                        <a:cubicBezTo>
                          <a:pt x="42" y="10"/>
                          <a:pt x="32" y="25"/>
                          <a:pt x="27" y="25"/>
                        </a:cubicBezTo>
                        <a:cubicBezTo>
                          <a:pt x="22" y="25"/>
                          <a:pt x="21" y="13"/>
                          <a:pt x="17" y="11"/>
                        </a:cubicBezTo>
                        <a:cubicBezTo>
                          <a:pt x="13" y="9"/>
                          <a:pt x="4" y="0"/>
                          <a:pt x="3" y="7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" name="Freeform 410">
                    <a:extLst>
                      <a:ext uri="{FF2B5EF4-FFF2-40B4-BE49-F238E27FC236}">
                        <a16:creationId xmlns:a16="http://schemas.microsoft.com/office/drawing/2014/main" id="{D169C8BB-8C91-4FAD-8E8E-299E1F9352A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92" y="1571"/>
                    <a:ext cx="93" cy="63"/>
                  </a:xfrm>
                  <a:custGeom>
                    <a:avLst/>
                    <a:gdLst>
                      <a:gd name="T0" fmla="*/ 3 w 93"/>
                      <a:gd name="T1" fmla="*/ 7 h 63"/>
                      <a:gd name="T2" fmla="*/ 13 w 93"/>
                      <a:gd name="T3" fmla="*/ 51 h 63"/>
                      <a:gd name="T4" fmla="*/ 81 w 93"/>
                      <a:gd name="T5" fmla="*/ 59 h 63"/>
                      <a:gd name="T6" fmla="*/ 85 w 93"/>
                      <a:gd name="T7" fmla="*/ 25 h 63"/>
                      <a:gd name="T8" fmla="*/ 71 w 93"/>
                      <a:gd name="T9" fmla="*/ 3 h 63"/>
                      <a:gd name="T10" fmla="*/ 57 w 93"/>
                      <a:gd name="T11" fmla="*/ 17 h 63"/>
                      <a:gd name="T12" fmla="*/ 47 w 93"/>
                      <a:gd name="T13" fmla="*/ 9 h 63"/>
                      <a:gd name="T14" fmla="*/ 27 w 93"/>
                      <a:gd name="T15" fmla="*/ 25 h 63"/>
                      <a:gd name="T16" fmla="*/ 17 w 93"/>
                      <a:gd name="T17" fmla="*/ 11 h 63"/>
                      <a:gd name="T18" fmla="*/ 3 w 93"/>
                      <a:gd name="T19" fmla="*/ 7 h 6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93" h="63">
                        <a:moveTo>
                          <a:pt x="3" y="7"/>
                        </a:moveTo>
                        <a:cubicBezTo>
                          <a:pt x="2" y="14"/>
                          <a:pt x="0" y="42"/>
                          <a:pt x="13" y="51"/>
                        </a:cubicBezTo>
                        <a:cubicBezTo>
                          <a:pt x="26" y="60"/>
                          <a:pt x="69" y="63"/>
                          <a:pt x="81" y="59"/>
                        </a:cubicBezTo>
                        <a:cubicBezTo>
                          <a:pt x="93" y="55"/>
                          <a:pt x="87" y="34"/>
                          <a:pt x="85" y="25"/>
                        </a:cubicBezTo>
                        <a:cubicBezTo>
                          <a:pt x="83" y="16"/>
                          <a:pt x="76" y="4"/>
                          <a:pt x="71" y="3"/>
                        </a:cubicBezTo>
                        <a:cubicBezTo>
                          <a:pt x="66" y="2"/>
                          <a:pt x="61" y="16"/>
                          <a:pt x="57" y="17"/>
                        </a:cubicBezTo>
                        <a:cubicBezTo>
                          <a:pt x="53" y="18"/>
                          <a:pt x="52" y="8"/>
                          <a:pt x="47" y="9"/>
                        </a:cubicBezTo>
                        <a:cubicBezTo>
                          <a:pt x="42" y="10"/>
                          <a:pt x="32" y="25"/>
                          <a:pt x="27" y="25"/>
                        </a:cubicBezTo>
                        <a:cubicBezTo>
                          <a:pt x="22" y="25"/>
                          <a:pt x="21" y="13"/>
                          <a:pt x="17" y="11"/>
                        </a:cubicBezTo>
                        <a:cubicBezTo>
                          <a:pt x="13" y="9"/>
                          <a:pt x="4" y="0"/>
                          <a:pt x="3" y="7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" name="Freeform 411">
                    <a:extLst>
                      <a:ext uri="{FF2B5EF4-FFF2-40B4-BE49-F238E27FC236}">
                        <a16:creationId xmlns:a16="http://schemas.microsoft.com/office/drawing/2014/main" id="{A81F44A5-5E18-40C1-869B-B32A840A51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43" y="1744"/>
                    <a:ext cx="148" cy="120"/>
                  </a:xfrm>
                  <a:custGeom>
                    <a:avLst/>
                    <a:gdLst>
                      <a:gd name="T0" fmla="*/ 148 w 148"/>
                      <a:gd name="T1" fmla="*/ 8 h 120"/>
                      <a:gd name="T2" fmla="*/ 135 w 148"/>
                      <a:gd name="T3" fmla="*/ 0 h 120"/>
                      <a:gd name="T4" fmla="*/ 19 w 148"/>
                      <a:gd name="T5" fmla="*/ 72 h 120"/>
                      <a:gd name="T6" fmla="*/ 21 w 148"/>
                      <a:gd name="T7" fmla="*/ 116 h 120"/>
                      <a:gd name="T8" fmla="*/ 123 w 148"/>
                      <a:gd name="T9" fmla="*/ 50 h 120"/>
                      <a:gd name="T10" fmla="*/ 148 w 148"/>
                      <a:gd name="T11" fmla="*/ 8 h 1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48" h="120">
                        <a:moveTo>
                          <a:pt x="148" y="8"/>
                        </a:moveTo>
                        <a:lnTo>
                          <a:pt x="135" y="0"/>
                        </a:lnTo>
                        <a:cubicBezTo>
                          <a:pt x="113" y="11"/>
                          <a:pt x="38" y="53"/>
                          <a:pt x="19" y="72"/>
                        </a:cubicBezTo>
                        <a:cubicBezTo>
                          <a:pt x="0" y="91"/>
                          <a:pt x="4" y="120"/>
                          <a:pt x="21" y="116"/>
                        </a:cubicBezTo>
                        <a:cubicBezTo>
                          <a:pt x="38" y="112"/>
                          <a:pt x="103" y="68"/>
                          <a:pt x="123" y="50"/>
                        </a:cubicBezTo>
                        <a:cubicBezTo>
                          <a:pt x="143" y="32"/>
                          <a:pt x="143" y="20"/>
                          <a:pt x="148" y="8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7" name="Freeform 412">
                    <a:extLst>
                      <a:ext uri="{FF2B5EF4-FFF2-40B4-BE49-F238E27FC236}">
                        <a16:creationId xmlns:a16="http://schemas.microsoft.com/office/drawing/2014/main" id="{9103A122-1D85-4968-A833-41877B42701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846" y="1805"/>
                    <a:ext cx="47" cy="141"/>
                  </a:xfrm>
                  <a:custGeom>
                    <a:avLst/>
                    <a:gdLst>
                      <a:gd name="T0" fmla="*/ 0 w 47"/>
                      <a:gd name="T1" fmla="*/ 128 h 141"/>
                      <a:gd name="T2" fmla="*/ 18 w 47"/>
                      <a:gd name="T3" fmla="*/ 141 h 141"/>
                      <a:gd name="T4" fmla="*/ 46 w 47"/>
                      <a:gd name="T5" fmla="*/ 91 h 141"/>
                      <a:gd name="T6" fmla="*/ 26 w 47"/>
                      <a:gd name="T7" fmla="*/ 11 h 141"/>
                      <a:gd name="T8" fmla="*/ 2 w 47"/>
                      <a:gd name="T9" fmla="*/ 27 h 141"/>
                      <a:gd name="T10" fmla="*/ 18 w 47"/>
                      <a:gd name="T11" fmla="*/ 95 h 141"/>
                      <a:gd name="T12" fmla="*/ 0 w 47"/>
                      <a:gd name="T13" fmla="*/ 128 h 1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7" h="141">
                        <a:moveTo>
                          <a:pt x="0" y="128"/>
                        </a:moveTo>
                        <a:lnTo>
                          <a:pt x="18" y="141"/>
                        </a:lnTo>
                        <a:cubicBezTo>
                          <a:pt x="26" y="135"/>
                          <a:pt x="45" y="113"/>
                          <a:pt x="46" y="91"/>
                        </a:cubicBezTo>
                        <a:cubicBezTo>
                          <a:pt x="47" y="69"/>
                          <a:pt x="33" y="22"/>
                          <a:pt x="26" y="11"/>
                        </a:cubicBezTo>
                        <a:cubicBezTo>
                          <a:pt x="19" y="0"/>
                          <a:pt x="3" y="13"/>
                          <a:pt x="2" y="27"/>
                        </a:cubicBezTo>
                        <a:cubicBezTo>
                          <a:pt x="1" y="41"/>
                          <a:pt x="17" y="77"/>
                          <a:pt x="18" y="95"/>
                        </a:cubicBezTo>
                        <a:cubicBezTo>
                          <a:pt x="19" y="113"/>
                          <a:pt x="13" y="124"/>
                          <a:pt x="0" y="128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" name="Freeform 413">
                    <a:extLst>
                      <a:ext uri="{FF2B5EF4-FFF2-40B4-BE49-F238E27FC236}">
                        <a16:creationId xmlns:a16="http://schemas.microsoft.com/office/drawing/2014/main" id="{E7FE7ADC-5B13-4E75-A895-478FE21B497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007" y="1386"/>
                    <a:ext cx="222" cy="797"/>
                  </a:xfrm>
                  <a:custGeom>
                    <a:avLst/>
                    <a:gdLst>
                      <a:gd name="T0" fmla="*/ 156 w 222"/>
                      <a:gd name="T1" fmla="*/ 3 h 797"/>
                      <a:gd name="T2" fmla="*/ 121 w 222"/>
                      <a:gd name="T3" fmla="*/ 68 h 797"/>
                      <a:gd name="T4" fmla="*/ 159 w 222"/>
                      <a:gd name="T5" fmla="*/ 358 h 797"/>
                      <a:gd name="T6" fmla="*/ 175 w 222"/>
                      <a:gd name="T7" fmla="*/ 604 h 797"/>
                      <a:gd name="T8" fmla="*/ 123 w 222"/>
                      <a:gd name="T9" fmla="*/ 698 h 797"/>
                      <a:gd name="T10" fmla="*/ 57 w 222"/>
                      <a:gd name="T11" fmla="*/ 748 h 797"/>
                      <a:gd name="T12" fmla="*/ 11 w 222"/>
                      <a:gd name="T13" fmla="*/ 786 h 797"/>
                      <a:gd name="T14" fmla="*/ 121 w 222"/>
                      <a:gd name="T15" fmla="*/ 786 h 797"/>
                      <a:gd name="T16" fmla="*/ 201 w 222"/>
                      <a:gd name="T17" fmla="*/ 718 h 797"/>
                      <a:gd name="T18" fmla="*/ 221 w 222"/>
                      <a:gd name="T19" fmla="*/ 486 h 797"/>
                      <a:gd name="T20" fmla="*/ 201 w 222"/>
                      <a:gd name="T21" fmla="*/ 222 h 797"/>
                      <a:gd name="T22" fmla="*/ 185 w 222"/>
                      <a:gd name="T23" fmla="*/ 128 h 797"/>
                      <a:gd name="T24" fmla="*/ 221 w 222"/>
                      <a:gd name="T25" fmla="*/ 116 h 797"/>
                      <a:gd name="T26" fmla="*/ 177 w 222"/>
                      <a:gd name="T27" fmla="*/ 52 h 797"/>
                      <a:gd name="T28" fmla="*/ 156 w 222"/>
                      <a:gd name="T29" fmla="*/ 3 h 79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222" h="797">
                        <a:moveTo>
                          <a:pt x="156" y="3"/>
                        </a:moveTo>
                        <a:cubicBezTo>
                          <a:pt x="147" y="6"/>
                          <a:pt x="121" y="9"/>
                          <a:pt x="121" y="68"/>
                        </a:cubicBezTo>
                        <a:cubicBezTo>
                          <a:pt x="121" y="127"/>
                          <a:pt x="150" y="269"/>
                          <a:pt x="159" y="358"/>
                        </a:cubicBezTo>
                        <a:cubicBezTo>
                          <a:pt x="168" y="447"/>
                          <a:pt x="181" y="547"/>
                          <a:pt x="175" y="604"/>
                        </a:cubicBezTo>
                        <a:cubicBezTo>
                          <a:pt x="169" y="661"/>
                          <a:pt x="143" y="674"/>
                          <a:pt x="123" y="698"/>
                        </a:cubicBezTo>
                        <a:cubicBezTo>
                          <a:pt x="103" y="722"/>
                          <a:pt x="76" y="733"/>
                          <a:pt x="57" y="748"/>
                        </a:cubicBezTo>
                        <a:cubicBezTo>
                          <a:pt x="38" y="763"/>
                          <a:pt x="0" y="780"/>
                          <a:pt x="11" y="786"/>
                        </a:cubicBezTo>
                        <a:cubicBezTo>
                          <a:pt x="22" y="792"/>
                          <a:pt x="89" y="797"/>
                          <a:pt x="121" y="786"/>
                        </a:cubicBezTo>
                        <a:cubicBezTo>
                          <a:pt x="153" y="775"/>
                          <a:pt x="184" y="768"/>
                          <a:pt x="201" y="718"/>
                        </a:cubicBezTo>
                        <a:cubicBezTo>
                          <a:pt x="218" y="668"/>
                          <a:pt x="221" y="569"/>
                          <a:pt x="221" y="486"/>
                        </a:cubicBezTo>
                        <a:cubicBezTo>
                          <a:pt x="221" y="403"/>
                          <a:pt x="207" y="282"/>
                          <a:pt x="201" y="222"/>
                        </a:cubicBezTo>
                        <a:cubicBezTo>
                          <a:pt x="195" y="162"/>
                          <a:pt x="182" y="146"/>
                          <a:pt x="185" y="128"/>
                        </a:cubicBezTo>
                        <a:cubicBezTo>
                          <a:pt x="188" y="110"/>
                          <a:pt x="222" y="129"/>
                          <a:pt x="221" y="116"/>
                        </a:cubicBezTo>
                        <a:cubicBezTo>
                          <a:pt x="220" y="103"/>
                          <a:pt x="188" y="70"/>
                          <a:pt x="177" y="52"/>
                        </a:cubicBezTo>
                        <a:cubicBezTo>
                          <a:pt x="166" y="34"/>
                          <a:pt x="165" y="0"/>
                          <a:pt x="156" y="3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" name="Freeform 414">
                    <a:extLst>
                      <a:ext uri="{FF2B5EF4-FFF2-40B4-BE49-F238E27FC236}">
                        <a16:creationId xmlns:a16="http://schemas.microsoft.com/office/drawing/2014/main" id="{2E1D5849-8F73-4441-9EAA-C23A4ECB079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065" y="1464"/>
                    <a:ext cx="51" cy="146"/>
                  </a:xfrm>
                  <a:custGeom>
                    <a:avLst/>
                    <a:gdLst>
                      <a:gd name="T0" fmla="*/ 8 w 51"/>
                      <a:gd name="T1" fmla="*/ 16 h 146"/>
                      <a:gd name="T2" fmla="*/ 25 w 51"/>
                      <a:gd name="T3" fmla="*/ 2 h 146"/>
                      <a:gd name="T4" fmla="*/ 1 w 51"/>
                      <a:gd name="T5" fmla="*/ 28 h 146"/>
                      <a:gd name="T6" fmla="*/ 29 w 51"/>
                      <a:gd name="T7" fmla="*/ 84 h 146"/>
                      <a:gd name="T8" fmla="*/ 33 w 51"/>
                      <a:gd name="T9" fmla="*/ 144 h 146"/>
                      <a:gd name="T10" fmla="*/ 51 w 51"/>
                      <a:gd name="T11" fmla="*/ 70 h 146"/>
                      <a:gd name="T12" fmla="*/ 31 w 51"/>
                      <a:gd name="T13" fmla="*/ 10 h 146"/>
                      <a:gd name="T14" fmla="*/ 8 w 51"/>
                      <a:gd name="T15" fmla="*/ 16 h 1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51" h="146">
                        <a:moveTo>
                          <a:pt x="8" y="16"/>
                        </a:moveTo>
                        <a:cubicBezTo>
                          <a:pt x="7" y="15"/>
                          <a:pt x="26" y="0"/>
                          <a:pt x="25" y="2"/>
                        </a:cubicBezTo>
                        <a:cubicBezTo>
                          <a:pt x="24" y="4"/>
                          <a:pt x="0" y="14"/>
                          <a:pt x="1" y="28"/>
                        </a:cubicBezTo>
                        <a:cubicBezTo>
                          <a:pt x="2" y="42"/>
                          <a:pt x="24" y="65"/>
                          <a:pt x="29" y="84"/>
                        </a:cubicBezTo>
                        <a:cubicBezTo>
                          <a:pt x="34" y="103"/>
                          <a:pt x="29" y="146"/>
                          <a:pt x="33" y="144"/>
                        </a:cubicBezTo>
                        <a:cubicBezTo>
                          <a:pt x="37" y="142"/>
                          <a:pt x="51" y="92"/>
                          <a:pt x="51" y="70"/>
                        </a:cubicBezTo>
                        <a:cubicBezTo>
                          <a:pt x="51" y="48"/>
                          <a:pt x="38" y="20"/>
                          <a:pt x="31" y="10"/>
                        </a:cubicBezTo>
                        <a:cubicBezTo>
                          <a:pt x="24" y="0"/>
                          <a:pt x="9" y="17"/>
                          <a:pt x="8" y="16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70" name="Freeform 415">
                    <a:extLst>
                      <a:ext uri="{FF2B5EF4-FFF2-40B4-BE49-F238E27FC236}">
                        <a16:creationId xmlns:a16="http://schemas.microsoft.com/office/drawing/2014/main" id="{DBD1CEF5-F77B-482A-8EEF-14E383D41DF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960" y="2067"/>
                    <a:ext cx="86" cy="95"/>
                  </a:xfrm>
                  <a:custGeom>
                    <a:avLst/>
                    <a:gdLst>
                      <a:gd name="T0" fmla="*/ 67 w 86"/>
                      <a:gd name="T1" fmla="*/ 2 h 95"/>
                      <a:gd name="T2" fmla="*/ 56 w 86"/>
                      <a:gd name="T3" fmla="*/ 7 h 95"/>
                      <a:gd name="T4" fmla="*/ 6 w 86"/>
                      <a:gd name="T5" fmla="*/ 9 h 95"/>
                      <a:gd name="T6" fmla="*/ 30 w 86"/>
                      <a:gd name="T7" fmla="*/ 33 h 95"/>
                      <a:gd name="T8" fmla="*/ 2 w 86"/>
                      <a:gd name="T9" fmla="*/ 87 h 95"/>
                      <a:gd name="T10" fmla="*/ 40 w 86"/>
                      <a:gd name="T11" fmla="*/ 83 h 95"/>
                      <a:gd name="T12" fmla="*/ 84 w 86"/>
                      <a:gd name="T13" fmla="*/ 59 h 95"/>
                      <a:gd name="T14" fmla="*/ 52 w 86"/>
                      <a:gd name="T15" fmla="*/ 45 h 95"/>
                      <a:gd name="T16" fmla="*/ 74 w 86"/>
                      <a:gd name="T17" fmla="*/ 17 h 95"/>
                      <a:gd name="T18" fmla="*/ 67 w 86"/>
                      <a:gd name="T19" fmla="*/ 2 h 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86" h="95">
                        <a:moveTo>
                          <a:pt x="67" y="2"/>
                        </a:moveTo>
                        <a:cubicBezTo>
                          <a:pt x="64" y="0"/>
                          <a:pt x="66" y="6"/>
                          <a:pt x="56" y="7"/>
                        </a:cubicBezTo>
                        <a:cubicBezTo>
                          <a:pt x="46" y="8"/>
                          <a:pt x="10" y="5"/>
                          <a:pt x="6" y="9"/>
                        </a:cubicBezTo>
                        <a:cubicBezTo>
                          <a:pt x="2" y="13"/>
                          <a:pt x="31" y="20"/>
                          <a:pt x="30" y="33"/>
                        </a:cubicBezTo>
                        <a:cubicBezTo>
                          <a:pt x="29" y="46"/>
                          <a:pt x="0" y="79"/>
                          <a:pt x="2" y="87"/>
                        </a:cubicBezTo>
                        <a:cubicBezTo>
                          <a:pt x="4" y="95"/>
                          <a:pt x="26" y="88"/>
                          <a:pt x="40" y="83"/>
                        </a:cubicBezTo>
                        <a:cubicBezTo>
                          <a:pt x="54" y="78"/>
                          <a:pt x="82" y="65"/>
                          <a:pt x="84" y="59"/>
                        </a:cubicBezTo>
                        <a:cubicBezTo>
                          <a:pt x="86" y="53"/>
                          <a:pt x="54" y="52"/>
                          <a:pt x="52" y="45"/>
                        </a:cubicBezTo>
                        <a:cubicBezTo>
                          <a:pt x="50" y="38"/>
                          <a:pt x="73" y="24"/>
                          <a:pt x="74" y="17"/>
                        </a:cubicBezTo>
                        <a:cubicBezTo>
                          <a:pt x="75" y="10"/>
                          <a:pt x="70" y="4"/>
                          <a:pt x="67" y="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71" name="Freeform 416">
                    <a:extLst>
                      <a:ext uri="{FF2B5EF4-FFF2-40B4-BE49-F238E27FC236}">
                        <a16:creationId xmlns:a16="http://schemas.microsoft.com/office/drawing/2014/main" id="{5238C593-C12C-43BE-AA40-677A3E54645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94" y="1391"/>
                    <a:ext cx="116" cy="661"/>
                  </a:xfrm>
                  <a:custGeom>
                    <a:avLst/>
                    <a:gdLst>
                      <a:gd name="T0" fmla="*/ 116 w 116"/>
                      <a:gd name="T1" fmla="*/ 134 h 661"/>
                      <a:gd name="T2" fmla="*/ 94 w 116"/>
                      <a:gd name="T3" fmla="*/ 127 h 661"/>
                      <a:gd name="T4" fmla="*/ 22 w 116"/>
                      <a:gd name="T5" fmla="*/ 3 h 661"/>
                      <a:gd name="T6" fmla="*/ 4 w 116"/>
                      <a:gd name="T7" fmla="*/ 107 h 661"/>
                      <a:gd name="T8" fmla="*/ 48 w 116"/>
                      <a:gd name="T9" fmla="*/ 377 h 661"/>
                      <a:gd name="T10" fmla="*/ 70 w 116"/>
                      <a:gd name="T11" fmla="*/ 597 h 661"/>
                      <a:gd name="T12" fmla="*/ 72 w 116"/>
                      <a:gd name="T13" fmla="*/ 659 h 661"/>
                      <a:gd name="T14" fmla="*/ 104 w 116"/>
                      <a:gd name="T15" fmla="*/ 587 h 661"/>
                      <a:gd name="T16" fmla="*/ 84 w 116"/>
                      <a:gd name="T17" fmla="*/ 289 h 661"/>
                      <a:gd name="T18" fmla="*/ 64 w 116"/>
                      <a:gd name="T19" fmla="*/ 135 h 661"/>
                      <a:gd name="T20" fmla="*/ 96 w 116"/>
                      <a:gd name="T21" fmla="*/ 147 h 661"/>
                      <a:gd name="T22" fmla="*/ 116 w 116"/>
                      <a:gd name="T23" fmla="*/ 134 h 6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16" h="661">
                        <a:moveTo>
                          <a:pt x="116" y="134"/>
                        </a:moveTo>
                        <a:cubicBezTo>
                          <a:pt x="116" y="131"/>
                          <a:pt x="110" y="149"/>
                          <a:pt x="94" y="127"/>
                        </a:cubicBezTo>
                        <a:cubicBezTo>
                          <a:pt x="78" y="105"/>
                          <a:pt x="37" y="6"/>
                          <a:pt x="22" y="3"/>
                        </a:cubicBezTo>
                        <a:cubicBezTo>
                          <a:pt x="7" y="0"/>
                          <a:pt x="0" y="45"/>
                          <a:pt x="4" y="107"/>
                        </a:cubicBezTo>
                        <a:cubicBezTo>
                          <a:pt x="8" y="169"/>
                          <a:pt x="37" y="295"/>
                          <a:pt x="48" y="377"/>
                        </a:cubicBezTo>
                        <a:cubicBezTo>
                          <a:pt x="59" y="459"/>
                          <a:pt x="66" y="550"/>
                          <a:pt x="70" y="597"/>
                        </a:cubicBezTo>
                        <a:cubicBezTo>
                          <a:pt x="74" y="644"/>
                          <a:pt x="66" y="661"/>
                          <a:pt x="72" y="659"/>
                        </a:cubicBezTo>
                        <a:cubicBezTo>
                          <a:pt x="78" y="657"/>
                          <a:pt x="102" y="649"/>
                          <a:pt x="104" y="587"/>
                        </a:cubicBezTo>
                        <a:cubicBezTo>
                          <a:pt x="106" y="525"/>
                          <a:pt x="91" y="364"/>
                          <a:pt x="84" y="289"/>
                        </a:cubicBezTo>
                        <a:cubicBezTo>
                          <a:pt x="77" y="214"/>
                          <a:pt x="62" y="159"/>
                          <a:pt x="64" y="135"/>
                        </a:cubicBezTo>
                        <a:cubicBezTo>
                          <a:pt x="66" y="111"/>
                          <a:pt x="87" y="146"/>
                          <a:pt x="96" y="147"/>
                        </a:cubicBezTo>
                        <a:cubicBezTo>
                          <a:pt x="105" y="148"/>
                          <a:pt x="116" y="137"/>
                          <a:pt x="116" y="134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72" name="Freeform 417">
                    <a:extLst>
                      <a:ext uri="{FF2B5EF4-FFF2-40B4-BE49-F238E27FC236}">
                        <a16:creationId xmlns:a16="http://schemas.microsoft.com/office/drawing/2014/main" id="{B64AABF4-EFA6-4769-B8C2-39E49FE3CB5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17" y="1587"/>
                    <a:ext cx="137" cy="150"/>
                  </a:xfrm>
                  <a:custGeom>
                    <a:avLst/>
                    <a:gdLst>
                      <a:gd name="T0" fmla="*/ 83 w 137"/>
                      <a:gd name="T1" fmla="*/ 74 h 150"/>
                      <a:gd name="T2" fmla="*/ 73 w 137"/>
                      <a:gd name="T3" fmla="*/ 53 h 150"/>
                      <a:gd name="T4" fmla="*/ 25 w 137"/>
                      <a:gd name="T5" fmla="*/ 25 h 150"/>
                      <a:gd name="T6" fmla="*/ 11 w 137"/>
                      <a:gd name="T7" fmla="*/ 69 h 150"/>
                      <a:gd name="T8" fmla="*/ 91 w 137"/>
                      <a:gd name="T9" fmla="*/ 149 h 150"/>
                      <a:gd name="T10" fmla="*/ 111 w 137"/>
                      <a:gd name="T11" fmla="*/ 63 h 150"/>
                      <a:gd name="T12" fmla="*/ 137 w 137"/>
                      <a:gd name="T13" fmla="*/ 67 h 150"/>
                      <a:gd name="T14" fmla="*/ 109 w 137"/>
                      <a:gd name="T15" fmla="*/ 9 h 150"/>
                      <a:gd name="T16" fmla="*/ 81 w 137"/>
                      <a:gd name="T17" fmla="*/ 13 h 150"/>
                      <a:gd name="T18" fmla="*/ 79 w 137"/>
                      <a:gd name="T19" fmla="*/ 43 h 150"/>
                      <a:gd name="T20" fmla="*/ 83 w 137"/>
                      <a:gd name="T21" fmla="*/ 74 h 1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37" h="150">
                        <a:moveTo>
                          <a:pt x="83" y="74"/>
                        </a:moveTo>
                        <a:cubicBezTo>
                          <a:pt x="82" y="76"/>
                          <a:pt x="83" y="61"/>
                          <a:pt x="73" y="53"/>
                        </a:cubicBezTo>
                        <a:cubicBezTo>
                          <a:pt x="63" y="45"/>
                          <a:pt x="35" y="22"/>
                          <a:pt x="25" y="25"/>
                        </a:cubicBezTo>
                        <a:cubicBezTo>
                          <a:pt x="15" y="28"/>
                          <a:pt x="0" y="48"/>
                          <a:pt x="11" y="69"/>
                        </a:cubicBezTo>
                        <a:cubicBezTo>
                          <a:pt x="22" y="90"/>
                          <a:pt x="74" y="150"/>
                          <a:pt x="91" y="149"/>
                        </a:cubicBezTo>
                        <a:cubicBezTo>
                          <a:pt x="108" y="148"/>
                          <a:pt x="103" y="77"/>
                          <a:pt x="111" y="63"/>
                        </a:cubicBezTo>
                        <a:cubicBezTo>
                          <a:pt x="119" y="49"/>
                          <a:pt x="137" y="76"/>
                          <a:pt x="137" y="67"/>
                        </a:cubicBezTo>
                        <a:cubicBezTo>
                          <a:pt x="137" y="58"/>
                          <a:pt x="118" y="18"/>
                          <a:pt x="109" y="9"/>
                        </a:cubicBezTo>
                        <a:cubicBezTo>
                          <a:pt x="100" y="0"/>
                          <a:pt x="86" y="7"/>
                          <a:pt x="81" y="13"/>
                        </a:cubicBezTo>
                        <a:cubicBezTo>
                          <a:pt x="76" y="19"/>
                          <a:pt x="78" y="33"/>
                          <a:pt x="79" y="43"/>
                        </a:cubicBezTo>
                        <a:cubicBezTo>
                          <a:pt x="80" y="53"/>
                          <a:pt x="84" y="72"/>
                          <a:pt x="83" y="74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73" name="Freeform 418">
                    <a:extLst>
                      <a:ext uri="{FF2B5EF4-FFF2-40B4-BE49-F238E27FC236}">
                        <a16:creationId xmlns:a16="http://schemas.microsoft.com/office/drawing/2014/main" id="{3D35AAAD-CA62-44B7-AA85-03E016BA49D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04" y="1362"/>
                    <a:ext cx="565" cy="798"/>
                  </a:xfrm>
                  <a:custGeom>
                    <a:avLst/>
                    <a:gdLst>
                      <a:gd name="T0" fmla="*/ 106 w 565"/>
                      <a:gd name="T1" fmla="*/ 753 h 798"/>
                      <a:gd name="T2" fmla="*/ 180 w 565"/>
                      <a:gd name="T3" fmla="*/ 570 h 798"/>
                      <a:gd name="T4" fmla="*/ 272 w 565"/>
                      <a:gd name="T5" fmla="*/ 654 h 798"/>
                      <a:gd name="T6" fmla="*/ 314 w 565"/>
                      <a:gd name="T7" fmla="*/ 610 h 798"/>
                      <a:gd name="T8" fmla="*/ 294 w 565"/>
                      <a:gd name="T9" fmla="*/ 280 h 798"/>
                      <a:gd name="T10" fmla="*/ 196 w 565"/>
                      <a:gd name="T11" fmla="*/ 150 h 798"/>
                      <a:gd name="T12" fmla="*/ 170 w 565"/>
                      <a:gd name="T13" fmla="*/ 110 h 798"/>
                      <a:gd name="T14" fmla="*/ 182 w 565"/>
                      <a:gd name="T15" fmla="*/ 26 h 798"/>
                      <a:gd name="T16" fmla="*/ 248 w 565"/>
                      <a:gd name="T17" fmla="*/ 90 h 798"/>
                      <a:gd name="T18" fmla="*/ 238 w 565"/>
                      <a:gd name="T19" fmla="*/ 114 h 798"/>
                      <a:gd name="T20" fmla="*/ 270 w 565"/>
                      <a:gd name="T21" fmla="*/ 152 h 798"/>
                      <a:gd name="T22" fmla="*/ 260 w 565"/>
                      <a:gd name="T23" fmla="*/ 50 h 798"/>
                      <a:gd name="T24" fmla="*/ 288 w 565"/>
                      <a:gd name="T25" fmla="*/ 32 h 798"/>
                      <a:gd name="T26" fmla="*/ 366 w 565"/>
                      <a:gd name="T27" fmla="*/ 162 h 798"/>
                      <a:gd name="T28" fmla="*/ 334 w 565"/>
                      <a:gd name="T29" fmla="*/ 148 h 798"/>
                      <a:gd name="T30" fmla="*/ 338 w 565"/>
                      <a:gd name="T31" fmla="*/ 244 h 798"/>
                      <a:gd name="T32" fmla="*/ 402 w 565"/>
                      <a:gd name="T33" fmla="*/ 332 h 798"/>
                      <a:gd name="T34" fmla="*/ 404 w 565"/>
                      <a:gd name="T35" fmla="*/ 274 h 798"/>
                      <a:gd name="T36" fmla="*/ 376 w 565"/>
                      <a:gd name="T37" fmla="*/ 150 h 798"/>
                      <a:gd name="T38" fmla="*/ 362 w 565"/>
                      <a:gd name="T39" fmla="*/ 44 h 798"/>
                      <a:gd name="T40" fmla="*/ 404 w 565"/>
                      <a:gd name="T41" fmla="*/ 20 h 798"/>
                      <a:gd name="T42" fmla="*/ 448 w 565"/>
                      <a:gd name="T43" fmla="*/ 166 h 798"/>
                      <a:gd name="T44" fmla="*/ 426 w 565"/>
                      <a:gd name="T45" fmla="*/ 178 h 798"/>
                      <a:gd name="T46" fmla="*/ 450 w 565"/>
                      <a:gd name="T47" fmla="*/ 288 h 798"/>
                      <a:gd name="T48" fmla="*/ 468 w 565"/>
                      <a:gd name="T49" fmla="*/ 430 h 798"/>
                      <a:gd name="T50" fmla="*/ 548 w 565"/>
                      <a:gd name="T51" fmla="*/ 556 h 798"/>
                      <a:gd name="T52" fmla="*/ 564 w 565"/>
                      <a:gd name="T53" fmla="*/ 648 h 798"/>
                      <a:gd name="T54" fmla="*/ 544 w 565"/>
                      <a:gd name="T55" fmla="*/ 650 h 798"/>
                      <a:gd name="T56" fmla="*/ 478 w 565"/>
                      <a:gd name="T57" fmla="*/ 530 h 798"/>
                      <a:gd name="T58" fmla="*/ 478 w 565"/>
                      <a:gd name="T59" fmla="*/ 598 h 798"/>
                      <a:gd name="T60" fmla="*/ 434 w 565"/>
                      <a:gd name="T61" fmla="*/ 676 h 798"/>
                      <a:gd name="T62" fmla="*/ 422 w 565"/>
                      <a:gd name="T63" fmla="*/ 586 h 798"/>
                      <a:gd name="T64" fmla="*/ 424 w 565"/>
                      <a:gd name="T65" fmla="*/ 446 h 798"/>
                      <a:gd name="T66" fmla="*/ 364 w 565"/>
                      <a:gd name="T67" fmla="*/ 366 h 798"/>
                      <a:gd name="T68" fmla="*/ 368 w 565"/>
                      <a:gd name="T69" fmla="*/ 592 h 798"/>
                      <a:gd name="T70" fmla="*/ 312 w 565"/>
                      <a:gd name="T71" fmla="*/ 712 h 798"/>
                      <a:gd name="T72" fmla="*/ 206 w 565"/>
                      <a:gd name="T73" fmla="*/ 680 h 798"/>
                      <a:gd name="T74" fmla="*/ 186 w 565"/>
                      <a:gd name="T75" fmla="*/ 668 h 798"/>
                      <a:gd name="T76" fmla="*/ 120 w 565"/>
                      <a:gd name="T77" fmla="*/ 784 h 798"/>
                      <a:gd name="T78" fmla="*/ 26 w 565"/>
                      <a:gd name="T79" fmla="*/ 754 h 798"/>
                      <a:gd name="T80" fmla="*/ 0 w 565"/>
                      <a:gd name="T81" fmla="*/ 666 h 798"/>
                      <a:gd name="T82" fmla="*/ 26 w 565"/>
                      <a:gd name="T83" fmla="*/ 596 h 798"/>
                      <a:gd name="T84" fmla="*/ 48 w 565"/>
                      <a:gd name="T85" fmla="*/ 708 h 798"/>
                      <a:gd name="T86" fmla="*/ 106 w 565"/>
                      <a:gd name="T87" fmla="*/ 753 h 7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565" h="798">
                        <a:moveTo>
                          <a:pt x="106" y="753"/>
                        </a:moveTo>
                        <a:cubicBezTo>
                          <a:pt x="128" y="730"/>
                          <a:pt x="152" y="586"/>
                          <a:pt x="180" y="570"/>
                        </a:cubicBezTo>
                        <a:cubicBezTo>
                          <a:pt x="208" y="554"/>
                          <a:pt x="250" y="647"/>
                          <a:pt x="272" y="654"/>
                        </a:cubicBezTo>
                        <a:cubicBezTo>
                          <a:pt x="294" y="661"/>
                          <a:pt x="310" y="672"/>
                          <a:pt x="314" y="610"/>
                        </a:cubicBezTo>
                        <a:cubicBezTo>
                          <a:pt x="318" y="548"/>
                          <a:pt x="314" y="356"/>
                          <a:pt x="294" y="280"/>
                        </a:cubicBezTo>
                        <a:cubicBezTo>
                          <a:pt x="274" y="204"/>
                          <a:pt x="217" y="178"/>
                          <a:pt x="196" y="150"/>
                        </a:cubicBezTo>
                        <a:cubicBezTo>
                          <a:pt x="175" y="122"/>
                          <a:pt x="172" y="131"/>
                          <a:pt x="170" y="110"/>
                        </a:cubicBezTo>
                        <a:cubicBezTo>
                          <a:pt x="168" y="89"/>
                          <a:pt x="169" y="29"/>
                          <a:pt x="182" y="26"/>
                        </a:cubicBezTo>
                        <a:cubicBezTo>
                          <a:pt x="195" y="23"/>
                          <a:pt x="239" y="75"/>
                          <a:pt x="248" y="90"/>
                        </a:cubicBezTo>
                        <a:cubicBezTo>
                          <a:pt x="257" y="105"/>
                          <a:pt x="234" y="104"/>
                          <a:pt x="238" y="114"/>
                        </a:cubicBezTo>
                        <a:cubicBezTo>
                          <a:pt x="242" y="124"/>
                          <a:pt x="266" y="163"/>
                          <a:pt x="270" y="152"/>
                        </a:cubicBezTo>
                        <a:cubicBezTo>
                          <a:pt x="274" y="141"/>
                          <a:pt x="257" y="70"/>
                          <a:pt x="260" y="50"/>
                        </a:cubicBezTo>
                        <a:cubicBezTo>
                          <a:pt x="263" y="30"/>
                          <a:pt x="270" y="13"/>
                          <a:pt x="288" y="32"/>
                        </a:cubicBezTo>
                        <a:cubicBezTo>
                          <a:pt x="306" y="51"/>
                          <a:pt x="358" y="143"/>
                          <a:pt x="366" y="162"/>
                        </a:cubicBezTo>
                        <a:cubicBezTo>
                          <a:pt x="374" y="181"/>
                          <a:pt x="339" y="134"/>
                          <a:pt x="334" y="148"/>
                        </a:cubicBezTo>
                        <a:cubicBezTo>
                          <a:pt x="329" y="162"/>
                          <a:pt x="327" y="213"/>
                          <a:pt x="338" y="244"/>
                        </a:cubicBezTo>
                        <a:cubicBezTo>
                          <a:pt x="349" y="275"/>
                          <a:pt x="391" y="327"/>
                          <a:pt x="402" y="332"/>
                        </a:cubicBezTo>
                        <a:cubicBezTo>
                          <a:pt x="413" y="337"/>
                          <a:pt x="408" y="304"/>
                          <a:pt x="404" y="274"/>
                        </a:cubicBezTo>
                        <a:cubicBezTo>
                          <a:pt x="400" y="244"/>
                          <a:pt x="383" y="188"/>
                          <a:pt x="376" y="150"/>
                        </a:cubicBezTo>
                        <a:cubicBezTo>
                          <a:pt x="369" y="112"/>
                          <a:pt x="357" y="66"/>
                          <a:pt x="362" y="44"/>
                        </a:cubicBezTo>
                        <a:cubicBezTo>
                          <a:pt x="367" y="22"/>
                          <a:pt x="390" y="0"/>
                          <a:pt x="404" y="20"/>
                        </a:cubicBezTo>
                        <a:cubicBezTo>
                          <a:pt x="418" y="40"/>
                          <a:pt x="444" y="140"/>
                          <a:pt x="448" y="166"/>
                        </a:cubicBezTo>
                        <a:cubicBezTo>
                          <a:pt x="452" y="192"/>
                          <a:pt x="426" y="158"/>
                          <a:pt x="426" y="178"/>
                        </a:cubicBezTo>
                        <a:cubicBezTo>
                          <a:pt x="426" y="198"/>
                          <a:pt x="443" y="246"/>
                          <a:pt x="450" y="288"/>
                        </a:cubicBezTo>
                        <a:cubicBezTo>
                          <a:pt x="457" y="330"/>
                          <a:pt x="452" y="385"/>
                          <a:pt x="468" y="430"/>
                        </a:cubicBezTo>
                        <a:cubicBezTo>
                          <a:pt x="484" y="475"/>
                          <a:pt x="532" y="520"/>
                          <a:pt x="548" y="556"/>
                        </a:cubicBezTo>
                        <a:cubicBezTo>
                          <a:pt x="564" y="592"/>
                          <a:pt x="565" y="632"/>
                          <a:pt x="564" y="648"/>
                        </a:cubicBezTo>
                        <a:cubicBezTo>
                          <a:pt x="563" y="664"/>
                          <a:pt x="558" y="670"/>
                          <a:pt x="544" y="650"/>
                        </a:cubicBezTo>
                        <a:cubicBezTo>
                          <a:pt x="530" y="630"/>
                          <a:pt x="489" y="539"/>
                          <a:pt x="478" y="530"/>
                        </a:cubicBezTo>
                        <a:cubicBezTo>
                          <a:pt x="467" y="521"/>
                          <a:pt x="485" y="574"/>
                          <a:pt x="478" y="598"/>
                        </a:cubicBezTo>
                        <a:cubicBezTo>
                          <a:pt x="471" y="622"/>
                          <a:pt x="443" y="678"/>
                          <a:pt x="434" y="676"/>
                        </a:cubicBezTo>
                        <a:cubicBezTo>
                          <a:pt x="425" y="674"/>
                          <a:pt x="424" y="624"/>
                          <a:pt x="422" y="586"/>
                        </a:cubicBezTo>
                        <a:cubicBezTo>
                          <a:pt x="420" y="548"/>
                          <a:pt x="434" y="483"/>
                          <a:pt x="424" y="446"/>
                        </a:cubicBezTo>
                        <a:cubicBezTo>
                          <a:pt x="414" y="409"/>
                          <a:pt x="373" y="342"/>
                          <a:pt x="364" y="366"/>
                        </a:cubicBezTo>
                        <a:cubicBezTo>
                          <a:pt x="355" y="390"/>
                          <a:pt x="377" y="534"/>
                          <a:pt x="368" y="592"/>
                        </a:cubicBezTo>
                        <a:cubicBezTo>
                          <a:pt x="359" y="650"/>
                          <a:pt x="339" y="697"/>
                          <a:pt x="312" y="712"/>
                        </a:cubicBezTo>
                        <a:cubicBezTo>
                          <a:pt x="285" y="727"/>
                          <a:pt x="227" y="687"/>
                          <a:pt x="206" y="680"/>
                        </a:cubicBezTo>
                        <a:cubicBezTo>
                          <a:pt x="185" y="673"/>
                          <a:pt x="200" y="651"/>
                          <a:pt x="186" y="668"/>
                        </a:cubicBezTo>
                        <a:cubicBezTo>
                          <a:pt x="172" y="685"/>
                          <a:pt x="147" y="770"/>
                          <a:pt x="120" y="784"/>
                        </a:cubicBezTo>
                        <a:cubicBezTo>
                          <a:pt x="93" y="798"/>
                          <a:pt x="46" y="774"/>
                          <a:pt x="26" y="754"/>
                        </a:cubicBezTo>
                        <a:cubicBezTo>
                          <a:pt x="6" y="734"/>
                          <a:pt x="0" y="692"/>
                          <a:pt x="0" y="666"/>
                        </a:cubicBezTo>
                        <a:cubicBezTo>
                          <a:pt x="0" y="640"/>
                          <a:pt x="18" y="589"/>
                          <a:pt x="26" y="596"/>
                        </a:cubicBezTo>
                        <a:cubicBezTo>
                          <a:pt x="34" y="603"/>
                          <a:pt x="36" y="681"/>
                          <a:pt x="48" y="708"/>
                        </a:cubicBezTo>
                        <a:cubicBezTo>
                          <a:pt x="60" y="735"/>
                          <a:pt x="84" y="776"/>
                          <a:pt x="106" y="753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74" name="Freeform 419">
                    <a:extLst>
                      <a:ext uri="{FF2B5EF4-FFF2-40B4-BE49-F238E27FC236}">
                        <a16:creationId xmlns:a16="http://schemas.microsoft.com/office/drawing/2014/main" id="{9949DF8B-DF72-475F-93DD-1E7BECA9258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10" y="1389"/>
                    <a:ext cx="60" cy="139"/>
                  </a:xfrm>
                  <a:custGeom>
                    <a:avLst/>
                    <a:gdLst>
                      <a:gd name="T0" fmla="*/ 28 w 60"/>
                      <a:gd name="T1" fmla="*/ 136 h 139"/>
                      <a:gd name="T2" fmla="*/ 58 w 60"/>
                      <a:gd name="T3" fmla="*/ 77 h 139"/>
                      <a:gd name="T4" fmla="*/ 16 w 60"/>
                      <a:gd name="T5" fmla="*/ 7 h 139"/>
                      <a:gd name="T6" fmla="*/ 2 w 60"/>
                      <a:gd name="T7" fmla="*/ 35 h 139"/>
                      <a:gd name="T8" fmla="*/ 30 w 60"/>
                      <a:gd name="T9" fmla="*/ 97 h 139"/>
                      <a:gd name="T10" fmla="*/ 28 w 60"/>
                      <a:gd name="T11" fmla="*/ 136 h 1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60" h="139">
                        <a:moveTo>
                          <a:pt x="28" y="136"/>
                        </a:moveTo>
                        <a:cubicBezTo>
                          <a:pt x="33" y="133"/>
                          <a:pt x="60" y="98"/>
                          <a:pt x="58" y="77"/>
                        </a:cubicBezTo>
                        <a:cubicBezTo>
                          <a:pt x="56" y="56"/>
                          <a:pt x="25" y="14"/>
                          <a:pt x="16" y="7"/>
                        </a:cubicBezTo>
                        <a:cubicBezTo>
                          <a:pt x="7" y="0"/>
                          <a:pt x="0" y="20"/>
                          <a:pt x="2" y="35"/>
                        </a:cubicBezTo>
                        <a:cubicBezTo>
                          <a:pt x="4" y="50"/>
                          <a:pt x="26" y="79"/>
                          <a:pt x="30" y="97"/>
                        </a:cubicBezTo>
                        <a:cubicBezTo>
                          <a:pt x="34" y="115"/>
                          <a:pt x="23" y="139"/>
                          <a:pt x="28" y="136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75" name="Freeform 420">
                    <a:extLst>
                      <a:ext uri="{FF2B5EF4-FFF2-40B4-BE49-F238E27FC236}">
                        <a16:creationId xmlns:a16="http://schemas.microsoft.com/office/drawing/2014/main" id="{426DE532-D74E-419A-9B70-A70A4C47701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66" y="1368"/>
                    <a:ext cx="227" cy="801"/>
                  </a:xfrm>
                  <a:custGeom>
                    <a:avLst/>
                    <a:gdLst>
                      <a:gd name="T0" fmla="*/ 208 w 227"/>
                      <a:gd name="T1" fmla="*/ 157 h 801"/>
                      <a:gd name="T2" fmla="*/ 216 w 227"/>
                      <a:gd name="T3" fmla="*/ 140 h 801"/>
                      <a:gd name="T4" fmla="*/ 158 w 227"/>
                      <a:gd name="T5" fmla="*/ 30 h 801"/>
                      <a:gd name="T6" fmla="*/ 142 w 227"/>
                      <a:gd name="T7" fmla="*/ 94 h 801"/>
                      <a:gd name="T8" fmla="*/ 184 w 227"/>
                      <a:gd name="T9" fmla="*/ 596 h 801"/>
                      <a:gd name="T10" fmla="*/ 26 w 227"/>
                      <a:gd name="T11" fmla="*/ 747 h 801"/>
                      <a:gd name="T12" fmla="*/ 26 w 227"/>
                      <a:gd name="T13" fmla="*/ 792 h 801"/>
                      <a:gd name="T14" fmla="*/ 120 w 227"/>
                      <a:gd name="T15" fmla="*/ 780 h 801"/>
                      <a:gd name="T16" fmla="*/ 210 w 227"/>
                      <a:gd name="T17" fmla="*/ 664 h 801"/>
                      <a:gd name="T18" fmla="*/ 222 w 227"/>
                      <a:gd name="T19" fmla="*/ 500 h 801"/>
                      <a:gd name="T20" fmla="*/ 190 w 227"/>
                      <a:gd name="T21" fmla="*/ 186 h 801"/>
                      <a:gd name="T22" fmla="*/ 180 w 227"/>
                      <a:gd name="T23" fmla="*/ 158 h 801"/>
                      <a:gd name="T24" fmla="*/ 208 w 227"/>
                      <a:gd name="T25" fmla="*/ 157 h 80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27" h="801">
                        <a:moveTo>
                          <a:pt x="208" y="157"/>
                        </a:moveTo>
                        <a:lnTo>
                          <a:pt x="216" y="140"/>
                        </a:lnTo>
                        <a:cubicBezTo>
                          <a:pt x="208" y="119"/>
                          <a:pt x="170" y="38"/>
                          <a:pt x="158" y="30"/>
                        </a:cubicBezTo>
                        <a:cubicBezTo>
                          <a:pt x="146" y="22"/>
                          <a:pt x="138" y="0"/>
                          <a:pt x="142" y="94"/>
                        </a:cubicBezTo>
                        <a:cubicBezTo>
                          <a:pt x="146" y="188"/>
                          <a:pt x="203" y="487"/>
                          <a:pt x="184" y="596"/>
                        </a:cubicBezTo>
                        <a:cubicBezTo>
                          <a:pt x="165" y="705"/>
                          <a:pt x="52" y="714"/>
                          <a:pt x="26" y="747"/>
                        </a:cubicBezTo>
                        <a:cubicBezTo>
                          <a:pt x="0" y="780"/>
                          <a:pt x="10" y="787"/>
                          <a:pt x="26" y="792"/>
                        </a:cubicBezTo>
                        <a:cubicBezTo>
                          <a:pt x="42" y="797"/>
                          <a:pt x="89" y="801"/>
                          <a:pt x="120" y="780"/>
                        </a:cubicBezTo>
                        <a:cubicBezTo>
                          <a:pt x="151" y="759"/>
                          <a:pt x="193" y="711"/>
                          <a:pt x="210" y="664"/>
                        </a:cubicBezTo>
                        <a:cubicBezTo>
                          <a:pt x="227" y="617"/>
                          <a:pt x="225" y="580"/>
                          <a:pt x="222" y="500"/>
                        </a:cubicBezTo>
                        <a:cubicBezTo>
                          <a:pt x="219" y="420"/>
                          <a:pt x="197" y="243"/>
                          <a:pt x="190" y="186"/>
                        </a:cubicBezTo>
                        <a:cubicBezTo>
                          <a:pt x="183" y="129"/>
                          <a:pt x="178" y="163"/>
                          <a:pt x="180" y="158"/>
                        </a:cubicBezTo>
                        <a:cubicBezTo>
                          <a:pt x="182" y="153"/>
                          <a:pt x="192" y="155"/>
                          <a:pt x="208" y="157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76" name="Freeform 421">
                    <a:extLst>
                      <a:ext uri="{FF2B5EF4-FFF2-40B4-BE49-F238E27FC236}">
                        <a16:creationId xmlns:a16="http://schemas.microsoft.com/office/drawing/2014/main" id="{DAE4B3AC-6985-4860-9387-88B917B7ADB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63" y="1370"/>
                    <a:ext cx="374" cy="731"/>
                  </a:xfrm>
                  <a:custGeom>
                    <a:avLst/>
                    <a:gdLst>
                      <a:gd name="T0" fmla="*/ 229 w 374"/>
                      <a:gd name="T1" fmla="*/ 155 h 731"/>
                      <a:gd name="T2" fmla="*/ 221 w 374"/>
                      <a:gd name="T3" fmla="*/ 136 h 731"/>
                      <a:gd name="T4" fmla="*/ 151 w 374"/>
                      <a:gd name="T5" fmla="*/ 14 h 731"/>
                      <a:gd name="T6" fmla="*/ 123 w 374"/>
                      <a:gd name="T7" fmla="*/ 52 h 731"/>
                      <a:gd name="T8" fmla="*/ 129 w 374"/>
                      <a:gd name="T9" fmla="*/ 84 h 731"/>
                      <a:gd name="T10" fmla="*/ 55 w 374"/>
                      <a:gd name="T11" fmla="*/ 20 h 731"/>
                      <a:gd name="T12" fmla="*/ 11 w 374"/>
                      <a:gd name="T13" fmla="*/ 16 h 731"/>
                      <a:gd name="T14" fmla="*/ 25 w 374"/>
                      <a:gd name="T15" fmla="*/ 94 h 731"/>
                      <a:gd name="T16" fmla="*/ 163 w 374"/>
                      <a:gd name="T17" fmla="*/ 280 h 731"/>
                      <a:gd name="T18" fmla="*/ 177 w 374"/>
                      <a:gd name="T19" fmla="*/ 412 h 731"/>
                      <a:gd name="T20" fmla="*/ 183 w 374"/>
                      <a:gd name="T21" fmla="*/ 582 h 731"/>
                      <a:gd name="T22" fmla="*/ 181 w 374"/>
                      <a:gd name="T23" fmla="*/ 720 h 731"/>
                      <a:gd name="T24" fmla="*/ 229 w 374"/>
                      <a:gd name="T25" fmla="*/ 650 h 731"/>
                      <a:gd name="T26" fmla="*/ 225 w 374"/>
                      <a:gd name="T27" fmla="*/ 550 h 731"/>
                      <a:gd name="T28" fmla="*/ 227 w 374"/>
                      <a:gd name="T29" fmla="*/ 392 h 731"/>
                      <a:gd name="T30" fmla="*/ 335 w 374"/>
                      <a:gd name="T31" fmla="*/ 590 h 731"/>
                      <a:gd name="T32" fmla="*/ 353 w 374"/>
                      <a:gd name="T33" fmla="*/ 616 h 731"/>
                      <a:gd name="T34" fmla="*/ 363 w 374"/>
                      <a:gd name="T35" fmla="*/ 538 h 731"/>
                      <a:gd name="T36" fmla="*/ 285 w 374"/>
                      <a:gd name="T37" fmla="*/ 372 h 731"/>
                      <a:gd name="T38" fmla="*/ 213 w 374"/>
                      <a:gd name="T39" fmla="*/ 266 h 731"/>
                      <a:gd name="T40" fmla="*/ 203 w 374"/>
                      <a:gd name="T41" fmla="*/ 156 h 731"/>
                      <a:gd name="T42" fmla="*/ 229 w 374"/>
                      <a:gd name="T43" fmla="*/ 155 h 7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374" h="731">
                        <a:moveTo>
                          <a:pt x="229" y="155"/>
                        </a:moveTo>
                        <a:cubicBezTo>
                          <a:pt x="232" y="152"/>
                          <a:pt x="234" y="159"/>
                          <a:pt x="221" y="136"/>
                        </a:cubicBezTo>
                        <a:cubicBezTo>
                          <a:pt x="208" y="113"/>
                          <a:pt x="167" y="28"/>
                          <a:pt x="151" y="14"/>
                        </a:cubicBezTo>
                        <a:cubicBezTo>
                          <a:pt x="135" y="0"/>
                          <a:pt x="127" y="40"/>
                          <a:pt x="123" y="52"/>
                        </a:cubicBezTo>
                        <a:cubicBezTo>
                          <a:pt x="119" y="64"/>
                          <a:pt x="140" y="89"/>
                          <a:pt x="129" y="84"/>
                        </a:cubicBezTo>
                        <a:cubicBezTo>
                          <a:pt x="118" y="79"/>
                          <a:pt x="75" y="31"/>
                          <a:pt x="55" y="20"/>
                        </a:cubicBezTo>
                        <a:cubicBezTo>
                          <a:pt x="35" y="9"/>
                          <a:pt x="16" y="4"/>
                          <a:pt x="11" y="16"/>
                        </a:cubicBezTo>
                        <a:cubicBezTo>
                          <a:pt x="6" y="28"/>
                          <a:pt x="0" y="50"/>
                          <a:pt x="25" y="94"/>
                        </a:cubicBezTo>
                        <a:cubicBezTo>
                          <a:pt x="50" y="138"/>
                          <a:pt x="138" y="227"/>
                          <a:pt x="163" y="280"/>
                        </a:cubicBezTo>
                        <a:cubicBezTo>
                          <a:pt x="188" y="333"/>
                          <a:pt x="174" y="362"/>
                          <a:pt x="177" y="412"/>
                        </a:cubicBezTo>
                        <a:cubicBezTo>
                          <a:pt x="180" y="462"/>
                          <a:pt x="182" y="531"/>
                          <a:pt x="183" y="582"/>
                        </a:cubicBezTo>
                        <a:cubicBezTo>
                          <a:pt x="184" y="633"/>
                          <a:pt x="173" y="709"/>
                          <a:pt x="181" y="720"/>
                        </a:cubicBezTo>
                        <a:cubicBezTo>
                          <a:pt x="189" y="731"/>
                          <a:pt x="222" y="678"/>
                          <a:pt x="229" y="650"/>
                        </a:cubicBezTo>
                        <a:cubicBezTo>
                          <a:pt x="236" y="622"/>
                          <a:pt x="225" y="593"/>
                          <a:pt x="225" y="550"/>
                        </a:cubicBezTo>
                        <a:cubicBezTo>
                          <a:pt x="225" y="507"/>
                          <a:pt x="209" y="385"/>
                          <a:pt x="227" y="392"/>
                        </a:cubicBezTo>
                        <a:cubicBezTo>
                          <a:pt x="245" y="399"/>
                          <a:pt x="314" y="553"/>
                          <a:pt x="335" y="590"/>
                        </a:cubicBezTo>
                        <a:cubicBezTo>
                          <a:pt x="356" y="627"/>
                          <a:pt x="348" y="625"/>
                          <a:pt x="353" y="616"/>
                        </a:cubicBezTo>
                        <a:cubicBezTo>
                          <a:pt x="358" y="607"/>
                          <a:pt x="374" y="579"/>
                          <a:pt x="363" y="538"/>
                        </a:cubicBezTo>
                        <a:cubicBezTo>
                          <a:pt x="352" y="497"/>
                          <a:pt x="310" y="417"/>
                          <a:pt x="285" y="372"/>
                        </a:cubicBezTo>
                        <a:cubicBezTo>
                          <a:pt x="260" y="327"/>
                          <a:pt x="227" y="302"/>
                          <a:pt x="213" y="266"/>
                        </a:cubicBezTo>
                        <a:cubicBezTo>
                          <a:pt x="199" y="230"/>
                          <a:pt x="200" y="174"/>
                          <a:pt x="203" y="156"/>
                        </a:cubicBezTo>
                        <a:cubicBezTo>
                          <a:pt x="206" y="138"/>
                          <a:pt x="226" y="158"/>
                          <a:pt x="229" y="155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77" name="Freeform 422">
                    <a:extLst>
                      <a:ext uri="{FF2B5EF4-FFF2-40B4-BE49-F238E27FC236}">
                        <a16:creationId xmlns:a16="http://schemas.microsoft.com/office/drawing/2014/main" id="{802A586F-B2B1-4E3C-B585-B951AE8178E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00" y="1762"/>
                    <a:ext cx="171" cy="122"/>
                  </a:xfrm>
                  <a:custGeom>
                    <a:avLst/>
                    <a:gdLst>
                      <a:gd name="T0" fmla="*/ 167 w 171"/>
                      <a:gd name="T1" fmla="*/ 35 h 122"/>
                      <a:gd name="T2" fmla="*/ 126 w 171"/>
                      <a:gd name="T3" fmla="*/ 12 h 122"/>
                      <a:gd name="T4" fmla="*/ 4 w 171"/>
                      <a:gd name="T5" fmla="*/ 110 h 122"/>
                      <a:gd name="T6" fmla="*/ 104 w 171"/>
                      <a:gd name="T7" fmla="*/ 84 h 122"/>
                      <a:gd name="T8" fmla="*/ 167 w 171"/>
                      <a:gd name="T9" fmla="*/ 35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71" h="122">
                        <a:moveTo>
                          <a:pt x="167" y="35"/>
                        </a:moveTo>
                        <a:cubicBezTo>
                          <a:pt x="171" y="23"/>
                          <a:pt x="153" y="0"/>
                          <a:pt x="126" y="12"/>
                        </a:cubicBezTo>
                        <a:cubicBezTo>
                          <a:pt x="99" y="24"/>
                          <a:pt x="8" y="98"/>
                          <a:pt x="4" y="110"/>
                        </a:cubicBezTo>
                        <a:cubicBezTo>
                          <a:pt x="0" y="122"/>
                          <a:pt x="75" y="97"/>
                          <a:pt x="104" y="84"/>
                        </a:cubicBezTo>
                        <a:cubicBezTo>
                          <a:pt x="133" y="71"/>
                          <a:pt x="163" y="47"/>
                          <a:pt x="167" y="35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78" name="Freeform 423">
                    <a:extLst>
                      <a:ext uri="{FF2B5EF4-FFF2-40B4-BE49-F238E27FC236}">
                        <a16:creationId xmlns:a16="http://schemas.microsoft.com/office/drawing/2014/main" id="{CB2BFB2B-FD9C-4A9F-A4B0-7BDB33153F6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65" y="1874"/>
                    <a:ext cx="50" cy="106"/>
                  </a:xfrm>
                  <a:custGeom>
                    <a:avLst/>
                    <a:gdLst>
                      <a:gd name="T0" fmla="*/ 11 w 50"/>
                      <a:gd name="T1" fmla="*/ 14 h 106"/>
                      <a:gd name="T2" fmla="*/ 31 w 50"/>
                      <a:gd name="T3" fmla="*/ 4 h 106"/>
                      <a:gd name="T4" fmla="*/ 1 w 50"/>
                      <a:gd name="T5" fmla="*/ 8 h 106"/>
                      <a:gd name="T6" fmla="*/ 23 w 50"/>
                      <a:gd name="T7" fmla="*/ 50 h 106"/>
                      <a:gd name="T8" fmla="*/ 35 w 50"/>
                      <a:gd name="T9" fmla="*/ 104 h 106"/>
                      <a:gd name="T10" fmla="*/ 49 w 50"/>
                      <a:gd name="T11" fmla="*/ 62 h 106"/>
                      <a:gd name="T12" fmla="*/ 39 w 50"/>
                      <a:gd name="T13" fmla="*/ 28 h 106"/>
                      <a:gd name="T14" fmla="*/ 11 w 50"/>
                      <a:gd name="T15" fmla="*/ 14 h 1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50" h="106">
                        <a:moveTo>
                          <a:pt x="11" y="14"/>
                        </a:moveTo>
                        <a:lnTo>
                          <a:pt x="31" y="4"/>
                        </a:lnTo>
                        <a:cubicBezTo>
                          <a:pt x="29" y="3"/>
                          <a:pt x="2" y="0"/>
                          <a:pt x="1" y="8"/>
                        </a:cubicBezTo>
                        <a:cubicBezTo>
                          <a:pt x="0" y="16"/>
                          <a:pt x="17" y="34"/>
                          <a:pt x="23" y="50"/>
                        </a:cubicBezTo>
                        <a:cubicBezTo>
                          <a:pt x="29" y="66"/>
                          <a:pt x="31" y="102"/>
                          <a:pt x="35" y="104"/>
                        </a:cubicBezTo>
                        <a:cubicBezTo>
                          <a:pt x="39" y="106"/>
                          <a:pt x="48" y="75"/>
                          <a:pt x="49" y="62"/>
                        </a:cubicBezTo>
                        <a:cubicBezTo>
                          <a:pt x="50" y="49"/>
                          <a:pt x="45" y="36"/>
                          <a:pt x="39" y="28"/>
                        </a:cubicBezTo>
                        <a:cubicBezTo>
                          <a:pt x="33" y="20"/>
                          <a:pt x="24" y="17"/>
                          <a:pt x="11" y="14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79" name="Freeform 424">
                    <a:extLst>
                      <a:ext uri="{FF2B5EF4-FFF2-40B4-BE49-F238E27FC236}">
                        <a16:creationId xmlns:a16="http://schemas.microsoft.com/office/drawing/2014/main" id="{3410DA1A-D0A2-4E9D-B5D4-32F213DF78B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13" y="1566"/>
                    <a:ext cx="85" cy="101"/>
                  </a:xfrm>
                  <a:custGeom>
                    <a:avLst/>
                    <a:gdLst>
                      <a:gd name="T0" fmla="*/ 8 w 85"/>
                      <a:gd name="T1" fmla="*/ 4 h 101"/>
                      <a:gd name="T2" fmla="*/ 23 w 85"/>
                      <a:gd name="T3" fmla="*/ 20 h 101"/>
                      <a:gd name="T4" fmla="*/ 1 w 85"/>
                      <a:gd name="T5" fmla="*/ 80 h 101"/>
                      <a:gd name="T6" fmla="*/ 31 w 85"/>
                      <a:gd name="T7" fmla="*/ 98 h 101"/>
                      <a:gd name="T8" fmla="*/ 83 w 85"/>
                      <a:gd name="T9" fmla="*/ 62 h 101"/>
                      <a:gd name="T10" fmla="*/ 41 w 85"/>
                      <a:gd name="T11" fmla="*/ 56 h 101"/>
                      <a:gd name="T12" fmla="*/ 43 w 85"/>
                      <a:gd name="T13" fmla="*/ 30 h 101"/>
                      <a:gd name="T14" fmla="*/ 25 w 85"/>
                      <a:gd name="T15" fmla="*/ 4 h 101"/>
                      <a:gd name="T16" fmla="*/ 8 w 85"/>
                      <a:gd name="T17" fmla="*/ 4 h 10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85" h="101">
                        <a:moveTo>
                          <a:pt x="8" y="4"/>
                        </a:moveTo>
                        <a:lnTo>
                          <a:pt x="23" y="20"/>
                        </a:lnTo>
                        <a:cubicBezTo>
                          <a:pt x="22" y="33"/>
                          <a:pt x="0" y="67"/>
                          <a:pt x="1" y="80"/>
                        </a:cubicBezTo>
                        <a:cubicBezTo>
                          <a:pt x="2" y="93"/>
                          <a:pt x="17" y="101"/>
                          <a:pt x="31" y="98"/>
                        </a:cubicBezTo>
                        <a:cubicBezTo>
                          <a:pt x="45" y="95"/>
                          <a:pt x="81" y="69"/>
                          <a:pt x="83" y="62"/>
                        </a:cubicBezTo>
                        <a:cubicBezTo>
                          <a:pt x="85" y="55"/>
                          <a:pt x="48" y="61"/>
                          <a:pt x="41" y="56"/>
                        </a:cubicBezTo>
                        <a:cubicBezTo>
                          <a:pt x="34" y="51"/>
                          <a:pt x="46" y="39"/>
                          <a:pt x="43" y="30"/>
                        </a:cubicBezTo>
                        <a:cubicBezTo>
                          <a:pt x="40" y="21"/>
                          <a:pt x="30" y="8"/>
                          <a:pt x="25" y="4"/>
                        </a:cubicBezTo>
                        <a:cubicBezTo>
                          <a:pt x="20" y="0"/>
                          <a:pt x="15" y="4"/>
                          <a:pt x="8" y="4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80" name="Freeform 425">
                    <a:extLst>
                      <a:ext uri="{FF2B5EF4-FFF2-40B4-BE49-F238E27FC236}">
                        <a16:creationId xmlns:a16="http://schemas.microsoft.com/office/drawing/2014/main" id="{F34DE11A-A303-477F-A7AD-FDFC22D4CA7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01" y="1390"/>
                    <a:ext cx="199" cy="228"/>
                  </a:xfrm>
                  <a:custGeom>
                    <a:avLst/>
                    <a:gdLst>
                      <a:gd name="T0" fmla="*/ 29 w 199"/>
                      <a:gd name="T1" fmla="*/ 226 h 228"/>
                      <a:gd name="T2" fmla="*/ 19 w 199"/>
                      <a:gd name="T3" fmla="*/ 210 h 228"/>
                      <a:gd name="T4" fmla="*/ 89 w 199"/>
                      <a:gd name="T5" fmla="*/ 208 h 228"/>
                      <a:gd name="T6" fmla="*/ 185 w 199"/>
                      <a:gd name="T7" fmla="*/ 88 h 228"/>
                      <a:gd name="T8" fmla="*/ 171 w 199"/>
                      <a:gd name="T9" fmla="*/ 74 h 228"/>
                      <a:gd name="T10" fmla="*/ 197 w 199"/>
                      <a:gd name="T11" fmla="*/ 48 h 228"/>
                      <a:gd name="T12" fmla="*/ 181 w 199"/>
                      <a:gd name="T13" fmla="*/ 10 h 228"/>
                      <a:gd name="T14" fmla="*/ 123 w 199"/>
                      <a:gd name="T15" fmla="*/ 8 h 228"/>
                      <a:gd name="T16" fmla="*/ 137 w 199"/>
                      <a:gd name="T17" fmla="*/ 56 h 228"/>
                      <a:gd name="T18" fmla="*/ 153 w 199"/>
                      <a:gd name="T19" fmla="*/ 92 h 228"/>
                      <a:gd name="T20" fmla="*/ 25 w 199"/>
                      <a:gd name="T21" fmla="*/ 192 h 228"/>
                      <a:gd name="T22" fmla="*/ 1 w 199"/>
                      <a:gd name="T23" fmla="*/ 208 h 228"/>
                      <a:gd name="T24" fmla="*/ 29 w 199"/>
                      <a:gd name="T25" fmla="*/ 226 h 2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99" h="228">
                        <a:moveTo>
                          <a:pt x="29" y="226"/>
                        </a:moveTo>
                        <a:lnTo>
                          <a:pt x="19" y="210"/>
                        </a:lnTo>
                        <a:cubicBezTo>
                          <a:pt x="29" y="207"/>
                          <a:pt x="61" y="228"/>
                          <a:pt x="89" y="208"/>
                        </a:cubicBezTo>
                        <a:cubicBezTo>
                          <a:pt x="117" y="188"/>
                          <a:pt x="171" y="110"/>
                          <a:pt x="185" y="88"/>
                        </a:cubicBezTo>
                        <a:cubicBezTo>
                          <a:pt x="199" y="66"/>
                          <a:pt x="169" y="81"/>
                          <a:pt x="171" y="74"/>
                        </a:cubicBezTo>
                        <a:cubicBezTo>
                          <a:pt x="173" y="67"/>
                          <a:pt x="195" y="59"/>
                          <a:pt x="197" y="48"/>
                        </a:cubicBezTo>
                        <a:cubicBezTo>
                          <a:pt x="199" y="37"/>
                          <a:pt x="193" y="17"/>
                          <a:pt x="181" y="10"/>
                        </a:cubicBezTo>
                        <a:cubicBezTo>
                          <a:pt x="169" y="3"/>
                          <a:pt x="130" y="0"/>
                          <a:pt x="123" y="8"/>
                        </a:cubicBezTo>
                        <a:cubicBezTo>
                          <a:pt x="116" y="16"/>
                          <a:pt x="132" y="42"/>
                          <a:pt x="137" y="56"/>
                        </a:cubicBezTo>
                        <a:cubicBezTo>
                          <a:pt x="142" y="70"/>
                          <a:pt x="172" y="69"/>
                          <a:pt x="153" y="92"/>
                        </a:cubicBezTo>
                        <a:cubicBezTo>
                          <a:pt x="134" y="115"/>
                          <a:pt x="50" y="173"/>
                          <a:pt x="25" y="192"/>
                        </a:cubicBezTo>
                        <a:cubicBezTo>
                          <a:pt x="0" y="211"/>
                          <a:pt x="1" y="201"/>
                          <a:pt x="1" y="208"/>
                        </a:cubicBezTo>
                        <a:cubicBezTo>
                          <a:pt x="1" y="215"/>
                          <a:pt x="14" y="225"/>
                          <a:pt x="29" y="226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81" name="Freeform 426">
                    <a:extLst>
                      <a:ext uri="{FF2B5EF4-FFF2-40B4-BE49-F238E27FC236}">
                        <a16:creationId xmlns:a16="http://schemas.microsoft.com/office/drawing/2014/main" id="{E83AC531-2140-4EE8-B6F5-E6CEDC8CFFA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12" y="1373"/>
                    <a:ext cx="527" cy="316"/>
                  </a:xfrm>
                  <a:custGeom>
                    <a:avLst/>
                    <a:gdLst>
                      <a:gd name="T0" fmla="*/ 0 w 527"/>
                      <a:gd name="T1" fmla="*/ 61 h 316"/>
                      <a:gd name="T2" fmla="*/ 18 w 527"/>
                      <a:gd name="T3" fmla="*/ 209 h 316"/>
                      <a:gd name="T4" fmla="*/ 84 w 527"/>
                      <a:gd name="T5" fmla="*/ 299 h 316"/>
                      <a:gd name="T6" fmla="*/ 138 w 527"/>
                      <a:gd name="T7" fmla="*/ 173 h 316"/>
                      <a:gd name="T8" fmla="*/ 200 w 527"/>
                      <a:gd name="T9" fmla="*/ 303 h 316"/>
                      <a:gd name="T10" fmla="*/ 306 w 527"/>
                      <a:gd name="T11" fmla="*/ 251 h 316"/>
                      <a:gd name="T12" fmla="*/ 374 w 527"/>
                      <a:gd name="T13" fmla="*/ 295 h 316"/>
                      <a:gd name="T14" fmla="*/ 434 w 527"/>
                      <a:gd name="T15" fmla="*/ 263 h 316"/>
                      <a:gd name="T16" fmla="*/ 458 w 527"/>
                      <a:gd name="T17" fmla="*/ 241 h 316"/>
                      <a:gd name="T18" fmla="*/ 460 w 527"/>
                      <a:gd name="T19" fmla="*/ 261 h 316"/>
                      <a:gd name="T20" fmla="*/ 492 w 527"/>
                      <a:gd name="T21" fmla="*/ 277 h 316"/>
                      <a:gd name="T22" fmla="*/ 524 w 527"/>
                      <a:gd name="T23" fmla="*/ 201 h 316"/>
                      <a:gd name="T24" fmla="*/ 476 w 527"/>
                      <a:gd name="T25" fmla="*/ 215 h 316"/>
                      <a:gd name="T26" fmla="*/ 428 w 527"/>
                      <a:gd name="T27" fmla="*/ 89 h 316"/>
                      <a:gd name="T28" fmla="*/ 466 w 527"/>
                      <a:gd name="T29" fmla="*/ 91 h 316"/>
                      <a:gd name="T30" fmla="*/ 412 w 527"/>
                      <a:gd name="T31" fmla="*/ 17 h 316"/>
                      <a:gd name="T32" fmla="*/ 374 w 527"/>
                      <a:gd name="T33" fmla="*/ 63 h 316"/>
                      <a:gd name="T34" fmla="*/ 394 w 527"/>
                      <a:gd name="T35" fmla="*/ 135 h 316"/>
                      <a:gd name="T36" fmla="*/ 406 w 527"/>
                      <a:gd name="T37" fmla="*/ 219 h 316"/>
                      <a:gd name="T38" fmla="*/ 376 w 527"/>
                      <a:gd name="T39" fmla="*/ 241 h 316"/>
                      <a:gd name="T40" fmla="*/ 320 w 527"/>
                      <a:gd name="T41" fmla="*/ 201 h 316"/>
                      <a:gd name="T42" fmla="*/ 324 w 527"/>
                      <a:gd name="T43" fmla="*/ 57 h 316"/>
                      <a:gd name="T44" fmla="*/ 292 w 527"/>
                      <a:gd name="T45" fmla="*/ 1 h 316"/>
                      <a:gd name="T46" fmla="*/ 268 w 527"/>
                      <a:gd name="T47" fmla="*/ 49 h 316"/>
                      <a:gd name="T48" fmla="*/ 284 w 527"/>
                      <a:gd name="T49" fmla="*/ 141 h 316"/>
                      <a:gd name="T50" fmla="*/ 284 w 527"/>
                      <a:gd name="T51" fmla="*/ 205 h 316"/>
                      <a:gd name="T52" fmla="*/ 228 w 527"/>
                      <a:gd name="T53" fmla="*/ 245 h 316"/>
                      <a:gd name="T54" fmla="*/ 204 w 527"/>
                      <a:gd name="T55" fmla="*/ 205 h 316"/>
                      <a:gd name="T56" fmla="*/ 184 w 527"/>
                      <a:gd name="T57" fmla="*/ 99 h 316"/>
                      <a:gd name="T58" fmla="*/ 174 w 527"/>
                      <a:gd name="T59" fmla="*/ 63 h 316"/>
                      <a:gd name="T60" fmla="*/ 106 w 527"/>
                      <a:gd name="T61" fmla="*/ 137 h 316"/>
                      <a:gd name="T62" fmla="*/ 74 w 527"/>
                      <a:gd name="T63" fmla="*/ 219 h 316"/>
                      <a:gd name="T64" fmla="*/ 40 w 527"/>
                      <a:gd name="T65" fmla="*/ 173 h 316"/>
                      <a:gd name="T66" fmla="*/ 20 w 527"/>
                      <a:gd name="T67" fmla="*/ 83 h 316"/>
                      <a:gd name="T68" fmla="*/ 0 w 527"/>
                      <a:gd name="T69" fmla="*/ 61 h 3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527" h="316">
                        <a:moveTo>
                          <a:pt x="0" y="61"/>
                        </a:moveTo>
                        <a:cubicBezTo>
                          <a:pt x="0" y="82"/>
                          <a:pt x="4" y="169"/>
                          <a:pt x="18" y="209"/>
                        </a:cubicBezTo>
                        <a:cubicBezTo>
                          <a:pt x="32" y="249"/>
                          <a:pt x="64" y="305"/>
                          <a:pt x="84" y="299"/>
                        </a:cubicBezTo>
                        <a:cubicBezTo>
                          <a:pt x="104" y="293"/>
                          <a:pt x="119" y="172"/>
                          <a:pt x="138" y="173"/>
                        </a:cubicBezTo>
                        <a:cubicBezTo>
                          <a:pt x="157" y="174"/>
                          <a:pt x="172" y="290"/>
                          <a:pt x="200" y="303"/>
                        </a:cubicBezTo>
                        <a:cubicBezTo>
                          <a:pt x="228" y="316"/>
                          <a:pt x="277" y="252"/>
                          <a:pt x="306" y="251"/>
                        </a:cubicBezTo>
                        <a:cubicBezTo>
                          <a:pt x="335" y="250"/>
                          <a:pt x="353" y="293"/>
                          <a:pt x="374" y="295"/>
                        </a:cubicBezTo>
                        <a:cubicBezTo>
                          <a:pt x="395" y="297"/>
                          <a:pt x="420" y="272"/>
                          <a:pt x="434" y="263"/>
                        </a:cubicBezTo>
                        <a:cubicBezTo>
                          <a:pt x="448" y="254"/>
                          <a:pt x="454" y="241"/>
                          <a:pt x="458" y="241"/>
                        </a:cubicBezTo>
                        <a:cubicBezTo>
                          <a:pt x="462" y="241"/>
                          <a:pt x="454" y="255"/>
                          <a:pt x="460" y="261"/>
                        </a:cubicBezTo>
                        <a:cubicBezTo>
                          <a:pt x="466" y="267"/>
                          <a:pt x="481" y="287"/>
                          <a:pt x="492" y="277"/>
                        </a:cubicBezTo>
                        <a:cubicBezTo>
                          <a:pt x="503" y="267"/>
                          <a:pt x="527" y="211"/>
                          <a:pt x="524" y="201"/>
                        </a:cubicBezTo>
                        <a:cubicBezTo>
                          <a:pt x="521" y="191"/>
                          <a:pt x="492" y="234"/>
                          <a:pt x="476" y="215"/>
                        </a:cubicBezTo>
                        <a:cubicBezTo>
                          <a:pt x="460" y="196"/>
                          <a:pt x="430" y="110"/>
                          <a:pt x="428" y="89"/>
                        </a:cubicBezTo>
                        <a:cubicBezTo>
                          <a:pt x="426" y="68"/>
                          <a:pt x="469" y="103"/>
                          <a:pt x="466" y="91"/>
                        </a:cubicBezTo>
                        <a:cubicBezTo>
                          <a:pt x="463" y="79"/>
                          <a:pt x="427" y="22"/>
                          <a:pt x="412" y="17"/>
                        </a:cubicBezTo>
                        <a:cubicBezTo>
                          <a:pt x="397" y="12"/>
                          <a:pt x="377" y="43"/>
                          <a:pt x="374" y="63"/>
                        </a:cubicBezTo>
                        <a:cubicBezTo>
                          <a:pt x="371" y="83"/>
                          <a:pt x="389" y="109"/>
                          <a:pt x="394" y="135"/>
                        </a:cubicBezTo>
                        <a:cubicBezTo>
                          <a:pt x="399" y="161"/>
                          <a:pt x="409" y="201"/>
                          <a:pt x="406" y="219"/>
                        </a:cubicBezTo>
                        <a:cubicBezTo>
                          <a:pt x="403" y="237"/>
                          <a:pt x="390" y="244"/>
                          <a:pt x="376" y="241"/>
                        </a:cubicBezTo>
                        <a:cubicBezTo>
                          <a:pt x="362" y="238"/>
                          <a:pt x="329" y="232"/>
                          <a:pt x="320" y="201"/>
                        </a:cubicBezTo>
                        <a:cubicBezTo>
                          <a:pt x="311" y="170"/>
                          <a:pt x="329" y="90"/>
                          <a:pt x="324" y="57"/>
                        </a:cubicBezTo>
                        <a:cubicBezTo>
                          <a:pt x="319" y="24"/>
                          <a:pt x="301" y="2"/>
                          <a:pt x="292" y="1"/>
                        </a:cubicBezTo>
                        <a:cubicBezTo>
                          <a:pt x="283" y="0"/>
                          <a:pt x="269" y="26"/>
                          <a:pt x="268" y="49"/>
                        </a:cubicBezTo>
                        <a:cubicBezTo>
                          <a:pt x="267" y="72"/>
                          <a:pt x="281" y="115"/>
                          <a:pt x="284" y="141"/>
                        </a:cubicBezTo>
                        <a:cubicBezTo>
                          <a:pt x="287" y="167"/>
                          <a:pt x="293" y="188"/>
                          <a:pt x="284" y="205"/>
                        </a:cubicBezTo>
                        <a:cubicBezTo>
                          <a:pt x="275" y="222"/>
                          <a:pt x="241" y="245"/>
                          <a:pt x="228" y="245"/>
                        </a:cubicBezTo>
                        <a:cubicBezTo>
                          <a:pt x="215" y="245"/>
                          <a:pt x="211" y="229"/>
                          <a:pt x="204" y="205"/>
                        </a:cubicBezTo>
                        <a:cubicBezTo>
                          <a:pt x="197" y="181"/>
                          <a:pt x="189" y="123"/>
                          <a:pt x="184" y="99"/>
                        </a:cubicBezTo>
                        <a:cubicBezTo>
                          <a:pt x="179" y="75"/>
                          <a:pt x="187" y="57"/>
                          <a:pt x="174" y="63"/>
                        </a:cubicBezTo>
                        <a:cubicBezTo>
                          <a:pt x="161" y="69"/>
                          <a:pt x="123" y="111"/>
                          <a:pt x="106" y="137"/>
                        </a:cubicBezTo>
                        <a:cubicBezTo>
                          <a:pt x="89" y="163"/>
                          <a:pt x="85" y="213"/>
                          <a:pt x="74" y="219"/>
                        </a:cubicBezTo>
                        <a:cubicBezTo>
                          <a:pt x="63" y="225"/>
                          <a:pt x="49" y="196"/>
                          <a:pt x="40" y="173"/>
                        </a:cubicBezTo>
                        <a:cubicBezTo>
                          <a:pt x="31" y="150"/>
                          <a:pt x="26" y="101"/>
                          <a:pt x="20" y="83"/>
                        </a:cubicBezTo>
                        <a:cubicBezTo>
                          <a:pt x="14" y="65"/>
                          <a:pt x="0" y="40"/>
                          <a:pt x="0" y="6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" name="Freeform 427">
                    <a:extLst>
                      <a:ext uri="{FF2B5EF4-FFF2-40B4-BE49-F238E27FC236}">
                        <a16:creationId xmlns:a16="http://schemas.microsoft.com/office/drawing/2014/main" id="{04AA075E-ADCE-4D68-97E7-3DAA1FD725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58" y="1368"/>
                    <a:ext cx="67" cy="95"/>
                  </a:xfrm>
                  <a:custGeom>
                    <a:avLst/>
                    <a:gdLst>
                      <a:gd name="T0" fmla="*/ 44 w 67"/>
                      <a:gd name="T1" fmla="*/ 21 h 95"/>
                      <a:gd name="T2" fmla="*/ 52 w 67"/>
                      <a:gd name="T3" fmla="*/ 0 h 95"/>
                      <a:gd name="T4" fmla="*/ 6 w 67"/>
                      <a:gd name="T5" fmla="*/ 46 h 95"/>
                      <a:gd name="T6" fmla="*/ 16 w 67"/>
                      <a:gd name="T7" fmla="*/ 92 h 95"/>
                      <a:gd name="T8" fmla="*/ 64 w 67"/>
                      <a:gd name="T9" fmla="*/ 66 h 95"/>
                      <a:gd name="T10" fmla="*/ 32 w 67"/>
                      <a:gd name="T11" fmla="*/ 52 h 95"/>
                      <a:gd name="T12" fmla="*/ 44 w 67"/>
                      <a:gd name="T13" fmla="*/ 21 h 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67" h="95">
                        <a:moveTo>
                          <a:pt x="44" y="21"/>
                        </a:moveTo>
                        <a:lnTo>
                          <a:pt x="52" y="0"/>
                        </a:lnTo>
                        <a:cubicBezTo>
                          <a:pt x="46" y="4"/>
                          <a:pt x="12" y="31"/>
                          <a:pt x="6" y="46"/>
                        </a:cubicBezTo>
                        <a:cubicBezTo>
                          <a:pt x="0" y="61"/>
                          <a:pt x="6" y="89"/>
                          <a:pt x="16" y="92"/>
                        </a:cubicBezTo>
                        <a:cubicBezTo>
                          <a:pt x="26" y="95"/>
                          <a:pt x="61" y="73"/>
                          <a:pt x="64" y="66"/>
                        </a:cubicBezTo>
                        <a:cubicBezTo>
                          <a:pt x="67" y="59"/>
                          <a:pt x="35" y="58"/>
                          <a:pt x="32" y="52"/>
                        </a:cubicBezTo>
                        <a:cubicBezTo>
                          <a:pt x="29" y="46"/>
                          <a:pt x="36" y="37"/>
                          <a:pt x="44" y="2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" name="Freeform 428">
                    <a:extLst>
                      <a:ext uri="{FF2B5EF4-FFF2-40B4-BE49-F238E27FC236}">
                        <a16:creationId xmlns:a16="http://schemas.microsoft.com/office/drawing/2014/main" id="{63BD40B3-7D86-4694-BB17-CF0797EF33F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16" y="1378"/>
                    <a:ext cx="41" cy="99"/>
                  </a:xfrm>
                  <a:custGeom>
                    <a:avLst/>
                    <a:gdLst>
                      <a:gd name="T0" fmla="*/ 23 w 41"/>
                      <a:gd name="T1" fmla="*/ 11 h 99"/>
                      <a:gd name="T2" fmla="*/ 32 w 41"/>
                      <a:gd name="T3" fmla="*/ 2 h 99"/>
                      <a:gd name="T4" fmla="*/ 40 w 41"/>
                      <a:gd name="T5" fmla="*/ 26 h 99"/>
                      <a:gd name="T6" fmla="*/ 28 w 41"/>
                      <a:gd name="T7" fmla="*/ 88 h 99"/>
                      <a:gd name="T8" fmla="*/ 8 w 41"/>
                      <a:gd name="T9" fmla="*/ 90 h 99"/>
                      <a:gd name="T10" fmla="*/ 2 w 41"/>
                      <a:gd name="T11" fmla="*/ 34 h 99"/>
                      <a:gd name="T12" fmla="*/ 23 w 41"/>
                      <a:gd name="T13" fmla="*/ 11 h 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1" h="99">
                        <a:moveTo>
                          <a:pt x="23" y="11"/>
                        </a:moveTo>
                        <a:cubicBezTo>
                          <a:pt x="28" y="6"/>
                          <a:pt x="29" y="0"/>
                          <a:pt x="32" y="2"/>
                        </a:cubicBezTo>
                        <a:cubicBezTo>
                          <a:pt x="35" y="4"/>
                          <a:pt x="41" y="12"/>
                          <a:pt x="40" y="26"/>
                        </a:cubicBezTo>
                        <a:cubicBezTo>
                          <a:pt x="39" y="40"/>
                          <a:pt x="33" y="77"/>
                          <a:pt x="28" y="88"/>
                        </a:cubicBezTo>
                        <a:cubicBezTo>
                          <a:pt x="23" y="99"/>
                          <a:pt x="12" y="99"/>
                          <a:pt x="8" y="90"/>
                        </a:cubicBezTo>
                        <a:cubicBezTo>
                          <a:pt x="4" y="81"/>
                          <a:pt x="0" y="48"/>
                          <a:pt x="2" y="34"/>
                        </a:cubicBezTo>
                        <a:cubicBezTo>
                          <a:pt x="4" y="20"/>
                          <a:pt x="18" y="16"/>
                          <a:pt x="23" y="1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" name="Freeform 429">
                    <a:extLst>
                      <a:ext uri="{FF2B5EF4-FFF2-40B4-BE49-F238E27FC236}">
                        <a16:creationId xmlns:a16="http://schemas.microsoft.com/office/drawing/2014/main" id="{8260F6B9-334E-4C5B-9E13-9B6FF96A944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11" y="1670"/>
                    <a:ext cx="927" cy="494"/>
                  </a:xfrm>
                  <a:custGeom>
                    <a:avLst/>
                    <a:gdLst>
                      <a:gd name="T0" fmla="*/ 391 w 927"/>
                      <a:gd name="T1" fmla="*/ 82 h 494"/>
                      <a:gd name="T2" fmla="*/ 349 w 927"/>
                      <a:gd name="T3" fmla="*/ 26 h 494"/>
                      <a:gd name="T4" fmla="*/ 313 w 927"/>
                      <a:gd name="T5" fmla="*/ 54 h 494"/>
                      <a:gd name="T6" fmla="*/ 325 w 927"/>
                      <a:gd name="T7" fmla="*/ 120 h 494"/>
                      <a:gd name="T8" fmla="*/ 349 w 927"/>
                      <a:gd name="T9" fmla="*/ 170 h 494"/>
                      <a:gd name="T10" fmla="*/ 345 w 927"/>
                      <a:gd name="T11" fmla="*/ 246 h 494"/>
                      <a:gd name="T12" fmla="*/ 255 w 927"/>
                      <a:gd name="T13" fmla="*/ 308 h 494"/>
                      <a:gd name="T14" fmla="*/ 251 w 927"/>
                      <a:gd name="T15" fmla="*/ 254 h 494"/>
                      <a:gd name="T16" fmla="*/ 211 w 927"/>
                      <a:gd name="T17" fmla="*/ 334 h 494"/>
                      <a:gd name="T18" fmla="*/ 33 w 927"/>
                      <a:gd name="T19" fmla="*/ 458 h 494"/>
                      <a:gd name="T20" fmla="*/ 29 w 927"/>
                      <a:gd name="T21" fmla="*/ 490 h 494"/>
                      <a:gd name="T22" fmla="*/ 209 w 927"/>
                      <a:gd name="T23" fmla="*/ 432 h 494"/>
                      <a:gd name="T24" fmla="*/ 267 w 927"/>
                      <a:gd name="T25" fmla="*/ 488 h 494"/>
                      <a:gd name="T26" fmla="*/ 385 w 927"/>
                      <a:gd name="T27" fmla="*/ 468 h 494"/>
                      <a:gd name="T28" fmla="*/ 465 w 927"/>
                      <a:gd name="T29" fmla="*/ 380 h 494"/>
                      <a:gd name="T30" fmla="*/ 499 w 927"/>
                      <a:gd name="T31" fmla="*/ 350 h 494"/>
                      <a:gd name="T32" fmla="*/ 617 w 927"/>
                      <a:gd name="T33" fmla="*/ 448 h 494"/>
                      <a:gd name="T34" fmla="*/ 721 w 927"/>
                      <a:gd name="T35" fmla="*/ 470 h 494"/>
                      <a:gd name="T36" fmla="*/ 731 w 927"/>
                      <a:gd name="T37" fmla="*/ 438 h 494"/>
                      <a:gd name="T38" fmla="*/ 657 w 927"/>
                      <a:gd name="T39" fmla="*/ 388 h 494"/>
                      <a:gd name="T40" fmla="*/ 559 w 927"/>
                      <a:gd name="T41" fmla="*/ 340 h 494"/>
                      <a:gd name="T42" fmla="*/ 541 w 927"/>
                      <a:gd name="T43" fmla="*/ 268 h 494"/>
                      <a:gd name="T44" fmla="*/ 661 w 927"/>
                      <a:gd name="T45" fmla="*/ 268 h 494"/>
                      <a:gd name="T46" fmla="*/ 613 w 927"/>
                      <a:gd name="T47" fmla="*/ 300 h 494"/>
                      <a:gd name="T48" fmla="*/ 615 w 927"/>
                      <a:gd name="T49" fmla="*/ 366 h 494"/>
                      <a:gd name="T50" fmla="*/ 655 w 927"/>
                      <a:gd name="T51" fmla="*/ 386 h 494"/>
                      <a:gd name="T52" fmla="*/ 683 w 927"/>
                      <a:gd name="T53" fmla="*/ 342 h 494"/>
                      <a:gd name="T54" fmla="*/ 885 w 927"/>
                      <a:gd name="T55" fmla="*/ 308 h 494"/>
                      <a:gd name="T56" fmla="*/ 903 w 927"/>
                      <a:gd name="T57" fmla="*/ 218 h 494"/>
                      <a:gd name="T58" fmla="*/ 739 w 927"/>
                      <a:gd name="T59" fmla="*/ 208 h 494"/>
                      <a:gd name="T60" fmla="*/ 671 w 927"/>
                      <a:gd name="T61" fmla="*/ 198 h 494"/>
                      <a:gd name="T62" fmla="*/ 827 w 927"/>
                      <a:gd name="T63" fmla="*/ 150 h 494"/>
                      <a:gd name="T64" fmla="*/ 841 w 927"/>
                      <a:gd name="T65" fmla="*/ 70 h 494"/>
                      <a:gd name="T66" fmla="*/ 763 w 927"/>
                      <a:gd name="T67" fmla="*/ 2 h 494"/>
                      <a:gd name="T68" fmla="*/ 707 w 927"/>
                      <a:gd name="T69" fmla="*/ 60 h 494"/>
                      <a:gd name="T70" fmla="*/ 701 w 927"/>
                      <a:gd name="T71" fmla="*/ 126 h 494"/>
                      <a:gd name="T72" fmla="*/ 597 w 927"/>
                      <a:gd name="T73" fmla="*/ 158 h 494"/>
                      <a:gd name="T74" fmla="*/ 521 w 927"/>
                      <a:gd name="T75" fmla="*/ 218 h 494"/>
                      <a:gd name="T76" fmla="*/ 497 w 927"/>
                      <a:gd name="T77" fmla="*/ 130 h 494"/>
                      <a:gd name="T78" fmla="*/ 457 w 927"/>
                      <a:gd name="T79" fmla="*/ 24 h 494"/>
                      <a:gd name="T80" fmla="*/ 439 w 927"/>
                      <a:gd name="T81" fmla="*/ 10 h 494"/>
                      <a:gd name="T82" fmla="*/ 417 w 927"/>
                      <a:gd name="T83" fmla="*/ 38 h 494"/>
                      <a:gd name="T84" fmla="*/ 453 w 927"/>
                      <a:gd name="T85" fmla="*/ 130 h 494"/>
                      <a:gd name="T86" fmla="*/ 469 w 927"/>
                      <a:gd name="T87" fmla="*/ 282 h 494"/>
                      <a:gd name="T88" fmla="*/ 397 w 927"/>
                      <a:gd name="T89" fmla="*/ 366 h 494"/>
                      <a:gd name="T90" fmla="*/ 319 w 927"/>
                      <a:gd name="T91" fmla="*/ 424 h 494"/>
                      <a:gd name="T92" fmla="*/ 251 w 927"/>
                      <a:gd name="T93" fmla="*/ 398 h 494"/>
                      <a:gd name="T94" fmla="*/ 319 w 927"/>
                      <a:gd name="T95" fmla="*/ 344 h 494"/>
                      <a:gd name="T96" fmla="*/ 365 w 927"/>
                      <a:gd name="T97" fmla="*/ 278 h 494"/>
                      <a:gd name="T98" fmla="*/ 393 w 927"/>
                      <a:gd name="T99" fmla="*/ 202 h 494"/>
                      <a:gd name="T100" fmla="*/ 395 w 927"/>
                      <a:gd name="T101" fmla="*/ 134 h 494"/>
                      <a:gd name="T102" fmla="*/ 367 w 927"/>
                      <a:gd name="T103" fmla="*/ 100 h 494"/>
                      <a:gd name="T104" fmla="*/ 395 w 927"/>
                      <a:gd name="T105" fmla="*/ 114 h 494"/>
                      <a:gd name="T106" fmla="*/ 381 w 927"/>
                      <a:gd name="T107" fmla="*/ 76 h 494"/>
                      <a:gd name="T108" fmla="*/ 391 w 927"/>
                      <a:gd name="T109" fmla="*/ 82 h 49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927" h="494">
                        <a:moveTo>
                          <a:pt x="391" y="82"/>
                        </a:moveTo>
                        <a:cubicBezTo>
                          <a:pt x="386" y="74"/>
                          <a:pt x="362" y="31"/>
                          <a:pt x="349" y="26"/>
                        </a:cubicBezTo>
                        <a:cubicBezTo>
                          <a:pt x="336" y="21"/>
                          <a:pt x="317" y="38"/>
                          <a:pt x="313" y="54"/>
                        </a:cubicBezTo>
                        <a:cubicBezTo>
                          <a:pt x="309" y="70"/>
                          <a:pt x="319" y="101"/>
                          <a:pt x="325" y="120"/>
                        </a:cubicBezTo>
                        <a:cubicBezTo>
                          <a:pt x="331" y="139"/>
                          <a:pt x="346" y="149"/>
                          <a:pt x="349" y="170"/>
                        </a:cubicBezTo>
                        <a:cubicBezTo>
                          <a:pt x="352" y="191"/>
                          <a:pt x="361" y="223"/>
                          <a:pt x="345" y="246"/>
                        </a:cubicBezTo>
                        <a:cubicBezTo>
                          <a:pt x="329" y="269"/>
                          <a:pt x="271" y="307"/>
                          <a:pt x="255" y="308"/>
                        </a:cubicBezTo>
                        <a:cubicBezTo>
                          <a:pt x="239" y="309"/>
                          <a:pt x="258" y="250"/>
                          <a:pt x="251" y="254"/>
                        </a:cubicBezTo>
                        <a:cubicBezTo>
                          <a:pt x="244" y="258"/>
                          <a:pt x="247" y="300"/>
                          <a:pt x="211" y="334"/>
                        </a:cubicBezTo>
                        <a:cubicBezTo>
                          <a:pt x="175" y="368"/>
                          <a:pt x="63" y="432"/>
                          <a:pt x="33" y="458"/>
                        </a:cubicBezTo>
                        <a:cubicBezTo>
                          <a:pt x="3" y="484"/>
                          <a:pt x="0" y="494"/>
                          <a:pt x="29" y="490"/>
                        </a:cubicBezTo>
                        <a:cubicBezTo>
                          <a:pt x="58" y="486"/>
                          <a:pt x="169" y="432"/>
                          <a:pt x="209" y="432"/>
                        </a:cubicBezTo>
                        <a:cubicBezTo>
                          <a:pt x="249" y="432"/>
                          <a:pt x="238" y="482"/>
                          <a:pt x="267" y="488"/>
                        </a:cubicBezTo>
                        <a:cubicBezTo>
                          <a:pt x="296" y="494"/>
                          <a:pt x="352" y="486"/>
                          <a:pt x="385" y="468"/>
                        </a:cubicBezTo>
                        <a:cubicBezTo>
                          <a:pt x="418" y="450"/>
                          <a:pt x="446" y="400"/>
                          <a:pt x="465" y="380"/>
                        </a:cubicBezTo>
                        <a:cubicBezTo>
                          <a:pt x="484" y="360"/>
                          <a:pt x="474" y="339"/>
                          <a:pt x="499" y="350"/>
                        </a:cubicBezTo>
                        <a:cubicBezTo>
                          <a:pt x="524" y="361"/>
                          <a:pt x="580" y="428"/>
                          <a:pt x="617" y="448"/>
                        </a:cubicBezTo>
                        <a:cubicBezTo>
                          <a:pt x="654" y="468"/>
                          <a:pt x="702" y="472"/>
                          <a:pt x="721" y="470"/>
                        </a:cubicBezTo>
                        <a:cubicBezTo>
                          <a:pt x="740" y="468"/>
                          <a:pt x="742" y="452"/>
                          <a:pt x="731" y="438"/>
                        </a:cubicBezTo>
                        <a:cubicBezTo>
                          <a:pt x="720" y="424"/>
                          <a:pt x="686" y="404"/>
                          <a:pt x="657" y="388"/>
                        </a:cubicBezTo>
                        <a:cubicBezTo>
                          <a:pt x="628" y="372"/>
                          <a:pt x="578" y="360"/>
                          <a:pt x="559" y="340"/>
                        </a:cubicBezTo>
                        <a:cubicBezTo>
                          <a:pt x="540" y="320"/>
                          <a:pt x="524" y="280"/>
                          <a:pt x="541" y="268"/>
                        </a:cubicBezTo>
                        <a:cubicBezTo>
                          <a:pt x="558" y="256"/>
                          <a:pt x="649" y="263"/>
                          <a:pt x="661" y="268"/>
                        </a:cubicBezTo>
                        <a:cubicBezTo>
                          <a:pt x="673" y="273"/>
                          <a:pt x="621" y="284"/>
                          <a:pt x="613" y="300"/>
                        </a:cubicBezTo>
                        <a:cubicBezTo>
                          <a:pt x="605" y="316"/>
                          <a:pt x="608" y="352"/>
                          <a:pt x="615" y="366"/>
                        </a:cubicBezTo>
                        <a:cubicBezTo>
                          <a:pt x="622" y="380"/>
                          <a:pt x="644" y="390"/>
                          <a:pt x="655" y="386"/>
                        </a:cubicBezTo>
                        <a:cubicBezTo>
                          <a:pt x="666" y="382"/>
                          <a:pt x="645" y="355"/>
                          <a:pt x="683" y="342"/>
                        </a:cubicBezTo>
                        <a:cubicBezTo>
                          <a:pt x="721" y="329"/>
                          <a:pt x="848" y="329"/>
                          <a:pt x="885" y="308"/>
                        </a:cubicBezTo>
                        <a:cubicBezTo>
                          <a:pt x="922" y="287"/>
                          <a:pt x="927" y="235"/>
                          <a:pt x="903" y="218"/>
                        </a:cubicBezTo>
                        <a:cubicBezTo>
                          <a:pt x="879" y="201"/>
                          <a:pt x="778" y="211"/>
                          <a:pt x="739" y="208"/>
                        </a:cubicBezTo>
                        <a:cubicBezTo>
                          <a:pt x="700" y="205"/>
                          <a:pt x="656" y="208"/>
                          <a:pt x="671" y="198"/>
                        </a:cubicBezTo>
                        <a:cubicBezTo>
                          <a:pt x="686" y="188"/>
                          <a:pt x="799" y="171"/>
                          <a:pt x="827" y="150"/>
                        </a:cubicBezTo>
                        <a:cubicBezTo>
                          <a:pt x="855" y="129"/>
                          <a:pt x="852" y="95"/>
                          <a:pt x="841" y="70"/>
                        </a:cubicBezTo>
                        <a:cubicBezTo>
                          <a:pt x="830" y="45"/>
                          <a:pt x="785" y="4"/>
                          <a:pt x="763" y="2"/>
                        </a:cubicBezTo>
                        <a:cubicBezTo>
                          <a:pt x="741" y="0"/>
                          <a:pt x="717" y="39"/>
                          <a:pt x="707" y="60"/>
                        </a:cubicBezTo>
                        <a:cubicBezTo>
                          <a:pt x="697" y="81"/>
                          <a:pt x="719" y="110"/>
                          <a:pt x="701" y="126"/>
                        </a:cubicBezTo>
                        <a:cubicBezTo>
                          <a:pt x="683" y="142"/>
                          <a:pt x="627" y="143"/>
                          <a:pt x="597" y="158"/>
                        </a:cubicBezTo>
                        <a:cubicBezTo>
                          <a:pt x="567" y="173"/>
                          <a:pt x="538" y="223"/>
                          <a:pt x="521" y="218"/>
                        </a:cubicBezTo>
                        <a:cubicBezTo>
                          <a:pt x="504" y="213"/>
                          <a:pt x="508" y="162"/>
                          <a:pt x="497" y="130"/>
                        </a:cubicBezTo>
                        <a:cubicBezTo>
                          <a:pt x="486" y="98"/>
                          <a:pt x="467" y="44"/>
                          <a:pt x="457" y="24"/>
                        </a:cubicBezTo>
                        <a:cubicBezTo>
                          <a:pt x="447" y="4"/>
                          <a:pt x="446" y="8"/>
                          <a:pt x="439" y="10"/>
                        </a:cubicBezTo>
                        <a:cubicBezTo>
                          <a:pt x="432" y="12"/>
                          <a:pt x="415" y="18"/>
                          <a:pt x="417" y="38"/>
                        </a:cubicBezTo>
                        <a:cubicBezTo>
                          <a:pt x="419" y="58"/>
                          <a:pt x="444" y="89"/>
                          <a:pt x="453" y="130"/>
                        </a:cubicBezTo>
                        <a:cubicBezTo>
                          <a:pt x="462" y="171"/>
                          <a:pt x="478" y="243"/>
                          <a:pt x="469" y="282"/>
                        </a:cubicBezTo>
                        <a:cubicBezTo>
                          <a:pt x="460" y="321"/>
                          <a:pt x="422" y="342"/>
                          <a:pt x="397" y="366"/>
                        </a:cubicBezTo>
                        <a:cubicBezTo>
                          <a:pt x="372" y="390"/>
                          <a:pt x="343" y="419"/>
                          <a:pt x="319" y="424"/>
                        </a:cubicBezTo>
                        <a:cubicBezTo>
                          <a:pt x="295" y="429"/>
                          <a:pt x="251" y="411"/>
                          <a:pt x="251" y="398"/>
                        </a:cubicBezTo>
                        <a:cubicBezTo>
                          <a:pt x="251" y="385"/>
                          <a:pt x="300" y="364"/>
                          <a:pt x="319" y="344"/>
                        </a:cubicBezTo>
                        <a:cubicBezTo>
                          <a:pt x="338" y="324"/>
                          <a:pt x="353" y="302"/>
                          <a:pt x="365" y="278"/>
                        </a:cubicBezTo>
                        <a:cubicBezTo>
                          <a:pt x="377" y="254"/>
                          <a:pt x="388" y="226"/>
                          <a:pt x="393" y="202"/>
                        </a:cubicBezTo>
                        <a:cubicBezTo>
                          <a:pt x="398" y="178"/>
                          <a:pt x="399" y="151"/>
                          <a:pt x="395" y="134"/>
                        </a:cubicBezTo>
                        <a:cubicBezTo>
                          <a:pt x="391" y="117"/>
                          <a:pt x="367" y="103"/>
                          <a:pt x="367" y="100"/>
                        </a:cubicBezTo>
                        <a:cubicBezTo>
                          <a:pt x="367" y="97"/>
                          <a:pt x="393" y="118"/>
                          <a:pt x="395" y="114"/>
                        </a:cubicBezTo>
                        <a:cubicBezTo>
                          <a:pt x="397" y="110"/>
                          <a:pt x="381" y="82"/>
                          <a:pt x="381" y="76"/>
                        </a:cubicBezTo>
                        <a:cubicBezTo>
                          <a:pt x="381" y="70"/>
                          <a:pt x="396" y="90"/>
                          <a:pt x="391" y="8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" name="Freeform 430">
                    <a:extLst>
                      <a:ext uri="{FF2B5EF4-FFF2-40B4-BE49-F238E27FC236}">
                        <a16:creationId xmlns:a16="http://schemas.microsoft.com/office/drawing/2014/main" id="{F19F3627-ACAA-4743-A9DB-31B0106415E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41" y="1377"/>
                    <a:ext cx="58" cy="106"/>
                  </a:xfrm>
                  <a:custGeom>
                    <a:avLst/>
                    <a:gdLst>
                      <a:gd name="T0" fmla="*/ 36 w 58"/>
                      <a:gd name="T1" fmla="*/ 103 h 106"/>
                      <a:gd name="T2" fmla="*/ 55 w 58"/>
                      <a:gd name="T3" fmla="*/ 47 h 106"/>
                      <a:gd name="T4" fmla="*/ 19 w 58"/>
                      <a:gd name="T5" fmla="*/ 3 h 106"/>
                      <a:gd name="T6" fmla="*/ 3 w 58"/>
                      <a:gd name="T7" fmla="*/ 31 h 106"/>
                      <a:gd name="T8" fmla="*/ 37 w 58"/>
                      <a:gd name="T9" fmla="*/ 67 h 106"/>
                      <a:gd name="T10" fmla="*/ 36 w 58"/>
                      <a:gd name="T11" fmla="*/ 103 h 1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58" h="106">
                        <a:moveTo>
                          <a:pt x="36" y="103"/>
                        </a:moveTo>
                        <a:cubicBezTo>
                          <a:pt x="39" y="100"/>
                          <a:pt x="58" y="64"/>
                          <a:pt x="55" y="47"/>
                        </a:cubicBezTo>
                        <a:cubicBezTo>
                          <a:pt x="52" y="30"/>
                          <a:pt x="28" y="6"/>
                          <a:pt x="19" y="3"/>
                        </a:cubicBezTo>
                        <a:cubicBezTo>
                          <a:pt x="10" y="0"/>
                          <a:pt x="0" y="20"/>
                          <a:pt x="3" y="31"/>
                        </a:cubicBezTo>
                        <a:cubicBezTo>
                          <a:pt x="6" y="42"/>
                          <a:pt x="31" y="56"/>
                          <a:pt x="37" y="67"/>
                        </a:cubicBezTo>
                        <a:cubicBezTo>
                          <a:pt x="43" y="78"/>
                          <a:pt x="33" y="106"/>
                          <a:pt x="36" y="103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" name="Freeform 431">
                    <a:extLst>
                      <a:ext uri="{FF2B5EF4-FFF2-40B4-BE49-F238E27FC236}">
                        <a16:creationId xmlns:a16="http://schemas.microsoft.com/office/drawing/2014/main" id="{58200BB9-143A-468D-9D79-5D209D86F82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51" y="1389"/>
                    <a:ext cx="93" cy="63"/>
                  </a:xfrm>
                  <a:custGeom>
                    <a:avLst/>
                    <a:gdLst>
                      <a:gd name="T0" fmla="*/ 3 w 93"/>
                      <a:gd name="T1" fmla="*/ 7 h 63"/>
                      <a:gd name="T2" fmla="*/ 13 w 93"/>
                      <a:gd name="T3" fmla="*/ 51 h 63"/>
                      <a:gd name="T4" fmla="*/ 81 w 93"/>
                      <a:gd name="T5" fmla="*/ 59 h 63"/>
                      <a:gd name="T6" fmla="*/ 85 w 93"/>
                      <a:gd name="T7" fmla="*/ 25 h 63"/>
                      <a:gd name="T8" fmla="*/ 71 w 93"/>
                      <a:gd name="T9" fmla="*/ 3 h 63"/>
                      <a:gd name="T10" fmla="*/ 57 w 93"/>
                      <a:gd name="T11" fmla="*/ 17 h 63"/>
                      <a:gd name="T12" fmla="*/ 47 w 93"/>
                      <a:gd name="T13" fmla="*/ 9 h 63"/>
                      <a:gd name="T14" fmla="*/ 27 w 93"/>
                      <a:gd name="T15" fmla="*/ 25 h 63"/>
                      <a:gd name="T16" fmla="*/ 17 w 93"/>
                      <a:gd name="T17" fmla="*/ 11 h 63"/>
                      <a:gd name="T18" fmla="*/ 3 w 93"/>
                      <a:gd name="T19" fmla="*/ 7 h 6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93" h="63">
                        <a:moveTo>
                          <a:pt x="3" y="7"/>
                        </a:moveTo>
                        <a:cubicBezTo>
                          <a:pt x="2" y="14"/>
                          <a:pt x="0" y="42"/>
                          <a:pt x="13" y="51"/>
                        </a:cubicBezTo>
                        <a:cubicBezTo>
                          <a:pt x="26" y="60"/>
                          <a:pt x="69" y="63"/>
                          <a:pt x="81" y="59"/>
                        </a:cubicBezTo>
                        <a:cubicBezTo>
                          <a:pt x="93" y="55"/>
                          <a:pt x="87" y="34"/>
                          <a:pt x="85" y="25"/>
                        </a:cubicBezTo>
                        <a:cubicBezTo>
                          <a:pt x="83" y="16"/>
                          <a:pt x="76" y="4"/>
                          <a:pt x="71" y="3"/>
                        </a:cubicBezTo>
                        <a:cubicBezTo>
                          <a:pt x="66" y="2"/>
                          <a:pt x="61" y="16"/>
                          <a:pt x="57" y="17"/>
                        </a:cubicBezTo>
                        <a:cubicBezTo>
                          <a:pt x="53" y="18"/>
                          <a:pt x="52" y="8"/>
                          <a:pt x="47" y="9"/>
                        </a:cubicBezTo>
                        <a:cubicBezTo>
                          <a:pt x="42" y="10"/>
                          <a:pt x="32" y="25"/>
                          <a:pt x="27" y="25"/>
                        </a:cubicBezTo>
                        <a:cubicBezTo>
                          <a:pt x="22" y="25"/>
                          <a:pt x="21" y="13"/>
                          <a:pt x="17" y="11"/>
                        </a:cubicBezTo>
                        <a:cubicBezTo>
                          <a:pt x="13" y="9"/>
                          <a:pt x="4" y="0"/>
                          <a:pt x="3" y="7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" name="Freeform 432">
                    <a:extLst>
                      <a:ext uri="{FF2B5EF4-FFF2-40B4-BE49-F238E27FC236}">
                        <a16:creationId xmlns:a16="http://schemas.microsoft.com/office/drawing/2014/main" id="{D0C24C80-A16C-4725-8742-6A046105EE0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86" y="1389"/>
                    <a:ext cx="430" cy="574"/>
                  </a:xfrm>
                  <a:custGeom>
                    <a:avLst/>
                    <a:gdLst>
                      <a:gd name="T0" fmla="*/ 0 w 430"/>
                      <a:gd name="T1" fmla="*/ 136 h 574"/>
                      <a:gd name="T2" fmla="*/ 20 w 430"/>
                      <a:gd name="T3" fmla="*/ 123 h 574"/>
                      <a:gd name="T4" fmla="*/ 64 w 430"/>
                      <a:gd name="T5" fmla="*/ 263 h 574"/>
                      <a:gd name="T6" fmla="*/ 100 w 430"/>
                      <a:gd name="T7" fmla="*/ 177 h 574"/>
                      <a:gd name="T8" fmla="*/ 140 w 430"/>
                      <a:gd name="T9" fmla="*/ 97 h 574"/>
                      <a:gd name="T10" fmla="*/ 158 w 430"/>
                      <a:gd name="T11" fmla="*/ 97 h 574"/>
                      <a:gd name="T12" fmla="*/ 178 w 430"/>
                      <a:gd name="T13" fmla="*/ 153 h 574"/>
                      <a:gd name="T14" fmla="*/ 170 w 430"/>
                      <a:gd name="T15" fmla="*/ 239 h 574"/>
                      <a:gd name="T16" fmla="*/ 198 w 430"/>
                      <a:gd name="T17" fmla="*/ 257 h 574"/>
                      <a:gd name="T18" fmla="*/ 204 w 430"/>
                      <a:gd name="T19" fmla="*/ 201 h 574"/>
                      <a:gd name="T20" fmla="*/ 182 w 430"/>
                      <a:gd name="T21" fmla="*/ 85 h 574"/>
                      <a:gd name="T22" fmla="*/ 184 w 430"/>
                      <a:gd name="T23" fmla="*/ 11 h 574"/>
                      <a:gd name="T24" fmla="*/ 220 w 430"/>
                      <a:gd name="T25" fmla="*/ 19 h 574"/>
                      <a:gd name="T26" fmla="*/ 224 w 430"/>
                      <a:gd name="T27" fmla="*/ 83 h 574"/>
                      <a:gd name="T28" fmla="*/ 244 w 430"/>
                      <a:gd name="T29" fmla="*/ 181 h 574"/>
                      <a:gd name="T30" fmla="*/ 244 w 430"/>
                      <a:gd name="T31" fmla="*/ 247 h 574"/>
                      <a:gd name="T32" fmla="*/ 266 w 430"/>
                      <a:gd name="T33" fmla="*/ 221 h 574"/>
                      <a:gd name="T34" fmla="*/ 262 w 430"/>
                      <a:gd name="T35" fmla="*/ 173 h 574"/>
                      <a:gd name="T36" fmla="*/ 244 w 430"/>
                      <a:gd name="T37" fmla="*/ 99 h 574"/>
                      <a:gd name="T38" fmla="*/ 270 w 430"/>
                      <a:gd name="T39" fmla="*/ 77 h 574"/>
                      <a:gd name="T40" fmla="*/ 314 w 430"/>
                      <a:gd name="T41" fmla="*/ 135 h 574"/>
                      <a:gd name="T42" fmla="*/ 300 w 430"/>
                      <a:gd name="T43" fmla="*/ 207 h 574"/>
                      <a:gd name="T44" fmla="*/ 352 w 430"/>
                      <a:gd name="T45" fmla="*/ 243 h 574"/>
                      <a:gd name="T46" fmla="*/ 376 w 430"/>
                      <a:gd name="T47" fmla="*/ 245 h 574"/>
                      <a:gd name="T48" fmla="*/ 382 w 430"/>
                      <a:gd name="T49" fmla="*/ 215 h 574"/>
                      <a:gd name="T50" fmla="*/ 342 w 430"/>
                      <a:gd name="T51" fmla="*/ 135 h 574"/>
                      <a:gd name="T52" fmla="*/ 344 w 430"/>
                      <a:gd name="T53" fmla="*/ 89 h 574"/>
                      <a:gd name="T54" fmla="*/ 370 w 430"/>
                      <a:gd name="T55" fmla="*/ 65 h 574"/>
                      <a:gd name="T56" fmla="*/ 414 w 430"/>
                      <a:gd name="T57" fmla="*/ 129 h 574"/>
                      <a:gd name="T58" fmla="*/ 394 w 430"/>
                      <a:gd name="T59" fmla="*/ 145 h 574"/>
                      <a:gd name="T60" fmla="*/ 424 w 430"/>
                      <a:gd name="T61" fmla="*/ 259 h 574"/>
                      <a:gd name="T62" fmla="*/ 356 w 430"/>
                      <a:gd name="T63" fmla="*/ 313 h 574"/>
                      <a:gd name="T64" fmla="*/ 290 w 430"/>
                      <a:gd name="T65" fmla="*/ 295 h 574"/>
                      <a:gd name="T66" fmla="*/ 260 w 430"/>
                      <a:gd name="T67" fmla="*/ 301 h 574"/>
                      <a:gd name="T68" fmla="*/ 264 w 430"/>
                      <a:gd name="T69" fmla="*/ 411 h 574"/>
                      <a:gd name="T70" fmla="*/ 266 w 430"/>
                      <a:gd name="T71" fmla="*/ 515 h 574"/>
                      <a:gd name="T72" fmla="*/ 230 w 430"/>
                      <a:gd name="T73" fmla="*/ 561 h 574"/>
                      <a:gd name="T74" fmla="*/ 228 w 430"/>
                      <a:gd name="T75" fmla="*/ 439 h 574"/>
                      <a:gd name="T76" fmla="*/ 226 w 430"/>
                      <a:gd name="T77" fmla="*/ 361 h 574"/>
                      <a:gd name="T78" fmla="*/ 168 w 430"/>
                      <a:gd name="T79" fmla="*/ 339 h 574"/>
                      <a:gd name="T80" fmla="*/ 142 w 430"/>
                      <a:gd name="T81" fmla="*/ 271 h 574"/>
                      <a:gd name="T82" fmla="*/ 132 w 430"/>
                      <a:gd name="T83" fmla="*/ 177 h 574"/>
                      <a:gd name="T84" fmla="*/ 110 w 430"/>
                      <a:gd name="T85" fmla="*/ 195 h 574"/>
                      <a:gd name="T86" fmla="*/ 114 w 430"/>
                      <a:gd name="T87" fmla="*/ 299 h 574"/>
                      <a:gd name="T88" fmla="*/ 62 w 430"/>
                      <a:gd name="T89" fmla="*/ 325 h 574"/>
                      <a:gd name="T90" fmla="*/ 16 w 430"/>
                      <a:gd name="T91" fmla="*/ 257 h 574"/>
                      <a:gd name="T92" fmla="*/ 14 w 430"/>
                      <a:gd name="T93" fmla="*/ 183 h 574"/>
                      <a:gd name="T94" fmla="*/ 0 w 430"/>
                      <a:gd name="T95" fmla="*/ 136 h 5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</a:cxnLst>
                    <a:rect l="0" t="0" r="r" b="b"/>
                    <a:pathLst>
                      <a:path w="430" h="574">
                        <a:moveTo>
                          <a:pt x="0" y="136"/>
                        </a:moveTo>
                        <a:lnTo>
                          <a:pt x="20" y="123"/>
                        </a:lnTo>
                        <a:cubicBezTo>
                          <a:pt x="31" y="144"/>
                          <a:pt x="51" y="254"/>
                          <a:pt x="64" y="263"/>
                        </a:cubicBezTo>
                        <a:cubicBezTo>
                          <a:pt x="77" y="272"/>
                          <a:pt x="87" y="205"/>
                          <a:pt x="100" y="177"/>
                        </a:cubicBezTo>
                        <a:cubicBezTo>
                          <a:pt x="113" y="149"/>
                          <a:pt x="130" y="110"/>
                          <a:pt x="140" y="97"/>
                        </a:cubicBezTo>
                        <a:cubicBezTo>
                          <a:pt x="150" y="84"/>
                          <a:pt x="152" y="88"/>
                          <a:pt x="158" y="97"/>
                        </a:cubicBezTo>
                        <a:cubicBezTo>
                          <a:pt x="164" y="106"/>
                          <a:pt x="176" y="129"/>
                          <a:pt x="178" y="153"/>
                        </a:cubicBezTo>
                        <a:cubicBezTo>
                          <a:pt x="180" y="177"/>
                          <a:pt x="167" y="222"/>
                          <a:pt x="170" y="239"/>
                        </a:cubicBezTo>
                        <a:cubicBezTo>
                          <a:pt x="173" y="256"/>
                          <a:pt x="192" y="263"/>
                          <a:pt x="198" y="257"/>
                        </a:cubicBezTo>
                        <a:cubicBezTo>
                          <a:pt x="204" y="251"/>
                          <a:pt x="207" y="230"/>
                          <a:pt x="204" y="201"/>
                        </a:cubicBezTo>
                        <a:cubicBezTo>
                          <a:pt x="201" y="172"/>
                          <a:pt x="185" y="117"/>
                          <a:pt x="182" y="85"/>
                        </a:cubicBezTo>
                        <a:cubicBezTo>
                          <a:pt x="179" y="53"/>
                          <a:pt x="178" y="22"/>
                          <a:pt x="184" y="11"/>
                        </a:cubicBezTo>
                        <a:cubicBezTo>
                          <a:pt x="190" y="0"/>
                          <a:pt x="213" y="7"/>
                          <a:pt x="220" y="19"/>
                        </a:cubicBezTo>
                        <a:cubicBezTo>
                          <a:pt x="227" y="31"/>
                          <a:pt x="220" y="56"/>
                          <a:pt x="224" y="83"/>
                        </a:cubicBezTo>
                        <a:cubicBezTo>
                          <a:pt x="228" y="110"/>
                          <a:pt x="241" y="154"/>
                          <a:pt x="244" y="181"/>
                        </a:cubicBezTo>
                        <a:cubicBezTo>
                          <a:pt x="247" y="208"/>
                          <a:pt x="240" y="240"/>
                          <a:pt x="244" y="247"/>
                        </a:cubicBezTo>
                        <a:cubicBezTo>
                          <a:pt x="248" y="254"/>
                          <a:pt x="263" y="233"/>
                          <a:pt x="266" y="221"/>
                        </a:cubicBezTo>
                        <a:cubicBezTo>
                          <a:pt x="269" y="209"/>
                          <a:pt x="266" y="193"/>
                          <a:pt x="262" y="173"/>
                        </a:cubicBezTo>
                        <a:cubicBezTo>
                          <a:pt x="258" y="153"/>
                          <a:pt x="243" y="115"/>
                          <a:pt x="244" y="99"/>
                        </a:cubicBezTo>
                        <a:cubicBezTo>
                          <a:pt x="245" y="83"/>
                          <a:pt x="258" y="71"/>
                          <a:pt x="270" y="77"/>
                        </a:cubicBezTo>
                        <a:cubicBezTo>
                          <a:pt x="282" y="83"/>
                          <a:pt x="309" y="113"/>
                          <a:pt x="314" y="135"/>
                        </a:cubicBezTo>
                        <a:cubicBezTo>
                          <a:pt x="319" y="157"/>
                          <a:pt x="294" y="189"/>
                          <a:pt x="300" y="207"/>
                        </a:cubicBezTo>
                        <a:cubicBezTo>
                          <a:pt x="306" y="225"/>
                          <a:pt x="339" y="237"/>
                          <a:pt x="352" y="243"/>
                        </a:cubicBezTo>
                        <a:cubicBezTo>
                          <a:pt x="365" y="249"/>
                          <a:pt x="371" y="250"/>
                          <a:pt x="376" y="245"/>
                        </a:cubicBezTo>
                        <a:cubicBezTo>
                          <a:pt x="381" y="240"/>
                          <a:pt x="388" y="233"/>
                          <a:pt x="382" y="215"/>
                        </a:cubicBezTo>
                        <a:cubicBezTo>
                          <a:pt x="376" y="197"/>
                          <a:pt x="348" y="156"/>
                          <a:pt x="342" y="135"/>
                        </a:cubicBezTo>
                        <a:cubicBezTo>
                          <a:pt x="336" y="114"/>
                          <a:pt x="339" y="101"/>
                          <a:pt x="344" y="89"/>
                        </a:cubicBezTo>
                        <a:cubicBezTo>
                          <a:pt x="349" y="77"/>
                          <a:pt x="358" y="58"/>
                          <a:pt x="370" y="65"/>
                        </a:cubicBezTo>
                        <a:cubicBezTo>
                          <a:pt x="382" y="72"/>
                          <a:pt x="410" y="116"/>
                          <a:pt x="414" y="129"/>
                        </a:cubicBezTo>
                        <a:cubicBezTo>
                          <a:pt x="418" y="142"/>
                          <a:pt x="392" y="123"/>
                          <a:pt x="394" y="145"/>
                        </a:cubicBezTo>
                        <a:cubicBezTo>
                          <a:pt x="396" y="167"/>
                          <a:pt x="430" y="231"/>
                          <a:pt x="424" y="259"/>
                        </a:cubicBezTo>
                        <a:cubicBezTo>
                          <a:pt x="418" y="287"/>
                          <a:pt x="378" y="307"/>
                          <a:pt x="356" y="313"/>
                        </a:cubicBezTo>
                        <a:cubicBezTo>
                          <a:pt x="334" y="319"/>
                          <a:pt x="306" y="297"/>
                          <a:pt x="290" y="295"/>
                        </a:cubicBezTo>
                        <a:cubicBezTo>
                          <a:pt x="274" y="293"/>
                          <a:pt x="264" y="282"/>
                          <a:pt x="260" y="301"/>
                        </a:cubicBezTo>
                        <a:cubicBezTo>
                          <a:pt x="256" y="320"/>
                          <a:pt x="263" y="375"/>
                          <a:pt x="264" y="411"/>
                        </a:cubicBezTo>
                        <a:cubicBezTo>
                          <a:pt x="265" y="447"/>
                          <a:pt x="272" y="490"/>
                          <a:pt x="266" y="515"/>
                        </a:cubicBezTo>
                        <a:cubicBezTo>
                          <a:pt x="260" y="540"/>
                          <a:pt x="236" y="574"/>
                          <a:pt x="230" y="561"/>
                        </a:cubicBezTo>
                        <a:cubicBezTo>
                          <a:pt x="224" y="548"/>
                          <a:pt x="229" y="472"/>
                          <a:pt x="228" y="439"/>
                        </a:cubicBezTo>
                        <a:cubicBezTo>
                          <a:pt x="227" y="406"/>
                          <a:pt x="236" y="378"/>
                          <a:pt x="226" y="361"/>
                        </a:cubicBezTo>
                        <a:cubicBezTo>
                          <a:pt x="216" y="344"/>
                          <a:pt x="182" y="354"/>
                          <a:pt x="168" y="339"/>
                        </a:cubicBezTo>
                        <a:cubicBezTo>
                          <a:pt x="154" y="324"/>
                          <a:pt x="148" y="298"/>
                          <a:pt x="142" y="271"/>
                        </a:cubicBezTo>
                        <a:cubicBezTo>
                          <a:pt x="136" y="244"/>
                          <a:pt x="137" y="190"/>
                          <a:pt x="132" y="177"/>
                        </a:cubicBezTo>
                        <a:cubicBezTo>
                          <a:pt x="127" y="164"/>
                          <a:pt x="113" y="175"/>
                          <a:pt x="110" y="195"/>
                        </a:cubicBezTo>
                        <a:cubicBezTo>
                          <a:pt x="107" y="215"/>
                          <a:pt x="122" y="277"/>
                          <a:pt x="114" y="299"/>
                        </a:cubicBezTo>
                        <a:cubicBezTo>
                          <a:pt x="106" y="321"/>
                          <a:pt x="78" y="332"/>
                          <a:pt x="62" y="325"/>
                        </a:cubicBezTo>
                        <a:cubicBezTo>
                          <a:pt x="46" y="318"/>
                          <a:pt x="24" y="281"/>
                          <a:pt x="16" y="257"/>
                        </a:cubicBezTo>
                        <a:cubicBezTo>
                          <a:pt x="8" y="233"/>
                          <a:pt x="15" y="203"/>
                          <a:pt x="14" y="183"/>
                        </a:cubicBezTo>
                        <a:cubicBezTo>
                          <a:pt x="13" y="163"/>
                          <a:pt x="11" y="149"/>
                          <a:pt x="0" y="136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" name="Freeform 433">
                    <a:extLst>
                      <a:ext uri="{FF2B5EF4-FFF2-40B4-BE49-F238E27FC236}">
                        <a16:creationId xmlns:a16="http://schemas.microsoft.com/office/drawing/2014/main" id="{464D524C-E3DB-4F2D-A194-4239D5D2168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86" y="1396"/>
                    <a:ext cx="626" cy="775"/>
                  </a:xfrm>
                  <a:custGeom>
                    <a:avLst/>
                    <a:gdLst>
                      <a:gd name="T0" fmla="*/ 626 w 626"/>
                      <a:gd name="T1" fmla="*/ 310 h 775"/>
                      <a:gd name="T2" fmla="*/ 606 w 626"/>
                      <a:gd name="T3" fmla="*/ 316 h 775"/>
                      <a:gd name="T4" fmla="*/ 570 w 626"/>
                      <a:gd name="T5" fmla="*/ 338 h 775"/>
                      <a:gd name="T6" fmla="*/ 562 w 626"/>
                      <a:gd name="T7" fmla="*/ 366 h 775"/>
                      <a:gd name="T8" fmla="*/ 532 w 626"/>
                      <a:gd name="T9" fmla="*/ 338 h 775"/>
                      <a:gd name="T10" fmla="*/ 462 w 626"/>
                      <a:gd name="T11" fmla="*/ 378 h 775"/>
                      <a:gd name="T12" fmla="*/ 446 w 626"/>
                      <a:gd name="T13" fmla="*/ 342 h 775"/>
                      <a:gd name="T14" fmla="*/ 416 w 626"/>
                      <a:gd name="T15" fmla="*/ 344 h 775"/>
                      <a:gd name="T16" fmla="*/ 400 w 626"/>
                      <a:gd name="T17" fmla="*/ 346 h 775"/>
                      <a:gd name="T18" fmla="*/ 372 w 626"/>
                      <a:gd name="T19" fmla="*/ 126 h 775"/>
                      <a:gd name="T20" fmla="*/ 402 w 626"/>
                      <a:gd name="T21" fmla="*/ 132 h 775"/>
                      <a:gd name="T22" fmla="*/ 404 w 626"/>
                      <a:gd name="T23" fmla="*/ 110 h 775"/>
                      <a:gd name="T24" fmla="*/ 356 w 626"/>
                      <a:gd name="T25" fmla="*/ 14 h 775"/>
                      <a:gd name="T26" fmla="*/ 314 w 626"/>
                      <a:gd name="T27" fmla="*/ 24 h 775"/>
                      <a:gd name="T28" fmla="*/ 324 w 626"/>
                      <a:gd name="T29" fmla="*/ 132 h 775"/>
                      <a:gd name="T30" fmla="*/ 364 w 626"/>
                      <a:gd name="T31" fmla="*/ 374 h 775"/>
                      <a:gd name="T32" fmla="*/ 342 w 626"/>
                      <a:gd name="T33" fmla="*/ 388 h 775"/>
                      <a:gd name="T34" fmla="*/ 284 w 626"/>
                      <a:gd name="T35" fmla="*/ 342 h 775"/>
                      <a:gd name="T36" fmla="*/ 222 w 626"/>
                      <a:gd name="T37" fmla="*/ 350 h 775"/>
                      <a:gd name="T38" fmla="*/ 200 w 626"/>
                      <a:gd name="T39" fmla="*/ 448 h 775"/>
                      <a:gd name="T40" fmla="*/ 214 w 626"/>
                      <a:gd name="T41" fmla="*/ 474 h 775"/>
                      <a:gd name="T42" fmla="*/ 316 w 626"/>
                      <a:gd name="T43" fmla="*/ 486 h 775"/>
                      <a:gd name="T44" fmla="*/ 254 w 626"/>
                      <a:gd name="T45" fmla="*/ 560 h 775"/>
                      <a:gd name="T46" fmla="*/ 142 w 626"/>
                      <a:gd name="T47" fmla="*/ 590 h 775"/>
                      <a:gd name="T48" fmla="*/ 106 w 626"/>
                      <a:gd name="T49" fmla="*/ 560 h 775"/>
                      <a:gd name="T50" fmla="*/ 94 w 626"/>
                      <a:gd name="T51" fmla="*/ 466 h 775"/>
                      <a:gd name="T52" fmla="*/ 72 w 626"/>
                      <a:gd name="T53" fmla="*/ 472 h 775"/>
                      <a:gd name="T54" fmla="*/ 64 w 626"/>
                      <a:gd name="T55" fmla="*/ 570 h 775"/>
                      <a:gd name="T56" fmla="*/ 140 w 626"/>
                      <a:gd name="T57" fmla="*/ 660 h 775"/>
                      <a:gd name="T58" fmla="*/ 238 w 626"/>
                      <a:gd name="T59" fmla="*/ 644 h 775"/>
                      <a:gd name="T60" fmla="*/ 330 w 626"/>
                      <a:gd name="T61" fmla="*/ 544 h 775"/>
                      <a:gd name="T62" fmla="*/ 358 w 626"/>
                      <a:gd name="T63" fmla="*/ 462 h 775"/>
                      <a:gd name="T64" fmla="*/ 364 w 626"/>
                      <a:gd name="T65" fmla="*/ 534 h 775"/>
                      <a:gd name="T66" fmla="*/ 286 w 626"/>
                      <a:gd name="T67" fmla="*/ 660 h 775"/>
                      <a:gd name="T68" fmla="*/ 128 w 626"/>
                      <a:gd name="T69" fmla="*/ 698 h 775"/>
                      <a:gd name="T70" fmla="*/ 66 w 626"/>
                      <a:gd name="T71" fmla="*/ 650 h 775"/>
                      <a:gd name="T72" fmla="*/ 46 w 626"/>
                      <a:gd name="T73" fmla="*/ 552 h 775"/>
                      <a:gd name="T74" fmla="*/ 28 w 626"/>
                      <a:gd name="T75" fmla="*/ 546 h 775"/>
                      <a:gd name="T76" fmla="*/ 10 w 626"/>
                      <a:gd name="T77" fmla="*/ 658 h 775"/>
                      <a:gd name="T78" fmla="*/ 86 w 626"/>
                      <a:gd name="T79" fmla="*/ 762 h 775"/>
                      <a:gd name="T80" fmla="*/ 266 w 626"/>
                      <a:gd name="T81" fmla="*/ 738 h 775"/>
                      <a:gd name="T82" fmla="*/ 396 w 626"/>
                      <a:gd name="T83" fmla="*/ 622 h 775"/>
                      <a:gd name="T84" fmla="*/ 410 w 626"/>
                      <a:gd name="T85" fmla="*/ 440 h 775"/>
                      <a:gd name="T86" fmla="*/ 470 w 626"/>
                      <a:gd name="T87" fmla="*/ 456 h 775"/>
                      <a:gd name="T88" fmla="*/ 506 w 626"/>
                      <a:gd name="T89" fmla="*/ 426 h 775"/>
                      <a:gd name="T90" fmla="*/ 570 w 626"/>
                      <a:gd name="T91" fmla="*/ 440 h 775"/>
                      <a:gd name="T92" fmla="*/ 600 w 626"/>
                      <a:gd name="T93" fmla="*/ 376 h 775"/>
                      <a:gd name="T94" fmla="*/ 626 w 626"/>
                      <a:gd name="T95" fmla="*/ 310 h 77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</a:cxnLst>
                    <a:rect l="0" t="0" r="r" b="b"/>
                    <a:pathLst>
                      <a:path w="626" h="775">
                        <a:moveTo>
                          <a:pt x="626" y="310"/>
                        </a:moveTo>
                        <a:lnTo>
                          <a:pt x="606" y="316"/>
                        </a:lnTo>
                        <a:cubicBezTo>
                          <a:pt x="597" y="321"/>
                          <a:pt x="577" y="330"/>
                          <a:pt x="570" y="338"/>
                        </a:cubicBezTo>
                        <a:cubicBezTo>
                          <a:pt x="563" y="346"/>
                          <a:pt x="568" y="366"/>
                          <a:pt x="562" y="366"/>
                        </a:cubicBezTo>
                        <a:cubicBezTo>
                          <a:pt x="556" y="366"/>
                          <a:pt x="549" y="336"/>
                          <a:pt x="532" y="338"/>
                        </a:cubicBezTo>
                        <a:cubicBezTo>
                          <a:pt x="515" y="340"/>
                          <a:pt x="476" y="377"/>
                          <a:pt x="462" y="378"/>
                        </a:cubicBezTo>
                        <a:cubicBezTo>
                          <a:pt x="448" y="379"/>
                          <a:pt x="454" y="348"/>
                          <a:pt x="446" y="342"/>
                        </a:cubicBezTo>
                        <a:cubicBezTo>
                          <a:pt x="438" y="336"/>
                          <a:pt x="424" y="343"/>
                          <a:pt x="416" y="344"/>
                        </a:cubicBezTo>
                        <a:cubicBezTo>
                          <a:pt x="408" y="345"/>
                          <a:pt x="407" y="382"/>
                          <a:pt x="400" y="346"/>
                        </a:cubicBezTo>
                        <a:cubicBezTo>
                          <a:pt x="393" y="310"/>
                          <a:pt x="372" y="162"/>
                          <a:pt x="372" y="126"/>
                        </a:cubicBezTo>
                        <a:cubicBezTo>
                          <a:pt x="372" y="90"/>
                          <a:pt x="397" y="135"/>
                          <a:pt x="402" y="132"/>
                        </a:cubicBezTo>
                        <a:cubicBezTo>
                          <a:pt x="407" y="129"/>
                          <a:pt x="412" y="130"/>
                          <a:pt x="404" y="110"/>
                        </a:cubicBezTo>
                        <a:cubicBezTo>
                          <a:pt x="396" y="90"/>
                          <a:pt x="371" y="28"/>
                          <a:pt x="356" y="14"/>
                        </a:cubicBezTo>
                        <a:cubicBezTo>
                          <a:pt x="341" y="0"/>
                          <a:pt x="319" y="4"/>
                          <a:pt x="314" y="24"/>
                        </a:cubicBezTo>
                        <a:cubicBezTo>
                          <a:pt x="309" y="44"/>
                          <a:pt x="316" y="74"/>
                          <a:pt x="324" y="132"/>
                        </a:cubicBezTo>
                        <a:cubicBezTo>
                          <a:pt x="332" y="190"/>
                          <a:pt x="361" y="331"/>
                          <a:pt x="364" y="374"/>
                        </a:cubicBezTo>
                        <a:cubicBezTo>
                          <a:pt x="367" y="417"/>
                          <a:pt x="355" y="393"/>
                          <a:pt x="342" y="388"/>
                        </a:cubicBezTo>
                        <a:cubicBezTo>
                          <a:pt x="329" y="383"/>
                          <a:pt x="304" y="348"/>
                          <a:pt x="284" y="342"/>
                        </a:cubicBezTo>
                        <a:cubicBezTo>
                          <a:pt x="264" y="336"/>
                          <a:pt x="236" y="333"/>
                          <a:pt x="222" y="350"/>
                        </a:cubicBezTo>
                        <a:cubicBezTo>
                          <a:pt x="208" y="367"/>
                          <a:pt x="201" y="427"/>
                          <a:pt x="200" y="448"/>
                        </a:cubicBezTo>
                        <a:cubicBezTo>
                          <a:pt x="199" y="469"/>
                          <a:pt x="195" y="468"/>
                          <a:pt x="214" y="474"/>
                        </a:cubicBezTo>
                        <a:cubicBezTo>
                          <a:pt x="233" y="480"/>
                          <a:pt x="309" y="472"/>
                          <a:pt x="316" y="486"/>
                        </a:cubicBezTo>
                        <a:cubicBezTo>
                          <a:pt x="323" y="500"/>
                          <a:pt x="283" y="543"/>
                          <a:pt x="254" y="560"/>
                        </a:cubicBezTo>
                        <a:cubicBezTo>
                          <a:pt x="225" y="577"/>
                          <a:pt x="167" y="590"/>
                          <a:pt x="142" y="590"/>
                        </a:cubicBezTo>
                        <a:cubicBezTo>
                          <a:pt x="117" y="590"/>
                          <a:pt x="114" y="581"/>
                          <a:pt x="106" y="560"/>
                        </a:cubicBezTo>
                        <a:cubicBezTo>
                          <a:pt x="98" y="539"/>
                          <a:pt x="100" y="481"/>
                          <a:pt x="94" y="466"/>
                        </a:cubicBezTo>
                        <a:cubicBezTo>
                          <a:pt x="88" y="451"/>
                          <a:pt x="77" y="455"/>
                          <a:pt x="72" y="472"/>
                        </a:cubicBezTo>
                        <a:cubicBezTo>
                          <a:pt x="67" y="489"/>
                          <a:pt x="53" y="539"/>
                          <a:pt x="64" y="570"/>
                        </a:cubicBezTo>
                        <a:cubicBezTo>
                          <a:pt x="75" y="601"/>
                          <a:pt x="111" y="648"/>
                          <a:pt x="140" y="660"/>
                        </a:cubicBezTo>
                        <a:cubicBezTo>
                          <a:pt x="169" y="672"/>
                          <a:pt x="206" y="663"/>
                          <a:pt x="238" y="644"/>
                        </a:cubicBezTo>
                        <a:cubicBezTo>
                          <a:pt x="270" y="625"/>
                          <a:pt x="310" y="574"/>
                          <a:pt x="330" y="544"/>
                        </a:cubicBezTo>
                        <a:cubicBezTo>
                          <a:pt x="350" y="514"/>
                          <a:pt x="352" y="464"/>
                          <a:pt x="358" y="462"/>
                        </a:cubicBezTo>
                        <a:cubicBezTo>
                          <a:pt x="364" y="460"/>
                          <a:pt x="376" y="501"/>
                          <a:pt x="364" y="534"/>
                        </a:cubicBezTo>
                        <a:cubicBezTo>
                          <a:pt x="352" y="567"/>
                          <a:pt x="325" y="633"/>
                          <a:pt x="286" y="660"/>
                        </a:cubicBezTo>
                        <a:cubicBezTo>
                          <a:pt x="247" y="687"/>
                          <a:pt x="165" y="700"/>
                          <a:pt x="128" y="698"/>
                        </a:cubicBezTo>
                        <a:cubicBezTo>
                          <a:pt x="91" y="696"/>
                          <a:pt x="80" y="674"/>
                          <a:pt x="66" y="650"/>
                        </a:cubicBezTo>
                        <a:cubicBezTo>
                          <a:pt x="52" y="626"/>
                          <a:pt x="52" y="569"/>
                          <a:pt x="46" y="552"/>
                        </a:cubicBezTo>
                        <a:cubicBezTo>
                          <a:pt x="40" y="535"/>
                          <a:pt x="34" y="528"/>
                          <a:pt x="28" y="546"/>
                        </a:cubicBezTo>
                        <a:cubicBezTo>
                          <a:pt x="22" y="564"/>
                          <a:pt x="0" y="622"/>
                          <a:pt x="10" y="658"/>
                        </a:cubicBezTo>
                        <a:cubicBezTo>
                          <a:pt x="20" y="694"/>
                          <a:pt x="43" y="749"/>
                          <a:pt x="86" y="762"/>
                        </a:cubicBezTo>
                        <a:cubicBezTo>
                          <a:pt x="129" y="775"/>
                          <a:pt x="214" y="761"/>
                          <a:pt x="266" y="738"/>
                        </a:cubicBezTo>
                        <a:cubicBezTo>
                          <a:pt x="318" y="715"/>
                          <a:pt x="372" y="672"/>
                          <a:pt x="396" y="622"/>
                        </a:cubicBezTo>
                        <a:cubicBezTo>
                          <a:pt x="420" y="572"/>
                          <a:pt x="398" y="468"/>
                          <a:pt x="410" y="440"/>
                        </a:cubicBezTo>
                        <a:cubicBezTo>
                          <a:pt x="422" y="412"/>
                          <a:pt x="454" y="458"/>
                          <a:pt x="470" y="456"/>
                        </a:cubicBezTo>
                        <a:cubicBezTo>
                          <a:pt x="486" y="454"/>
                          <a:pt x="489" y="429"/>
                          <a:pt x="506" y="426"/>
                        </a:cubicBezTo>
                        <a:cubicBezTo>
                          <a:pt x="523" y="423"/>
                          <a:pt x="554" y="448"/>
                          <a:pt x="570" y="440"/>
                        </a:cubicBezTo>
                        <a:cubicBezTo>
                          <a:pt x="586" y="432"/>
                          <a:pt x="591" y="398"/>
                          <a:pt x="600" y="376"/>
                        </a:cubicBezTo>
                        <a:cubicBezTo>
                          <a:pt x="609" y="354"/>
                          <a:pt x="617" y="332"/>
                          <a:pt x="626" y="31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F6F98B3C-2461-4292-AC92-7B68BEB7F1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7252" y="5013470"/>
                <a:ext cx="2314201" cy="307863"/>
              </a:xfrm>
              <a:custGeom>
                <a:avLst/>
                <a:gdLst>
                  <a:gd name="connsiteX0" fmla="*/ 1988911 w 2314201"/>
                  <a:gd name="connsiteY0" fmla="*/ 177655 h 307863"/>
                  <a:gd name="connsiteX1" fmla="*/ 2017486 w 2314201"/>
                  <a:gd name="connsiteY1" fmla="*/ 220518 h 307863"/>
                  <a:gd name="connsiteX2" fmla="*/ 2079398 w 2314201"/>
                  <a:gd name="connsiteY2" fmla="*/ 220518 h 307863"/>
                  <a:gd name="connsiteX3" fmla="*/ 2107973 w 2314201"/>
                  <a:gd name="connsiteY3" fmla="*/ 201468 h 307863"/>
                  <a:gd name="connsiteX4" fmla="*/ 2141311 w 2314201"/>
                  <a:gd name="connsiteY4" fmla="*/ 215755 h 307863"/>
                  <a:gd name="connsiteX5" fmla="*/ 2193698 w 2314201"/>
                  <a:gd name="connsiteY5" fmla="*/ 215755 h 307863"/>
                  <a:gd name="connsiteX6" fmla="*/ 2212748 w 2314201"/>
                  <a:gd name="connsiteY6" fmla="*/ 177655 h 307863"/>
                  <a:gd name="connsiteX7" fmla="*/ 1917963 w 2314201"/>
                  <a:gd name="connsiteY7" fmla="*/ 0 h 307863"/>
                  <a:gd name="connsiteX8" fmla="*/ 1943255 w 2314201"/>
                  <a:gd name="connsiteY8" fmla="*/ 25304 h 307863"/>
                  <a:gd name="connsiteX9" fmla="*/ 1964331 w 2314201"/>
                  <a:gd name="connsiteY9" fmla="*/ 46391 h 307863"/>
                  <a:gd name="connsiteX10" fmla="*/ 1955900 w 2314201"/>
                  <a:gd name="connsiteY10" fmla="*/ 80129 h 307863"/>
                  <a:gd name="connsiteX11" fmla="*/ 2183527 w 2314201"/>
                  <a:gd name="connsiteY11" fmla="*/ 101215 h 307863"/>
                  <a:gd name="connsiteX12" fmla="*/ 2259402 w 2314201"/>
                  <a:gd name="connsiteY12" fmla="*/ 92781 h 307863"/>
                  <a:gd name="connsiteX13" fmla="*/ 2305771 w 2314201"/>
                  <a:gd name="connsiteY13" fmla="*/ 143388 h 307863"/>
                  <a:gd name="connsiteX14" fmla="*/ 2314201 w 2314201"/>
                  <a:gd name="connsiteY14" fmla="*/ 231952 h 307863"/>
                  <a:gd name="connsiteX15" fmla="*/ 2284694 w 2314201"/>
                  <a:gd name="connsiteY15" fmla="*/ 295211 h 307863"/>
                  <a:gd name="connsiteX16" fmla="*/ 2246756 w 2314201"/>
                  <a:gd name="connsiteY16" fmla="*/ 307863 h 307863"/>
                  <a:gd name="connsiteX17" fmla="*/ 2208819 w 2314201"/>
                  <a:gd name="connsiteY17" fmla="*/ 274125 h 307863"/>
                  <a:gd name="connsiteX18" fmla="*/ 1960116 w 2314201"/>
                  <a:gd name="connsiteY18" fmla="*/ 278342 h 307863"/>
                  <a:gd name="connsiteX19" fmla="*/ 1905317 w 2314201"/>
                  <a:gd name="connsiteY19" fmla="*/ 261473 h 307863"/>
                  <a:gd name="connsiteX20" fmla="*/ 1905317 w 2314201"/>
                  <a:gd name="connsiteY20" fmla="*/ 223517 h 307863"/>
                  <a:gd name="connsiteX21" fmla="*/ 1913747 w 2314201"/>
                  <a:gd name="connsiteY21" fmla="*/ 181344 h 307863"/>
                  <a:gd name="connsiteX22" fmla="*/ 392023 w 2314201"/>
                  <a:gd name="connsiteY22" fmla="*/ 177127 h 307863"/>
                  <a:gd name="connsiteX23" fmla="*/ 172827 w 2314201"/>
                  <a:gd name="connsiteY23" fmla="*/ 168692 h 307863"/>
                  <a:gd name="connsiteX24" fmla="*/ 67445 w 2314201"/>
                  <a:gd name="connsiteY24" fmla="*/ 134954 h 307863"/>
                  <a:gd name="connsiteX25" fmla="*/ 33722 w 2314201"/>
                  <a:gd name="connsiteY25" fmla="*/ 96998 h 307863"/>
                  <a:gd name="connsiteX26" fmla="*/ 0 w 2314201"/>
                  <a:gd name="connsiteY26" fmla="*/ 71694 h 307863"/>
                  <a:gd name="connsiteX27" fmla="*/ 1919368 w 2314201"/>
                  <a:gd name="connsiteY27" fmla="*/ 104027 h 307863"/>
                  <a:gd name="connsiteX28" fmla="*/ 1892671 w 2314201"/>
                  <a:gd name="connsiteY28" fmla="*/ 46391 h 307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314201" h="307863">
                    <a:moveTo>
                      <a:pt x="1988911" y="177655"/>
                    </a:moveTo>
                    <a:lnTo>
                      <a:pt x="2017486" y="220518"/>
                    </a:lnTo>
                    <a:lnTo>
                      <a:pt x="2079398" y="220518"/>
                    </a:lnTo>
                    <a:lnTo>
                      <a:pt x="2107973" y="201468"/>
                    </a:lnTo>
                    <a:lnTo>
                      <a:pt x="2141311" y="215755"/>
                    </a:lnTo>
                    <a:lnTo>
                      <a:pt x="2193698" y="215755"/>
                    </a:lnTo>
                    <a:lnTo>
                      <a:pt x="2212748" y="177655"/>
                    </a:lnTo>
                    <a:close/>
                    <a:moveTo>
                      <a:pt x="1917963" y="0"/>
                    </a:moveTo>
                    <a:lnTo>
                      <a:pt x="1943255" y="25304"/>
                    </a:lnTo>
                    <a:lnTo>
                      <a:pt x="1964331" y="46391"/>
                    </a:lnTo>
                    <a:lnTo>
                      <a:pt x="1955900" y="80129"/>
                    </a:lnTo>
                    <a:lnTo>
                      <a:pt x="2183527" y="101215"/>
                    </a:lnTo>
                    <a:lnTo>
                      <a:pt x="2259402" y="92781"/>
                    </a:lnTo>
                    <a:lnTo>
                      <a:pt x="2305771" y="143388"/>
                    </a:lnTo>
                    <a:lnTo>
                      <a:pt x="2314201" y="231952"/>
                    </a:lnTo>
                    <a:lnTo>
                      <a:pt x="2284694" y="295211"/>
                    </a:lnTo>
                    <a:lnTo>
                      <a:pt x="2246756" y="307863"/>
                    </a:lnTo>
                    <a:lnTo>
                      <a:pt x="2208819" y="274125"/>
                    </a:lnTo>
                    <a:lnTo>
                      <a:pt x="1960116" y="278342"/>
                    </a:lnTo>
                    <a:lnTo>
                      <a:pt x="1905317" y="261473"/>
                    </a:lnTo>
                    <a:lnTo>
                      <a:pt x="1905317" y="223517"/>
                    </a:lnTo>
                    <a:lnTo>
                      <a:pt x="1913747" y="181344"/>
                    </a:lnTo>
                    <a:lnTo>
                      <a:pt x="392023" y="177127"/>
                    </a:lnTo>
                    <a:lnTo>
                      <a:pt x="172827" y="168692"/>
                    </a:lnTo>
                    <a:lnTo>
                      <a:pt x="67445" y="134954"/>
                    </a:lnTo>
                    <a:lnTo>
                      <a:pt x="33722" y="96998"/>
                    </a:lnTo>
                    <a:lnTo>
                      <a:pt x="0" y="71694"/>
                    </a:lnTo>
                    <a:lnTo>
                      <a:pt x="1919368" y="104027"/>
                    </a:lnTo>
                    <a:lnTo>
                      <a:pt x="1892671" y="46391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57" name="Rectangle 271">
              <a:extLst>
                <a:ext uri="{FF2B5EF4-FFF2-40B4-BE49-F238E27FC236}">
                  <a16:creationId xmlns:a16="http://schemas.microsoft.com/office/drawing/2014/main" id="{FCF2B889-4547-41C1-8567-4F1E0C5446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700" y="4438304"/>
              <a:ext cx="1980434" cy="131962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32743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6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6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6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6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6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6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6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6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6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6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6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6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500"/>
                            </p:stCondLst>
                            <p:childTnLst>
                              <p:par>
                                <p:cTn id="11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6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6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6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6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 animBg="1"/>
      <p:bldP spid="2" grpId="2" animBg="1"/>
      <p:bldP spid="673" grpId="0" animBg="1"/>
      <p:bldP spid="673" grpId="1" animBg="1"/>
      <p:bldP spid="676" grpId="0" animBg="1"/>
      <p:bldP spid="676" grpId="1" animBg="1"/>
      <p:bldP spid="679" grpId="0" animBg="1"/>
      <p:bldP spid="679" grpId="1" animBg="1"/>
      <p:bldP spid="680" grpId="0" animBg="1"/>
      <p:bldP spid="680" grpId="1" animBg="1"/>
      <p:bldP spid="681" grpId="0" animBg="1"/>
      <p:bldP spid="681" grpId="1" animBg="1"/>
      <p:bldP spid="682" grpId="0" animBg="1"/>
      <p:bldP spid="682" grpId="1" animBg="1"/>
      <p:bldP spid="683" grpId="0" animBg="1"/>
      <p:bldP spid="683" grpId="1" animBg="1"/>
      <p:bldP spid="684" grpId="0" animBg="1"/>
      <p:bldP spid="684" grpId="1" animBg="1"/>
      <p:bldP spid="685" grpId="0" animBg="1"/>
      <p:bldP spid="685" grpId="1" animBg="1"/>
      <p:bldP spid="686" grpId="0" animBg="1"/>
      <p:bldP spid="686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11BF9A-7A35-4559-9E17-F3C81A602E85}"/>
              </a:ext>
            </a:extLst>
          </p:cNvPr>
          <p:cNvSpPr txBox="1"/>
          <p:nvPr/>
        </p:nvSpPr>
        <p:spPr>
          <a:xfrm>
            <a:off x="0" y="621938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問題⑩どの国の国旗でしょうか？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65" name="テキスト ボックス 664">
            <a:extLst>
              <a:ext uri="{FF2B5EF4-FFF2-40B4-BE49-F238E27FC236}">
                <a16:creationId xmlns:a16="http://schemas.microsoft.com/office/drawing/2014/main" id="{9C76426E-13F3-4FC0-B5D5-9DAA7DEEE28C}"/>
              </a:ext>
            </a:extLst>
          </p:cNvPr>
          <p:cNvSpPr txBox="1"/>
          <p:nvPr/>
        </p:nvSpPr>
        <p:spPr>
          <a:xfrm>
            <a:off x="0" y="567629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ヒント：首都はカーブルです。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5" name="円: 塗りつぶしなし 514">
            <a:extLst>
              <a:ext uri="{FF2B5EF4-FFF2-40B4-BE49-F238E27FC236}">
                <a16:creationId xmlns:a16="http://schemas.microsoft.com/office/drawing/2014/main" id="{C9455431-D054-48F2-92A9-8813C885012F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516" name="円: 塗りつぶしなし 515">
            <a:extLst>
              <a:ext uri="{FF2B5EF4-FFF2-40B4-BE49-F238E27FC236}">
                <a16:creationId xmlns:a16="http://schemas.microsoft.com/office/drawing/2014/main" id="{C9DE6169-8CA3-4471-A387-1D62EF0CD2B1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9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517" name="円: 塗りつぶしなし 516">
            <a:extLst>
              <a:ext uri="{FF2B5EF4-FFF2-40B4-BE49-F238E27FC236}">
                <a16:creationId xmlns:a16="http://schemas.microsoft.com/office/drawing/2014/main" id="{C4D5DEEF-8FFB-47BC-A196-09460D7BDC01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8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518" name="円: 塗りつぶしなし 517">
            <a:extLst>
              <a:ext uri="{FF2B5EF4-FFF2-40B4-BE49-F238E27FC236}">
                <a16:creationId xmlns:a16="http://schemas.microsoft.com/office/drawing/2014/main" id="{01B3C042-3EB8-48B0-8263-C0C08A9B71D3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7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519" name="円: 塗りつぶしなし 518">
            <a:extLst>
              <a:ext uri="{FF2B5EF4-FFF2-40B4-BE49-F238E27FC236}">
                <a16:creationId xmlns:a16="http://schemas.microsoft.com/office/drawing/2014/main" id="{351B2A6F-FB04-4E1A-8A44-3E3F3E91A92E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6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520" name="円: 塗りつぶしなし 519">
            <a:extLst>
              <a:ext uri="{FF2B5EF4-FFF2-40B4-BE49-F238E27FC236}">
                <a16:creationId xmlns:a16="http://schemas.microsoft.com/office/drawing/2014/main" id="{058D64EC-69CC-4CE5-A6A0-462A0BB601D4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5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521" name="円: 塗りつぶしなし 520">
            <a:extLst>
              <a:ext uri="{FF2B5EF4-FFF2-40B4-BE49-F238E27FC236}">
                <a16:creationId xmlns:a16="http://schemas.microsoft.com/office/drawing/2014/main" id="{5651571B-DBCB-4FB1-B9E4-4925B581C8E5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4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522" name="円: 塗りつぶしなし 521">
            <a:extLst>
              <a:ext uri="{FF2B5EF4-FFF2-40B4-BE49-F238E27FC236}">
                <a16:creationId xmlns:a16="http://schemas.microsoft.com/office/drawing/2014/main" id="{E29D113B-A2F5-43BF-94D2-662817BDD21B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3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523" name="円: 塗りつぶしなし 522">
            <a:extLst>
              <a:ext uri="{FF2B5EF4-FFF2-40B4-BE49-F238E27FC236}">
                <a16:creationId xmlns:a16="http://schemas.microsoft.com/office/drawing/2014/main" id="{E90AFD09-FB81-45CF-8B35-D42D62AF8802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2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524" name="円: 塗りつぶしなし 523">
            <a:extLst>
              <a:ext uri="{FF2B5EF4-FFF2-40B4-BE49-F238E27FC236}">
                <a16:creationId xmlns:a16="http://schemas.microsoft.com/office/drawing/2014/main" id="{E3221B74-6F70-4C7D-B888-B6A2B0B99676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525" name="円: 塗りつぶしなし 524">
            <a:extLst>
              <a:ext uri="{FF2B5EF4-FFF2-40B4-BE49-F238E27FC236}">
                <a16:creationId xmlns:a16="http://schemas.microsoft.com/office/drawing/2014/main" id="{06F6820B-0F2E-485E-A753-C71419A91A38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grpSp>
        <p:nvGrpSpPr>
          <p:cNvPr id="543" name="グループ化 542">
            <a:extLst>
              <a:ext uri="{FF2B5EF4-FFF2-40B4-BE49-F238E27FC236}">
                <a16:creationId xmlns:a16="http://schemas.microsoft.com/office/drawing/2014/main" id="{CA01C45A-84B4-43D3-B8D2-6F24B464C8A0}"/>
              </a:ext>
            </a:extLst>
          </p:cNvPr>
          <p:cNvGrpSpPr/>
          <p:nvPr/>
        </p:nvGrpSpPr>
        <p:grpSpPr>
          <a:xfrm>
            <a:off x="3216184" y="1810719"/>
            <a:ext cx="5358230" cy="3568522"/>
            <a:chOff x="560387" y="836613"/>
            <a:chExt cx="1984827" cy="1321873"/>
          </a:xfrm>
        </p:grpSpPr>
        <p:grpSp>
          <p:nvGrpSpPr>
            <p:cNvPr id="544" name="グループ化 543">
              <a:extLst>
                <a:ext uri="{FF2B5EF4-FFF2-40B4-BE49-F238E27FC236}">
                  <a16:creationId xmlns:a16="http://schemas.microsoft.com/office/drawing/2014/main" id="{C7AD8C15-C14F-4A2C-976E-46A9EB6BB601}"/>
                </a:ext>
              </a:extLst>
            </p:cNvPr>
            <p:cNvGrpSpPr/>
            <p:nvPr/>
          </p:nvGrpSpPr>
          <p:grpSpPr>
            <a:xfrm>
              <a:off x="571354" y="844792"/>
              <a:ext cx="1973860" cy="1313694"/>
              <a:chOff x="639797" y="1937870"/>
              <a:chExt cx="1973860" cy="1313694"/>
            </a:xfrm>
          </p:grpSpPr>
          <p:grpSp>
            <p:nvGrpSpPr>
              <p:cNvPr id="546" name="Group 71">
                <a:extLst>
                  <a:ext uri="{FF2B5EF4-FFF2-40B4-BE49-F238E27FC236}">
                    <a16:creationId xmlns:a16="http://schemas.microsoft.com/office/drawing/2014/main" id="{27FFCBC6-63AC-4AC1-B032-E5C8ED1C532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39797" y="1937870"/>
                <a:ext cx="1973860" cy="1313694"/>
                <a:chOff x="353" y="1434"/>
                <a:chExt cx="545" cy="182"/>
              </a:xfrm>
            </p:grpSpPr>
            <p:sp>
              <p:nvSpPr>
                <p:cNvPr id="557" name="Rectangle 65">
                  <a:extLst>
                    <a:ext uri="{FF2B5EF4-FFF2-40B4-BE49-F238E27FC236}">
                      <a16:creationId xmlns:a16="http://schemas.microsoft.com/office/drawing/2014/main" id="{4B8921B4-912A-4CBB-B699-5762C7BBA4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434"/>
                  <a:ext cx="182" cy="182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8" name="Rectangle 66">
                  <a:extLst>
                    <a:ext uri="{FF2B5EF4-FFF2-40B4-BE49-F238E27FC236}">
                      <a16:creationId xmlns:a16="http://schemas.microsoft.com/office/drawing/2014/main" id="{3A74B2D8-91E4-4C4B-AB8B-7EAC9200DD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434"/>
                  <a:ext cx="182" cy="18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9" name="Rectangle 67">
                  <a:extLst>
                    <a:ext uri="{FF2B5EF4-FFF2-40B4-BE49-F238E27FC236}">
                      <a16:creationId xmlns:a16="http://schemas.microsoft.com/office/drawing/2014/main" id="{B0F0676D-6898-4C3D-AFFD-D723187DBEA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" y="1434"/>
                  <a:ext cx="182" cy="182"/>
                </a:xfrm>
                <a:prstGeom prst="rect">
                  <a:avLst/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47" name="Group 365">
                <a:extLst>
                  <a:ext uri="{FF2B5EF4-FFF2-40B4-BE49-F238E27FC236}">
                    <a16:creationId xmlns:a16="http://schemas.microsoft.com/office/drawing/2014/main" id="{00B7A30F-6F88-4675-9581-288674C8F6CD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1132794" y="2089059"/>
                <a:ext cx="987866" cy="1016091"/>
                <a:chOff x="1020" y="0"/>
                <a:chExt cx="4200" cy="4320"/>
              </a:xfrm>
              <a:solidFill>
                <a:schemeClr val="bg1"/>
              </a:solidFill>
            </p:grpSpPr>
            <p:sp>
              <p:nvSpPr>
                <p:cNvPr id="548" name="Freeform 366">
                  <a:extLst>
                    <a:ext uri="{FF2B5EF4-FFF2-40B4-BE49-F238E27FC236}">
                      <a16:creationId xmlns:a16="http://schemas.microsoft.com/office/drawing/2014/main" id="{C8CA0C10-647D-470F-B3E1-50CA053CBC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94" y="2241"/>
                  <a:ext cx="17" cy="97"/>
                </a:xfrm>
                <a:custGeom>
                  <a:avLst/>
                  <a:gdLst>
                    <a:gd name="T0" fmla="*/ 2 w 17"/>
                    <a:gd name="T1" fmla="*/ 97 h 97"/>
                    <a:gd name="T2" fmla="*/ 2 w 17"/>
                    <a:gd name="T3" fmla="*/ 97 h 97"/>
                    <a:gd name="T4" fmla="*/ 0 w 17"/>
                    <a:gd name="T5" fmla="*/ 85 h 97"/>
                    <a:gd name="T6" fmla="*/ 0 w 17"/>
                    <a:gd name="T7" fmla="*/ 73 h 97"/>
                    <a:gd name="T8" fmla="*/ 2 w 17"/>
                    <a:gd name="T9" fmla="*/ 63 h 97"/>
                    <a:gd name="T10" fmla="*/ 2 w 17"/>
                    <a:gd name="T11" fmla="*/ 63 h 97"/>
                    <a:gd name="T12" fmla="*/ 7 w 17"/>
                    <a:gd name="T13" fmla="*/ 26 h 97"/>
                    <a:gd name="T14" fmla="*/ 9 w 17"/>
                    <a:gd name="T15" fmla="*/ 0 h 97"/>
                    <a:gd name="T16" fmla="*/ 9 w 17"/>
                    <a:gd name="T17" fmla="*/ 0 h 97"/>
                    <a:gd name="T18" fmla="*/ 12 w 17"/>
                    <a:gd name="T19" fmla="*/ 12 h 97"/>
                    <a:gd name="T20" fmla="*/ 16 w 17"/>
                    <a:gd name="T21" fmla="*/ 21 h 97"/>
                    <a:gd name="T22" fmla="*/ 16 w 17"/>
                    <a:gd name="T23" fmla="*/ 28 h 97"/>
                    <a:gd name="T24" fmla="*/ 16 w 17"/>
                    <a:gd name="T25" fmla="*/ 28 h 97"/>
                    <a:gd name="T26" fmla="*/ 16 w 17"/>
                    <a:gd name="T27" fmla="*/ 35 h 97"/>
                    <a:gd name="T28" fmla="*/ 17 w 17"/>
                    <a:gd name="T29" fmla="*/ 49 h 97"/>
                    <a:gd name="T30" fmla="*/ 17 w 17"/>
                    <a:gd name="T31" fmla="*/ 63 h 97"/>
                    <a:gd name="T32" fmla="*/ 17 w 17"/>
                    <a:gd name="T33" fmla="*/ 66 h 97"/>
                    <a:gd name="T34" fmla="*/ 16 w 17"/>
                    <a:gd name="T35" fmla="*/ 69 h 97"/>
                    <a:gd name="T36" fmla="*/ 16 w 17"/>
                    <a:gd name="T37" fmla="*/ 69 h 97"/>
                    <a:gd name="T38" fmla="*/ 12 w 17"/>
                    <a:gd name="T39" fmla="*/ 76 h 97"/>
                    <a:gd name="T40" fmla="*/ 7 w 17"/>
                    <a:gd name="T41" fmla="*/ 85 h 97"/>
                    <a:gd name="T42" fmla="*/ 2 w 17"/>
                    <a:gd name="T43" fmla="*/ 97 h 97"/>
                    <a:gd name="T44" fmla="*/ 2 w 17"/>
                    <a:gd name="T45" fmla="*/ 97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" h="97">
                      <a:moveTo>
                        <a:pt x="2" y="97"/>
                      </a:moveTo>
                      <a:lnTo>
                        <a:pt x="2" y="97"/>
                      </a:lnTo>
                      <a:lnTo>
                        <a:pt x="0" y="85"/>
                      </a:lnTo>
                      <a:lnTo>
                        <a:pt x="0" y="73"/>
                      </a:lnTo>
                      <a:lnTo>
                        <a:pt x="2" y="63"/>
                      </a:lnTo>
                      <a:lnTo>
                        <a:pt x="2" y="63"/>
                      </a:lnTo>
                      <a:lnTo>
                        <a:pt x="7" y="26"/>
                      </a:lnTo>
                      <a:lnTo>
                        <a:pt x="9" y="0"/>
                      </a:lnTo>
                      <a:lnTo>
                        <a:pt x="9" y="0"/>
                      </a:lnTo>
                      <a:lnTo>
                        <a:pt x="12" y="12"/>
                      </a:lnTo>
                      <a:lnTo>
                        <a:pt x="16" y="21"/>
                      </a:lnTo>
                      <a:lnTo>
                        <a:pt x="16" y="28"/>
                      </a:lnTo>
                      <a:lnTo>
                        <a:pt x="16" y="28"/>
                      </a:lnTo>
                      <a:lnTo>
                        <a:pt x="16" y="35"/>
                      </a:lnTo>
                      <a:lnTo>
                        <a:pt x="17" y="49"/>
                      </a:lnTo>
                      <a:lnTo>
                        <a:pt x="17" y="63"/>
                      </a:lnTo>
                      <a:lnTo>
                        <a:pt x="17" y="66"/>
                      </a:lnTo>
                      <a:lnTo>
                        <a:pt x="16" y="69"/>
                      </a:lnTo>
                      <a:lnTo>
                        <a:pt x="16" y="69"/>
                      </a:lnTo>
                      <a:lnTo>
                        <a:pt x="12" y="76"/>
                      </a:lnTo>
                      <a:lnTo>
                        <a:pt x="7" y="85"/>
                      </a:lnTo>
                      <a:lnTo>
                        <a:pt x="2" y="97"/>
                      </a:lnTo>
                      <a:lnTo>
                        <a:pt x="2" y="9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49" name="Freeform 367">
                  <a:extLst>
                    <a:ext uri="{FF2B5EF4-FFF2-40B4-BE49-F238E27FC236}">
                      <a16:creationId xmlns:a16="http://schemas.microsoft.com/office/drawing/2014/main" id="{69E344D9-604A-49EB-AC2C-A5622688B09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850" y="920"/>
                  <a:ext cx="2543" cy="2172"/>
                </a:xfrm>
                <a:custGeom>
                  <a:avLst/>
                  <a:gdLst>
                    <a:gd name="T0" fmla="*/ 2374 w 2543"/>
                    <a:gd name="T1" fmla="*/ 899 h 2172"/>
                    <a:gd name="T2" fmla="*/ 343 w 2543"/>
                    <a:gd name="T3" fmla="*/ 1301 h 2172"/>
                    <a:gd name="T4" fmla="*/ 260 w 2543"/>
                    <a:gd name="T5" fmla="*/ 1460 h 2172"/>
                    <a:gd name="T6" fmla="*/ 2415 w 2543"/>
                    <a:gd name="T7" fmla="*/ 1747 h 2172"/>
                    <a:gd name="T8" fmla="*/ 2526 w 2543"/>
                    <a:gd name="T9" fmla="*/ 1245 h 2172"/>
                    <a:gd name="T10" fmla="*/ 92 w 2543"/>
                    <a:gd name="T11" fmla="*/ 1553 h 2172"/>
                    <a:gd name="T12" fmla="*/ 268 w 2543"/>
                    <a:gd name="T13" fmla="*/ 1622 h 2172"/>
                    <a:gd name="T14" fmla="*/ 377 w 2543"/>
                    <a:gd name="T15" fmla="*/ 664 h 2172"/>
                    <a:gd name="T16" fmla="*/ 509 w 2543"/>
                    <a:gd name="T17" fmla="*/ 1307 h 2172"/>
                    <a:gd name="T18" fmla="*/ 274 w 2543"/>
                    <a:gd name="T19" fmla="*/ 588 h 2172"/>
                    <a:gd name="T20" fmla="*/ 533 w 2543"/>
                    <a:gd name="T21" fmla="*/ 1665 h 2172"/>
                    <a:gd name="T22" fmla="*/ 531 w 2543"/>
                    <a:gd name="T23" fmla="*/ 1792 h 2172"/>
                    <a:gd name="T24" fmla="*/ 400 w 2543"/>
                    <a:gd name="T25" fmla="*/ 2113 h 2172"/>
                    <a:gd name="T26" fmla="*/ 2086 w 2543"/>
                    <a:gd name="T27" fmla="*/ 2055 h 2172"/>
                    <a:gd name="T28" fmla="*/ 2190 w 2543"/>
                    <a:gd name="T29" fmla="*/ 1287 h 2172"/>
                    <a:gd name="T30" fmla="*/ 2239 w 2543"/>
                    <a:gd name="T31" fmla="*/ 588 h 2172"/>
                    <a:gd name="T32" fmla="*/ 2010 w 2543"/>
                    <a:gd name="T33" fmla="*/ 1266 h 2172"/>
                    <a:gd name="T34" fmla="*/ 2100 w 2543"/>
                    <a:gd name="T35" fmla="*/ 726 h 2172"/>
                    <a:gd name="T36" fmla="*/ 1958 w 2543"/>
                    <a:gd name="T37" fmla="*/ 216 h 2172"/>
                    <a:gd name="T38" fmla="*/ 1837 w 2543"/>
                    <a:gd name="T39" fmla="*/ 28 h 2172"/>
                    <a:gd name="T40" fmla="*/ 1741 w 2543"/>
                    <a:gd name="T41" fmla="*/ 216 h 2172"/>
                    <a:gd name="T42" fmla="*/ 820 w 2543"/>
                    <a:gd name="T43" fmla="*/ 277 h 2172"/>
                    <a:gd name="T44" fmla="*/ 713 w 2543"/>
                    <a:gd name="T45" fmla="*/ 14 h 2172"/>
                    <a:gd name="T46" fmla="*/ 594 w 2543"/>
                    <a:gd name="T47" fmla="*/ 130 h 2172"/>
                    <a:gd name="T48" fmla="*/ 1803 w 2543"/>
                    <a:gd name="T49" fmla="*/ 311 h 2172"/>
                    <a:gd name="T50" fmla="*/ 798 w 2543"/>
                    <a:gd name="T51" fmla="*/ 152 h 2172"/>
                    <a:gd name="T52" fmla="*/ 647 w 2543"/>
                    <a:gd name="T53" fmla="*/ 104 h 2172"/>
                    <a:gd name="T54" fmla="*/ 798 w 2543"/>
                    <a:gd name="T55" fmla="*/ 272 h 2172"/>
                    <a:gd name="T56" fmla="*/ 1775 w 2543"/>
                    <a:gd name="T57" fmla="*/ 1702 h 2172"/>
                    <a:gd name="T58" fmla="*/ 1983 w 2543"/>
                    <a:gd name="T59" fmla="*/ 1750 h 2172"/>
                    <a:gd name="T60" fmla="*/ 1983 w 2543"/>
                    <a:gd name="T61" fmla="*/ 1930 h 2172"/>
                    <a:gd name="T62" fmla="*/ 2002 w 2543"/>
                    <a:gd name="T63" fmla="*/ 1278 h 2172"/>
                    <a:gd name="T64" fmla="*/ 481 w 2543"/>
                    <a:gd name="T65" fmla="*/ 2110 h 2172"/>
                    <a:gd name="T66" fmla="*/ 509 w 2543"/>
                    <a:gd name="T67" fmla="*/ 699 h 2172"/>
                    <a:gd name="T68" fmla="*/ 601 w 2543"/>
                    <a:gd name="T69" fmla="*/ 1278 h 2172"/>
                    <a:gd name="T70" fmla="*/ 860 w 2543"/>
                    <a:gd name="T71" fmla="*/ 1339 h 2172"/>
                    <a:gd name="T72" fmla="*/ 966 w 2543"/>
                    <a:gd name="T73" fmla="*/ 1252 h 2172"/>
                    <a:gd name="T74" fmla="*/ 1137 w 2543"/>
                    <a:gd name="T75" fmla="*/ 1205 h 2172"/>
                    <a:gd name="T76" fmla="*/ 974 w 2543"/>
                    <a:gd name="T77" fmla="*/ 1041 h 2172"/>
                    <a:gd name="T78" fmla="*/ 1573 w 2543"/>
                    <a:gd name="T79" fmla="*/ 1041 h 2172"/>
                    <a:gd name="T80" fmla="*/ 1528 w 2543"/>
                    <a:gd name="T81" fmla="*/ 1605 h 2172"/>
                    <a:gd name="T82" fmla="*/ 1360 w 2543"/>
                    <a:gd name="T83" fmla="*/ 1384 h 2172"/>
                    <a:gd name="T84" fmla="*/ 1241 w 2543"/>
                    <a:gd name="T85" fmla="*/ 1252 h 2172"/>
                    <a:gd name="T86" fmla="*/ 1061 w 2543"/>
                    <a:gd name="T87" fmla="*/ 1179 h 2172"/>
                    <a:gd name="T88" fmla="*/ 1651 w 2543"/>
                    <a:gd name="T89" fmla="*/ 1757 h 2172"/>
                    <a:gd name="T90" fmla="*/ 1619 w 2543"/>
                    <a:gd name="T91" fmla="*/ 1992 h 2172"/>
                    <a:gd name="T92" fmla="*/ 855 w 2543"/>
                    <a:gd name="T93" fmla="*/ 1806 h 2172"/>
                    <a:gd name="T94" fmla="*/ 1085 w 2543"/>
                    <a:gd name="T95" fmla="*/ 1785 h 2172"/>
                    <a:gd name="T96" fmla="*/ 848 w 2543"/>
                    <a:gd name="T97" fmla="*/ 1729 h 2172"/>
                    <a:gd name="T98" fmla="*/ 1735 w 2543"/>
                    <a:gd name="T99" fmla="*/ 1083 h 2172"/>
                    <a:gd name="T100" fmla="*/ 991 w 2543"/>
                    <a:gd name="T101" fmla="*/ 963 h 2172"/>
                    <a:gd name="T102" fmla="*/ 2062 w 2543"/>
                    <a:gd name="T103" fmla="*/ 2055 h 2172"/>
                    <a:gd name="T104" fmla="*/ 2265 w 2543"/>
                    <a:gd name="T105" fmla="*/ 647 h 2172"/>
                    <a:gd name="T106" fmla="*/ 236 w 2543"/>
                    <a:gd name="T107" fmla="*/ 647 h 2172"/>
                    <a:gd name="T108" fmla="*/ 225 w 2543"/>
                    <a:gd name="T109" fmla="*/ 623 h 2172"/>
                    <a:gd name="T110" fmla="*/ 1348 w 2543"/>
                    <a:gd name="T111" fmla="*/ 1902 h 2172"/>
                    <a:gd name="T112" fmla="*/ 1651 w 2543"/>
                    <a:gd name="T113" fmla="*/ 1729 h 2172"/>
                    <a:gd name="T114" fmla="*/ 1388 w 2543"/>
                    <a:gd name="T115" fmla="*/ 1653 h 2172"/>
                    <a:gd name="T116" fmla="*/ 1382 w 2543"/>
                    <a:gd name="T117" fmla="*/ 1356 h 2172"/>
                    <a:gd name="T118" fmla="*/ 1263 w 2543"/>
                    <a:gd name="T119" fmla="*/ 1342 h 2172"/>
                    <a:gd name="T120" fmla="*/ 1945 w 2543"/>
                    <a:gd name="T121" fmla="*/ 189 h 2172"/>
                    <a:gd name="T122" fmla="*/ 1900 w 2543"/>
                    <a:gd name="T123" fmla="*/ 90 h 2172"/>
                    <a:gd name="T124" fmla="*/ 1855 w 2543"/>
                    <a:gd name="T125" fmla="*/ 282 h 21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543" h="2172">
                      <a:moveTo>
                        <a:pt x="2284" y="1460"/>
                      </a:moveTo>
                      <a:lnTo>
                        <a:pt x="2284" y="1460"/>
                      </a:lnTo>
                      <a:lnTo>
                        <a:pt x="2294" y="1446"/>
                      </a:lnTo>
                      <a:lnTo>
                        <a:pt x="2320" y="1408"/>
                      </a:lnTo>
                      <a:lnTo>
                        <a:pt x="2355" y="1354"/>
                      </a:lnTo>
                      <a:lnTo>
                        <a:pt x="2372" y="1325"/>
                      </a:lnTo>
                      <a:lnTo>
                        <a:pt x="2387" y="1294"/>
                      </a:lnTo>
                      <a:lnTo>
                        <a:pt x="2387" y="1294"/>
                      </a:lnTo>
                      <a:lnTo>
                        <a:pt x="2417" y="1235"/>
                      </a:lnTo>
                      <a:lnTo>
                        <a:pt x="2431" y="1205"/>
                      </a:lnTo>
                      <a:lnTo>
                        <a:pt x="2443" y="1176"/>
                      </a:lnTo>
                      <a:lnTo>
                        <a:pt x="2451" y="1148"/>
                      </a:lnTo>
                      <a:lnTo>
                        <a:pt x="2458" y="1119"/>
                      </a:lnTo>
                      <a:lnTo>
                        <a:pt x="2464" y="1090"/>
                      </a:lnTo>
                      <a:lnTo>
                        <a:pt x="2464" y="1058"/>
                      </a:lnTo>
                      <a:lnTo>
                        <a:pt x="2464" y="1058"/>
                      </a:lnTo>
                      <a:lnTo>
                        <a:pt x="2462" y="1043"/>
                      </a:lnTo>
                      <a:lnTo>
                        <a:pt x="2460" y="1027"/>
                      </a:lnTo>
                      <a:lnTo>
                        <a:pt x="2455" y="1013"/>
                      </a:lnTo>
                      <a:lnTo>
                        <a:pt x="2450" y="998"/>
                      </a:lnTo>
                      <a:lnTo>
                        <a:pt x="2434" y="972"/>
                      </a:lnTo>
                      <a:lnTo>
                        <a:pt x="2419" y="948"/>
                      </a:lnTo>
                      <a:lnTo>
                        <a:pt x="2401" y="927"/>
                      </a:lnTo>
                      <a:lnTo>
                        <a:pt x="2387" y="913"/>
                      </a:lnTo>
                      <a:lnTo>
                        <a:pt x="2374" y="899"/>
                      </a:lnTo>
                      <a:lnTo>
                        <a:pt x="2201" y="1301"/>
                      </a:lnTo>
                      <a:lnTo>
                        <a:pt x="2201" y="1301"/>
                      </a:lnTo>
                      <a:lnTo>
                        <a:pt x="2209" y="1307"/>
                      </a:lnTo>
                      <a:lnTo>
                        <a:pt x="2227" y="1323"/>
                      </a:lnTo>
                      <a:lnTo>
                        <a:pt x="2237" y="1335"/>
                      </a:lnTo>
                      <a:lnTo>
                        <a:pt x="2247" y="1347"/>
                      </a:lnTo>
                      <a:lnTo>
                        <a:pt x="2256" y="1363"/>
                      </a:lnTo>
                      <a:lnTo>
                        <a:pt x="2263" y="1377"/>
                      </a:lnTo>
                      <a:lnTo>
                        <a:pt x="2263" y="1377"/>
                      </a:lnTo>
                      <a:lnTo>
                        <a:pt x="2273" y="1406"/>
                      </a:lnTo>
                      <a:lnTo>
                        <a:pt x="2280" y="1434"/>
                      </a:lnTo>
                      <a:lnTo>
                        <a:pt x="2284" y="1460"/>
                      </a:lnTo>
                      <a:lnTo>
                        <a:pt x="2284" y="1460"/>
                      </a:lnTo>
                      <a:close/>
                      <a:moveTo>
                        <a:pt x="260" y="1460"/>
                      </a:moveTo>
                      <a:lnTo>
                        <a:pt x="260" y="1460"/>
                      </a:lnTo>
                      <a:lnTo>
                        <a:pt x="265" y="1434"/>
                      </a:lnTo>
                      <a:lnTo>
                        <a:pt x="270" y="1406"/>
                      </a:lnTo>
                      <a:lnTo>
                        <a:pt x="281" y="1377"/>
                      </a:lnTo>
                      <a:lnTo>
                        <a:pt x="281" y="1377"/>
                      </a:lnTo>
                      <a:lnTo>
                        <a:pt x="287" y="1363"/>
                      </a:lnTo>
                      <a:lnTo>
                        <a:pt x="296" y="1347"/>
                      </a:lnTo>
                      <a:lnTo>
                        <a:pt x="306" y="1335"/>
                      </a:lnTo>
                      <a:lnTo>
                        <a:pt x="317" y="1323"/>
                      </a:lnTo>
                      <a:lnTo>
                        <a:pt x="336" y="1307"/>
                      </a:lnTo>
                      <a:lnTo>
                        <a:pt x="343" y="1301"/>
                      </a:lnTo>
                      <a:lnTo>
                        <a:pt x="170" y="899"/>
                      </a:lnTo>
                      <a:lnTo>
                        <a:pt x="170" y="899"/>
                      </a:lnTo>
                      <a:lnTo>
                        <a:pt x="156" y="913"/>
                      </a:lnTo>
                      <a:lnTo>
                        <a:pt x="142" y="927"/>
                      </a:lnTo>
                      <a:lnTo>
                        <a:pt x="125" y="948"/>
                      </a:lnTo>
                      <a:lnTo>
                        <a:pt x="109" y="972"/>
                      </a:lnTo>
                      <a:lnTo>
                        <a:pt x="95" y="998"/>
                      </a:lnTo>
                      <a:lnTo>
                        <a:pt x="89" y="1013"/>
                      </a:lnTo>
                      <a:lnTo>
                        <a:pt x="85" y="1027"/>
                      </a:lnTo>
                      <a:lnTo>
                        <a:pt x="82" y="1043"/>
                      </a:lnTo>
                      <a:lnTo>
                        <a:pt x="80" y="1058"/>
                      </a:lnTo>
                      <a:lnTo>
                        <a:pt x="80" y="1058"/>
                      </a:lnTo>
                      <a:lnTo>
                        <a:pt x="82" y="1090"/>
                      </a:lnTo>
                      <a:lnTo>
                        <a:pt x="85" y="1119"/>
                      </a:lnTo>
                      <a:lnTo>
                        <a:pt x="92" y="1148"/>
                      </a:lnTo>
                      <a:lnTo>
                        <a:pt x="102" y="1176"/>
                      </a:lnTo>
                      <a:lnTo>
                        <a:pt x="113" y="1205"/>
                      </a:lnTo>
                      <a:lnTo>
                        <a:pt x="127" y="1235"/>
                      </a:lnTo>
                      <a:lnTo>
                        <a:pt x="156" y="1294"/>
                      </a:lnTo>
                      <a:lnTo>
                        <a:pt x="156" y="1294"/>
                      </a:lnTo>
                      <a:lnTo>
                        <a:pt x="172" y="1325"/>
                      </a:lnTo>
                      <a:lnTo>
                        <a:pt x="191" y="1354"/>
                      </a:lnTo>
                      <a:lnTo>
                        <a:pt x="223" y="1408"/>
                      </a:lnTo>
                      <a:lnTo>
                        <a:pt x="249" y="1446"/>
                      </a:lnTo>
                      <a:lnTo>
                        <a:pt x="260" y="1460"/>
                      </a:lnTo>
                      <a:lnTo>
                        <a:pt x="260" y="1460"/>
                      </a:lnTo>
                      <a:close/>
                      <a:moveTo>
                        <a:pt x="2470" y="1169"/>
                      </a:moveTo>
                      <a:lnTo>
                        <a:pt x="2470" y="1169"/>
                      </a:lnTo>
                      <a:lnTo>
                        <a:pt x="2389" y="1314"/>
                      </a:lnTo>
                      <a:lnTo>
                        <a:pt x="2327" y="1429"/>
                      </a:lnTo>
                      <a:lnTo>
                        <a:pt x="2284" y="1508"/>
                      </a:lnTo>
                      <a:lnTo>
                        <a:pt x="2284" y="1508"/>
                      </a:lnTo>
                      <a:lnTo>
                        <a:pt x="2277" y="1558"/>
                      </a:lnTo>
                      <a:lnTo>
                        <a:pt x="2273" y="1579"/>
                      </a:lnTo>
                      <a:lnTo>
                        <a:pt x="2273" y="1601"/>
                      </a:lnTo>
                      <a:lnTo>
                        <a:pt x="2275" y="1622"/>
                      </a:lnTo>
                      <a:lnTo>
                        <a:pt x="2278" y="1631"/>
                      </a:lnTo>
                      <a:lnTo>
                        <a:pt x="2282" y="1641"/>
                      </a:lnTo>
                      <a:lnTo>
                        <a:pt x="2287" y="1652"/>
                      </a:lnTo>
                      <a:lnTo>
                        <a:pt x="2294" y="1660"/>
                      </a:lnTo>
                      <a:lnTo>
                        <a:pt x="2303" y="1671"/>
                      </a:lnTo>
                      <a:lnTo>
                        <a:pt x="2311" y="1681"/>
                      </a:lnTo>
                      <a:lnTo>
                        <a:pt x="2311" y="1681"/>
                      </a:lnTo>
                      <a:lnTo>
                        <a:pt x="2332" y="1700"/>
                      </a:lnTo>
                      <a:lnTo>
                        <a:pt x="2353" y="1717"/>
                      </a:lnTo>
                      <a:lnTo>
                        <a:pt x="2389" y="1743"/>
                      </a:lnTo>
                      <a:lnTo>
                        <a:pt x="2413" y="1759"/>
                      </a:lnTo>
                      <a:lnTo>
                        <a:pt x="2422" y="1764"/>
                      </a:lnTo>
                      <a:lnTo>
                        <a:pt x="2422" y="1764"/>
                      </a:lnTo>
                      <a:lnTo>
                        <a:pt x="2415" y="1747"/>
                      </a:lnTo>
                      <a:lnTo>
                        <a:pt x="2410" y="1726"/>
                      </a:lnTo>
                      <a:lnTo>
                        <a:pt x="2405" y="1702"/>
                      </a:lnTo>
                      <a:lnTo>
                        <a:pt x="2401" y="1676"/>
                      </a:lnTo>
                      <a:lnTo>
                        <a:pt x="2401" y="1662"/>
                      </a:lnTo>
                      <a:lnTo>
                        <a:pt x="2401" y="1648"/>
                      </a:lnTo>
                      <a:lnTo>
                        <a:pt x="2403" y="1634"/>
                      </a:lnTo>
                      <a:lnTo>
                        <a:pt x="2406" y="1622"/>
                      </a:lnTo>
                      <a:lnTo>
                        <a:pt x="2412" y="1610"/>
                      </a:lnTo>
                      <a:lnTo>
                        <a:pt x="2419" y="1598"/>
                      </a:lnTo>
                      <a:lnTo>
                        <a:pt x="2419" y="1598"/>
                      </a:lnTo>
                      <a:lnTo>
                        <a:pt x="2451" y="1553"/>
                      </a:lnTo>
                      <a:lnTo>
                        <a:pt x="2481" y="1503"/>
                      </a:lnTo>
                      <a:lnTo>
                        <a:pt x="2495" y="1479"/>
                      </a:lnTo>
                      <a:lnTo>
                        <a:pt x="2507" y="1453"/>
                      </a:lnTo>
                      <a:lnTo>
                        <a:pt x="2517" y="1429"/>
                      </a:lnTo>
                      <a:lnTo>
                        <a:pt x="2526" y="1404"/>
                      </a:lnTo>
                      <a:lnTo>
                        <a:pt x="2526" y="1404"/>
                      </a:lnTo>
                      <a:lnTo>
                        <a:pt x="2533" y="1380"/>
                      </a:lnTo>
                      <a:lnTo>
                        <a:pt x="2538" y="1358"/>
                      </a:lnTo>
                      <a:lnTo>
                        <a:pt x="2541" y="1337"/>
                      </a:lnTo>
                      <a:lnTo>
                        <a:pt x="2543" y="1316"/>
                      </a:lnTo>
                      <a:lnTo>
                        <a:pt x="2543" y="1295"/>
                      </a:lnTo>
                      <a:lnTo>
                        <a:pt x="2540" y="1278"/>
                      </a:lnTo>
                      <a:lnTo>
                        <a:pt x="2534" y="1261"/>
                      </a:lnTo>
                      <a:lnTo>
                        <a:pt x="2526" y="1245"/>
                      </a:lnTo>
                      <a:lnTo>
                        <a:pt x="2526" y="1245"/>
                      </a:lnTo>
                      <a:lnTo>
                        <a:pt x="2507" y="1216"/>
                      </a:lnTo>
                      <a:lnTo>
                        <a:pt x="2490" y="1192"/>
                      </a:lnTo>
                      <a:lnTo>
                        <a:pt x="2470" y="1169"/>
                      </a:lnTo>
                      <a:lnTo>
                        <a:pt x="2470" y="1169"/>
                      </a:lnTo>
                      <a:close/>
                      <a:moveTo>
                        <a:pt x="73" y="1169"/>
                      </a:moveTo>
                      <a:lnTo>
                        <a:pt x="73" y="1169"/>
                      </a:lnTo>
                      <a:lnTo>
                        <a:pt x="54" y="1192"/>
                      </a:lnTo>
                      <a:lnTo>
                        <a:pt x="37" y="1216"/>
                      </a:lnTo>
                      <a:lnTo>
                        <a:pt x="18" y="1245"/>
                      </a:lnTo>
                      <a:lnTo>
                        <a:pt x="18" y="1245"/>
                      </a:lnTo>
                      <a:lnTo>
                        <a:pt x="9" y="1261"/>
                      </a:lnTo>
                      <a:lnTo>
                        <a:pt x="4" y="1278"/>
                      </a:lnTo>
                      <a:lnTo>
                        <a:pt x="2" y="1295"/>
                      </a:lnTo>
                      <a:lnTo>
                        <a:pt x="0" y="1316"/>
                      </a:lnTo>
                      <a:lnTo>
                        <a:pt x="2" y="1337"/>
                      </a:lnTo>
                      <a:lnTo>
                        <a:pt x="6" y="1358"/>
                      </a:lnTo>
                      <a:lnTo>
                        <a:pt x="11" y="1380"/>
                      </a:lnTo>
                      <a:lnTo>
                        <a:pt x="18" y="1404"/>
                      </a:lnTo>
                      <a:lnTo>
                        <a:pt x="18" y="1404"/>
                      </a:lnTo>
                      <a:lnTo>
                        <a:pt x="26" y="1429"/>
                      </a:lnTo>
                      <a:lnTo>
                        <a:pt x="37" y="1453"/>
                      </a:lnTo>
                      <a:lnTo>
                        <a:pt x="49" y="1479"/>
                      </a:lnTo>
                      <a:lnTo>
                        <a:pt x="63" y="1503"/>
                      </a:lnTo>
                      <a:lnTo>
                        <a:pt x="92" y="1553"/>
                      </a:lnTo>
                      <a:lnTo>
                        <a:pt x="125" y="1598"/>
                      </a:lnTo>
                      <a:lnTo>
                        <a:pt x="125" y="1598"/>
                      </a:lnTo>
                      <a:lnTo>
                        <a:pt x="132" y="1610"/>
                      </a:lnTo>
                      <a:lnTo>
                        <a:pt x="137" y="1622"/>
                      </a:lnTo>
                      <a:lnTo>
                        <a:pt x="140" y="1634"/>
                      </a:lnTo>
                      <a:lnTo>
                        <a:pt x="142" y="1648"/>
                      </a:lnTo>
                      <a:lnTo>
                        <a:pt x="144" y="1662"/>
                      </a:lnTo>
                      <a:lnTo>
                        <a:pt x="142" y="1676"/>
                      </a:lnTo>
                      <a:lnTo>
                        <a:pt x="139" y="1702"/>
                      </a:lnTo>
                      <a:lnTo>
                        <a:pt x="134" y="1726"/>
                      </a:lnTo>
                      <a:lnTo>
                        <a:pt x="128" y="1747"/>
                      </a:lnTo>
                      <a:lnTo>
                        <a:pt x="121" y="1764"/>
                      </a:lnTo>
                      <a:lnTo>
                        <a:pt x="121" y="1764"/>
                      </a:lnTo>
                      <a:lnTo>
                        <a:pt x="130" y="1759"/>
                      </a:lnTo>
                      <a:lnTo>
                        <a:pt x="156" y="1743"/>
                      </a:lnTo>
                      <a:lnTo>
                        <a:pt x="191" y="1717"/>
                      </a:lnTo>
                      <a:lnTo>
                        <a:pt x="211" y="1700"/>
                      </a:lnTo>
                      <a:lnTo>
                        <a:pt x="232" y="1681"/>
                      </a:lnTo>
                      <a:lnTo>
                        <a:pt x="232" y="1681"/>
                      </a:lnTo>
                      <a:lnTo>
                        <a:pt x="242" y="1671"/>
                      </a:lnTo>
                      <a:lnTo>
                        <a:pt x="249" y="1660"/>
                      </a:lnTo>
                      <a:lnTo>
                        <a:pt x="256" y="1652"/>
                      </a:lnTo>
                      <a:lnTo>
                        <a:pt x="262" y="1641"/>
                      </a:lnTo>
                      <a:lnTo>
                        <a:pt x="267" y="1631"/>
                      </a:lnTo>
                      <a:lnTo>
                        <a:pt x="268" y="1622"/>
                      </a:lnTo>
                      <a:lnTo>
                        <a:pt x="272" y="1601"/>
                      </a:lnTo>
                      <a:lnTo>
                        <a:pt x="270" y="1579"/>
                      </a:lnTo>
                      <a:lnTo>
                        <a:pt x="268" y="1558"/>
                      </a:lnTo>
                      <a:lnTo>
                        <a:pt x="260" y="1508"/>
                      </a:lnTo>
                      <a:lnTo>
                        <a:pt x="260" y="1508"/>
                      </a:lnTo>
                      <a:lnTo>
                        <a:pt x="218" y="1429"/>
                      </a:lnTo>
                      <a:lnTo>
                        <a:pt x="154" y="1314"/>
                      </a:lnTo>
                      <a:lnTo>
                        <a:pt x="73" y="1169"/>
                      </a:lnTo>
                      <a:lnTo>
                        <a:pt x="73" y="1169"/>
                      </a:lnTo>
                      <a:close/>
                      <a:moveTo>
                        <a:pt x="606" y="228"/>
                      </a:moveTo>
                      <a:lnTo>
                        <a:pt x="606" y="228"/>
                      </a:lnTo>
                      <a:lnTo>
                        <a:pt x="602" y="230"/>
                      </a:lnTo>
                      <a:lnTo>
                        <a:pt x="595" y="235"/>
                      </a:lnTo>
                      <a:lnTo>
                        <a:pt x="592" y="240"/>
                      </a:lnTo>
                      <a:lnTo>
                        <a:pt x="588" y="247"/>
                      </a:lnTo>
                      <a:lnTo>
                        <a:pt x="587" y="256"/>
                      </a:lnTo>
                      <a:lnTo>
                        <a:pt x="585" y="270"/>
                      </a:lnTo>
                      <a:lnTo>
                        <a:pt x="585" y="270"/>
                      </a:lnTo>
                      <a:lnTo>
                        <a:pt x="585" y="278"/>
                      </a:lnTo>
                      <a:lnTo>
                        <a:pt x="587" y="285"/>
                      </a:lnTo>
                      <a:lnTo>
                        <a:pt x="592" y="296"/>
                      </a:lnTo>
                      <a:lnTo>
                        <a:pt x="599" y="303"/>
                      </a:lnTo>
                      <a:lnTo>
                        <a:pt x="606" y="308"/>
                      </a:lnTo>
                      <a:lnTo>
                        <a:pt x="606" y="664"/>
                      </a:lnTo>
                      <a:lnTo>
                        <a:pt x="377" y="664"/>
                      </a:lnTo>
                      <a:lnTo>
                        <a:pt x="433" y="726"/>
                      </a:lnTo>
                      <a:lnTo>
                        <a:pt x="433" y="726"/>
                      </a:lnTo>
                      <a:lnTo>
                        <a:pt x="433" y="732"/>
                      </a:lnTo>
                      <a:lnTo>
                        <a:pt x="434" y="742"/>
                      </a:lnTo>
                      <a:lnTo>
                        <a:pt x="434" y="749"/>
                      </a:lnTo>
                      <a:lnTo>
                        <a:pt x="438" y="756"/>
                      </a:lnTo>
                      <a:lnTo>
                        <a:pt x="441" y="763"/>
                      </a:lnTo>
                      <a:lnTo>
                        <a:pt x="447" y="768"/>
                      </a:lnTo>
                      <a:lnTo>
                        <a:pt x="447" y="768"/>
                      </a:lnTo>
                      <a:lnTo>
                        <a:pt x="495" y="802"/>
                      </a:lnTo>
                      <a:lnTo>
                        <a:pt x="495" y="802"/>
                      </a:lnTo>
                      <a:lnTo>
                        <a:pt x="500" y="809"/>
                      </a:lnTo>
                      <a:lnTo>
                        <a:pt x="505" y="815"/>
                      </a:lnTo>
                      <a:lnTo>
                        <a:pt x="509" y="823"/>
                      </a:lnTo>
                      <a:lnTo>
                        <a:pt x="509" y="1176"/>
                      </a:lnTo>
                      <a:lnTo>
                        <a:pt x="481" y="1176"/>
                      </a:lnTo>
                      <a:lnTo>
                        <a:pt x="523" y="1252"/>
                      </a:lnTo>
                      <a:lnTo>
                        <a:pt x="523" y="1252"/>
                      </a:lnTo>
                      <a:lnTo>
                        <a:pt x="519" y="1257"/>
                      </a:lnTo>
                      <a:lnTo>
                        <a:pt x="514" y="1273"/>
                      </a:lnTo>
                      <a:lnTo>
                        <a:pt x="511" y="1282"/>
                      </a:lnTo>
                      <a:lnTo>
                        <a:pt x="509" y="1290"/>
                      </a:lnTo>
                      <a:lnTo>
                        <a:pt x="507" y="1301"/>
                      </a:lnTo>
                      <a:lnTo>
                        <a:pt x="509" y="1307"/>
                      </a:lnTo>
                      <a:lnTo>
                        <a:pt x="509" y="1307"/>
                      </a:lnTo>
                      <a:lnTo>
                        <a:pt x="514" y="1318"/>
                      </a:lnTo>
                      <a:lnTo>
                        <a:pt x="516" y="1325"/>
                      </a:lnTo>
                      <a:lnTo>
                        <a:pt x="519" y="1326"/>
                      </a:lnTo>
                      <a:lnTo>
                        <a:pt x="523" y="1328"/>
                      </a:lnTo>
                      <a:lnTo>
                        <a:pt x="523" y="1328"/>
                      </a:lnTo>
                      <a:lnTo>
                        <a:pt x="524" y="1335"/>
                      </a:lnTo>
                      <a:lnTo>
                        <a:pt x="524" y="1352"/>
                      </a:lnTo>
                      <a:lnTo>
                        <a:pt x="528" y="1413"/>
                      </a:lnTo>
                      <a:lnTo>
                        <a:pt x="315" y="664"/>
                      </a:lnTo>
                      <a:lnTo>
                        <a:pt x="315" y="664"/>
                      </a:lnTo>
                      <a:lnTo>
                        <a:pt x="319" y="661"/>
                      </a:lnTo>
                      <a:lnTo>
                        <a:pt x="326" y="652"/>
                      </a:lnTo>
                      <a:lnTo>
                        <a:pt x="332" y="638"/>
                      </a:lnTo>
                      <a:lnTo>
                        <a:pt x="334" y="631"/>
                      </a:lnTo>
                      <a:lnTo>
                        <a:pt x="336" y="623"/>
                      </a:lnTo>
                      <a:lnTo>
                        <a:pt x="336" y="623"/>
                      </a:lnTo>
                      <a:lnTo>
                        <a:pt x="336" y="614"/>
                      </a:lnTo>
                      <a:lnTo>
                        <a:pt x="332" y="607"/>
                      </a:lnTo>
                      <a:lnTo>
                        <a:pt x="329" y="600"/>
                      </a:lnTo>
                      <a:lnTo>
                        <a:pt x="322" y="595"/>
                      </a:lnTo>
                      <a:lnTo>
                        <a:pt x="313" y="590"/>
                      </a:lnTo>
                      <a:lnTo>
                        <a:pt x="301" y="588"/>
                      </a:lnTo>
                      <a:lnTo>
                        <a:pt x="289" y="586"/>
                      </a:lnTo>
                      <a:lnTo>
                        <a:pt x="274" y="588"/>
                      </a:lnTo>
                      <a:lnTo>
                        <a:pt x="274" y="588"/>
                      </a:lnTo>
                      <a:lnTo>
                        <a:pt x="258" y="591"/>
                      </a:lnTo>
                      <a:lnTo>
                        <a:pt x="242" y="595"/>
                      </a:lnTo>
                      <a:lnTo>
                        <a:pt x="229" y="602"/>
                      </a:lnTo>
                      <a:lnTo>
                        <a:pt x="218" y="609"/>
                      </a:lnTo>
                      <a:lnTo>
                        <a:pt x="210" y="616"/>
                      </a:lnTo>
                      <a:lnTo>
                        <a:pt x="203" y="626"/>
                      </a:lnTo>
                      <a:lnTo>
                        <a:pt x="203" y="631"/>
                      </a:lnTo>
                      <a:lnTo>
                        <a:pt x="201" y="638"/>
                      </a:lnTo>
                      <a:lnTo>
                        <a:pt x="203" y="643"/>
                      </a:lnTo>
                      <a:lnTo>
                        <a:pt x="204" y="650"/>
                      </a:lnTo>
                      <a:lnTo>
                        <a:pt x="204" y="650"/>
                      </a:lnTo>
                      <a:lnTo>
                        <a:pt x="211" y="662"/>
                      </a:lnTo>
                      <a:lnTo>
                        <a:pt x="218" y="671"/>
                      </a:lnTo>
                      <a:lnTo>
                        <a:pt x="225" y="678"/>
                      </a:lnTo>
                      <a:lnTo>
                        <a:pt x="234" y="681"/>
                      </a:lnTo>
                      <a:lnTo>
                        <a:pt x="241" y="683"/>
                      </a:lnTo>
                      <a:lnTo>
                        <a:pt x="248" y="685"/>
                      </a:lnTo>
                      <a:lnTo>
                        <a:pt x="253" y="685"/>
                      </a:lnTo>
                      <a:lnTo>
                        <a:pt x="274" y="768"/>
                      </a:lnTo>
                      <a:lnTo>
                        <a:pt x="191" y="872"/>
                      </a:lnTo>
                      <a:lnTo>
                        <a:pt x="350" y="1287"/>
                      </a:lnTo>
                      <a:lnTo>
                        <a:pt x="405" y="1238"/>
                      </a:lnTo>
                      <a:lnTo>
                        <a:pt x="537" y="1667"/>
                      </a:lnTo>
                      <a:lnTo>
                        <a:pt x="537" y="1667"/>
                      </a:lnTo>
                      <a:lnTo>
                        <a:pt x="533" y="1665"/>
                      </a:lnTo>
                      <a:lnTo>
                        <a:pt x="530" y="1665"/>
                      </a:lnTo>
                      <a:lnTo>
                        <a:pt x="526" y="1665"/>
                      </a:lnTo>
                      <a:lnTo>
                        <a:pt x="521" y="1667"/>
                      </a:lnTo>
                      <a:lnTo>
                        <a:pt x="518" y="1671"/>
                      </a:lnTo>
                      <a:lnTo>
                        <a:pt x="516" y="1678"/>
                      </a:lnTo>
                      <a:lnTo>
                        <a:pt x="516" y="1688"/>
                      </a:lnTo>
                      <a:lnTo>
                        <a:pt x="516" y="1688"/>
                      </a:lnTo>
                      <a:lnTo>
                        <a:pt x="518" y="1707"/>
                      </a:lnTo>
                      <a:lnTo>
                        <a:pt x="519" y="1716"/>
                      </a:lnTo>
                      <a:lnTo>
                        <a:pt x="521" y="1719"/>
                      </a:lnTo>
                      <a:lnTo>
                        <a:pt x="523" y="1722"/>
                      </a:lnTo>
                      <a:lnTo>
                        <a:pt x="523" y="1722"/>
                      </a:lnTo>
                      <a:lnTo>
                        <a:pt x="523" y="1724"/>
                      </a:lnTo>
                      <a:lnTo>
                        <a:pt x="523" y="1726"/>
                      </a:lnTo>
                      <a:lnTo>
                        <a:pt x="519" y="1733"/>
                      </a:lnTo>
                      <a:lnTo>
                        <a:pt x="516" y="1740"/>
                      </a:lnTo>
                      <a:lnTo>
                        <a:pt x="516" y="1745"/>
                      </a:lnTo>
                      <a:lnTo>
                        <a:pt x="516" y="1750"/>
                      </a:lnTo>
                      <a:lnTo>
                        <a:pt x="516" y="1750"/>
                      </a:lnTo>
                      <a:lnTo>
                        <a:pt x="518" y="1762"/>
                      </a:lnTo>
                      <a:lnTo>
                        <a:pt x="521" y="1773"/>
                      </a:lnTo>
                      <a:lnTo>
                        <a:pt x="526" y="1781"/>
                      </a:lnTo>
                      <a:lnTo>
                        <a:pt x="530" y="1785"/>
                      </a:lnTo>
                      <a:lnTo>
                        <a:pt x="530" y="1785"/>
                      </a:lnTo>
                      <a:lnTo>
                        <a:pt x="531" y="1792"/>
                      </a:lnTo>
                      <a:lnTo>
                        <a:pt x="531" y="1807"/>
                      </a:lnTo>
                      <a:lnTo>
                        <a:pt x="531" y="1854"/>
                      </a:lnTo>
                      <a:lnTo>
                        <a:pt x="530" y="1923"/>
                      </a:lnTo>
                      <a:lnTo>
                        <a:pt x="467" y="2034"/>
                      </a:lnTo>
                      <a:lnTo>
                        <a:pt x="467" y="2034"/>
                      </a:lnTo>
                      <a:lnTo>
                        <a:pt x="464" y="2032"/>
                      </a:lnTo>
                      <a:lnTo>
                        <a:pt x="459" y="2029"/>
                      </a:lnTo>
                      <a:lnTo>
                        <a:pt x="454" y="2029"/>
                      </a:lnTo>
                      <a:lnTo>
                        <a:pt x="448" y="2029"/>
                      </a:lnTo>
                      <a:lnTo>
                        <a:pt x="445" y="2030"/>
                      </a:lnTo>
                      <a:lnTo>
                        <a:pt x="440" y="2034"/>
                      </a:lnTo>
                      <a:lnTo>
                        <a:pt x="440" y="2034"/>
                      </a:lnTo>
                      <a:lnTo>
                        <a:pt x="433" y="2042"/>
                      </a:lnTo>
                      <a:lnTo>
                        <a:pt x="428" y="2053"/>
                      </a:lnTo>
                      <a:lnTo>
                        <a:pt x="426" y="2061"/>
                      </a:lnTo>
                      <a:lnTo>
                        <a:pt x="426" y="2061"/>
                      </a:lnTo>
                      <a:lnTo>
                        <a:pt x="421" y="2065"/>
                      </a:lnTo>
                      <a:lnTo>
                        <a:pt x="405" y="2075"/>
                      </a:lnTo>
                      <a:lnTo>
                        <a:pt x="405" y="2075"/>
                      </a:lnTo>
                      <a:lnTo>
                        <a:pt x="393" y="2084"/>
                      </a:lnTo>
                      <a:lnTo>
                        <a:pt x="391" y="2089"/>
                      </a:lnTo>
                      <a:lnTo>
                        <a:pt x="391" y="2096"/>
                      </a:lnTo>
                      <a:lnTo>
                        <a:pt x="391" y="2096"/>
                      </a:lnTo>
                      <a:lnTo>
                        <a:pt x="393" y="2103"/>
                      </a:lnTo>
                      <a:lnTo>
                        <a:pt x="400" y="2113"/>
                      </a:lnTo>
                      <a:lnTo>
                        <a:pt x="419" y="2139"/>
                      </a:lnTo>
                      <a:lnTo>
                        <a:pt x="447" y="2172"/>
                      </a:lnTo>
                      <a:lnTo>
                        <a:pt x="2197" y="2172"/>
                      </a:lnTo>
                      <a:lnTo>
                        <a:pt x="2197" y="2172"/>
                      </a:lnTo>
                      <a:lnTo>
                        <a:pt x="2199" y="2170"/>
                      </a:lnTo>
                      <a:lnTo>
                        <a:pt x="2202" y="2163"/>
                      </a:lnTo>
                      <a:lnTo>
                        <a:pt x="2206" y="2155"/>
                      </a:lnTo>
                      <a:lnTo>
                        <a:pt x="2206" y="2150"/>
                      </a:lnTo>
                      <a:lnTo>
                        <a:pt x="2204" y="2144"/>
                      </a:lnTo>
                      <a:lnTo>
                        <a:pt x="2204" y="2144"/>
                      </a:lnTo>
                      <a:lnTo>
                        <a:pt x="2201" y="2139"/>
                      </a:lnTo>
                      <a:lnTo>
                        <a:pt x="2197" y="2134"/>
                      </a:lnTo>
                      <a:lnTo>
                        <a:pt x="2185" y="2125"/>
                      </a:lnTo>
                      <a:lnTo>
                        <a:pt x="2170" y="2117"/>
                      </a:lnTo>
                      <a:lnTo>
                        <a:pt x="2170" y="2117"/>
                      </a:lnTo>
                      <a:lnTo>
                        <a:pt x="2161" y="2103"/>
                      </a:lnTo>
                      <a:lnTo>
                        <a:pt x="2150" y="2091"/>
                      </a:lnTo>
                      <a:lnTo>
                        <a:pt x="2142" y="2082"/>
                      </a:lnTo>
                      <a:lnTo>
                        <a:pt x="2142" y="2082"/>
                      </a:lnTo>
                      <a:lnTo>
                        <a:pt x="2137" y="2079"/>
                      </a:lnTo>
                      <a:lnTo>
                        <a:pt x="2130" y="2077"/>
                      </a:lnTo>
                      <a:lnTo>
                        <a:pt x="2112" y="2075"/>
                      </a:lnTo>
                      <a:lnTo>
                        <a:pt x="2093" y="2075"/>
                      </a:lnTo>
                      <a:lnTo>
                        <a:pt x="2093" y="2055"/>
                      </a:lnTo>
                      <a:lnTo>
                        <a:pt x="2086" y="2055"/>
                      </a:lnTo>
                      <a:lnTo>
                        <a:pt x="2003" y="1946"/>
                      </a:lnTo>
                      <a:lnTo>
                        <a:pt x="2003" y="1812"/>
                      </a:lnTo>
                      <a:lnTo>
                        <a:pt x="2003" y="1812"/>
                      </a:lnTo>
                      <a:lnTo>
                        <a:pt x="2014" y="1800"/>
                      </a:lnTo>
                      <a:lnTo>
                        <a:pt x="2021" y="1788"/>
                      </a:lnTo>
                      <a:lnTo>
                        <a:pt x="2022" y="1783"/>
                      </a:lnTo>
                      <a:lnTo>
                        <a:pt x="2024" y="1778"/>
                      </a:lnTo>
                      <a:lnTo>
                        <a:pt x="2024" y="1778"/>
                      </a:lnTo>
                      <a:lnTo>
                        <a:pt x="2022" y="1766"/>
                      </a:lnTo>
                      <a:lnTo>
                        <a:pt x="2017" y="1755"/>
                      </a:lnTo>
                      <a:lnTo>
                        <a:pt x="2010" y="1743"/>
                      </a:lnTo>
                      <a:lnTo>
                        <a:pt x="2010" y="1743"/>
                      </a:lnTo>
                      <a:lnTo>
                        <a:pt x="2012" y="1742"/>
                      </a:lnTo>
                      <a:lnTo>
                        <a:pt x="2017" y="1735"/>
                      </a:lnTo>
                      <a:lnTo>
                        <a:pt x="2022" y="1726"/>
                      </a:lnTo>
                      <a:lnTo>
                        <a:pt x="2024" y="1721"/>
                      </a:lnTo>
                      <a:lnTo>
                        <a:pt x="2024" y="1716"/>
                      </a:lnTo>
                      <a:lnTo>
                        <a:pt x="2024" y="1716"/>
                      </a:lnTo>
                      <a:lnTo>
                        <a:pt x="2022" y="1710"/>
                      </a:lnTo>
                      <a:lnTo>
                        <a:pt x="2021" y="1705"/>
                      </a:lnTo>
                      <a:lnTo>
                        <a:pt x="2014" y="1697"/>
                      </a:lnTo>
                      <a:lnTo>
                        <a:pt x="2003" y="1688"/>
                      </a:lnTo>
                      <a:lnTo>
                        <a:pt x="2003" y="1667"/>
                      </a:lnTo>
                      <a:lnTo>
                        <a:pt x="2135" y="1238"/>
                      </a:lnTo>
                      <a:lnTo>
                        <a:pt x="2190" y="1287"/>
                      </a:lnTo>
                      <a:lnTo>
                        <a:pt x="2349" y="872"/>
                      </a:lnTo>
                      <a:lnTo>
                        <a:pt x="2266" y="768"/>
                      </a:lnTo>
                      <a:lnTo>
                        <a:pt x="2287" y="685"/>
                      </a:lnTo>
                      <a:lnTo>
                        <a:pt x="2287" y="685"/>
                      </a:lnTo>
                      <a:lnTo>
                        <a:pt x="2292" y="685"/>
                      </a:lnTo>
                      <a:lnTo>
                        <a:pt x="2299" y="683"/>
                      </a:lnTo>
                      <a:lnTo>
                        <a:pt x="2306" y="681"/>
                      </a:lnTo>
                      <a:lnTo>
                        <a:pt x="2315" y="678"/>
                      </a:lnTo>
                      <a:lnTo>
                        <a:pt x="2322" y="671"/>
                      </a:lnTo>
                      <a:lnTo>
                        <a:pt x="2330" y="662"/>
                      </a:lnTo>
                      <a:lnTo>
                        <a:pt x="2336" y="650"/>
                      </a:lnTo>
                      <a:lnTo>
                        <a:pt x="2336" y="650"/>
                      </a:lnTo>
                      <a:lnTo>
                        <a:pt x="2337" y="643"/>
                      </a:lnTo>
                      <a:lnTo>
                        <a:pt x="2339" y="638"/>
                      </a:lnTo>
                      <a:lnTo>
                        <a:pt x="2337" y="631"/>
                      </a:lnTo>
                      <a:lnTo>
                        <a:pt x="2337" y="626"/>
                      </a:lnTo>
                      <a:lnTo>
                        <a:pt x="2330" y="616"/>
                      </a:lnTo>
                      <a:lnTo>
                        <a:pt x="2322" y="609"/>
                      </a:lnTo>
                      <a:lnTo>
                        <a:pt x="2311" y="602"/>
                      </a:lnTo>
                      <a:lnTo>
                        <a:pt x="2298" y="595"/>
                      </a:lnTo>
                      <a:lnTo>
                        <a:pt x="2282" y="591"/>
                      </a:lnTo>
                      <a:lnTo>
                        <a:pt x="2266" y="588"/>
                      </a:lnTo>
                      <a:lnTo>
                        <a:pt x="2266" y="588"/>
                      </a:lnTo>
                      <a:lnTo>
                        <a:pt x="2251" y="586"/>
                      </a:lnTo>
                      <a:lnTo>
                        <a:pt x="2239" y="588"/>
                      </a:lnTo>
                      <a:lnTo>
                        <a:pt x="2227" y="590"/>
                      </a:lnTo>
                      <a:lnTo>
                        <a:pt x="2218" y="595"/>
                      </a:lnTo>
                      <a:lnTo>
                        <a:pt x="2211" y="600"/>
                      </a:lnTo>
                      <a:lnTo>
                        <a:pt x="2208" y="607"/>
                      </a:lnTo>
                      <a:lnTo>
                        <a:pt x="2204" y="614"/>
                      </a:lnTo>
                      <a:lnTo>
                        <a:pt x="2204" y="623"/>
                      </a:lnTo>
                      <a:lnTo>
                        <a:pt x="2204" y="623"/>
                      </a:lnTo>
                      <a:lnTo>
                        <a:pt x="2206" y="631"/>
                      </a:lnTo>
                      <a:lnTo>
                        <a:pt x="2208" y="638"/>
                      </a:lnTo>
                      <a:lnTo>
                        <a:pt x="2214" y="652"/>
                      </a:lnTo>
                      <a:lnTo>
                        <a:pt x="2221" y="661"/>
                      </a:lnTo>
                      <a:lnTo>
                        <a:pt x="2225" y="664"/>
                      </a:lnTo>
                      <a:lnTo>
                        <a:pt x="2003" y="1442"/>
                      </a:lnTo>
                      <a:lnTo>
                        <a:pt x="2003" y="1342"/>
                      </a:lnTo>
                      <a:lnTo>
                        <a:pt x="2003" y="1342"/>
                      </a:lnTo>
                      <a:lnTo>
                        <a:pt x="2005" y="1340"/>
                      </a:lnTo>
                      <a:lnTo>
                        <a:pt x="2010" y="1335"/>
                      </a:lnTo>
                      <a:lnTo>
                        <a:pt x="2012" y="1332"/>
                      </a:lnTo>
                      <a:lnTo>
                        <a:pt x="2016" y="1325"/>
                      </a:lnTo>
                      <a:lnTo>
                        <a:pt x="2017" y="1318"/>
                      </a:lnTo>
                      <a:lnTo>
                        <a:pt x="2017" y="1307"/>
                      </a:lnTo>
                      <a:lnTo>
                        <a:pt x="2017" y="1307"/>
                      </a:lnTo>
                      <a:lnTo>
                        <a:pt x="2016" y="1288"/>
                      </a:lnTo>
                      <a:lnTo>
                        <a:pt x="2014" y="1276"/>
                      </a:lnTo>
                      <a:lnTo>
                        <a:pt x="2010" y="1266"/>
                      </a:lnTo>
                      <a:lnTo>
                        <a:pt x="2066" y="1169"/>
                      </a:lnTo>
                      <a:lnTo>
                        <a:pt x="2003" y="1169"/>
                      </a:lnTo>
                      <a:lnTo>
                        <a:pt x="2003" y="851"/>
                      </a:lnTo>
                      <a:lnTo>
                        <a:pt x="2024" y="823"/>
                      </a:lnTo>
                      <a:lnTo>
                        <a:pt x="2024" y="823"/>
                      </a:lnTo>
                      <a:lnTo>
                        <a:pt x="2033" y="815"/>
                      </a:lnTo>
                      <a:lnTo>
                        <a:pt x="2045" y="802"/>
                      </a:lnTo>
                      <a:lnTo>
                        <a:pt x="2045" y="802"/>
                      </a:lnTo>
                      <a:lnTo>
                        <a:pt x="2048" y="796"/>
                      </a:lnTo>
                      <a:lnTo>
                        <a:pt x="2050" y="789"/>
                      </a:lnTo>
                      <a:lnTo>
                        <a:pt x="2052" y="782"/>
                      </a:lnTo>
                      <a:lnTo>
                        <a:pt x="2052" y="782"/>
                      </a:lnTo>
                      <a:lnTo>
                        <a:pt x="2061" y="770"/>
                      </a:lnTo>
                      <a:lnTo>
                        <a:pt x="2073" y="754"/>
                      </a:lnTo>
                      <a:lnTo>
                        <a:pt x="2073" y="754"/>
                      </a:lnTo>
                      <a:lnTo>
                        <a:pt x="2078" y="751"/>
                      </a:lnTo>
                      <a:lnTo>
                        <a:pt x="2085" y="749"/>
                      </a:lnTo>
                      <a:lnTo>
                        <a:pt x="2090" y="745"/>
                      </a:lnTo>
                      <a:lnTo>
                        <a:pt x="2092" y="744"/>
                      </a:lnTo>
                      <a:lnTo>
                        <a:pt x="2093" y="740"/>
                      </a:lnTo>
                      <a:lnTo>
                        <a:pt x="2093" y="740"/>
                      </a:lnTo>
                      <a:lnTo>
                        <a:pt x="2095" y="735"/>
                      </a:lnTo>
                      <a:lnTo>
                        <a:pt x="2097" y="730"/>
                      </a:lnTo>
                      <a:lnTo>
                        <a:pt x="2100" y="726"/>
                      </a:lnTo>
                      <a:lnTo>
                        <a:pt x="2100" y="726"/>
                      </a:lnTo>
                      <a:lnTo>
                        <a:pt x="2109" y="714"/>
                      </a:lnTo>
                      <a:lnTo>
                        <a:pt x="2119" y="702"/>
                      </a:lnTo>
                      <a:lnTo>
                        <a:pt x="2128" y="692"/>
                      </a:lnTo>
                      <a:lnTo>
                        <a:pt x="2128" y="692"/>
                      </a:lnTo>
                      <a:lnTo>
                        <a:pt x="2135" y="683"/>
                      </a:lnTo>
                      <a:lnTo>
                        <a:pt x="2140" y="673"/>
                      </a:lnTo>
                      <a:lnTo>
                        <a:pt x="2142" y="664"/>
                      </a:lnTo>
                      <a:lnTo>
                        <a:pt x="1948" y="664"/>
                      </a:lnTo>
                      <a:lnTo>
                        <a:pt x="1948" y="310"/>
                      </a:lnTo>
                      <a:lnTo>
                        <a:pt x="1948" y="310"/>
                      </a:lnTo>
                      <a:lnTo>
                        <a:pt x="1955" y="306"/>
                      </a:lnTo>
                      <a:lnTo>
                        <a:pt x="1962" y="299"/>
                      </a:lnTo>
                      <a:lnTo>
                        <a:pt x="1967" y="291"/>
                      </a:lnTo>
                      <a:lnTo>
                        <a:pt x="1969" y="284"/>
                      </a:lnTo>
                      <a:lnTo>
                        <a:pt x="1969" y="277"/>
                      </a:lnTo>
                      <a:lnTo>
                        <a:pt x="1969" y="277"/>
                      </a:lnTo>
                      <a:lnTo>
                        <a:pt x="1967" y="266"/>
                      </a:lnTo>
                      <a:lnTo>
                        <a:pt x="1965" y="256"/>
                      </a:lnTo>
                      <a:lnTo>
                        <a:pt x="1962" y="247"/>
                      </a:lnTo>
                      <a:lnTo>
                        <a:pt x="1958" y="240"/>
                      </a:lnTo>
                      <a:lnTo>
                        <a:pt x="1952" y="232"/>
                      </a:lnTo>
                      <a:lnTo>
                        <a:pt x="1948" y="228"/>
                      </a:lnTo>
                      <a:lnTo>
                        <a:pt x="1948" y="228"/>
                      </a:lnTo>
                      <a:lnTo>
                        <a:pt x="1952" y="225"/>
                      </a:lnTo>
                      <a:lnTo>
                        <a:pt x="1958" y="216"/>
                      </a:lnTo>
                      <a:lnTo>
                        <a:pt x="1962" y="208"/>
                      </a:lnTo>
                      <a:lnTo>
                        <a:pt x="1965" y="197"/>
                      </a:lnTo>
                      <a:lnTo>
                        <a:pt x="1967" y="183"/>
                      </a:lnTo>
                      <a:lnTo>
                        <a:pt x="1969" y="166"/>
                      </a:lnTo>
                      <a:lnTo>
                        <a:pt x="1969" y="166"/>
                      </a:lnTo>
                      <a:lnTo>
                        <a:pt x="1969" y="157"/>
                      </a:lnTo>
                      <a:lnTo>
                        <a:pt x="1967" y="149"/>
                      </a:lnTo>
                      <a:lnTo>
                        <a:pt x="1962" y="135"/>
                      </a:lnTo>
                      <a:lnTo>
                        <a:pt x="1953" y="123"/>
                      </a:lnTo>
                      <a:lnTo>
                        <a:pt x="1945" y="112"/>
                      </a:lnTo>
                      <a:lnTo>
                        <a:pt x="1936" y="106"/>
                      </a:lnTo>
                      <a:lnTo>
                        <a:pt x="1927" y="100"/>
                      </a:lnTo>
                      <a:lnTo>
                        <a:pt x="1920" y="97"/>
                      </a:lnTo>
                      <a:lnTo>
                        <a:pt x="1865" y="28"/>
                      </a:lnTo>
                      <a:lnTo>
                        <a:pt x="1865" y="28"/>
                      </a:lnTo>
                      <a:lnTo>
                        <a:pt x="1862" y="14"/>
                      </a:lnTo>
                      <a:lnTo>
                        <a:pt x="1858" y="3"/>
                      </a:lnTo>
                      <a:lnTo>
                        <a:pt x="1855" y="2"/>
                      </a:lnTo>
                      <a:lnTo>
                        <a:pt x="1851" y="0"/>
                      </a:lnTo>
                      <a:lnTo>
                        <a:pt x="1851" y="0"/>
                      </a:lnTo>
                      <a:lnTo>
                        <a:pt x="1848" y="2"/>
                      </a:lnTo>
                      <a:lnTo>
                        <a:pt x="1844" y="3"/>
                      </a:lnTo>
                      <a:lnTo>
                        <a:pt x="1841" y="14"/>
                      </a:lnTo>
                      <a:lnTo>
                        <a:pt x="1837" y="28"/>
                      </a:lnTo>
                      <a:lnTo>
                        <a:pt x="1837" y="28"/>
                      </a:lnTo>
                      <a:lnTo>
                        <a:pt x="1810" y="54"/>
                      </a:lnTo>
                      <a:lnTo>
                        <a:pt x="1791" y="73"/>
                      </a:lnTo>
                      <a:lnTo>
                        <a:pt x="1784" y="80"/>
                      </a:lnTo>
                      <a:lnTo>
                        <a:pt x="1782" y="83"/>
                      </a:lnTo>
                      <a:lnTo>
                        <a:pt x="1782" y="83"/>
                      </a:lnTo>
                      <a:lnTo>
                        <a:pt x="1784" y="88"/>
                      </a:lnTo>
                      <a:lnTo>
                        <a:pt x="1785" y="92"/>
                      </a:lnTo>
                      <a:lnTo>
                        <a:pt x="1785" y="95"/>
                      </a:lnTo>
                      <a:lnTo>
                        <a:pt x="1784" y="97"/>
                      </a:lnTo>
                      <a:lnTo>
                        <a:pt x="1782" y="97"/>
                      </a:lnTo>
                      <a:lnTo>
                        <a:pt x="1782" y="97"/>
                      </a:lnTo>
                      <a:lnTo>
                        <a:pt x="1777" y="99"/>
                      </a:lnTo>
                      <a:lnTo>
                        <a:pt x="1770" y="102"/>
                      </a:lnTo>
                      <a:lnTo>
                        <a:pt x="1761" y="109"/>
                      </a:lnTo>
                      <a:lnTo>
                        <a:pt x="1751" y="119"/>
                      </a:lnTo>
                      <a:lnTo>
                        <a:pt x="1742" y="130"/>
                      </a:lnTo>
                      <a:lnTo>
                        <a:pt x="1734" y="144"/>
                      </a:lnTo>
                      <a:lnTo>
                        <a:pt x="1728" y="157"/>
                      </a:lnTo>
                      <a:lnTo>
                        <a:pt x="1727" y="164"/>
                      </a:lnTo>
                      <a:lnTo>
                        <a:pt x="1727" y="173"/>
                      </a:lnTo>
                      <a:lnTo>
                        <a:pt x="1727" y="173"/>
                      </a:lnTo>
                      <a:lnTo>
                        <a:pt x="1728" y="187"/>
                      </a:lnTo>
                      <a:lnTo>
                        <a:pt x="1732" y="199"/>
                      </a:lnTo>
                      <a:lnTo>
                        <a:pt x="1735" y="209"/>
                      </a:lnTo>
                      <a:lnTo>
                        <a:pt x="1741" y="216"/>
                      </a:lnTo>
                      <a:lnTo>
                        <a:pt x="1751" y="225"/>
                      </a:lnTo>
                      <a:lnTo>
                        <a:pt x="1754" y="228"/>
                      </a:lnTo>
                      <a:lnTo>
                        <a:pt x="1754" y="228"/>
                      </a:lnTo>
                      <a:lnTo>
                        <a:pt x="1751" y="230"/>
                      </a:lnTo>
                      <a:lnTo>
                        <a:pt x="1744" y="235"/>
                      </a:lnTo>
                      <a:lnTo>
                        <a:pt x="1741" y="240"/>
                      </a:lnTo>
                      <a:lnTo>
                        <a:pt x="1737" y="247"/>
                      </a:lnTo>
                      <a:lnTo>
                        <a:pt x="1735" y="256"/>
                      </a:lnTo>
                      <a:lnTo>
                        <a:pt x="1734" y="270"/>
                      </a:lnTo>
                      <a:lnTo>
                        <a:pt x="1734" y="270"/>
                      </a:lnTo>
                      <a:lnTo>
                        <a:pt x="1734" y="278"/>
                      </a:lnTo>
                      <a:lnTo>
                        <a:pt x="1735" y="285"/>
                      </a:lnTo>
                      <a:lnTo>
                        <a:pt x="1741" y="296"/>
                      </a:lnTo>
                      <a:lnTo>
                        <a:pt x="1747" y="303"/>
                      </a:lnTo>
                      <a:lnTo>
                        <a:pt x="1754" y="308"/>
                      </a:lnTo>
                      <a:lnTo>
                        <a:pt x="1754" y="664"/>
                      </a:lnTo>
                      <a:lnTo>
                        <a:pt x="799" y="664"/>
                      </a:lnTo>
                      <a:lnTo>
                        <a:pt x="799" y="310"/>
                      </a:lnTo>
                      <a:lnTo>
                        <a:pt x="799" y="310"/>
                      </a:lnTo>
                      <a:lnTo>
                        <a:pt x="806" y="306"/>
                      </a:lnTo>
                      <a:lnTo>
                        <a:pt x="813" y="299"/>
                      </a:lnTo>
                      <a:lnTo>
                        <a:pt x="819" y="291"/>
                      </a:lnTo>
                      <a:lnTo>
                        <a:pt x="820" y="284"/>
                      </a:lnTo>
                      <a:lnTo>
                        <a:pt x="820" y="277"/>
                      </a:lnTo>
                      <a:lnTo>
                        <a:pt x="820" y="277"/>
                      </a:lnTo>
                      <a:lnTo>
                        <a:pt x="819" y="266"/>
                      </a:lnTo>
                      <a:lnTo>
                        <a:pt x="817" y="256"/>
                      </a:lnTo>
                      <a:lnTo>
                        <a:pt x="813" y="247"/>
                      </a:lnTo>
                      <a:lnTo>
                        <a:pt x="810" y="240"/>
                      </a:lnTo>
                      <a:lnTo>
                        <a:pt x="803" y="232"/>
                      </a:lnTo>
                      <a:lnTo>
                        <a:pt x="799" y="228"/>
                      </a:lnTo>
                      <a:lnTo>
                        <a:pt x="799" y="228"/>
                      </a:lnTo>
                      <a:lnTo>
                        <a:pt x="803" y="225"/>
                      </a:lnTo>
                      <a:lnTo>
                        <a:pt x="810" y="216"/>
                      </a:lnTo>
                      <a:lnTo>
                        <a:pt x="813" y="208"/>
                      </a:lnTo>
                      <a:lnTo>
                        <a:pt x="817" y="197"/>
                      </a:lnTo>
                      <a:lnTo>
                        <a:pt x="819" y="183"/>
                      </a:lnTo>
                      <a:lnTo>
                        <a:pt x="820" y="166"/>
                      </a:lnTo>
                      <a:lnTo>
                        <a:pt x="820" y="166"/>
                      </a:lnTo>
                      <a:lnTo>
                        <a:pt x="820" y="157"/>
                      </a:lnTo>
                      <a:lnTo>
                        <a:pt x="819" y="149"/>
                      </a:lnTo>
                      <a:lnTo>
                        <a:pt x="813" y="135"/>
                      </a:lnTo>
                      <a:lnTo>
                        <a:pt x="805" y="123"/>
                      </a:lnTo>
                      <a:lnTo>
                        <a:pt x="796" y="112"/>
                      </a:lnTo>
                      <a:lnTo>
                        <a:pt x="787" y="106"/>
                      </a:lnTo>
                      <a:lnTo>
                        <a:pt x="779" y="100"/>
                      </a:lnTo>
                      <a:lnTo>
                        <a:pt x="772" y="97"/>
                      </a:lnTo>
                      <a:lnTo>
                        <a:pt x="716" y="28"/>
                      </a:lnTo>
                      <a:lnTo>
                        <a:pt x="716" y="28"/>
                      </a:lnTo>
                      <a:lnTo>
                        <a:pt x="713" y="14"/>
                      </a:lnTo>
                      <a:lnTo>
                        <a:pt x="710" y="3"/>
                      </a:lnTo>
                      <a:lnTo>
                        <a:pt x="706" y="2"/>
                      </a:lnTo>
                      <a:lnTo>
                        <a:pt x="703" y="0"/>
                      </a:lnTo>
                      <a:lnTo>
                        <a:pt x="703" y="0"/>
                      </a:lnTo>
                      <a:lnTo>
                        <a:pt x="699" y="2"/>
                      </a:lnTo>
                      <a:lnTo>
                        <a:pt x="696" y="3"/>
                      </a:lnTo>
                      <a:lnTo>
                        <a:pt x="692" y="14"/>
                      </a:lnTo>
                      <a:lnTo>
                        <a:pt x="689" y="28"/>
                      </a:lnTo>
                      <a:lnTo>
                        <a:pt x="689" y="28"/>
                      </a:lnTo>
                      <a:lnTo>
                        <a:pt x="661" y="54"/>
                      </a:lnTo>
                      <a:lnTo>
                        <a:pt x="642" y="73"/>
                      </a:lnTo>
                      <a:lnTo>
                        <a:pt x="635" y="80"/>
                      </a:lnTo>
                      <a:lnTo>
                        <a:pt x="633" y="83"/>
                      </a:lnTo>
                      <a:lnTo>
                        <a:pt x="633" y="83"/>
                      </a:lnTo>
                      <a:lnTo>
                        <a:pt x="635" y="88"/>
                      </a:lnTo>
                      <a:lnTo>
                        <a:pt x="637" y="92"/>
                      </a:lnTo>
                      <a:lnTo>
                        <a:pt x="637" y="95"/>
                      </a:lnTo>
                      <a:lnTo>
                        <a:pt x="635" y="97"/>
                      </a:lnTo>
                      <a:lnTo>
                        <a:pt x="633" y="97"/>
                      </a:lnTo>
                      <a:lnTo>
                        <a:pt x="633" y="97"/>
                      </a:lnTo>
                      <a:lnTo>
                        <a:pt x="628" y="99"/>
                      </a:lnTo>
                      <a:lnTo>
                        <a:pt x="621" y="102"/>
                      </a:lnTo>
                      <a:lnTo>
                        <a:pt x="613" y="109"/>
                      </a:lnTo>
                      <a:lnTo>
                        <a:pt x="602" y="119"/>
                      </a:lnTo>
                      <a:lnTo>
                        <a:pt x="594" y="130"/>
                      </a:lnTo>
                      <a:lnTo>
                        <a:pt x="585" y="144"/>
                      </a:lnTo>
                      <a:lnTo>
                        <a:pt x="580" y="157"/>
                      </a:lnTo>
                      <a:lnTo>
                        <a:pt x="578" y="164"/>
                      </a:lnTo>
                      <a:lnTo>
                        <a:pt x="578" y="173"/>
                      </a:lnTo>
                      <a:lnTo>
                        <a:pt x="578" y="173"/>
                      </a:lnTo>
                      <a:lnTo>
                        <a:pt x="580" y="187"/>
                      </a:lnTo>
                      <a:lnTo>
                        <a:pt x="583" y="199"/>
                      </a:lnTo>
                      <a:lnTo>
                        <a:pt x="587" y="209"/>
                      </a:lnTo>
                      <a:lnTo>
                        <a:pt x="592" y="216"/>
                      </a:lnTo>
                      <a:lnTo>
                        <a:pt x="602" y="225"/>
                      </a:lnTo>
                      <a:lnTo>
                        <a:pt x="606" y="228"/>
                      </a:lnTo>
                      <a:lnTo>
                        <a:pt x="606" y="228"/>
                      </a:lnTo>
                      <a:close/>
                      <a:moveTo>
                        <a:pt x="1920" y="664"/>
                      </a:moveTo>
                      <a:lnTo>
                        <a:pt x="1900" y="664"/>
                      </a:lnTo>
                      <a:lnTo>
                        <a:pt x="1900" y="311"/>
                      </a:lnTo>
                      <a:lnTo>
                        <a:pt x="1920" y="311"/>
                      </a:lnTo>
                      <a:lnTo>
                        <a:pt x="1920" y="664"/>
                      </a:lnTo>
                      <a:close/>
                      <a:moveTo>
                        <a:pt x="1872" y="664"/>
                      </a:moveTo>
                      <a:lnTo>
                        <a:pt x="1851" y="664"/>
                      </a:lnTo>
                      <a:lnTo>
                        <a:pt x="1851" y="311"/>
                      </a:lnTo>
                      <a:lnTo>
                        <a:pt x="1872" y="311"/>
                      </a:lnTo>
                      <a:lnTo>
                        <a:pt x="1872" y="664"/>
                      </a:lnTo>
                      <a:close/>
                      <a:moveTo>
                        <a:pt x="1830" y="664"/>
                      </a:moveTo>
                      <a:lnTo>
                        <a:pt x="1803" y="664"/>
                      </a:lnTo>
                      <a:lnTo>
                        <a:pt x="1803" y="311"/>
                      </a:lnTo>
                      <a:lnTo>
                        <a:pt x="1830" y="311"/>
                      </a:lnTo>
                      <a:lnTo>
                        <a:pt x="1830" y="664"/>
                      </a:lnTo>
                      <a:close/>
                      <a:moveTo>
                        <a:pt x="654" y="311"/>
                      </a:moveTo>
                      <a:lnTo>
                        <a:pt x="682" y="311"/>
                      </a:lnTo>
                      <a:lnTo>
                        <a:pt x="682" y="664"/>
                      </a:lnTo>
                      <a:lnTo>
                        <a:pt x="654" y="664"/>
                      </a:lnTo>
                      <a:lnTo>
                        <a:pt x="654" y="311"/>
                      </a:lnTo>
                      <a:close/>
                      <a:moveTo>
                        <a:pt x="703" y="311"/>
                      </a:moveTo>
                      <a:lnTo>
                        <a:pt x="723" y="311"/>
                      </a:lnTo>
                      <a:lnTo>
                        <a:pt x="723" y="664"/>
                      </a:lnTo>
                      <a:lnTo>
                        <a:pt x="703" y="664"/>
                      </a:lnTo>
                      <a:lnTo>
                        <a:pt x="703" y="311"/>
                      </a:lnTo>
                      <a:close/>
                      <a:moveTo>
                        <a:pt x="751" y="311"/>
                      </a:moveTo>
                      <a:lnTo>
                        <a:pt x="772" y="311"/>
                      </a:lnTo>
                      <a:lnTo>
                        <a:pt x="772" y="664"/>
                      </a:lnTo>
                      <a:lnTo>
                        <a:pt x="751" y="664"/>
                      </a:lnTo>
                      <a:lnTo>
                        <a:pt x="751" y="311"/>
                      </a:lnTo>
                      <a:close/>
                      <a:moveTo>
                        <a:pt x="647" y="104"/>
                      </a:moveTo>
                      <a:lnTo>
                        <a:pt x="765" y="104"/>
                      </a:lnTo>
                      <a:lnTo>
                        <a:pt x="765" y="104"/>
                      </a:lnTo>
                      <a:lnTo>
                        <a:pt x="770" y="109"/>
                      </a:lnTo>
                      <a:lnTo>
                        <a:pt x="782" y="121"/>
                      </a:lnTo>
                      <a:lnTo>
                        <a:pt x="789" y="130"/>
                      </a:lnTo>
                      <a:lnTo>
                        <a:pt x="794" y="140"/>
                      </a:lnTo>
                      <a:lnTo>
                        <a:pt x="798" y="152"/>
                      </a:lnTo>
                      <a:lnTo>
                        <a:pt x="799" y="166"/>
                      </a:lnTo>
                      <a:lnTo>
                        <a:pt x="799" y="166"/>
                      </a:lnTo>
                      <a:lnTo>
                        <a:pt x="798" y="178"/>
                      </a:lnTo>
                      <a:lnTo>
                        <a:pt x="796" y="189"/>
                      </a:lnTo>
                      <a:lnTo>
                        <a:pt x="791" y="195"/>
                      </a:lnTo>
                      <a:lnTo>
                        <a:pt x="786" y="201"/>
                      </a:lnTo>
                      <a:lnTo>
                        <a:pt x="780" y="204"/>
                      </a:lnTo>
                      <a:lnTo>
                        <a:pt x="777" y="206"/>
                      </a:lnTo>
                      <a:lnTo>
                        <a:pt x="772" y="208"/>
                      </a:lnTo>
                      <a:lnTo>
                        <a:pt x="633" y="208"/>
                      </a:lnTo>
                      <a:lnTo>
                        <a:pt x="633" y="208"/>
                      </a:lnTo>
                      <a:lnTo>
                        <a:pt x="630" y="206"/>
                      </a:lnTo>
                      <a:lnTo>
                        <a:pt x="625" y="204"/>
                      </a:lnTo>
                      <a:lnTo>
                        <a:pt x="620" y="202"/>
                      </a:lnTo>
                      <a:lnTo>
                        <a:pt x="614" y="197"/>
                      </a:lnTo>
                      <a:lnTo>
                        <a:pt x="611" y="189"/>
                      </a:lnTo>
                      <a:lnTo>
                        <a:pt x="607" y="180"/>
                      </a:lnTo>
                      <a:lnTo>
                        <a:pt x="606" y="166"/>
                      </a:lnTo>
                      <a:lnTo>
                        <a:pt x="606" y="166"/>
                      </a:lnTo>
                      <a:lnTo>
                        <a:pt x="607" y="152"/>
                      </a:lnTo>
                      <a:lnTo>
                        <a:pt x="613" y="140"/>
                      </a:lnTo>
                      <a:lnTo>
                        <a:pt x="620" y="130"/>
                      </a:lnTo>
                      <a:lnTo>
                        <a:pt x="627" y="119"/>
                      </a:lnTo>
                      <a:lnTo>
                        <a:pt x="640" y="107"/>
                      </a:lnTo>
                      <a:lnTo>
                        <a:pt x="647" y="104"/>
                      </a:lnTo>
                      <a:lnTo>
                        <a:pt x="647" y="104"/>
                      </a:lnTo>
                      <a:close/>
                      <a:moveTo>
                        <a:pt x="647" y="76"/>
                      </a:moveTo>
                      <a:lnTo>
                        <a:pt x="751" y="76"/>
                      </a:lnTo>
                      <a:lnTo>
                        <a:pt x="751" y="90"/>
                      </a:lnTo>
                      <a:lnTo>
                        <a:pt x="647" y="90"/>
                      </a:lnTo>
                      <a:lnTo>
                        <a:pt x="647" y="76"/>
                      </a:lnTo>
                      <a:close/>
                      <a:moveTo>
                        <a:pt x="632" y="214"/>
                      </a:moveTo>
                      <a:lnTo>
                        <a:pt x="772" y="214"/>
                      </a:lnTo>
                      <a:lnTo>
                        <a:pt x="772" y="228"/>
                      </a:lnTo>
                      <a:lnTo>
                        <a:pt x="632" y="228"/>
                      </a:lnTo>
                      <a:lnTo>
                        <a:pt x="632" y="214"/>
                      </a:lnTo>
                      <a:close/>
                      <a:moveTo>
                        <a:pt x="730" y="69"/>
                      </a:moveTo>
                      <a:lnTo>
                        <a:pt x="668" y="69"/>
                      </a:lnTo>
                      <a:lnTo>
                        <a:pt x="703" y="35"/>
                      </a:lnTo>
                      <a:lnTo>
                        <a:pt x="730" y="69"/>
                      </a:lnTo>
                      <a:close/>
                      <a:moveTo>
                        <a:pt x="620" y="242"/>
                      </a:moveTo>
                      <a:lnTo>
                        <a:pt x="786" y="242"/>
                      </a:lnTo>
                      <a:lnTo>
                        <a:pt x="786" y="242"/>
                      </a:lnTo>
                      <a:lnTo>
                        <a:pt x="787" y="244"/>
                      </a:lnTo>
                      <a:lnTo>
                        <a:pt x="793" y="247"/>
                      </a:lnTo>
                      <a:lnTo>
                        <a:pt x="798" y="254"/>
                      </a:lnTo>
                      <a:lnTo>
                        <a:pt x="799" y="258"/>
                      </a:lnTo>
                      <a:lnTo>
                        <a:pt x="799" y="263"/>
                      </a:lnTo>
                      <a:lnTo>
                        <a:pt x="799" y="263"/>
                      </a:lnTo>
                      <a:lnTo>
                        <a:pt x="798" y="272"/>
                      </a:lnTo>
                      <a:lnTo>
                        <a:pt x="796" y="278"/>
                      </a:lnTo>
                      <a:lnTo>
                        <a:pt x="793" y="284"/>
                      </a:lnTo>
                      <a:lnTo>
                        <a:pt x="793" y="284"/>
                      </a:lnTo>
                      <a:lnTo>
                        <a:pt x="706" y="282"/>
                      </a:lnTo>
                      <a:lnTo>
                        <a:pt x="646" y="282"/>
                      </a:lnTo>
                      <a:lnTo>
                        <a:pt x="620" y="284"/>
                      </a:lnTo>
                      <a:lnTo>
                        <a:pt x="620" y="284"/>
                      </a:lnTo>
                      <a:lnTo>
                        <a:pt x="618" y="284"/>
                      </a:lnTo>
                      <a:lnTo>
                        <a:pt x="613" y="280"/>
                      </a:lnTo>
                      <a:lnTo>
                        <a:pt x="607" y="273"/>
                      </a:lnTo>
                      <a:lnTo>
                        <a:pt x="606" y="268"/>
                      </a:lnTo>
                      <a:lnTo>
                        <a:pt x="606" y="263"/>
                      </a:lnTo>
                      <a:lnTo>
                        <a:pt x="606" y="263"/>
                      </a:lnTo>
                      <a:lnTo>
                        <a:pt x="606" y="258"/>
                      </a:lnTo>
                      <a:lnTo>
                        <a:pt x="607" y="253"/>
                      </a:lnTo>
                      <a:lnTo>
                        <a:pt x="613" y="247"/>
                      </a:lnTo>
                      <a:lnTo>
                        <a:pt x="618" y="244"/>
                      </a:lnTo>
                      <a:lnTo>
                        <a:pt x="620" y="242"/>
                      </a:lnTo>
                      <a:lnTo>
                        <a:pt x="620" y="242"/>
                      </a:lnTo>
                      <a:close/>
                      <a:moveTo>
                        <a:pt x="710" y="1169"/>
                      </a:moveTo>
                      <a:lnTo>
                        <a:pt x="710" y="955"/>
                      </a:lnTo>
                      <a:lnTo>
                        <a:pt x="758" y="955"/>
                      </a:lnTo>
                      <a:lnTo>
                        <a:pt x="758" y="1169"/>
                      </a:lnTo>
                      <a:lnTo>
                        <a:pt x="710" y="1169"/>
                      </a:lnTo>
                      <a:close/>
                      <a:moveTo>
                        <a:pt x="1775" y="1702"/>
                      </a:moveTo>
                      <a:lnTo>
                        <a:pt x="1983" y="1702"/>
                      </a:lnTo>
                      <a:lnTo>
                        <a:pt x="1983" y="1702"/>
                      </a:lnTo>
                      <a:lnTo>
                        <a:pt x="1991" y="1703"/>
                      </a:lnTo>
                      <a:lnTo>
                        <a:pt x="1997" y="1709"/>
                      </a:lnTo>
                      <a:lnTo>
                        <a:pt x="2002" y="1714"/>
                      </a:lnTo>
                      <a:lnTo>
                        <a:pt x="2003" y="1722"/>
                      </a:lnTo>
                      <a:lnTo>
                        <a:pt x="2003" y="1722"/>
                      </a:lnTo>
                      <a:lnTo>
                        <a:pt x="2002" y="1731"/>
                      </a:lnTo>
                      <a:lnTo>
                        <a:pt x="1997" y="1736"/>
                      </a:lnTo>
                      <a:lnTo>
                        <a:pt x="1991" y="1742"/>
                      </a:lnTo>
                      <a:lnTo>
                        <a:pt x="1983" y="1743"/>
                      </a:lnTo>
                      <a:lnTo>
                        <a:pt x="1775" y="1743"/>
                      </a:lnTo>
                      <a:lnTo>
                        <a:pt x="1775" y="1743"/>
                      </a:lnTo>
                      <a:lnTo>
                        <a:pt x="1766" y="1742"/>
                      </a:lnTo>
                      <a:lnTo>
                        <a:pt x="1761" y="1736"/>
                      </a:lnTo>
                      <a:lnTo>
                        <a:pt x="1756" y="1731"/>
                      </a:lnTo>
                      <a:lnTo>
                        <a:pt x="1754" y="1722"/>
                      </a:lnTo>
                      <a:lnTo>
                        <a:pt x="1754" y="1722"/>
                      </a:lnTo>
                      <a:lnTo>
                        <a:pt x="1756" y="1714"/>
                      </a:lnTo>
                      <a:lnTo>
                        <a:pt x="1761" y="1709"/>
                      </a:lnTo>
                      <a:lnTo>
                        <a:pt x="1766" y="1703"/>
                      </a:lnTo>
                      <a:lnTo>
                        <a:pt x="1775" y="1702"/>
                      </a:lnTo>
                      <a:lnTo>
                        <a:pt x="1775" y="1702"/>
                      </a:lnTo>
                      <a:close/>
                      <a:moveTo>
                        <a:pt x="1775" y="1750"/>
                      </a:moveTo>
                      <a:lnTo>
                        <a:pt x="1983" y="1750"/>
                      </a:lnTo>
                      <a:lnTo>
                        <a:pt x="1983" y="1750"/>
                      </a:lnTo>
                      <a:lnTo>
                        <a:pt x="1991" y="1752"/>
                      </a:lnTo>
                      <a:lnTo>
                        <a:pt x="1997" y="1757"/>
                      </a:lnTo>
                      <a:lnTo>
                        <a:pt x="2002" y="1762"/>
                      </a:lnTo>
                      <a:lnTo>
                        <a:pt x="2003" y="1771"/>
                      </a:lnTo>
                      <a:lnTo>
                        <a:pt x="2003" y="1771"/>
                      </a:lnTo>
                      <a:lnTo>
                        <a:pt x="2002" y="1780"/>
                      </a:lnTo>
                      <a:lnTo>
                        <a:pt x="1997" y="1785"/>
                      </a:lnTo>
                      <a:lnTo>
                        <a:pt x="1991" y="1790"/>
                      </a:lnTo>
                      <a:lnTo>
                        <a:pt x="1983" y="1792"/>
                      </a:lnTo>
                      <a:lnTo>
                        <a:pt x="1775" y="1792"/>
                      </a:lnTo>
                      <a:lnTo>
                        <a:pt x="1775" y="1792"/>
                      </a:lnTo>
                      <a:lnTo>
                        <a:pt x="1766" y="1790"/>
                      </a:lnTo>
                      <a:lnTo>
                        <a:pt x="1761" y="1785"/>
                      </a:lnTo>
                      <a:lnTo>
                        <a:pt x="1756" y="1780"/>
                      </a:lnTo>
                      <a:lnTo>
                        <a:pt x="1754" y="1771"/>
                      </a:lnTo>
                      <a:lnTo>
                        <a:pt x="1754" y="1771"/>
                      </a:lnTo>
                      <a:lnTo>
                        <a:pt x="1756" y="1762"/>
                      </a:lnTo>
                      <a:lnTo>
                        <a:pt x="1761" y="1757"/>
                      </a:lnTo>
                      <a:lnTo>
                        <a:pt x="1766" y="1752"/>
                      </a:lnTo>
                      <a:lnTo>
                        <a:pt x="1775" y="1750"/>
                      </a:lnTo>
                      <a:lnTo>
                        <a:pt x="1775" y="1750"/>
                      </a:lnTo>
                      <a:close/>
                      <a:moveTo>
                        <a:pt x="1768" y="1812"/>
                      </a:moveTo>
                      <a:lnTo>
                        <a:pt x="1983" y="1812"/>
                      </a:lnTo>
                      <a:lnTo>
                        <a:pt x="1983" y="1930"/>
                      </a:lnTo>
                      <a:lnTo>
                        <a:pt x="1768" y="1930"/>
                      </a:lnTo>
                      <a:lnTo>
                        <a:pt x="1768" y="1812"/>
                      </a:lnTo>
                      <a:close/>
                      <a:moveTo>
                        <a:pt x="1775" y="1335"/>
                      </a:moveTo>
                      <a:lnTo>
                        <a:pt x="1983" y="1335"/>
                      </a:lnTo>
                      <a:lnTo>
                        <a:pt x="1983" y="1681"/>
                      </a:lnTo>
                      <a:lnTo>
                        <a:pt x="1775" y="1681"/>
                      </a:lnTo>
                      <a:lnTo>
                        <a:pt x="1775" y="1335"/>
                      </a:lnTo>
                      <a:close/>
                      <a:moveTo>
                        <a:pt x="1747" y="1301"/>
                      </a:moveTo>
                      <a:lnTo>
                        <a:pt x="1747" y="1301"/>
                      </a:lnTo>
                      <a:lnTo>
                        <a:pt x="1747" y="1294"/>
                      </a:lnTo>
                      <a:lnTo>
                        <a:pt x="1749" y="1288"/>
                      </a:lnTo>
                      <a:lnTo>
                        <a:pt x="1753" y="1285"/>
                      </a:lnTo>
                      <a:lnTo>
                        <a:pt x="1754" y="1283"/>
                      </a:lnTo>
                      <a:lnTo>
                        <a:pt x="1760" y="1282"/>
                      </a:lnTo>
                      <a:lnTo>
                        <a:pt x="1761" y="1282"/>
                      </a:lnTo>
                      <a:lnTo>
                        <a:pt x="1761" y="1280"/>
                      </a:lnTo>
                      <a:lnTo>
                        <a:pt x="1761" y="1280"/>
                      </a:lnTo>
                      <a:lnTo>
                        <a:pt x="1770" y="1278"/>
                      </a:lnTo>
                      <a:lnTo>
                        <a:pt x="1798" y="1278"/>
                      </a:lnTo>
                      <a:lnTo>
                        <a:pt x="1879" y="1278"/>
                      </a:lnTo>
                      <a:lnTo>
                        <a:pt x="1997" y="1280"/>
                      </a:lnTo>
                      <a:lnTo>
                        <a:pt x="1997" y="1280"/>
                      </a:lnTo>
                      <a:lnTo>
                        <a:pt x="1998" y="1278"/>
                      </a:lnTo>
                      <a:lnTo>
                        <a:pt x="2000" y="1278"/>
                      </a:lnTo>
                      <a:lnTo>
                        <a:pt x="2002" y="1278"/>
                      </a:lnTo>
                      <a:lnTo>
                        <a:pt x="2002" y="1282"/>
                      </a:lnTo>
                      <a:lnTo>
                        <a:pt x="2003" y="1294"/>
                      </a:lnTo>
                      <a:lnTo>
                        <a:pt x="2003" y="1294"/>
                      </a:lnTo>
                      <a:lnTo>
                        <a:pt x="2002" y="1307"/>
                      </a:lnTo>
                      <a:lnTo>
                        <a:pt x="2000" y="1316"/>
                      </a:lnTo>
                      <a:lnTo>
                        <a:pt x="1998" y="1320"/>
                      </a:lnTo>
                      <a:lnTo>
                        <a:pt x="1997" y="1321"/>
                      </a:lnTo>
                      <a:lnTo>
                        <a:pt x="1768" y="1321"/>
                      </a:lnTo>
                      <a:lnTo>
                        <a:pt x="1768" y="1321"/>
                      </a:lnTo>
                      <a:lnTo>
                        <a:pt x="1765" y="1321"/>
                      </a:lnTo>
                      <a:lnTo>
                        <a:pt x="1758" y="1320"/>
                      </a:lnTo>
                      <a:lnTo>
                        <a:pt x="1754" y="1316"/>
                      </a:lnTo>
                      <a:lnTo>
                        <a:pt x="1751" y="1313"/>
                      </a:lnTo>
                      <a:lnTo>
                        <a:pt x="1749" y="1307"/>
                      </a:lnTo>
                      <a:lnTo>
                        <a:pt x="1747" y="1301"/>
                      </a:lnTo>
                      <a:lnTo>
                        <a:pt x="1747" y="1301"/>
                      </a:lnTo>
                      <a:close/>
                      <a:moveTo>
                        <a:pt x="1734" y="1197"/>
                      </a:moveTo>
                      <a:lnTo>
                        <a:pt x="2024" y="1197"/>
                      </a:lnTo>
                      <a:lnTo>
                        <a:pt x="1990" y="1252"/>
                      </a:lnTo>
                      <a:lnTo>
                        <a:pt x="1768" y="1252"/>
                      </a:lnTo>
                      <a:lnTo>
                        <a:pt x="1734" y="1197"/>
                      </a:lnTo>
                      <a:close/>
                      <a:moveTo>
                        <a:pt x="481" y="2089"/>
                      </a:moveTo>
                      <a:lnTo>
                        <a:pt x="2128" y="2089"/>
                      </a:lnTo>
                      <a:lnTo>
                        <a:pt x="2128" y="2110"/>
                      </a:lnTo>
                      <a:lnTo>
                        <a:pt x="481" y="2110"/>
                      </a:lnTo>
                      <a:lnTo>
                        <a:pt x="481" y="2089"/>
                      </a:lnTo>
                      <a:close/>
                      <a:moveTo>
                        <a:pt x="467" y="2131"/>
                      </a:moveTo>
                      <a:lnTo>
                        <a:pt x="2170" y="2131"/>
                      </a:lnTo>
                      <a:lnTo>
                        <a:pt x="2170" y="2151"/>
                      </a:lnTo>
                      <a:lnTo>
                        <a:pt x="467" y="2151"/>
                      </a:lnTo>
                      <a:lnTo>
                        <a:pt x="467" y="2131"/>
                      </a:lnTo>
                      <a:close/>
                      <a:moveTo>
                        <a:pt x="633" y="816"/>
                      </a:moveTo>
                      <a:lnTo>
                        <a:pt x="2003" y="816"/>
                      </a:lnTo>
                      <a:lnTo>
                        <a:pt x="2003" y="830"/>
                      </a:lnTo>
                      <a:lnTo>
                        <a:pt x="633" y="830"/>
                      </a:lnTo>
                      <a:lnTo>
                        <a:pt x="633" y="816"/>
                      </a:lnTo>
                      <a:close/>
                      <a:moveTo>
                        <a:pt x="578" y="761"/>
                      </a:moveTo>
                      <a:lnTo>
                        <a:pt x="2038" y="761"/>
                      </a:lnTo>
                      <a:lnTo>
                        <a:pt x="2010" y="802"/>
                      </a:lnTo>
                      <a:lnTo>
                        <a:pt x="606" y="802"/>
                      </a:lnTo>
                      <a:lnTo>
                        <a:pt x="578" y="761"/>
                      </a:lnTo>
                      <a:close/>
                      <a:moveTo>
                        <a:pt x="530" y="719"/>
                      </a:moveTo>
                      <a:lnTo>
                        <a:pt x="2066" y="719"/>
                      </a:lnTo>
                      <a:lnTo>
                        <a:pt x="2066" y="740"/>
                      </a:lnTo>
                      <a:lnTo>
                        <a:pt x="530" y="740"/>
                      </a:lnTo>
                      <a:lnTo>
                        <a:pt x="530" y="719"/>
                      </a:lnTo>
                      <a:close/>
                      <a:moveTo>
                        <a:pt x="509" y="685"/>
                      </a:moveTo>
                      <a:lnTo>
                        <a:pt x="2107" y="685"/>
                      </a:lnTo>
                      <a:lnTo>
                        <a:pt x="2107" y="699"/>
                      </a:lnTo>
                      <a:lnTo>
                        <a:pt x="509" y="699"/>
                      </a:lnTo>
                      <a:lnTo>
                        <a:pt x="509" y="685"/>
                      </a:lnTo>
                      <a:close/>
                      <a:moveTo>
                        <a:pt x="633" y="1169"/>
                      </a:moveTo>
                      <a:lnTo>
                        <a:pt x="633" y="851"/>
                      </a:lnTo>
                      <a:lnTo>
                        <a:pt x="827" y="851"/>
                      </a:lnTo>
                      <a:lnTo>
                        <a:pt x="827" y="1169"/>
                      </a:lnTo>
                      <a:lnTo>
                        <a:pt x="793" y="1169"/>
                      </a:lnTo>
                      <a:lnTo>
                        <a:pt x="793" y="885"/>
                      </a:lnTo>
                      <a:lnTo>
                        <a:pt x="682" y="885"/>
                      </a:lnTo>
                      <a:lnTo>
                        <a:pt x="682" y="1169"/>
                      </a:lnTo>
                      <a:lnTo>
                        <a:pt x="633" y="1169"/>
                      </a:lnTo>
                      <a:close/>
                      <a:moveTo>
                        <a:pt x="614" y="1252"/>
                      </a:moveTo>
                      <a:lnTo>
                        <a:pt x="585" y="1183"/>
                      </a:lnTo>
                      <a:lnTo>
                        <a:pt x="886" y="1183"/>
                      </a:lnTo>
                      <a:lnTo>
                        <a:pt x="848" y="1252"/>
                      </a:lnTo>
                      <a:lnTo>
                        <a:pt x="614" y="1252"/>
                      </a:lnTo>
                      <a:close/>
                      <a:moveTo>
                        <a:pt x="627" y="1321"/>
                      </a:moveTo>
                      <a:lnTo>
                        <a:pt x="627" y="1321"/>
                      </a:lnTo>
                      <a:lnTo>
                        <a:pt x="623" y="1320"/>
                      </a:lnTo>
                      <a:lnTo>
                        <a:pt x="613" y="1313"/>
                      </a:lnTo>
                      <a:lnTo>
                        <a:pt x="607" y="1307"/>
                      </a:lnTo>
                      <a:lnTo>
                        <a:pt x="604" y="1302"/>
                      </a:lnTo>
                      <a:lnTo>
                        <a:pt x="601" y="1295"/>
                      </a:lnTo>
                      <a:lnTo>
                        <a:pt x="599" y="1287"/>
                      </a:lnTo>
                      <a:lnTo>
                        <a:pt x="599" y="1287"/>
                      </a:lnTo>
                      <a:lnTo>
                        <a:pt x="601" y="1278"/>
                      </a:lnTo>
                      <a:lnTo>
                        <a:pt x="602" y="1273"/>
                      </a:lnTo>
                      <a:lnTo>
                        <a:pt x="848" y="1273"/>
                      </a:lnTo>
                      <a:lnTo>
                        <a:pt x="848" y="1273"/>
                      </a:lnTo>
                      <a:lnTo>
                        <a:pt x="850" y="1275"/>
                      </a:lnTo>
                      <a:lnTo>
                        <a:pt x="855" y="1278"/>
                      </a:lnTo>
                      <a:lnTo>
                        <a:pt x="860" y="1285"/>
                      </a:lnTo>
                      <a:lnTo>
                        <a:pt x="862" y="1288"/>
                      </a:lnTo>
                      <a:lnTo>
                        <a:pt x="862" y="1294"/>
                      </a:lnTo>
                      <a:lnTo>
                        <a:pt x="862" y="1294"/>
                      </a:lnTo>
                      <a:lnTo>
                        <a:pt x="862" y="1299"/>
                      </a:lnTo>
                      <a:lnTo>
                        <a:pt x="860" y="1304"/>
                      </a:lnTo>
                      <a:lnTo>
                        <a:pt x="855" y="1313"/>
                      </a:lnTo>
                      <a:lnTo>
                        <a:pt x="848" y="1321"/>
                      </a:lnTo>
                      <a:lnTo>
                        <a:pt x="627" y="1321"/>
                      </a:lnTo>
                      <a:close/>
                      <a:moveTo>
                        <a:pt x="841" y="1342"/>
                      </a:moveTo>
                      <a:lnTo>
                        <a:pt x="841" y="1688"/>
                      </a:lnTo>
                      <a:lnTo>
                        <a:pt x="627" y="1688"/>
                      </a:lnTo>
                      <a:lnTo>
                        <a:pt x="627" y="1342"/>
                      </a:lnTo>
                      <a:lnTo>
                        <a:pt x="841" y="1342"/>
                      </a:lnTo>
                      <a:close/>
                      <a:moveTo>
                        <a:pt x="938" y="1259"/>
                      </a:moveTo>
                      <a:lnTo>
                        <a:pt x="938" y="1688"/>
                      </a:lnTo>
                      <a:lnTo>
                        <a:pt x="855" y="1688"/>
                      </a:lnTo>
                      <a:lnTo>
                        <a:pt x="855" y="1342"/>
                      </a:lnTo>
                      <a:lnTo>
                        <a:pt x="855" y="1342"/>
                      </a:lnTo>
                      <a:lnTo>
                        <a:pt x="860" y="1339"/>
                      </a:lnTo>
                      <a:lnTo>
                        <a:pt x="869" y="1328"/>
                      </a:lnTo>
                      <a:lnTo>
                        <a:pt x="874" y="1321"/>
                      </a:lnTo>
                      <a:lnTo>
                        <a:pt x="879" y="1313"/>
                      </a:lnTo>
                      <a:lnTo>
                        <a:pt x="881" y="1304"/>
                      </a:lnTo>
                      <a:lnTo>
                        <a:pt x="883" y="1294"/>
                      </a:lnTo>
                      <a:lnTo>
                        <a:pt x="883" y="1294"/>
                      </a:lnTo>
                      <a:lnTo>
                        <a:pt x="883" y="1285"/>
                      </a:lnTo>
                      <a:lnTo>
                        <a:pt x="881" y="1276"/>
                      </a:lnTo>
                      <a:lnTo>
                        <a:pt x="876" y="1266"/>
                      </a:lnTo>
                      <a:lnTo>
                        <a:pt x="870" y="1261"/>
                      </a:lnTo>
                      <a:lnTo>
                        <a:pt x="869" y="1259"/>
                      </a:lnTo>
                      <a:lnTo>
                        <a:pt x="907" y="1183"/>
                      </a:lnTo>
                      <a:lnTo>
                        <a:pt x="910" y="1183"/>
                      </a:lnTo>
                      <a:lnTo>
                        <a:pt x="910" y="1179"/>
                      </a:lnTo>
                      <a:lnTo>
                        <a:pt x="917" y="1183"/>
                      </a:lnTo>
                      <a:lnTo>
                        <a:pt x="938" y="1259"/>
                      </a:lnTo>
                      <a:close/>
                      <a:moveTo>
                        <a:pt x="1215" y="1287"/>
                      </a:moveTo>
                      <a:lnTo>
                        <a:pt x="1215" y="1688"/>
                      </a:lnTo>
                      <a:lnTo>
                        <a:pt x="966" y="1688"/>
                      </a:lnTo>
                      <a:lnTo>
                        <a:pt x="966" y="1287"/>
                      </a:lnTo>
                      <a:lnTo>
                        <a:pt x="1215" y="1287"/>
                      </a:lnTo>
                      <a:close/>
                      <a:moveTo>
                        <a:pt x="1222" y="1252"/>
                      </a:moveTo>
                      <a:lnTo>
                        <a:pt x="1215" y="1252"/>
                      </a:lnTo>
                      <a:lnTo>
                        <a:pt x="966" y="1252"/>
                      </a:lnTo>
                      <a:lnTo>
                        <a:pt x="966" y="1252"/>
                      </a:lnTo>
                      <a:lnTo>
                        <a:pt x="955" y="1216"/>
                      </a:lnTo>
                      <a:lnTo>
                        <a:pt x="950" y="1195"/>
                      </a:lnTo>
                      <a:lnTo>
                        <a:pt x="950" y="1190"/>
                      </a:lnTo>
                      <a:lnTo>
                        <a:pt x="950" y="1188"/>
                      </a:lnTo>
                      <a:lnTo>
                        <a:pt x="952" y="1190"/>
                      </a:lnTo>
                      <a:lnTo>
                        <a:pt x="952" y="1190"/>
                      </a:lnTo>
                      <a:lnTo>
                        <a:pt x="957" y="1195"/>
                      </a:lnTo>
                      <a:lnTo>
                        <a:pt x="966" y="1202"/>
                      </a:lnTo>
                      <a:lnTo>
                        <a:pt x="988" y="1218"/>
                      </a:lnTo>
                      <a:lnTo>
                        <a:pt x="1000" y="1224"/>
                      </a:lnTo>
                      <a:lnTo>
                        <a:pt x="1011" y="1230"/>
                      </a:lnTo>
                      <a:lnTo>
                        <a:pt x="1021" y="1233"/>
                      </a:lnTo>
                      <a:lnTo>
                        <a:pt x="1024" y="1233"/>
                      </a:lnTo>
                      <a:lnTo>
                        <a:pt x="1028" y="1231"/>
                      </a:lnTo>
                      <a:lnTo>
                        <a:pt x="1028" y="1231"/>
                      </a:lnTo>
                      <a:lnTo>
                        <a:pt x="1040" y="1221"/>
                      </a:lnTo>
                      <a:lnTo>
                        <a:pt x="1057" y="1205"/>
                      </a:lnTo>
                      <a:lnTo>
                        <a:pt x="1068" y="1198"/>
                      </a:lnTo>
                      <a:lnTo>
                        <a:pt x="1076" y="1193"/>
                      </a:lnTo>
                      <a:lnTo>
                        <a:pt x="1087" y="1190"/>
                      </a:lnTo>
                      <a:lnTo>
                        <a:pt x="1097" y="1190"/>
                      </a:lnTo>
                      <a:lnTo>
                        <a:pt x="1097" y="1190"/>
                      </a:lnTo>
                      <a:lnTo>
                        <a:pt x="1107" y="1192"/>
                      </a:lnTo>
                      <a:lnTo>
                        <a:pt x="1116" y="1195"/>
                      </a:lnTo>
                      <a:lnTo>
                        <a:pt x="1137" y="1205"/>
                      </a:lnTo>
                      <a:lnTo>
                        <a:pt x="1156" y="1214"/>
                      </a:lnTo>
                      <a:lnTo>
                        <a:pt x="1164" y="1216"/>
                      </a:lnTo>
                      <a:lnTo>
                        <a:pt x="1173" y="1218"/>
                      </a:lnTo>
                      <a:lnTo>
                        <a:pt x="1173" y="1218"/>
                      </a:lnTo>
                      <a:lnTo>
                        <a:pt x="1184" y="1216"/>
                      </a:lnTo>
                      <a:lnTo>
                        <a:pt x="1194" y="1212"/>
                      </a:lnTo>
                      <a:lnTo>
                        <a:pt x="1216" y="1200"/>
                      </a:lnTo>
                      <a:lnTo>
                        <a:pt x="1235" y="1190"/>
                      </a:lnTo>
                      <a:lnTo>
                        <a:pt x="1241" y="1188"/>
                      </a:lnTo>
                      <a:lnTo>
                        <a:pt x="1242" y="1188"/>
                      </a:lnTo>
                      <a:lnTo>
                        <a:pt x="1242" y="1190"/>
                      </a:lnTo>
                      <a:lnTo>
                        <a:pt x="1242" y="1190"/>
                      </a:lnTo>
                      <a:lnTo>
                        <a:pt x="1239" y="1204"/>
                      </a:lnTo>
                      <a:lnTo>
                        <a:pt x="1232" y="1224"/>
                      </a:lnTo>
                      <a:lnTo>
                        <a:pt x="1222" y="1252"/>
                      </a:lnTo>
                      <a:lnTo>
                        <a:pt x="1222" y="1252"/>
                      </a:lnTo>
                      <a:close/>
                      <a:moveTo>
                        <a:pt x="855" y="1162"/>
                      </a:moveTo>
                      <a:lnTo>
                        <a:pt x="869" y="1162"/>
                      </a:lnTo>
                      <a:lnTo>
                        <a:pt x="869" y="1162"/>
                      </a:lnTo>
                      <a:lnTo>
                        <a:pt x="876" y="1152"/>
                      </a:lnTo>
                      <a:lnTo>
                        <a:pt x="895" y="1124"/>
                      </a:lnTo>
                      <a:lnTo>
                        <a:pt x="910" y="1107"/>
                      </a:lnTo>
                      <a:lnTo>
                        <a:pt x="927" y="1086"/>
                      </a:lnTo>
                      <a:lnTo>
                        <a:pt x="948" y="1064"/>
                      </a:lnTo>
                      <a:lnTo>
                        <a:pt x="974" y="1041"/>
                      </a:lnTo>
                      <a:lnTo>
                        <a:pt x="1000" y="1019"/>
                      </a:lnTo>
                      <a:lnTo>
                        <a:pt x="1031" y="996"/>
                      </a:lnTo>
                      <a:lnTo>
                        <a:pt x="1064" y="975"/>
                      </a:lnTo>
                      <a:lnTo>
                        <a:pt x="1100" y="958"/>
                      </a:lnTo>
                      <a:lnTo>
                        <a:pt x="1121" y="949"/>
                      </a:lnTo>
                      <a:lnTo>
                        <a:pt x="1140" y="943"/>
                      </a:lnTo>
                      <a:lnTo>
                        <a:pt x="1161" y="936"/>
                      </a:lnTo>
                      <a:lnTo>
                        <a:pt x="1184" y="930"/>
                      </a:lnTo>
                      <a:lnTo>
                        <a:pt x="1206" y="925"/>
                      </a:lnTo>
                      <a:lnTo>
                        <a:pt x="1228" y="924"/>
                      </a:lnTo>
                      <a:lnTo>
                        <a:pt x="1253" y="920"/>
                      </a:lnTo>
                      <a:lnTo>
                        <a:pt x="1277" y="920"/>
                      </a:lnTo>
                      <a:lnTo>
                        <a:pt x="1277" y="920"/>
                      </a:lnTo>
                      <a:lnTo>
                        <a:pt x="1301" y="920"/>
                      </a:lnTo>
                      <a:lnTo>
                        <a:pt x="1325" y="924"/>
                      </a:lnTo>
                      <a:lnTo>
                        <a:pt x="1348" y="925"/>
                      </a:lnTo>
                      <a:lnTo>
                        <a:pt x="1370" y="930"/>
                      </a:lnTo>
                      <a:lnTo>
                        <a:pt x="1391" y="936"/>
                      </a:lnTo>
                      <a:lnTo>
                        <a:pt x="1412" y="943"/>
                      </a:lnTo>
                      <a:lnTo>
                        <a:pt x="1431" y="949"/>
                      </a:lnTo>
                      <a:lnTo>
                        <a:pt x="1450" y="958"/>
                      </a:lnTo>
                      <a:lnTo>
                        <a:pt x="1486" y="975"/>
                      </a:lnTo>
                      <a:lnTo>
                        <a:pt x="1519" y="996"/>
                      </a:lnTo>
                      <a:lnTo>
                        <a:pt x="1547" y="1019"/>
                      </a:lnTo>
                      <a:lnTo>
                        <a:pt x="1573" y="1041"/>
                      </a:lnTo>
                      <a:lnTo>
                        <a:pt x="1597" y="1064"/>
                      </a:lnTo>
                      <a:lnTo>
                        <a:pt x="1616" y="1086"/>
                      </a:lnTo>
                      <a:lnTo>
                        <a:pt x="1633" y="1107"/>
                      </a:lnTo>
                      <a:lnTo>
                        <a:pt x="1647" y="1124"/>
                      </a:lnTo>
                      <a:lnTo>
                        <a:pt x="1664" y="1152"/>
                      </a:lnTo>
                      <a:lnTo>
                        <a:pt x="1671" y="1162"/>
                      </a:lnTo>
                      <a:lnTo>
                        <a:pt x="1623" y="1162"/>
                      </a:lnTo>
                      <a:lnTo>
                        <a:pt x="1664" y="1238"/>
                      </a:lnTo>
                      <a:lnTo>
                        <a:pt x="1664" y="1238"/>
                      </a:lnTo>
                      <a:lnTo>
                        <a:pt x="1654" y="1264"/>
                      </a:lnTo>
                      <a:lnTo>
                        <a:pt x="1647" y="1287"/>
                      </a:lnTo>
                      <a:lnTo>
                        <a:pt x="1644" y="1301"/>
                      </a:lnTo>
                      <a:lnTo>
                        <a:pt x="1644" y="1301"/>
                      </a:lnTo>
                      <a:lnTo>
                        <a:pt x="1645" y="1306"/>
                      </a:lnTo>
                      <a:lnTo>
                        <a:pt x="1647" y="1311"/>
                      </a:lnTo>
                      <a:lnTo>
                        <a:pt x="1654" y="1323"/>
                      </a:lnTo>
                      <a:lnTo>
                        <a:pt x="1664" y="1335"/>
                      </a:lnTo>
                      <a:lnTo>
                        <a:pt x="1664" y="1681"/>
                      </a:lnTo>
                      <a:lnTo>
                        <a:pt x="1651" y="1681"/>
                      </a:lnTo>
                      <a:lnTo>
                        <a:pt x="1651" y="1688"/>
                      </a:lnTo>
                      <a:lnTo>
                        <a:pt x="1554" y="1688"/>
                      </a:lnTo>
                      <a:lnTo>
                        <a:pt x="1533" y="1667"/>
                      </a:lnTo>
                      <a:lnTo>
                        <a:pt x="1533" y="1667"/>
                      </a:lnTo>
                      <a:lnTo>
                        <a:pt x="1529" y="1631"/>
                      </a:lnTo>
                      <a:lnTo>
                        <a:pt x="1528" y="1605"/>
                      </a:lnTo>
                      <a:lnTo>
                        <a:pt x="1526" y="1591"/>
                      </a:lnTo>
                      <a:lnTo>
                        <a:pt x="1526" y="1591"/>
                      </a:lnTo>
                      <a:lnTo>
                        <a:pt x="1502" y="1569"/>
                      </a:lnTo>
                      <a:lnTo>
                        <a:pt x="1478" y="1550"/>
                      </a:lnTo>
                      <a:lnTo>
                        <a:pt x="1478" y="1515"/>
                      </a:lnTo>
                      <a:lnTo>
                        <a:pt x="1478" y="1508"/>
                      </a:lnTo>
                      <a:lnTo>
                        <a:pt x="1469" y="1508"/>
                      </a:lnTo>
                      <a:lnTo>
                        <a:pt x="1415" y="1465"/>
                      </a:lnTo>
                      <a:lnTo>
                        <a:pt x="1415" y="1363"/>
                      </a:lnTo>
                      <a:lnTo>
                        <a:pt x="1422" y="1335"/>
                      </a:lnTo>
                      <a:lnTo>
                        <a:pt x="1395" y="1307"/>
                      </a:lnTo>
                      <a:lnTo>
                        <a:pt x="1395" y="1307"/>
                      </a:lnTo>
                      <a:lnTo>
                        <a:pt x="1377" y="1318"/>
                      </a:lnTo>
                      <a:lnTo>
                        <a:pt x="1365" y="1328"/>
                      </a:lnTo>
                      <a:lnTo>
                        <a:pt x="1362" y="1332"/>
                      </a:lnTo>
                      <a:lnTo>
                        <a:pt x="1360" y="1335"/>
                      </a:lnTo>
                      <a:lnTo>
                        <a:pt x="1360" y="1335"/>
                      </a:lnTo>
                      <a:lnTo>
                        <a:pt x="1358" y="1347"/>
                      </a:lnTo>
                      <a:lnTo>
                        <a:pt x="1358" y="1352"/>
                      </a:lnTo>
                      <a:lnTo>
                        <a:pt x="1360" y="1356"/>
                      </a:lnTo>
                      <a:lnTo>
                        <a:pt x="1360" y="1356"/>
                      </a:lnTo>
                      <a:lnTo>
                        <a:pt x="1360" y="1370"/>
                      </a:lnTo>
                      <a:lnTo>
                        <a:pt x="1362" y="1380"/>
                      </a:lnTo>
                      <a:lnTo>
                        <a:pt x="1360" y="1384"/>
                      </a:lnTo>
                      <a:lnTo>
                        <a:pt x="1360" y="1384"/>
                      </a:lnTo>
                      <a:lnTo>
                        <a:pt x="1360" y="1384"/>
                      </a:lnTo>
                      <a:lnTo>
                        <a:pt x="1350" y="1382"/>
                      </a:lnTo>
                      <a:lnTo>
                        <a:pt x="1332" y="1384"/>
                      </a:lnTo>
                      <a:lnTo>
                        <a:pt x="1305" y="1384"/>
                      </a:lnTo>
                      <a:lnTo>
                        <a:pt x="1305" y="1363"/>
                      </a:lnTo>
                      <a:lnTo>
                        <a:pt x="1312" y="1335"/>
                      </a:lnTo>
                      <a:lnTo>
                        <a:pt x="1284" y="1307"/>
                      </a:lnTo>
                      <a:lnTo>
                        <a:pt x="1284" y="1307"/>
                      </a:lnTo>
                      <a:lnTo>
                        <a:pt x="1267" y="1318"/>
                      </a:lnTo>
                      <a:lnTo>
                        <a:pt x="1254" y="1328"/>
                      </a:lnTo>
                      <a:lnTo>
                        <a:pt x="1251" y="1332"/>
                      </a:lnTo>
                      <a:lnTo>
                        <a:pt x="1249" y="1335"/>
                      </a:lnTo>
                      <a:lnTo>
                        <a:pt x="1249" y="1335"/>
                      </a:lnTo>
                      <a:lnTo>
                        <a:pt x="1248" y="1347"/>
                      </a:lnTo>
                      <a:lnTo>
                        <a:pt x="1248" y="1352"/>
                      </a:lnTo>
                      <a:lnTo>
                        <a:pt x="1249" y="1356"/>
                      </a:lnTo>
                      <a:lnTo>
                        <a:pt x="1249" y="1356"/>
                      </a:lnTo>
                      <a:lnTo>
                        <a:pt x="1256" y="1363"/>
                      </a:lnTo>
                      <a:lnTo>
                        <a:pt x="1256" y="1453"/>
                      </a:lnTo>
                      <a:lnTo>
                        <a:pt x="1256" y="1467"/>
                      </a:lnTo>
                      <a:lnTo>
                        <a:pt x="1256" y="1688"/>
                      </a:lnTo>
                      <a:lnTo>
                        <a:pt x="1242" y="1688"/>
                      </a:lnTo>
                      <a:lnTo>
                        <a:pt x="1242" y="1252"/>
                      </a:lnTo>
                      <a:lnTo>
                        <a:pt x="1241" y="1252"/>
                      </a:lnTo>
                      <a:lnTo>
                        <a:pt x="1241" y="1252"/>
                      </a:lnTo>
                      <a:lnTo>
                        <a:pt x="1260" y="1200"/>
                      </a:lnTo>
                      <a:lnTo>
                        <a:pt x="1270" y="1169"/>
                      </a:lnTo>
                      <a:lnTo>
                        <a:pt x="1270" y="1169"/>
                      </a:lnTo>
                      <a:lnTo>
                        <a:pt x="1268" y="1167"/>
                      </a:lnTo>
                      <a:lnTo>
                        <a:pt x="1265" y="1166"/>
                      </a:lnTo>
                      <a:lnTo>
                        <a:pt x="1254" y="1166"/>
                      </a:lnTo>
                      <a:lnTo>
                        <a:pt x="1242" y="1167"/>
                      </a:lnTo>
                      <a:lnTo>
                        <a:pt x="1235" y="1169"/>
                      </a:lnTo>
                      <a:lnTo>
                        <a:pt x="1235" y="1169"/>
                      </a:lnTo>
                      <a:lnTo>
                        <a:pt x="1209" y="1186"/>
                      </a:lnTo>
                      <a:lnTo>
                        <a:pt x="1190" y="1198"/>
                      </a:lnTo>
                      <a:lnTo>
                        <a:pt x="1182" y="1202"/>
                      </a:lnTo>
                      <a:lnTo>
                        <a:pt x="1173" y="1204"/>
                      </a:lnTo>
                      <a:lnTo>
                        <a:pt x="1173" y="1204"/>
                      </a:lnTo>
                      <a:lnTo>
                        <a:pt x="1164" y="1202"/>
                      </a:lnTo>
                      <a:lnTo>
                        <a:pt x="1156" y="1198"/>
                      </a:lnTo>
                      <a:lnTo>
                        <a:pt x="1147" y="1193"/>
                      </a:lnTo>
                      <a:lnTo>
                        <a:pt x="1139" y="1185"/>
                      </a:lnTo>
                      <a:lnTo>
                        <a:pt x="1121" y="1171"/>
                      </a:lnTo>
                      <a:lnTo>
                        <a:pt x="1113" y="1166"/>
                      </a:lnTo>
                      <a:lnTo>
                        <a:pt x="1104" y="1162"/>
                      </a:lnTo>
                      <a:lnTo>
                        <a:pt x="1104" y="1162"/>
                      </a:lnTo>
                      <a:lnTo>
                        <a:pt x="1095" y="1162"/>
                      </a:lnTo>
                      <a:lnTo>
                        <a:pt x="1085" y="1167"/>
                      </a:lnTo>
                      <a:lnTo>
                        <a:pt x="1061" y="1179"/>
                      </a:lnTo>
                      <a:lnTo>
                        <a:pt x="1036" y="1195"/>
                      </a:lnTo>
                      <a:lnTo>
                        <a:pt x="1024" y="1200"/>
                      </a:lnTo>
                      <a:lnTo>
                        <a:pt x="1014" y="1204"/>
                      </a:lnTo>
                      <a:lnTo>
                        <a:pt x="1014" y="1204"/>
                      </a:lnTo>
                      <a:lnTo>
                        <a:pt x="1004" y="1204"/>
                      </a:lnTo>
                      <a:lnTo>
                        <a:pt x="993" y="1200"/>
                      </a:lnTo>
                      <a:lnTo>
                        <a:pt x="983" y="1195"/>
                      </a:lnTo>
                      <a:lnTo>
                        <a:pt x="974" y="1188"/>
                      </a:lnTo>
                      <a:lnTo>
                        <a:pt x="959" y="1174"/>
                      </a:lnTo>
                      <a:lnTo>
                        <a:pt x="952" y="1169"/>
                      </a:lnTo>
                      <a:lnTo>
                        <a:pt x="952" y="1169"/>
                      </a:lnTo>
                      <a:lnTo>
                        <a:pt x="947" y="1169"/>
                      </a:lnTo>
                      <a:lnTo>
                        <a:pt x="936" y="1171"/>
                      </a:lnTo>
                      <a:lnTo>
                        <a:pt x="910" y="1169"/>
                      </a:lnTo>
                      <a:lnTo>
                        <a:pt x="910" y="1169"/>
                      </a:lnTo>
                      <a:lnTo>
                        <a:pt x="903" y="1169"/>
                      </a:lnTo>
                      <a:lnTo>
                        <a:pt x="855" y="1169"/>
                      </a:lnTo>
                      <a:lnTo>
                        <a:pt x="855" y="1162"/>
                      </a:lnTo>
                      <a:close/>
                      <a:moveTo>
                        <a:pt x="1664" y="1757"/>
                      </a:moveTo>
                      <a:lnTo>
                        <a:pt x="1664" y="1785"/>
                      </a:lnTo>
                      <a:lnTo>
                        <a:pt x="1657" y="1785"/>
                      </a:lnTo>
                      <a:lnTo>
                        <a:pt x="1657" y="1788"/>
                      </a:lnTo>
                      <a:lnTo>
                        <a:pt x="1611" y="1750"/>
                      </a:lnTo>
                      <a:lnTo>
                        <a:pt x="1651" y="1750"/>
                      </a:lnTo>
                      <a:lnTo>
                        <a:pt x="1651" y="1757"/>
                      </a:lnTo>
                      <a:lnTo>
                        <a:pt x="1664" y="1757"/>
                      </a:lnTo>
                      <a:close/>
                      <a:moveTo>
                        <a:pt x="1664" y="1826"/>
                      </a:moveTo>
                      <a:lnTo>
                        <a:pt x="1664" y="1882"/>
                      </a:lnTo>
                      <a:lnTo>
                        <a:pt x="1664" y="1882"/>
                      </a:lnTo>
                      <a:lnTo>
                        <a:pt x="1649" y="1902"/>
                      </a:lnTo>
                      <a:lnTo>
                        <a:pt x="1637" y="1902"/>
                      </a:lnTo>
                      <a:lnTo>
                        <a:pt x="1637" y="1819"/>
                      </a:lnTo>
                      <a:lnTo>
                        <a:pt x="1626" y="1819"/>
                      </a:lnTo>
                      <a:lnTo>
                        <a:pt x="1623" y="1812"/>
                      </a:lnTo>
                      <a:lnTo>
                        <a:pt x="1581" y="1781"/>
                      </a:lnTo>
                      <a:lnTo>
                        <a:pt x="1581" y="1755"/>
                      </a:lnTo>
                      <a:lnTo>
                        <a:pt x="1657" y="1814"/>
                      </a:lnTo>
                      <a:lnTo>
                        <a:pt x="1657" y="1826"/>
                      </a:lnTo>
                      <a:lnTo>
                        <a:pt x="1664" y="1826"/>
                      </a:lnTo>
                      <a:close/>
                      <a:moveTo>
                        <a:pt x="1632" y="1923"/>
                      </a:moveTo>
                      <a:lnTo>
                        <a:pt x="1632" y="1923"/>
                      </a:lnTo>
                      <a:lnTo>
                        <a:pt x="1613" y="1949"/>
                      </a:lnTo>
                      <a:lnTo>
                        <a:pt x="1602" y="1965"/>
                      </a:lnTo>
                      <a:lnTo>
                        <a:pt x="1602" y="1965"/>
                      </a:lnTo>
                      <a:lnTo>
                        <a:pt x="1606" y="1972"/>
                      </a:lnTo>
                      <a:lnTo>
                        <a:pt x="1540" y="1972"/>
                      </a:lnTo>
                      <a:lnTo>
                        <a:pt x="1497" y="1923"/>
                      </a:lnTo>
                      <a:lnTo>
                        <a:pt x="1632" y="1923"/>
                      </a:lnTo>
                      <a:close/>
                      <a:moveTo>
                        <a:pt x="1619" y="1992"/>
                      </a:moveTo>
                      <a:lnTo>
                        <a:pt x="1619" y="1992"/>
                      </a:lnTo>
                      <a:lnTo>
                        <a:pt x="1668" y="2055"/>
                      </a:lnTo>
                      <a:lnTo>
                        <a:pt x="1486" y="2055"/>
                      </a:lnTo>
                      <a:lnTo>
                        <a:pt x="1446" y="1992"/>
                      </a:lnTo>
                      <a:lnTo>
                        <a:pt x="1619" y="1992"/>
                      </a:lnTo>
                      <a:close/>
                      <a:moveTo>
                        <a:pt x="1465" y="2055"/>
                      </a:moveTo>
                      <a:lnTo>
                        <a:pt x="1203" y="2055"/>
                      </a:lnTo>
                      <a:lnTo>
                        <a:pt x="1163" y="1992"/>
                      </a:lnTo>
                      <a:lnTo>
                        <a:pt x="1426" y="1992"/>
                      </a:lnTo>
                      <a:lnTo>
                        <a:pt x="1465" y="2055"/>
                      </a:lnTo>
                      <a:close/>
                      <a:moveTo>
                        <a:pt x="1182" y="2055"/>
                      </a:moveTo>
                      <a:lnTo>
                        <a:pt x="940" y="2055"/>
                      </a:lnTo>
                      <a:lnTo>
                        <a:pt x="896" y="1992"/>
                      </a:lnTo>
                      <a:lnTo>
                        <a:pt x="1142" y="1992"/>
                      </a:lnTo>
                      <a:lnTo>
                        <a:pt x="1182" y="2055"/>
                      </a:lnTo>
                      <a:close/>
                      <a:moveTo>
                        <a:pt x="912" y="2055"/>
                      </a:moveTo>
                      <a:lnTo>
                        <a:pt x="550" y="2055"/>
                      </a:lnTo>
                      <a:lnTo>
                        <a:pt x="621" y="1944"/>
                      </a:lnTo>
                      <a:lnTo>
                        <a:pt x="839" y="1944"/>
                      </a:lnTo>
                      <a:lnTo>
                        <a:pt x="912" y="2055"/>
                      </a:lnTo>
                      <a:close/>
                      <a:moveTo>
                        <a:pt x="834" y="1923"/>
                      </a:moveTo>
                      <a:lnTo>
                        <a:pt x="627" y="1923"/>
                      </a:lnTo>
                      <a:lnTo>
                        <a:pt x="627" y="1806"/>
                      </a:lnTo>
                      <a:lnTo>
                        <a:pt x="834" y="1806"/>
                      </a:lnTo>
                      <a:lnTo>
                        <a:pt x="834" y="1923"/>
                      </a:lnTo>
                      <a:close/>
                      <a:moveTo>
                        <a:pt x="855" y="1806"/>
                      </a:moveTo>
                      <a:lnTo>
                        <a:pt x="867" y="1806"/>
                      </a:lnTo>
                      <a:lnTo>
                        <a:pt x="891" y="1840"/>
                      </a:lnTo>
                      <a:lnTo>
                        <a:pt x="855" y="1840"/>
                      </a:lnTo>
                      <a:lnTo>
                        <a:pt x="855" y="1806"/>
                      </a:lnTo>
                      <a:close/>
                      <a:moveTo>
                        <a:pt x="886" y="1806"/>
                      </a:moveTo>
                      <a:lnTo>
                        <a:pt x="1109" y="1806"/>
                      </a:lnTo>
                      <a:lnTo>
                        <a:pt x="1133" y="1840"/>
                      </a:lnTo>
                      <a:lnTo>
                        <a:pt x="912" y="1840"/>
                      </a:lnTo>
                      <a:lnTo>
                        <a:pt x="886" y="1806"/>
                      </a:lnTo>
                      <a:close/>
                      <a:moveTo>
                        <a:pt x="1128" y="1806"/>
                      </a:moveTo>
                      <a:lnTo>
                        <a:pt x="1355" y="1806"/>
                      </a:lnTo>
                      <a:lnTo>
                        <a:pt x="1386" y="1840"/>
                      </a:lnTo>
                      <a:lnTo>
                        <a:pt x="1154" y="1840"/>
                      </a:lnTo>
                      <a:lnTo>
                        <a:pt x="1128" y="1806"/>
                      </a:lnTo>
                      <a:close/>
                      <a:moveTo>
                        <a:pt x="1336" y="1785"/>
                      </a:moveTo>
                      <a:lnTo>
                        <a:pt x="1237" y="1785"/>
                      </a:lnTo>
                      <a:lnTo>
                        <a:pt x="1211" y="1750"/>
                      </a:lnTo>
                      <a:lnTo>
                        <a:pt x="1303" y="1750"/>
                      </a:lnTo>
                      <a:lnTo>
                        <a:pt x="1336" y="1785"/>
                      </a:lnTo>
                      <a:close/>
                      <a:moveTo>
                        <a:pt x="1216" y="1785"/>
                      </a:moveTo>
                      <a:lnTo>
                        <a:pt x="1106" y="1785"/>
                      </a:lnTo>
                      <a:lnTo>
                        <a:pt x="1080" y="1750"/>
                      </a:lnTo>
                      <a:lnTo>
                        <a:pt x="1192" y="1750"/>
                      </a:lnTo>
                      <a:lnTo>
                        <a:pt x="1216" y="1785"/>
                      </a:lnTo>
                      <a:close/>
                      <a:moveTo>
                        <a:pt x="1085" y="1785"/>
                      </a:moveTo>
                      <a:lnTo>
                        <a:pt x="981" y="1785"/>
                      </a:lnTo>
                      <a:lnTo>
                        <a:pt x="955" y="1750"/>
                      </a:lnTo>
                      <a:lnTo>
                        <a:pt x="1061" y="1750"/>
                      </a:lnTo>
                      <a:lnTo>
                        <a:pt x="1085" y="1785"/>
                      </a:lnTo>
                      <a:close/>
                      <a:moveTo>
                        <a:pt x="960" y="1785"/>
                      </a:moveTo>
                      <a:lnTo>
                        <a:pt x="869" y="1785"/>
                      </a:lnTo>
                      <a:lnTo>
                        <a:pt x="869" y="1750"/>
                      </a:lnTo>
                      <a:lnTo>
                        <a:pt x="936" y="1750"/>
                      </a:lnTo>
                      <a:lnTo>
                        <a:pt x="960" y="1785"/>
                      </a:lnTo>
                      <a:close/>
                      <a:moveTo>
                        <a:pt x="848" y="1785"/>
                      </a:moveTo>
                      <a:lnTo>
                        <a:pt x="627" y="1785"/>
                      </a:lnTo>
                      <a:lnTo>
                        <a:pt x="627" y="1750"/>
                      </a:lnTo>
                      <a:lnTo>
                        <a:pt x="848" y="1750"/>
                      </a:lnTo>
                      <a:lnTo>
                        <a:pt x="848" y="1785"/>
                      </a:lnTo>
                      <a:close/>
                      <a:moveTo>
                        <a:pt x="1284" y="1729"/>
                      </a:moveTo>
                      <a:lnTo>
                        <a:pt x="1061" y="1729"/>
                      </a:lnTo>
                      <a:lnTo>
                        <a:pt x="1045" y="1709"/>
                      </a:lnTo>
                      <a:lnTo>
                        <a:pt x="1267" y="1709"/>
                      </a:lnTo>
                      <a:lnTo>
                        <a:pt x="1284" y="1729"/>
                      </a:lnTo>
                      <a:close/>
                      <a:moveTo>
                        <a:pt x="1040" y="1729"/>
                      </a:moveTo>
                      <a:lnTo>
                        <a:pt x="869" y="1729"/>
                      </a:lnTo>
                      <a:lnTo>
                        <a:pt x="869" y="1709"/>
                      </a:lnTo>
                      <a:lnTo>
                        <a:pt x="1026" y="1709"/>
                      </a:lnTo>
                      <a:lnTo>
                        <a:pt x="1040" y="1729"/>
                      </a:lnTo>
                      <a:close/>
                      <a:moveTo>
                        <a:pt x="848" y="1729"/>
                      </a:moveTo>
                      <a:lnTo>
                        <a:pt x="627" y="1729"/>
                      </a:lnTo>
                      <a:lnTo>
                        <a:pt x="627" y="1709"/>
                      </a:lnTo>
                      <a:lnTo>
                        <a:pt x="841" y="1709"/>
                      </a:lnTo>
                      <a:lnTo>
                        <a:pt x="848" y="1709"/>
                      </a:lnTo>
                      <a:lnTo>
                        <a:pt x="848" y="1729"/>
                      </a:lnTo>
                      <a:close/>
                      <a:moveTo>
                        <a:pt x="1284" y="1693"/>
                      </a:moveTo>
                      <a:lnTo>
                        <a:pt x="1284" y="1688"/>
                      </a:lnTo>
                      <a:lnTo>
                        <a:pt x="1284" y="1492"/>
                      </a:lnTo>
                      <a:lnTo>
                        <a:pt x="1312" y="1515"/>
                      </a:lnTo>
                      <a:lnTo>
                        <a:pt x="1312" y="1556"/>
                      </a:lnTo>
                      <a:lnTo>
                        <a:pt x="1367" y="1598"/>
                      </a:lnTo>
                      <a:lnTo>
                        <a:pt x="1367" y="1653"/>
                      </a:lnTo>
                      <a:lnTo>
                        <a:pt x="1367" y="1660"/>
                      </a:lnTo>
                      <a:lnTo>
                        <a:pt x="1367" y="1667"/>
                      </a:lnTo>
                      <a:lnTo>
                        <a:pt x="1415" y="1709"/>
                      </a:lnTo>
                      <a:lnTo>
                        <a:pt x="1415" y="1778"/>
                      </a:lnTo>
                      <a:lnTo>
                        <a:pt x="1471" y="1826"/>
                      </a:lnTo>
                      <a:lnTo>
                        <a:pt x="1471" y="1895"/>
                      </a:lnTo>
                      <a:lnTo>
                        <a:pt x="1286" y="1693"/>
                      </a:lnTo>
                      <a:lnTo>
                        <a:pt x="1284" y="1693"/>
                      </a:lnTo>
                      <a:close/>
                      <a:moveTo>
                        <a:pt x="1775" y="1152"/>
                      </a:moveTo>
                      <a:lnTo>
                        <a:pt x="1775" y="1152"/>
                      </a:lnTo>
                      <a:lnTo>
                        <a:pt x="1760" y="1122"/>
                      </a:lnTo>
                      <a:lnTo>
                        <a:pt x="1749" y="1103"/>
                      </a:lnTo>
                      <a:lnTo>
                        <a:pt x="1735" y="1083"/>
                      </a:lnTo>
                      <a:lnTo>
                        <a:pt x="1718" y="1060"/>
                      </a:lnTo>
                      <a:lnTo>
                        <a:pt x="1697" y="1036"/>
                      </a:lnTo>
                      <a:lnTo>
                        <a:pt x="1675" y="1012"/>
                      </a:lnTo>
                      <a:lnTo>
                        <a:pt x="1649" y="989"/>
                      </a:lnTo>
                      <a:lnTo>
                        <a:pt x="1619" y="965"/>
                      </a:lnTo>
                      <a:lnTo>
                        <a:pt x="1587" y="944"/>
                      </a:lnTo>
                      <a:lnTo>
                        <a:pt x="1550" y="924"/>
                      </a:lnTo>
                      <a:lnTo>
                        <a:pt x="1509" y="906"/>
                      </a:lnTo>
                      <a:lnTo>
                        <a:pt x="1488" y="899"/>
                      </a:lnTo>
                      <a:lnTo>
                        <a:pt x="1464" y="892"/>
                      </a:lnTo>
                      <a:lnTo>
                        <a:pt x="1441" y="885"/>
                      </a:lnTo>
                      <a:lnTo>
                        <a:pt x="1415" y="880"/>
                      </a:lnTo>
                      <a:lnTo>
                        <a:pt x="1389" y="877"/>
                      </a:lnTo>
                      <a:lnTo>
                        <a:pt x="1362" y="873"/>
                      </a:lnTo>
                      <a:lnTo>
                        <a:pt x="1334" y="872"/>
                      </a:lnTo>
                      <a:lnTo>
                        <a:pt x="1305" y="872"/>
                      </a:lnTo>
                      <a:lnTo>
                        <a:pt x="1305" y="872"/>
                      </a:lnTo>
                      <a:lnTo>
                        <a:pt x="1254" y="873"/>
                      </a:lnTo>
                      <a:lnTo>
                        <a:pt x="1206" y="879"/>
                      </a:lnTo>
                      <a:lnTo>
                        <a:pt x="1163" y="887"/>
                      </a:lnTo>
                      <a:lnTo>
                        <a:pt x="1123" y="899"/>
                      </a:lnTo>
                      <a:lnTo>
                        <a:pt x="1085" y="911"/>
                      </a:lnTo>
                      <a:lnTo>
                        <a:pt x="1050" y="927"/>
                      </a:lnTo>
                      <a:lnTo>
                        <a:pt x="1019" y="946"/>
                      </a:lnTo>
                      <a:lnTo>
                        <a:pt x="991" y="963"/>
                      </a:lnTo>
                      <a:lnTo>
                        <a:pt x="966" y="984"/>
                      </a:lnTo>
                      <a:lnTo>
                        <a:pt x="943" y="1003"/>
                      </a:lnTo>
                      <a:lnTo>
                        <a:pt x="922" y="1024"/>
                      </a:lnTo>
                      <a:lnTo>
                        <a:pt x="905" y="1045"/>
                      </a:lnTo>
                      <a:lnTo>
                        <a:pt x="889" y="1064"/>
                      </a:lnTo>
                      <a:lnTo>
                        <a:pt x="876" y="1083"/>
                      </a:lnTo>
                      <a:lnTo>
                        <a:pt x="855" y="1117"/>
                      </a:lnTo>
                      <a:lnTo>
                        <a:pt x="855" y="851"/>
                      </a:lnTo>
                      <a:lnTo>
                        <a:pt x="1775" y="851"/>
                      </a:lnTo>
                      <a:lnTo>
                        <a:pt x="1775" y="1152"/>
                      </a:lnTo>
                      <a:close/>
                      <a:moveTo>
                        <a:pt x="1907" y="1169"/>
                      </a:moveTo>
                      <a:lnTo>
                        <a:pt x="1858" y="1169"/>
                      </a:lnTo>
                      <a:lnTo>
                        <a:pt x="1858" y="955"/>
                      </a:lnTo>
                      <a:lnTo>
                        <a:pt x="1907" y="955"/>
                      </a:lnTo>
                      <a:lnTo>
                        <a:pt x="1907" y="1169"/>
                      </a:lnTo>
                      <a:close/>
                      <a:moveTo>
                        <a:pt x="1983" y="1169"/>
                      </a:moveTo>
                      <a:lnTo>
                        <a:pt x="1941" y="1169"/>
                      </a:lnTo>
                      <a:lnTo>
                        <a:pt x="1941" y="879"/>
                      </a:lnTo>
                      <a:lnTo>
                        <a:pt x="1830" y="879"/>
                      </a:lnTo>
                      <a:lnTo>
                        <a:pt x="1830" y="1169"/>
                      </a:lnTo>
                      <a:lnTo>
                        <a:pt x="1796" y="1169"/>
                      </a:lnTo>
                      <a:lnTo>
                        <a:pt x="1796" y="851"/>
                      </a:lnTo>
                      <a:lnTo>
                        <a:pt x="1983" y="851"/>
                      </a:lnTo>
                      <a:lnTo>
                        <a:pt x="1983" y="1169"/>
                      </a:lnTo>
                      <a:close/>
                      <a:moveTo>
                        <a:pt x="2062" y="2055"/>
                      </a:moveTo>
                      <a:lnTo>
                        <a:pt x="1689" y="2055"/>
                      </a:lnTo>
                      <a:lnTo>
                        <a:pt x="1768" y="1951"/>
                      </a:lnTo>
                      <a:lnTo>
                        <a:pt x="1988" y="1951"/>
                      </a:lnTo>
                      <a:lnTo>
                        <a:pt x="2062" y="2055"/>
                      </a:lnTo>
                      <a:close/>
                      <a:moveTo>
                        <a:pt x="2315" y="623"/>
                      </a:moveTo>
                      <a:lnTo>
                        <a:pt x="2315" y="623"/>
                      </a:lnTo>
                      <a:lnTo>
                        <a:pt x="2320" y="626"/>
                      </a:lnTo>
                      <a:lnTo>
                        <a:pt x="2322" y="631"/>
                      </a:lnTo>
                      <a:lnTo>
                        <a:pt x="2323" y="636"/>
                      </a:lnTo>
                      <a:lnTo>
                        <a:pt x="2322" y="643"/>
                      </a:lnTo>
                      <a:lnTo>
                        <a:pt x="2318" y="650"/>
                      </a:lnTo>
                      <a:lnTo>
                        <a:pt x="2315" y="657"/>
                      </a:lnTo>
                      <a:lnTo>
                        <a:pt x="2308" y="662"/>
                      </a:lnTo>
                      <a:lnTo>
                        <a:pt x="2301" y="664"/>
                      </a:lnTo>
                      <a:lnTo>
                        <a:pt x="2301" y="664"/>
                      </a:lnTo>
                      <a:lnTo>
                        <a:pt x="2292" y="664"/>
                      </a:lnTo>
                      <a:lnTo>
                        <a:pt x="2282" y="662"/>
                      </a:lnTo>
                      <a:lnTo>
                        <a:pt x="2261" y="657"/>
                      </a:lnTo>
                      <a:lnTo>
                        <a:pt x="2244" y="650"/>
                      </a:lnTo>
                      <a:lnTo>
                        <a:pt x="2240" y="647"/>
                      </a:lnTo>
                      <a:lnTo>
                        <a:pt x="2239" y="643"/>
                      </a:lnTo>
                      <a:lnTo>
                        <a:pt x="2239" y="643"/>
                      </a:lnTo>
                      <a:lnTo>
                        <a:pt x="2240" y="642"/>
                      </a:lnTo>
                      <a:lnTo>
                        <a:pt x="2247" y="643"/>
                      </a:lnTo>
                      <a:lnTo>
                        <a:pt x="2265" y="647"/>
                      </a:lnTo>
                      <a:lnTo>
                        <a:pt x="2285" y="652"/>
                      </a:lnTo>
                      <a:lnTo>
                        <a:pt x="2294" y="652"/>
                      </a:lnTo>
                      <a:lnTo>
                        <a:pt x="2301" y="650"/>
                      </a:lnTo>
                      <a:lnTo>
                        <a:pt x="2301" y="650"/>
                      </a:lnTo>
                      <a:lnTo>
                        <a:pt x="2304" y="647"/>
                      </a:lnTo>
                      <a:lnTo>
                        <a:pt x="2308" y="642"/>
                      </a:lnTo>
                      <a:lnTo>
                        <a:pt x="2308" y="631"/>
                      </a:lnTo>
                      <a:lnTo>
                        <a:pt x="2308" y="628"/>
                      </a:lnTo>
                      <a:lnTo>
                        <a:pt x="2308" y="624"/>
                      </a:lnTo>
                      <a:lnTo>
                        <a:pt x="2311" y="623"/>
                      </a:lnTo>
                      <a:lnTo>
                        <a:pt x="2315" y="623"/>
                      </a:lnTo>
                      <a:lnTo>
                        <a:pt x="2315" y="623"/>
                      </a:lnTo>
                      <a:close/>
                      <a:moveTo>
                        <a:pt x="2003" y="1501"/>
                      </a:moveTo>
                      <a:lnTo>
                        <a:pt x="2246" y="671"/>
                      </a:lnTo>
                      <a:lnTo>
                        <a:pt x="2273" y="678"/>
                      </a:lnTo>
                      <a:lnTo>
                        <a:pt x="2003" y="1556"/>
                      </a:lnTo>
                      <a:lnTo>
                        <a:pt x="2003" y="1501"/>
                      </a:lnTo>
                      <a:close/>
                      <a:moveTo>
                        <a:pt x="225" y="623"/>
                      </a:moveTo>
                      <a:lnTo>
                        <a:pt x="225" y="623"/>
                      </a:lnTo>
                      <a:lnTo>
                        <a:pt x="229" y="623"/>
                      </a:lnTo>
                      <a:lnTo>
                        <a:pt x="232" y="624"/>
                      </a:lnTo>
                      <a:lnTo>
                        <a:pt x="232" y="628"/>
                      </a:lnTo>
                      <a:lnTo>
                        <a:pt x="232" y="631"/>
                      </a:lnTo>
                      <a:lnTo>
                        <a:pt x="232" y="642"/>
                      </a:lnTo>
                      <a:lnTo>
                        <a:pt x="236" y="647"/>
                      </a:lnTo>
                      <a:lnTo>
                        <a:pt x="239" y="650"/>
                      </a:lnTo>
                      <a:lnTo>
                        <a:pt x="239" y="650"/>
                      </a:lnTo>
                      <a:lnTo>
                        <a:pt x="246" y="652"/>
                      </a:lnTo>
                      <a:lnTo>
                        <a:pt x="255" y="652"/>
                      </a:lnTo>
                      <a:lnTo>
                        <a:pt x="275" y="647"/>
                      </a:lnTo>
                      <a:lnTo>
                        <a:pt x="293" y="643"/>
                      </a:lnTo>
                      <a:lnTo>
                        <a:pt x="300" y="642"/>
                      </a:lnTo>
                      <a:lnTo>
                        <a:pt x="301" y="643"/>
                      </a:lnTo>
                      <a:lnTo>
                        <a:pt x="301" y="643"/>
                      </a:lnTo>
                      <a:lnTo>
                        <a:pt x="300" y="647"/>
                      </a:lnTo>
                      <a:lnTo>
                        <a:pt x="296" y="650"/>
                      </a:lnTo>
                      <a:lnTo>
                        <a:pt x="279" y="657"/>
                      </a:lnTo>
                      <a:lnTo>
                        <a:pt x="258" y="662"/>
                      </a:lnTo>
                      <a:lnTo>
                        <a:pt x="248" y="664"/>
                      </a:lnTo>
                      <a:lnTo>
                        <a:pt x="239" y="664"/>
                      </a:lnTo>
                      <a:lnTo>
                        <a:pt x="239" y="664"/>
                      </a:lnTo>
                      <a:lnTo>
                        <a:pt x="232" y="662"/>
                      </a:lnTo>
                      <a:lnTo>
                        <a:pt x="225" y="657"/>
                      </a:lnTo>
                      <a:lnTo>
                        <a:pt x="222" y="650"/>
                      </a:lnTo>
                      <a:lnTo>
                        <a:pt x="218" y="643"/>
                      </a:lnTo>
                      <a:lnTo>
                        <a:pt x="217" y="636"/>
                      </a:lnTo>
                      <a:lnTo>
                        <a:pt x="218" y="631"/>
                      </a:lnTo>
                      <a:lnTo>
                        <a:pt x="220" y="626"/>
                      </a:lnTo>
                      <a:lnTo>
                        <a:pt x="225" y="623"/>
                      </a:lnTo>
                      <a:lnTo>
                        <a:pt x="225" y="623"/>
                      </a:lnTo>
                      <a:close/>
                      <a:moveTo>
                        <a:pt x="533" y="1544"/>
                      </a:moveTo>
                      <a:lnTo>
                        <a:pt x="267" y="678"/>
                      </a:lnTo>
                      <a:lnTo>
                        <a:pt x="294" y="671"/>
                      </a:lnTo>
                      <a:lnTo>
                        <a:pt x="531" y="1482"/>
                      </a:lnTo>
                      <a:lnTo>
                        <a:pt x="533" y="1544"/>
                      </a:lnTo>
                      <a:close/>
                      <a:moveTo>
                        <a:pt x="855" y="1933"/>
                      </a:moveTo>
                      <a:lnTo>
                        <a:pt x="855" y="1923"/>
                      </a:lnTo>
                      <a:lnTo>
                        <a:pt x="952" y="1923"/>
                      </a:lnTo>
                      <a:lnTo>
                        <a:pt x="983" y="1972"/>
                      </a:lnTo>
                      <a:lnTo>
                        <a:pt x="883" y="1972"/>
                      </a:lnTo>
                      <a:lnTo>
                        <a:pt x="855" y="1933"/>
                      </a:lnTo>
                      <a:close/>
                      <a:moveTo>
                        <a:pt x="855" y="1902"/>
                      </a:moveTo>
                      <a:lnTo>
                        <a:pt x="855" y="1861"/>
                      </a:lnTo>
                      <a:lnTo>
                        <a:pt x="1028" y="1861"/>
                      </a:lnTo>
                      <a:lnTo>
                        <a:pt x="1057" y="1902"/>
                      </a:lnTo>
                      <a:lnTo>
                        <a:pt x="855" y="1902"/>
                      </a:lnTo>
                      <a:close/>
                      <a:moveTo>
                        <a:pt x="1049" y="1861"/>
                      </a:moveTo>
                      <a:lnTo>
                        <a:pt x="1298" y="1861"/>
                      </a:lnTo>
                      <a:lnTo>
                        <a:pt x="1327" y="1902"/>
                      </a:lnTo>
                      <a:lnTo>
                        <a:pt x="1078" y="1902"/>
                      </a:lnTo>
                      <a:lnTo>
                        <a:pt x="1049" y="1861"/>
                      </a:lnTo>
                      <a:close/>
                      <a:moveTo>
                        <a:pt x="1318" y="1861"/>
                      </a:moveTo>
                      <a:lnTo>
                        <a:pt x="1405" y="1861"/>
                      </a:lnTo>
                      <a:lnTo>
                        <a:pt x="1441" y="1902"/>
                      </a:lnTo>
                      <a:lnTo>
                        <a:pt x="1348" y="1902"/>
                      </a:lnTo>
                      <a:lnTo>
                        <a:pt x="1318" y="1861"/>
                      </a:lnTo>
                      <a:close/>
                      <a:moveTo>
                        <a:pt x="1505" y="1972"/>
                      </a:moveTo>
                      <a:lnTo>
                        <a:pt x="1280" y="1972"/>
                      </a:lnTo>
                      <a:lnTo>
                        <a:pt x="1249" y="1923"/>
                      </a:lnTo>
                      <a:lnTo>
                        <a:pt x="1460" y="1923"/>
                      </a:lnTo>
                      <a:lnTo>
                        <a:pt x="1505" y="1972"/>
                      </a:lnTo>
                      <a:close/>
                      <a:moveTo>
                        <a:pt x="1260" y="1972"/>
                      </a:moveTo>
                      <a:lnTo>
                        <a:pt x="1004" y="1972"/>
                      </a:lnTo>
                      <a:lnTo>
                        <a:pt x="972" y="1923"/>
                      </a:lnTo>
                      <a:lnTo>
                        <a:pt x="1228" y="1923"/>
                      </a:lnTo>
                      <a:lnTo>
                        <a:pt x="1260" y="1972"/>
                      </a:lnTo>
                      <a:close/>
                      <a:moveTo>
                        <a:pt x="1609" y="1902"/>
                      </a:moveTo>
                      <a:lnTo>
                        <a:pt x="1491" y="1902"/>
                      </a:lnTo>
                      <a:lnTo>
                        <a:pt x="1491" y="1826"/>
                      </a:lnTo>
                      <a:lnTo>
                        <a:pt x="1609" y="1826"/>
                      </a:lnTo>
                      <a:lnTo>
                        <a:pt x="1609" y="1902"/>
                      </a:lnTo>
                      <a:close/>
                      <a:moveTo>
                        <a:pt x="1284" y="1460"/>
                      </a:moveTo>
                      <a:lnTo>
                        <a:pt x="1284" y="1453"/>
                      </a:lnTo>
                      <a:lnTo>
                        <a:pt x="1270" y="1453"/>
                      </a:lnTo>
                      <a:lnTo>
                        <a:pt x="1270" y="1390"/>
                      </a:lnTo>
                      <a:lnTo>
                        <a:pt x="1291" y="1390"/>
                      </a:lnTo>
                      <a:lnTo>
                        <a:pt x="1291" y="1460"/>
                      </a:lnTo>
                      <a:lnTo>
                        <a:pt x="1284" y="1460"/>
                      </a:lnTo>
                      <a:close/>
                      <a:moveTo>
                        <a:pt x="1651" y="1709"/>
                      </a:moveTo>
                      <a:lnTo>
                        <a:pt x="1651" y="1729"/>
                      </a:lnTo>
                      <a:lnTo>
                        <a:pt x="1581" y="1729"/>
                      </a:lnTo>
                      <a:lnTo>
                        <a:pt x="1581" y="1709"/>
                      </a:lnTo>
                      <a:lnTo>
                        <a:pt x="1651" y="1709"/>
                      </a:lnTo>
                      <a:close/>
                      <a:moveTo>
                        <a:pt x="1443" y="1709"/>
                      </a:moveTo>
                      <a:lnTo>
                        <a:pt x="1561" y="1709"/>
                      </a:lnTo>
                      <a:lnTo>
                        <a:pt x="1561" y="1729"/>
                      </a:lnTo>
                      <a:lnTo>
                        <a:pt x="1561" y="1750"/>
                      </a:lnTo>
                      <a:lnTo>
                        <a:pt x="1561" y="1771"/>
                      </a:lnTo>
                      <a:lnTo>
                        <a:pt x="1443" y="1771"/>
                      </a:lnTo>
                      <a:lnTo>
                        <a:pt x="1443" y="1709"/>
                      </a:lnTo>
                      <a:close/>
                      <a:moveTo>
                        <a:pt x="1450" y="1515"/>
                      </a:moveTo>
                      <a:lnTo>
                        <a:pt x="1450" y="1551"/>
                      </a:lnTo>
                      <a:lnTo>
                        <a:pt x="1450" y="1551"/>
                      </a:lnTo>
                      <a:lnTo>
                        <a:pt x="1381" y="1551"/>
                      </a:lnTo>
                      <a:lnTo>
                        <a:pt x="1353" y="1551"/>
                      </a:lnTo>
                      <a:lnTo>
                        <a:pt x="1343" y="1551"/>
                      </a:lnTo>
                      <a:lnTo>
                        <a:pt x="1339" y="1550"/>
                      </a:lnTo>
                      <a:lnTo>
                        <a:pt x="1339" y="1550"/>
                      </a:lnTo>
                      <a:lnTo>
                        <a:pt x="1337" y="1546"/>
                      </a:lnTo>
                      <a:lnTo>
                        <a:pt x="1337" y="1541"/>
                      </a:lnTo>
                      <a:lnTo>
                        <a:pt x="1337" y="1531"/>
                      </a:lnTo>
                      <a:lnTo>
                        <a:pt x="1339" y="1515"/>
                      </a:lnTo>
                      <a:lnTo>
                        <a:pt x="1450" y="1515"/>
                      </a:lnTo>
                      <a:close/>
                      <a:moveTo>
                        <a:pt x="1505" y="1653"/>
                      </a:moveTo>
                      <a:lnTo>
                        <a:pt x="1388" y="1653"/>
                      </a:lnTo>
                      <a:lnTo>
                        <a:pt x="1388" y="1598"/>
                      </a:lnTo>
                      <a:lnTo>
                        <a:pt x="1505" y="1598"/>
                      </a:lnTo>
                      <a:lnTo>
                        <a:pt x="1505" y="1653"/>
                      </a:lnTo>
                      <a:close/>
                      <a:moveTo>
                        <a:pt x="1408" y="1460"/>
                      </a:moveTo>
                      <a:lnTo>
                        <a:pt x="1408" y="1460"/>
                      </a:lnTo>
                      <a:lnTo>
                        <a:pt x="1381" y="1460"/>
                      </a:lnTo>
                      <a:lnTo>
                        <a:pt x="1381" y="1390"/>
                      </a:lnTo>
                      <a:lnTo>
                        <a:pt x="1381" y="1390"/>
                      </a:lnTo>
                      <a:lnTo>
                        <a:pt x="1382" y="1389"/>
                      </a:lnTo>
                      <a:lnTo>
                        <a:pt x="1384" y="1389"/>
                      </a:lnTo>
                      <a:lnTo>
                        <a:pt x="1393" y="1387"/>
                      </a:lnTo>
                      <a:lnTo>
                        <a:pt x="1403" y="1389"/>
                      </a:lnTo>
                      <a:lnTo>
                        <a:pt x="1408" y="1390"/>
                      </a:lnTo>
                      <a:lnTo>
                        <a:pt x="1408" y="1390"/>
                      </a:lnTo>
                      <a:lnTo>
                        <a:pt x="1410" y="1399"/>
                      </a:lnTo>
                      <a:lnTo>
                        <a:pt x="1410" y="1418"/>
                      </a:lnTo>
                      <a:lnTo>
                        <a:pt x="1408" y="1460"/>
                      </a:lnTo>
                      <a:lnTo>
                        <a:pt x="1408" y="1460"/>
                      </a:lnTo>
                      <a:close/>
                      <a:moveTo>
                        <a:pt x="1367" y="1460"/>
                      </a:moveTo>
                      <a:lnTo>
                        <a:pt x="1305" y="1460"/>
                      </a:lnTo>
                      <a:lnTo>
                        <a:pt x="1305" y="1397"/>
                      </a:lnTo>
                      <a:lnTo>
                        <a:pt x="1360" y="1397"/>
                      </a:lnTo>
                      <a:lnTo>
                        <a:pt x="1367" y="1460"/>
                      </a:lnTo>
                      <a:close/>
                      <a:moveTo>
                        <a:pt x="1405" y="1356"/>
                      </a:moveTo>
                      <a:lnTo>
                        <a:pt x="1382" y="1356"/>
                      </a:lnTo>
                      <a:lnTo>
                        <a:pt x="1382" y="1356"/>
                      </a:lnTo>
                      <a:lnTo>
                        <a:pt x="1377" y="1349"/>
                      </a:lnTo>
                      <a:lnTo>
                        <a:pt x="1376" y="1345"/>
                      </a:lnTo>
                      <a:lnTo>
                        <a:pt x="1374" y="1342"/>
                      </a:lnTo>
                      <a:lnTo>
                        <a:pt x="1374" y="1342"/>
                      </a:lnTo>
                      <a:lnTo>
                        <a:pt x="1376" y="1340"/>
                      </a:lnTo>
                      <a:lnTo>
                        <a:pt x="1377" y="1337"/>
                      </a:lnTo>
                      <a:lnTo>
                        <a:pt x="1384" y="1332"/>
                      </a:lnTo>
                      <a:lnTo>
                        <a:pt x="1395" y="1328"/>
                      </a:lnTo>
                      <a:lnTo>
                        <a:pt x="1395" y="1328"/>
                      </a:lnTo>
                      <a:lnTo>
                        <a:pt x="1401" y="1332"/>
                      </a:lnTo>
                      <a:lnTo>
                        <a:pt x="1407" y="1335"/>
                      </a:lnTo>
                      <a:lnTo>
                        <a:pt x="1408" y="1339"/>
                      </a:lnTo>
                      <a:lnTo>
                        <a:pt x="1408" y="1342"/>
                      </a:lnTo>
                      <a:lnTo>
                        <a:pt x="1408" y="1342"/>
                      </a:lnTo>
                      <a:lnTo>
                        <a:pt x="1408" y="1349"/>
                      </a:lnTo>
                      <a:lnTo>
                        <a:pt x="1405" y="1356"/>
                      </a:lnTo>
                      <a:lnTo>
                        <a:pt x="1405" y="1356"/>
                      </a:lnTo>
                      <a:close/>
                      <a:moveTo>
                        <a:pt x="1294" y="1356"/>
                      </a:moveTo>
                      <a:lnTo>
                        <a:pt x="1272" y="1356"/>
                      </a:lnTo>
                      <a:lnTo>
                        <a:pt x="1272" y="1356"/>
                      </a:lnTo>
                      <a:lnTo>
                        <a:pt x="1267" y="1349"/>
                      </a:lnTo>
                      <a:lnTo>
                        <a:pt x="1265" y="1345"/>
                      </a:lnTo>
                      <a:lnTo>
                        <a:pt x="1263" y="1342"/>
                      </a:lnTo>
                      <a:lnTo>
                        <a:pt x="1263" y="1342"/>
                      </a:lnTo>
                      <a:lnTo>
                        <a:pt x="1265" y="1340"/>
                      </a:lnTo>
                      <a:lnTo>
                        <a:pt x="1267" y="1337"/>
                      </a:lnTo>
                      <a:lnTo>
                        <a:pt x="1273" y="1332"/>
                      </a:lnTo>
                      <a:lnTo>
                        <a:pt x="1284" y="1328"/>
                      </a:lnTo>
                      <a:lnTo>
                        <a:pt x="1284" y="1328"/>
                      </a:lnTo>
                      <a:lnTo>
                        <a:pt x="1291" y="1332"/>
                      </a:lnTo>
                      <a:lnTo>
                        <a:pt x="1296" y="1335"/>
                      </a:lnTo>
                      <a:lnTo>
                        <a:pt x="1298" y="1339"/>
                      </a:lnTo>
                      <a:lnTo>
                        <a:pt x="1298" y="1342"/>
                      </a:lnTo>
                      <a:lnTo>
                        <a:pt x="1298" y="1342"/>
                      </a:lnTo>
                      <a:lnTo>
                        <a:pt x="1298" y="1349"/>
                      </a:lnTo>
                      <a:lnTo>
                        <a:pt x="1294" y="1356"/>
                      </a:lnTo>
                      <a:lnTo>
                        <a:pt x="1294" y="1356"/>
                      </a:lnTo>
                      <a:close/>
                      <a:moveTo>
                        <a:pt x="1796" y="104"/>
                      </a:moveTo>
                      <a:lnTo>
                        <a:pt x="1913" y="104"/>
                      </a:lnTo>
                      <a:lnTo>
                        <a:pt x="1913" y="104"/>
                      </a:lnTo>
                      <a:lnTo>
                        <a:pt x="1919" y="109"/>
                      </a:lnTo>
                      <a:lnTo>
                        <a:pt x="1931" y="121"/>
                      </a:lnTo>
                      <a:lnTo>
                        <a:pt x="1938" y="130"/>
                      </a:lnTo>
                      <a:lnTo>
                        <a:pt x="1943" y="140"/>
                      </a:lnTo>
                      <a:lnTo>
                        <a:pt x="1946" y="152"/>
                      </a:lnTo>
                      <a:lnTo>
                        <a:pt x="1948" y="166"/>
                      </a:lnTo>
                      <a:lnTo>
                        <a:pt x="1948" y="166"/>
                      </a:lnTo>
                      <a:lnTo>
                        <a:pt x="1946" y="178"/>
                      </a:lnTo>
                      <a:lnTo>
                        <a:pt x="1945" y="189"/>
                      </a:lnTo>
                      <a:lnTo>
                        <a:pt x="1939" y="195"/>
                      </a:lnTo>
                      <a:lnTo>
                        <a:pt x="1934" y="201"/>
                      </a:lnTo>
                      <a:lnTo>
                        <a:pt x="1929" y="204"/>
                      </a:lnTo>
                      <a:lnTo>
                        <a:pt x="1926" y="206"/>
                      </a:lnTo>
                      <a:lnTo>
                        <a:pt x="1920" y="208"/>
                      </a:lnTo>
                      <a:lnTo>
                        <a:pt x="1782" y="208"/>
                      </a:lnTo>
                      <a:lnTo>
                        <a:pt x="1782" y="208"/>
                      </a:lnTo>
                      <a:lnTo>
                        <a:pt x="1779" y="206"/>
                      </a:lnTo>
                      <a:lnTo>
                        <a:pt x="1773" y="204"/>
                      </a:lnTo>
                      <a:lnTo>
                        <a:pt x="1768" y="202"/>
                      </a:lnTo>
                      <a:lnTo>
                        <a:pt x="1763" y="197"/>
                      </a:lnTo>
                      <a:lnTo>
                        <a:pt x="1760" y="189"/>
                      </a:lnTo>
                      <a:lnTo>
                        <a:pt x="1756" y="180"/>
                      </a:lnTo>
                      <a:lnTo>
                        <a:pt x="1754" y="166"/>
                      </a:lnTo>
                      <a:lnTo>
                        <a:pt x="1754" y="166"/>
                      </a:lnTo>
                      <a:lnTo>
                        <a:pt x="1756" y="152"/>
                      </a:lnTo>
                      <a:lnTo>
                        <a:pt x="1761" y="140"/>
                      </a:lnTo>
                      <a:lnTo>
                        <a:pt x="1768" y="130"/>
                      </a:lnTo>
                      <a:lnTo>
                        <a:pt x="1775" y="119"/>
                      </a:lnTo>
                      <a:lnTo>
                        <a:pt x="1789" y="107"/>
                      </a:lnTo>
                      <a:lnTo>
                        <a:pt x="1796" y="104"/>
                      </a:lnTo>
                      <a:lnTo>
                        <a:pt x="1796" y="104"/>
                      </a:lnTo>
                      <a:close/>
                      <a:moveTo>
                        <a:pt x="1796" y="76"/>
                      </a:moveTo>
                      <a:lnTo>
                        <a:pt x="1900" y="76"/>
                      </a:lnTo>
                      <a:lnTo>
                        <a:pt x="1900" y="90"/>
                      </a:lnTo>
                      <a:lnTo>
                        <a:pt x="1796" y="90"/>
                      </a:lnTo>
                      <a:lnTo>
                        <a:pt x="1796" y="76"/>
                      </a:lnTo>
                      <a:close/>
                      <a:moveTo>
                        <a:pt x="1780" y="214"/>
                      </a:moveTo>
                      <a:lnTo>
                        <a:pt x="1920" y="214"/>
                      </a:lnTo>
                      <a:lnTo>
                        <a:pt x="1920" y="228"/>
                      </a:lnTo>
                      <a:lnTo>
                        <a:pt x="1780" y="228"/>
                      </a:lnTo>
                      <a:lnTo>
                        <a:pt x="1780" y="214"/>
                      </a:lnTo>
                      <a:close/>
                      <a:moveTo>
                        <a:pt x="1879" y="69"/>
                      </a:moveTo>
                      <a:lnTo>
                        <a:pt x="1817" y="69"/>
                      </a:lnTo>
                      <a:lnTo>
                        <a:pt x="1851" y="35"/>
                      </a:lnTo>
                      <a:lnTo>
                        <a:pt x="1879" y="69"/>
                      </a:lnTo>
                      <a:close/>
                      <a:moveTo>
                        <a:pt x="1768" y="242"/>
                      </a:moveTo>
                      <a:lnTo>
                        <a:pt x="1934" y="242"/>
                      </a:lnTo>
                      <a:lnTo>
                        <a:pt x="1934" y="242"/>
                      </a:lnTo>
                      <a:lnTo>
                        <a:pt x="1936" y="244"/>
                      </a:lnTo>
                      <a:lnTo>
                        <a:pt x="1941" y="247"/>
                      </a:lnTo>
                      <a:lnTo>
                        <a:pt x="1946" y="254"/>
                      </a:lnTo>
                      <a:lnTo>
                        <a:pt x="1948" y="258"/>
                      </a:lnTo>
                      <a:lnTo>
                        <a:pt x="1948" y="263"/>
                      </a:lnTo>
                      <a:lnTo>
                        <a:pt x="1948" y="263"/>
                      </a:lnTo>
                      <a:lnTo>
                        <a:pt x="1946" y="272"/>
                      </a:lnTo>
                      <a:lnTo>
                        <a:pt x="1945" y="278"/>
                      </a:lnTo>
                      <a:lnTo>
                        <a:pt x="1941" y="284"/>
                      </a:lnTo>
                      <a:lnTo>
                        <a:pt x="1941" y="284"/>
                      </a:lnTo>
                      <a:lnTo>
                        <a:pt x="1855" y="282"/>
                      </a:lnTo>
                      <a:lnTo>
                        <a:pt x="1794" y="282"/>
                      </a:lnTo>
                      <a:lnTo>
                        <a:pt x="1768" y="284"/>
                      </a:lnTo>
                      <a:lnTo>
                        <a:pt x="1768" y="284"/>
                      </a:lnTo>
                      <a:lnTo>
                        <a:pt x="1766" y="284"/>
                      </a:lnTo>
                      <a:lnTo>
                        <a:pt x="1761" y="280"/>
                      </a:lnTo>
                      <a:lnTo>
                        <a:pt x="1756" y="273"/>
                      </a:lnTo>
                      <a:lnTo>
                        <a:pt x="1754" y="268"/>
                      </a:lnTo>
                      <a:lnTo>
                        <a:pt x="1754" y="263"/>
                      </a:lnTo>
                      <a:lnTo>
                        <a:pt x="1754" y="263"/>
                      </a:lnTo>
                      <a:lnTo>
                        <a:pt x="1754" y="258"/>
                      </a:lnTo>
                      <a:lnTo>
                        <a:pt x="1756" y="253"/>
                      </a:lnTo>
                      <a:lnTo>
                        <a:pt x="1761" y="247"/>
                      </a:lnTo>
                      <a:lnTo>
                        <a:pt x="1766" y="244"/>
                      </a:lnTo>
                      <a:lnTo>
                        <a:pt x="1768" y="242"/>
                      </a:lnTo>
                      <a:lnTo>
                        <a:pt x="1768" y="24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50" name="Freeform 368">
                  <a:extLst>
                    <a:ext uri="{FF2B5EF4-FFF2-40B4-BE49-F238E27FC236}">
                      <a16:creationId xmlns:a16="http://schemas.microsoft.com/office/drawing/2014/main" id="{2E51C9B6-944B-46E4-9080-115813C6DE4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636" y="747"/>
                  <a:ext cx="975" cy="844"/>
                </a:xfrm>
                <a:custGeom>
                  <a:avLst/>
                  <a:gdLst>
                    <a:gd name="T0" fmla="*/ 235 w 975"/>
                    <a:gd name="T1" fmla="*/ 740 h 844"/>
                    <a:gd name="T2" fmla="*/ 491 w 975"/>
                    <a:gd name="T3" fmla="*/ 726 h 844"/>
                    <a:gd name="T4" fmla="*/ 719 w 975"/>
                    <a:gd name="T5" fmla="*/ 739 h 844"/>
                    <a:gd name="T6" fmla="*/ 768 w 975"/>
                    <a:gd name="T7" fmla="*/ 664 h 844"/>
                    <a:gd name="T8" fmla="*/ 816 w 975"/>
                    <a:gd name="T9" fmla="*/ 614 h 844"/>
                    <a:gd name="T10" fmla="*/ 847 w 975"/>
                    <a:gd name="T11" fmla="*/ 540 h 844"/>
                    <a:gd name="T12" fmla="*/ 844 w 975"/>
                    <a:gd name="T13" fmla="*/ 457 h 844"/>
                    <a:gd name="T14" fmla="*/ 775 w 975"/>
                    <a:gd name="T15" fmla="*/ 372 h 844"/>
                    <a:gd name="T16" fmla="*/ 615 w 975"/>
                    <a:gd name="T17" fmla="*/ 277 h 844"/>
                    <a:gd name="T18" fmla="*/ 546 w 975"/>
                    <a:gd name="T19" fmla="*/ 221 h 844"/>
                    <a:gd name="T20" fmla="*/ 560 w 975"/>
                    <a:gd name="T21" fmla="*/ 194 h 844"/>
                    <a:gd name="T22" fmla="*/ 546 w 975"/>
                    <a:gd name="T23" fmla="*/ 166 h 844"/>
                    <a:gd name="T24" fmla="*/ 570 w 975"/>
                    <a:gd name="T25" fmla="*/ 133 h 844"/>
                    <a:gd name="T26" fmla="*/ 570 w 975"/>
                    <a:gd name="T27" fmla="*/ 97 h 844"/>
                    <a:gd name="T28" fmla="*/ 491 w 975"/>
                    <a:gd name="T29" fmla="*/ 0 h 844"/>
                    <a:gd name="T30" fmla="*/ 422 w 975"/>
                    <a:gd name="T31" fmla="*/ 80 h 844"/>
                    <a:gd name="T32" fmla="*/ 410 w 975"/>
                    <a:gd name="T33" fmla="*/ 123 h 844"/>
                    <a:gd name="T34" fmla="*/ 436 w 975"/>
                    <a:gd name="T35" fmla="*/ 166 h 844"/>
                    <a:gd name="T36" fmla="*/ 418 w 975"/>
                    <a:gd name="T37" fmla="*/ 175 h 844"/>
                    <a:gd name="T38" fmla="*/ 418 w 975"/>
                    <a:gd name="T39" fmla="*/ 201 h 844"/>
                    <a:gd name="T40" fmla="*/ 436 w 975"/>
                    <a:gd name="T41" fmla="*/ 215 h 844"/>
                    <a:gd name="T42" fmla="*/ 377 w 975"/>
                    <a:gd name="T43" fmla="*/ 279 h 844"/>
                    <a:gd name="T44" fmla="*/ 263 w 975"/>
                    <a:gd name="T45" fmla="*/ 325 h 844"/>
                    <a:gd name="T46" fmla="*/ 173 w 975"/>
                    <a:gd name="T47" fmla="*/ 389 h 844"/>
                    <a:gd name="T48" fmla="*/ 135 w 975"/>
                    <a:gd name="T49" fmla="*/ 455 h 844"/>
                    <a:gd name="T50" fmla="*/ 129 w 975"/>
                    <a:gd name="T51" fmla="*/ 524 h 844"/>
                    <a:gd name="T52" fmla="*/ 155 w 975"/>
                    <a:gd name="T53" fmla="*/ 611 h 844"/>
                    <a:gd name="T54" fmla="*/ 214 w 975"/>
                    <a:gd name="T55" fmla="*/ 678 h 844"/>
                    <a:gd name="T56" fmla="*/ 437 w 975"/>
                    <a:gd name="T57" fmla="*/ 182 h 844"/>
                    <a:gd name="T58" fmla="*/ 539 w 975"/>
                    <a:gd name="T59" fmla="*/ 176 h 844"/>
                    <a:gd name="T60" fmla="*/ 546 w 975"/>
                    <a:gd name="T61" fmla="*/ 190 h 844"/>
                    <a:gd name="T62" fmla="*/ 449 w 975"/>
                    <a:gd name="T63" fmla="*/ 201 h 844"/>
                    <a:gd name="T64" fmla="*/ 436 w 975"/>
                    <a:gd name="T65" fmla="*/ 187 h 844"/>
                    <a:gd name="T66" fmla="*/ 436 w 975"/>
                    <a:gd name="T67" fmla="*/ 142 h 844"/>
                    <a:gd name="T68" fmla="*/ 429 w 975"/>
                    <a:gd name="T69" fmla="*/ 113 h 844"/>
                    <a:gd name="T70" fmla="*/ 475 w 975"/>
                    <a:gd name="T71" fmla="*/ 43 h 844"/>
                    <a:gd name="T72" fmla="*/ 531 w 975"/>
                    <a:gd name="T73" fmla="*/ 83 h 844"/>
                    <a:gd name="T74" fmla="*/ 553 w 975"/>
                    <a:gd name="T75" fmla="*/ 118 h 844"/>
                    <a:gd name="T76" fmla="*/ 532 w 975"/>
                    <a:gd name="T77" fmla="*/ 152 h 844"/>
                    <a:gd name="T78" fmla="*/ 532 w 975"/>
                    <a:gd name="T79" fmla="*/ 228 h 844"/>
                    <a:gd name="T80" fmla="*/ 602 w 975"/>
                    <a:gd name="T81" fmla="*/ 291 h 844"/>
                    <a:gd name="T82" fmla="*/ 749 w 975"/>
                    <a:gd name="T83" fmla="*/ 370 h 844"/>
                    <a:gd name="T84" fmla="*/ 818 w 975"/>
                    <a:gd name="T85" fmla="*/ 450 h 844"/>
                    <a:gd name="T86" fmla="*/ 821 w 975"/>
                    <a:gd name="T87" fmla="*/ 512 h 844"/>
                    <a:gd name="T88" fmla="*/ 782 w 975"/>
                    <a:gd name="T89" fmla="*/ 621 h 844"/>
                    <a:gd name="T90" fmla="*/ 731 w 975"/>
                    <a:gd name="T91" fmla="*/ 661 h 844"/>
                    <a:gd name="T92" fmla="*/ 491 w 975"/>
                    <a:gd name="T93" fmla="*/ 643 h 844"/>
                    <a:gd name="T94" fmla="*/ 294 w 975"/>
                    <a:gd name="T95" fmla="*/ 654 h 844"/>
                    <a:gd name="T96" fmla="*/ 205 w 975"/>
                    <a:gd name="T97" fmla="*/ 638 h 844"/>
                    <a:gd name="T98" fmla="*/ 162 w 975"/>
                    <a:gd name="T99" fmla="*/ 538 h 844"/>
                    <a:gd name="T100" fmla="*/ 162 w 975"/>
                    <a:gd name="T101" fmla="*/ 472 h 844"/>
                    <a:gd name="T102" fmla="*/ 192 w 975"/>
                    <a:gd name="T103" fmla="*/ 406 h 844"/>
                    <a:gd name="T104" fmla="*/ 271 w 975"/>
                    <a:gd name="T105" fmla="*/ 344 h 844"/>
                    <a:gd name="T106" fmla="*/ 366 w 975"/>
                    <a:gd name="T107" fmla="*/ 299 h 844"/>
                    <a:gd name="T108" fmla="*/ 439 w 975"/>
                    <a:gd name="T109" fmla="*/ 246 h 8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975" h="844">
                      <a:moveTo>
                        <a:pt x="214" y="740"/>
                      </a:moveTo>
                      <a:lnTo>
                        <a:pt x="0" y="844"/>
                      </a:lnTo>
                      <a:lnTo>
                        <a:pt x="34" y="844"/>
                      </a:lnTo>
                      <a:lnTo>
                        <a:pt x="235" y="740"/>
                      </a:lnTo>
                      <a:lnTo>
                        <a:pt x="235" y="740"/>
                      </a:lnTo>
                      <a:lnTo>
                        <a:pt x="257" y="739"/>
                      </a:lnTo>
                      <a:lnTo>
                        <a:pt x="314" y="733"/>
                      </a:lnTo>
                      <a:lnTo>
                        <a:pt x="396" y="728"/>
                      </a:lnTo>
                      <a:lnTo>
                        <a:pt x="442" y="726"/>
                      </a:lnTo>
                      <a:lnTo>
                        <a:pt x="491" y="726"/>
                      </a:lnTo>
                      <a:lnTo>
                        <a:pt x="491" y="726"/>
                      </a:lnTo>
                      <a:lnTo>
                        <a:pt x="539" y="726"/>
                      </a:lnTo>
                      <a:lnTo>
                        <a:pt x="584" y="728"/>
                      </a:lnTo>
                      <a:lnTo>
                        <a:pt x="664" y="733"/>
                      </a:lnTo>
                      <a:lnTo>
                        <a:pt x="719" y="739"/>
                      </a:lnTo>
                      <a:lnTo>
                        <a:pt x="740" y="740"/>
                      </a:lnTo>
                      <a:lnTo>
                        <a:pt x="941" y="844"/>
                      </a:lnTo>
                      <a:lnTo>
                        <a:pt x="975" y="844"/>
                      </a:lnTo>
                      <a:lnTo>
                        <a:pt x="761" y="733"/>
                      </a:lnTo>
                      <a:lnTo>
                        <a:pt x="768" y="664"/>
                      </a:lnTo>
                      <a:lnTo>
                        <a:pt x="768" y="664"/>
                      </a:lnTo>
                      <a:lnTo>
                        <a:pt x="782" y="656"/>
                      </a:lnTo>
                      <a:lnTo>
                        <a:pt x="794" y="643"/>
                      </a:lnTo>
                      <a:lnTo>
                        <a:pt x="809" y="624"/>
                      </a:lnTo>
                      <a:lnTo>
                        <a:pt x="816" y="614"/>
                      </a:lnTo>
                      <a:lnTo>
                        <a:pt x="825" y="602"/>
                      </a:lnTo>
                      <a:lnTo>
                        <a:pt x="832" y="588"/>
                      </a:lnTo>
                      <a:lnTo>
                        <a:pt x="839" y="574"/>
                      </a:lnTo>
                      <a:lnTo>
                        <a:pt x="844" y="557"/>
                      </a:lnTo>
                      <a:lnTo>
                        <a:pt x="847" y="540"/>
                      </a:lnTo>
                      <a:lnTo>
                        <a:pt x="849" y="519"/>
                      </a:lnTo>
                      <a:lnTo>
                        <a:pt x="851" y="498"/>
                      </a:lnTo>
                      <a:lnTo>
                        <a:pt x="851" y="498"/>
                      </a:lnTo>
                      <a:lnTo>
                        <a:pt x="849" y="477"/>
                      </a:lnTo>
                      <a:lnTo>
                        <a:pt x="844" y="457"/>
                      </a:lnTo>
                      <a:lnTo>
                        <a:pt x="833" y="438"/>
                      </a:lnTo>
                      <a:lnTo>
                        <a:pt x="823" y="419"/>
                      </a:lnTo>
                      <a:lnTo>
                        <a:pt x="807" y="403"/>
                      </a:lnTo>
                      <a:lnTo>
                        <a:pt x="792" y="386"/>
                      </a:lnTo>
                      <a:lnTo>
                        <a:pt x="775" y="372"/>
                      </a:lnTo>
                      <a:lnTo>
                        <a:pt x="756" y="358"/>
                      </a:lnTo>
                      <a:lnTo>
                        <a:pt x="716" y="332"/>
                      </a:lnTo>
                      <a:lnTo>
                        <a:pt x="678" y="311"/>
                      </a:lnTo>
                      <a:lnTo>
                        <a:pt x="643" y="292"/>
                      </a:lnTo>
                      <a:lnTo>
                        <a:pt x="615" y="277"/>
                      </a:lnTo>
                      <a:lnTo>
                        <a:pt x="615" y="277"/>
                      </a:lnTo>
                      <a:lnTo>
                        <a:pt x="579" y="253"/>
                      </a:lnTo>
                      <a:lnTo>
                        <a:pt x="558" y="235"/>
                      </a:lnTo>
                      <a:lnTo>
                        <a:pt x="548" y="225"/>
                      </a:lnTo>
                      <a:lnTo>
                        <a:pt x="546" y="221"/>
                      </a:lnTo>
                      <a:lnTo>
                        <a:pt x="546" y="221"/>
                      </a:lnTo>
                      <a:lnTo>
                        <a:pt x="553" y="213"/>
                      </a:lnTo>
                      <a:lnTo>
                        <a:pt x="558" y="204"/>
                      </a:lnTo>
                      <a:lnTo>
                        <a:pt x="560" y="199"/>
                      </a:lnTo>
                      <a:lnTo>
                        <a:pt x="560" y="194"/>
                      </a:lnTo>
                      <a:lnTo>
                        <a:pt x="560" y="194"/>
                      </a:lnTo>
                      <a:lnTo>
                        <a:pt x="560" y="189"/>
                      </a:lnTo>
                      <a:lnTo>
                        <a:pt x="558" y="183"/>
                      </a:lnTo>
                      <a:lnTo>
                        <a:pt x="553" y="175"/>
                      </a:lnTo>
                      <a:lnTo>
                        <a:pt x="546" y="166"/>
                      </a:lnTo>
                      <a:lnTo>
                        <a:pt x="546" y="166"/>
                      </a:lnTo>
                      <a:lnTo>
                        <a:pt x="551" y="163"/>
                      </a:lnTo>
                      <a:lnTo>
                        <a:pt x="560" y="151"/>
                      </a:lnTo>
                      <a:lnTo>
                        <a:pt x="565" y="142"/>
                      </a:lnTo>
                      <a:lnTo>
                        <a:pt x="570" y="133"/>
                      </a:lnTo>
                      <a:lnTo>
                        <a:pt x="572" y="123"/>
                      </a:lnTo>
                      <a:lnTo>
                        <a:pt x="574" y="111"/>
                      </a:lnTo>
                      <a:lnTo>
                        <a:pt x="574" y="111"/>
                      </a:lnTo>
                      <a:lnTo>
                        <a:pt x="572" y="104"/>
                      </a:lnTo>
                      <a:lnTo>
                        <a:pt x="570" y="97"/>
                      </a:lnTo>
                      <a:lnTo>
                        <a:pt x="562" y="80"/>
                      </a:lnTo>
                      <a:lnTo>
                        <a:pt x="548" y="62"/>
                      </a:lnTo>
                      <a:lnTo>
                        <a:pt x="532" y="43"/>
                      </a:lnTo>
                      <a:lnTo>
                        <a:pt x="505" y="12"/>
                      </a:lnTo>
                      <a:lnTo>
                        <a:pt x="491" y="0"/>
                      </a:lnTo>
                      <a:lnTo>
                        <a:pt x="491" y="0"/>
                      </a:lnTo>
                      <a:lnTo>
                        <a:pt x="479" y="12"/>
                      </a:lnTo>
                      <a:lnTo>
                        <a:pt x="449" y="43"/>
                      </a:lnTo>
                      <a:lnTo>
                        <a:pt x="434" y="62"/>
                      </a:lnTo>
                      <a:lnTo>
                        <a:pt x="422" y="80"/>
                      </a:lnTo>
                      <a:lnTo>
                        <a:pt x="411" y="97"/>
                      </a:lnTo>
                      <a:lnTo>
                        <a:pt x="410" y="104"/>
                      </a:lnTo>
                      <a:lnTo>
                        <a:pt x="408" y="111"/>
                      </a:lnTo>
                      <a:lnTo>
                        <a:pt x="408" y="111"/>
                      </a:lnTo>
                      <a:lnTo>
                        <a:pt x="410" y="123"/>
                      </a:lnTo>
                      <a:lnTo>
                        <a:pt x="413" y="133"/>
                      </a:lnTo>
                      <a:lnTo>
                        <a:pt x="417" y="142"/>
                      </a:lnTo>
                      <a:lnTo>
                        <a:pt x="422" y="151"/>
                      </a:lnTo>
                      <a:lnTo>
                        <a:pt x="432" y="163"/>
                      </a:lnTo>
                      <a:lnTo>
                        <a:pt x="436" y="166"/>
                      </a:lnTo>
                      <a:lnTo>
                        <a:pt x="436" y="166"/>
                      </a:lnTo>
                      <a:lnTo>
                        <a:pt x="432" y="166"/>
                      </a:lnTo>
                      <a:lnTo>
                        <a:pt x="425" y="168"/>
                      </a:lnTo>
                      <a:lnTo>
                        <a:pt x="422" y="170"/>
                      </a:lnTo>
                      <a:lnTo>
                        <a:pt x="418" y="175"/>
                      </a:lnTo>
                      <a:lnTo>
                        <a:pt x="417" y="180"/>
                      </a:lnTo>
                      <a:lnTo>
                        <a:pt x="415" y="187"/>
                      </a:lnTo>
                      <a:lnTo>
                        <a:pt x="415" y="187"/>
                      </a:lnTo>
                      <a:lnTo>
                        <a:pt x="417" y="194"/>
                      </a:lnTo>
                      <a:lnTo>
                        <a:pt x="418" y="201"/>
                      </a:lnTo>
                      <a:lnTo>
                        <a:pt x="422" y="206"/>
                      </a:lnTo>
                      <a:lnTo>
                        <a:pt x="425" y="209"/>
                      </a:lnTo>
                      <a:lnTo>
                        <a:pt x="432" y="213"/>
                      </a:lnTo>
                      <a:lnTo>
                        <a:pt x="436" y="215"/>
                      </a:lnTo>
                      <a:lnTo>
                        <a:pt x="436" y="215"/>
                      </a:lnTo>
                      <a:lnTo>
                        <a:pt x="422" y="234"/>
                      </a:lnTo>
                      <a:lnTo>
                        <a:pt x="406" y="251"/>
                      </a:lnTo>
                      <a:lnTo>
                        <a:pt x="387" y="270"/>
                      </a:lnTo>
                      <a:lnTo>
                        <a:pt x="387" y="270"/>
                      </a:lnTo>
                      <a:lnTo>
                        <a:pt x="377" y="279"/>
                      </a:lnTo>
                      <a:lnTo>
                        <a:pt x="365" y="285"/>
                      </a:lnTo>
                      <a:lnTo>
                        <a:pt x="353" y="292"/>
                      </a:lnTo>
                      <a:lnTo>
                        <a:pt x="339" y="299"/>
                      </a:lnTo>
                      <a:lnTo>
                        <a:pt x="304" y="311"/>
                      </a:lnTo>
                      <a:lnTo>
                        <a:pt x="263" y="325"/>
                      </a:lnTo>
                      <a:lnTo>
                        <a:pt x="263" y="325"/>
                      </a:lnTo>
                      <a:lnTo>
                        <a:pt x="240" y="336"/>
                      </a:lnTo>
                      <a:lnTo>
                        <a:pt x="216" y="349"/>
                      </a:lnTo>
                      <a:lnTo>
                        <a:pt x="193" y="367"/>
                      </a:lnTo>
                      <a:lnTo>
                        <a:pt x="173" y="389"/>
                      </a:lnTo>
                      <a:lnTo>
                        <a:pt x="162" y="400"/>
                      </a:lnTo>
                      <a:lnTo>
                        <a:pt x="154" y="413"/>
                      </a:lnTo>
                      <a:lnTo>
                        <a:pt x="147" y="427"/>
                      </a:lnTo>
                      <a:lnTo>
                        <a:pt x="140" y="441"/>
                      </a:lnTo>
                      <a:lnTo>
                        <a:pt x="135" y="455"/>
                      </a:lnTo>
                      <a:lnTo>
                        <a:pt x="131" y="470"/>
                      </a:lnTo>
                      <a:lnTo>
                        <a:pt x="128" y="486"/>
                      </a:lnTo>
                      <a:lnTo>
                        <a:pt x="128" y="503"/>
                      </a:lnTo>
                      <a:lnTo>
                        <a:pt x="128" y="503"/>
                      </a:lnTo>
                      <a:lnTo>
                        <a:pt x="129" y="524"/>
                      </a:lnTo>
                      <a:lnTo>
                        <a:pt x="131" y="545"/>
                      </a:lnTo>
                      <a:lnTo>
                        <a:pt x="136" y="564"/>
                      </a:lnTo>
                      <a:lnTo>
                        <a:pt x="141" y="581"/>
                      </a:lnTo>
                      <a:lnTo>
                        <a:pt x="148" y="597"/>
                      </a:lnTo>
                      <a:lnTo>
                        <a:pt x="155" y="611"/>
                      </a:lnTo>
                      <a:lnTo>
                        <a:pt x="162" y="624"/>
                      </a:lnTo>
                      <a:lnTo>
                        <a:pt x="171" y="637"/>
                      </a:lnTo>
                      <a:lnTo>
                        <a:pt x="186" y="654"/>
                      </a:lnTo>
                      <a:lnTo>
                        <a:pt x="200" y="668"/>
                      </a:lnTo>
                      <a:lnTo>
                        <a:pt x="214" y="678"/>
                      </a:lnTo>
                      <a:lnTo>
                        <a:pt x="214" y="740"/>
                      </a:lnTo>
                      <a:close/>
                      <a:moveTo>
                        <a:pt x="436" y="187"/>
                      </a:moveTo>
                      <a:lnTo>
                        <a:pt x="436" y="187"/>
                      </a:lnTo>
                      <a:lnTo>
                        <a:pt x="436" y="183"/>
                      </a:lnTo>
                      <a:lnTo>
                        <a:pt x="437" y="182"/>
                      </a:lnTo>
                      <a:lnTo>
                        <a:pt x="442" y="176"/>
                      </a:lnTo>
                      <a:lnTo>
                        <a:pt x="449" y="173"/>
                      </a:lnTo>
                      <a:lnTo>
                        <a:pt x="532" y="173"/>
                      </a:lnTo>
                      <a:lnTo>
                        <a:pt x="532" y="173"/>
                      </a:lnTo>
                      <a:lnTo>
                        <a:pt x="539" y="176"/>
                      </a:lnTo>
                      <a:lnTo>
                        <a:pt x="545" y="182"/>
                      </a:lnTo>
                      <a:lnTo>
                        <a:pt x="546" y="183"/>
                      </a:lnTo>
                      <a:lnTo>
                        <a:pt x="546" y="187"/>
                      </a:lnTo>
                      <a:lnTo>
                        <a:pt x="546" y="187"/>
                      </a:lnTo>
                      <a:lnTo>
                        <a:pt x="546" y="190"/>
                      </a:lnTo>
                      <a:lnTo>
                        <a:pt x="545" y="192"/>
                      </a:lnTo>
                      <a:lnTo>
                        <a:pt x="539" y="197"/>
                      </a:lnTo>
                      <a:lnTo>
                        <a:pt x="532" y="201"/>
                      </a:lnTo>
                      <a:lnTo>
                        <a:pt x="449" y="201"/>
                      </a:lnTo>
                      <a:lnTo>
                        <a:pt x="449" y="201"/>
                      </a:lnTo>
                      <a:lnTo>
                        <a:pt x="442" y="197"/>
                      </a:lnTo>
                      <a:lnTo>
                        <a:pt x="437" y="192"/>
                      </a:lnTo>
                      <a:lnTo>
                        <a:pt x="436" y="190"/>
                      </a:lnTo>
                      <a:lnTo>
                        <a:pt x="436" y="187"/>
                      </a:lnTo>
                      <a:lnTo>
                        <a:pt x="436" y="187"/>
                      </a:lnTo>
                      <a:close/>
                      <a:moveTo>
                        <a:pt x="449" y="152"/>
                      </a:moveTo>
                      <a:lnTo>
                        <a:pt x="449" y="152"/>
                      </a:lnTo>
                      <a:lnTo>
                        <a:pt x="446" y="151"/>
                      </a:lnTo>
                      <a:lnTo>
                        <a:pt x="439" y="147"/>
                      </a:lnTo>
                      <a:lnTo>
                        <a:pt x="436" y="142"/>
                      </a:lnTo>
                      <a:lnTo>
                        <a:pt x="432" y="135"/>
                      </a:lnTo>
                      <a:lnTo>
                        <a:pt x="430" y="128"/>
                      </a:lnTo>
                      <a:lnTo>
                        <a:pt x="429" y="118"/>
                      </a:lnTo>
                      <a:lnTo>
                        <a:pt x="429" y="118"/>
                      </a:lnTo>
                      <a:lnTo>
                        <a:pt x="429" y="113"/>
                      </a:lnTo>
                      <a:lnTo>
                        <a:pt x="430" y="106"/>
                      </a:lnTo>
                      <a:lnTo>
                        <a:pt x="437" y="92"/>
                      </a:lnTo>
                      <a:lnTo>
                        <a:pt x="446" y="78"/>
                      </a:lnTo>
                      <a:lnTo>
                        <a:pt x="456" y="64"/>
                      </a:lnTo>
                      <a:lnTo>
                        <a:pt x="475" y="43"/>
                      </a:lnTo>
                      <a:lnTo>
                        <a:pt x="484" y="35"/>
                      </a:lnTo>
                      <a:lnTo>
                        <a:pt x="484" y="35"/>
                      </a:lnTo>
                      <a:lnTo>
                        <a:pt x="494" y="45"/>
                      </a:lnTo>
                      <a:lnTo>
                        <a:pt x="519" y="69"/>
                      </a:lnTo>
                      <a:lnTo>
                        <a:pt x="531" y="83"/>
                      </a:lnTo>
                      <a:lnTo>
                        <a:pt x="543" y="97"/>
                      </a:lnTo>
                      <a:lnTo>
                        <a:pt x="550" y="109"/>
                      </a:lnTo>
                      <a:lnTo>
                        <a:pt x="553" y="114"/>
                      </a:lnTo>
                      <a:lnTo>
                        <a:pt x="553" y="118"/>
                      </a:lnTo>
                      <a:lnTo>
                        <a:pt x="553" y="118"/>
                      </a:lnTo>
                      <a:lnTo>
                        <a:pt x="551" y="125"/>
                      </a:lnTo>
                      <a:lnTo>
                        <a:pt x="550" y="132"/>
                      </a:lnTo>
                      <a:lnTo>
                        <a:pt x="543" y="142"/>
                      </a:lnTo>
                      <a:lnTo>
                        <a:pt x="536" y="149"/>
                      </a:lnTo>
                      <a:lnTo>
                        <a:pt x="532" y="152"/>
                      </a:lnTo>
                      <a:lnTo>
                        <a:pt x="449" y="152"/>
                      </a:lnTo>
                      <a:close/>
                      <a:moveTo>
                        <a:pt x="456" y="221"/>
                      </a:moveTo>
                      <a:lnTo>
                        <a:pt x="526" y="221"/>
                      </a:lnTo>
                      <a:lnTo>
                        <a:pt x="526" y="221"/>
                      </a:lnTo>
                      <a:lnTo>
                        <a:pt x="532" y="228"/>
                      </a:lnTo>
                      <a:lnTo>
                        <a:pt x="548" y="247"/>
                      </a:lnTo>
                      <a:lnTo>
                        <a:pt x="572" y="270"/>
                      </a:lnTo>
                      <a:lnTo>
                        <a:pt x="588" y="280"/>
                      </a:lnTo>
                      <a:lnTo>
                        <a:pt x="602" y="291"/>
                      </a:lnTo>
                      <a:lnTo>
                        <a:pt x="602" y="291"/>
                      </a:lnTo>
                      <a:lnTo>
                        <a:pt x="622" y="301"/>
                      </a:lnTo>
                      <a:lnTo>
                        <a:pt x="654" y="317"/>
                      </a:lnTo>
                      <a:lnTo>
                        <a:pt x="692" y="334"/>
                      </a:lnTo>
                      <a:lnTo>
                        <a:pt x="730" y="356"/>
                      </a:lnTo>
                      <a:lnTo>
                        <a:pt x="749" y="370"/>
                      </a:lnTo>
                      <a:lnTo>
                        <a:pt x="768" y="384"/>
                      </a:lnTo>
                      <a:lnTo>
                        <a:pt x="783" y="398"/>
                      </a:lnTo>
                      <a:lnTo>
                        <a:pt x="797" y="415"/>
                      </a:lnTo>
                      <a:lnTo>
                        <a:pt x="809" y="432"/>
                      </a:lnTo>
                      <a:lnTo>
                        <a:pt x="818" y="450"/>
                      </a:lnTo>
                      <a:lnTo>
                        <a:pt x="823" y="470"/>
                      </a:lnTo>
                      <a:lnTo>
                        <a:pt x="823" y="481"/>
                      </a:lnTo>
                      <a:lnTo>
                        <a:pt x="823" y="491"/>
                      </a:lnTo>
                      <a:lnTo>
                        <a:pt x="823" y="491"/>
                      </a:lnTo>
                      <a:lnTo>
                        <a:pt x="821" y="512"/>
                      </a:lnTo>
                      <a:lnTo>
                        <a:pt x="818" y="533"/>
                      </a:lnTo>
                      <a:lnTo>
                        <a:pt x="813" y="550"/>
                      </a:lnTo>
                      <a:lnTo>
                        <a:pt x="807" y="567"/>
                      </a:lnTo>
                      <a:lnTo>
                        <a:pt x="795" y="597"/>
                      </a:lnTo>
                      <a:lnTo>
                        <a:pt x="782" y="621"/>
                      </a:lnTo>
                      <a:lnTo>
                        <a:pt x="769" y="640"/>
                      </a:lnTo>
                      <a:lnTo>
                        <a:pt x="757" y="654"/>
                      </a:lnTo>
                      <a:lnTo>
                        <a:pt x="747" y="664"/>
                      </a:lnTo>
                      <a:lnTo>
                        <a:pt x="747" y="664"/>
                      </a:lnTo>
                      <a:lnTo>
                        <a:pt x="731" y="661"/>
                      </a:lnTo>
                      <a:lnTo>
                        <a:pt x="685" y="654"/>
                      </a:lnTo>
                      <a:lnTo>
                        <a:pt x="650" y="650"/>
                      </a:lnTo>
                      <a:lnTo>
                        <a:pt x="605" y="647"/>
                      </a:lnTo>
                      <a:lnTo>
                        <a:pt x="553" y="645"/>
                      </a:lnTo>
                      <a:lnTo>
                        <a:pt x="491" y="643"/>
                      </a:lnTo>
                      <a:lnTo>
                        <a:pt x="491" y="643"/>
                      </a:lnTo>
                      <a:lnTo>
                        <a:pt x="429" y="645"/>
                      </a:lnTo>
                      <a:lnTo>
                        <a:pt x="375" y="647"/>
                      </a:lnTo>
                      <a:lnTo>
                        <a:pt x="330" y="650"/>
                      </a:lnTo>
                      <a:lnTo>
                        <a:pt x="294" y="654"/>
                      </a:lnTo>
                      <a:lnTo>
                        <a:pt x="244" y="661"/>
                      </a:lnTo>
                      <a:lnTo>
                        <a:pt x="228" y="664"/>
                      </a:lnTo>
                      <a:lnTo>
                        <a:pt x="228" y="664"/>
                      </a:lnTo>
                      <a:lnTo>
                        <a:pt x="218" y="652"/>
                      </a:lnTo>
                      <a:lnTo>
                        <a:pt x="205" y="638"/>
                      </a:lnTo>
                      <a:lnTo>
                        <a:pt x="193" y="617"/>
                      </a:lnTo>
                      <a:lnTo>
                        <a:pt x="181" y="595"/>
                      </a:lnTo>
                      <a:lnTo>
                        <a:pt x="169" y="567"/>
                      </a:lnTo>
                      <a:lnTo>
                        <a:pt x="166" y="553"/>
                      </a:lnTo>
                      <a:lnTo>
                        <a:pt x="162" y="538"/>
                      </a:lnTo>
                      <a:lnTo>
                        <a:pt x="159" y="522"/>
                      </a:lnTo>
                      <a:lnTo>
                        <a:pt x="159" y="505"/>
                      </a:lnTo>
                      <a:lnTo>
                        <a:pt x="159" y="505"/>
                      </a:lnTo>
                      <a:lnTo>
                        <a:pt x="159" y="488"/>
                      </a:lnTo>
                      <a:lnTo>
                        <a:pt x="162" y="472"/>
                      </a:lnTo>
                      <a:lnTo>
                        <a:pt x="166" y="458"/>
                      </a:lnTo>
                      <a:lnTo>
                        <a:pt x="171" y="445"/>
                      </a:lnTo>
                      <a:lnTo>
                        <a:pt x="176" y="431"/>
                      </a:lnTo>
                      <a:lnTo>
                        <a:pt x="185" y="419"/>
                      </a:lnTo>
                      <a:lnTo>
                        <a:pt x="192" y="406"/>
                      </a:lnTo>
                      <a:lnTo>
                        <a:pt x="202" y="394"/>
                      </a:lnTo>
                      <a:lnTo>
                        <a:pt x="212" y="384"/>
                      </a:lnTo>
                      <a:lnTo>
                        <a:pt x="223" y="375"/>
                      </a:lnTo>
                      <a:lnTo>
                        <a:pt x="245" y="358"/>
                      </a:lnTo>
                      <a:lnTo>
                        <a:pt x="271" y="344"/>
                      </a:lnTo>
                      <a:lnTo>
                        <a:pt x="297" y="332"/>
                      </a:lnTo>
                      <a:lnTo>
                        <a:pt x="297" y="332"/>
                      </a:lnTo>
                      <a:lnTo>
                        <a:pt x="323" y="322"/>
                      </a:lnTo>
                      <a:lnTo>
                        <a:pt x="346" y="310"/>
                      </a:lnTo>
                      <a:lnTo>
                        <a:pt x="366" y="299"/>
                      </a:lnTo>
                      <a:lnTo>
                        <a:pt x="384" y="289"/>
                      </a:lnTo>
                      <a:lnTo>
                        <a:pt x="413" y="268"/>
                      </a:lnTo>
                      <a:lnTo>
                        <a:pt x="429" y="256"/>
                      </a:lnTo>
                      <a:lnTo>
                        <a:pt x="429" y="256"/>
                      </a:lnTo>
                      <a:lnTo>
                        <a:pt x="439" y="246"/>
                      </a:lnTo>
                      <a:lnTo>
                        <a:pt x="448" y="235"/>
                      </a:lnTo>
                      <a:lnTo>
                        <a:pt x="456" y="221"/>
                      </a:lnTo>
                      <a:lnTo>
                        <a:pt x="456" y="22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51" name="Freeform 369">
                  <a:extLst>
                    <a:ext uri="{FF2B5EF4-FFF2-40B4-BE49-F238E27FC236}">
                      <a16:creationId xmlns:a16="http://schemas.microsoft.com/office/drawing/2014/main" id="{C07CBD65-76EC-42C3-826C-336AA7F230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92" y="581"/>
                  <a:ext cx="470" cy="159"/>
                </a:xfrm>
                <a:custGeom>
                  <a:avLst/>
                  <a:gdLst>
                    <a:gd name="T0" fmla="*/ 72 w 470"/>
                    <a:gd name="T1" fmla="*/ 159 h 159"/>
                    <a:gd name="T2" fmla="*/ 117 w 470"/>
                    <a:gd name="T3" fmla="*/ 132 h 159"/>
                    <a:gd name="T4" fmla="*/ 235 w 470"/>
                    <a:gd name="T5" fmla="*/ 104 h 159"/>
                    <a:gd name="T6" fmla="*/ 335 w 470"/>
                    <a:gd name="T7" fmla="*/ 121 h 159"/>
                    <a:gd name="T8" fmla="*/ 401 w 470"/>
                    <a:gd name="T9" fmla="*/ 159 h 159"/>
                    <a:gd name="T10" fmla="*/ 470 w 470"/>
                    <a:gd name="T11" fmla="*/ 90 h 159"/>
                    <a:gd name="T12" fmla="*/ 444 w 470"/>
                    <a:gd name="T13" fmla="*/ 102 h 159"/>
                    <a:gd name="T14" fmla="*/ 398 w 470"/>
                    <a:gd name="T15" fmla="*/ 144 h 159"/>
                    <a:gd name="T16" fmla="*/ 410 w 470"/>
                    <a:gd name="T17" fmla="*/ 111 h 159"/>
                    <a:gd name="T18" fmla="*/ 404 w 470"/>
                    <a:gd name="T19" fmla="*/ 106 h 159"/>
                    <a:gd name="T20" fmla="*/ 380 w 470"/>
                    <a:gd name="T21" fmla="*/ 125 h 159"/>
                    <a:gd name="T22" fmla="*/ 415 w 470"/>
                    <a:gd name="T23" fmla="*/ 55 h 159"/>
                    <a:gd name="T24" fmla="*/ 401 w 470"/>
                    <a:gd name="T25" fmla="*/ 61 h 159"/>
                    <a:gd name="T26" fmla="*/ 354 w 470"/>
                    <a:gd name="T27" fmla="*/ 107 h 159"/>
                    <a:gd name="T28" fmla="*/ 373 w 470"/>
                    <a:gd name="T29" fmla="*/ 71 h 159"/>
                    <a:gd name="T30" fmla="*/ 366 w 470"/>
                    <a:gd name="T31" fmla="*/ 62 h 159"/>
                    <a:gd name="T32" fmla="*/ 339 w 470"/>
                    <a:gd name="T33" fmla="*/ 104 h 159"/>
                    <a:gd name="T34" fmla="*/ 358 w 470"/>
                    <a:gd name="T35" fmla="*/ 40 h 159"/>
                    <a:gd name="T36" fmla="*/ 354 w 470"/>
                    <a:gd name="T37" fmla="*/ 26 h 159"/>
                    <a:gd name="T38" fmla="*/ 318 w 470"/>
                    <a:gd name="T39" fmla="*/ 80 h 159"/>
                    <a:gd name="T40" fmla="*/ 304 w 470"/>
                    <a:gd name="T41" fmla="*/ 90 h 159"/>
                    <a:gd name="T42" fmla="*/ 314 w 470"/>
                    <a:gd name="T43" fmla="*/ 42 h 159"/>
                    <a:gd name="T44" fmla="*/ 304 w 470"/>
                    <a:gd name="T45" fmla="*/ 64 h 159"/>
                    <a:gd name="T46" fmla="*/ 297 w 470"/>
                    <a:gd name="T47" fmla="*/ 7 h 159"/>
                    <a:gd name="T48" fmla="*/ 276 w 470"/>
                    <a:gd name="T49" fmla="*/ 83 h 159"/>
                    <a:gd name="T50" fmla="*/ 263 w 470"/>
                    <a:gd name="T51" fmla="*/ 83 h 159"/>
                    <a:gd name="T52" fmla="*/ 261 w 470"/>
                    <a:gd name="T53" fmla="*/ 40 h 159"/>
                    <a:gd name="T54" fmla="*/ 249 w 470"/>
                    <a:gd name="T55" fmla="*/ 83 h 159"/>
                    <a:gd name="T56" fmla="*/ 240 w 470"/>
                    <a:gd name="T57" fmla="*/ 68 h 159"/>
                    <a:gd name="T58" fmla="*/ 228 w 470"/>
                    <a:gd name="T59" fmla="*/ 7 h 159"/>
                    <a:gd name="T60" fmla="*/ 228 w 470"/>
                    <a:gd name="T61" fmla="*/ 83 h 159"/>
                    <a:gd name="T62" fmla="*/ 209 w 470"/>
                    <a:gd name="T63" fmla="*/ 43 h 159"/>
                    <a:gd name="T64" fmla="*/ 200 w 470"/>
                    <a:gd name="T65" fmla="*/ 83 h 159"/>
                    <a:gd name="T66" fmla="*/ 193 w 470"/>
                    <a:gd name="T67" fmla="*/ 90 h 159"/>
                    <a:gd name="T68" fmla="*/ 174 w 470"/>
                    <a:gd name="T69" fmla="*/ 12 h 159"/>
                    <a:gd name="T70" fmla="*/ 180 w 470"/>
                    <a:gd name="T71" fmla="*/ 90 h 159"/>
                    <a:gd name="T72" fmla="*/ 167 w 470"/>
                    <a:gd name="T73" fmla="*/ 76 h 159"/>
                    <a:gd name="T74" fmla="*/ 147 w 470"/>
                    <a:gd name="T75" fmla="*/ 50 h 159"/>
                    <a:gd name="T76" fmla="*/ 155 w 470"/>
                    <a:gd name="T77" fmla="*/ 99 h 159"/>
                    <a:gd name="T78" fmla="*/ 122 w 470"/>
                    <a:gd name="T79" fmla="*/ 31 h 159"/>
                    <a:gd name="T80" fmla="*/ 124 w 470"/>
                    <a:gd name="T81" fmla="*/ 55 h 159"/>
                    <a:gd name="T82" fmla="*/ 138 w 470"/>
                    <a:gd name="T83" fmla="*/ 104 h 159"/>
                    <a:gd name="T84" fmla="*/ 110 w 470"/>
                    <a:gd name="T85" fmla="*/ 68 h 159"/>
                    <a:gd name="T86" fmla="*/ 97 w 470"/>
                    <a:gd name="T87" fmla="*/ 71 h 159"/>
                    <a:gd name="T88" fmla="*/ 102 w 470"/>
                    <a:gd name="T89" fmla="*/ 81 h 159"/>
                    <a:gd name="T90" fmla="*/ 116 w 470"/>
                    <a:gd name="T91" fmla="*/ 118 h 159"/>
                    <a:gd name="T92" fmla="*/ 65 w 470"/>
                    <a:gd name="T93" fmla="*/ 62 h 159"/>
                    <a:gd name="T94" fmla="*/ 48 w 470"/>
                    <a:gd name="T95" fmla="*/ 62 h 159"/>
                    <a:gd name="T96" fmla="*/ 95 w 470"/>
                    <a:gd name="T97" fmla="*/ 126 h 159"/>
                    <a:gd name="T98" fmla="*/ 65 w 470"/>
                    <a:gd name="T99" fmla="*/ 114 h 159"/>
                    <a:gd name="T100" fmla="*/ 48 w 470"/>
                    <a:gd name="T101" fmla="*/ 104 h 159"/>
                    <a:gd name="T102" fmla="*/ 76 w 470"/>
                    <a:gd name="T103" fmla="*/ 138 h 159"/>
                    <a:gd name="T104" fmla="*/ 36 w 470"/>
                    <a:gd name="T105" fmla="*/ 116 h 159"/>
                    <a:gd name="T106" fmla="*/ 0 w 470"/>
                    <a:gd name="T107" fmla="*/ 90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470" h="159">
                      <a:moveTo>
                        <a:pt x="0" y="90"/>
                      </a:moveTo>
                      <a:lnTo>
                        <a:pt x="0" y="90"/>
                      </a:lnTo>
                      <a:lnTo>
                        <a:pt x="34" y="125"/>
                      </a:lnTo>
                      <a:lnTo>
                        <a:pt x="58" y="149"/>
                      </a:lnTo>
                      <a:lnTo>
                        <a:pt x="69" y="157"/>
                      </a:lnTo>
                      <a:lnTo>
                        <a:pt x="72" y="159"/>
                      </a:lnTo>
                      <a:lnTo>
                        <a:pt x="76" y="159"/>
                      </a:lnTo>
                      <a:lnTo>
                        <a:pt x="76" y="159"/>
                      </a:lnTo>
                      <a:lnTo>
                        <a:pt x="81" y="156"/>
                      </a:lnTo>
                      <a:lnTo>
                        <a:pt x="90" y="151"/>
                      </a:lnTo>
                      <a:lnTo>
                        <a:pt x="102" y="140"/>
                      </a:lnTo>
                      <a:lnTo>
                        <a:pt x="117" y="132"/>
                      </a:lnTo>
                      <a:lnTo>
                        <a:pt x="138" y="121"/>
                      </a:lnTo>
                      <a:lnTo>
                        <a:pt x="166" y="112"/>
                      </a:lnTo>
                      <a:lnTo>
                        <a:pt x="180" y="109"/>
                      </a:lnTo>
                      <a:lnTo>
                        <a:pt x="197" y="106"/>
                      </a:lnTo>
                      <a:lnTo>
                        <a:pt x="214" y="104"/>
                      </a:lnTo>
                      <a:lnTo>
                        <a:pt x="235" y="104"/>
                      </a:lnTo>
                      <a:lnTo>
                        <a:pt x="235" y="104"/>
                      </a:lnTo>
                      <a:lnTo>
                        <a:pt x="256" y="104"/>
                      </a:lnTo>
                      <a:lnTo>
                        <a:pt x="273" y="106"/>
                      </a:lnTo>
                      <a:lnTo>
                        <a:pt x="290" y="109"/>
                      </a:lnTo>
                      <a:lnTo>
                        <a:pt x="308" y="112"/>
                      </a:lnTo>
                      <a:lnTo>
                        <a:pt x="335" y="121"/>
                      </a:lnTo>
                      <a:lnTo>
                        <a:pt x="358" y="132"/>
                      </a:lnTo>
                      <a:lnTo>
                        <a:pt x="375" y="142"/>
                      </a:lnTo>
                      <a:lnTo>
                        <a:pt x="389" y="151"/>
                      </a:lnTo>
                      <a:lnTo>
                        <a:pt x="398" y="157"/>
                      </a:lnTo>
                      <a:lnTo>
                        <a:pt x="401" y="159"/>
                      </a:lnTo>
                      <a:lnTo>
                        <a:pt x="401" y="159"/>
                      </a:lnTo>
                      <a:lnTo>
                        <a:pt x="415" y="147"/>
                      </a:lnTo>
                      <a:lnTo>
                        <a:pt x="439" y="125"/>
                      </a:lnTo>
                      <a:lnTo>
                        <a:pt x="463" y="102"/>
                      </a:lnTo>
                      <a:lnTo>
                        <a:pt x="468" y="93"/>
                      </a:lnTo>
                      <a:lnTo>
                        <a:pt x="470" y="90"/>
                      </a:lnTo>
                      <a:lnTo>
                        <a:pt x="470" y="90"/>
                      </a:lnTo>
                      <a:lnTo>
                        <a:pt x="465" y="87"/>
                      </a:lnTo>
                      <a:lnTo>
                        <a:pt x="462" y="88"/>
                      </a:lnTo>
                      <a:lnTo>
                        <a:pt x="456" y="90"/>
                      </a:lnTo>
                      <a:lnTo>
                        <a:pt x="456" y="90"/>
                      </a:lnTo>
                      <a:lnTo>
                        <a:pt x="451" y="93"/>
                      </a:lnTo>
                      <a:lnTo>
                        <a:pt x="444" y="102"/>
                      </a:lnTo>
                      <a:lnTo>
                        <a:pt x="427" y="121"/>
                      </a:lnTo>
                      <a:lnTo>
                        <a:pt x="410" y="138"/>
                      </a:lnTo>
                      <a:lnTo>
                        <a:pt x="404" y="144"/>
                      </a:lnTo>
                      <a:lnTo>
                        <a:pt x="401" y="145"/>
                      </a:lnTo>
                      <a:lnTo>
                        <a:pt x="401" y="145"/>
                      </a:lnTo>
                      <a:lnTo>
                        <a:pt x="398" y="144"/>
                      </a:lnTo>
                      <a:lnTo>
                        <a:pt x="396" y="144"/>
                      </a:lnTo>
                      <a:lnTo>
                        <a:pt x="394" y="142"/>
                      </a:lnTo>
                      <a:lnTo>
                        <a:pt x="394" y="138"/>
                      </a:lnTo>
                      <a:lnTo>
                        <a:pt x="394" y="138"/>
                      </a:lnTo>
                      <a:lnTo>
                        <a:pt x="399" y="128"/>
                      </a:lnTo>
                      <a:lnTo>
                        <a:pt x="410" y="111"/>
                      </a:lnTo>
                      <a:lnTo>
                        <a:pt x="420" y="97"/>
                      </a:lnTo>
                      <a:lnTo>
                        <a:pt x="422" y="92"/>
                      </a:lnTo>
                      <a:lnTo>
                        <a:pt x="422" y="90"/>
                      </a:lnTo>
                      <a:lnTo>
                        <a:pt x="422" y="90"/>
                      </a:lnTo>
                      <a:lnTo>
                        <a:pt x="415" y="95"/>
                      </a:lnTo>
                      <a:lnTo>
                        <a:pt x="404" y="106"/>
                      </a:lnTo>
                      <a:lnTo>
                        <a:pt x="387" y="125"/>
                      </a:lnTo>
                      <a:lnTo>
                        <a:pt x="387" y="125"/>
                      </a:lnTo>
                      <a:lnTo>
                        <a:pt x="384" y="128"/>
                      </a:lnTo>
                      <a:lnTo>
                        <a:pt x="382" y="128"/>
                      </a:lnTo>
                      <a:lnTo>
                        <a:pt x="380" y="125"/>
                      </a:lnTo>
                      <a:lnTo>
                        <a:pt x="380" y="125"/>
                      </a:lnTo>
                      <a:lnTo>
                        <a:pt x="380" y="119"/>
                      </a:lnTo>
                      <a:lnTo>
                        <a:pt x="385" y="112"/>
                      </a:lnTo>
                      <a:lnTo>
                        <a:pt x="398" y="90"/>
                      </a:lnTo>
                      <a:lnTo>
                        <a:pt x="410" y="68"/>
                      </a:lnTo>
                      <a:lnTo>
                        <a:pt x="415" y="61"/>
                      </a:lnTo>
                      <a:lnTo>
                        <a:pt x="415" y="55"/>
                      </a:lnTo>
                      <a:lnTo>
                        <a:pt x="415" y="55"/>
                      </a:lnTo>
                      <a:lnTo>
                        <a:pt x="411" y="47"/>
                      </a:lnTo>
                      <a:lnTo>
                        <a:pt x="410" y="47"/>
                      </a:lnTo>
                      <a:lnTo>
                        <a:pt x="408" y="48"/>
                      </a:lnTo>
                      <a:lnTo>
                        <a:pt x="408" y="48"/>
                      </a:lnTo>
                      <a:lnTo>
                        <a:pt x="401" y="61"/>
                      </a:lnTo>
                      <a:lnTo>
                        <a:pt x="385" y="83"/>
                      </a:lnTo>
                      <a:lnTo>
                        <a:pt x="370" y="104"/>
                      </a:lnTo>
                      <a:lnTo>
                        <a:pt x="363" y="109"/>
                      </a:lnTo>
                      <a:lnTo>
                        <a:pt x="359" y="111"/>
                      </a:lnTo>
                      <a:lnTo>
                        <a:pt x="359" y="111"/>
                      </a:lnTo>
                      <a:lnTo>
                        <a:pt x="354" y="107"/>
                      </a:lnTo>
                      <a:lnTo>
                        <a:pt x="353" y="104"/>
                      </a:lnTo>
                      <a:lnTo>
                        <a:pt x="353" y="104"/>
                      </a:lnTo>
                      <a:lnTo>
                        <a:pt x="356" y="97"/>
                      </a:lnTo>
                      <a:lnTo>
                        <a:pt x="363" y="87"/>
                      </a:lnTo>
                      <a:lnTo>
                        <a:pt x="372" y="76"/>
                      </a:lnTo>
                      <a:lnTo>
                        <a:pt x="373" y="71"/>
                      </a:lnTo>
                      <a:lnTo>
                        <a:pt x="373" y="69"/>
                      </a:lnTo>
                      <a:lnTo>
                        <a:pt x="373" y="69"/>
                      </a:lnTo>
                      <a:lnTo>
                        <a:pt x="370" y="62"/>
                      </a:lnTo>
                      <a:lnTo>
                        <a:pt x="368" y="61"/>
                      </a:lnTo>
                      <a:lnTo>
                        <a:pt x="366" y="62"/>
                      </a:lnTo>
                      <a:lnTo>
                        <a:pt x="366" y="62"/>
                      </a:lnTo>
                      <a:lnTo>
                        <a:pt x="354" y="88"/>
                      </a:lnTo>
                      <a:lnTo>
                        <a:pt x="346" y="102"/>
                      </a:lnTo>
                      <a:lnTo>
                        <a:pt x="342" y="104"/>
                      </a:lnTo>
                      <a:lnTo>
                        <a:pt x="340" y="106"/>
                      </a:lnTo>
                      <a:lnTo>
                        <a:pt x="339" y="104"/>
                      </a:lnTo>
                      <a:lnTo>
                        <a:pt x="339" y="104"/>
                      </a:lnTo>
                      <a:lnTo>
                        <a:pt x="334" y="95"/>
                      </a:lnTo>
                      <a:lnTo>
                        <a:pt x="332" y="90"/>
                      </a:lnTo>
                      <a:lnTo>
                        <a:pt x="332" y="90"/>
                      </a:lnTo>
                      <a:lnTo>
                        <a:pt x="337" y="80"/>
                      </a:lnTo>
                      <a:lnTo>
                        <a:pt x="347" y="59"/>
                      </a:lnTo>
                      <a:lnTo>
                        <a:pt x="358" y="40"/>
                      </a:lnTo>
                      <a:lnTo>
                        <a:pt x="359" y="31"/>
                      </a:lnTo>
                      <a:lnTo>
                        <a:pt x="359" y="28"/>
                      </a:lnTo>
                      <a:lnTo>
                        <a:pt x="359" y="28"/>
                      </a:lnTo>
                      <a:lnTo>
                        <a:pt x="356" y="24"/>
                      </a:lnTo>
                      <a:lnTo>
                        <a:pt x="356" y="24"/>
                      </a:lnTo>
                      <a:lnTo>
                        <a:pt x="354" y="26"/>
                      </a:lnTo>
                      <a:lnTo>
                        <a:pt x="353" y="28"/>
                      </a:lnTo>
                      <a:lnTo>
                        <a:pt x="353" y="28"/>
                      </a:lnTo>
                      <a:lnTo>
                        <a:pt x="349" y="31"/>
                      </a:lnTo>
                      <a:lnTo>
                        <a:pt x="344" y="38"/>
                      </a:lnTo>
                      <a:lnTo>
                        <a:pt x="332" y="59"/>
                      </a:lnTo>
                      <a:lnTo>
                        <a:pt x="318" y="80"/>
                      </a:lnTo>
                      <a:lnTo>
                        <a:pt x="311" y="90"/>
                      </a:lnTo>
                      <a:lnTo>
                        <a:pt x="311" y="90"/>
                      </a:lnTo>
                      <a:lnTo>
                        <a:pt x="306" y="93"/>
                      </a:lnTo>
                      <a:lnTo>
                        <a:pt x="304" y="93"/>
                      </a:lnTo>
                      <a:lnTo>
                        <a:pt x="304" y="90"/>
                      </a:lnTo>
                      <a:lnTo>
                        <a:pt x="304" y="90"/>
                      </a:lnTo>
                      <a:lnTo>
                        <a:pt x="313" y="62"/>
                      </a:lnTo>
                      <a:lnTo>
                        <a:pt x="318" y="48"/>
                      </a:lnTo>
                      <a:lnTo>
                        <a:pt x="318" y="43"/>
                      </a:lnTo>
                      <a:lnTo>
                        <a:pt x="318" y="42"/>
                      </a:lnTo>
                      <a:lnTo>
                        <a:pt x="318" y="42"/>
                      </a:lnTo>
                      <a:lnTo>
                        <a:pt x="314" y="42"/>
                      </a:lnTo>
                      <a:lnTo>
                        <a:pt x="313" y="40"/>
                      </a:lnTo>
                      <a:lnTo>
                        <a:pt x="311" y="40"/>
                      </a:lnTo>
                      <a:lnTo>
                        <a:pt x="311" y="42"/>
                      </a:lnTo>
                      <a:lnTo>
                        <a:pt x="311" y="42"/>
                      </a:lnTo>
                      <a:lnTo>
                        <a:pt x="309" y="50"/>
                      </a:lnTo>
                      <a:lnTo>
                        <a:pt x="304" y="64"/>
                      </a:lnTo>
                      <a:lnTo>
                        <a:pt x="297" y="83"/>
                      </a:lnTo>
                      <a:lnTo>
                        <a:pt x="297" y="83"/>
                      </a:lnTo>
                      <a:lnTo>
                        <a:pt x="299" y="45"/>
                      </a:lnTo>
                      <a:lnTo>
                        <a:pt x="299" y="17"/>
                      </a:lnTo>
                      <a:lnTo>
                        <a:pt x="299" y="10"/>
                      </a:lnTo>
                      <a:lnTo>
                        <a:pt x="297" y="7"/>
                      </a:lnTo>
                      <a:lnTo>
                        <a:pt x="297" y="7"/>
                      </a:lnTo>
                      <a:lnTo>
                        <a:pt x="294" y="14"/>
                      </a:lnTo>
                      <a:lnTo>
                        <a:pt x="289" y="26"/>
                      </a:lnTo>
                      <a:lnTo>
                        <a:pt x="283" y="48"/>
                      </a:lnTo>
                      <a:lnTo>
                        <a:pt x="283" y="48"/>
                      </a:lnTo>
                      <a:lnTo>
                        <a:pt x="276" y="83"/>
                      </a:lnTo>
                      <a:lnTo>
                        <a:pt x="276" y="83"/>
                      </a:lnTo>
                      <a:lnTo>
                        <a:pt x="270" y="85"/>
                      </a:lnTo>
                      <a:lnTo>
                        <a:pt x="264" y="85"/>
                      </a:lnTo>
                      <a:lnTo>
                        <a:pt x="263" y="85"/>
                      </a:lnTo>
                      <a:lnTo>
                        <a:pt x="263" y="83"/>
                      </a:lnTo>
                      <a:lnTo>
                        <a:pt x="263" y="83"/>
                      </a:lnTo>
                      <a:lnTo>
                        <a:pt x="264" y="76"/>
                      </a:lnTo>
                      <a:lnTo>
                        <a:pt x="264" y="62"/>
                      </a:lnTo>
                      <a:lnTo>
                        <a:pt x="264" y="50"/>
                      </a:lnTo>
                      <a:lnTo>
                        <a:pt x="263" y="42"/>
                      </a:lnTo>
                      <a:lnTo>
                        <a:pt x="263" y="42"/>
                      </a:lnTo>
                      <a:lnTo>
                        <a:pt x="261" y="40"/>
                      </a:lnTo>
                      <a:lnTo>
                        <a:pt x="259" y="38"/>
                      </a:lnTo>
                      <a:lnTo>
                        <a:pt x="256" y="42"/>
                      </a:lnTo>
                      <a:lnTo>
                        <a:pt x="256" y="42"/>
                      </a:lnTo>
                      <a:lnTo>
                        <a:pt x="254" y="48"/>
                      </a:lnTo>
                      <a:lnTo>
                        <a:pt x="250" y="62"/>
                      </a:lnTo>
                      <a:lnTo>
                        <a:pt x="249" y="83"/>
                      </a:lnTo>
                      <a:lnTo>
                        <a:pt x="249" y="83"/>
                      </a:lnTo>
                      <a:lnTo>
                        <a:pt x="247" y="85"/>
                      </a:lnTo>
                      <a:lnTo>
                        <a:pt x="244" y="85"/>
                      </a:lnTo>
                      <a:lnTo>
                        <a:pt x="242" y="83"/>
                      </a:lnTo>
                      <a:lnTo>
                        <a:pt x="242" y="83"/>
                      </a:lnTo>
                      <a:lnTo>
                        <a:pt x="240" y="68"/>
                      </a:lnTo>
                      <a:lnTo>
                        <a:pt x="237" y="38"/>
                      </a:lnTo>
                      <a:lnTo>
                        <a:pt x="235" y="0"/>
                      </a:lnTo>
                      <a:lnTo>
                        <a:pt x="235" y="0"/>
                      </a:lnTo>
                      <a:lnTo>
                        <a:pt x="231" y="5"/>
                      </a:lnTo>
                      <a:lnTo>
                        <a:pt x="230" y="7"/>
                      </a:lnTo>
                      <a:lnTo>
                        <a:pt x="228" y="7"/>
                      </a:lnTo>
                      <a:lnTo>
                        <a:pt x="228" y="7"/>
                      </a:lnTo>
                      <a:lnTo>
                        <a:pt x="230" y="43"/>
                      </a:lnTo>
                      <a:lnTo>
                        <a:pt x="230" y="71"/>
                      </a:lnTo>
                      <a:lnTo>
                        <a:pt x="230" y="80"/>
                      </a:lnTo>
                      <a:lnTo>
                        <a:pt x="228" y="83"/>
                      </a:lnTo>
                      <a:lnTo>
                        <a:pt x="228" y="83"/>
                      </a:lnTo>
                      <a:lnTo>
                        <a:pt x="219" y="83"/>
                      </a:lnTo>
                      <a:lnTo>
                        <a:pt x="214" y="83"/>
                      </a:lnTo>
                      <a:lnTo>
                        <a:pt x="214" y="83"/>
                      </a:lnTo>
                      <a:lnTo>
                        <a:pt x="212" y="62"/>
                      </a:lnTo>
                      <a:lnTo>
                        <a:pt x="211" y="48"/>
                      </a:lnTo>
                      <a:lnTo>
                        <a:pt x="209" y="43"/>
                      </a:lnTo>
                      <a:lnTo>
                        <a:pt x="207" y="42"/>
                      </a:lnTo>
                      <a:lnTo>
                        <a:pt x="207" y="42"/>
                      </a:lnTo>
                      <a:lnTo>
                        <a:pt x="206" y="43"/>
                      </a:lnTo>
                      <a:lnTo>
                        <a:pt x="204" y="48"/>
                      </a:lnTo>
                      <a:lnTo>
                        <a:pt x="202" y="62"/>
                      </a:lnTo>
                      <a:lnTo>
                        <a:pt x="200" y="83"/>
                      </a:lnTo>
                      <a:lnTo>
                        <a:pt x="200" y="83"/>
                      </a:lnTo>
                      <a:lnTo>
                        <a:pt x="197" y="90"/>
                      </a:lnTo>
                      <a:lnTo>
                        <a:pt x="195" y="92"/>
                      </a:lnTo>
                      <a:lnTo>
                        <a:pt x="193" y="92"/>
                      </a:lnTo>
                      <a:lnTo>
                        <a:pt x="193" y="90"/>
                      </a:lnTo>
                      <a:lnTo>
                        <a:pt x="193" y="90"/>
                      </a:lnTo>
                      <a:lnTo>
                        <a:pt x="188" y="50"/>
                      </a:lnTo>
                      <a:lnTo>
                        <a:pt x="185" y="26"/>
                      </a:lnTo>
                      <a:lnTo>
                        <a:pt x="181" y="17"/>
                      </a:lnTo>
                      <a:lnTo>
                        <a:pt x="180" y="14"/>
                      </a:lnTo>
                      <a:lnTo>
                        <a:pt x="180" y="14"/>
                      </a:lnTo>
                      <a:lnTo>
                        <a:pt x="174" y="12"/>
                      </a:lnTo>
                      <a:lnTo>
                        <a:pt x="171" y="12"/>
                      </a:lnTo>
                      <a:lnTo>
                        <a:pt x="167" y="12"/>
                      </a:lnTo>
                      <a:lnTo>
                        <a:pt x="166" y="14"/>
                      </a:lnTo>
                      <a:lnTo>
                        <a:pt x="166" y="14"/>
                      </a:lnTo>
                      <a:lnTo>
                        <a:pt x="173" y="54"/>
                      </a:lnTo>
                      <a:lnTo>
                        <a:pt x="180" y="90"/>
                      </a:lnTo>
                      <a:lnTo>
                        <a:pt x="180" y="90"/>
                      </a:lnTo>
                      <a:lnTo>
                        <a:pt x="180" y="88"/>
                      </a:lnTo>
                      <a:lnTo>
                        <a:pt x="178" y="88"/>
                      </a:lnTo>
                      <a:lnTo>
                        <a:pt x="173" y="83"/>
                      </a:lnTo>
                      <a:lnTo>
                        <a:pt x="173" y="83"/>
                      </a:lnTo>
                      <a:lnTo>
                        <a:pt x="167" y="76"/>
                      </a:lnTo>
                      <a:lnTo>
                        <a:pt x="162" y="64"/>
                      </a:lnTo>
                      <a:lnTo>
                        <a:pt x="155" y="54"/>
                      </a:lnTo>
                      <a:lnTo>
                        <a:pt x="152" y="48"/>
                      </a:lnTo>
                      <a:lnTo>
                        <a:pt x="152" y="48"/>
                      </a:lnTo>
                      <a:lnTo>
                        <a:pt x="150" y="48"/>
                      </a:lnTo>
                      <a:lnTo>
                        <a:pt x="147" y="50"/>
                      </a:lnTo>
                      <a:lnTo>
                        <a:pt x="145" y="55"/>
                      </a:lnTo>
                      <a:lnTo>
                        <a:pt x="145" y="55"/>
                      </a:lnTo>
                      <a:lnTo>
                        <a:pt x="159" y="97"/>
                      </a:lnTo>
                      <a:lnTo>
                        <a:pt x="159" y="97"/>
                      </a:lnTo>
                      <a:lnTo>
                        <a:pt x="157" y="97"/>
                      </a:lnTo>
                      <a:lnTo>
                        <a:pt x="155" y="99"/>
                      </a:lnTo>
                      <a:lnTo>
                        <a:pt x="154" y="100"/>
                      </a:lnTo>
                      <a:lnTo>
                        <a:pt x="152" y="97"/>
                      </a:lnTo>
                      <a:lnTo>
                        <a:pt x="152" y="97"/>
                      </a:lnTo>
                      <a:lnTo>
                        <a:pt x="138" y="61"/>
                      </a:lnTo>
                      <a:lnTo>
                        <a:pt x="128" y="38"/>
                      </a:lnTo>
                      <a:lnTo>
                        <a:pt x="122" y="31"/>
                      </a:lnTo>
                      <a:lnTo>
                        <a:pt x="117" y="28"/>
                      </a:lnTo>
                      <a:lnTo>
                        <a:pt x="117" y="28"/>
                      </a:lnTo>
                      <a:lnTo>
                        <a:pt x="114" y="28"/>
                      </a:lnTo>
                      <a:lnTo>
                        <a:pt x="114" y="31"/>
                      </a:lnTo>
                      <a:lnTo>
                        <a:pt x="116" y="42"/>
                      </a:lnTo>
                      <a:lnTo>
                        <a:pt x="124" y="55"/>
                      </a:lnTo>
                      <a:lnTo>
                        <a:pt x="124" y="55"/>
                      </a:lnTo>
                      <a:lnTo>
                        <a:pt x="133" y="78"/>
                      </a:lnTo>
                      <a:lnTo>
                        <a:pt x="138" y="95"/>
                      </a:lnTo>
                      <a:lnTo>
                        <a:pt x="138" y="100"/>
                      </a:lnTo>
                      <a:lnTo>
                        <a:pt x="138" y="104"/>
                      </a:lnTo>
                      <a:lnTo>
                        <a:pt x="138" y="104"/>
                      </a:lnTo>
                      <a:lnTo>
                        <a:pt x="135" y="111"/>
                      </a:lnTo>
                      <a:lnTo>
                        <a:pt x="133" y="112"/>
                      </a:lnTo>
                      <a:lnTo>
                        <a:pt x="131" y="111"/>
                      </a:lnTo>
                      <a:lnTo>
                        <a:pt x="131" y="111"/>
                      </a:lnTo>
                      <a:lnTo>
                        <a:pt x="119" y="83"/>
                      </a:lnTo>
                      <a:lnTo>
                        <a:pt x="110" y="68"/>
                      </a:lnTo>
                      <a:lnTo>
                        <a:pt x="107" y="62"/>
                      </a:lnTo>
                      <a:lnTo>
                        <a:pt x="105" y="62"/>
                      </a:lnTo>
                      <a:lnTo>
                        <a:pt x="103" y="62"/>
                      </a:lnTo>
                      <a:lnTo>
                        <a:pt x="103" y="62"/>
                      </a:lnTo>
                      <a:lnTo>
                        <a:pt x="98" y="66"/>
                      </a:lnTo>
                      <a:lnTo>
                        <a:pt x="97" y="71"/>
                      </a:lnTo>
                      <a:lnTo>
                        <a:pt x="95" y="76"/>
                      </a:lnTo>
                      <a:lnTo>
                        <a:pt x="97" y="76"/>
                      </a:lnTo>
                      <a:lnTo>
                        <a:pt x="97" y="76"/>
                      </a:lnTo>
                      <a:lnTo>
                        <a:pt x="97" y="76"/>
                      </a:lnTo>
                      <a:lnTo>
                        <a:pt x="98" y="78"/>
                      </a:lnTo>
                      <a:lnTo>
                        <a:pt x="102" y="81"/>
                      </a:lnTo>
                      <a:lnTo>
                        <a:pt x="109" y="97"/>
                      </a:lnTo>
                      <a:lnTo>
                        <a:pt x="116" y="112"/>
                      </a:lnTo>
                      <a:lnTo>
                        <a:pt x="117" y="116"/>
                      </a:lnTo>
                      <a:lnTo>
                        <a:pt x="117" y="118"/>
                      </a:lnTo>
                      <a:lnTo>
                        <a:pt x="117" y="118"/>
                      </a:lnTo>
                      <a:lnTo>
                        <a:pt x="116" y="118"/>
                      </a:lnTo>
                      <a:lnTo>
                        <a:pt x="114" y="119"/>
                      </a:lnTo>
                      <a:lnTo>
                        <a:pt x="112" y="119"/>
                      </a:lnTo>
                      <a:lnTo>
                        <a:pt x="110" y="118"/>
                      </a:lnTo>
                      <a:lnTo>
                        <a:pt x="110" y="118"/>
                      </a:lnTo>
                      <a:lnTo>
                        <a:pt x="84" y="81"/>
                      </a:lnTo>
                      <a:lnTo>
                        <a:pt x="65" y="62"/>
                      </a:lnTo>
                      <a:lnTo>
                        <a:pt x="58" y="55"/>
                      </a:lnTo>
                      <a:lnTo>
                        <a:pt x="57" y="55"/>
                      </a:lnTo>
                      <a:lnTo>
                        <a:pt x="55" y="55"/>
                      </a:lnTo>
                      <a:lnTo>
                        <a:pt x="55" y="55"/>
                      </a:lnTo>
                      <a:lnTo>
                        <a:pt x="48" y="62"/>
                      </a:lnTo>
                      <a:lnTo>
                        <a:pt x="48" y="62"/>
                      </a:lnTo>
                      <a:lnTo>
                        <a:pt x="72" y="88"/>
                      </a:lnTo>
                      <a:lnTo>
                        <a:pt x="90" y="107"/>
                      </a:lnTo>
                      <a:lnTo>
                        <a:pt x="95" y="114"/>
                      </a:lnTo>
                      <a:lnTo>
                        <a:pt x="97" y="118"/>
                      </a:lnTo>
                      <a:lnTo>
                        <a:pt x="97" y="118"/>
                      </a:lnTo>
                      <a:lnTo>
                        <a:pt x="95" y="126"/>
                      </a:lnTo>
                      <a:lnTo>
                        <a:pt x="93" y="130"/>
                      </a:lnTo>
                      <a:lnTo>
                        <a:pt x="90" y="132"/>
                      </a:lnTo>
                      <a:lnTo>
                        <a:pt x="90" y="132"/>
                      </a:lnTo>
                      <a:lnTo>
                        <a:pt x="86" y="130"/>
                      </a:lnTo>
                      <a:lnTo>
                        <a:pt x="79" y="126"/>
                      </a:lnTo>
                      <a:lnTo>
                        <a:pt x="65" y="114"/>
                      </a:lnTo>
                      <a:lnTo>
                        <a:pt x="48" y="97"/>
                      </a:lnTo>
                      <a:lnTo>
                        <a:pt x="48" y="97"/>
                      </a:lnTo>
                      <a:lnTo>
                        <a:pt x="48" y="99"/>
                      </a:lnTo>
                      <a:lnTo>
                        <a:pt x="46" y="99"/>
                      </a:lnTo>
                      <a:lnTo>
                        <a:pt x="46" y="100"/>
                      </a:lnTo>
                      <a:lnTo>
                        <a:pt x="48" y="104"/>
                      </a:lnTo>
                      <a:lnTo>
                        <a:pt x="48" y="104"/>
                      </a:lnTo>
                      <a:lnTo>
                        <a:pt x="65" y="121"/>
                      </a:lnTo>
                      <a:lnTo>
                        <a:pt x="74" y="132"/>
                      </a:lnTo>
                      <a:lnTo>
                        <a:pt x="76" y="137"/>
                      </a:lnTo>
                      <a:lnTo>
                        <a:pt x="76" y="138"/>
                      </a:lnTo>
                      <a:lnTo>
                        <a:pt x="76" y="138"/>
                      </a:lnTo>
                      <a:lnTo>
                        <a:pt x="74" y="142"/>
                      </a:lnTo>
                      <a:lnTo>
                        <a:pt x="72" y="145"/>
                      </a:lnTo>
                      <a:lnTo>
                        <a:pt x="72" y="147"/>
                      </a:lnTo>
                      <a:lnTo>
                        <a:pt x="69" y="145"/>
                      </a:lnTo>
                      <a:lnTo>
                        <a:pt x="69" y="145"/>
                      </a:lnTo>
                      <a:lnTo>
                        <a:pt x="36" y="116"/>
                      </a:lnTo>
                      <a:lnTo>
                        <a:pt x="15" y="99"/>
                      </a:lnTo>
                      <a:lnTo>
                        <a:pt x="7" y="90"/>
                      </a:lnTo>
                      <a:lnTo>
                        <a:pt x="7" y="90"/>
                      </a:lnTo>
                      <a:lnTo>
                        <a:pt x="7" y="90"/>
                      </a:lnTo>
                      <a:lnTo>
                        <a:pt x="3" y="90"/>
                      </a:lnTo>
                      <a:lnTo>
                        <a:pt x="0" y="90"/>
                      </a:lnTo>
                      <a:lnTo>
                        <a:pt x="0" y="9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52" name="Freeform 370">
                  <a:extLst>
                    <a:ext uri="{FF2B5EF4-FFF2-40B4-BE49-F238E27FC236}">
                      <a16:creationId xmlns:a16="http://schemas.microsoft.com/office/drawing/2014/main" id="{74C78B76-A8B8-4764-8E19-A68D198A8A3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885" y="344"/>
                  <a:ext cx="505" cy="204"/>
                </a:xfrm>
                <a:custGeom>
                  <a:avLst/>
                  <a:gdLst>
                    <a:gd name="T0" fmla="*/ 52 w 505"/>
                    <a:gd name="T1" fmla="*/ 190 h 204"/>
                    <a:gd name="T2" fmla="*/ 90 w 505"/>
                    <a:gd name="T3" fmla="*/ 126 h 204"/>
                    <a:gd name="T4" fmla="*/ 195 w 505"/>
                    <a:gd name="T5" fmla="*/ 163 h 204"/>
                    <a:gd name="T6" fmla="*/ 277 w 505"/>
                    <a:gd name="T7" fmla="*/ 154 h 204"/>
                    <a:gd name="T8" fmla="*/ 247 w 505"/>
                    <a:gd name="T9" fmla="*/ 119 h 204"/>
                    <a:gd name="T10" fmla="*/ 193 w 505"/>
                    <a:gd name="T11" fmla="*/ 97 h 204"/>
                    <a:gd name="T12" fmla="*/ 193 w 505"/>
                    <a:gd name="T13" fmla="*/ 78 h 204"/>
                    <a:gd name="T14" fmla="*/ 157 w 505"/>
                    <a:gd name="T15" fmla="*/ 138 h 204"/>
                    <a:gd name="T16" fmla="*/ 263 w 505"/>
                    <a:gd name="T17" fmla="*/ 140 h 204"/>
                    <a:gd name="T18" fmla="*/ 187 w 505"/>
                    <a:gd name="T19" fmla="*/ 151 h 204"/>
                    <a:gd name="T20" fmla="*/ 104 w 505"/>
                    <a:gd name="T21" fmla="*/ 119 h 204"/>
                    <a:gd name="T22" fmla="*/ 97 w 505"/>
                    <a:gd name="T23" fmla="*/ 113 h 204"/>
                    <a:gd name="T24" fmla="*/ 71 w 505"/>
                    <a:gd name="T25" fmla="*/ 128 h 204"/>
                    <a:gd name="T26" fmla="*/ 62 w 505"/>
                    <a:gd name="T27" fmla="*/ 168 h 204"/>
                    <a:gd name="T28" fmla="*/ 90 w 505"/>
                    <a:gd name="T29" fmla="*/ 175 h 204"/>
                    <a:gd name="T30" fmla="*/ 90 w 505"/>
                    <a:gd name="T31" fmla="*/ 204 h 204"/>
                    <a:gd name="T32" fmla="*/ 90 w 505"/>
                    <a:gd name="T33" fmla="*/ 175 h 204"/>
                    <a:gd name="T34" fmla="*/ 69 w 505"/>
                    <a:gd name="T35" fmla="*/ 71 h 204"/>
                    <a:gd name="T36" fmla="*/ 46 w 505"/>
                    <a:gd name="T37" fmla="*/ 59 h 204"/>
                    <a:gd name="T38" fmla="*/ 41 w 505"/>
                    <a:gd name="T39" fmla="*/ 97 h 204"/>
                    <a:gd name="T40" fmla="*/ 104 w 505"/>
                    <a:gd name="T41" fmla="*/ 64 h 204"/>
                    <a:gd name="T42" fmla="*/ 117 w 505"/>
                    <a:gd name="T43" fmla="*/ 43 h 204"/>
                    <a:gd name="T44" fmla="*/ 169 w 505"/>
                    <a:gd name="T45" fmla="*/ 42 h 204"/>
                    <a:gd name="T46" fmla="*/ 183 w 505"/>
                    <a:gd name="T47" fmla="*/ 50 h 204"/>
                    <a:gd name="T48" fmla="*/ 207 w 505"/>
                    <a:gd name="T49" fmla="*/ 43 h 204"/>
                    <a:gd name="T50" fmla="*/ 297 w 505"/>
                    <a:gd name="T51" fmla="*/ 2 h 204"/>
                    <a:gd name="T52" fmla="*/ 271 w 505"/>
                    <a:gd name="T53" fmla="*/ 28 h 204"/>
                    <a:gd name="T54" fmla="*/ 297 w 505"/>
                    <a:gd name="T55" fmla="*/ 2 h 204"/>
                    <a:gd name="T56" fmla="*/ 282 w 505"/>
                    <a:gd name="T57" fmla="*/ 59 h 204"/>
                    <a:gd name="T58" fmla="*/ 304 w 505"/>
                    <a:gd name="T59" fmla="*/ 161 h 204"/>
                    <a:gd name="T60" fmla="*/ 297 w 505"/>
                    <a:gd name="T61" fmla="*/ 57 h 204"/>
                    <a:gd name="T62" fmla="*/ 301 w 505"/>
                    <a:gd name="T63" fmla="*/ 33 h 204"/>
                    <a:gd name="T64" fmla="*/ 337 w 505"/>
                    <a:gd name="T65" fmla="*/ 59 h 204"/>
                    <a:gd name="T66" fmla="*/ 341 w 505"/>
                    <a:gd name="T67" fmla="*/ 94 h 204"/>
                    <a:gd name="T68" fmla="*/ 365 w 505"/>
                    <a:gd name="T69" fmla="*/ 90 h 204"/>
                    <a:gd name="T70" fmla="*/ 353 w 505"/>
                    <a:gd name="T71" fmla="*/ 50 h 204"/>
                    <a:gd name="T72" fmla="*/ 432 w 505"/>
                    <a:gd name="T73" fmla="*/ 21 h 204"/>
                    <a:gd name="T74" fmla="*/ 380 w 505"/>
                    <a:gd name="T75" fmla="*/ 30 h 204"/>
                    <a:gd name="T76" fmla="*/ 477 w 505"/>
                    <a:gd name="T77" fmla="*/ 43 h 204"/>
                    <a:gd name="T78" fmla="*/ 501 w 505"/>
                    <a:gd name="T79" fmla="*/ 17 h 204"/>
                    <a:gd name="T80" fmla="*/ 477 w 505"/>
                    <a:gd name="T81" fmla="*/ 36 h 204"/>
                    <a:gd name="T82" fmla="*/ 475 w 505"/>
                    <a:gd name="T83" fmla="*/ 59 h 204"/>
                    <a:gd name="T84" fmla="*/ 477 w 505"/>
                    <a:gd name="T85" fmla="*/ 168 h 204"/>
                    <a:gd name="T86" fmla="*/ 481 w 505"/>
                    <a:gd name="T87" fmla="*/ 62 h 204"/>
                    <a:gd name="T88" fmla="*/ 387 w 505"/>
                    <a:gd name="T89" fmla="*/ 69 h 204"/>
                    <a:gd name="T90" fmla="*/ 413 w 505"/>
                    <a:gd name="T91" fmla="*/ 71 h 204"/>
                    <a:gd name="T92" fmla="*/ 349 w 505"/>
                    <a:gd name="T93" fmla="*/ 133 h 204"/>
                    <a:gd name="T94" fmla="*/ 358 w 505"/>
                    <a:gd name="T95" fmla="*/ 130 h 204"/>
                    <a:gd name="T96" fmla="*/ 377 w 505"/>
                    <a:gd name="T97" fmla="*/ 166 h 204"/>
                    <a:gd name="T98" fmla="*/ 399 w 505"/>
                    <a:gd name="T99" fmla="*/ 94 h 204"/>
                    <a:gd name="T100" fmla="*/ 410 w 505"/>
                    <a:gd name="T101" fmla="*/ 144 h 204"/>
                    <a:gd name="T102" fmla="*/ 434 w 505"/>
                    <a:gd name="T103" fmla="*/ 142 h 204"/>
                    <a:gd name="T104" fmla="*/ 443 w 505"/>
                    <a:gd name="T105" fmla="*/ 119 h 204"/>
                    <a:gd name="T106" fmla="*/ 443 w 505"/>
                    <a:gd name="T107" fmla="*/ 189 h 204"/>
                    <a:gd name="T108" fmla="*/ 380 w 505"/>
                    <a:gd name="T109" fmla="*/ 175 h 204"/>
                    <a:gd name="T110" fmla="*/ 332 w 505"/>
                    <a:gd name="T111" fmla="*/ 168 h 204"/>
                    <a:gd name="T112" fmla="*/ 342 w 505"/>
                    <a:gd name="T113" fmla="*/ 126 h 2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505" h="204">
                      <a:moveTo>
                        <a:pt x="0" y="182"/>
                      </a:moveTo>
                      <a:lnTo>
                        <a:pt x="0" y="182"/>
                      </a:lnTo>
                      <a:lnTo>
                        <a:pt x="7" y="187"/>
                      </a:lnTo>
                      <a:lnTo>
                        <a:pt x="17" y="194"/>
                      </a:lnTo>
                      <a:lnTo>
                        <a:pt x="31" y="196"/>
                      </a:lnTo>
                      <a:lnTo>
                        <a:pt x="36" y="197"/>
                      </a:lnTo>
                      <a:lnTo>
                        <a:pt x="41" y="196"/>
                      </a:lnTo>
                      <a:lnTo>
                        <a:pt x="41" y="196"/>
                      </a:lnTo>
                      <a:lnTo>
                        <a:pt x="52" y="190"/>
                      </a:lnTo>
                      <a:lnTo>
                        <a:pt x="60" y="183"/>
                      </a:lnTo>
                      <a:lnTo>
                        <a:pt x="69" y="173"/>
                      </a:lnTo>
                      <a:lnTo>
                        <a:pt x="72" y="168"/>
                      </a:lnTo>
                      <a:lnTo>
                        <a:pt x="76" y="161"/>
                      </a:lnTo>
                      <a:lnTo>
                        <a:pt x="76" y="161"/>
                      </a:lnTo>
                      <a:lnTo>
                        <a:pt x="83" y="135"/>
                      </a:lnTo>
                      <a:lnTo>
                        <a:pt x="86" y="126"/>
                      </a:lnTo>
                      <a:lnTo>
                        <a:pt x="88" y="125"/>
                      </a:lnTo>
                      <a:lnTo>
                        <a:pt x="90" y="126"/>
                      </a:lnTo>
                      <a:lnTo>
                        <a:pt x="90" y="126"/>
                      </a:lnTo>
                      <a:lnTo>
                        <a:pt x="102" y="144"/>
                      </a:lnTo>
                      <a:lnTo>
                        <a:pt x="110" y="154"/>
                      </a:lnTo>
                      <a:lnTo>
                        <a:pt x="117" y="161"/>
                      </a:lnTo>
                      <a:lnTo>
                        <a:pt x="117" y="161"/>
                      </a:lnTo>
                      <a:lnTo>
                        <a:pt x="123" y="163"/>
                      </a:lnTo>
                      <a:lnTo>
                        <a:pt x="133" y="164"/>
                      </a:lnTo>
                      <a:lnTo>
                        <a:pt x="161" y="164"/>
                      </a:lnTo>
                      <a:lnTo>
                        <a:pt x="195" y="163"/>
                      </a:lnTo>
                      <a:lnTo>
                        <a:pt x="228" y="161"/>
                      </a:lnTo>
                      <a:lnTo>
                        <a:pt x="228" y="161"/>
                      </a:lnTo>
                      <a:lnTo>
                        <a:pt x="242" y="161"/>
                      </a:lnTo>
                      <a:lnTo>
                        <a:pt x="252" y="161"/>
                      </a:lnTo>
                      <a:lnTo>
                        <a:pt x="264" y="164"/>
                      </a:lnTo>
                      <a:lnTo>
                        <a:pt x="268" y="166"/>
                      </a:lnTo>
                      <a:lnTo>
                        <a:pt x="271" y="164"/>
                      </a:lnTo>
                      <a:lnTo>
                        <a:pt x="273" y="161"/>
                      </a:lnTo>
                      <a:lnTo>
                        <a:pt x="277" y="154"/>
                      </a:lnTo>
                      <a:lnTo>
                        <a:pt x="277" y="154"/>
                      </a:lnTo>
                      <a:lnTo>
                        <a:pt x="282" y="138"/>
                      </a:lnTo>
                      <a:lnTo>
                        <a:pt x="283" y="128"/>
                      </a:lnTo>
                      <a:lnTo>
                        <a:pt x="282" y="125"/>
                      </a:lnTo>
                      <a:lnTo>
                        <a:pt x="278" y="123"/>
                      </a:lnTo>
                      <a:lnTo>
                        <a:pt x="275" y="121"/>
                      </a:lnTo>
                      <a:lnTo>
                        <a:pt x="270" y="119"/>
                      </a:lnTo>
                      <a:lnTo>
                        <a:pt x="270" y="119"/>
                      </a:lnTo>
                      <a:lnTo>
                        <a:pt x="247" y="119"/>
                      </a:lnTo>
                      <a:lnTo>
                        <a:pt x="213" y="121"/>
                      </a:lnTo>
                      <a:lnTo>
                        <a:pt x="181" y="123"/>
                      </a:lnTo>
                      <a:lnTo>
                        <a:pt x="171" y="121"/>
                      </a:lnTo>
                      <a:lnTo>
                        <a:pt x="166" y="119"/>
                      </a:lnTo>
                      <a:lnTo>
                        <a:pt x="166" y="119"/>
                      </a:lnTo>
                      <a:lnTo>
                        <a:pt x="166" y="118"/>
                      </a:lnTo>
                      <a:lnTo>
                        <a:pt x="168" y="116"/>
                      </a:lnTo>
                      <a:lnTo>
                        <a:pt x="174" y="111"/>
                      </a:lnTo>
                      <a:lnTo>
                        <a:pt x="193" y="97"/>
                      </a:lnTo>
                      <a:lnTo>
                        <a:pt x="211" y="85"/>
                      </a:lnTo>
                      <a:lnTo>
                        <a:pt x="216" y="81"/>
                      </a:lnTo>
                      <a:lnTo>
                        <a:pt x="216" y="80"/>
                      </a:lnTo>
                      <a:lnTo>
                        <a:pt x="214" y="78"/>
                      </a:lnTo>
                      <a:lnTo>
                        <a:pt x="214" y="78"/>
                      </a:lnTo>
                      <a:lnTo>
                        <a:pt x="207" y="76"/>
                      </a:lnTo>
                      <a:lnTo>
                        <a:pt x="202" y="75"/>
                      </a:lnTo>
                      <a:lnTo>
                        <a:pt x="193" y="78"/>
                      </a:lnTo>
                      <a:lnTo>
                        <a:pt x="193" y="78"/>
                      </a:lnTo>
                      <a:lnTo>
                        <a:pt x="185" y="85"/>
                      </a:lnTo>
                      <a:lnTo>
                        <a:pt x="171" y="95"/>
                      </a:lnTo>
                      <a:lnTo>
                        <a:pt x="159" y="109"/>
                      </a:lnTo>
                      <a:lnTo>
                        <a:pt x="154" y="114"/>
                      </a:lnTo>
                      <a:lnTo>
                        <a:pt x="152" y="119"/>
                      </a:lnTo>
                      <a:lnTo>
                        <a:pt x="152" y="119"/>
                      </a:lnTo>
                      <a:lnTo>
                        <a:pt x="152" y="128"/>
                      </a:lnTo>
                      <a:lnTo>
                        <a:pt x="154" y="135"/>
                      </a:lnTo>
                      <a:lnTo>
                        <a:pt x="157" y="138"/>
                      </a:lnTo>
                      <a:lnTo>
                        <a:pt x="159" y="140"/>
                      </a:lnTo>
                      <a:lnTo>
                        <a:pt x="159" y="140"/>
                      </a:lnTo>
                      <a:lnTo>
                        <a:pt x="176" y="138"/>
                      </a:lnTo>
                      <a:lnTo>
                        <a:pt x="213" y="137"/>
                      </a:lnTo>
                      <a:lnTo>
                        <a:pt x="247" y="138"/>
                      </a:lnTo>
                      <a:lnTo>
                        <a:pt x="259" y="138"/>
                      </a:lnTo>
                      <a:lnTo>
                        <a:pt x="261" y="138"/>
                      </a:lnTo>
                      <a:lnTo>
                        <a:pt x="263" y="140"/>
                      </a:lnTo>
                      <a:lnTo>
                        <a:pt x="263" y="140"/>
                      </a:lnTo>
                      <a:lnTo>
                        <a:pt x="263" y="142"/>
                      </a:lnTo>
                      <a:lnTo>
                        <a:pt x="264" y="144"/>
                      </a:lnTo>
                      <a:lnTo>
                        <a:pt x="270" y="144"/>
                      </a:lnTo>
                      <a:lnTo>
                        <a:pt x="270" y="144"/>
                      </a:lnTo>
                      <a:lnTo>
                        <a:pt x="268" y="145"/>
                      </a:lnTo>
                      <a:lnTo>
                        <a:pt x="256" y="147"/>
                      </a:lnTo>
                      <a:lnTo>
                        <a:pt x="256" y="147"/>
                      </a:lnTo>
                      <a:lnTo>
                        <a:pt x="226" y="151"/>
                      </a:lnTo>
                      <a:lnTo>
                        <a:pt x="187" y="151"/>
                      </a:lnTo>
                      <a:lnTo>
                        <a:pt x="152" y="151"/>
                      </a:lnTo>
                      <a:lnTo>
                        <a:pt x="138" y="149"/>
                      </a:lnTo>
                      <a:lnTo>
                        <a:pt x="131" y="147"/>
                      </a:lnTo>
                      <a:lnTo>
                        <a:pt x="131" y="147"/>
                      </a:lnTo>
                      <a:lnTo>
                        <a:pt x="123" y="142"/>
                      </a:lnTo>
                      <a:lnTo>
                        <a:pt x="112" y="135"/>
                      </a:lnTo>
                      <a:lnTo>
                        <a:pt x="105" y="128"/>
                      </a:lnTo>
                      <a:lnTo>
                        <a:pt x="104" y="123"/>
                      </a:lnTo>
                      <a:lnTo>
                        <a:pt x="104" y="119"/>
                      </a:lnTo>
                      <a:lnTo>
                        <a:pt x="104" y="119"/>
                      </a:lnTo>
                      <a:lnTo>
                        <a:pt x="105" y="109"/>
                      </a:lnTo>
                      <a:lnTo>
                        <a:pt x="105" y="107"/>
                      </a:lnTo>
                      <a:lnTo>
                        <a:pt x="104" y="106"/>
                      </a:lnTo>
                      <a:lnTo>
                        <a:pt x="104" y="106"/>
                      </a:lnTo>
                      <a:lnTo>
                        <a:pt x="100" y="106"/>
                      </a:lnTo>
                      <a:lnTo>
                        <a:pt x="100" y="109"/>
                      </a:lnTo>
                      <a:lnTo>
                        <a:pt x="98" y="113"/>
                      </a:lnTo>
                      <a:lnTo>
                        <a:pt x="97" y="113"/>
                      </a:lnTo>
                      <a:lnTo>
                        <a:pt x="97" y="113"/>
                      </a:lnTo>
                      <a:lnTo>
                        <a:pt x="91" y="111"/>
                      </a:lnTo>
                      <a:lnTo>
                        <a:pt x="86" y="107"/>
                      </a:lnTo>
                      <a:lnTo>
                        <a:pt x="83" y="107"/>
                      </a:lnTo>
                      <a:lnTo>
                        <a:pt x="79" y="107"/>
                      </a:lnTo>
                      <a:lnTo>
                        <a:pt x="78" y="109"/>
                      </a:lnTo>
                      <a:lnTo>
                        <a:pt x="76" y="113"/>
                      </a:lnTo>
                      <a:lnTo>
                        <a:pt x="76" y="113"/>
                      </a:lnTo>
                      <a:lnTo>
                        <a:pt x="71" y="128"/>
                      </a:lnTo>
                      <a:lnTo>
                        <a:pt x="69" y="135"/>
                      </a:lnTo>
                      <a:lnTo>
                        <a:pt x="69" y="140"/>
                      </a:lnTo>
                      <a:lnTo>
                        <a:pt x="69" y="140"/>
                      </a:lnTo>
                      <a:lnTo>
                        <a:pt x="71" y="145"/>
                      </a:lnTo>
                      <a:lnTo>
                        <a:pt x="71" y="152"/>
                      </a:lnTo>
                      <a:lnTo>
                        <a:pt x="69" y="159"/>
                      </a:lnTo>
                      <a:lnTo>
                        <a:pt x="65" y="163"/>
                      </a:lnTo>
                      <a:lnTo>
                        <a:pt x="62" y="168"/>
                      </a:lnTo>
                      <a:lnTo>
                        <a:pt x="62" y="168"/>
                      </a:lnTo>
                      <a:lnTo>
                        <a:pt x="55" y="171"/>
                      </a:lnTo>
                      <a:lnTo>
                        <a:pt x="46" y="175"/>
                      </a:lnTo>
                      <a:lnTo>
                        <a:pt x="24" y="177"/>
                      </a:lnTo>
                      <a:lnTo>
                        <a:pt x="5" y="178"/>
                      </a:lnTo>
                      <a:lnTo>
                        <a:pt x="1" y="180"/>
                      </a:lnTo>
                      <a:lnTo>
                        <a:pt x="0" y="180"/>
                      </a:lnTo>
                      <a:lnTo>
                        <a:pt x="0" y="182"/>
                      </a:lnTo>
                      <a:lnTo>
                        <a:pt x="0" y="182"/>
                      </a:lnTo>
                      <a:close/>
                      <a:moveTo>
                        <a:pt x="90" y="175"/>
                      </a:moveTo>
                      <a:lnTo>
                        <a:pt x="90" y="175"/>
                      </a:lnTo>
                      <a:lnTo>
                        <a:pt x="83" y="177"/>
                      </a:lnTo>
                      <a:lnTo>
                        <a:pt x="78" y="180"/>
                      </a:lnTo>
                      <a:lnTo>
                        <a:pt x="76" y="183"/>
                      </a:lnTo>
                      <a:lnTo>
                        <a:pt x="74" y="189"/>
                      </a:lnTo>
                      <a:lnTo>
                        <a:pt x="76" y="196"/>
                      </a:lnTo>
                      <a:lnTo>
                        <a:pt x="79" y="199"/>
                      </a:lnTo>
                      <a:lnTo>
                        <a:pt x="83" y="202"/>
                      </a:lnTo>
                      <a:lnTo>
                        <a:pt x="90" y="204"/>
                      </a:lnTo>
                      <a:lnTo>
                        <a:pt x="90" y="204"/>
                      </a:lnTo>
                      <a:lnTo>
                        <a:pt x="97" y="202"/>
                      </a:lnTo>
                      <a:lnTo>
                        <a:pt x="100" y="199"/>
                      </a:lnTo>
                      <a:lnTo>
                        <a:pt x="104" y="196"/>
                      </a:lnTo>
                      <a:lnTo>
                        <a:pt x="105" y="189"/>
                      </a:lnTo>
                      <a:lnTo>
                        <a:pt x="104" y="183"/>
                      </a:lnTo>
                      <a:lnTo>
                        <a:pt x="102" y="180"/>
                      </a:lnTo>
                      <a:lnTo>
                        <a:pt x="97" y="177"/>
                      </a:lnTo>
                      <a:lnTo>
                        <a:pt x="90" y="175"/>
                      </a:lnTo>
                      <a:lnTo>
                        <a:pt x="90" y="175"/>
                      </a:lnTo>
                      <a:close/>
                      <a:moveTo>
                        <a:pt x="41" y="99"/>
                      </a:moveTo>
                      <a:lnTo>
                        <a:pt x="41" y="99"/>
                      </a:lnTo>
                      <a:lnTo>
                        <a:pt x="45" y="97"/>
                      </a:lnTo>
                      <a:lnTo>
                        <a:pt x="53" y="92"/>
                      </a:lnTo>
                      <a:lnTo>
                        <a:pt x="62" y="83"/>
                      </a:lnTo>
                      <a:lnTo>
                        <a:pt x="65" y="78"/>
                      </a:lnTo>
                      <a:lnTo>
                        <a:pt x="69" y="71"/>
                      </a:lnTo>
                      <a:lnTo>
                        <a:pt x="69" y="71"/>
                      </a:lnTo>
                      <a:lnTo>
                        <a:pt x="72" y="59"/>
                      </a:lnTo>
                      <a:lnTo>
                        <a:pt x="72" y="52"/>
                      </a:lnTo>
                      <a:lnTo>
                        <a:pt x="71" y="50"/>
                      </a:lnTo>
                      <a:lnTo>
                        <a:pt x="69" y="50"/>
                      </a:lnTo>
                      <a:lnTo>
                        <a:pt x="62" y="50"/>
                      </a:lnTo>
                      <a:lnTo>
                        <a:pt x="62" y="50"/>
                      </a:lnTo>
                      <a:lnTo>
                        <a:pt x="53" y="52"/>
                      </a:lnTo>
                      <a:lnTo>
                        <a:pt x="48" y="55"/>
                      </a:lnTo>
                      <a:lnTo>
                        <a:pt x="46" y="59"/>
                      </a:lnTo>
                      <a:lnTo>
                        <a:pt x="48" y="64"/>
                      </a:lnTo>
                      <a:lnTo>
                        <a:pt x="48" y="64"/>
                      </a:lnTo>
                      <a:lnTo>
                        <a:pt x="53" y="73"/>
                      </a:lnTo>
                      <a:lnTo>
                        <a:pt x="55" y="76"/>
                      </a:lnTo>
                      <a:lnTo>
                        <a:pt x="55" y="78"/>
                      </a:lnTo>
                      <a:lnTo>
                        <a:pt x="55" y="78"/>
                      </a:lnTo>
                      <a:lnTo>
                        <a:pt x="46" y="88"/>
                      </a:lnTo>
                      <a:lnTo>
                        <a:pt x="41" y="95"/>
                      </a:lnTo>
                      <a:lnTo>
                        <a:pt x="41" y="97"/>
                      </a:lnTo>
                      <a:lnTo>
                        <a:pt x="41" y="99"/>
                      </a:lnTo>
                      <a:lnTo>
                        <a:pt x="41" y="99"/>
                      </a:lnTo>
                      <a:close/>
                      <a:moveTo>
                        <a:pt x="83" y="64"/>
                      </a:moveTo>
                      <a:lnTo>
                        <a:pt x="83" y="64"/>
                      </a:lnTo>
                      <a:lnTo>
                        <a:pt x="91" y="66"/>
                      </a:lnTo>
                      <a:lnTo>
                        <a:pt x="98" y="66"/>
                      </a:lnTo>
                      <a:lnTo>
                        <a:pt x="100" y="66"/>
                      </a:lnTo>
                      <a:lnTo>
                        <a:pt x="104" y="64"/>
                      </a:lnTo>
                      <a:lnTo>
                        <a:pt x="104" y="64"/>
                      </a:lnTo>
                      <a:lnTo>
                        <a:pt x="124" y="49"/>
                      </a:lnTo>
                      <a:lnTo>
                        <a:pt x="133" y="40"/>
                      </a:lnTo>
                      <a:lnTo>
                        <a:pt x="133" y="36"/>
                      </a:lnTo>
                      <a:lnTo>
                        <a:pt x="131" y="36"/>
                      </a:lnTo>
                      <a:lnTo>
                        <a:pt x="131" y="36"/>
                      </a:lnTo>
                      <a:lnTo>
                        <a:pt x="126" y="36"/>
                      </a:lnTo>
                      <a:lnTo>
                        <a:pt x="124" y="38"/>
                      </a:lnTo>
                      <a:lnTo>
                        <a:pt x="124" y="40"/>
                      </a:lnTo>
                      <a:lnTo>
                        <a:pt x="117" y="43"/>
                      </a:lnTo>
                      <a:lnTo>
                        <a:pt x="117" y="43"/>
                      </a:lnTo>
                      <a:lnTo>
                        <a:pt x="95" y="55"/>
                      </a:lnTo>
                      <a:lnTo>
                        <a:pt x="83" y="64"/>
                      </a:lnTo>
                      <a:lnTo>
                        <a:pt x="83" y="64"/>
                      </a:lnTo>
                      <a:close/>
                      <a:moveTo>
                        <a:pt x="180" y="30"/>
                      </a:moveTo>
                      <a:lnTo>
                        <a:pt x="180" y="30"/>
                      </a:lnTo>
                      <a:lnTo>
                        <a:pt x="173" y="35"/>
                      </a:lnTo>
                      <a:lnTo>
                        <a:pt x="169" y="40"/>
                      </a:lnTo>
                      <a:lnTo>
                        <a:pt x="169" y="42"/>
                      </a:lnTo>
                      <a:lnTo>
                        <a:pt x="173" y="43"/>
                      </a:lnTo>
                      <a:lnTo>
                        <a:pt x="173" y="43"/>
                      </a:lnTo>
                      <a:lnTo>
                        <a:pt x="178" y="42"/>
                      </a:lnTo>
                      <a:lnTo>
                        <a:pt x="183" y="40"/>
                      </a:lnTo>
                      <a:lnTo>
                        <a:pt x="187" y="40"/>
                      </a:lnTo>
                      <a:lnTo>
                        <a:pt x="187" y="40"/>
                      </a:lnTo>
                      <a:lnTo>
                        <a:pt x="187" y="43"/>
                      </a:lnTo>
                      <a:lnTo>
                        <a:pt x="187" y="43"/>
                      </a:lnTo>
                      <a:lnTo>
                        <a:pt x="183" y="50"/>
                      </a:lnTo>
                      <a:lnTo>
                        <a:pt x="178" y="55"/>
                      </a:lnTo>
                      <a:lnTo>
                        <a:pt x="176" y="57"/>
                      </a:lnTo>
                      <a:lnTo>
                        <a:pt x="180" y="57"/>
                      </a:lnTo>
                      <a:lnTo>
                        <a:pt x="180" y="57"/>
                      </a:lnTo>
                      <a:lnTo>
                        <a:pt x="199" y="52"/>
                      </a:lnTo>
                      <a:lnTo>
                        <a:pt x="206" y="49"/>
                      </a:lnTo>
                      <a:lnTo>
                        <a:pt x="207" y="47"/>
                      </a:lnTo>
                      <a:lnTo>
                        <a:pt x="207" y="43"/>
                      </a:lnTo>
                      <a:lnTo>
                        <a:pt x="207" y="43"/>
                      </a:lnTo>
                      <a:lnTo>
                        <a:pt x="204" y="36"/>
                      </a:lnTo>
                      <a:lnTo>
                        <a:pt x="197" y="30"/>
                      </a:lnTo>
                      <a:lnTo>
                        <a:pt x="193" y="28"/>
                      </a:lnTo>
                      <a:lnTo>
                        <a:pt x="188" y="26"/>
                      </a:lnTo>
                      <a:lnTo>
                        <a:pt x="185" y="28"/>
                      </a:lnTo>
                      <a:lnTo>
                        <a:pt x="180" y="30"/>
                      </a:lnTo>
                      <a:lnTo>
                        <a:pt x="180" y="30"/>
                      </a:lnTo>
                      <a:close/>
                      <a:moveTo>
                        <a:pt x="297" y="2"/>
                      </a:moveTo>
                      <a:lnTo>
                        <a:pt x="297" y="2"/>
                      </a:lnTo>
                      <a:lnTo>
                        <a:pt x="280" y="7"/>
                      </a:lnTo>
                      <a:lnTo>
                        <a:pt x="268" y="12"/>
                      </a:lnTo>
                      <a:lnTo>
                        <a:pt x="264" y="16"/>
                      </a:lnTo>
                      <a:lnTo>
                        <a:pt x="261" y="17"/>
                      </a:lnTo>
                      <a:lnTo>
                        <a:pt x="261" y="21"/>
                      </a:lnTo>
                      <a:lnTo>
                        <a:pt x="263" y="23"/>
                      </a:lnTo>
                      <a:lnTo>
                        <a:pt x="263" y="23"/>
                      </a:lnTo>
                      <a:lnTo>
                        <a:pt x="268" y="26"/>
                      </a:lnTo>
                      <a:lnTo>
                        <a:pt x="271" y="28"/>
                      </a:lnTo>
                      <a:lnTo>
                        <a:pt x="275" y="28"/>
                      </a:lnTo>
                      <a:lnTo>
                        <a:pt x="283" y="23"/>
                      </a:lnTo>
                      <a:lnTo>
                        <a:pt x="283" y="23"/>
                      </a:lnTo>
                      <a:lnTo>
                        <a:pt x="296" y="14"/>
                      </a:lnTo>
                      <a:lnTo>
                        <a:pt x="304" y="7"/>
                      </a:lnTo>
                      <a:lnTo>
                        <a:pt x="308" y="4"/>
                      </a:lnTo>
                      <a:lnTo>
                        <a:pt x="308" y="2"/>
                      </a:lnTo>
                      <a:lnTo>
                        <a:pt x="304" y="0"/>
                      </a:lnTo>
                      <a:lnTo>
                        <a:pt x="297" y="2"/>
                      </a:lnTo>
                      <a:lnTo>
                        <a:pt x="297" y="2"/>
                      </a:lnTo>
                      <a:close/>
                      <a:moveTo>
                        <a:pt x="297" y="30"/>
                      </a:moveTo>
                      <a:lnTo>
                        <a:pt x="297" y="30"/>
                      </a:lnTo>
                      <a:lnTo>
                        <a:pt x="290" y="35"/>
                      </a:lnTo>
                      <a:lnTo>
                        <a:pt x="287" y="38"/>
                      </a:lnTo>
                      <a:lnTo>
                        <a:pt x="285" y="43"/>
                      </a:lnTo>
                      <a:lnTo>
                        <a:pt x="283" y="50"/>
                      </a:lnTo>
                      <a:lnTo>
                        <a:pt x="283" y="50"/>
                      </a:lnTo>
                      <a:lnTo>
                        <a:pt x="282" y="59"/>
                      </a:lnTo>
                      <a:lnTo>
                        <a:pt x="282" y="61"/>
                      </a:lnTo>
                      <a:lnTo>
                        <a:pt x="283" y="64"/>
                      </a:lnTo>
                      <a:lnTo>
                        <a:pt x="283" y="64"/>
                      </a:lnTo>
                      <a:lnTo>
                        <a:pt x="287" y="81"/>
                      </a:lnTo>
                      <a:lnTo>
                        <a:pt x="294" y="116"/>
                      </a:lnTo>
                      <a:lnTo>
                        <a:pt x="301" y="147"/>
                      </a:lnTo>
                      <a:lnTo>
                        <a:pt x="302" y="158"/>
                      </a:lnTo>
                      <a:lnTo>
                        <a:pt x="304" y="161"/>
                      </a:lnTo>
                      <a:lnTo>
                        <a:pt x="304" y="161"/>
                      </a:lnTo>
                      <a:lnTo>
                        <a:pt x="306" y="147"/>
                      </a:lnTo>
                      <a:lnTo>
                        <a:pt x="308" y="121"/>
                      </a:lnTo>
                      <a:lnTo>
                        <a:pt x="308" y="94"/>
                      </a:lnTo>
                      <a:lnTo>
                        <a:pt x="306" y="83"/>
                      </a:lnTo>
                      <a:lnTo>
                        <a:pt x="304" y="78"/>
                      </a:lnTo>
                      <a:lnTo>
                        <a:pt x="304" y="78"/>
                      </a:lnTo>
                      <a:lnTo>
                        <a:pt x="301" y="71"/>
                      </a:lnTo>
                      <a:lnTo>
                        <a:pt x="299" y="64"/>
                      </a:lnTo>
                      <a:lnTo>
                        <a:pt x="297" y="57"/>
                      </a:lnTo>
                      <a:lnTo>
                        <a:pt x="297" y="57"/>
                      </a:lnTo>
                      <a:lnTo>
                        <a:pt x="297" y="54"/>
                      </a:lnTo>
                      <a:lnTo>
                        <a:pt x="297" y="50"/>
                      </a:lnTo>
                      <a:lnTo>
                        <a:pt x="297" y="50"/>
                      </a:lnTo>
                      <a:lnTo>
                        <a:pt x="299" y="49"/>
                      </a:lnTo>
                      <a:lnTo>
                        <a:pt x="297" y="43"/>
                      </a:lnTo>
                      <a:lnTo>
                        <a:pt x="297" y="43"/>
                      </a:lnTo>
                      <a:lnTo>
                        <a:pt x="297" y="38"/>
                      </a:lnTo>
                      <a:lnTo>
                        <a:pt x="301" y="33"/>
                      </a:lnTo>
                      <a:lnTo>
                        <a:pt x="301" y="28"/>
                      </a:lnTo>
                      <a:lnTo>
                        <a:pt x="301" y="28"/>
                      </a:lnTo>
                      <a:lnTo>
                        <a:pt x="297" y="30"/>
                      </a:lnTo>
                      <a:lnTo>
                        <a:pt x="297" y="30"/>
                      </a:lnTo>
                      <a:close/>
                      <a:moveTo>
                        <a:pt x="353" y="50"/>
                      </a:moveTo>
                      <a:lnTo>
                        <a:pt x="353" y="50"/>
                      </a:lnTo>
                      <a:lnTo>
                        <a:pt x="339" y="55"/>
                      </a:lnTo>
                      <a:lnTo>
                        <a:pt x="337" y="57"/>
                      </a:lnTo>
                      <a:lnTo>
                        <a:pt x="337" y="59"/>
                      </a:lnTo>
                      <a:lnTo>
                        <a:pt x="339" y="64"/>
                      </a:lnTo>
                      <a:lnTo>
                        <a:pt x="339" y="64"/>
                      </a:lnTo>
                      <a:lnTo>
                        <a:pt x="344" y="71"/>
                      </a:lnTo>
                      <a:lnTo>
                        <a:pt x="351" y="76"/>
                      </a:lnTo>
                      <a:lnTo>
                        <a:pt x="354" y="81"/>
                      </a:lnTo>
                      <a:lnTo>
                        <a:pt x="354" y="83"/>
                      </a:lnTo>
                      <a:lnTo>
                        <a:pt x="353" y="85"/>
                      </a:lnTo>
                      <a:lnTo>
                        <a:pt x="353" y="85"/>
                      </a:lnTo>
                      <a:lnTo>
                        <a:pt x="341" y="94"/>
                      </a:lnTo>
                      <a:lnTo>
                        <a:pt x="337" y="97"/>
                      </a:lnTo>
                      <a:lnTo>
                        <a:pt x="337" y="99"/>
                      </a:lnTo>
                      <a:lnTo>
                        <a:pt x="339" y="99"/>
                      </a:lnTo>
                      <a:lnTo>
                        <a:pt x="339" y="99"/>
                      </a:lnTo>
                      <a:lnTo>
                        <a:pt x="346" y="99"/>
                      </a:lnTo>
                      <a:lnTo>
                        <a:pt x="354" y="97"/>
                      </a:lnTo>
                      <a:lnTo>
                        <a:pt x="358" y="95"/>
                      </a:lnTo>
                      <a:lnTo>
                        <a:pt x="363" y="94"/>
                      </a:lnTo>
                      <a:lnTo>
                        <a:pt x="365" y="90"/>
                      </a:lnTo>
                      <a:lnTo>
                        <a:pt x="366" y="85"/>
                      </a:lnTo>
                      <a:lnTo>
                        <a:pt x="366" y="85"/>
                      </a:lnTo>
                      <a:lnTo>
                        <a:pt x="366" y="73"/>
                      </a:lnTo>
                      <a:lnTo>
                        <a:pt x="365" y="61"/>
                      </a:lnTo>
                      <a:lnTo>
                        <a:pt x="363" y="55"/>
                      </a:lnTo>
                      <a:lnTo>
                        <a:pt x="360" y="52"/>
                      </a:lnTo>
                      <a:lnTo>
                        <a:pt x="356" y="50"/>
                      </a:lnTo>
                      <a:lnTo>
                        <a:pt x="353" y="50"/>
                      </a:lnTo>
                      <a:lnTo>
                        <a:pt x="353" y="50"/>
                      </a:lnTo>
                      <a:close/>
                      <a:moveTo>
                        <a:pt x="380" y="36"/>
                      </a:moveTo>
                      <a:lnTo>
                        <a:pt x="380" y="36"/>
                      </a:lnTo>
                      <a:lnTo>
                        <a:pt x="382" y="38"/>
                      </a:lnTo>
                      <a:lnTo>
                        <a:pt x="385" y="38"/>
                      </a:lnTo>
                      <a:lnTo>
                        <a:pt x="396" y="38"/>
                      </a:lnTo>
                      <a:lnTo>
                        <a:pt x="406" y="35"/>
                      </a:lnTo>
                      <a:lnTo>
                        <a:pt x="417" y="30"/>
                      </a:lnTo>
                      <a:lnTo>
                        <a:pt x="425" y="24"/>
                      </a:lnTo>
                      <a:lnTo>
                        <a:pt x="432" y="21"/>
                      </a:lnTo>
                      <a:lnTo>
                        <a:pt x="434" y="19"/>
                      </a:lnTo>
                      <a:lnTo>
                        <a:pt x="434" y="17"/>
                      </a:lnTo>
                      <a:lnTo>
                        <a:pt x="432" y="16"/>
                      </a:lnTo>
                      <a:lnTo>
                        <a:pt x="429" y="16"/>
                      </a:lnTo>
                      <a:lnTo>
                        <a:pt x="429" y="16"/>
                      </a:lnTo>
                      <a:lnTo>
                        <a:pt x="411" y="17"/>
                      </a:lnTo>
                      <a:lnTo>
                        <a:pt x="392" y="23"/>
                      </a:lnTo>
                      <a:lnTo>
                        <a:pt x="385" y="26"/>
                      </a:lnTo>
                      <a:lnTo>
                        <a:pt x="380" y="30"/>
                      </a:lnTo>
                      <a:lnTo>
                        <a:pt x="379" y="33"/>
                      </a:lnTo>
                      <a:lnTo>
                        <a:pt x="380" y="36"/>
                      </a:lnTo>
                      <a:lnTo>
                        <a:pt x="380" y="36"/>
                      </a:lnTo>
                      <a:close/>
                      <a:moveTo>
                        <a:pt x="463" y="36"/>
                      </a:moveTo>
                      <a:lnTo>
                        <a:pt x="463" y="36"/>
                      </a:lnTo>
                      <a:lnTo>
                        <a:pt x="462" y="42"/>
                      </a:lnTo>
                      <a:lnTo>
                        <a:pt x="462" y="43"/>
                      </a:lnTo>
                      <a:lnTo>
                        <a:pt x="463" y="43"/>
                      </a:lnTo>
                      <a:lnTo>
                        <a:pt x="477" y="43"/>
                      </a:lnTo>
                      <a:lnTo>
                        <a:pt x="477" y="43"/>
                      </a:lnTo>
                      <a:lnTo>
                        <a:pt x="482" y="43"/>
                      </a:lnTo>
                      <a:lnTo>
                        <a:pt x="488" y="42"/>
                      </a:lnTo>
                      <a:lnTo>
                        <a:pt x="498" y="35"/>
                      </a:lnTo>
                      <a:lnTo>
                        <a:pt x="505" y="28"/>
                      </a:lnTo>
                      <a:lnTo>
                        <a:pt x="505" y="26"/>
                      </a:lnTo>
                      <a:lnTo>
                        <a:pt x="505" y="23"/>
                      </a:lnTo>
                      <a:lnTo>
                        <a:pt x="505" y="23"/>
                      </a:lnTo>
                      <a:lnTo>
                        <a:pt x="501" y="17"/>
                      </a:lnTo>
                      <a:lnTo>
                        <a:pt x="500" y="14"/>
                      </a:lnTo>
                      <a:lnTo>
                        <a:pt x="498" y="12"/>
                      </a:lnTo>
                      <a:lnTo>
                        <a:pt x="496" y="12"/>
                      </a:lnTo>
                      <a:lnTo>
                        <a:pt x="491" y="16"/>
                      </a:lnTo>
                      <a:lnTo>
                        <a:pt x="491" y="16"/>
                      </a:lnTo>
                      <a:lnTo>
                        <a:pt x="486" y="23"/>
                      </a:lnTo>
                      <a:lnTo>
                        <a:pt x="484" y="30"/>
                      </a:lnTo>
                      <a:lnTo>
                        <a:pt x="481" y="35"/>
                      </a:lnTo>
                      <a:lnTo>
                        <a:pt x="477" y="36"/>
                      </a:lnTo>
                      <a:lnTo>
                        <a:pt x="477" y="36"/>
                      </a:lnTo>
                      <a:lnTo>
                        <a:pt x="472" y="36"/>
                      </a:lnTo>
                      <a:lnTo>
                        <a:pt x="470" y="33"/>
                      </a:lnTo>
                      <a:lnTo>
                        <a:pt x="467" y="33"/>
                      </a:lnTo>
                      <a:lnTo>
                        <a:pt x="463" y="36"/>
                      </a:lnTo>
                      <a:lnTo>
                        <a:pt x="463" y="36"/>
                      </a:lnTo>
                      <a:close/>
                      <a:moveTo>
                        <a:pt x="477" y="57"/>
                      </a:moveTo>
                      <a:lnTo>
                        <a:pt x="477" y="57"/>
                      </a:lnTo>
                      <a:lnTo>
                        <a:pt x="475" y="59"/>
                      </a:lnTo>
                      <a:lnTo>
                        <a:pt x="474" y="62"/>
                      </a:lnTo>
                      <a:lnTo>
                        <a:pt x="472" y="76"/>
                      </a:lnTo>
                      <a:lnTo>
                        <a:pt x="469" y="94"/>
                      </a:lnTo>
                      <a:lnTo>
                        <a:pt x="469" y="114"/>
                      </a:lnTo>
                      <a:lnTo>
                        <a:pt x="469" y="135"/>
                      </a:lnTo>
                      <a:lnTo>
                        <a:pt x="470" y="154"/>
                      </a:lnTo>
                      <a:lnTo>
                        <a:pt x="474" y="164"/>
                      </a:lnTo>
                      <a:lnTo>
                        <a:pt x="475" y="168"/>
                      </a:lnTo>
                      <a:lnTo>
                        <a:pt x="477" y="168"/>
                      </a:lnTo>
                      <a:lnTo>
                        <a:pt x="477" y="168"/>
                      </a:lnTo>
                      <a:lnTo>
                        <a:pt x="479" y="166"/>
                      </a:lnTo>
                      <a:lnTo>
                        <a:pt x="481" y="161"/>
                      </a:lnTo>
                      <a:lnTo>
                        <a:pt x="484" y="147"/>
                      </a:lnTo>
                      <a:lnTo>
                        <a:pt x="486" y="130"/>
                      </a:lnTo>
                      <a:lnTo>
                        <a:pt x="486" y="111"/>
                      </a:lnTo>
                      <a:lnTo>
                        <a:pt x="486" y="90"/>
                      </a:lnTo>
                      <a:lnTo>
                        <a:pt x="482" y="73"/>
                      </a:lnTo>
                      <a:lnTo>
                        <a:pt x="481" y="62"/>
                      </a:lnTo>
                      <a:lnTo>
                        <a:pt x="479" y="59"/>
                      </a:lnTo>
                      <a:lnTo>
                        <a:pt x="477" y="57"/>
                      </a:lnTo>
                      <a:lnTo>
                        <a:pt x="477" y="57"/>
                      </a:lnTo>
                      <a:close/>
                      <a:moveTo>
                        <a:pt x="415" y="57"/>
                      </a:moveTo>
                      <a:lnTo>
                        <a:pt x="415" y="57"/>
                      </a:lnTo>
                      <a:lnTo>
                        <a:pt x="406" y="62"/>
                      </a:lnTo>
                      <a:lnTo>
                        <a:pt x="396" y="64"/>
                      </a:lnTo>
                      <a:lnTo>
                        <a:pt x="389" y="68"/>
                      </a:lnTo>
                      <a:lnTo>
                        <a:pt x="387" y="69"/>
                      </a:lnTo>
                      <a:lnTo>
                        <a:pt x="387" y="71"/>
                      </a:lnTo>
                      <a:lnTo>
                        <a:pt x="387" y="71"/>
                      </a:lnTo>
                      <a:lnTo>
                        <a:pt x="389" y="76"/>
                      </a:lnTo>
                      <a:lnTo>
                        <a:pt x="396" y="80"/>
                      </a:lnTo>
                      <a:lnTo>
                        <a:pt x="401" y="81"/>
                      </a:lnTo>
                      <a:lnTo>
                        <a:pt x="405" y="80"/>
                      </a:lnTo>
                      <a:lnTo>
                        <a:pt x="408" y="78"/>
                      </a:lnTo>
                      <a:lnTo>
                        <a:pt x="408" y="78"/>
                      </a:lnTo>
                      <a:lnTo>
                        <a:pt x="413" y="71"/>
                      </a:lnTo>
                      <a:lnTo>
                        <a:pt x="418" y="62"/>
                      </a:lnTo>
                      <a:lnTo>
                        <a:pt x="420" y="55"/>
                      </a:lnTo>
                      <a:lnTo>
                        <a:pt x="418" y="55"/>
                      </a:lnTo>
                      <a:lnTo>
                        <a:pt x="415" y="57"/>
                      </a:lnTo>
                      <a:lnTo>
                        <a:pt x="415" y="57"/>
                      </a:lnTo>
                      <a:close/>
                      <a:moveTo>
                        <a:pt x="346" y="126"/>
                      </a:moveTo>
                      <a:lnTo>
                        <a:pt x="346" y="126"/>
                      </a:lnTo>
                      <a:lnTo>
                        <a:pt x="349" y="130"/>
                      </a:lnTo>
                      <a:lnTo>
                        <a:pt x="349" y="133"/>
                      </a:lnTo>
                      <a:lnTo>
                        <a:pt x="346" y="140"/>
                      </a:lnTo>
                      <a:lnTo>
                        <a:pt x="346" y="140"/>
                      </a:lnTo>
                      <a:lnTo>
                        <a:pt x="341" y="151"/>
                      </a:lnTo>
                      <a:lnTo>
                        <a:pt x="341" y="154"/>
                      </a:lnTo>
                      <a:lnTo>
                        <a:pt x="346" y="154"/>
                      </a:lnTo>
                      <a:lnTo>
                        <a:pt x="346" y="154"/>
                      </a:lnTo>
                      <a:lnTo>
                        <a:pt x="349" y="151"/>
                      </a:lnTo>
                      <a:lnTo>
                        <a:pt x="353" y="145"/>
                      </a:lnTo>
                      <a:lnTo>
                        <a:pt x="358" y="130"/>
                      </a:lnTo>
                      <a:lnTo>
                        <a:pt x="363" y="116"/>
                      </a:lnTo>
                      <a:lnTo>
                        <a:pt x="365" y="113"/>
                      </a:lnTo>
                      <a:lnTo>
                        <a:pt x="366" y="113"/>
                      </a:lnTo>
                      <a:lnTo>
                        <a:pt x="366" y="113"/>
                      </a:lnTo>
                      <a:lnTo>
                        <a:pt x="366" y="113"/>
                      </a:lnTo>
                      <a:lnTo>
                        <a:pt x="368" y="125"/>
                      </a:lnTo>
                      <a:lnTo>
                        <a:pt x="370" y="144"/>
                      </a:lnTo>
                      <a:lnTo>
                        <a:pt x="373" y="161"/>
                      </a:lnTo>
                      <a:lnTo>
                        <a:pt x="377" y="166"/>
                      </a:lnTo>
                      <a:lnTo>
                        <a:pt x="379" y="168"/>
                      </a:lnTo>
                      <a:lnTo>
                        <a:pt x="380" y="168"/>
                      </a:lnTo>
                      <a:lnTo>
                        <a:pt x="380" y="168"/>
                      </a:lnTo>
                      <a:lnTo>
                        <a:pt x="382" y="166"/>
                      </a:lnTo>
                      <a:lnTo>
                        <a:pt x="384" y="164"/>
                      </a:lnTo>
                      <a:lnTo>
                        <a:pt x="387" y="154"/>
                      </a:lnTo>
                      <a:lnTo>
                        <a:pt x="392" y="126"/>
                      </a:lnTo>
                      <a:lnTo>
                        <a:pt x="396" y="100"/>
                      </a:lnTo>
                      <a:lnTo>
                        <a:pt x="399" y="94"/>
                      </a:lnTo>
                      <a:lnTo>
                        <a:pt x="399" y="92"/>
                      </a:lnTo>
                      <a:lnTo>
                        <a:pt x="401" y="92"/>
                      </a:lnTo>
                      <a:lnTo>
                        <a:pt x="401" y="92"/>
                      </a:lnTo>
                      <a:lnTo>
                        <a:pt x="403" y="95"/>
                      </a:lnTo>
                      <a:lnTo>
                        <a:pt x="405" y="100"/>
                      </a:lnTo>
                      <a:lnTo>
                        <a:pt x="406" y="114"/>
                      </a:lnTo>
                      <a:lnTo>
                        <a:pt x="408" y="140"/>
                      </a:lnTo>
                      <a:lnTo>
                        <a:pt x="408" y="140"/>
                      </a:lnTo>
                      <a:lnTo>
                        <a:pt x="410" y="144"/>
                      </a:lnTo>
                      <a:lnTo>
                        <a:pt x="413" y="149"/>
                      </a:lnTo>
                      <a:lnTo>
                        <a:pt x="420" y="156"/>
                      </a:lnTo>
                      <a:lnTo>
                        <a:pt x="430" y="161"/>
                      </a:lnTo>
                      <a:lnTo>
                        <a:pt x="434" y="163"/>
                      </a:lnTo>
                      <a:lnTo>
                        <a:pt x="436" y="161"/>
                      </a:lnTo>
                      <a:lnTo>
                        <a:pt x="436" y="161"/>
                      </a:lnTo>
                      <a:lnTo>
                        <a:pt x="437" y="158"/>
                      </a:lnTo>
                      <a:lnTo>
                        <a:pt x="437" y="154"/>
                      </a:lnTo>
                      <a:lnTo>
                        <a:pt x="434" y="142"/>
                      </a:lnTo>
                      <a:lnTo>
                        <a:pt x="429" y="113"/>
                      </a:lnTo>
                      <a:lnTo>
                        <a:pt x="429" y="113"/>
                      </a:lnTo>
                      <a:lnTo>
                        <a:pt x="425" y="94"/>
                      </a:lnTo>
                      <a:lnTo>
                        <a:pt x="425" y="90"/>
                      </a:lnTo>
                      <a:lnTo>
                        <a:pt x="429" y="92"/>
                      </a:lnTo>
                      <a:lnTo>
                        <a:pt x="429" y="92"/>
                      </a:lnTo>
                      <a:lnTo>
                        <a:pt x="432" y="95"/>
                      </a:lnTo>
                      <a:lnTo>
                        <a:pt x="434" y="99"/>
                      </a:lnTo>
                      <a:lnTo>
                        <a:pt x="443" y="119"/>
                      </a:lnTo>
                      <a:lnTo>
                        <a:pt x="443" y="119"/>
                      </a:lnTo>
                      <a:lnTo>
                        <a:pt x="448" y="140"/>
                      </a:lnTo>
                      <a:lnTo>
                        <a:pt x="451" y="164"/>
                      </a:lnTo>
                      <a:lnTo>
                        <a:pt x="451" y="175"/>
                      </a:lnTo>
                      <a:lnTo>
                        <a:pt x="449" y="182"/>
                      </a:lnTo>
                      <a:lnTo>
                        <a:pt x="448" y="187"/>
                      </a:lnTo>
                      <a:lnTo>
                        <a:pt x="444" y="189"/>
                      </a:lnTo>
                      <a:lnTo>
                        <a:pt x="443" y="189"/>
                      </a:lnTo>
                      <a:lnTo>
                        <a:pt x="443" y="189"/>
                      </a:lnTo>
                      <a:lnTo>
                        <a:pt x="432" y="183"/>
                      </a:lnTo>
                      <a:lnTo>
                        <a:pt x="420" y="177"/>
                      </a:lnTo>
                      <a:lnTo>
                        <a:pt x="408" y="168"/>
                      </a:lnTo>
                      <a:lnTo>
                        <a:pt x="408" y="168"/>
                      </a:lnTo>
                      <a:lnTo>
                        <a:pt x="405" y="170"/>
                      </a:lnTo>
                      <a:lnTo>
                        <a:pt x="399" y="173"/>
                      </a:lnTo>
                      <a:lnTo>
                        <a:pt x="387" y="175"/>
                      </a:lnTo>
                      <a:lnTo>
                        <a:pt x="387" y="175"/>
                      </a:lnTo>
                      <a:lnTo>
                        <a:pt x="380" y="175"/>
                      </a:lnTo>
                      <a:lnTo>
                        <a:pt x="375" y="175"/>
                      </a:lnTo>
                      <a:lnTo>
                        <a:pt x="370" y="171"/>
                      </a:lnTo>
                      <a:lnTo>
                        <a:pt x="366" y="170"/>
                      </a:lnTo>
                      <a:lnTo>
                        <a:pt x="361" y="164"/>
                      </a:lnTo>
                      <a:lnTo>
                        <a:pt x="360" y="161"/>
                      </a:lnTo>
                      <a:lnTo>
                        <a:pt x="360" y="161"/>
                      </a:lnTo>
                      <a:lnTo>
                        <a:pt x="347" y="164"/>
                      </a:lnTo>
                      <a:lnTo>
                        <a:pt x="339" y="168"/>
                      </a:lnTo>
                      <a:lnTo>
                        <a:pt x="332" y="168"/>
                      </a:lnTo>
                      <a:lnTo>
                        <a:pt x="332" y="168"/>
                      </a:lnTo>
                      <a:lnTo>
                        <a:pt x="330" y="168"/>
                      </a:lnTo>
                      <a:lnTo>
                        <a:pt x="328" y="166"/>
                      </a:lnTo>
                      <a:lnTo>
                        <a:pt x="328" y="159"/>
                      </a:lnTo>
                      <a:lnTo>
                        <a:pt x="332" y="147"/>
                      </a:lnTo>
                      <a:lnTo>
                        <a:pt x="332" y="147"/>
                      </a:lnTo>
                      <a:lnTo>
                        <a:pt x="337" y="132"/>
                      </a:lnTo>
                      <a:lnTo>
                        <a:pt x="341" y="126"/>
                      </a:lnTo>
                      <a:lnTo>
                        <a:pt x="342" y="126"/>
                      </a:lnTo>
                      <a:lnTo>
                        <a:pt x="346" y="126"/>
                      </a:lnTo>
                      <a:lnTo>
                        <a:pt x="346" y="12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53" name="Freeform 371">
                  <a:extLst>
                    <a:ext uri="{FF2B5EF4-FFF2-40B4-BE49-F238E27FC236}">
                      <a16:creationId xmlns:a16="http://schemas.microsoft.com/office/drawing/2014/main" id="{55CC4AC5-1059-48B8-9E75-CF154FEE3CB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807" y="3141"/>
                  <a:ext cx="626" cy="153"/>
                </a:xfrm>
                <a:custGeom>
                  <a:avLst/>
                  <a:gdLst>
                    <a:gd name="T0" fmla="*/ 0 w 626"/>
                    <a:gd name="T1" fmla="*/ 119 h 153"/>
                    <a:gd name="T2" fmla="*/ 29 w 626"/>
                    <a:gd name="T3" fmla="*/ 150 h 153"/>
                    <a:gd name="T4" fmla="*/ 85 w 626"/>
                    <a:gd name="T5" fmla="*/ 145 h 153"/>
                    <a:gd name="T6" fmla="*/ 112 w 626"/>
                    <a:gd name="T7" fmla="*/ 96 h 153"/>
                    <a:gd name="T8" fmla="*/ 140 w 626"/>
                    <a:gd name="T9" fmla="*/ 103 h 153"/>
                    <a:gd name="T10" fmla="*/ 149 w 626"/>
                    <a:gd name="T11" fmla="*/ 57 h 153"/>
                    <a:gd name="T12" fmla="*/ 147 w 626"/>
                    <a:gd name="T13" fmla="*/ 76 h 153"/>
                    <a:gd name="T14" fmla="*/ 112 w 626"/>
                    <a:gd name="T15" fmla="*/ 69 h 153"/>
                    <a:gd name="T16" fmla="*/ 93 w 626"/>
                    <a:gd name="T17" fmla="*/ 77 h 153"/>
                    <a:gd name="T18" fmla="*/ 69 w 626"/>
                    <a:gd name="T19" fmla="*/ 77 h 153"/>
                    <a:gd name="T20" fmla="*/ 79 w 626"/>
                    <a:gd name="T21" fmla="*/ 117 h 153"/>
                    <a:gd name="T22" fmla="*/ 31 w 626"/>
                    <a:gd name="T23" fmla="*/ 128 h 153"/>
                    <a:gd name="T24" fmla="*/ 24 w 626"/>
                    <a:gd name="T25" fmla="*/ 91 h 153"/>
                    <a:gd name="T26" fmla="*/ 105 w 626"/>
                    <a:gd name="T27" fmla="*/ 13 h 153"/>
                    <a:gd name="T28" fmla="*/ 126 w 626"/>
                    <a:gd name="T29" fmla="*/ 13 h 153"/>
                    <a:gd name="T30" fmla="*/ 116 w 626"/>
                    <a:gd name="T31" fmla="*/ 0 h 153"/>
                    <a:gd name="T32" fmla="*/ 105 w 626"/>
                    <a:gd name="T33" fmla="*/ 48 h 153"/>
                    <a:gd name="T34" fmla="*/ 116 w 626"/>
                    <a:gd name="T35" fmla="*/ 31 h 153"/>
                    <a:gd name="T36" fmla="*/ 92 w 626"/>
                    <a:gd name="T37" fmla="*/ 38 h 153"/>
                    <a:gd name="T38" fmla="*/ 130 w 626"/>
                    <a:gd name="T39" fmla="*/ 27 h 153"/>
                    <a:gd name="T40" fmla="*/ 119 w 626"/>
                    <a:gd name="T41" fmla="*/ 41 h 153"/>
                    <a:gd name="T42" fmla="*/ 140 w 626"/>
                    <a:gd name="T43" fmla="*/ 41 h 153"/>
                    <a:gd name="T44" fmla="*/ 130 w 626"/>
                    <a:gd name="T45" fmla="*/ 27 h 153"/>
                    <a:gd name="T46" fmla="*/ 169 w 626"/>
                    <a:gd name="T47" fmla="*/ 109 h 153"/>
                    <a:gd name="T48" fmla="*/ 230 w 626"/>
                    <a:gd name="T49" fmla="*/ 103 h 153"/>
                    <a:gd name="T50" fmla="*/ 258 w 626"/>
                    <a:gd name="T51" fmla="*/ 103 h 153"/>
                    <a:gd name="T52" fmla="*/ 249 w 626"/>
                    <a:gd name="T53" fmla="*/ 95 h 153"/>
                    <a:gd name="T54" fmla="*/ 251 w 626"/>
                    <a:gd name="T55" fmla="*/ 76 h 153"/>
                    <a:gd name="T56" fmla="*/ 268 w 626"/>
                    <a:gd name="T57" fmla="*/ 88 h 153"/>
                    <a:gd name="T58" fmla="*/ 256 w 626"/>
                    <a:gd name="T59" fmla="*/ 62 h 153"/>
                    <a:gd name="T60" fmla="*/ 230 w 626"/>
                    <a:gd name="T61" fmla="*/ 41 h 153"/>
                    <a:gd name="T62" fmla="*/ 220 w 626"/>
                    <a:gd name="T63" fmla="*/ 48 h 153"/>
                    <a:gd name="T64" fmla="*/ 211 w 626"/>
                    <a:gd name="T65" fmla="*/ 72 h 153"/>
                    <a:gd name="T66" fmla="*/ 209 w 626"/>
                    <a:gd name="T67" fmla="*/ 83 h 153"/>
                    <a:gd name="T68" fmla="*/ 237 w 626"/>
                    <a:gd name="T69" fmla="*/ 69 h 153"/>
                    <a:gd name="T70" fmla="*/ 230 w 626"/>
                    <a:gd name="T71" fmla="*/ 83 h 153"/>
                    <a:gd name="T72" fmla="*/ 237 w 626"/>
                    <a:gd name="T73" fmla="*/ 69 h 153"/>
                    <a:gd name="T74" fmla="*/ 325 w 626"/>
                    <a:gd name="T75" fmla="*/ 93 h 153"/>
                    <a:gd name="T76" fmla="*/ 294 w 626"/>
                    <a:gd name="T77" fmla="*/ 19 h 153"/>
                    <a:gd name="T78" fmla="*/ 285 w 626"/>
                    <a:gd name="T79" fmla="*/ 48 h 153"/>
                    <a:gd name="T80" fmla="*/ 313 w 626"/>
                    <a:gd name="T81" fmla="*/ 138 h 153"/>
                    <a:gd name="T82" fmla="*/ 382 w 626"/>
                    <a:gd name="T83" fmla="*/ 131 h 153"/>
                    <a:gd name="T84" fmla="*/ 396 w 626"/>
                    <a:gd name="T85" fmla="*/ 102 h 153"/>
                    <a:gd name="T86" fmla="*/ 396 w 626"/>
                    <a:gd name="T87" fmla="*/ 62 h 153"/>
                    <a:gd name="T88" fmla="*/ 410 w 626"/>
                    <a:gd name="T89" fmla="*/ 20 h 153"/>
                    <a:gd name="T90" fmla="*/ 382 w 626"/>
                    <a:gd name="T91" fmla="*/ 41 h 153"/>
                    <a:gd name="T92" fmla="*/ 353 w 626"/>
                    <a:gd name="T93" fmla="*/ 20 h 153"/>
                    <a:gd name="T94" fmla="*/ 355 w 626"/>
                    <a:gd name="T95" fmla="*/ 53 h 153"/>
                    <a:gd name="T96" fmla="*/ 507 w 626"/>
                    <a:gd name="T97" fmla="*/ 131 h 153"/>
                    <a:gd name="T98" fmla="*/ 500 w 626"/>
                    <a:gd name="T99" fmla="*/ 83 h 153"/>
                    <a:gd name="T100" fmla="*/ 479 w 626"/>
                    <a:gd name="T101" fmla="*/ 20 h 153"/>
                    <a:gd name="T102" fmla="*/ 444 w 626"/>
                    <a:gd name="T103" fmla="*/ 27 h 153"/>
                    <a:gd name="T104" fmla="*/ 439 w 626"/>
                    <a:gd name="T105" fmla="*/ 65 h 153"/>
                    <a:gd name="T106" fmla="*/ 472 w 626"/>
                    <a:gd name="T107" fmla="*/ 93 h 153"/>
                    <a:gd name="T108" fmla="*/ 496 w 626"/>
                    <a:gd name="T109" fmla="*/ 126 h 153"/>
                    <a:gd name="T110" fmla="*/ 562 w 626"/>
                    <a:gd name="T111" fmla="*/ 31 h 153"/>
                    <a:gd name="T112" fmla="*/ 531 w 626"/>
                    <a:gd name="T113" fmla="*/ 129 h 153"/>
                    <a:gd name="T114" fmla="*/ 557 w 626"/>
                    <a:gd name="T115" fmla="*/ 100 h 153"/>
                    <a:gd name="T116" fmla="*/ 611 w 626"/>
                    <a:gd name="T117" fmla="*/ 131 h 153"/>
                    <a:gd name="T118" fmla="*/ 624 w 626"/>
                    <a:gd name="T119" fmla="*/ 110 h 153"/>
                    <a:gd name="T120" fmla="*/ 593 w 626"/>
                    <a:gd name="T121" fmla="*/ 57 h 1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6" h="153">
                      <a:moveTo>
                        <a:pt x="22" y="83"/>
                      </a:moveTo>
                      <a:lnTo>
                        <a:pt x="22" y="83"/>
                      </a:lnTo>
                      <a:lnTo>
                        <a:pt x="19" y="86"/>
                      </a:lnTo>
                      <a:lnTo>
                        <a:pt x="14" y="91"/>
                      </a:lnTo>
                      <a:lnTo>
                        <a:pt x="9" y="100"/>
                      </a:lnTo>
                      <a:lnTo>
                        <a:pt x="3" y="109"/>
                      </a:lnTo>
                      <a:lnTo>
                        <a:pt x="0" y="119"/>
                      </a:lnTo>
                      <a:lnTo>
                        <a:pt x="0" y="129"/>
                      </a:lnTo>
                      <a:lnTo>
                        <a:pt x="2" y="133"/>
                      </a:lnTo>
                      <a:lnTo>
                        <a:pt x="5" y="138"/>
                      </a:lnTo>
                      <a:lnTo>
                        <a:pt x="10" y="141"/>
                      </a:lnTo>
                      <a:lnTo>
                        <a:pt x="15" y="145"/>
                      </a:lnTo>
                      <a:lnTo>
                        <a:pt x="15" y="145"/>
                      </a:lnTo>
                      <a:lnTo>
                        <a:pt x="29" y="150"/>
                      </a:lnTo>
                      <a:lnTo>
                        <a:pt x="40" y="153"/>
                      </a:lnTo>
                      <a:lnTo>
                        <a:pt x="50" y="153"/>
                      </a:lnTo>
                      <a:lnTo>
                        <a:pt x="60" y="153"/>
                      </a:lnTo>
                      <a:lnTo>
                        <a:pt x="67" y="153"/>
                      </a:lnTo>
                      <a:lnTo>
                        <a:pt x="74" y="152"/>
                      </a:lnTo>
                      <a:lnTo>
                        <a:pt x="79" y="148"/>
                      </a:lnTo>
                      <a:lnTo>
                        <a:pt x="85" y="145"/>
                      </a:lnTo>
                      <a:lnTo>
                        <a:pt x="85" y="145"/>
                      </a:lnTo>
                      <a:lnTo>
                        <a:pt x="88" y="140"/>
                      </a:lnTo>
                      <a:lnTo>
                        <a:pt x="92" y="134"/>
                      </a:lnTo>
                      <a:lnTo>
                        <a:pt x="95" y="121"/>
                      </a:lnTo>
                      <a:lnTo>
                        <a:pt x="99" y="103"/>
                      </a:lnTo>
                      <a:lnTo>
                        <a:pt x="112" y="96"/>
                      </a:lnTo>
                      <a:lnTo>
                        <a:pt x="112" y="96"/>
                      </a:lnTo>
                      <a:lnTo>
                        <a:pt x="114" y="98"/>
                      </a:lnTo>
                      <a:lnTo>
                        <a:pt x="118" y="103"/>
                      </a:lnTo>
                      <a:lnTo>
                        <a:pt x="121" y="105"/>
                      </a:lnTo>
                      <a:lnTo>
                        <a:pt x="126" y="105"/>
                      </a:lnTo>
                      <a:lnTo>
                        <a:pt x="133" y="105"/>
                      </a:lnTo>
                      <a:lnTo>
                        <a:pt x="140" y="103"/>
                      </a:lnTo>
                      <a:lnTo>
                        <a:pt x="140" y="103"/>
                      </a:lnTo>
                      <a:lnTo>
                        <a:pt x="147" y="100"/>
                      </a:lnTo>
                      <a:lnTo>
                        <a:pt x="150" y="93"/>
                      </a:lnTo>
                      <a:lnTo>
                        <a:pt x="154" y="86"/>
                      </a:lnTo>
                      <a:lnTo>
                        <a:pt x="154" y="77"/>
                      </a:lnTo>
                      <a:lnTo>
                        <a:pt x="154" y="69"/>
                      </a:lnTo>
                      <a:lnTo>
                        <a:pt x="152" y="62"/>
                      </a:lnTo>
                      <a:lnTo>
                        <a:pt x="149" y="57"/>
                      </a:lnTo>
                      <a:lnTo>
                        <a:pt x="147" y="55"/>
                      </a:lnTo>
                      <a:lnTo>
                        <a:pt x="147" y="55"/>
                      </a:lnTo>
                      <a:lnTo>
                        <a:pt x="145" y="55"/>
                      </a:lnTo>
                      <a:lnTo>
                        <a:pt x="145" y="58"/>
                      </a:lnTo>
                      <a:lnTo>
                        <a:pt x="147" y="67"/>
                      </a:lnTo>
                      <a:lnTo>
                        <a:pt x="147" y="72"/>
                      </a:lnTo>
                      <a:lnTo>
                        <a:pt x="147" y="76"/>
                      </a:lnTo>
                      <a:lnTo>
                        <a:pt x="145" y="81"/>
                      </a:lnTo>
                      <a:lnTo>
                        <a:pt x="140" y="83"/>
                      </a:lnTo>
                      <a:lnTo>
                        <a:pt x="140" y="83"/>
                      </a:lnTo>
                      <a:lnTo>
                        <a:pt x="135" y="83"/>
                      </a:lnTo>
                      <a:lnTo>
                        <a:pt x="130" y="83"/>
                      </a:lnTo>
                      <a:lnTo>
                        <a:pt x="123" y="77"/>
                      </a:lnTo>
                      <a:lnTo>
                        <a:pt x="112" y="69"/>
                      </a:lnTo>
                      <a:lnTo>
                        <a:pt x="112" y="69"/>
                      </a:lnTo>
                      <a:lnTo>
                        <a:pt x="111" y="67"/>
                      </a:lnTo>
                      <a:lnTo>
                        <a:pt x="111" y="67"/>
                      </a:lnTo>
                      <a:lnTo>
                        <a:pt x="109" y="70"/>
                      </a:lnTo>
                      <a:lnTo>
                        <a:pt x="99" y="76"/>
                      </a:lnTo>
                      <a:lnTo>
                        <a:pt x="99" y="76"/>
                      </a:lnTo>
                      <a:lnTo>
                        <a:pt x="93" y="77"/>
                      </a:lnTo>
                      <a:lnTo>
                        <a:pt x="88" y="77"/>
                      </a:lnTo>
                      <a:lnTo>
                        <a:pt x="83" y="77"/>
                      </a:lnTo>
                      <a:lnTo>
                        <a:pt x="76" y="74"/>
                      </a:lnTo>
                      <a:lnTo>
                        <a:pt x="74" y="74"/>
                      </a:lnTo>
                      <a:lnTo>
                        <a:pt x="71" y="76"/>
                      </a:lnTo>
                      <a:lnTo>
                        <a:pt x="71" y="76"/>
                      </a:lnTo>
                      <a:lnTo>
                        <a:pt x="69" y="77"/>
                      </a:lnTo>
                      <a:lnTo>
                        <a:pt x="69" y="83"/>
                      </a:lnTo>
                      <a:lnTo>
                        <a:pt x="76" y="91"/>
                      </a:lnTo>
                      <a:lnTo>
                        <a:pt x="83" y="102"/>
                      </a:lnTo>
                      <a:lnTo>
                        <a:pt x="85" y="107"/>
                      </a:lnTo>
                      <a:lnTo>
                        <a:pt x="85" y="110"/>
                      </a:lnTo>
                      <a:lnTo>
                        <a:pt x="85" y="110"/>
                      </a:lnTo>
                      <a:lnTo>
                        <a:pt x="79" y="117"/>
                      </a:lnTo>
                      <a:lnTo>
                        <a:pt x="71" y="126"/>
                      </a:lnTo>
                      <a:lnTo>
                        <a:pt x="66" y="129"/>
                      </a:lnTo>
                      <a:lnTo>
                        <a:pt x="59" y="131"/>
                      </a:lnTo>
                      <a:lnTo>
                        <a:pt x="52" y="133"/>
                      </a:lnTo>
                      <a:lnTo>
                        <a:pt x="43" y="131"/>
                      </a:lnTo>
                      <a:lnTo>
                        <a:pt x="43" y="131"/>
                      </a:lnTo>
                      <a:lnTo>
                        <a:pt x="31" y="128"/>
                      </a:lnTo>
                      <a:lnTo>
                        <a:pt x="26" y="122"/>
                      </a:lnTo>
                      <a:lnTo>
                        <a:pt x="24" y="117"/>
                      </a:lnTo>
                      <a:lnTo>
                        <a:pt x="22" y="110"/>
                      </a:lnTo>
                      <a:lnTo>
                        <a:pt x="22" y="110"/>
                      </a:lnTo>
                      <a:lnTo>
                        <a:pt x="22" y="107"/>
                      </a:lnTo>
                      <a:lnTo>
                        <a:pt x="22" y="102"/>
                      </a:lnTo>
                      <a:lnTo>
                        <a:pt x="24" y="91"/>
                      </a:lnTo>
                      <a:lnTo>
                        <a:pt x="24" y="84"/>
                      </a:lnTo>
                      <a:lnTo>
                        <a:pt x="24" y="83"/>
                      </a:lnTo>
                      <a:lnTo>
                        <a:pt x="22" y="83"/>
                      </a:lnTo>
                      <a:lnTo>
                        <a:pt x="22" y="83"/>
                      </a:lnTo>
                      <a:close/>
                      <a:moveTo>
                        <a:pt x="105" y="10"/>
                      </a:moveTo>
                      <a:lnTo>
                        <a:pt x="105" y="10"/>
                      </a:lnTo>
                      <a:lnTo>
                        <a:pt x="105" y="13"/>
                      </a:lnTo>
                      <a:lnTo>
                        <a:pt x="109" y="17"/>
                      </a:lnTo>
                      <a:lnTo>
                        <a:pt x="112" y="20"/>
                      </a:lnTo>
                      <a:lnTo>
                        <a:pt x="116" y="20"/>
                      </a:lnTo>
                      <a:lnTo>
                        <a:pt x="116" y="20"/>
                      </a:lnTo>
                      <a:lnTo>
                        <a:pt x="119" y="20"/>
                      </a:lnTo>
                      <a:lnTo>
                        <a:pt x="123" y="17"/>
                      </a:lnTo>
                      <a:lnTo>
                        <a:pt x="126" y="13"/>
                      </a:lnTo>
                      <a:lnTo>
                        <a:pt x="126" y="10"/>
                      </a:lnTo>
                      <a:lnTo>
                        <a:pt x="126" y="10"/>
                      </a:lnTo>
                      <a:lnTo>
                        <a:pt x="126" y="6"/>
                      </a:lnTo>
                      <a:lnTo>
                        <a:pt x="123" y="3"/>
                      </a:lnTo>
                      <a:lnTo>
                        <a:pt x="119" y="0"/>
                      </a:lnTo>
                      <a:lnTo>
                        <a:pt x="116" y="0"/>
                      </a:lnTo>
                      <a:lnTo>
                        <a:pt x="116" y="0"/>
                      </a:lnTo>
                      <a:lnTo>
                        <a:pt x="112" y="0"/>
                      </a:lnTo>
                      <a:lnTo>
                        <a:pt x="109" y="3"/>
                      </a:lnTo>
                      <a:lnTo>
                        <a:pt x="105" y="6"/>
                      </a:lnTo>
                      <a:lnTo>
                        <a:pt x="105" y="10"/>
                      </a:lnTo>
                      <a:lnTo>
                        <a:pt x="105" y="10"/>
                      </a:lnTo>
                      <a:close/>
                      <a:moveTo>
                        <a:pt x="105" y="48"/>
                      </a:moveTo>
                      <a:lnTo>
                        <a:pt x="105" y="48"/>
                      </a:lnTo>
                      <a:lnTo>
                        <a:pt x="111" y="48"/>
                      </a:lnTo>
                      <a:lnTo>
                        <a:pt x="116" y="45"/>
                      </a:lnTo>
                      <a:lnTo>
                        <a:pt x="118" y="41"/>
                      </a:lnTo>
                      <a:lnTo>
                        <a:pt x="119" y="38"/>
                      </a:lnTo>
                      <a:lnTo>
                        <a:pt x="119" y="38"/>
                      </a:lnTo>
                      <a:lnTo>
                        <a:pt x="118" y="34"/>
                      </a:lnTo>
                      <a:lnTo>
                        <a:pt x="116" y="31"/>
                      </a:lnTo>
                      <a:lnTo>
                        <a:pt x="111" y="27"/>
                      </a:lnTo>
                      <a:lnTo>
                        <a:pt x="105" y="27"/>
                      </a:lnTo>
                      <a:lnTo>
                        <a:pt x="105" y="27"/>
                      </a:lnTo>
                      <a:lnTo>
                        <a:pt x="100" y="27"/>
                      </a:lnTo>
                      <a:lnTo>
                        <a:pt x="95" y="31"/>
                      </a:lnTo>
                      <a:lnTo>
                        <a:pt x="93" y="34"/>
                      </a:lnTo>
                      <a:lnTo>
                        <a:pt x="92" y="38"/>
                      </a:lnTo>
                      <a:lnTo>
                        <a:pt x="92" y="38"/>
                      </a:lnTo>
                      <a:lnTo>
                        <a:pt x="93" y="41"/>
                      </a:lnTo>
                      <a:lnTo>
                        <a:pt x="95" y="45"/>
                      </a:lnTo>
                      <a:lnTo>
                        <a:pt x="100" y="48"/>
                      </a:lnTo>
                      <a:lnTo>
                        <a:pt x="105" y="48"/>
                      </a:lnTo>
                      <a:lnTo>
                        <a:pt x="105" y="48"/>
                      </a:lnTo>
                      <a:close/>
                      <a:moveTo>
                        <a:pt x="130" y="27"/>
                      </a:moveTo>
                      <a:lnTo>
                        <a:pt x="130" y="27"/>
                      </a:lnTo>
                      <a:lnTo>
                        <a:pt x="126" y="27"/>
                      </a:lnTo>
                      <a:lnTo>
                        <a:pt x="123" y="31"/>
                      </a:lnTo>
                      <a:lnTo>
                        <a:pt x="119" y="34"/>
                      </a:lnTo>
                      <a:lnTo>
                        <a:pt x="119" y="38"/>
                      </a:lnTo>
                      <a:lnTo>
                        <a:pt x="119" y="38"/>
                      </a:lnTo>
                      <a:lnTo>
                        <a:pt x="119" y="41"/>
                      </a:lnTo>
                      <a:lnTo>
                        <a:pt x="123" y="45"/>
                      </a:lnTo>
                      <a:lnTo>
                        <a:pt x="126" y="48"/>
                      </a:lnTo>
                      <a:lnTo>
                        <a:pt x="130" y="48"/>
                      </a:lnTo>
                      <a:lnTo>
                        <a:pt x="130" y="48"/>
                      </a:lnTo>
                      <a:lnTo>
                        <a:pt x="133" y="48"/>
                      </a:lnTo>
                      <a:lnTo>
                        <a:pt x="137" y="45"/>
                      </a:lnTo>
                      <a:lnTo>
                        <a:pt x="140" y="41"/>
                      </a:lnTo>
                      <a:lnTo>
                        <a:pt x="140" y="38"/>
                      </a:lnTo>
                      <a:lnTo>
                        <a:pt x="140" y="38"/>
                      </a:lnTo>
                      <a:lnTo>
                        <a:pt x="140" y="34"/>
                      </a:lnTo>
                      <a:lnTo>
                        <a:pt x="137" y="31"/>
                      </a:lnTo>
                      <a:lnTo>
                        <a:pt x="133" y="27"/>
                      </a:lnTo>
                      <a:lnTo>
                        <a:pt x="130" y="27"/>
                      </a:lnTo>
                      <a:lnTo>
                        <a:pt x="130" y="27"/>
                      </a:lnTo>
                      <a:close/>
                      <a:moveTo>
                        <a:pt x="175" y="89"/>
                      </a:moveTo>
                      <a:lnTo>
                        <a:pt x="175" y="89"/>
                      </a:lnTo>
                      <a:lnTo>
                        <a:pt x="171" y="95"/>
                      </a:lnTo>
                      <a:lnTo>
                        <a:pt x="168" y="100"/>
                      </a:lnTo>
                      <a:lnTo>
                        <a:pt x="168" y="103"/>
                      </a:lnTo>
                      <a:lnTo>
                        <a:pt x="168" y="105"/>
                      </a:lnTo>
                      <a:lnTo>
                        <a:pt x="169" y="109"/>
                      </a:lnTo>
                      <a:lnTo>
                        <a:pt x="175" y="110"/>
                      </a:lnTo>
                      <a:lnTo>
                        <a:pt x="175" y="110"/>
                      </a:lnTo>
                      <a:lnTo>
                        <a:pt x="182" y="112"/>
                      </a:lnTo>
                      <a:lnTo>
                        <a:pt x="188" y="112"/>
                      </a:lnTo>
                      <a:lnTo>
                        <a:pt x="206" y="109"/>
                      </a:lnTo>
                      <a:lnTo>
                        <a:pt x="223" y="103"/>
                      </a:lnTo>
                      <a:lnTo>
                        <a:pt x="230" y="103"/>
                      </a:lnTo>
                      <a:lnTo>
                        <a:pt x="230" y="103"/>
                      </a:lnTo>
                      <a:lnTo>
                        <a:pt x="228" y="103"/>
                      </a:lnTo>
                      <a:lnTo>
                        <a:pt x="237" y="103"/>
                      </a:lnTo>
                      <a:lnTo>
                        <a:pt x="237" y="103"/>
                      </a:lnTo>
                      <a:lnTo>
                        <a:pt x="252" y="105"/>
                      </a:lnTo>
                      <a:lnTo>
                        <a:pt x="256" y="105"/>
                      </a:lnTo>
                      <a:lnTo>
                        <a:pt x="258" y="103"/>
                      </a:lnTo>
                      <a:lnTo>
                        <a:pt x="258" y="103"/>
                      </a:lnTo>
                      <a:lnTo>
                        <a:pt x="259" y="100"/>
                      </a:lnTo>
                      <a:lnTo>
                        <a:pt x="261" y="98"/>
                      </a:lnTo>
                      <a:lnTo>
                        <a:pt x="261" y="96"/>
                      </a:lnTo>
                      <a:lnTo>
                        <a:pt x="258" y="96"/>
                      </a:lnTo>
                      <a:lnTo>
                        <a:pt x="258" y="96"/>
                      </a:lnTo>
                      <a:lnTo>
                        <a:pt x="249" y="95"/>
                      </a:lnTo>
                      <a:lnTo>
                        <a:pt x="247" y="93"/>
                      </a:lnTo>
                      <a:lnTo>
                        <a:pt x="244" y="89"/>
                      </a:lnTo>
                      <a:lnTo>
                        <a:pt x="244" y="89"/>
                      </a:lnTo>
                      <a:lnTo>
                        <a:pt x="244" y="84"/>
                      </a:lnTo>
                      <a:lnTo>
                        <a:pt x="246" y="79"/>
                      </a:lnTo>
                      <a:lnTo>
                        <a:pt x="247" y="76"/>
                      </a:lnTo>
                      <a:lnTo>
                        <a:pt x="251" y="76"/>
                      </a:lnTo>
                      <a:lnTo>
                        <a:pt x="251" y="76"/>
                      </a:lnTo>
                      <a:lnTo>
                        <a:pt x="258" y="83"/>
                      </a:lnTo>
                      <a:lnTo>
                        <a:pt x="261" y="86"/>
                      </a:lnTo>
                      <a:lnTo>
                        <a:pt x="265" y="89"/>
                      </a:lnTo>
                      <a:lnTo>
                        <a:pt x="265" y="89"/>
                      </a:lnTo>
                      <a:lnTo>
                        <a:pt x="266" y="89"/>
                      </a:lnTo>
                      <a:lnTo>
                        <a:pt x="268" y="88"/>
                      </a:lnTo>
                      <a:lnTo>
                        <a:pt x="268" y="83"/>
                      </a:lnTo>
                      <a:lnTo>
                        <a:pt x="266" y="74"/>
                      </a:lnTo>
                      <a:lnTo>
                        <a:pt x="265" y="69"/>
                      </a:lnTo>
                      <a:lnTo>
                        <a:pt x="265" y="69"/>
                      </a:lnTo>
                      <a:lnTo>
                        <a:pt x="263" y="65"/>
                      </a:lnTo>
                      <a:lnTo>
                        <a:pt x="259" y="64"/>
                      </a:lnTo>
                      <a:lnTo>
                        <a:pt x="256" y="62"/>
                      </a:lnTo>
                      <a:lnTo>
                        <a:pt x="251" y="55"/>
                      </a:lnTo>
                      <a:lnTo>
                        <a:pt x="251" y="55"/>
                      </a:lnTo>
                      <a:lnTo>
                        <a:pt x="246" y="48"/>
                      </a:lnTo>
                      <a:lnTo>
                        <a:pt x="240" y="45"/>
                      </a:lnTo>
                      <a:lnTo>
                        <a:pt x="235" y="43"/>
                      </a:lnTo>
                      <a:lnTo>
                        <a:pt x="230" y="41"/>
                      </a:lnTo>
                      <a:lnTo>
                        <a:pt x="230" y="41"/>
                      </a:lnTo>
                      <a:lnTo>
                        <a:pt x="225" y="38"/>
                      </a:lnTo>
                      <a:lnTo>
                        <a:pt x="221" y="36"/>
                      </a:lnTo>
                      <a:lnTo>
                        <a:pt x="218" y="36"/>
                      </a:lnTo>
                      <a:lnTo>
                        <a:pt x="216" y="41"/>
                      </a:lnTo>
                      <a:lnTo>
                        <a:pt x="216" y="41"/>
                      </a:lnTo>
                      <a:lnTo>
                        <a:pt x="218" y="45"/>
                      </a:lnTo>
                      <a:lnTo>
                        <a:pt x="220" y="48"/>
                      </a:lnTo>
                      <a:lnTo>
                        <a:pt x="223" y="51"/>
                      </a:lnTo>
                      <a:lnTo>
                        <a:pt x="227" y="57"/>
                      </a:lnTo>
                      <a:lnTo>
                        <a:pt x="225" y="58"/>
                      </a:lnTo>
                      <a:lnTo>
                        <a:pt x="223" y="62"/>
                      </a:lnTo>
                      <a:lnTo>
                        <a:pt x="223" y="62"/>
                      </a:lnTo>
                      <a:lnTo>
                        <a:pt x="213" y="70"/>
                      </a:lnTo>
                      <a:lnTo>
                        <a:pt x="211" y="72"/>
                      </a:lnTo>
                      <a:lnTo>
                        <a:pt x="209" y="76"/>
                      </a:lnTo>
                      <a:lnTo>
                        <a:pt x="209" y="76"/>
                      </a:lnTo>
                      <a:lnTo>
                        <a:pt x="211" y="79"/>
                      </a:lnTo>
                      <a:lnTo>
                        <a:pt x="213" y="81"/>
                      </a:lnTo>
                      <a:lnTo>
                        <a:pt x="213" y="81"/>
                      </a:lnTo>
                      <a:lnTo>
                        <a:pt x="209" y="83"/>
                      </a:lnTo>
                      <a:lnTo>
                        <a:pt x="209" y="83"/>
                      </a:lnTo>
                      <a:lnTo>
                        <a:pt x="201" y="84"/>
                      </a:lnTo>
                      <a:lnTo>
                        <a:pt x="190" y="84"/>
                      </a:lnTo>
                      <a:lnTo>
                        <a:pt x="180" y="86"/>
                      </a:lnTo>
                      <a:lnTo>
                        <a:pt x="176" y="88"/>
                      </a:lnTo>
                      <a:lnTo>
                        <a:pt x="175" y="89"/>
                      </a:lnTo>
                      <a:lnTo>
                        <a:pt x="175" y="89"/>
                      </a:lnTo>
                      <a:close/>
                      <a:moveTo>
                        <a:pt x="237" y="69"/>
                      </a:moveTo>
                      <a:lnTo>
                        <a:pt x="237" y="69"/>
                      </a:lnTo>
                      <a:lnTo>
                        <a:pt x="240" y="70"/>
                      </a:lnTo>
                      <a:lnTo>
                        <a:pt x="240" y="72"/>
                      </a:lnTo>
                      <a:lnTo>
                        <a:pt x="240" y="74"/>
                      </a:lnTo>
                      <a:lnTo>
                        <a:pt x="239" y="77"/>
                      </a:lnTo>
                      <a:lnTo>
                        <a:pt x="233" y="81"/>
                      </a:lnTo>
                      <a:lnTo>
                        <a:pt x="230" y="83"/>
                      </a:lnTo>
                      <a:lnTo>
                        <a:pt x="230" y="83"/>
                      </a:lnTo>
                      <a:lnTo>
                        <a:pt x="228" y="83"/>
                      </a:lnTo>
                      <a:lnTo>
                        <a:pt x="228" y="79"/>
                      </a:lnTo>
                      <a:lnTo>
                        <a:pt x="228" y="74"/>
                      </a:lnTo>
                      <a:lnTo>
                        <a:pt x="232" y="69"/>
                      </a:lnTo>
                      <a:lnTo>
                        <a:pt x="233" y="69"/>
                      </a:lnTo>
                      <a:lnTo>
                        <a:pt x="237" y="69"/>
                      </a:lnTo>
                      <a:lnTo>
                        <a:pt x="237" y="69"/>
                      </a:lnTo>
                      <a:close/>
                      <a:moveTo>
                        <a:pt x="320" y="138"/>
                      </a:moveTo>
                      <a:lnTo>
                        <a:pt x="320" y="138"/>
                      </a:lnTo>
                      <a:lnTo>
                        <a:pt x="322" y="131"/>
                      </a:lnTo>
                      <a:lnTo>
                        <a:pt x="323" y="115"/>
                      </a:lnTo>
                      <a:lnTo>
                        <a:pt x="325" y="103"/>
                      </a:lnTo>
                      <a:lnTo>
                        <a:pt x="325" y="93"/>
                      </a:lnTo>
                      <a:lnTo>
                        <a:pt x="323" y="81"/>
                      </a:lnTo>
                      <a:lnTo>
                        <a:pt x="320" y="69"/>
                      </a:lnTo>
                      <a:lnTo>
                        <a:pt x="320" y="69"/>
                      </a:lnTo>
                      <a:lnTo>
                        <a:pt x="311" y="46"/>
                      </a:lnTo>
                      <a:lnTo>
                        <a:pt x="303" y="27"/>
                      </a:lnTo>
                      <a:lnTo>
                        <a:pt x="297" y="22"/>
                      </a:lnTo>
                      <a:lnTo>
                        <a:pt x="294" y="19"/>
                      </a:lnTo>
                      <a:lnTo>
                        <a:pt x="289" y="17"/>
                      </a:lnTo>
                      <a:lnTo>
                        <a:pt x="285" y="20"/>
                      </a:lnTo>
                      <a:lnTo>
                        <a:pt x="285" y="20"/>
                      </a:lnTo>
                      <a:lnTo>
                        <a:pt x="282" y="26"/>
                      </a:lnTo>
                      <a:lnTo>
                        <a:pt x="282" y="32"/>
                      </a:lnTo>
                      <a:lnTo>
                        <a:pt x="284" y="41"/>
                      </a:lnTo>
                      <a:lnTo>
                        <a:pt x="285" y="48"/>
                      </a:lnTo>
                      <a:lnTo>
                        <a:pt x="292" y="64"/>
                      </a:lnTo>
                      <a:lnTo>
                        <a:pt x="299" y="76"/>
                      </a:lnTo>
                      <a:lnTo>
                        <a:pt x="299" y="76"/>
                      </a:lnTo>
                      <a:lnTo>
                        <a:pt x="303" y="83"/>
                      </a:lnTo>
                      <a:lnTo>
                        <a:pt x="304" y="91"/>
                      </a:lnTo>
                      <a:lnTo>
                        <a:pt x="308" y="110"/>
                      </a:lnTo>
                      <a:lnTo>
                        <a:pt x="313" y="138"/>
                      </a:lnTo>
                      <a:lnTo>
                        <a:pt x="313" y="138"/>
                      </a:lnTo>
                      <a:lnTo>
                        <a:pt x="315" y="140"/>
                      </a:lnTo>
                      <a:lnTo>
                        <a:pt x="316" y="140"/>
                      </a:lnTo>
                      <a:lnTo>
                        <a:pt x="320" y="138"/>
                      </a:lnTo>
                      <a:lnTo>
                        <a:pt x="320" y="138"/>
                      </a:lnTo>
                      <a:close/>
                      <a:moveTo>
                        <a:pt x="382" y="131"/>
                      </a:moveTo>
                      <a:lnTo>
                        <a:pt x="382" y="131"/>
                      </a:lnTo>
                      <a:lnTo>
                        <a:pt x="384" y="133"/>
                      </a:lnTo>
                      <a:lnTo>
                        <a:pt x="386" y="131"/>
                      </a:lnTo>
                      <a:lnTo>
                        <a:pt x="389" y="126"/>
                      </a:lnTo>
                      <a:lnTo>
                        <a:pt x="396" y="110"/>
                      </a:lnTo>
                      <a:lnTo>
                        <a:pt x="396" y="110"/>
                      </a:lnTo>
                      <a:lnTo>
                        <a:pt x="396" y="107"/>
                      </a:lnTo>
                      <a:lnTo>
                        <a:pt x="396" y="102"/>
                      </a:lnTo>
                      <a:lnTo>
                        <a:pt x="394" y="89"/>
                      </a:lnTo>
                      <a:lnTo>
                        <a:pt x="391" y="79"/>
                      </a:lnTo>
                      <a:lnTo>
                        <a:pt x="391" y="76"/>
                      </a:lnTo>
                      <a:lnTo>
                        <a:pt x="389" y="76"/>
                      </a:lnTo>
                      <a:lnTo>
                        <a:pt x="389" y="76"/>
                      </a:lnTo>
                      <a:lnTo>
                        <a:pt x="391" y="72"/>
                      </a:lnTo>
                      <a:lnTo>
                        <a:pt x="396" y="62"/>
                      </a:lnTo>
                      <a:lnTo>
                        <a:pt x="396" y="62"/>
                      </a:lnTo>
                      <a:lnTo>
                        <a:pt x="401" y="53"/>
                      </a:lnTo>
                      <a:lnTo>
                        <a:pt x="406" y="43"/>
                      </a:lnTo>
                      <a:lnTo>
                        <a:pt x="412" y="31"/>
                      </a:lnTo>
                      <a:lnTo>
                        <a:pt x="412" y="26"/>
                      </a:lnTo>
                      <a:lnTo>
                        <a:pt x="410" y="20"/>
                      </a:lnTo>
                      <a:lnTo>
                        <a:pt x="410" y="20"/>
                      </a:lnTo>
                      <a:lnTo>
                        <a:pt x="408" y="17"/>
                      </a:lnTo>
                      <a:lnTo>
                        <a:pt x="405" y="17"/>
                      </a:lnTo>
                      <a:lnTo>
                        <a:pt x="401" y="20"/>
                      </a:lnTo>
                      <a:lnTo>
                        <a:pt x="398" y="24"/>
                      </a:lnTo>
                      <a:lnTo>
                        <a:pt x="391" y="34"/>
                      </a:lnTo>
                      <a:lnTo>
                        <a:pt x="386" y="38"/>
                      </a:lnTo>
                      <a:lnTo>
                        <a:pt x="382" y="41"/>
                      </a:lnTo>
                      <a:lnTo>
                        <a:pt x="382" y="41"/>
                      </a:lnTo>
                      <a:lnTo>
                        <a:pt x="379" y="41"/>
                      </a:lnTo>
                      <a:lnTo>
                        <a:pt x="374" y="39"/>
                      </a:lnTo>
                      <a:lnTo>
                        <a:pt x="367" y="31"/>
                      </a:lnTo>
                      <a:lnTo>
                        <a:pt x="363" y="27"/>
                      </a:lnTo>
                      <a:lnTo>
                        <a:pt x="358" y="22"/>
                      </a:lnTo>
                      <a:lnTo>
                        <a:pt x="353" y="20"/>
                      </a:lnTo>
                      <a:lnTo>
                        <a:pt x="348" y="20"/>
                      </a:lnTo>
                      <a:lnTo>
                        <a:pt x="348" y="20"/>
                      </a:lnTo>
                      <a:lnTo>
                        <a:pt x="342" y="24"/>
                      </a:lnTo>
                      <a:lnTo>
                        <a:pt x="342" y="27"/>
                      </a:lnTo>
                      <a:lnTo>
                        <a:pt x="344" y="32"/>
                      </a:lnTo>
                      <a:lnTo>
                        <a:pt x="346" y="39"/>
                      </a:lnTo>
                      <a:lnTo>
                        <a:pt x="355" y="53"/>
                      </a:lnTo>
                      <a:lnTo>
                        <a:pt x="361" y="62"/>
                      </a:lnTo>
                      <a:lnTo>
                        <a:pt x="361" y="62"/>
                      </a:lnTo>
                      <a:lnTo>
                        <a:pt x="367" y="76"/>
                      </a:lnTo>
                      <a:lnTo>
                        <a:pt x="374" y="96"/>
                      </a:lnTo>
                      <a:lnTo>
                        <a:pt x="382" y="131"/>
                      </a:lnTo>
                      <a:lnTo>
                        <a:pt x="382" y="131"/>
                      </a:lnTo>
                      <a:close/>
                      <a:moveTo>
                        <a:pt x="507" y="131"/>
                      </a:moveTo>
                      <a:lnTo>
                        <a:pt x="507" y="131"/>
                      </a:lnTo>
                      <a:lnTo>
                        <a:pt x="508" y="129"/>
                      </a:lnTo>
                      <a:lnTo>
                        <a:pt x="510" y="129"/>
                      </a:lnTo>
                      <a:lnTo>
                        <a:pt x="512" y="124"/>
                      </a:lnTo>
                      <a:lnTo>
                        <a:pt x="512" y="117"/>
                      </a:lnTo>
                      <a:lnTo>
                        <a:pt x="510" y="109"/>
                      </a:lnTo>
                      <a:lnTo>
                        <a:pt x="500" y="83"/>
                      </a:lnTo>
                      <a:lnTo>
                        <a:pt x="500" y="83"/>
                      </a:lnTo>
                      <a:lnTo>
                        <a:pt x="496" y="74"/>
                      </a:lnTo>
                      <a:lnTo>
                        <a:pt x="493" y="62"/>
                      </a:lnTo>
                      <a:lnTo>
                        <a:pt x="493" y="62"/>
                      </a:lnTo>
                      <a:lnTo>
                        <a:pt x="489" y="41"/>
                      </a:lnTo>
                      <a:lnTo>
                        <a:pt x="486" y="31"/>
                      </a:lnTo>
                      <a:lnTo>
                        <a:pt x="479" y="20"/>
                      </a:lnTo>
                      <a:lnTo>
                        <a:pt x="479" y="20"/>
                      </a:lnTo>
                      <a:lnTo>
                        <a:pt x="476" y="17"/>
                      </a:lnTo>
                      <a:lnTo>
                        <a:pt x="470" y="15"/>
                      </a:lnTo>
                      <a:lnTo>
                        <a:pt x="465" y="15"/>
                      </a:lnTo>
                      <a:lnTo>
                        <a:pt x="460" y="15"/>
                      </a:lnTo>
                      <a:lnTo>
                        <a:pt x="451" y="20"/>
                      </a:lnTo>
                      <a:lnTo>
                        <a:pt x="444" y="27"/>
                      </a:lnTo>
                      <a:lnTo>
                        <a:pt x="444" y="27"/>
                      </a:lnTo>
                      <a:lnTo>
                        <a:pt x="439" y="34"/>
                      </a:lnTo>
                      <a:lnTo>
                        <a:pt x="438" y="39"/>
                      </a:lnTo>
                      <a:lnTo>
                        <a:pt x="436" y="45"/>
                      </a:lnTo>
                      <a:lnTo>
                        <a:pt x="436" y="50"/>
                      </a:lnTo>
                      <a:lnTo>
                        <a:pt x="438" y="57"/>
                      </a:lnTo>
                      <a:lnTo>
                        <a:pt x="439" y="65"/>
                      </a:lnTo>
                      <a:lnTo>
                        <a:pt x="444" y="76"/>
                      </a:lnTo>
                      <a:lnTo>
                        <a:pt x="444" y="76"/>
                      </a:lnTo>
                      <a:lnTo>
                        <a:pt x="450" y="84"/>
                      </a:lnTo>
                      <a:lnTo>
                        <a:pt x="457" y="89"/>
                      </a:lnTo>
                      <a:lnTo>
                        <a:pt x="462" y="93"/>
                      </a:lnTo>
                      <a:lnTo>
                        <a:pt x="467" y="93"/>
                      </a:lnTo>
                      <a:lnTo>
                        <a:pt x="472" y="93"/>
                      </a:lnTo>
                      <a:lnTo>
                        <a:pt x="476" y="91"/>
                      </a:lnTo>
                      <a:lnTo>
                        <a:pt x="479" y="89"/>
                      </a:lnTo>
                      <a:lnTo>
                        <a:pt x="479" y="89"/>
                      </a:lnTo>
                      <a:lnTo>
                        <a:pt x="481" y="96"/>
                      </a:lnTo>
                      <a:lnTo>
                        <a:pt x="488" y="112"/>
                      </a:lnTo>
                      <a:lnTo>
                        <a:pt x="491" y="119"/>
                      </a:lnTo>
                      <a:lnTo>
                        <a:pt x="496" y="126"/>
                      </a:lnTo>
                      <a:lnTo>
                        <a:pt x="502" y="129"/>
                      </a:lnTo>
                      <a:lnTo>
                        <a:pt x="507" y="131"/>
                      </a:lnTo>
                      <a:lnTo>
                        <a:pt x="507" y="131"/>
                      </a:lnTo>
                      <a:close/>
                      <a:moveTo>
                        <a:pt x="569" y="20"/>
                      </a:moveTo>
                      <a:lnTo>
                        <a:pt x="569" y="20"/>
                      </a:lnTo>
                      <a:lnTo>
                        <a:pt x="566" y="24"/>
                      </a:lnTo>
                      <a:lnTo>
                        <a:pt x="562" y="31"/>
                      </a:lnTo>
                      <a:lnTo>
                        <a:pt x="555" y="51"/>
                      </a:lnTo>
                      <a:lnTo>
                        <a:pt x="541" y="89"/>
                      </a:lnTo>
                      <a:lnTo>
                        <a:pt x="541" y="89"/>
                      </a:lnTo>
                      <a:lnTo>
                        <a:pt x="531" y="114"/>
                      </a:lnTo>
                      <a:lnTo>
                        <a:pt x="529" y="121"/>
                      </a:lnTo>
                      <a:lnTo>
                        <a:pt x="529" y="126"/>
                      </a:lnTo>
                      <a:lnTo>
                        <a:pt x="531" y="129"/>
                      </a:lnTo>
                      <a:lnTo>
                        <a:pt x="534" y="131"/>
                      </a:lnTo>
                      <a:lnTo>
                        <a:pt x="534" y="131"/>
                      </a:lnTo>
                      <a:lnTo>
                        <a:pt x="536" y="131"/>
                      </a:lnTo>
                      <a:lnTo>
                        <a:pt x="540" y="129"/>
                      </a:lnTo>
                      <a:lnTo>
                        <a:pt x="545" y="122"/>
                      </a:lnTo>
                      <a:lnTo>
                        <a:pt x="552" y="112"/>
                      </a:lnTo>
                      <a:lnTo>
                        <a:pt x="557" y="100"/>
                      </a:lnTo>
                      <a:lnTo>
                        <a:pt x="566" y="79"/>
                      </a:lnTo>
                      <a:lnTo>
                        <a:pt x="569" y="69"/>
                      </a:lnTo>
                      <a:lnTo>
                        <a:pt x="569" y="69"/>
                      </a:lnTo>
                      <a:lnTo>
                        <a:pt x="586" y="100"/>
                      </a:lnTo>
                      <a:lnTo>
                        <a:pt x="600" y="121"/>
                      </a:lnTo>
                      <a:lnTo>
                        <a:pt x="605" y="128"/>
                      </a:lnTo>
                      <a:lnTo>
                        <a:pt x="611" y="131"/>
                      </a:lnTo>
                      <a:lnTo>
                        <a:pt x="611" y="131"/>
                      </a:lnTo>
                      <a:lnTo>
                        <a:pt x="614" y="131"/>
                      </a:lnTo>
                      <a:lnTo>
                        <a:pt x="617" y="129"/>
                      </a:lnTo>
                      <a:lnTo>
                        <a:pt x="623" y="124"/>
                      </a:lnTo>
                      <a:lnTo>
                        <a:pt x="626" y="117"/>
                      </a:lnTo>
                      <a:lnTo>
                        <a:pt x="626" y="114"/>
                      </a:lnTo>
                      <a:lnTo>
                        <a:pt x="624" y="110"/>
                      </a:lnTo>
                      <a:lnTo>
                        <a:pt x="624" y="110"/>
                      </a:lnTo>
                      <a:lnTo>
                        <a:pt x="617" y="96"/>
                      </a:lnTo>
                      <a:lnTo>
                        <a:pt x="612" y="88"/>
                      </a:lnTo>
                      <a:lnTo>
                        <a:pt x="604" y="76"/>
                      </a:lnTo>
                      <a:lnTo>
                        <a:pt x="604" y="76"/>
                      </a:lnTo>
                      <a:lnTo>
                        <a:pt x="598" y="67"/>
                      </a:lnTo>
                      <a:lnTo>
                        <a:pt x="593" y="57"/>
                      </a:lnTo>
                      <a:lnTo>
                        <a:pt x="585" y="38"/>
                      </a:lnTo>
                      <a:lnTo>
                        <a:pt x="576" y="24"/>
                      </a:lnTo>
                      <a:lnTo>
                        <a:pt x="572" y="20"/>
                      </a:lnTo>
                      <a:lnTo>
                        <a:pt x="571" y="20"/>
                      </a:lnTo>
                      <a:lnTo>
                        <a:pt x="569" y="20"/>
                      </a:lnTo>
                      <a:lnTo>
                        <a:pt x="569" y="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54" name="Freeform 372">
                  <a:extLst>
                    <a:ext uri="{FF2B5EF4-FFF2-40B4-BE49-F238E27FC236}">
                      <a16:creationId xmlns:a16="http://schemas.microsoft.com/office/drawing/2014/main" id="{F1D54DFE-2597-43D0-AEE1-6FEF9B708BA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163" y="0"/>
                  <a:ext cx="2047" cy="505"/>
                </a:xfrm>
                <a:custGeom>
                  <a:avLst/>
                  <a:gdLst>
                    <a:gd name="T0" fmla="*/ 14 w 2047"/>
                    <a:gd name="T1" fmla="*/ 344 h 505"/>
                    <a:gd name="T2" fmla="*/ 215 w 2047"/>
                    <a:gd name="T3" fmla="*/ 374 h 505"/>
                    <a:gd name="T4" fmla="*/ 161 w 2047"/>
                    <a:gd name="T5" fmla="*/ 401 h 505"/>
                    <a:gd name="T6" fmla="*/ 113 w 2047"/>
                    <a:gd name="T7" fmla="*/ 436 h 505"/>
                    <a:gd name="T8" fmla="*/ 45 w 2047"/>
                    <a:gd name="T9" fmla="*/ 470 h 505"/>
                    <a:gd name="T10" fmla="*/ 52 w 2047"/>
                    <a:gd name="T11" fmla="*/ 491 h 505"/>
                    <a:gd name="T12" fmla="*/ 175 w 2047"/>
                    <a:gd name="T13" fmla="*/ 394 h 505"/>
                    <a:gd name="T14" fmla="*/ 222 w 2047"/>
                    <a:gd name="T15" fmla="*/ 138 h 505"/>
                    <a:gd name="T16" fmla="*/ 327 w 2047"/>
                    <a:gd name="T17" fmla="*/ 322 h 505"/>
                    <a:gd name="T18" fmla="*/ 270 w 2047"/>
                    <a:gd name="T19" fmla="*/ 377 h 505"/>
                    <a:gd name="T20" fmla="*/ 269 w 2047"/>
                    <a:gd name="T21" fmla="*/ 195 h 505"/>
                    <a:gd name="T22" fmla="*/ 471 w 2047"/>
                    <a:gd name="T23" fmla="*/ 100 h 505"/>
                    <a:gd name="T24" fmla="*/ 416 w 2047"/>
                    <a:gd name="T25" fmla="*/ 310 h 505"/>
                    <a:gd name="T26" fmla="*/ 514 w 2047"/>
                    <a:gd name="T27" fmla="*/ 249 h 505"/>
                    <a:gd name="T28" fmla="*/ 486 w 2047"/>
                    <a:gd name="T29" fmla="*/ 228 h 505"/>
                    <a:gd name="T30" fmla="*/ 585 w 2047"/>
                    <a:gd name="T31" fmla="*/ 216 h 505"/>
                    <a:gd name="T32" fmla="*/ 602 w 2047"/>
                    <a:gd name="T33" fmla="*/ 211 h 505"/>
                    <a:gd name="T34" fmla="*/ 570 w 2047"/>
                    <a:gd name="T35" fmla="*/ 97 h 505"/>
                    <a:gd name="T36" fmla="*/ 561 w 2047"/>
                    <a:gd name="T37" fmla="*/ 166 h 505"/>
                    <a:gd name="T38" fmla="*/ 832 w 2047"/>
                    <a:gd name="T39" fmla="*/ 206 h 505"/>
                    <a:gd name="T40" fmla="*/ 990 w 2047"/>
                    <a:gd name="T41" fmla="*/ 154 h 505"/>
                    <a:gd name="T42" fmla="*/ 1007 w 2047"/>
                    <a:gd name="T43" fmla="*/ 102 h 505"/>
                    <a:gd name="T44" fmla="*/ 888 w 2047"/>
                    <a:gd name="T45" fmla="*/ 166 h 505"/>
                    <a:gd name="T46" fmla="*/ 784 w 2047"/>
                    <a:gd name="T47" fmla="*/ 183 h 505"/>
                    <a:gd name="T48" fmla="*/ 675 w 2047"/>
                    <a:gd name="T49" fmla="*/ 204 h 505"/>
                    <a:gd name="T50" fmla="*/ 682 w 2047"/>
                    <a:gd name="T51" fmla="*/ 61 h 505"/>
                    <a:gd name="T52" fmla="*/ 730 w 2047"/>
                    <a:gd name="T53" fmla="*/ 45 h 505"/>
                    <a:gd name="T54" fmla="*/ 807 w 2047"/>
                    <a:gd name="T55" fmla="*/ 19 h 505"/>
                    <a:gd name="T56" fmla="*/ 865 w 2047"/>
                    <a:gd name="T57" fmla="*/ 55 h 505"/>
                    <a:gd name="T58" fmla="*/ 793 w 2047"/>
                    <a:gd name="T59" fmla="*/ 66 h 505"/>
                    <a:gd name="T60" fmla="*/ 820 w 2047"/>
                    <a:gd name="T61" fmla="*/ 67 h 505"/>
                    <a:gd name="T62" fmla="*/ 960 w 2047"/>
                    <a:gd name="T63" fmla="*/ 21 h 505"/>
                    <a:gd name="T64" fmla="*/ 1114 w 2047"/>
                    <a:gd name="T65" fmla="*/ 104 h 505"/>
                    <a:gd name="T66" fmla="*/ 1189 w 2047"/>
                    <a:gd name="T67" fmla="*/ 35 h 505"/>
                    <a:gd name="T68" fmla="*/ 1182 w 2047"/>
                    <a:gd name="T69" fmla="*/ 57 h 505"/>
                    <a:gd name="T70" fmla="*/ 1255 w 2047"/>
                    <a:gd name="T71" fmla="*/ 111 h 505"/>
                    <a:gd name="T72" fmla="*/ 1199 w 2047"/>
                    <a:gd name="T73" fmla="*/ 111 h 505"/>
                    <a:gd name="T74" fmla="*/ 1127 w 2047"/>
                    <a:gd name="T75" fmla="*/ 157 h 505"/>
                    <a:gd name="T76" fmla="*/ 1090 w 2047"/>
                    <a:gd name="T77" fmla="*/ 195 h 505"/>
                    <a:gd name="T78" fmla="*/ 1222 w 2047"/>
                    <a:gd name="T79" fmla="*/ 216 h 505"/>
                    <a:gd name="T80" fmla="*/ 1298 w 2047"/>
                    <a:gd name="T81" fmla="*/ 142 h 505"/>
                    <a:gd name="T82" fmla="*/ 1426 w 2047"/>
                    <a:gd name="T83" fmla="*/ 166 h 505"/>
                    <a:gd name="T84" fmla="*/ 1448 w 2047"/>
                    <a:gd name="T85" fmla="*/ 270 h 505"/>
                    <a:gd name="T86" fmla="*/ 1452 w 2047"/>
                    <a:gd name="T87" fmla="*/ 197 h 505"/>
                    <a:gd name="T88" fmla="*/ 1547 w 2047"/>
                    <a:gd name="T89" fmla="*/ 52 h 505"/>
                    <a:gd name="T90" fmla="*/ 1538 w 2047"/>
                    <a:gd name="T91" fmla="*/ 83 h 505"/>
                    <a:gd name="T92" fmla="*/ 1509 w 2047"/>
                    <a:gd name="T93" fmla="*/ 272 h 505"/>
                    <a:gd name="T94" fmla="*/ 1476 w 2047"/>
                    <a:gd name="T95" fmla="*/ 311 h 505"/>
                    <a:gd name="T96" fmla="*/ 1507 w 2047"/>
                    <a:gd name="T97" fmla="*/ 308 h 505"/>
                    <a:gd name="T98" fmla="*/ 1647 w 2047"/>
                    <a:gd name="T99" fmla="*/ 230 h 505"/>
                    <a:gd name="T100" fmla="*/ 1822 w 2047"/>
                    <a:gd name="T101" fmla="*/ 221 h 505"/>
                    <a:gd name="T102" fmla="*/ 2036 w 2047"/>
                    <a:gd name="T103" fmla="*/ 325 h 505"/>
                    <a:gd name="T104" fmla="*/ 1737 w 2047"/>
                    <a:gd name="T105" fmla="*/ 280 h 505"/>
                    <a:gd name="T106" fmla="*/ 1600 w 2047"/>
                    <a:gd name="T107" fmla="*/ 318 h 505"/>
                    <a:gd name="T108" fmla="*/ 1730 w 2047"/>
                    <a:gd name="T109" fmla="*/ 379 h 505"/>
                    <a:gd name="T110" fmla="*/ 1697 w 2047"/>
                    <a:gd name="T111" fmla="*/ 370 h 505"/>
                    <a:gd name="T112" fmla="*/ 1659 w 2047"/>
                    <a:gd name="T113" fmla="*/ 261 h 505"/>
                    <a:gd name="T114" fmla="*/ 1822 w 2047"/>
                    <a:gd name="T115" fmla="*/ 291 h 505"/>
                    <a:gd name="T116" fmla="*/ 1718 w 2047"/>
                    <a:gd name="T117" fmla="*/ 450 h 505"/>
                    <a:gd name="T118" fmla="*/ 1739 w 2047"/>
                    <a:gd name="T119" fmla="*/ 477 h 505"/>
                    <a:gd name="T120" fmla="*/ 1882 w 2047"/>
                    <a:gd name="T121" fmla="*/ 453 h 505"/>
                    <a:gd name="T122" fmla="*/ 1976 w 2047"/>
                    <a:gd name="T123" fmla="*/ 401 h 505"/>
                    <a:gd name="T124" fmla="*/ 1905 w 2047"/>
                    <a:gd name="T125" fmla="*/ 368 h 5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047" h="505">
                      <a:moveTo>
                        <a:pt x="16" y="270"/>
                      </a:moveTo>
                      <a:lnTo>
                        <a:pt x="16" y="270"/>
                      </a:lnTo>
                      <a:lnTo>
                        <a:pt x="13" y="273"/>
                      </a:lnTo>
                      <a:lnTo>
                        <a:pt x="9" y="278"/>
                      </a:lnTo>
                      <a:lnTo>
                        <a:pt x="4" y="296"/>
                      </a:lnTo>
                      <a:lnTo>
                        <a:pt x="0" y="311"/>
                      </a:lnTo>
                      <a:lnTo>
                        <a:pt x="0" y="316"/>
                      </a:lnTo>
                      <a:lnTo>
                        <a:pt x="0" y="318"/>
                      </a:lnTo>
                      <a:lnTo>
                        <a:pt x="2" y="318"/>
                      </a:lnTo>
                      <a:lnTo>
                        <a:pt x="2" y="318"/>
                      </a:lnTo>
                      <a:lnTo>
                        <a:pt x="6" y="315"/>
                      </a:lnTo>
                      <a:lnTo>
                        <a:pt x="9" y="310"/>
                      </a:lnTo>
                      <a:lnTo>
                        <a:pt x="14" y="292"/>
                      </a:lnTo>
                      <a:lnTo>
                        <a:pt x="18" y="275"/>
                      </a:lnTo>
                      <a:lnTo>
                        <a:pt x="18" y="272"/>
                      </a:lnTo>
                      <a:lnTo>
                        <a:pt x="18" y="270"/>
                      </a:lnTo>
                      <a:lnTo>
                        <a:pt x="16" y="270"/>
                      </a:lnTo>
                      <a:lnTo>
                        <a:pt x="16" y="270"/>
                      </a:lnTo>
                      <a:close/>
                      <a:moveTo>
                        <a:pt x="51" y="311"/>
                      </a:moveTo>
                      <a:lnTo>
                        <a:pt x="51" y="311"/>
                      </a:lnTo>
                      <a:lnTo>
                        <a:pt x="44" y="313"/>
                      </a:lnTo>
                      <a:lnTo>
                        <a:pt x="37" y="316"/>
                      </a:lnTo>
                      <a:lnTo>
                        <a:pt x="30" y="323"/>
                      </a:lnTo>
                      <a:lnTo>
                        <a:pt x="23" y="330"/>
                      </a:lnTo>
                      <a:lnTo>
                        <a:pt x="18" y="337"/>
                      </a:lnTo>
                      <a:lnTo>
                        <a:pt x="14" y="344"/>
                      </a:lnTo>
                      <a:lnTo>
                        <a:pt x="13" y="349"/>
                      </a:lnTo>
                      <a:lnTo>
                        <a:pt x="14" y="351"/>
                      </a:lnTo>
                      <a:lnTo>
                        <a:pt x="16" y="353"/>
                      </a:lnTo>
                      <a:lnTo>
                        <a:pt x="16" y="353"/>
                      </a:lnTo>
                      <a:lnTo>
                        <a:pt x="21" y="353"/>
                      </a:lnTo>
                      <a:lnTo>
                        <a:pt x="28" y="348"/>
                      </a:lnTo>
                      <a:lnTo>
                        <a:pt x="37" y="342"/>
                      </a:lnTo>
                      <a:lnTo>
                        <a:pt x="44" y="334"/>
                      </a:lnTo>
                      <a:lnTo>
                        <a:pt x="49" y="327"/>
                      </a:lnTo>
                      <a:lnTo>
                        <a:pt x="54" y="318"/>
                      </a:lnTo>
                      <a:lnTo>
                        <a:pt x="54" y="313"/>
                      </a:lnTo>
                      <a:lnTo>
                        <a:pt x="52" y="311"/>
                      </a:lnTo>
                      <a:lnTo>
                        <a:pt x="51" y="311"/>
                      </a:lnTo>
                      <a:lnTo>
                        <a:pt x="51" y="311"/>
                      </a:lnTo>
                      <a:close/>
                      <a:moveTo>
                        <a:pt x="127" y="284"/>
                      </a:moveTo>
                      <a:lnTo>
                        <a:pt x="127" y="284"/>
                      </a:lnTo>
                      <a:lnTo>
                        <a:pt x="132" y="292"/>
                      </a:lnTo>
                      <a:lnTo>
                        <a:pt x="142" y="308"/>
                      </a:lnTo>
                      <a:lnTo>
                        <a:pt x="172" y="341"/>
                      </a:lnTo>
                      <a:lnTo>
                        <a:pt x="201" y="370"/>
                      </a:lnTo>
                      <a:lnTo>
                        <a:pt x="211" y="379"/>
                      </a:lnTo>
                      <a:lnTo>
                        <a:pt x="215" y="380"/>
                      </a:lnTo>
                      <a:lnTo>
                        <a:pt x="217" y="380"/>
                      </a:lnTo>
                      <a:lnTo>
                        <a:pt x="217" y="380"/>
                      </a:lnTo>
                      <a:lnTo>
                        <a:pt x="217" y="379"/>
                      </a:lnTo>
                      <a:lnTo>
                        <a:pt x="215" y="374"/>
                      </a:lnTo>
                      <a:lnTo>
                        <a:pt x="206" y="363"/>
                      </a:lnTo>
                      <a:lnTo>
                        <a:pt x="182" y="329"/>
                      </a:lnTo>
                      <a:lnTo>
                        <a:pt x="154" y="297"/>
                      </a:lnTo>
                      <a:lnTo>
                        <a:pt x="141" y="284"/>
                      </a:lnTo>
                      <a:lnTo>
                        <a:pt x="141" y="284"/>
                      </a:lnTo>
                      <a:lnTo>
                        <a:pt x="137" y="282"/>
                      </a:lnTo>
                      <a:lnTo>
                        <a:pt x="132" y="277"/>
                      </a:lnTo>
                      <a:lnTo>
                        <a:pt x="128" y="277"/>
                      </a:lnTo>
                      <a:lnTo>
                        <a:pt x="127" y="277"/>
                      </a:lnTo>
                      <a:lnTo>
                        <a:pt x="127" y="278"/>
                      </a:lnTo>
                      <a:lnTo>
                        <a:pt x="127" y="284"/>
                      </a:lnTo>
                      <a:lnTo>
                        <a:pt x="127" y="284"/>
                      </a:lnTo>
                      <a:close/>
                      <a:moveTo>
                        <a:pt x="113" y="339"/>
                      </a:moveTo>
                      <a:lnTo>
                        <a:pt x="113" y="339"/>
                      </a:lnTo>
                      <a:lnTo>
                        <a:pt x="108" y="341"/>
                      </a:lnTo>
                      <a:lnTo>
                        <a:pt x="108" y="344"/>
                      </a:lnTo>
                      <a:lnTo>
                        <a:pt x="109" y="348"/>
                      </a:lnTo>
                      <a:lnTo>
                        <a:pt x="113" y="353"/>
                      </a:lnTo>
                      <a:lnTo>
                        <a:pt x="113" y="353"/>
                      </a:lnTo>
                      <a:lnTo>
                        <a:pt x="123" y="361"/>
                      </a:lnTo>
                      <a:lnTo>
                        <a:pt x="142" y="375"/>
                      </a:lnTo>
                      <a:lnTo>
                        <a:pt x="151" y="382"/>
                      </a:lnTo>
                      <a:lnTo>
                        <a:pt x="156" y="389"/>
                      </a:lnTo>
                      <a:lnTo>
                        <a:pt x="161" y="396"/>
                      </a:lnTo>
                      <a:lnTo>
                        <a:pt x="161" y="398"/>
                      </a:lnTo>
                      <a:lnTo>
                        <a:pt x="161" y="401"/>
                      </a:lnTo>
                      <a:lnTo>
                        <a:pt x="161" y="401"/>
                      </a:lnTo>
                      <a:lnTo>
                        <a:pt x="160" y="406"/>
                      </a:lnTo>
                      <a:lnTo>
                        <a:pt x="160" y="410"/>
                      </a:lnTo>
                      <a:lnTo>
                        <a:pt x="161" y="417"/>
                      </a:lnTo>
                      <a:lnTo>
                        <a:pt x="160" y="420"/>
                      </a:lnTo>
                      <a:lnTo>
                        <a:pt x="158" y="422"/>
                      </a:lnTo>
                      <a:lnTo>
                        <a:pt x="154" y="422"/>
                      </a:lnTo>
                      <a:lnTo>
                        <a:pt x="147" y="422"/>
                      </a:lnTo>
                      <a:lnTo>
                        <a:pt x="147" y="422"/>
                      </a:lnTo>
                      <a:lnTo>
                        <a:pt x="135" y="422"/>
                      </a:lnTo>
                      <a:lnTo>
                        <a:pt x="127" y="422"/>
                      </a:lnTo>
                      <a:lnTo>
                        <a:pt x="121" y="420"/>
                      </a:lnTo>
                      <a:lnTo>
                        <a:pt x="113" y="415"/>
                      </a:lnTo>
                      <a:lnTo>
                        <a:pt x="113" y="415"/>
                      </a:lnTo>
                      <a:lnTo>
                        <a:pt x="101" y="405"/>
                      </a:lnTo>
                      <a:lnTo>
                        <a:pt x="87" y="391"/>
                      </a:lnTo>
                      <a:lnTo>
                        <a:pt x="71" y="374"/>
                      </a:lnTo>
                      <a:lnTo>
                        <a:pt x="71" y="374"/>
                      </a:lnTo>
                      <a:lnTo>
                        <a:pt x="71" y="379"/>
                      </a:lnTo>
                      <a:lnTo>
                        <a:pt x="71" y="387"/>
                      </a:lnTo>
                      <a:lnTo>
                        <a:pt x="71" y="387"/>
                      </a:lnTo>
                      <a:lnTo>
                        <a:pt x="78" y="396"/>
                      </a:lnTo>
                      <a:lnTo>
                        <a:pt x="94" y="410"/>
                      </a:lnTo>
                      <a:lnTo>
                        <a:pt x="108" y="425"/>
                      </a:lnTo>
                      <a:lnTo>
                        <a:pt x="111" y="431"/>
                      </a:lnTo>
                      <a:lnTo>
                        <a:pt x="113" y="436"/>
                      </a:lnTo>
                      <a:lnTo>
                        <a:pt x="113" y="436"/>
                      </a:lnTo>
                      <a:lnTo>
                        <a:pt x="111" y="444"/>
                      </a:lnTo>
                      <a:lnTo>
                        <a:pt x="109" y="453"/>
                      </a:lnTo>
                      <a:lnTo>
                        <a:pt x="106" y="458"/>
                      </a:lnTo>
                      <a:lnTo>
                        <a:pt x="102" y="460"/>
                      </a:lnTo>
                      <a:lnTo>
                        <a:pt x="99" y="463"/>
                      </a:lnTo>
                      <a:lnTo>
                        <a:pt x="92" y="463"/>
                      </a:lnTo>
                      <a:lnTo>
                        <a:pt x="92" y="463"/>
                      </a:lnTo>
                      <a:lnTo>
                        <a:pt x="78" y="463"/>
                      </a:lnTo>
                      <a:lnTo>
                        <a:pt x="66" y="462"/>
                      </a:lnTo>
                      <a:lnTo>
                        <a:pt x="61" y="460"/>
                      </a:lnTo>
                      <a:lnTo>
                        <a:pt x="57" y="458"/>
                      </a:lnTo>
                      <a:lnTo>
                        <a:pt x="54" y="455"/>
                      </a:lnTo>
                      <a:lnTo>
                        <a:pt x="51" y="450"/>
                      </a:lnTo>
                      <a:lnTo>
                        <a:pt x="51" y="450"/>
                      </a:lnTo>
                      <a:lnTo>
                        <a:pt x="44" y="438"/>
                      </a:lnTo>
                      <a:lnTo>
                        <a:pt x="38" y="427"/>
                      </a:lnTo>
                      <a:lnTo>
                        <a:pt x="30" y="415"/>
                      </a:lnTo>
                      <a:lnTo>
                        <a:pt x="37" y="436"/>
                      </a:lnTo>
                      <a:lnTo>
                        <a:pt x="37" y="436"/>
                      </a:lnTo>
                      <a:lnTo>
                        <a:pt x="38" y="450"/>
                      </a:lnTo>
                      <a:lnTo>
                        <a:pt x="42" y="458"/>
                      </a:lnTo>
                      <a:lnTo>
                        <a:pt x="44" y="463"/>
                      </a:lnTo>
                      <a:lnTo>
                        <a:pt x="44" y="463"/>
                      </a:lnTo>
                      <a:lnTo>
                        <a:pt x="45" y="465"/>
                      </a:lnTo>
                      <a:lnTo>
                        <a:pt x="45" y="470"/>
                      </a:lnTo>
                      <a:lnTo>
                        <a:pt x="44" y="477"/>
                      </a:lnTo>
                      <a:lnTo>
                        <a:pt x="44" y="477"/>
                      </a:lnTo>
                      <a:lnTo>
                        <a:pt x="42" y="481"/>
                      </a:lnTo>
                      <a:lnTo>
                        <a:pt x="38" y="482"/>
                      </a:lnTo>
                      <a:lnTo>
                        <a:pt x="35" y="484"/>
                      </a:lnTo>
                      <a:lnTo>
                        <a:pt x="30" y="484"/>
                      </a:lnTo>
                      <a:lnTo>
                        <a:pt x="30" y="484"/>
                      </a:lnTo>
                      <a:lnTo>
                        <a:pt x="28" y="482"/>
                      </a:lnTo>
                      <a:lnTo>
                        <a:pt x="28" y="479"/>
                      </a:lnTo>
                      <a:lnTo>
                        <a:pt x="30" y="470"/>
                      </a:lnTo>
                      <a:lnTo>
                        <a:pt x="30" y="462"/>
                      </a:lnTo>
                      <a:lnTo>
                        <a:pt x="30" y="458"/>
                      </a:lnTo>
                      <a:lnTo>
                        <a:pt x="30" y="457"/>
                      </a:lnTo>
                      <a:lnTo>
                        <a:pt x="30" y="457"/>
                      </a:lnTo>
                      <a:lnTo>
                        <a:pt x="28" y="458"/>
                      </a:lnTo>
                      <a:lnTo>
                        <a:pt x="25" y="463"/>
                      </a:lnTo>
                      <a:lnTo>
                        <a:pt x="19" y="479"/>
                      </a:lnTo>
                      <a:lnTo>
                        <a:pt x="18" y="488"/>
                      </a:lnTo>
                      <a:lnTo>
                        <a:pt x="18" y="496"/>
                      </a:lnTo>
                      <a:lnTo>
                        <a:pt x="19" y="502"/>
                      </a:lnTo>
                      <a:lnTo>
                        <a:pt x="21" y="505"/>
                      </a:lnTo>
                      <a:lnTo>
                        <a:pt x="23" y="505"/>
                      </a:lnTo>
                      <a:lnTo>
                        <a:pt x="23" y="505"/>
                      </a:lnTo>
                      <a:lnTo>
                        <a:pt x="30" y="505"/>
                      </a:lnTo>
                      <a:lnTo>
                        <a:pt x="37" y="502"/>
                      </a:lnTo>
                      <a:lnTo>
                        <a:pt x="52" y="491"/>
                      </a:lnTo>
                      <a:lnTo>
                        <a:pt x="64" y="482"/>
                      </a:lnTo>
                      <a:lnTo>
                        <a:pt x="71" y="477"/>
                      </a:lnTo>
                      <a:lnTo>
                        <a:pt x="71" y="477"/>
                      </a:lnTo>
                      <a:lnTo>
                        <a:pt x="87" y="477"/>
                      </a:lnTo>
                      <a:lnTo>
                        <a:pt x="99" y="476"/>
                      </a:lnTo>
                      <a:lnTo>
                        <a:pt x="106" y="474"/>
                      </a:lnTo>
                      <a:lnTo>
                        <a:pt x="113" y="470"/>
                      </a:lnTo>
                      <a:lnTo>
                        <a:pt x="113" y="470"/>
                      </a:lnTo>
                      <a:lnTo>
                        <a:pt x="118" y="467"/>
                      </a:lnTo>
                      <a:lnTo>
                        <a:pt x="121" y="462"/>
                      </a:lnTo>
                      <a:lnTo>
                        <a:pt x="125" y="457"/>
                      </a:lnTo>
                      <a:lnTo>
                        <a:pt x="127" y="453"/>
                      </a:lnTo>
                      <a:lnTo>
                        <a:pt x="127" y="446"/>
                      </a:lnTo>
                      <a:lnTo>
                        <a:pt x="127" y="443"/>
                      </a:lnTo>
                      <a:lnTo>
                        <a:pt x="127" y="443"/>
                      </a:lnTo>
                      <a:lnTo>
                        <a:pt x="132" y="443"/>
                      </a:lnTo>
                      <a:lnTo>
                        <a:pt x="146" y="441"/>
                      </a:lnTo>
                      <a:lnTo>
                        <a:pt x="160" y="438"/>
                      </a:lnTo>
                      <a:lnTo>
                        <a:pt x="165" y="434"/>
                      </a:lnTo>
                      <a:lnTo>
                        <a:pt x="168" y="429"/>
                      </a:lnTo>
                      <a:lnTo>
                        <a:pt x="168" y="429"/>
                      </a:lnTo>
                      <a:lnTo>
                        <a:pt x="173" y="419"/>
                      </a:lnTo>
                      <a:lnTo>
                        <a:pt x="175" y="410"/>
                      </a:lnTo>
                      <a:lnTo>
                        <a:pt x="177" y="403"/>
                      </a:lnTo>
                      <a:lnTo>
                        <a:pt x="175" y="394"/>
                      </a:lnTo>
                      <a:lnTo>
                        <a:pt x="175" y="394"/>
                      </a:lnTo>
                      <a:lnTo>
                        <a:pt x="172" y="389"/>
                      </a:lnTo>
                      <a:lnTo>
                        <a:pt x="165" y="380"/>
                      </a:lnTo>
                      <a:lnTo>
                        <a:pt x="146" y="361"/>
                      </a:lnTo>
                      <a:lnTo>
                        <a:pt x="125" y="344"/>
                      </a:lnTo>
                      <a:lnTo>
                        <a:pt x="118" y="341"/>
                      </a:lnTo>
                      <a:lnTo>
                        <a:pt x="113" y="339"/>
                      </a:lnTo>
                      <a:lnTo>
                        <a:pt x="113" y="339"/>
                      </a:lnTo>
                      <a:close/>
                      <a:moveTo>
                        <a:pt x="224" y="194"/>
                      </a:moveTo>
                      <a:lnTo>
                        <a:pt x="224" y="194"/>
                      </a:lnTo>
                      <a:lnTo>
                        <a:pt x="229" y="190"/>
                      </a:lnTo>
                      <a:lnTo>
                        <a:pt x="239" y="182"/>
                      </a:lnTo>
                      <a:lnTo>
                        <a:pt x="244" y="176"/>
                      </a:lnTo>
                      <a:lnTo>
                        <a:pt x="248" y="169"/>
                      </a:lnTo>
                      <a:lnTo>
                        <a:pt x="251" y="161"/>
                      </a:lnTo>
                      <a:lnTo>
                        <a:pt x="251" y="152"/>
                      </a:lnTo>
                      <a:lnTo>
                        <a:pt x="251" y="152"/>
                      </a:lnTo>
                      <a:lnTo>
                        <a:pt x="250" y="144"/>
                      </a:lnTo>
                      <a:lnTo>
                        <a:pt x="246" y="137"/>
                      </a:lnTo>
                      <a:lnTo>
                        <a:pt x="243" y="130"/>
                      </a:lnTo>
                      <a:lnTo>
                        <a:pt x="237" y="126"/>
                      </a:lnTo>
                      <a:lnTo>
                        <a:pt x="234" y="125"/>
                      </a:lnTo>
                      <a:lnTo>
                        <a:pt x="229" y="125"/>
                      </a:lnTo>
                      <a:lnTo>
                        <a:pt x="225" y="126"/>
                      </a:lnTo>
                      <a:lnTo>
                        <a:pt x="224" y="131"/>
                      </a:lnTo>
                      <a:lnTo>
                        <a:pt x="224" y="131"/>
                      </a:lnTo>
                      <a:lnTo>
                        <a:pt x="222" y="138"/>
                      </a:lnTo>
                      <a:lnTo>
                        <a:pt x="222" y="144"/>
                      </a:lnTo>
                      <a:lnTo>
                        <a:pt x="225" y="152"/>
                      </a:lnTo>
                      <a:lnTo>
                        <a:pt x="229" y="157"/>
                      </a:lnTo>
                      <a:lnTo>
                        <a:pt x="230" y="159"/>
                      </a:lnTo>
                      <a:lnTo>
                        <a:pt x="230" y="159"/>
                      </a:lnTo>
                      <a:lnTo>
                        <a:pt x="232" y="149"/>
                      </a:lnTo>
                      <a:lnTo>
                        <a:pt x="234" y="145"/>
                      </a:lnTo>
                      <a:lnTo>
                        <a:pt x="236" y="144"/>
                      </a:lnTo>
                      <a:lnTo>
                        <a:pt x="237" y="145"/>
                      </a:lnTo>
                      <a:lnTo>
                        <a:pt x="237" y="145"/>
                      </a:lnTo>
                      <a:lnTo>
                        <a:pt x="239" y="150"/>
                      </a:lnTo>
                      <a:lnTo>
                        <a:pt x="236" y="157"/>
                      </a:lnTo>
                      <a:lnTo>
                        <a:pt x="229" y="176"/>
                      </a:lnTo>
                      <a:lnTo>
                        <a:pt x="222" y="192"/>
                      </a:lnTo>
                      <a:lnTo>
                        <a:pt x="220" y="195"/>
                      </a:lnTo>
                      <a:lnTo>
                        <a:pt x="224" y="194"/>
                      </a:lnTo>
                      <a:lnTo>
                        <a:pt x="224" y="194"/>
                      </a:lnTo>
                      <a:close/>
                      <a:moveTo>
                        <a:pt x="265" y="201"/>
                      </a:moveTo>
                      <a:lnTo>
                        <a:pt x="265" y="201"/>
                      </a:lnTo>
                      <a:lnTo>
                        <a:pt x="265" y="204"/>
                      </a:lnTo>
                      <a:lnTo>
                        <a:pt x="267" y="209"/>
                      </a:lnTo>
                      <a:lnTo>
                        <a:pt x="275" y="223"/>
                      </a:lnTo>
                      <a:lnTo>
                        <a:pt x="300" y="263"/>
                      </a:lnTo>
                      <a:lnTo>
                        <a:pt x="312" y="285"/>
                      </a:lnTo>
                      <a:lnTo>
                        <a:pt x="322" y="306"/>
                      </a:lnTo>
                      <a:lnTo>
                        <a:pt x="327" y="322"/>
                      </a:lnTo>
                      <a:lnTo>
                        <a:pt x="329" y="329"/>
                      </a:lnTo>
                      <a:lnTo>
                        <a:pt x="327" y="332"/>
                      </a:lnTo>
                      <a:lnTo>
                        <a:pt x="327" y="332"/>
                      </a:lnTo>
                      <a:lnTo>
                        <a:pt x="320" y="346"/>
                      </a:lnTo>
                      <a:lnTo>
                        <a:pt x="312" y="358"/>
                      </a:lnTo>
                      <a:lnTo>
                        <a:pt x="307" y="363"/>
                      </a:lnTo>
                      <a:lnTo>
                        <a:pt x="301" y="367"/>
                      </a:lnTo>
                      <a:lnTo>
                        <a:pt x="294" y="368"/>
                      </a:lnTo>
                      <a:lnTo>
                        <a:pt x="286" y="367"/>
                      </a:lnTo>
                      <a:lnTo>
                        <a:pt x="286" y="367"/>
                      </a:lnTo>
                      <a:lnTo>
                        <a:pt x="277" y="363"/>
                      </a:lnTo>
                      <a:lnTo>
                        <a:pt x="270" y="356"/>
                      </a:lnTo>
                      <a:lnTo>
                        <a:pt x="265" y="349"/>
                      </a:lnTo>
                      <a:lnTo>
                        <a:pt x="262" y="341"/>
                      </a:lnTo>
                      <a:lnTo>
                        <a:pt x="255" y="329"/>
                      </a:lnTo>
                      <a:lnTo>
                        <a:pt x="253" y="325"/>
                      </a:lnTo>
                      <a:lnTo>
                        <a:pt x="251" y="325"/>
                      </a:lnTo>
                      <a:lnTo>
                        <a:pt x="251" y="325"/>
                      </a:lnTo>
                      <a:lnTo>
                        <a:pt x="250" y="329"/>
                      </a:lnTo>
                      <a:lnTo>
                        <a:pt x="248" y="336"/>
                      </a:lnTo>
                      <a:lnTo>
                        <a:pt x="248" y="344"/>
                      </a:lnTo>
                      <a:lnTo>
                        <a:pt x="250" y="353"/>
                      </a:lnTo>
                      <a:lnTo>
                        <a:pt x="253" y="363"/>
                      </a:lnTo>
                      <a:lnTo>
                        <a:pt x="260" y="372"/>
                      </a:lnTo>
                      <a:lnTo>
                        <a:pt x="265" y="375"/>
                      </a:lnTo>
                      <a:lnTo>
                        <a:pt x="270" y="377"/>
                      </a:lnTo>
                      <a:lnTo>
                        <a:pt x="277" y="379"/>
                      </a:lnTo>
                      <a:lnTo>
                        <a:pt x="286" y="380"/>
                      </a:lnTo>
                      <a:lnTo>
                        <a:pt x="286" y="380"/>
                      </a:lnTo>
                      <a:lnTo>
                        <a:pt x="301" y="380"/>
                      </a:lnTo>
                      <a:lnTo>
                        <a:pt x="315" y="379"/>
                      </a:lnTo>
                      <a:lnTo>
                        <a:pt x="326" y="377"/>
                      </a:lnTo>
                      <a:lnTo>
                        <a:pt x="334" y="372"/>
                      </a:lnTo>
                      <a:lnTo>
                        <a:pt x="341" y="367"/>
                      </a:lnTo>
                      <a:lnTo>
                        <a:pt x="345" y="358"/>
                      </a:lnTo>
                      <a:lnTo>
                        <a:pt x="348" y="349"/>
                      </a:lnTo>
                      <a:lnTo>
                        <a:pt x="348" y="339"/>
                      </a:lnTo>
                      <a:lnTo>
                        <a:pt x="348" y="339"/>
                      </a:lnTo>
                      <a:lnTo>
                        <a:pt x="346" y="320"/>
                      </a:lnTo>
                      <a:lnTo>
                        <a:pt x="343" y="306"/>
                      </a:lnTo>
                      <a:lnTo>
                        <a:pt x="336" y="294"/>
                      </a:lnTo>
                      <a:lnTo>
                        <a:pt x="327" y="284"/>
                      </a:lnTo>
                      <a:lnTo>
                        <a:pt x="327" y="284"/>
                      </a:lnTo>
                      <a:lnTo>
                        <a:pt x="322" y="277"/>
                      </a:lnTo>
                      <a:lnTo>
                        <a:pt x="315" y="265"/>
                      </a:lnTo>
                      <a:lnTo>
                        <a:pt x="300" y="237"/>
                      </a:lnTo>
                      <a:lnTo>
                        <a:pt x="288" y="213"/>
                      </a:lnTo>
                      <a:lnTo>
                        <a:pt x="282" y="204"/>
                      </a:lnTo>
                      <a:lnTo>
                        <a:pt x="279" y="201"/>
                      </a:lnTo>
                      <a:lnTo>
                        <a:pt x="279" y="201"/>
                      </a:lnTo>
                      <a:lnTo>
                        <a:pt x="272" y="195"/>
                      </a:lnTo>
                      <a:lnTo>
                        <a:pt x="269" y="195"/>
                      </a:lnTo>
                      <a:lnTo>
                        <a:pt x="265" y="201"/>
                      </a:lnTo>
                      <a:lnTo>
                        <a:pt x="265" y="201"/>
                      </a:lnTo>
                      <a:close/>
                      <a:moveTo>
                        <a:pt x="459" y="104"/>
                      </a:moveTo>
                      <a:lnTo>
                        <a:pt x="459" y="104"/>
                      </a:lnTo>
                      <a:lnTo>
                        <a:pt x="455" y="107"/>
                      </a:lnTo>
                      <a:lnTo>
                        <a:pt x="455" y="112"/>
                      </a:lnTo>
                      <a:lnTo>
                        <a:pt x="457" y="116"/>
                      </a:lnTo>
                      <a:lnTo>
                        <a:pt x="461" y="119"/>
                      </a:lnTo>
                      <a:lnTo>
                        <a:pt x="466" y="125"/>
                      </a:lnTo>
                      <a:lnTo>
                        <a:pt x="466" y="128"/>
                      </a:lnTo>
                      <a:lnTo>
                        <a:pt x="466" y="131"/>
                      </a:lnTo>
                      <a:lnTo>
                        <a:pt x="466" y="131"/>
                      </a:lnTo>
                      <a:lnTo>
                        <a:pt x="462" y="140"/>
                      </a:lnTo>
                      <a:lnTo>
                        <a:pt x="461" y="149"/>
                      </a:lnTo>
                      <a:lnTo>
                        <a:pt x="459" y="159"/>
                      </a:lnTo>
                      <a:lnTo>
                        <a:pt x="459" y="159"/>
                      </a:lnTo>
                      <a:lnTo>
                        <a:pt x="464" y="157"/>
                      </a:lnTo>
                      <a:lnTo>
                        <a:pt x="476" y="149"/>
                      </a:lnTo>
                      <a:lnTo>
                        <a:pt x="483" y="145"/>
                      </a:lnTo>
                      <a:lnTo>
                        <a:pt x="486" y="138"/>
                      </a:lnTo>
                      <a:lnTo>
                        <a:pt x="488" y="131"/>
                      </a:lnTo>
                      <a:lnTo>
                        <a:pt x="486" y="125"/>
                      </a:lnTo>
                      <a:lnTo>
                        <a:pt x="486" y="125"/>
                      </a:lnTo>
                      <a:lnTo>
                        <a:pt x="480" y="111"/>
                      </a:lnTo>
                      <a:lnTo>
                        <a:pt x="473" y="102"/>
                      </a:lnTo>
                      <a:lnTo>
                        <a:pt x="471" y="100"/>
                      </a:lnTo>
                      <a:lnTo>
                        <a:pt x="467" y="99"/>
                      </a:lnTo>
                      <a:lnTo>
                        <a:pt x="462" y="100"/>
                      </a:lnTo>
                      <a:lnTo>
                        <a:pt x="459" y="104"/>
                      </a:lnTo>
                      <a:lnTo>
                        <a:pt x="459" y="104"/>
                      </a:lnTo>
                      <a:close/>
                      <a:moveTo>
                        <a:pt x="431" y="270"/>
                      </a:moveTo>
                      <a:lnTo>
                        <a:pt x="431" y="270"/>
                      </a:lnTo>
                      <a:lnTo>
                        <a:pt x="428" y="265"/>
                      </a:lnTo>
                      <a:lnTo>
                        <a:pt x="419" y="254"/>
                      </a:lnTo>
                      <a:lnTo>
                        <a:pt x="414" y="251"/>
                      </a:lnTo>
                      <a:lnTo>
                        <a:pt x="409" y="249"/>
                      </a:lnTo>
                      <a:lnTo>
                        <a:pt x="402" y="251"/>
                      </a:lnTo>
                      <a:lnTo>
                        <a:pt x="397" y="256"/>
                      </a:lnTo>
                      <a:lnTo>
                        <a:pt x="397" y="256"/>
                      </a:lnTo>
                      <a:lnTo>
                        <a:pt x="386" y="270"/>
                      </a:lnTo>
                      <a:lnTo>
                        <a:pt x="381" y="282"/>
                      </a:lnTo>
                      <a:lnTo>
                        <a:pt x="379" y="287"/>
                      </a:lnTo>
                      <a:lnTo>
                        <a:pt x="379" y="292"/>
                      </a:lnTo>
                      <a:lnTo>
                        <a:pt x="381" y="296"/>
                      </a:lnTo>
                      <a:lnTo>
                        <a:pt x="383" y="297"/>
                      </a:lnTo>
                      <a:lnTo>
                        <a:pt x="383" y="297"/>
                      </a:lnTo>
                      <a:lnTo>
                        <a:pt x="391" y="301"/>
                      </a:lnTo>
                      <a:lnTo>
                        <a:pt x="400" y="303"/>
                      </a:lnTo>
                      <a:lnTo>
                        <a:pt x="410" y="304"/>
                      </a:lnTo>
                      <a:lnTo>
                        <a:pt x="410" y="304"/>
                      </a:lnTo>
                      <a:lnTo>
                        <a:pt x="412" y="306"/>
                      </a:lnTo>
                      <a:lnTo>
                        <a:pt x="416" y="310"/>
                      </a:lnTo>
                      <a:lnTo>
                        <a:pt x="417" y="315"/>
                      </a:lnTo>
                      <a:lnTo>
                        <a:pt x="417" y="320"/>
                      </a:lnTo>
                      <a:lnTo>
                        <a:pt x="417" y="325"/>
                      </a:lnTo>
                      <a:lnTo>
                        <a:pt x="417" y="325"/>
                      </a:lnTo>
                      <a:lnTo>
                        <a:pt x="414" y="332"/>
                      </a:lnTo>
                      <a:lnTo>
                        <a:pt x="409" y="339"/>
                      </a:lnTo>
                      <a:lnTo>
                        <a:pt x="391" y="355"/>
                      </a:lnTo>
                      <a:lnTo>
                        <a:pt x="369" y="374"/>
                      </a:lnTo>
                      <a:lnTo>
                        <a:pt x="369" y="374"/>
                      </a:lnTo>
                      <a:lnTo>
                        <a:pt x="395" y="368"/>
                      </a:lnTo>
                      <a:lnTo>
                        <a:pt x="412" y="361"/>
                      </a:lnTo>
                      <a:lnTo>
                        <a:pt x="419" y="358"/>
                      </a:lnTo>
                      <a:lnTo>
                        <a:pt x="424" y="353"/>
                      </a:lnTo>
                      <a:lnTo>
                        <a:pt x="424" y="353"/>
                      </a:lnTo>
                      <a:lnTo>
                        <a:pt x="429" y="337"/>
                      </a:lnTo>
                      <a:lnTo>
                        <a:pt x="435" y="316"/>
                      </a:lnTo>
                      <a:lnTo>
                        <a:pt x="438" y="291"/>
                      </a:lnTo>
                      <a:lnTo>
                        <a:pt x="438" y="291"/>
                      </a:lnTo>
                      <a:lnTo>
                        <a:pt x="452" y="280"/>
                      </a:lnTo>
                      <a:lnTo>
                        <a:pt x="466" y="272"/>
                      </a:lnTo>
                      <a:lnTo>
                        <a:pt x="480" y="263"/>
                      </a:lnTo>
                      <a:lnTo>
                        <a:pt x="480" y="263"/>
                      </a:lnTo>
                      <a:lnTo>
                        <a:pt x="492" y="256"/>
                      </a:lnTo>
                      <a:lnTo>
                        <a:pt x="500" y="252"/>
                      </a:lnTo>
                      <a:lnTo>
                        <a:pt x="514" y="249"/>
                      </a:lnTo>
                      <a:lnTo>
                        <a:pt x="514" y="249"/>
                      </a:lnTo>
                      <a:lnTo>
                        <a:pt x="521" y="249"/>
                      </a:lnTo>
                      <a:lnTo>
                        <a:pt x="528" y="249"/>
                      </a:lnTo>
                      <a:lnTo>
                        <a:pt x="531" y="247"/>
                      </a:lnTo>
                      <a:lnTo>
                        <a:pt x="533" y="246"/>
                      </a:lnTo>
                      <a:lnTo>
                        <a:pt x="535" y="242"/>
                      </a:lnTo>
                      <a:lnTo>
                        <a:pt x="535" y="242"/>
                      </a:lnTo>
                      <a:lnTo>
                        <a:pt x="538" y="232"/>
                      </a:lnTo>
                      <a:lnTo>
                        <a:pt x="544" y="220"/>
                      </a:lnTo>
                      <a:lnTo>
                        <a:pt x="545" y="211"/>
                      </a:lnTo>
                      <a:lnTo>
                        <a:pt x="545" y="208"/>
                      </a:lnTo>
                      <a:lnTo>
                        <a:pt x="542" y="208"/>
                      </a:lnTo>
                      <a:lnTo>
                        <a:pt x="542" y="208"/>
                      </a:lnTo>
                      <a:lnTo>
                        <a:pt x="538" y="209"/>
                      </a:lnTo>
                      <a:lnTo>
                        <a:pt x="537" y="211"/>
                      </a:lnTo>
                      <a:lnTo>
                        <a:pt x="535" y="216"/>
                      </a:lnTo>
                      <a:lnTo>
                        <a:pt x="533" y="223"/>
                      </a:lnTo>
                      <a:lnTo>
                        <a:pt x="531" y="225"/>
                      </a:lnTo>
                      <a:lnTo>
                        <a:pt x="528" y="228"/>
                      </a:lnTo>
                      <a:lnTo>
                        <a:pt x="528" y="228"/>
                      </a:lnTo>
                      <a:lnTo>
                        <a:pt x="521" y="232"/>
                      </a:lnTo>
                      <a:lnTo>
                        <a:pt x="516" y="230"/>
                      </a:lnTo>
                      <a:lnTo>
                        <a:pt x="509" y="230"/>
                      </a:lnTo>
                      <a:lnTo>
                        <a:pt x="500" y="228"/>
                      </a:lnTo>
                      <a:lnTo>
                        <a:pt x="500" y="228"/>
                      </a:lnTo>
                      <a:lnTo>
                        <a:pt x="492" y="228"/>
                      </a:lnTo>
                      <a:lnTo>
                        <a:pt x="486" y="228"/>
                      </a:lnTo>
                      <a:lnTo>
                        <a:pt x="483" y="232"/>
                      </a:lnTo>
                      <a:lnTo>
                        <a:pt x="480" y="235"/>
                      </a:lnTo>
                      <a:lnTo>
                        <a:pt x="480" y="235"/>
                      </a:lnTo>
                      <a:lnTo>
                        <a:pt x="478" y="240"/>
                      </a:lnTo>
                      <a:lnTo>
                        <a:pt x="476" y="246"/>
                      </a:lnTo>
                      <a:lnTo>
                        <a:pt x="474" y="249"/>
                      </a:lnTo>
                      <a:lnTo>
                        <a:pt x="473" y="249"/>
                      </a:lnTo>
                      <a:lnTo>
                        <a:pt x="473" y="249"/>
                      </a:lnTo>
                      <a:lnTo>
                        <a:pt x="469" y="247"/>
                      </a:lnTo>
                      <a:lnTo>
                        <a:pt x="469" y="246"/>
                      </a:lnTo>
                      <a:lnTo>
                        <a:pt x="466" y="246"/>
                      </a:lnTo>
                      <a:lnTo>
                        <a:pt x="459" y="249"/>
                      </a:lnTo>
                      <a:lnTo>
                        <a:pt x="459" y="249"/>
                      </a:lnTo>
                      <a:lnTo>
                        <a:pt x="450" y="256"/>
                      </a:lnTo>
                      <a:lnTo>
                        <a:pt x="442" y="261"/>
                      </a:lnTo>
                      <a:lnTo>
                        <a:pt x="435" y="268"/>
                      </a:lnTo>
                      <a:lnTo>
                        <a:pt x="431" y="270"/>
                      </a:lnTo>
                      <a:lnTo>
                        <a:pt x="431" y="270"/>
                      </a:lnTo>
                      <a:close/>
                      <a:moveTo>
                        <a:pt x="576" y="194"/>
                      </a:moveTo>
                      <a:lnTo>
                        <a:pt x="576" y="194"/>
                      </a:lnTo>
                      <a:lnTo>
                        <a:pt x="573" y="199"/>
                      </a:lnTo>
                      <a:lnTo>
                        <a:pt x="571" y="201"/>
                      </a:lnTo>
                      <a:lnTo>
                        <a:pt x="571" y="202"/>
                      </a:lnTo>
                      <a:lnTo>
                        <a:pt x="576" y="208"/>
                      </a:lnTo>
                      <a:lnTo>
                        <a:pt x="576" y="208"/>
                      </a:lnTo>
                      <a:lnTo>
                        <a:pt x="585" y="216"/>
                      </a:lnTo>
                      <a:lnTo>
                        <a:pt x="594" y="225"/>
                      </a:lnTo>
                      <a:lnTo>
                        <a:pt x="597" y="230"/>
                      </a:lnTo>
                      <a:lnTo>
                        <a:pt x="599" y="237"/>
                      </a:lnTo>
                      <a:lnTo>
                        <a:pt x="599" y="242"/>
                      </a:lnTo>
                      <a:lnTo>
                        <a:pt x="597" y="249"/>
                      </a:lnTo>
                      <a:lnTo>
                        <a:pt x="597" y="249"/>
                      </a:lnTo>
                      <a:lnTo>
                        <a:pt x="587" y="266"/>
                      </a:lnTo>
                      <a:lnTo>
                        <a:pt x="573" y="284"/>
                      </a:lnTo>
                      <a:lnTo>
                        <a:pt x="556" y="304"/>
                      </a:lnTo>
                      <a:lnTo>
                        <a:pt x="556" y="304"/>
                      </a:lnTo>
                      <a:lnTo>
                        <a:pt x="557" y="304"/>
                      </a:lnTo>
                      <a:lnTo>
                        <a:pt x="566" y="304"/>
                      </a:lnTo>
                      <a:lnTo>
                        <a:pt x="576" y="299"/>
                      </a:lnTo>
                      <a:lnTo>
                        <a:pt x="583" y="296"/>
                      </a:lnTo>
                      <a:lnTo>
                        <a:pt x="590" y="291"/>
                      </a:lnTo>
                      <a:lnTo>
                        <a:pt x="590" y="291"/>
                      </a:lnTo>
                      <a:lnTo>
                        <a:pt x="597" y="284"/>
                      </a:lnTo>
                      <a:lnTo>
                        <a:pt x="604" y="273"/>
                      </a:lnTo>
                      <a:lnTo>
                        <a:pt x="608" y="265"/>
                      </a:lnTo>
                      <a:lnTo>
                        <a:pt x="611" y="252"/>
                      </a:lnTo>
                      <a:lnTo>
                        <a:pt x="614" y="244"/>
                      </a:lnTo>
                      <a:lnTo>
                        <a:pt x="614" y="233"/>
                      </a:lnTo>
                      <a:lnTo>
                        <a:pt x="613" y="227"/>
                      </a:lnTo>
                      <a:lnTo>
                        <a:pt x="611" y="221"/>
                      </a:lnTo>
                      <a:lnTo>
                        <a:pt x="611" y="221"/>
                      </a:lnTo>
                      <a:lnTo>
                        <a:pt x="602" y="211"/>
                      </a:lnTo>
                      <a:lnTo>
                        <a:pt x="592" y="199"/>
                      </a:lnTo>
                      <a:lnTo>
                        <a:pt x="587" y="195"/>
                      </a:lnTo>
                      <a:lnTo>
                        <a:pt x="583" y="192"/>
                      </a:lnTo>
                      <a:lnTo>
                        <a:pt x="580" y="192"/>
                      </a:lnTo>
                      <a:lnTo>
                        <a:pt x="576" y="194"/>
                      </a:lnTo>
                      <a:lnTo>
                        <a:pt x="576" y="194"/>
                      </a:lnTo>
                      <a:close/>
                      <a:moveTo>
                        <a:pt x="570" y="97"/>
                      </a:moveTo>
                      <a:lnTo>
                        <a:pt x="570" y="97"/>
                      </a:lnTo>
                      <a:lnTo>
                        <a:pt x="568" y="100"/>
                      </a:lnTo>
                      <a:lnTo>
                        <a:pt x="563" y="104"/>
                      </a:lnTo>
                      <a:lnTo>
                        <a:pt x="549" y="118"/>
                      </a:lnTo>
                      <a:lnTo>
                        <a:pt x="535" y="131"/>
                      </a:lnTo>
                      <a:lnTo>
                        <a:pt x="533" y="135"/>
                      </a:lnTo>
                      <a:lnTo>
                        <a:pt x="533" y="137"/>
                      </a:lnTo>
                      <a:lnTo>
                        <a:pt x="535" y="138"/>
                      </a:lnTo>
                      <a:lnTo>
                        <a:pt x="535" y="138"/>
                      </a:lnTo>
                      <a:lnTo>
                        <a:pt x="540" y="138"/>
                      </a:lnTo>
                      <a:lnTo>
                        <a:pt x="547" y="135"/>
                      </a:lnTo>
                      <a:lnTo>
                        <a:pt x="559" y="125"/>
                      </a:lnTo>
                      <a:lnTo>
                        <a:pt x="571" y="112"/>
                      </a:lnTo>
                      <a:lnTo>
                        <a:pt x="576" y="104"/>
                      </a:lnTo>
                      <a:lnTo>
                        <a:pt x="576" y="104"/>
                      </a:lnTo>
                      <a:lnTo>
                        <a:pt x="575" y="100"/>
                      </a:lnTo>
                      <a:lnTo>
                        <a:pt x="573" y="97"/>
                      </a:lnTo>
                      <a:lnTo>
                        <a:pt x="571" y="95"/>
                      </a:lnTo>
                      <a:lnTo>
                        <a:pt x="570" y="97"/>
                      </a:lnTo>
                      <a:lnTo>
                        <a:pt x="570" y="97"/>
                      </a:lnTo>
                      <a:close/>
                      <a:moveTo>
                        <a:pt x="597" y="131"/>
                      </a:moveTo>
                      <a:lnTo>
                        <a:pt x="597" y="131"/>
                      </a:lnTo>
                      <a:lnTo>
                        <a:pt x="590" y="133"/>
                      </a:lnTo>
                      <a:lnTo>
                        <a:pt x="576" y="138"/>
                      </a:lnTo>
                      <a:lnTo>
                        <a:pt x="576" y="138"/>
                      </a:lnTo>
                      <a:lnTo>
                        <a:pt x="571" y="140"/>
                      </a:lnTo>
                      <a:lnTo>
                        <a:pt x="566" y="142"/>
                      </a:lnTo>
                      <a:lnTo>
                        <a:pt x="563" y="142"/>
                      </a:lnTo>
                      <a:lnTo>
                        <a:pt x="563" y="145"/>
                      </a:lnTo>
                      <a:lnTo>
                        <a:pt x="563" y="145"/>
                      </a:lnTo>
                      <a:lnTo>
                        <a:pt x="564" y="149"/>
                      </a:lnTo>
                      <a:lnTo>
                        <a:pt x="564" y="150"/>
                      </a:lnTo>
                      <a:lnTo>
                        <a:pt x="564" y="150"/>
                      </a:lnTo>
                      <a:lnTo>
                        <a:pt x="563" y="152"/>
                      </a:lnTo>
                      <a:lnTo>
                        <a:pt x="563" y="152"/>
                      </a:lnTo>
                      <a:lnTo>
                        <a:pt x="557" y="152"/>
                      </a:lnTo>
                      <a:lnTo>
                        <a:pt x="554" y="150"/>
                      </a:lnTo>
                      <a:lnTo>
                        <a:pt x="550" y="149"/>
                      </a:lnTo>
                      <a:lnTo>
                        <a:pt x="549" y="150"/>
                      </a:lnTo>
                      <a:lnTo>
                        <a:pt x="549" y="152"/>
                      </a:lnTo>
                      <a:lnTo>
                        <a:pt x="549" y="152"/>
                      </a:lnTo>
                      <a:lnTo>
                        <a:pt x="550" y="157"/>
                      </a:lnTo>
                      <a:lnTo>
                        <a:pt x="554" y="163"/>
                      </a:lnTo>
                      <a:lnTo>
                        <a:pt x="557" y="166"/>
                      </a:lnTo>
                      <a:lnTo>
                        <a:pt x="561" y="166"/>
                      </a:lnTo>
                      <a:lnTo>
                        <a:pt x="563" y="166"/>
                      </a:lnTo>
                      <a:lnTo>
                        <a:pt x="563" y="166"/>
                      </a:lnTo>
                      <a:lnTo>
                        <a:pt x="570" y="163"/>
                      </a:lnTo>
                      <a:lnTo>
                        <a:pt x="576" y="159"/>
                      </a:lnTo>
                      <a:lnTo>
                        <a:pt x="576" y="159"/>
                      </a:lnTo>
                      <a:lnTo>
                        <a:pt x="583" y="157"/>
                      </a:lnTo>
                      <a:lnTo>
                        <a:pt x="590" y="152"/>
                      </a:lnTo>
                      <a:lnTo>
                        <a:pt x="590" y="152"/>
                      </a:lnTo>
                      <a:lnTo>
                        <a:pt x="594" y="149"/>
                      </a:lnTo>
                      <a:lnTo>
                        <a:pt x="595" y="147"/>
                      </a:lnTo>
                      <a:lnTo>
                        <a:pt x="597" y="140"/>
                      </a:lnTo>
                      <a:lnTo>
                        <a:pt x="597" y="131"/>
                      </a:lnTo>
                      <a:lnTo>
                        <a:pt x="597" y="131"/>
                      </a:lnTo>
                      <a:close/>
                      <a:moveTo>
                        <a:pt x="777" y="214"/>
                      </a:moveTo>
                      <a:lnTo>
                        <a:pt x="777" y="214"/>
                      </a:lnTo>
                      <a:lnTo>
                        <a:pt x="793" y="204"/>
                      </a:lnTo>
                      <a:lnTo>
                        <a:pt x="805" y="195"/>
                      </a:lnTo>
                      <a:lnTo>
                        <a:pt x="803" y="194"/>
                      </a:lnTo>
                      <a:lnTo>
                        <a:pt x="803" y="194"/>
                      </a:lnTo>
                      <a:lnTo>
                        <a:pt x="805" y="194"/>
                      </a:lnTo>
                      <a:lnTo>
                        <a:pt x="805" y="194"/>
                      </a:lnTo>
                      <a:lnTo>
                        <a:pt x="805" y="195"/>
                      </a:lnTo>
                      <a:lnTo>
                        <a:pt x="805" y="195"/>
                      </a:lnTo>
                      <a:lnTo>
                        <a:pt x="819" y="201"/>
                      </a:lnTo>
                      <a:lnTo>
                        <a:pt x="819" y="201"/>
                      </a:lnTo>
                      <a:lnTo>
                        <a:pt x="832" y="206"/>
                      </a:lnTo>
                      <a:lnTo>
                        <a:pt x="843" y="208"/>
                      </a:lnTo>
                      <a:lnTo>
                        <a:pt x="851" y="209"/>
                      </a:lnTo>
                      <a:lnTo>
                        <a:pt x="860" y="208"/>
                      </a:lnTo>
                      <a:lnTo>
                        <a:pt x="860" y="208"/>
                      </a:lnTo>
                      <a:lnTo>
                        <a:pt x="876" y="208"/>
                      </a:lnTo>
                      <a:lnTo>
                        <a:pt x="900" y="208"/>
                      </a:lnTo>
                      <a:lnTo>
                        <a:pt x="926" y="206"/>
                      </a:lnTo>
                      <a:lnTo>
                        <a:pt x="936" y="204"/>
                      </a:lnTo>
                      <a:lnTo>
                        <a:pt x="943" y="201"/>
                      </a:lnTo>
                      <a:lnTo>
                        <a:pt x="943" y="201"/>
                      </a:lnTo>
                      <a:lnTo>
                        <a:pt x="950" y="194"/>
                      </a:lnTo>
                      <a:lnTo>
                        <a:pt x="955" y="189"/>
                      </a:lnTo>
                      <a:lnTo>
                        <a:pt x="962" y="185"/>
                      </a:lnTo>
                      <a:lnTo>
                        <a:pt x="978" y="180"/>
                      </a:lnTo>
                      <a:lnTo>
                        <a:pt x="978" y="180"/>
                      </a:lnTo>
                      <a:lnTo>
                        <a:pt x="1000" y="175"/>
                      </a:lnTo>
                      <a:lnTo>
                        <a:pt x="1021" y="169"/>
                      </a:lnTo>
                      <a:lnTo>
                        <a:pt x="1028" y="168"/>
                      </a:lnTo>
                      <a:lnTo>
                        <a:pt x="1031" y="164"/>
                      </a:lnTo>
                      <a:lnTo>
                        <a:pt x="1033" y="163"/>
                      </a:lnTo>
                      <a:lnTo>
                        <a:pt x="1031" y="163"/>
                      </a:lnTo>
                      <a:lnTo>
                        <a:pt x="1026" y="159"/>
                      </a:lnTo>
                      <a:lnTo>
                        <a:pt x="1026" y="159"/>
                      </a:lnTo>
                      <a:lnTo>
                        <a:pt x="1018" y="157"/>
                      </a:lnTo>
                      <a:lnTo>
                        <a:pt x="1009" y="156"/>
                      </a:lnTo>
                      <a:lnTo>
                        <a:pt x="990" y="154"/>
                      </a:lnTo>
                      <a:lnTo>
                        <a:pt x="971" y="154"/>
                      </a:lnTo>
                      <a:lnTo>
                        <a:pt x="964" y="154"/>
                      </a:lnTo>
                      <a:lnTo>
                        <a:pt x="957" y="152"/>
                      </a:lnTo>
                      <a:lnTo>
                        <a:pt x="957" y="152"/>
                      </a:lnTo>
                      <a:lnTo>
                        <a:pt x="943" y="150"/>
                      </a:lnTo>
                      <a:lnTo>
                        <a:pt x="931" y="150"/>
                      </a:lnTo>
                      <a:lnTo>
                        <a:pt x="922" y="149"/>
                      </a:lnTo>
                      <a:lnTo>
                        <a:pt x="921" y="147"/>
                      </a:lnTo>
                      <a:lnTo>
                        <a:pt x="922" y="145"/>
                      </a:lnTo>
                      <a:lnTo>
                        <a:pt x="922" y="145"/>
                      </a:lnTo>
                      <a:lnTo>
                        <a:pt x="945" y="126"/>
                      </a:lnTo>
                      <a:lnTo>
                        <a:pt x="964" y="111"/>
                      </a:lnTo>
                      <a:lnTo>
                        <a:pt x="964" y="111"/>
                      </a:lnTo>
                      <a:lnTo>
                        <a:pt x="964" y="111"/>
                      </a:lnTo>
                      <a:lnTo>
                        <a:pt x="964" y="111"/>
                      </a:lnTo>
                      <a:lnTo>
                        <a:pt x="964" y="111"/>
                      </a:lnTo>
                      <a:lnTo>
                        <a:pt x="964" y="111"/>
                      </a:lnTo>
                      <a:lnTo>
                        <a:pt x="967" y="114"/>
                      </a:lnTo>
                      <a:lnTo>
                        <a:pt x="973" y="118"/>
                      </a:lnTo>
                      <a:lnTo>
                        <a:pt x="983" y="121"/>
                      </a:lnTo>
                      <a:lnTo>
                        <a:pt x="986" y="119"/>
                      </a:lnTo>
                      <a:lnTo>
                        <a:pt x="992" y="118"/>
                      </a:lnTo>
                      <a:lnTo>
                        <a:pt x="992" y="118"/>
                      </a:lnTo>
                      <a:lnTo>
                        <a:pt x="1000" y="112"/>
                      </a:lnTo>
                      <a:lnTo>
                        <a:pt x="1005" y="107"/>
                      </a:lnTo>
                      <a:lnTo>
                        <a:pt x="1007" y="102"/>
                      </a:lnTo>
                      <a:lnTo>
                        <a:pt x="1005" y="97"/>
                      </a:lnTo>
                      <a:lnTo>
                        <a:pt x="1005" y="97"/>
                      </a:lnTo>
                      <a:lnTo>
                        <a:pt x="993" y="73"/>
                      </a:lnTo>
                      <a:lnTo>
                        <a:pt x="990" y="67"/>
                      </a:lnTo>
                      <a:lnTo>
                        <a:pt x="986" y="64"/>
                      </a:lnTo>
                      <a:lnTo>
                        <a:pt x="981" y="61"/>
                      </a:lnTo>
                      <a:lnTo>
                        <a:pt x="978" y="62"/>
                      </a:lnTo>
                      <a:lnTo>
                        <a:pt x="978" y="62"/>
                      </a:lnTo>
                      <a:lnTo>
                        <a:pt x="971" y="69"/>
                      </a:lnTo>
                      <a:lnTo>
                        <a:pt x="964" y="78"/>
                      </a:lnTo>
                      <a:lnTo>
                        <a:pt x="959" y="85"/>
                      </a:lnTo>
                      <a:lnTo>
                        <a:pt x="957" y="90"/>
                      </a:lnTo>
                      <a:lnTo>
                        <a:pt x="957" y="90"/>
                      </a:lnTo>
                      <a:lnTo>
                        <a:pt x="957" y="93"/>
                      </a:lnTo>
                      <a:lnTo>
                        <a:pt x="955" y="97"/>
                      </a:lnTo>
                      <a:lnTo>
                        <a:pt x="948" y="102"/>
                      </a:lnTo>
                      <a:lnTo>
                        <a:pt x="936" y="111"/>
                      </a:lnTo>
                      <a:lnTo>
                        <a:pt x="936" y="111"/>
                      </a:lnTo>
                      <a:lnTo>
                        <a:pt x="922" y="121"/>
                      </a:lnTo>
                      <a:lnTo>
                        <a:pt x="909" y="131"/>
                      </a:lnTo>
                      <a:lnTo>
                        <a:pt x="895" y="145"/>
                      </a:lnTo>
                      <a:lnTo>
                        <a:pt x="895" y="145"/>
                      </a:lnTo>
                      <a:lnTo>
                        <a:pt x="886" y="156"/>
                      </a:lnTo>
                      <a:lnTo>
                        <a:pt x="884" y="163"/>
                      </a:lnTo>
                      <a:lnTo>
                        <a:pt x="886" y="164"/>
                      </a:lnTo>
                      <a:lnTo>
                        <a:pt x="888" y="166"/>
                      </a:lnTo>
                      <a:lnTo>
                        <a:pt x="888" y="166"/>
                      </a:lnTo>
                      <a:lnTo>
                        <a:pt x="902" y="168"/>
                      </a:lnTo>
                      <a:lnTo>
                        <a:pt x="921" y="169"/>
                      </a:lnTo>
                      <a:lnTo>
                        <a:pt x="936" y="169"/>
                      </a:lnTo>
                      <a:lnTo>
                        <a:pt x="938" y="171"/>
                      </a:lnTo>
                      <a:lnTo>
                        <a:pt x="936" y="173"/>
                      </a:lnTo>
                      <a:lnTo>
                        <a:pt x="936" y="173"/>
                      </a:lnTo>
                      <a:lnTo>
                        <a:pt x="924" y="176"/>
                      </a:lnTo>
                      <a:lnTo>
                        <a:pt x="909" y="178"/>
                      </a:lnTo>
                      <a:lnTo>
                        <a:pt x="874" y="180"/>
                      </a:lnTo>
                      <a:lnTo>
                        <a:pt x="874" y="180"/>
                      </a:lnTo>
                      <a:lnTo>
                        <a:pt x="855" y="182"/>
                      </a:lnTo>
                      <a:lnTo>
                        <a:pt x="851" y="182"/>
                      </a:lnTo>
                      <a:lnTo>
                        <a:pt x="846" y="180"/>
                      </a:lnTo>
                      <a:lnTo>
                        <a:pt x="846" y="180"/>
                      </a:lnTo>
                      <a:lnTo>
                        <a:pt x="841" y="176"/>
                      </a:lnTo>
                      <a:lnTo>
                        <a:pt x="834" y="171"/>
                      </a:lnTo>
                      <a:lnTo>
                        <a:pt x="827" y="168"/>
                      </a:lnTo>
                      <a:lnTo>
                        <a:pt x="824" y="166"/>
                      </a:lnTo>
                      <a:lnTo>
                        <a:pt x="819" y="166"/>
                      </a:lnTo>
                      <a:lnTo>
                        <a:pt x="819" y="166"/>
                      </a:lnTo>
                      <a:lnTo>
                        <a:pt x="810" y="168"/>
                      </a:lnTo>
                      <a:lnTo>
                        <a:pt x="805" y="169"/>
                      </a:lnTo>
                      <a:lnTo>
                        <a:pt x="791" y="180"/>
                      </a:lnTo>
                      <a:lnTo>
                        <a:pt x="791" y="180"/>
                      </a:lnTo>
                      <a:lnTo>
                        <a:pt x="784" y="183"/>
                      </a:lnTo>
                      <a:lnTo>
                        <a:pt x="777" y="185"/>
                      </a:lnTo>
                      <a:lnTo>
                        <a:pt x="770" y="185"/>
                      </a:lnTo>
                      <a:lnTo>
                        <a:pt x="763" y="187"/>
                      </a:lnTo>
                      <a:lnTo>
                        <a:pt x="763" y="187"/>
                      </a:lnTo>
                      <a:lnTo>
                        <a:pt x="756" y="192"/>
                      </a:lnTo>
                      <a:lnTo>
                        <a:pt x="753" y="195"/>
                      </a:lnTo>
                      <a:lnTo>
                        <a:pt x="749" y="197"/>
                      </a:lnTo>
                      <a:lnTo>
                        <a:pt x="748" y="195"/>
                      </a:lnTo>
                      <a:lnTo>
                        <a:pt x="746" y="192"/>
                      </a:lnTo>
                      <a:lnTo>
                        <a:pt x="743" y="187"/>
                      </a:lnTo>
                      <a:lnTo>
                        <a:pt x="743" y="187"/>
                      </a:lnTo>
                      <a:lnTo>
                        <a:pt x="729" y="154"/>
                      </a:lnTo>
                      <a:lnTo>
                        <a:pt x="722" y="140"/>
                      </a:lnTo>
                      <a:lnTo>
                        <a:pt x="718" y="138"/>
                      </a:lnTo>
                      <a:lnTo>
                        <a:pt x="715" y="138"/>
                      </a:lnTo>
                      <a:lnTo>
                        <a:pt x="715" y="138"/>
                      </a:lnTo>
                      <a:lnTo>
                        <a:pt x="720" y="159"/>
                      </a:lnTo>
                      <a:lnTo>
                        <a:pt x="723" y="175"/>
                      </a:lnTo>
                      <a:lnTo>
                        <a:pt x="723" y="182"/>
                      </a:lnTo>
                      <a:lnTo>
                        <a:pt x="722" y="187"/>
                      </a:lnTo>
                      <a:lnTo>
                        <a:pt x="722" y="187"/>
                      </a:lnTo>
                      <a:lnTo>
                        <a:pt x="717" y="192"/>
                      </a:lnTo>
                      <a:lnTo>
                        <a:pt x="710" y="195"/>
                      </a:lnTo>
                      <a:lnTo>
                        <a:pt x="687" y="201"/>
                      </a:lnTo>
                      <a:lnTo>
                        <a:pt x="687" y="201"/>
                      </a:lnTo>
                      <a:lnTo>
                        <a:pt x="675" y="204"/>
                      </a:lnTo>
                      <a:lnTo>
                        <a:pt x="668" y="206"/>
                      </a:lnTo>
                      <a:lnTo>
                        <a:pt x="665" y="209"/>
                      </a:lnTo>
                      <a:lnTo>
                        <a:pt x="666" y="214"/>
                      </a:lnTo>
                      <a:lnTo>
                        <a:pt x="666" y="214"/>
                      </a:lnTo>
                      <a:lnTo>
                        <a:pt x="672" y="220"/>
                      </a:lnTo>
                      <a:lnTo>
                        <a:pt x="680" y="221"/>
                      </a:lnTo>
                      <a:lnTo>
                        <a:pt x="691" y="223"/>
                      </a:lnTo>
                      <a:lnTo>
                        <a:pt x="701" y="221"/>
                      </a:lnTo>
                      <a:lnTo>
                        <a:pt x="701" y="221"/>
                      </a:lnTo>
                      <a:lnTo>
                        <a:pt x="706" y="218"/>
                      </a:lnTo>
                      <a:lnTo>
                        <a:pt x="713" y="214"/>
                      </a:lnTo>
                      <a:lnTo>
                        <a:pt x="725" y="204"/>
                      </a:lnTo>
                      <a:lnTo>
                        <a:pt x="732" y="195"/>
                      </a:lnTo>
                      <a:lnTo>
                        <a:pt x="736" y="194"/>
                      </a:lnTo>
                      <a:lnTo>
                        <a:pt x="736" y="194"/>
                      </a:lnTo>
                      <a:lnTo>
                        <a:pt x="736" y="195"/>
                      </a:lnTo>
                      <a:lnTo>
                        <a:pt x="739" y="199"/>
                      </a:lnTo>
                      <a:lnTo>
                        <a:pt x="751" y="208"/>
                      </a:lnTo>
                      <a:lnTo>
                        <a:pt x="765" y="214"/>
                      </a:lnTo>
                      <a:lnTo>
                        <a:pt x="772" y="216"/>
                      </a:lnTo>
                      <a:lnTo>
                        <a:pt x="777" y="214"/>
                      </a:lnTo>
                      <a:lnTo>
                        <a:pt x="777" y="214"/>
                      </a:lnTo>
                      <a:close/>
                      <a:moveTo>
                        <a:pt x="680" y="55"/>
                      </a:moveTo>
                      <a:lnTo>
                        <a:pt x="680" y="55"/>
                      </a:lnTo>
                      <a:lnTo>
                        <a:pt x="680" y="59"/>
                      </a:lnTo>
                      <a:lnTo>
                        <a:pt x="682" y="61"/>
                      </a:lnTo>
                      <a:lnTo>
                        <a:pt x="685" y="66"/>
                      </a:lnTo>
                      <a:lnTo>
                        <a:pt x="689" y="71"/>
                      </a:lnTo>
                      <a:lnTo>
                        <a:pt x="689" y="73"/>
                      </a:lnTo>
                      <a:lnTo>
                        <a:pt x="687" y="76"/>
                      </a:lnTo>
                      <a:lnTo>
                        <a:pt x="687" y="76"/>
                      </a:lnTo>
                      <a:lnTo>
                        <a:pt x="685" y="78"/>
                      </a:lnTo>
                      <a:lnTo>
                        <a:pt x="687" y="80"/>
                      </a:lnTo>
                      <a:lnTo>
                        <a:pt x="691" y="80"/>
                      </a:lnTo>
                      <a:lnTo>
                        <a:pt x="708" y="76"/>
                      </a:lnTo>
                      <a:lnTo>
                        <a:pt x="708" y="76"/>
                      </a:lnTo>
                      <a:lnTo>
                        <a:pt x="715" y="73"/>
                      </a:lnTo>
                      <a:lnTo>
                        <a:pt x="720" y="67"/>
                      </a:lnTo>
                      <a:lnTo>
                        <a:pt x="722" y="64"/>
                      </a:lnTo>
                      <a:lnTo>
                        <a:pt x="722" y="62"/>
                      </a:lnTo>
                      <a:lnTo>
                        <a:pt x="722" y="62"/>
                      </a:lnTo>
                      <a:lnTo>
                        <a:pt x="720" y="62"/>
                      </a:lnTo>
                      <a:lnTo>
                        <a:pt x="717" y="61"/>
                      </a:lnTo>
                      <a:lnTo>
                        <a:pt x="715" y="59"/>
                      </a:lnTo>
                      <a:lnTo>
                        <a:pt x="715" y="55"/>
                      </a:lnTo>
                      <a:lnTo>
                        <a:pt x="715" y="55"/>
                      </a:lnTo>
                      <a:lnTo>
                        <a:pt x="717" y="54"/>
                      </a:lnTo>
                      <a:lnTo>
                        <a:pt x="722" y="52"/>
                      </a:lnTo>
                      <a:lnTo>
                        <a:pt x="725" y="50"/>
                      </a:lnTo>
                      <a:lnTo>
                        <a:pt x="729" y="48"/>
                      </a:lnTo>
                      <a:lnTo>
                        <a:pt x="729" y="48"/>
                      </a:lnTo>
                      <a:lnTo>
                        <a:pt x="730" y="45"/>
                      </a:lnTo>
                      <a:lnTo>
                        <a:pt x="730" y="40"/>
                      </a:lnTo>
                      <a:lnTo>
                        <a:pt x="730" y="38"/>
                      </a:lnTo>
                      <a:lnTo>
                        <a:pt x="729" y="36"/>
                      </a:lnTo>
                      <a:lnTo>
                        <a:pt x="725" y="35"/>
                      </a:lnTo>
                      <a:lnTo>
                        <a:pt x="722" y="35"/>
                      </a:lnTo>
                      <a:lnTo>
                        <a:pt x="722" y="35"/>
                      </a:lnTo>
                      <a:lnTo>
                        <a:pt x="713" y="36"/>
                      </a:lnTo>
                      <a:lnTo>
                        <a:pt x="706" y="40"/>
                      </a:lnTo>
                      <a:lnTo>
                        <a:pt x="701" y="43"/>
                      </a:lnTo>
                      <a:lnTo>
                        <a:pt x="701" y="45"/>
                      </a:lnTo>
                      <a:lnTo>
                        <a:pt x="701" y="48"/>
                      </a:lnTo>
                      <a:lnTo>
                        <a:pt x="701" y="48"/>
                      </a:lnTo>
                      <a:lnTo>
                        <a:pt x="703" y="57"/>
                      </a:lnTo>
                      <a:lnTo>
                        <a:pt x="701" y="62"/>
                      </a:lnTo>
                      <a:lnTo>
                        <a:pt x="701" y="62"/>
                      </a:lnTo>
                      <a:lnTo>
                        <a:pt x="699" y="62"/>
                      </a:lnTo>
                      <a:lnTo>
                        <a:pt x="698" y="62"/>
                      </a:lnTo>
                      <a:lnTo>
                        <a:pt x="691" y="57"/>
                      </a:lnTo>
                      <a:lnTo>
                        <a:pt x="684" y="54"/>
                      </a:lnTo>
                      <a:lnTo>
                        <a:pt x="682" y="54"/>
                      </a:lnTo>
                      <a:lnTo>
                        <a:pt x="680" y="55"/>
                      </a:lnTo>
                      <a:lnTo>
                        <a:pt x="680" y="55"/>
                      </a:lnTo>
                      <a:close/>
                      <a:moveTo>
                        <a:pt x="819" y="21"/>
                      </a:moveTo>
                      <a:lnTo>
                        <a:pt x="819" y="21"/>
                      </a:lnTo>
                      <a:lnTo>
                        <a:pt x="813" y="19"/>
                      </a:lnTo>
                      <a:lnTo>
                        <a:pt x="807" y="19"/>
                      </a:lnTo>
                      <a:lnTo>
                        <a:pt x="800" y="21"/>
                      </a:lnTo>
                      <a:lnTo>
                        <a:pt x="791" y="24"/>
                      </a:lnTo>
                      <a:lnTo>
                        <a:pt x="784" y="29"/>
                      </a:lnTo>
                      <a:lnTo>
                        <a:pt x="779" y="35"/>
                      </a:lnTo>
                      <a:lnTo>
                        <a:pt x="775" y="38"/>
                      </a:lnTo>
                      <a:lnTo>
                        <a:pt x="775" y="40"/>
                      </a:lnTo>
                      <a:lnTo>
                        <a:pt x="777" y="42"/>
                      </a:lnTo>
                      <a:lnTo>
                        <a:pt x="777" y="42"/>
                      </a:lnTo>
                      <a:lnTo>
                        <a:pt x="782" y="43"/>
                      </a:lnTo>
                      <a:lnTo>
                        <a:pt x="789" y="43"/>
                      </a:lnTo>
                      <a:lnTo>
                        <a:pt x="796" y="40"/>
                      </a:lnTo>
                      <a:lnTo>
                        <a:pt x="805" y="38"/>
                      </a:lnTo>
                      <a:lnTo>
                        <a:pt x="812" y="33"/>
                      </a:lnTo>
                      <a:lnTo>
                        <a:pt x="817" y="29"/>
                      </a:lnTo>
                      <a:lnTo>
                        <a:pt x="820" y="24"/>
                      </a:lnTo>
                      <a:lnTo>
                        <a:pt x="820" y="22"/>
                      </a:lnTo>
                      <a:lnTo>
                        <a:pt x="819" y="21"/>
                      </a:lnTo>
                      <a:lnTo>
                        <a:pt x="819" y="21"/>
                      </a:lnTo>
                      <a:close/>
                      <a:moveTo>
                        <a:pt x="909" y="35"/>
                      </a:moveTo>
                      <a:lnTo>
                        <a:pt x="909" y="35"/>
                      </a:lnTo>
                      <a:lnTo>
                        <a:pt x="907" y="33"/>
                      </a:lnTo>
                      <a:lnTo>
                        <a:pt x="905" y="33"/>
                      </a:lnTo>
                      <a:lnTo>
                        <a:pt x="900" y="35"/>
                      </a:lnTo>
                      <a:lnTo>
                        <a:pt x="891" y="38"/>
                      </a:lnTo>
                      <a:lnTo>
                        <a:pt x="883" y="43"/>
                      </a:lnTo>
                      <a:lnTo>
                        <a:pt x="865" y="55"/>
                      </a:lnTo>
                      <a:lnTo>
                        <a:pt x="862" y="59"/>
                      </a:lnTo>
                      <a:lnTo>
                        <a:pt x="860" y="62"/>
                      </a:lnTo>
                      <a:lnTo>
                        <a:pt x="860" y="62"/>
                      </a:lnTo>
                      <a:lnTo>
                        <a:pt x="864" y="62"/>
                      </a:lnTo>
                      <a:lnTo>
                        <a:pt x="871" y="61"/>
                      </a:lnTo>
                      <a:lnTo>
                        <a:pt x="888" y="54"/>
                      </a:lnTo>
                      <a:lnTo>
                        <a:pt x="896" y="48"/>
                      </a:lnTo>
                      <a:lnTo>
                        <a:pt x="903" y="43"/>
                      </a:lnTo>
                      <a:lnTo>
                        <a:pt x="907" y="40"/>
                      </a:lnTo>
                      <a:lnTo>
                        <a:pt x="909" y="36"/>
                      </a:lnTo>
                      <a:lnTo>
                        <a:pt x="909" y="35"/>
                      </a:lnTo>
                      <a:lnTo>
                        <a:pt x="909" y="35"/>
                      </a:lnTo>
                      <a:close/>
                      <a:moveTo>
                        <a:pt x="819" y="48"/>
                      </a:moveTo>
                      <a:lnTo>
                        <a:pt x="819" y="48"/>
                      </a:lnTo>
                      <a:lnTo>
                        <a:pt x="819" y="50"/>
                      </a:lnTo>
                      <a:lnTo>
                        <a:pt x="817" y="54"/>
                      </a:lnTo>
                      <a:lnTo>
                        <a:pt x="815" y="59"/>
                      </a:lnTo>
                      <a:lnTo>
                        <a:pt x="812" y="62"/>
                      </a:lnTo>
                      <a:lnTo>
                        <a:pt x="812" y="62"/>
                      </a:lnTo>
                      <a:lnTo>
                        <a:pt x="808" y="64"/>
                      </a:lnTo>
                      <a:lnTo>
                        <a:pt x="807" y="64"/>
                      </a:lnTo>
                      <a:lnTo>
                        <a:pt x="803" y="62"/>
                      </a:lnTo>
                      <a:lnTo>
                        <a:pt x="798" y="62"/>
                      </a:lnTo>
                      <a:lnTo>
                        <a:pt x="798" y="62"/>
                      </a:lnTo>
                      <a:lnTo>
                        <a:pt x="793" y="64"/>
                      </a:lnTo>
                      <a:lnTo>
                        <a:pt x="793" y="66"/>
                      </a:lnTo>
                      <a:lnTo>
                        <a:pt x="793" y="67"/>
                      </a:lnTo>
                      <a:lnTo>
                        <a:pt x="791" y="69"/>
                      </a:lnTo>
                      <a:lnTo>
                        <a:pt x="791" y="69"/>
                      </a:lnTo>
                      <a:lnTo>
                        <a:pt x="787" y="69"/>
                      </a:lnTo>
                      <a:lnTo>
                        <a:pt x="784" y="67"/>
                      </a:lnTo>
                      <a:lnTo>
                        <a:pt x="781" y="66"/>
                      </a:lnTo>
                      <a:lnTo>
                        <a:pt x="779" y="67"/>
                      </a:lnTo>
                      <a:lnTo>
                        <a:pt x="777" y="69"/>
                      </a:lnTo>
                      <a:lnTo>
                        <a:pt x="777" y="69"/>
                      </a:lnTo>
                      <a:lnTo>
                        <a:pt x="777" y="73"/>
                      </a:lnTo>
                      <a:lnTo>
                        <a:pt x="777" y="74"/>
                      </a:lnTo>
                      <a:lnTo>
                        <a:pt x="781" y="80"/>
                      </a:lnTo>
                      <a:lnTo>
                        <a:pt x="786" y="83"/>
                      </a:lnTo>
                      <a:lnTo>
                        <a:pt x="789" y="83"/>
                      </a:lnTo>
                      <a:lnTo>
                        <a:pt x="791" y="83"/>
                      </a:lnTo>
                      <a:lnTo>
                        <a:pt x="791" y="83"/>
                      </a:lnTo>
                      <a:lnTo>
                        <a:pt x="796" y="78"/>
                      </a:lnTo>
                      <a:lnTo>
                        <a:pt x="798" y="76"/>
                      </a:lnTo>
                      <a:lnTo>
                        <a:pt x="805" y="76"/>
                      </a:lnTo>
                      <a:lnTo>
                        <a:pt x="805" y="76"/>
                      </a:lnTo>
                      <a:lnTo>
                        <a:pt x="810" y="74"/>
                      </a:lnTo>
                      <a:lnTo>
                        <a:pt x="813" y="73"/>
                      </a:lnTo>
                      <a:lnTo>
                        <a:pt x="815" y="71"/>
                      </a:lnTo>
                      <a:lnTo>
                        <a:pt x="819" y="69"/>
                      </a:lnTo>
                      <a:lnTo>
                        <a:pt x="819" y="69"/>
                      </a:lnTo>
                      <a:lnTo>
                        <a:pt x="820" y="67"/>
                      </a:lnTo>
                      <a:lnTo>
                        <a:pt x="822" y="66"/>
                      </a:lnTo>
                      <a:lnTo>
                        <a:pt x="822" y="59"/>
                      </a:lnTo>
                      <a:lnTo>
                        <a:pt x="820" y="52"/>
                      </a:lnTo>
                      <a:lnTo>
                        <a:pt x="819" y="48"/>
                      </a:lnTo>
                      <a:lnTo>
                        <a:pt x="819" y="48"/>
                      </a:lnTo>
                      <a:close/>
                      <a:moveTo>
                        <a:pt x="950" y="48"/>
                      </a:moveTo>
                      <a:lnTo>
                        <a:pt x="950" y="48"/>
                      </a:lnTo>
                      <a:lnTo>
                        <a:pt x="957" y="48"/>
                      </a:lnTo>
                      <a:lnTo>
                        <a:pt x="967" y="43"/>
                      </a:lnTo>
                      <a:lnTo>
                        <a:pt x="974" y="40"/>
                      </a:lnTo>
                      <a:lnTo>
                        <a:pt x="979" y="35"/>
                      </a:lnTo>
                      <a:lnTo>
                        <a:pt x="983" y="28"/>
                      </a:lnTo>
                      <a:lnTo>
                        <a:pt x="985" y="21"/>
                      </a:lnTo>
                      <a:lnTo>
                        <a:pt x="985" y="21"/>
                      </a:lnTo>
                      <a:lnTo>
                        <a:pt x="988" y="3"/>
                      </a:lnTo>
                      <a:lnTo>
                        <a:pt x="986" y="2"/>
                      </a:lnTo>
                      <a:lnTo>
                        <a:pt x="985" y="2"/>
                      </a:lnTo>
                      <a:lnTo>
                        <a:pt x="978" y="0"/>
                      </a:lnTo>
                      <a:lnTo>
                        <a:pt x="978" y="0"/>
                      </a:lnTo>
                      <a:lnTo>
                        <a:pt x="973" y="0"/>
                      </a:lnTo>
                      <a:lnTo>
                        <a:pt x="967" y="2"/>
                      </a:lnTo>
                      <a:lnTo>
                        <a:pt x="960" y="5"/>
                      </a:lnTo>
                      <a:lnTo>
                        <a:pt x="957" y="10"/>
                      </a:lnTo>
                      <a:lnTo>
                        <a:pt x="957" y="14"/>
                      </a:lnTo>
                      <a:lnTo>
                        <a:pt x="957" y="14"/>
                      </a:lnTo>
                      <a:lnTo>
                        <a:pt x="960" y="21"/>
                      </a:lnTo>
                      <a:lnTo>
                        <a:pt x="964" y="28"/>
                      </a:lnTo>
                      <a:lnTo>
                        <a:pt x="964" y="28"/>
                      </a:lnTo>
                      <a:lnTo>
                        <a:pt x="960" y="29"/>
                      </a:lnTo>
                      <a:lnTo>
                        <a:pt x="959" y="31"/>
                      </a:lnTo>
                      <a:lnTo>
                        <a:pt x="957" y="35"/>
                      </a:lnTo>
                      <a:lnTo>
                        <a:pt x="957" y="35"/>
                      </a:lnTo>
                      <a:lnTo>
                        <a:pt x="955" y="38"/>
                      </a:lnTo>
                      <a:lnTo>
                        <a:pt x="952" y="43"/>
                      </a:lnTo>
                      <a:lnTo>
                        <a:pt x="950" y="47"/>
                      </a:lnTo>
                      <a:lnTo>
                        <a:pt x="950" y="47"/>
                      </a:lnTo>
                      <a:lnTo>
                        <a:pt x="950" y="48"/>
                      </a:lnTo>
                      <a:lnTo>
                        <a:pt x="950" y="48"/>
                      </a:lnTo>
                      <a:close/>
                      <a:moveTo>
                        <a:pt x="1130" y="62"/>
                      </a:moveTo>
                      <a:lnTo>
                        <a:pt x="1130" y="62"/>
                      </a:lnTo>
                      <a:lnTo>
                        <a:pt x="1127" y="64"/>
                      </a:lnTo>
                      <a:lnTo>
                        <a:pt x="1125" y="66"/>
                      </a:lnTo>
                      <a:lnTo>
                        <a:pt x="1123" y="73"/>
                      </a:lnTo>
                      <a:lnTo>
                        <a:pt x="1123" y="80"/>
                      </a:lnTo>
                      <a:lnTo>
                        <a:pt x="1123" y="83"/>
                      </a:lnTo>
                      <a:lnTo>
                        <a:pt x="1123" y="83"/>
                      </a:lnTo>
                      <a:lnTo>
                        <a:pt x="1106" y="95"/>
                      </a:lnTo>
                      <a:lnTo>
                        <a:pt x="1099" y="102"/>
                      </a:lnTo>
                      <a:lnTo>
                        <a:pt x="1099" y="104"/>
                      </a:lnTo>
                      <a:lnTo>
                        <a:pt x="1102" y="104"/>
                      </a:lnTo>
                      <a:lnTo>
                        <a:pt x="1102" y="104"/>
                      </a:lnTo>
                      <a:lnTo>
                        <a:pt x="1114" y="104"/>
                      </a:lnTo>
                      <a:lnTo>
                        <a:pt x="1128" y="102"/>
                      </a:lnTo>
                      <a:lnTo>
                        <a:pt x="1133" y="100"/>
                      </a:lnTo>
                      <a:lnTo>
                        <a:pt x="1139" y="99"/>
                      </a:lnTo>
                      <a:lnTo>
                        <a:pt x="1142" y="95"/>
                      </a:lnTo>
                      <a:lnTo>
                        <a:pt x="1144" y="90"/>
                      </a:lnTo>
                      <a:lnTo>
                        <a:pt x="1144" y="90"/>
                      </a:lnTo>
                      <a:lnTo>
                        <a:pt x="1144" y="80"/>
                      </a:lnTo>
                      <a:lnTo>
                        <a:pt x="1140" y="69"/>
                      </a:lnTo>
                      <a:lnTo>
                        <a:pt x="1137" y="64"/>
                      </a:lnTo>
                      <a:lnTo>
                        <a:pt x="1133" y="62"/>
                      </a:lnTo>
                      <a:lnTo>
                        <a:pt x="1130" y="62"/>
                      </a:lnTo>
                      <a:lnTo>
                        <a:pt x="1130" y="62"/>
                      </a:lnTo>
                      <a:close/>
                      <a:moveTo>
                        <a:pt x="1227" y="7"/>
                      </a:moveTo>
                      <a:lnTo>
                        <a:pt x="1227" y="7"/>
                      </a:lnTo>
                      <a:lnTo>
                        <a:pt x="1225" y="5"/>
                      </a:lnTo>
                      <a:lnTo>
                        <a:pt x="1223" y="5"/>
                      </a:lnTo>
                      <a:lnTo>
                        <a:pt x="1216" y="7"/>
                      </a:lnTo>
                      <a:lnTo>
                        <a:pt x="1208" y="10"/>
                      </a:lnTo>
                      <a:lnTo>
                        <a:pt x="1199" y="16"/>
                      </a:lnTo>
                      <a:lnTo>
                        <a:pt x="1184" y="26"/>
                      </a:lnTo>
                      <a:lnTo>
                        <a:pt x="1178" y="31"/>
                      </a:lnTo>
                      <a:lnTo>
                        <a:pt x="1178" y="33"/>
                      </a:lnTo>
                      <a:lnTo>
                        <a:pt x="1178" y="35"/>
                      </a:lnTo>
                      <a:lnTo>
                        <a:pt x="1178" y="35"/>
                      </a:lnTo>
                      <a:lnTo>
                        <a:pt x="1182" y="35"/>
                      </a:lnTo>
                      <a:lnTo>
                        <a:pt x="1189" y="35"/>
                      </a:lnTo>
                      <a:lnTo>
                        <a:pt x="1206" y="26"/>
                      </a:lnTo>
                      <a:lnTo>
                        <a:pt x="1215" y="21"/>
                      </a:lnTo>
                      <a:lnTo>
                        <a:pt x="1222" y="16"/>
                      </a:lnTo>
                      <a:lnTo>
                        <a:pt x="1225" y="12"/>
                      </a:lnTo>
                      <a:lnTo>
                        <a:pt x="1227" y="7"/>
                      </a:lnTo>
                      <a:lnTo>
                        <a:pt x="1227" y="7"/>
                      </a:lnTo>
                      <a:close/>
                      <a:moveTo>
                        <a:pt x="1220" y="42"/>
                      </a:moveTo>
                      <a:lnTo>
                        <a:pt x="1220" y="42"/>
                      </a:lnTo>
                      <a:lnTo>
                        <a:pt x="1218" y="52"/>
                      </a:lnTo>
                      <a:lnTo>
                        <a:pt x="1216" y="54"/>
                      </a:lnTo>
                      <a:lnTo>
                        <a:pt x="1213" y="55"/>
                      </a:lnTo>
                      <a:lnTo>
                        <a:pt x="1213" y="55"/>
                      </a:lnTo>
                      <a:lnTo>
                        <a:pt x="1211" y="55"/>
                      </a:lnTo>
                      <a:lnTo>
                        <a:pt x="1210" y="54"/>
                      </a:lnTo>
                      <a:lnTo>
                        <a:pt x="1208" y="50"/>
                      </a:lnTo>
                      <a:lnTo>
                        <a:pt x="1204" y="47"/>
                      </a:lnTo>
                      <a:lnTo>
                        <a:pt x="1203" y="47"/>
                      </a:lnTo>
                      <a:lnTo>
                        <a:pt x="1199" y="48"/>
                      </a:lnTo>
                      <a:lnTo>
                        <a:pt x="1199" y="48"/>
                      </a:lnTo>
                      <a:lnTo>
                        <a:pt x="1194" y="52"/>
                      </a:lnTo>
                      <a:lnTo>
                        <a:pt x="1196" y="52"/>
                      </a:lnTo>
                      <a:lnTo>
                        <a:pt x="1192" y="55"/>
                      </a:lnTo>
                      <a:lnTo>
                        <a:pt x="1192" y="55"/>
                      </a:lnTo>
                      <a:lnTo>
                        <a:pt x="1187" y="59"/>
                      </a:lnTo>
                      <a:lnTo>
                        <a:pt x="1185" y="59"/>
                      </a:lnTo>
                      <a:lnTo>
                        <a:pt x="1182" y="57"/>
                      </a:lnTo>
                      <a:lnTo>
                        <a:pt x="1178" y="55"/>
                      </a:lnTo>
                      <a:lnTo>
                        <a:pt x="1178" y="55"/>
                      </a:lnTo>
                      <a:lnTo>
                        <a:pt x="1173" y="57"/>
                      </a:lnTo>
                      <a:lnTo>
                        <a:pt x="1168" y="61"/>
                      </a:lnTo>
                      <a:lnTo>
                        <a:pt x="1166" y="62"/>
                      </a:lnTo>
                      <a:lnTo>
                        <a:pt x="1166" y="66"/>
                      </a:lnTo>
                      <a:lnTo>
                        <a:pt x="1168" y="67"/>
                      </a:lnTo>
                      <a:lnTo>
                        <a:pt x="1171" y="69"/>
                      </a:lnTo>
                      <a:lnTo>
                        <a:pt x="1171" y="69"/>
                      </a:lnTo>
                      <a:lnTo>
                        <a:pt x="1180" y="71"/>
                      </a:lnTo>
                      <a:lnTo>
                        <a:pt x="1187" y="71"/>
                      </a:lnTo>
                      <a:lnTo>
                        <a:pt x="1194" y="71"/>
                      </a:lnTo>
                      <a:lnTo>
                        <a:pt x="1199" y="69"/>
                      </a:lnTo>
                      <a:lnTo>
                        <a:pt x="1199" y="69"/>
                      </a:lnTo>
                      <a:lnTo>
                        <a:pt x="1210" y="66"/>
                      </a:lnTo>
                      <a:lnTo>
                        <a:pt x="1220" y="62"/>
                      </a:lnTo>
                      <a:lnTo>
                        <a:pt x="1220" y="62"/>
                      </a:lnTo>
                      <a:lnTo>
                        <a:pt x="1222" y="61"/>
                      </a:lnTo>
                      <a:lnTo>
                        <a:pt x="1223" y="57"/>
                      </a:lnTo>
                      <a:lnTo>
                        <a:pt x="1223" y="48"/>
                      </a:lnTo>
                      <a:lnTo>
                        <a:pt x="1222" y="42"/>
                      </a:lnTo>
                      <a:lnTo>
                        <a:pt x="1220" y="40"/>
                      </a:lnTo>
                      <a:lnTo>
                        <a:pt x="1220" y="42"/>
                      </a:lnTo>
                      <a:lnTo>
                        <a:pt x="1220" y="42"/>
                      </a:lnTo>
                      <a:close/>
                      <a:moveTo>
                        <a:pt x="1255" y="111"/>
                      </a:moveTo>
                      <a:lnTo>
                        <a:pt x="1255" y="111"/>
                      </a:lnTo>
                      <a:lnTo>
                        <a:pt x="1248" y="114"/>
                      </a:lnTo>
                      <a:lnTo>
                        <a:pt x="1242" y="119"/>
                      </a:lnTo>
                      <a:lnTo>
                        <a:pt x="1241" y="128"/>
                      </a:lnTo>
                      <a:lnTo>
                        <a:pt x="1241" y="138"/>
                      </a:lnTo>
                      <a:lnTo>
                        <a:pt x="1241" y="138"/>
                      </a:lnTo>
                      <a:lnTo>
                        <a:pt x="1244" y="152"/>
                      </a:lnTo>
                      <a:lnTo>
                        <a:pt x="1249" y="168"/>
                      </a:lnTo>
                      <a:lnTo>
                        <a:pt x="1251" y="176"/>
                      </a:lnTo>
                      <a:lnTo>
                        <a:pt x="1253" y="183"/>
                      </a:lnTo>
                      <a:lnTo>
                        <a:pt x="1251" y="189"/>
                      </a:lnTo>
                      <a:lnTo>
                        <a:pt x="1248" y="194"/>
                      </a:lnTo>
                      <a:lnTo>
                        <a:pt x="1248" y="194"/>
                      </a:lnTo>
                      <a:lnTo>
                        <a:pt x="1239" y="199"/>
                      </a:lnTo>
                      <a:lnTo>
                        <a:pt x="1230" y="201"/>
                      </a:lnTo>
                      <a:lnTo>
                        <a:pt x="1225" y="199"/>
                      </a:lnTo>
                      <a:lnTo>
                        <a:pt x="1220" y="194"/>
                      </a:lnTo>
                      <a:lnTo>
                        <a:pt x="1220" y="194"/>
                      </a:lnTo>
                      <a:lnTo>
                        <a:pt x="1218" y="190"/>
                      </a:lnTo>
                      <a:lnTo>
                        <a:pt x="1218" y="190"/>
                      </a:lnTo>
                      <a:lnTo>
                        <a:pt x="1213" y="173"/>
                      </a:lnTo>
                      <a:lnTo>
                        <a:pt x="1213" y="173"/>
                      </a:lnTo>
                      <a:lnTo>
                        <a:pt x="1210" y="154"/>
                      </a:lnTo>
                      <a:lnTo>
                        <a:pt x="1206" y="133"/>
                      </a:lnTo>
                      <a:lnTo>
                        <a:pt x="1203" y="116"/>
                      </a:lnTo>
                      <a:lnTo>
                        <a:pt x="1201" y="112"/>
                      </a:lnTo>
                      <a:lnTo>
                        <a:pt x="1199" y="111"/>
                      </a:lnTo>
                      <a:lnTo>
                        <a:pt x="1199" y="111"/>
                      </a:lnTo>
                      <a:lnTo>
                        <a:pt x="1196" y="114"/>
                      </a:lnTo>
                      <a:lnTo>
                        <a:pt x="1192" y="121"/>
                      </a:lnTo>
                      <a:lnTo>
                        <a:pt x="1185" y="152"/>
                      </a:lnTo>
                      <a:lnTo>
                        <a:pt x="1185" y="152"/>
                      </a:lnTo>
                      <a:lnTo>
                        <a:pt x="1184" y="163"/>
                      </a:lnTo>
                      <a:lnTo>
                        <a:pt x="1182" y="171"/>
                      </a:lnTo>
                      <a:lnTo>
                        <a:pt x="1182" y="183"/>
                      </a:lnTo>
                      <a:lnTo>
                        <a:pt x="1182" y="187"/>
                      </a:lnTo>
                      <a:lnTo>
                        <a:pt x="1180" y="190"/>
                      </a:lnTo>
                      <a:lnTo>
                        <a:pt x="1177" y="192"/>
                      </a:lnTo>
                      <a:lnTo>
                        <a:pt x="1171" y="194"/>
                      </a:lnTo>
                      <a:lnTo>
                        <a:pt x="1171" y="194"/>
                      </a:lnTo>
                      <a:lnTo>
                        <a:pt x="1159" y="199"/>
                      </a:lnTo>
                      <a:lnTo>
                        <a:pt x="1147" y="202"/>
                      </a:lnTo>
                      <a:lnTo>
                        <a:pt x="1142" y="202"/>
                      </a:lnTo>
                      <a:lnTo>
                        <a:pt x="1140" y="202"/>
                      </a:lnTo>
                      <a:lnTo>
                        <a:pt x="1137" y="199"/>
                      </a:lnTo>
                      <a:lnTo>
                        <a:pt x="1137" y="194"/>
                      </a:lnTo>
                      <a:lnTo>
                        <a:pt x="1137" y="194"/>
                      </a:lnTo>
                      <a:lnTo>
                        <a:pt x="1137" y="152"/>
                      </a:lnTo>
                      <a:lnTo>
                        <a:pt x="1137" y="125"/>
                      </a:lnTo>
                      <a:lnTo>
                        <a:pt x="1137" y="125"/>
                      </a:lnTo>
                      <a:lnTo>
                        <a:pt x="1130" y="138"/>
                      </a:lnTo>
                      <a:lnTo>
                        <a:pt x="1130" y="138"/>
                      </a:lnTo>
                      <a:lnTo>
                        <a:pt x="1127" y="157"/>
                      </a:lnTo>
                      <a:lnTo>
                        <a:pt x="1123" y="173"/>
                      </a:lnTo>
                      <a:lnTo>
                        <a:pt x="1123" y="173"/>
                      </a:lnTo>
                      <a:lnTo>
                        <a:pt x="1113" y="176"/>
                      </a:lnTo>
                      <a:lnTo>
                        <a:pt x="1104" y="176"/>
                      </a:lnTo>
                      <a:lnTo>
                        <a:pt x="1102" y="175"/>
                      </a:lnTo>
                      <a:lnTo>
                        <a:pt x="1102" y="173"/>
                      </a:lnTo>
                      <a:lnTo>
                        <a:pt x="1102" y="173"/>
                      </a:lnTo>
                      <a:lnTo>
                        <a:pt x="1104" y="161"/>
                      </a:lnTo>
                      <a:lnTo>
                        <a:pt x="1106" y="156"/>
                      </a:lnTo>
                      <a:lnTo>
                        <a:pt x="1109" y="152"/>
                      </a:lnTo>
                      <a:lnTo>
                        <a:pt x="1109" y="152"/>
                      </a:lnTo>
                      <a:lnTo>
                        <a:pt x="1120" y="145"/>
                      </a:lnTo>
                      <a:lnTo>
                        <a:pt x="1121" y="144"/>
                      </a:lnTo>
                      <a:lnTo>
                        <a:pt x="1116" y="145"/>
                      </a:lnTo>
                      <a:lnTo>
                        <a:pt x="1116" y="145"/>
                      </a:lnTo>
                      <a:lnTo>
                        <a:pt x="1104" y="152"/>
                      </a:lnTo>
                      <a:lnTo>
                        <a:pt x="1088" y="161"/>
                      </a:lnTo>
                      <a:lnTo>
                        <a:pt x="1078" y="171"/>
                      </a:lnTo>
                      <a:lnTo>
                        <a:pt x="1075" y="176"/>
                      </a:lnTo>
                      <a:lnTo>
                        <a:pt x="1075" y="180"/>
                      </a:lnTo>
                      <a:lnTo>
                        <a:pt x="1075" y="180"/>
                      </a:lnTo>
                      <a:lnTo>
                        <a:pt x="1078" y="187"/>
                      </a:lnTo>
                      <a:lnTo>
                        <a:pt x="1082" y="192"/>
                      </a:lnTo>
                      <a:lnTo>
                        <a:pt x="1083" y="194"/>
                      </a:lnTo>
                      <a:lnTo>
                        <a:pt x="1087" y="194"/>
                      </a:lnTo>
                      <a:lnTo>
                        <a:pt x="1090" y="195"/>
                      </a:lnTo>
                      <a:lnTo>
                        <a:pt x="1095" y="194"/>
                      </a:lnTo>
                      <a:lnTo>
                        <a:pt x="1095" y="194"/>
                      </a:lnTo>
                      <a:lnTo>
                        <a:pt x="1114" y="187"/>
                      </a:lnTo>
                      <a:lnTo>
                        <a:pt x="1121" y="187"/>
                      </a:lnTo>
                      <a:lnTo>
                        <a:pt x="1123" y="187"/>
                      </a:lnTo>
                      <a:lnTo>
                        <a:pt x="1123" y="187"/>
                      </a:lnTo>
                      <a:lnTo>
                        <a:pt x="1123" y="187"/>
                      </a:lnTo>
                      <a:lnTo>
                        <a:pt x="1123" y="192"/>
                      </a:lnTo>
                      <a:lnTo>
                        <a:pt x="1125" y="202"/>
                      </a:lnTo>
                      <a:lnTo>
                        <a:pt x="1127" y="206"/>
                      </a:lnTo>
                      <a:lnTo>
                        <a:pt x="1130" y="211"/>
                      </a:lnTo>
                      <a:lnTo>
                        <a:pt x="1135" y="213"/>
                      </a:lnTo>
                      <a:lnTo>
                        <a:pt x="1144" y="214"/>
                      </a:lnTo>
                      <a:lnTo>
                        <a:pt x="1144" y="214"/>
                      </a:lnTo>
                      <a:lnTo>
                        <a:pt x="1152" y="213"/>
                      </a:lnTo>
                      <a:lnTo>
                        <a:pt x="1161" y="211"/>
                      </a:lnTo>
                      <a:lnTo>
                        <a:pt x="1168" y="208"/>
                      </a:lnTo>
                      <a:lnTo>
                        <a:pt x="1173" y="202"/>
                      </a:lnTo>
                      <a:lnTo>
                        <a:pt x="1182" y="195"/>
                      </a:lnTo>
                      <a:lnTo>
                        <a:pt x="1184" y="194"/>
                      </a:lnTo>
                      <a:lnTo>
                        <a:pt x="1185" y="194"/>
                      </a:lnTo>
                      <a:lnTo>
                        <a:pt x="1185" y="194"/>
                      </a:lnTo>
                      <a:lnTo>
                        <a:pt x="1191" y="201"/>
                      </a:lnTo>
                      <a:lnTo>
                        <a:pt x="1204" y="209"/>
                      </a:lnTo>
                      <a:lnTo>
                        <a:pt x="1213" y="214"/>
                      </a:lnTo>
                      <a:lnTo>
                        <a:pt x="1222" y="216"/>
                      </a:lnTo>
                      <a:lnTo>
                        <a:pt x="1232" y="216"/>
                      </a:lnTo>
                      <a:lnTo>
                        <a:pt x="1241" y="214"/>
                      </a:lnTo>
                      <a:lnTo>
                        <a:pt x="1241" y="214"/>
                      </a:lnTo>
                      <a:lnTo>
                        <a:pt x="1249" y="209"/>
                      </a:lnTo>
                      <a:lnTo>
                        <a:pt x="1255" y="201"/>
                      </a:lnTo>
                      <a:lnTo>
                        <a:pt x="1260" y="190"/>
                      </a:lnTo>
                      <a:lnTo>
                        <a:pt x="1261" y="178"/>
                      </a:lnTo>
                      <a:lnTo>
                        <a:pt x="1263" y="168"/>
                      </a:lnTo>
                      <a:lnTo>
                        <a:pt x="1263" y="157"/>
                      </a:lnTo>
                      <a:lnTo>
                        <a:pt x="1263" y="150"/>
                      </a:lnTo>
                      <a:lnTo>
                        <a:pt x="1261" y="145"/>
                      </a:lnTo>
                      <a:lnTo>
                        <a:pt x="1261" y="145"/>
                      </a:lnTo>
                      <a:lnTo>
                        <a:pt x="1260" y="142"/>
                      </a:lnTo>
                      <a:lnTo>
                        <a:pt x="1260" y="137"/>
                      </a:lnTo>
                      <a:lnTo>
                        <a:pt x="1260" y="123"/>
                      </a:lnTo>
                      <a:lnTo>
                        <a:pt x="1260" y="112"/>
                      </a:lnTo>
                      <a:lnTo>
                        <a:pt x="1258" y="111"/>
                      </a:lnTo>
                      <a:lnTo>
                        <a:pt x="1255" y="111"/>
                      </a:lnTo>
                      <a:lnTo>
                        <a:pt x="1255" y="111"/>
                      </a:lnTo>
                      <a:close/>
                      <a:moveTo>
                        <a:pt x="1310" y="90"/>
                      </a:moveTo>
                      <a:lnTo>
                        <a:pt x="1310" y="90"/>
                      </a:lnTo>
                      <a:lnTo>
                        <a:pt x="1306" y="93"/>
                      </a:lnTo>
                      <a:lnTo>
                        <a:pt x="1303" y="99"/>
                      </a:lnTo>
                      <a:lnTo>
                        <a:pt x="1301" y="107"/>
                      </a:lnTo>
                      <a:lnTo>
                        <a:pt x="1300" y="118"/>
                      </a:lnTo>
                      <a:lnTo>
                        <a:pt x="1298" y="142"/>
                      </a:lnTo>
                      <a:lnTo>
                        <a:pt x="1298" y="169"/>
                      </a:lnTo>
                      <a:lnTo>
                        <a:pt x="1300" y="195"/>
                      </a:lnTo>
                      <a:lnTo>
                        <a:pt x="1303" y="218"/>
                      </a:lnTo>
                      <a:lnTo>
                        <a:pt x="1306" y="232"/>
                      </a:lnTo>
                      <a:lnTo>
                        <a:pt x="1308" y="235"/>
                      </a:lnTo>
                      <a:lnTo>
                        <a:pt x="1310" y="235"/>
                      </a:lnTo>
                      <a:lnTo>
                        <a:pt x="1310" y="235"/>
                      </a:lnTo>
                      <a:lnTo>
                        <a:pt x="1313" y="225"/>
                      </a:lnTo>
                      <a:lnTo>
                        <a:pt x="1317" y="208"/>
                      </a:lnTo>
                      <a:lnTo>
                        <a:pt x="1320" y="182"/>
                      </a:lnTo>
                      <a:lnTo>
                        <a:pt x="1322" y="156"/>
                      </a:lnTo>
                      <a:lnTo>
                        <a:pt x="1322" y="130"/>
                      </a:lnTo>
                      <a:lnTo>
                        <a:pt x="1320" y="107"/>
                      </a:lnTo>
                      <a:lnTo>
                        <a:pt x="1319" y="99"/>
                      </a:lnTo>
                      <a:lnTo>
                        <a:pt x="1317" y="93"/>
                      </a:lnTo>
                      <a:lnTo>
                        <a:pt x="1313" y="90"/>
                      </a:lnTo>
                      <a:lnTo>
                        <a:pt x="1310" y="90"/>
                      </a:lnTo>
                      <a:lnTo>
                        <a:pt x="1310" y="90"/>
                      </a:lnTo>
                      <a:close/>
                      <a:moveTo>
                        <a:pt x="1407" y="111"/>
                      </a:moveTo>
                      <a:lnTo>
                        <a:pt x="1407" y="111"/>
                      </a:lnTo>
                      <a:lnTo>
                        <a:pt x="1405" y="114"/>
                      </a:lnTo>
                      <a:lnTo>
                        <a:pt x="1405" y="118"/>
                      </a:lnTo>
                      <a:lnTo>
                        <a:pt x="1407" y="125"/>
                      </a:lnTo>
                      <a:lnTo>
                        <a:pt x="1410" y="135"/>
                      </a:lnTo>
                      <a:lnTo>
                        <a:pt x="1415" y="145"/>
                      </a:lnTo>
                      <a:lnTo>
                        <a:pt x="1426" y="166"/>
                      </a:lnTo>
                      <a:lnTo>
                        <a:pt x="1431" y="176"/>
                      </a:lnTo>
                      <a:lnTo>
                        <a:pt x="1434" y="187"/>
                      </a:lnTo>
                      <a:lnTo>
                        <a:pt x="1434" y="187"/>
                      </a:lnTo>
                      <a:lnTo>
                        <a:pt x="1440" y="213"/>
                      </a:lnTo>
                      <a:lnTo>
                        <a:pt x="1441" y="221"/>
                      </a:lnTo>
                      <a:lnTo>
                        <a:pt x="1441" y="228"/>
                      </a:lnTo>
                      <a:lnTo>
                        <a:pt x="1441" y="228"/>
                      </a:lnTo>
                      <a:lnTo>
                        <a:pt x="1441" y="235"/>
                      </a:lnTo>
                      <a:lnTo>
                        <a:pt x="1440" y="239"/>
                      </a:lnTo>
                      <a:lnTo>
                        <a:pt x="1436" y="244"/>
                      </a:lnTo>
                      <a:lnTo>
                        <a:pt x="1428" y="249"/>
                      </a:lnTo>
                      <a:lnTo>
                        <a:pt x="1428" y="249"/>
                      </a:lnTo>
                      <a:lnTo>
                        <a:pt x="1415" y="256"/>
                      </a:lnTo>
                      <a:lnTo>
                        <a:pt x="1407" y="263"/>
                      </a:lnTo>
                      <a:lnTo>
                        <a:pt x="1403" y="268"/>
                      </a:lnTo>
                      <a:lnTo>
                        <a:pt x="1403" y="270"/>
                      </a:lnTo>
                      <a:lnTo>
                        <a:pt x="1407" y="270"/>
                      </a:lnTo>
                      <a:lnTo>
                        <a:pt x="1407" y="270"/>
                      </a:lnTo>
                      <a:lnTo>
                        <a:pt x="1412" y="270"/>
                      </a:lnTo>
                      <a:lnTo>
                        <a:pt x="1415" y="272"/>
                      </a:lnTo>
                      <a:lnTo>
                        <a:pt x="1424" y="277"/>
                      </a:lnTo>
                      <a:lnTo>
                        <a:pt x="1428" y="278"/>
                      </a:lnTo>
                      <a:lnTo>
                        <a:pt x="1434" y="278"/>
                      </a:lnTo>
                      <a:lnTo>
                        <a:pt x="1440" y="275"/>
                      </a:lnTo>
                      <a:lnTo>
                        <a:pt x="1448" y="270"/>
                      </a:lnTo>
                      <a:lnTo>
                        <a:pt x="1448" y="270"/>
                      </a:lnTo>
                      <a:lnTo>
                        <a:pt x="1460" y="258"/>
                      </a:lnTo>
                      <a:lnTo>
                        <a:pt x="1462" y="254"/>
                      </a:lnTo>
                      <a:lnTo>
                        <a:pt x="1464" y="251"/>
                      </a:lnTo>
                      <a:lnTo>
                        <a:pt x="1464" y="242"/>
                      </a:lnTo>
                      <a:lnTo>
                        <a:pt x="1469" y="228"/>
                      </a:lnTo>
                      <a:lnTo>
                        <a:pt x="1469" y="228"/>
                      </a:lnTo>
                      <a:lnTo>
                        <a:pt x="1479" y="208"/>
                      </a:lnTo>
                      <a:lnTo>
                        <a:pt x="1492" y="187"/>
                      </a:lnTo>
                      <a:lnTo>
                        <a:pt x="1504" y="164"/>
                      </a:lnTo>
                      <a:lnTo>
                        <a:pt x="1507" y="154"/>
                      </a:lnTo>
                      <a:lnTo>
                        <a:pt x="1511" y="145"/>
                      </a:lnTo>
                      <a:lnTo>
                        <a:pt x="1511" y="145"/>
                      </a:lnTo>
                      <a:lnTo>
                        <a:pt x="1516" y="130"/>
                      </a:lnTo>
                      <a:lnTo>
                        <a:pt x="1519" y="121"/>
                      </a:lnTo>
                      <a:lnTo>
                        <a:pt x="1521" y="118"/>
                      </a:lnTo>
                      <a:lnTo>
                        <a:pt x="1519" y="118"/>
                      </a:lnTo>
                      <a:lnTo>
                        <a:pt x="1511" y="125"/>
                      </a:lnTo>
                      <a:lnTo>
                        <a:pt x="1511" y="125"/>
                      </a:lnTo>
                      <a:lnTo>
                        <a:pt x="1504" y="133"/>
                      </a:lnTo>
                      <a:lnTo>
                        <a:pt x="1495" y="145"/>
                      </a:lnTo>
                      <a:lnTo>
                        <a:pt x="1479" y="175"/>
                      </a:lnTo>
                      <a:lnTo>
                        <a:pt x="1467" y="202"/>
                      </a:lnTo>
                      <a:lnTo>
                        <a:pt x="1462" y="214"/>
                      </a:lnTo>
                      <a:lnTo>
                        <a:pt x="1462" y="214"/>
                      </a:lnTo>
                      <a:lnTo>
                        <a:pt x="1459" y="209"/>
                      </a:lnTo>
                      <a:lnTo>
                        <a:pt x="1452" y="197"/>
                      </a:lnTo>
                      <a:lnTo>
                        <a:pt x="1447" y="182"/>
                      </a:lnTo>
                      <a:lnTo>
                        <a:pt x="1441" y="166"/>
                      </a:lnTo>
                      <a:lnTo>
                        <a:pt x="1441" y="166"/>
                      </a:lnTo>
                      <a:lnTo>
                        <a:pt x="1436" y="147"/>
                      </a:lnTo>
                      <a:lnTo>
                        <a:pt x="1428" y="125"/>
                      </a:lnTo>
                      <a:lnTo>
                        <a:pt x="1421" y="116"/>
                      </a:lnTo>
                      <a:lnTo>
                        <a:pt x="1415" y="111"/>
                      </a:lnTo>
                      <a:lnTo>
                        <a:pt x="1412" y="107"/>
                      </a:lnTo>
                      <a:lnTo>
                        <a:pt x="1408" y="109"/>
                      </a:lnTo>
                      <a:lnTo>
                        <a:pt x="1407" y="111"/>
                      </a:lnTo>
                      <a:lnTo>
                        <a:pt x="1407" y="111"/>
                      </a:lnTo>
                      <a:close/>
                      <a:moveTo>
                        <a:pt x="1497" y="55"/>
                      </a:moveTo>
                      <a:lnTo>
                        <a:pt x="1497" y="55"/>
                      </a:lnTo>
                      <a:lnTo>
                        <a:pt x="1497" y="59"/>
                      </a:lnTo>
                      <a:lnTo>
                        <a:pt x="1500" y="61"/>
                      </a:lnTo>
                      <a:lnTo>
                        <a:pt x="1509" y="64"/>
                      </a:lnTo>
                      <a:lnTo>
                        <a:pt x="1521" y="64"/>
                      </a:lnTo>
                      <a:lnTo>
                        <a:pt x="1531" y="62"/>
                      </a:lnTo>
                      <a:lnTo>
                        <a:pt x="1531" y="62"/>
                      </a:lnTo>
                      <a:lnTo>
                        <a:pt x="1542" y="61"/>
                      </a:lnTo>
                      <a:lnTo>
                        <a:pt x="1550" y="61"/>
                      </a:lnTo>
                      <a:lnTo>
                        <a:pt x="1554" y="59"/>
                      </a:lnTo>
                      <a:lnTo>
                        <a:pt x="1554" y="57"/>
                      </a:lnTo>
                      <a:lnTo>
                        <a:pt x="1552" y="55"/>
                      </a:lnTo>
                      <a:lnTo>
                        <a:pt x="1552" y="55"/>
                      </a:lnTo>
                      <a:lnTo>
                        <a:pt x="1547" y="52"/>
                      </a:lnTo>
                      <a:lnTo>
                        <a:pt x="1540" y="50"/>
                      </a:lnTo>
                      <a:lnTo>
                        <a:pt x="1523" y="48"/>
                      </a:lnTo>
                      <a:lnTo>
                        <a:pt x="1505" y="50"/>
                      </a:lnTo>
                      <a:lnTo>
                        <a:pt x="1498" y="52"/>
                      </a:lnTo>
                      <a:lnTo>
                        <a:pt x="1497" y="55"/>
                      </a:lnTo>
                      <a:lnTo>
                        <a:pt x="1497" y="55"/>
                      </a:lnTo>
                      <a:close/>
                      <a:moveTo>
                        <a:pt x="1490" y="83"/>
                      </a:moveTo>
                      <a:lnTo>
                        <a:pt x="1490" y="83"/>
                      </a:lnTo>
                      <a:lnTo>
                        <a:pt x="1495" y="90"/>
                      </a:lnTo>
                      <a:lnTo>
                        <a:pt x="1500" y="93"/>
                      </a:lnTo>
                      <a:lnTo>
                        <a:pt x="1505" y="95"/>
                      </a:lnTo>
                      <a:lnTo>
                        <a:pt x="1511" y="97"/>
                      </a:lnTo>
                      <a:lnTo>
                        <a:pt x="1511" y="97"/>
                      </a:lnTo>
                      <a:lnTo>
                        <a:pt x="1512" y="97"/>
                      </a:lnTo>
                      <a:lnTo>
                        <a:pt x="1512" y="99"/>
                      </a:lnTo>
                      <a:lnTo>
                        <a:pt x="1514" y="104"/>
                      </a:lnTo>
                      <a:lnTo>
                        <a:pt x="1516" y="105"/>
                      </a:lnTo>
                      <a:lnTo>
                        <a:pt x="1517" y="105"/>
                      </a:lnTo>
                      <a:lnTo>
                        <a:pt x="1519" y="105"/>
                      </a:lnTo>
                      <a:lnTo>
                        <a:pt x="1524" y="104"/>
                      </a:lnTo>
                      <a:lnTo>
                        <a:pt x="1524" y="104"/>
                      </a:lnTo>
                      <a:lnTo>
                        <a:pt x="1533" y="97"/>
                      </a:lnTo>
                      <a:lnTo>
                        <a:pt x="1540" y="90"/>
                      </a:lnTo>
                      <a:lnTo>
                        <a:pt x="1542" y="85"/>
                      </a:lnTo>
                      <a:lnTo>
                        <a:pt x="1540" y="83"/>
                      </a:lnTo>
                      <a:lnTo>
                        <a:pt x="1538" y="83"/>
                      </a:lnTo>
                      <a:lnTo>
                        <a:pt x="1538" y="83"/>
                      </a:lnTo>
                      <a:lnTo>
                        <a:pt x="1530" y="81"/>
                      </a:lnTo>
                      <a:lnTo>
                        <a:pt x="1528" y="81"/>
                      </a:lnTo>
                      <a:lnTo>
                        <a:pt x="1524" y="83"/>
                      </a:lnTo>
                      <a:lnTo>
                        <a:pt x="1524" y="83"/>
                      </a:lnTo>
                      <a:lnTo>
                        <a:pt x="1523" y="83"/>
                      </a:lnTo>
                      <a:lnTo>
                        <a:pt x="1521" y="83"/>
                      </a:lnTo>
                      <a:lnTo>
                        <a:pt x="1521" y="81"/>
                      </a:lnTo>
                      <a:lnTo>
                        <a:pt x="1517" y="83"/>
                      </a:lnTo>
                      <a:lnTo>
                        <a:pt x="1517" y="83"/>
                      </a:lnTo>
                      <a:lnTo>
                        <a:pt x="1512" y="85"/>
                      </a:lnTo>
                      <a:lnTo>
                        <a:pt x="1505" y="85"/>
                      </a:lnTo>
                      <a:lnTo>
                        <a:pt x="1497" y="83"/>
                      </a:lnTo>
                      <a:lnTo>
                        <a:pt x="1497" y="83"/>
                      </a:lnTo>
                      <a:lnTo>
                        <a:pt x="1492" y="80"/>
                      </a:lnTo>
                      <a:lnTo>
                        <a:pt x="1488" y="78"/>
                      </a:lnTo>
                      <a:lnTo>
                        <a:pt x="1490" y="83"/>
                      </a:lnTo>
                      <a:lnTo>
                        <a:pt x="1490" y="83"/>
                      </a:lnTo>
                      <a:close/>
                      <a:moveTo>
                        <a:pt x="1566" y="173"/>
                      </a:moveTo>
                      <a:lnTo>
                        <a:pt x="1566" y="173"/>
                      </a:lnTo>
                      <a:lnTo>
                        <a:pt x="1561" y="176"/>
                      </a:lnTo>
                      <a:lnTo>
                        <a:pt x="1552" y="190"/>
                      </a:lnTo>
                      <a:lnTo>
                        <a:pt x="1540" y="208"/>
                      </a:lnTo>
                      <a:lnTo>
                        <a:pt x="1528" y="230"/>
                      </a:lnTo>
                      <a:lnTo>
                        <a:pt x="1516" y="251"/>
                      </a:lnTo>
                      <a:lnTo>
                        <a:pt x="1509" y="272"/>
                      </a:lnTo>
                      <a:lnTo>
                        <a:pt x="1507" y="278"/>
                      </a:lnTo>
                      <a:lnTo>
                        <a:pt x="1505" y="285"/>
                      </a:lnTo>
                      <a:lnTo>
                        <a:pt x="1507" y="289"/>
                      </a:lnTo>
                      <a:lnTo>
                        <a:pt x="1511" y="291"/>
                      </a:lnTo>
                      <a:lnTo>
                        <a:pt x="1511" y="291"/>
                      </a:lnTo>
                      <a:lnTo>
                        <a:pt x="1516" y="289"/>
                      </a:lnTo>
                      <a:lnTo>
                        <a:pt x="1519" y="287"/>
                      </a:lnTo>
                      <a:lnTo>
                        <a:pt x="1524" y="280"/>
                      </a:lnTo>
                      <a:lnTo>
                        <a:pt x="1530" y="273"/>
                      </a:lnTo>
                      <a:lnTo>
                        <a:pt x="1540" y="256"/>
                      </a:lnTo>
                      <a:lnTo>
                        <a:pt x="1549" y="233"/>
                      </a:lnTo>
                      <a:lnTo>
                        <a:pt x="1557" y="213"/>
                      </a:lnTo>
                      <a:lnTo>
                        <a:pt x="1562" y="192"/>
                      </a:lnTo>
                      <a:lnTo>
                        <a:pt x="1566" y="178"/>
                      </a:lnTo>
                      <a:lnTo>
                        <a:pt x="1566" y="173"/>
                      </a:lnTo>
                      <a:lnTo>
                        <a:pt x="1566" y="173"/>
                      </a:lnTo>
                      <a:close/>
                      <a:moveTo>
                        <a:pt x="1504" y="304"/>
                      </a:moveTo>
                      <a:lnTo>
                        <a:pt x="1504" y="304"/>
                      </a:lnTo>
                      <a:lnTo>
                        <a:pt x="1498" y="303"/>
                      </a:lnTo>
                      <a:lnTo>
                        <a:pt x="1493" y="303"/>
                      </a:lnTo>
                      <a:lnTo>
                        <a:pt x="1488" y="303"/>
                      </a:lnTo>
                      <a:lnTo>
                        <a:pt x="1483" y="304"/>
                      </a:lnTo>
                      <a:lnTo>
                        <a:pt x="1483" y="304"/>
                      </a:lnTo>
                      <a:lnTo>
                        <a:pt x="1479" y="306"/>
                      </a:lnTo>
                      <a:lnTo>
                        <a:pt x="1476" y="311"/>
                      </a:lnTo>
                      <a:lnTo>
                        <a:pt x="1476" y="311"/>
                      </a:lnTo>
                      <a:lnTo>
                        <a:pt x="1469" y="320"/>
                      </a:lnTo>
                      <a:lnTo>
                        <a:pt x="1467" y="322"/>
                      </a:lnTo>
                      <a:lnTo>
                        <a:pt x="1469" y="325"/>
                      </a:lnTo>
                      <a:lnTo>
                        <a:pt x="1469" y="325"/>
                      </a:lnTo>
                      <a:lnTo>
                        <a:pt x="1476" y="330"/>
                      </a:lnTo>
                      <a:lnTo>
                        <a:pt x="1485" y="337"/>
                      </a:lnTo>
                      <a:lnTo>
                        <a:pt x="1497" y="341"/>
                      </a:lnTo>
                      <a:lnTo>
                        <a:pt x="1500" y="341"/>
                      </a:lnTo>
                      <a:lnTo>
                        <a:pt x="1504" y="339"/>
                      </a:lnTo>
                      <a:lnTo>
                        <a:pt x="1504" y="339"/>
                      </a:lnTo>
                      <a:lnTo>
                        <a:pt x="1505" y="337"/>
                      </a:lnTo>
                      <a:lnTo>
                        <a:pt x="1504" y="336"/>
                      </a:lnTo>
                      <a:lnTo>
                        <a:pt x="1498" y="332"/>
                      </a:lnTo>
                      <a:lnTo>
                        <a:pt x="1492" y="330"/>
                      </a:lnTo>
                      <a:lnTo>
                        <a:pt x="1490" y="329"/>
                      </a:lnTo>
                      <a:lnTo>
                        <a:pt x="1490" y="325"/>
                      </a:lnTo>
                      <a:lnTo>
                        <a:pt x="1490" y="325"/>
                      </a:lnTo>
                      <a:lnTo>
                        <a:pt x="1493" y="320"/>
                      </a:lnTo>
                      <a:lnTo>
                        <a:pt x="1495" y="318"/>
                      </a:lnTo>
                      <a:lnTo>
                        <a:pt x="1500" y="318"/>
                      </a:lnTo>
                      <a:lnTo>
                        <a:pt x="1504" y="318"/>
                      </a:lnTo>
                      <a:lnTo>
                        <a:pt x="1504" y="318"/>
                      </a:lnTo>
                      <a:lnTo>
                        <a:pt x="1505" y="318"/>
                      </a:lnTo>
                      <a:lnTo>
                        <a:pt x="1507" y="316"/>
                      </a:lnTo>
                      <a:lnTo>
                        <a:pt x="1509" y="313"/>
                      </a:lnTo>
                      <a:lnTo>
                        <a:pt x="1507" y="308"/>
                      </a:lnTo>
                      <a:lnTo>
                        <a:pt x="1504" y="304"/>
                      </a:lnTo>
                      <a:lnTo>
                        <a:pt x="1504" y="304"/>
                      </a:lnTo>
                      <a:close/>
                      <a:moveTo>
                        <a:pt x="1448" y="353"/>
                      </a:moveTo>
                      <a:lnTo>
                        <a:pt x="1448" y="353"/>
                      </a:lnTo>
                      <a:lnTo>
                        <a:pt x="1448" y="355"/>
                      </a:lnTo>
                      <a:lnTo>
                        <a:pt x="1453" y="358"/>
                      </a:lnTo>
                      <a:lnTo>
                        <a:pt x="1467" y="363"/>
                      </a:lnTo>
                      <a:lnTo>
                        <a:pt x="1476" y="365"/>
                      </a:lnTo>
                      <a:lnTo>
                        <a:pt x="1483" y="365"/>
                      </a:lnTo>
                      <a:lnTo>
                        <a:pt x="1488" y="363"/>
                      </a:lnTo>
                      <a:lnTo>
                        <a:pt x="1490" y="361"/>
                      </a:lnTo>
                      <a:lnTo>
                        <a:pt x="1490" y="360"/>
                      </a:lnTo>
                      <a:lnTo>
                        <a:pt x="1490" y="360"/>
                      </a:lnTo>
                      <a:lnTo>
                        <a:pt x="1488" y="356"/>
                      </a:lnTo>
                      <a:lnTo>
                        <a:pt x="1485" y="353"/>
                      </a:lnTo>
                      <a:lnTo>
                        <a:pt x="1478" y="351"/>
                      </a:lnTo>
                      <a:lnTo>
                        <a:pt x="1471" y="349"/>
                      </a:lnTo>
                      <a:lnTo>
                        <a:pt x="1457" y="351"/>
                      </a:lnTo>
                      <a:lnTo>
                        <a:pt x="1448" y="353"/>
                      </a:lnTo>
                      <a:lnTo>
                        <a:pt x="1448" y="353"/>
                      </a:lnTo>
                      <a:close/>
                      <a:moveTo>
                        <a:pt x="1635" y="221"/>
                      </a:moveTo>
                      <a:lnTo>
                        <a:pt x="1635" y="221"/>
                      </a:lnTo>
                      <a:lnTo>
                        <a:pt x="1635" y="223"/>
                      </a:lnTo>
                      <a:lnTo>
                        <a:pt x="1635" y="225"/>
                      </a:lnTo>
                      <a:lnTo>
                        <a:pt x="1640" y="228"/>
                      </a:lnTo>
                      <a:lnTo>
                        <a:pt x="1647" y="230"/>
                      </a:lnTo>
                      <a:lnTo>
                        <a:pt x="1656" y="230"/>
                      </a:lnTo>
                      <a:lnTo>
                        <a:pt x="1675" y="227"/>
                      </a:lnTo>
                      <a:lnTo>
                        <a:pt x="1680" y="225"/>
                      </a:lnTo>
                      <a:lnTo>
                        <a:pt x="1684" y="221"/>
                      </a:lnTo>
                      <a:lnTo>
                        <a:pt x="1684" y="221"/>
                      </a:lnTo>
                      <a:lnTo>
                        <a:pt x="1682" y="218"/>
                      </a:lnTo>
                      <a:lnTo>
                        <a:pt x="1678" y="216"/>
                      </a:lnTo>
                      <a:lnTo>
                        <a:pt x="1671" y="214"/>
                      </a:lnTo>
                      <a:lnTo>
                        <a:pt x="1663" y="213"/>
                      </a:lnTo>
                      <a:lnTo>
                        <a:pt x="1654" y="213"/>
                      </a:lnTo>
                      <a:lnTo>
                        <a:pt x="1645" y="214"/>
                      </a:lnTo>
                      <a:lnTo>
                        <a:pt x="1639" y="218"/>
                      </a:lnTo>
                      <a:lnTo>
                        <a:pt x="1635" y="221"/>
                      </a:lnTo>
                      <a:lnTo>
                        <a:pt x="1635" y="221"/>
                      </a:lnTo>
                      <a:close/>
                      <a:moveTo>
                        <a:pt x="1773" y="214"/>
                      </a:moveTo>
                      <a:lnTo>
                        <a:pt x="1773" y="214"/>
                      </a:lnTo>
                      <a:lnTo>
                        <a:pt x="1773" y="216"/>
                      </a:lnTo>
                      <a:lnTo>
                        <a:pt x="1775" y="220"/>
                      </a:lnTo>
                      <a:lnTo>
                        <a:pt x="1782" y="223"/>
                      </a:lnTo>
                      <a:lnTo>
                        <a:pt x="1789" y="227"/>
                      </a:lnTo>
                      <a:lnTo>
                        <a:pt x="1799" y="228"/>
                      </a:lnTo>
                      <a:lnTo>
                        <a:pt x="1808" y="228"/>
                      </a:lnTo>
                      <a:lnTo>
                        <a:pt x="1817" y="228"/>
                      </a:lnTo>
                      <a:lnTo>
                        <a:pt x="1822" y="225"/>
                      </a:lnTo>
                      <a:lnTo>
                        <a:pt x="1822" y="223"/>
                      </a:lnTo>
                      <a:lnTo>
                        <a:pt x="1822" y="221"/>
                      </a:lnTo>
                      <a:lnTo>
                        <a:pt x="1822" y="221"/>
                      </a:lnTo>
                      <a:lnTo>
                        <a:pt x="1818" y="216"/>
                      </a:lnTo>
                      <a:lnTo>
                        <a:pt x="1813" y="213"/>
                      </a:lnTo>
                      <a:lnTo>
                        <a:pt x="1805" y="209"/>
                      </a:lnTo>
                      <a:lnTo>
                        <a:pt x="1796" y="208"/>
                      </a:lnTo>
                      <a:lnTo>
                        <a:pt x="1787" y="208"/>
                      </a:lnTo>
                      <a:lnTo>
                        <a:pt x="1780" y="208"/>
                      </a:lnTo>
                      <a:lnTo>
                        <a:pt x="1775" y="211"/>
                      </a:lnTo>
                      <a:lnTo>
                        <a:pt x="1773" y="214"/>
                      </a:lnTo>
                      <a:lnTo>
                        <a:pt x="1773" y="214"/>
                      </a:lnTo>
                      <a:close/>
                      <a:moveTo>
                        <a:pt x="1988" y="325"/>
                      </a:moveTo>
                      <a:lnTo>
                        <a:pt x="1988" y="325"/>
                      </a:lnTo>
                      <a:lnTo>
                        <a:pt x="1990" y="329"/>
                      </a:lnTo>
                      <a:lnTo>
                        <a:pt x="1995" y="332"/>
                      </a:lnTo>
                      <a:lnTo>
                        <a:pt x="2010" y="337"/>
                      </a:lnTo>
                      <a:lnTo>
                        <a:pt x="2026" y="339"/>
                      </a:lnTo>
                      <a:lnTo>
                        <a:pt x="2033" y="339"/>
                      </a:lnTo>
                      <a:lnTo>
                        <a:pt x="2036" y="339"/>
                      </a:lnTo>
                      <a:lnTo>
                        <a:pt x="2036" y="339"/>
                      </a:lnTo>
                      <a:lnTo>
                        <a:pt x="2042" y="336"/>
                      </a:lnTo>
                      <a:lnTo>
                        <a:pt x="2045" y="332"/>
                      </a:lnTo>
                      <a:lnTo>
                        <a:pt x="2047" y="330"/>
                      </a:lnTo>
                      <a:lnTo>
                        <a:pt x="2045" y="329"/>
                      </a:lnTo>
                      <a:lnTo>
                        <a:pt x="2042" y="327"/>
                      </a:lnTo>
                      <a:lnTo>
                        <a:pt x="2036" y="325"/>
                      </a:lnTo>
                      <a:lnTo>
                        <a:pt x="2036" y="325"/>
                      </a:lnTo>
                      <a:lnTo>
                        <a:pt x="2021" y="322"/>
                      </a:lnTo>
                      <a:lnTo>
                        <a:pt x="2005" y="320"/>
                      </a:lnTo>
                      <a:lnTo>
                        <a:pt x="1991" y="320"/>
                      </a:lnTo>
                      <a:lnTo>
                        <a:pt x="1988" y="322"/>
                      </a:lnTo>
                      <a:lnTo>
                        <a:pt x="1988" y="325"/>
                      </a:lnTo>
                      <a:lnTo>
                        <a:pt x="1988" y="325"/>
                      </a:lnTo>
                      <a:close/>
                      <a:moveTo>
                        <a:pt x="1732" y="249"/>
                      </a:moveTo>
                      <a:lnTo>
                        <a:pt x="1732" y="249"/>
                      </a:lnTo>
                      <a:lnTo>
                        <a:pt x="1728" y="251"/>
                      </a:lnTo>
                      <a:lnTo>
                        <a:pt x="1728" y="254"/>
                      </a:lnTo>
                      <a:lnTo>
                        <a:pt x="1727" y="259"/>
                      </a:lnTo>
                      <a:lnTo>
                        <a:pt x="1727" y="266"/>
                      </a:lnTo>
                      <a:lnTo>
                        <a:pt x="1725" y="277"/>
                      </a:lnTo>
                      <a:lnTo>
                        <a:pt x="1725" y="277"/>
                      </a:lnTo>
                      <a:lnTo>
                        <a:pt x="1722" y="282"/>
                      </a:lnTo>
                      <a:lnTo>
                        <a:pt x="1718" y="285"/>
                      </a:lnTo>
                      <a:lnTo>
                        <a:pt x="1709" y="291"/>
                      </a:lnTo>
                      <a:lnTo>
                        <a:pt x="1706" y="292"/>
                      </a:lnTo>
                      <a:lnTo>
                        <a:pt x="1706" y="294"/>
                      </a:lnTo>
                      <a:lnTo>
                        <a:pt x="1706" y="296"/>
                      </a:lnTo>
                      <a:lnTo>
                        <a:pt x="1711" y="297"/>
                      </a:lnTo>
                      <a:lnTo>
                        <a:pt x="1711" y="297"/>
                      </a:lnTo>
                      <a:lnTo>
                        <a:pt x="1718" y="297"/>
                      </a:lnTo>
                      <a:lnTo>
                        <a:pt x="1725" y="294"/>
                      </a:lnTo>
                      <a:lnTo>
                        <a:pt x="1732" y="289"/>
                      </a:lnTo>
                      <a:lnTo>
                        <a:pt x="1737" y="280"/>
                      </a:lnTo>
                      <a:lnTo>
                        <a:pt x="1742" y="273"/>
                      </a:lnTo>
                      <a:lnTo>
                        <a:pt x="1746" y="266"/>
                      </a:lnTo>
                      <a:lnTo>
                        <a:pt x="1748" y="259"/>
                      </a:lnTo>
                      <a:lnTo>
                        <a:pt x="1746" y="256"/>
                      </a:lnTo>
                      <a:lnTo>
                        <a:pt x="1746" y="256"/>
                      </a:lnTo>
                      <a:lnTo>
                        <a:pt x="1741" y="247"/>
                      </a:lnTo>
                      <a:lnTo>
                        <a:pt x="1737" y="246"/>
                      </a:lnTo>
                      <a:lnTo>
                        <a:pt x="1732" y="249"/>
                      </a:lnTo>
                      <a:lnTo>
                        <a:pt x="1732" y="249"/>
                      </a:lnTo>
                      <a:close/>
                      <a:moveTo>
                        <a:pt x="1656" y="263"/>
                      </a:moveTo>
                      <a:lnTo>
                        <a:pt x="1656" y="263"/>
                      </a:lnTo>
                      <a:lnTo>
                        <a:pt x="1642" y="277"/>
                      </a:lnTo>
                      <a:lnTo>
                        <a:pt x="1642" y="277"/>
                      </a:lnTo>
                      <a:lnTo>
                        <a:pt x="1637" y="277"/>
                      </a:lnTo>
                      <a:lnTo>
                        <a:pt x="1625" y="277"/>
                      </a:lnTo>
                      <a:lnTo>
                        <a:pt x="1618" y="278"/>
                      </a:lnTo>
                      <a:lnTo>
                        <a:pt x="1611" y="282"/>
                      </a:lnTo>
                      <a:lnTo>
                        <a:pt x="1606" y="285"/>
                      </a:lnTo>
                      <a:lnTo>
                        <a:pt x="1600" y="291"/>
                      </a:lnTo>
                      <a:lnTo>
                        <a:pt x="1600" y="291"/>
                      </a:lnTo>
                      <a:lnTo>
                        <a:pt x="1594" y="301"/>
                      </a:lnTo>
                      <a:lnTo>
                        <a:pt x="1590" y="310"/>
                      </a:lnTo>
                      <a:lnTo>
                        <a:pt x="1590" y="313"/>
                      </a:lnTo>
                      <a:lnTo>
                        <a:pt x="1592" y="315"/>
                      </a:lnTo>
                      <a:lnTo>
                        <a:pt x="1595" y="316"/>
                      </a:lnTo>
                      <a:lnTo>
                        <a:pt x="1600" y="318"/>
                      </a:lnTo>
                      <a:lnTo>
                        <a:pt x="1600" y="318"/>
                      </a:lnTo>
                      <a:lnTo>
                        <a:pt x="1606" y="318"/>
                      </a:lnTo>
                      <a:lnTo>
                        <a:pt x="1613" y="318"/>
                      </a:lnTo>
                      <a:lnTo>
                        <a:pt x="1621" y="315"/>
                      </a:lnTo>
                      <a:lnTo>
                        <a:pt x="1626" y="313"/>
                      </a:lnTo>
                      <a:lnTo>
                        <a:pt x="1628" y="315"/>
                      </a:lnTo>
                      <a:lnTo>
                        <a:pt x="1628" y="318"/>
                      </a:lnTo>
                      <a:lnTo>
                        <a:pt x="1628" y="318"/>
                      </a:lnTo>
                      <a:lnTo>
                        <a:pt x="1625" y="325"/>
                      </a:lnTo>
                      <a:lnTo>
                        <a:pt x="1623" y="332"/>
                      </a:lnTo>
                      <a:lnTo>
                        <a:pt x="1623" y="336"/>
                      </a:lnTo>
                      <a:lnTo>
                        <a:pt x="1625" y="341"/>
                      </a:lnTo>
                      <a:lnTo>
                        <a:pt x="1628" y="346"/>
                      </a:lnTo>
                      <a:lnTo>
                        <a:pt x="1635" y="353"/>
                      </a:lnTo>
                      <a:lnTo>
                        <a:pt x="1635" y="353"/>
                      </a:lnTo>
                      <a:lnTo>
                        <a:pt x="1651" y="370"/>
                      </a:lnTo>
                      <a:lnTo>
                        <a:pt x="1659" y="379"/>
                      </a:lnTo>
                      <a:lnTo>
                        <a:pt x="1670" y="387"/>
                      </a:lnTo>
                      <a:lnTo>
                        <a:pt x="1678" y="394"/>
                      </a:lnTo>
                      <a:lnTo>
                        <a:pt x="1689" y="398"/>
                      </a:lnTo>
                      <a:lnTo>
                        <a:pt x="1699" y="398"/>
                      </a:lnTo>
                      <a:lnTo>
                        <a:pt x="1706" y="398"/>
                      </a:lnTo>
                      <a:lnTo>
                        <a:pt x="1711" y="394"/>
                      </a:lnTo>
                      <a:lnTo>
                        <a:pt x="1711" y="394"/>
                      </a:lnTo>
                      <a:lnTo>
                        <a:pt x="1722" y="387"/>
                      </a:lnTo>
                      <a:lnTo>
                        <a:pt x="1730" y="379"/>
                      </a:lnTo>
                      <a:lnTo>
                        <a:pt x="1737" y="368"/>
                      </a:lnTo>
                      <a:lnTo>
                        <a:pt x="1742" y="358"/>
                      </a:lnTo>
                      <a:lnTo>
                        <a:pt x="1751" y="336"/>
                      </a:lnTo>
                      <a:lnTo>
                        <a:pt x="1760" y="311"/>
                      </a:lnTo>
                      <a:lnTo>
                        <a:pt x="1760" y="311"/>
                      </a:lnTo>
                      <a:lnTo>
                        <a:pt x="1770" y="289"/>
                      </a:lnTo>
                      <a:lnTo>
                        <a:pt x="1779" y="270"/>
                      </a:lnTo>
                      <a:lnTo>
                        <a:pt x="1780" y="265"/>
                      </a:lnTo>
                      <a:lnTo>
                        <a:pt x="1780" y="261"/>
                      </a:lnTo>
                      <a:lnTo>
                        <a:pt x="1779" y="259"/>
                      </a:lnTo>
                      <a:lnTo>
                        <a:pt x="1773" y="263"/>
                      </a:lnTo>
                      <a:lnTo>
                        <a:pt x="1773" y="263"/>
                      </a:lnTo>
                      <a:lnTo>
                        <a:pt x="1767" y="268"/>
                      </a:lnTo>
                      <a:lnTo>
                        <a:pt x="1761" y="277"/>
                      </a:lnTo>
                      <a:lnTo>
                        <a:pt x="1751" y="296"/>
                      </a:lnTo>
                      <a:lnTo>
                        <a:pt x="1744" y="316"/>
                      </a:lnTo>
                      <a:lnTo>
                        <a:pt x="1739" y="332"/>
                      </a:lnTo>
                      <a:lnTo>
                        <a:pt x="1739" y="332"/>
                      </a:lnTo>
                      <a:lnTo>
                        <a:pt x="1734" y="346"/>
                      </a:lnTo>
                      <a:lnTo>
                        <a:pt x="1728" y="360"/>
                      </a:lnTo>
                      <a:lnTo>
                        <a:pt x="1725" y="367"/>
                      </a:lnTo>
                      <a:lnTo>
                        <a:pt x="1722" y="370"/>
                      </a:lnTo>
                      <a:lnTo>
                        <a:pt x="1716" y="374"/>
                      </a:lnTo>
                      <a:lnTo>
                        <a:pt x="1711" y="374"/>
                      </a:lnTo>
                      <a:lnTo>
                        <a:pt x="1711" y="374"/>
                      </a:lnTo>
                      <a:lnTo>
                        <a:pt x="1697" y="370"/>
                      </a:lnTo>
                      <a:lnTo>
                        <a:pt x="1685" y="367"/>
                      </a:lnTo>
                      <a:lnTo>
                        <a:pt x="1671" y="360"/>
                      </a:lnTo>
                      <a:lnTo>
                        <a:pt x="1663" y="353"/>
                      </a:lnTo>
                      <a:lnTo>
                        <a:pt x="1663" y="353"/>
                      </a:lnTo>
                      <a:lnTo>
                        <a:pt x="1654" y="341"/>
                      </a:lnTo>
                      <a:lnTo>
                        <a:pt x="1649" y="325"/>
                      </a:lnTo>
                      <a:lnTo>
                        <a:pt x="1649" y="325"/>
                      </a:lnTo>
                      <a:lnTo>
                        <a:pt x="1647" y="316"/>
                      </a:lnTo>
                      <a:lnTo>
                        <a:pt x="1647" y="310"/>
                      </a:lnTo>
                      <a:lnTo>
                        <a:pt x="1649" y="304"/>
                      </a:lnTo>
                      <a:lnTo>
                        <a:pt x="1649" y="297"/>
                      </a:lnTo>
                      <a:lnTo>
                        <a:pt x="1649" y="297"/>
                      </a:lnTo>
                      <a:lnTo>
                        <a:pt x="1649" y="294"/>
                      </a:lnTo>
                      <a:lnTo>
                        <a:pt x="1652" y="289"/>
                      </a:lnTo>
                      <a:lnTo>
                        <a:pt x="1661" y="280"/>
                      </a:lnTo>
                      <a:lnTo>
                        <a:pt x="1668" y="273"/>
                      </a:lnTo>
                      <a:lnTo>
                        <a:pt x="1670" y="272"/>
                      </a:lnTo>
                      <a:lnTo>
                        <a:pt x="1670" y="270"/>
                      </a:lnTo>
                      <a:lnTo>
                        <a:pt x="1670" y="270"/>
                      </a:lnTo>
                      <a:lnTo>
                        <a:pt x="1668" y="268"/>
                      </a:lnTo>
                      <a:lnTo>
                        <a:pt x="1666" y="265"/>
                      </a:lnTo>
                      <a:lnTo>
                        <a:pt x="1664" y="263"/>
                      </a:lnTo>
                      <a:lnTo>
                        <a:pt x="1663" y="263"/>
                      </a:lnTo>
                      <a:lnTo>
                        <a:pt x="1663" y="263"/>
                      </a:lnTo>
                      <a:lnTo>
                        <a:pt x="1661" y="263"/>
                      </a:lnTo>
                      <a:lnTo>
                        <a:pt x="1659" y="261"/>
                      </a:lnTo>
                      <a:lnTo>
                        <a:pt x="1658" y="261"/>
                      </a:lnTo>
                      <a:lnTo>
                        <a:pt x="1656" y="263"/>
                      </a:lnTo>
                      <a:lnTo>
                        <a:pt x="1656" y="263"/>
                      </a:lnTo>
                      <a:close/>
                      <a:moveTo>
                        <a:pt x="1822" y="291"/>
                      </a:moveTo>
                      <a:lnTo>
                        <a:pt x="1822" y="291"/>
                      </a:lnTo>
                      <a:lnTo>
                        <a:pt x="1818" y="294"/>
                      </a:lnTo>
                      <a:lnTo>
                        <a:pt x="1812" y="304"/>
                      </a:lnTo>
                      <a:lnTo>
                        <a:pt x="1793" y="336"/>
                      </a:lnTo>
                      <a:lnTo>
                        <a:pt x="1775" y="368"/>
                      </a:lnTo>
                      <a:lnTo>
                        <a:pt x="1767" y="387"/>
                      </a:lnTo>
                      <a:lnTo>
                        <a:pt x="1767" y="387"/>
                      </a:lnTo>
                      <a:lnTo>
                        <a:pt x="1761" y="401"/>
                      </a:lnTo>
                      <a:lnTo>
                        <a:pt x="1761" y="406"/>
                      </a:lnTo>
                      <a:lnTo>
                        <a:pt x="1763" y="408"/>
                      </a:lnTo>
                      <a:lnTo>
                        <a:pt x="1767" y="408"/>
                      </a:lnTo>
                      <a:lnTo>
                        <a:pt x="1767" y="408"/>
                      </a:lnTo>
                      <a:lnTo>
                        <a:pt x="1772" y="405"/>
                      </a:lnTo>
                      <a:lnTo>
                        <a:pt x="1779" y="396"/>
                      </a:lnTo>
                      <a:lnTo>
                        <a:pt x="1794" y="374"/>
                      </a:lnTo>
                      <a:lnTo>
                        <a:pt x="1808" y="348"/>
                      </a:lnTo>
                      <a:lnTo>
                        <a:pt x="1815" y="332"/>
                      </a:lnTo>
                      <a:lnTo>
                        <a:pt x="1815" y="332"/>
                      </a:lnTo>
                      <a:lnTo>
                        <a:pt x="1822" y="306"/>
                      </a:lnTo>
                      <a:lnTo>
                        <a:pt x="1824" y="296"/>
                      </a:lnTo>
                      <a:lnTo>
                        <a:pt x="1824" y="292"/>
                      </a:lnTo>
                      <a:lnTo>
                        <a:pt x="1822" y="291"/>
                      </a:lnTo>
                      <a:lnTo>
                        <a:pt x="1822" y="291"/>
                      </a:lnTo>
                      <a:close/>
                      <a:moveTo>
                        <a:pt x="1746" y="429"/>
                      </a:moveTo>
                      <a:lnTo>
                        <a:pt x="1746" y="429"/>
                      </a:lnTo>
                      <a:lnTo>
                        <a:pt x="1748" y="434"/>
                      </a:lnTo>
                      <a:lnTo>
                        <a:pt x="1754" y="441"/>
                      </a:lnTo>
                      <a:lnTo>
                        <a:pt x="1758" y="443"/>
                      </a:lnTo>
                      <a:lnTo>
                        <a:pt x="1760" y="443"/>
                      </a:lnTo>
                      <a:lnTo>
                        <a:pt x="1761" y="441"/>
                      </a:lnTo>
                      <a:lnTo>
                        <a:pt x="1760" y="436"/>
                      </a:lnTo>
                      <a:lnTo>
                        <a:pt x="1760" y="436"/>
                      </a:lnTo>
                      <a:lnTo>
                        <a:pt x="1754" y="424"/>
                      </a:lnTo>
                      <a:lnTo>
                        <a:pt x="1749" y="417"/>
                      </a:lnTo>
                      <a:lnTo>
                        <a:pt x="1744" y="413"/>
                      </a:lnTo>
                      <a:lnTo>
                        <a:pt x="1741" y="413"/>
                      </a:lnTo>
                      <a:lnTo>
                        <a:pt x="1739" y="415"/>
                      </a:lnTo>
                      <a:lnTo>
                        <a:pt x="1739" y="415"/>
                      </a:lnTo>
                      <a:lnTo>
                        <a:pt x="1735" y="420"/>
                      </a:lnTo>
                      <a:lnTo>
                        <a:pt x="1732" y="425"/>
                      </a:lnTo>
                      <a:lnTo>
                        <a:pt x="1730" y="431"/>
                      </a:lnTo>
                      <a:lnTo>
                        <a:pt x="1725" y="436"/>
                      </a:lnTo>
                      <a:lnTo>
                        <a:pt x="1725" y="436"/>
                      </a:lnTo>
                      <a:lnTo>
                        <a:pt x="1720" y="439"/>
                      </a:lnTo>
                      <a:lnTo>
                        <a:pt x="1715" y="443"/>
                      </a:lnTo>
                      <a:lnTo>
                        <a:pt x="1715" y="446"/>
                      </a:lnTo>
                      <a:lnTo>
                        <a:pt x="1718" y="450"/>
                      </a:lnTo>
                      <a:lnTo>
                        <a:pt x="1718" y="450"/>
                      </a:lnTo>
                      <a:lnTo>
                        <a:pt x="1734" y="457"/>
                      </a:lnTo>
                      <a:lnTo>
                        <a:pt x="1741" y="458"/>
                      </a:lnTo>
                      <a:lnTo>
                        <a:pt x="1744" y="458"/>
                      </a:lnTo>
                      <a:lnTo>
                        <a:pt x="1746" y="457"/>
                      </a:lnTo>
                      <a:lnTo>
                        <a:pt x="1746" y="457"/>
                      </a:lnTo>
                      <a:lnTo>
                        <a:pt x="1746" y="453"/>
                      </a:lnTo>
                      <a:lnTo>
                        <a:pt x="1746" y="451"/>
                      </a:lnTo>
                      <a:lnTo>
                        <a:pt x="1744" y="446"/>
                      </a:lnTo>
                      <a:lnTo>
                        <a:pt x="1741" y="441"/>
                      </a:lnTo>
                      <a:lnTo>
                        <a:pt x="1739" y="436"/>
                      </a:lnTo>
                      <a:lnTo>
                        <a:pt x="1739" y="436"/>
                      </a:lnTo>
                      <a:lnTo>
                        <a:pt x="1741" y="432"/>
                      </a:lnTo>
                      <a:lnTo>
                        <a:pt x="1742" y="429"/>
                      </a:lnTo>
                      <a:lnTo>
                        <a:pt x="1746" y="427"/>
                      </a:lnTo>
                      <a:lnTo>
                        <a:pt x="1746" y="429"/>
                      </a:lnTo>
                      <a:lnTo>
                        <a:pt x="1746" y="429"/>
                      </a:lnTo>
                      <a:close/>
                      <a:moveTo>
                        <a:pt x="1690" y="463"/>
                      </a:moveTo>
                      <a:lnTo>
                        <a:pt x="1690" y="463"/>
                      </a:lnTo>
                      <a:lnTo>
                        <a:pt x="1694" y="467"/>
                      </a:lnTo>
                      <a:lnTo>
                        <a:pt x="1701" y="470"/>
                      </a:lnTo>
                      <a:lnTo>
                        <a:pt x="1718" y="477"/>
                      </a:lnTo>
                      <a:lnTo>
                        <a:pt x="1734" y="481"/>
                      </a:lnTo>
                      <a:lnTo>
                        <a:pt x="1737" y="479"/>
                      </a:lnTo>
                      <a:lnTo>
                        <a:pt x="1739" y="479"/>
                      </a:lnTo>
                      <a:lnTo>
                        <a:pt x="1739" y="477"/>
                      </a:lnTo>
                      <a:lnTo>
                        <a:pt x="1739" y="477"/>
                      </a:lnTo>
                      <a:lnTo>
                        <a:pt x="1735" y="474"/>
                      </a:lnTo>
                      <a:lnTo>
                        <a:pt x="1730" y="470"/>
                      </a:lnTo>
                      <a:lnTo>
                        <a:pt x="1711" y="463"/>
                      </a:lnTo>
                      <a:lnTo>
                        <a:pt x="1696" y="460"/>
                      </a:lnTo>
                      <a:lnTo>
                        <a:pt x="1690" y="462"/>
                      </a:lnTo>
                      <a:lnTo>
                        <a:pt x="1690" y="462"/>
                      </a:lnTo>
                      <a:lnTo>
                        <a:pt x="1690" y="463"/>
                      </a:lnTo>
                      <a:lnTo>
                        <a:pt x="1690" y="463"/>
                      </a:lnTo>
                      <a:close/>
                      <a:moveTo>
                        <a:pt x="1898" y="325"/>
                      </a:moveTo>
                      <a:lnTo>
                        <a:pt x="1898" y="325"/>
                      </a:lnTo>
                      <a:lnTo>
                        <a:pt x="1888" y="332"/>
                      </a:lnTo>
                      <a:lnTo>
                        <a:pt x="1881" y="341"/>
                      </a:lnTo>
                      <a:lnTo>
                        <a:pt x="1876" y="351"/>
                      </a:lnTo>
                      <a:lnTo>
                        <a:pt x="1876" y="356"/>
                      </a:lnTo>
                      <a:lnTo>
                        <a:pt x="1877" y="360"/>
                      </a:lnTo>
                      <a:lnTo>
                        <a:pt x="1877" y="360"/>
                      </a:lnTo>
                      <a:lnTo>
                        <a:pt x="1882" y="365"/>
                      </a:lnTo>
                      <a:lnTo>
                        <a:pt x="1886" y="370"/>
                      </a:lnTo>
                      <a:lnTo>
                        <a:pt x="1889" y="374"/>
                      </a:lnTo>
                      <a:lnTo>
                        <a:pt x="1891" y="380"/>
                      </a:lnTo>
                      <a:lnTo>
                        <a:pt x="1891" y="380"/>
                      </a:lnTo>
                      <a:lnTo>
                        <a:pt x="1891" y="396"/>
                      </a:lnTo>
                      <a:lnTo>
                        <a:pt x="1888" y="419"/>
                      </a:lnTo>
                      <a:lnTo>
                        <a:pt x="1884" y="450"/>
                      </a:lnTo>
                      <a:lnTo>
                        <a:pt x="1884" y="450"/>
                      </a:lnTo>
                      <a:lnTo>
                        <a:pt x="1882" y="453"/>
                      </a:lnTo>
                      <a:lnTo>
                        <a:pt x="1876" y="458"/>
                      </a:lnTo>
                      <a:lnTo>
                        <a:pt x="1867" y="463"/>
                      </a:lnTo>
                      <a:lnTo>
                        <a:pt x="1862" y="463"/>
                      </a:lnTo>
                      <a:lnTo>
                        <a:pt x="1857" y="463"/>
                      </a:lnTo>
                      <a:lnTo>
                        <a:pt x="1857" y="463"/>
                      </a:lnTo>
                      <a:lnTo>
                        <a:pt x="1848" y="462"/>
                      </a:lnTo>
                      <a:lnTo>
                        <a:pt x="1841" y="463"/>
                      </a:lnTo>
                      <a:lnTo>
                        <a:pt x="1837" y="467"/>
                      </a:lnTo>
                      <a:lnTo>
                        <a:pt x="1836" y="470"/>
                      </a:lnTo>
                      <a:lnTo>
                        <a:pt x="1836" y="470"/>
                      </a:lnTo>
                      <a:lnTo>
                        <a:pt x="1837" y="474"/>
                      </a:lnTo>
                      <a:lnTo>
                        <a:pt x="1843" y="477"/>
                      </a:lnTo>
                      <a:lnTo>
                        <a:pt x="1863" y="491"/>
                      </a:lnTo>
                      <a:lnTo>
                        <a:pt x="1863" y="491"/>
                      </a:lnTo>
                      <a:lnTo>
                        <a:pt x="1870" y="495"/>
                      </a:lnTo>
                      <a:lnTo>
                        <a:pt x="1876" y="495"/>
                      </a:lnTo>
                      <a:lnTo>
                        <a:pt x="1881" y="493"/>
                      </a:lnTo>
                      <a:lnTo>
                        <a:pt x="1886" y="489"/>
                      </a:lnTo>
                      <a:lnTo>
                        <a:pt x="1889" y="486"/>
                      </a:lnTo>
                      <a:lnTo>
                        <a:pt x="1893" y="481"/>
                      </a:lnTo>
                      <a:lnTo>
                        <a:pt x="1898" y="470"/>
                      </a:lnTo>
                      <a:lnTo>
                        <a:pt x="1898" y="470"/>
                      </a:lnTo>
                      <a:lnTo>
                        <a:pt x="1903" y="463"/>
                      </a:lnTo>
                      <a:lnTo>
                        <a:pt x="1915" y="453"/>
                      </a:lnTo>
                      <a:lnTo>
                        <a:pt x="1946" y="425"/>
                      </a:lnTo>
                      <a:lnTo>
                        <a:pt x="1976" y="401"/>
                      </a:lnTo>
                      <a:lnTo>
                        <a:pt x="1986" y="393"/>
                      </a:lnTo>
                      <a:lnTo>
                        <a:pt x="1988" y="389"/>
                      </a:lnTo>
                      <a:lnTo>
                        <a:pt x="1988" y="387"/>
                      </a:lnTo>
                      <a:lnTo>
                        <a:pt x="1988" y="387"/>
                      </a:lnTo>
                      <a:lnTo>
                        <a:pt x="1986" y="382"/>
                      </a:lnTo>
                      <a:lnTo>
                        <a:pt x="1985" y="377"/>
                      </a:lnTo>
                      <a:lnTo>
                        <a:pt x="1985" y="374"/>
                      </a:lnTo>
                      <a:lnTo>
                        <a:pt x="1983" y="374"/>
                      </a:lnTo>
                      <a:lnTo>
                        <a:pt x="1981" y="374"/>
                      </a:lnTo>
                      <a:lnTo>
                        <a:pt x="1981" y="374"/>
                      </a:lnTo>
                      <a:lnTo>
                        <a:pt x="1969" y="377"/>
                      </a:lnTo>
                      <a:lnTo>
                        <a:pt x="1964" y="380"/>
                      </a:lnTo>
                      <a:lnTo>
                        <a:pt x="1962" y="384"/>
                      </a:lnTo>
                      <a:lnTo>
                        <a:pt x="1960" y="387"/>
                      </a:lnTo>
                      <a:lnTo>
                        <a:pt x="1960" y="387"/>
                      </a:lnTo>
                      <a:lnTo>
                        <a:pt x="1957" y="393"/>
                      </a:lnTo>
                      <a:lnTo>
                        <a:pt x="1950" y="401"/>
                      </a:lnTo>
                      <a:lnTo>
                        <a:pt x="1927" y="422"/>
                      </a:lnTo>
                      <a:lnTo>
                        <a:pt x="1898" y="450"/>
                      </a:lnTo>
                      <a:lnTo>
                        <a:pt x="1898" y="450"/>
                      </a:lnTo>
                      <a:lnTo>
                        <a:pt x="1900" y="446"/>
                      </a:lnTo>
                      <a:lnTo>
                        <a:pt x="1903" y="434"/>
                      </a:lnTo>
                      <a:lnTo>
                        <a:pt x="1905" y="417"/>
                      </a:lnTo>
                      <a:lnTo>
                        <a:pt x="1905" y="394"/>
                      </a:lnTo>
                      <a:lnTo>
                        <a:pt x="1905" y="394"/>
                      </a:lnTo>
                      <a:lnTo>
                        <a:pt x="1905" y="368"/>
                      </a:lnTo>
                      <a:lnTo>
                        <a:pt x="1905" y="344"/>
                      </a:lnTo>
                      <a:lnTo>
                        <a:pt x="1905" y="336"/>
                      </a:lnTo>
                      <a:lnTo>
                        <a:pt x="1905" y="329"/>
                      </a:lnTo>
                      <a:lnTo>
                        <a:pt x="1901" y="325"/>
                      </a:lnTo>
                      <a:lnTo>
                        <a:pt x="1900" y="325"/>
                      </a:lnTo>
                      <a:lnTo>
                        <a:pt x="1898" y="325"/>
                      </a:lnTo>
                      <a:lnTo>
                        <a:pt x="1898" y="32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55" name="Freeform 373">
                  <a:extLst>
                    <a:ext uri="{FF2B5EF4-FFF2-40B4-BE49-F238E27FC236}">
                      <a16:creationId xmlns:a16="http://schemas.microsoft.com/office/drawing/2014/main" id="{8D3E6579-E5F3-4AC1-847A-F7D3E8E2539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020" y="370"/>
                  <a:ext cx="4200" cy="3950"/>
                </a:xfrm>
                <a:custGeom>
                  <a:avLst/>
                  <a:gdLst>
                    <a:gd name="T0" fmla="*/ 3385 w 4200"/>
                    <a:gd name="T1" fmla="*/ 3101 h 3950"/>
                    <a:gd name="T2" fmla="*/ 934 w 4200"/>
                    <a:gd name="T3" fmla="*/ 3044 h 3950"/>
                    <a:gd name="T4" fmla="*/ 2967 w 4200"/>
                    <a:gd name="T5" fmla="*/ 3027 h 3950"/>
                    <a:gd name="T6" fmla="*/ 2027 w 4200"/>
                    <a:gd name="T7" fmla="*/ 2982 h 3950"/>
                    <a:gd name="T8" fmla="*/ 1477 w 4200"/>
                    <a:gd name="T9" fmla="*/ 3040 h 3950"/>
                    <a:gd name="T10" fmla="*/ 1149 w 4200"/>
                    <a:gd name="T11" fmla="*/ 2899 h 3950"/>
                    <a:gd name="T12" fmla="*/ 2584 w 4200"/>
                    <a:gd name="T13" fmla="*/ 2924 h 3950"/>
                    <a:gd name="T14" fmla="*/ 477 w 4200"/>
                    <a:gd name="T15" fmla="*/ 2819 h 3950"/>
                    <a:gd name="T16" fmla="*/ 3389 w 4200"/>
                    <a:gd name="T17" fmla="*/ 3066 h 3950"/>
                    <a:gd name="T18" fmla="*/ 3840 w 4200"/>
                    <a:gd name="T19" fmla="*/ 2691 h 3950"/>
                    <a:gd name="T20" fmla="*/ 3665 w 4200"/>
                    <a:gd name="T21" fmla="*/ 2681 h 3950"/>
                    <a:gd name="T22" fmla="*/ 3799 w 4200"/>
                    <a:gd name="T23" fmla="*/ 2615 h 3950"/>
                    <a:gd name="T24" fmla="*/ 797 w 4200"/>
                    <a:gd name="T25" fmla="*/ 2613 h 3950"/>
                    <a:gd name="T26" fmla="*/ 353 w 4200"/>
                    <a:gd name="T27" fmla="*/ 2497 h 3950"/>
                    <a:gd name="T28" fmla="*/ 202 w 4200"/>
                    <a:gd name="T29" fmla="*/ 2546 h 3950"/>
                    <a:gd name="T30" fmla="*/ 3854 w 4200"/>
                    <a:gd name="T31" fmla="*/ 2456 h 3950"/>
                    <a:gd name="T32" fmla="*/ 367 w 4200"/>
                    <a:gd name="T33" fmla="*/ 2380 h 3950"/>
                    <a:gd name="T34" fmla="*/ 403 w 4200"/>
                    <a:gd name="T35" fmla="*/ 2361 h 3950"/>
                    <a:gd name="T36" fmla="*/ 379 w 4200"/>
                    <a:gd name="T37" fmla="*/ 2321 h 3950"/>
                    <a:gd name="T38" fmla="*/ 4010 w 4200"/>
                    <a:gd name="T39" fmla="*/ 2202 h 3950"/>
                    <a:gd name="T40" fmla="*/ 291 w 4200"/>
                    <a:gd name="T41" fmla="*/ 2193 h 3950"/>
                    <a:gd name="T42" fmla="*/ 152 w 4200"/>
                    <a:gd name="T43" fmla="*/ 1915 h 3950"/>
                    <a:gd name="T44" fmla="*/ 3965 w 4200"/>
                    <a:gd name="T45" fmla="*/ 1895 h 3950"/>
                    <a:gd name="T46" fmla="*/ 3999 w 4200"/>
                    <a:gd name="T47" fmla="*/ 1833 h 3950"/>
                    <a:gd name="T48" fmla="*/ 3792 w 4200"/>
                    <a:gd name="T49" fmla="*/ 1731 h 3950"/>
                    <a:gd name="T50" fmla="*/ 472 w 4200"/>
                    <a:gd name="T51" fmla="*/ 1693 h 3950"/>
                    <a:gd name="T52" fmla="*/ 3908 w 4200"/>
                    <a:gd name="T53" fmla="*/ 1607 h 3950"/>
                    <a:gd name="T54" fmla="*/ 201 w 4200"/>
                    <a:gd name="T55" fmla="*/ 1532 h 3950"/>
                    <a:gd name="T56" fmla="*/ 4036 w 4200"/>
                    <a:gd name="T57" fmla="*/ 1415 h 3950"/>
                    <a:gd name="T58" fmla="*/ 138 w 4200"/>
                    <a:gd name="T59" fmla="*/ 1287 h 3950"/>
                    <a:gd name="T60" fmla="*/ 3721 w 4200"/>
                    <a:gd name="T61" fmla="*/ 1069 h 3950"/>
                    <a:gd name="T62" fmla="*/ 484 w 4200"/>
                    <a:gd name="T63" fmla="*/ 1003 h 3950"/>
                    <a:gd name="T64" fmla="*/ 320 w 4200"/>
                    <a:gd name="T65" fmla="*/ 937 h 3950"/>
                    <a:gd name="T66" fmla="*/ 521 w 4200"/>
                    <a:gd name="T67" fmla="*/ 861 h 3950"/>
                    <a:gd name="T68" fmla="*/ 242 w 4200"/>
                    <a:gd name="T69" fmla="*/ 803 h 3950"/>
                    <a:gd name="T70" fmla="*/ 284 w 4200"/>
                    <a:gd name="T71" fmla="*/ 699 h 3950"/>
                    <a:gd name="T72" fmla="*/ 3889 w 4200"/>
                    <a:gd name="T73" fmla="*/ 616 h 3950"/>
                    <a:gd name="T74" fmla="*/ 3513 w 4200"/>
                    <a:gd name="T75" fmla="*/ 541 h 3950"/>
                    <a:gd name="T76" fmla="*/ 3403 w 4200"/>
                    <a:gd name="T77" fmla="*/ 419 h 3950"/>
                    <a:gd name="T78" fmla="*/ 3612 w 4200"/>
                    <a:gd name="T79" fmla="*/ 443 h 3950"/>
                    <a:gd name="T80" fmla="*/ 630 w 4200"/>
                    <a:gd name="T81" fmla="*/ 235 h 3950"/>
                    <a:gd name="T82" fmla="*/ 45 w 4200"/>
                    <a:gd name="T83" fmla="*/ 1546 h 3950"/>
                    <a:gd name="T84" fmla="*/ 502 w 4200"/>
                    <a:gd name="T85" fmla="*/ 3246 h 3950"/>
                    <a:gd name="T86" fmla="*/ 638 w 4200"/>
                    <a:gd name="T87" fmla="*/ 3708 h 3950"/>
                    <a:gd name="T88" fmla="*/ 2877 w 4200"/>
                    <a:gd name="T89" fmla="*/ 3523 h 3950"/>
                    <a:gd name="T90" fmla="*/ 3840 w 4200"/>
                    <a:gd name="T91" fmla="*/ 2816 h 3950"/>
                    <a:gd name="T92" fmla="*/ 4193 w 4200"/>
                    <a:gd name="T93" fmla="*/ 1840 h 3950"/>
                    <a:gd name="T94" fmla="*/ 3991 w 4200"/>
                    <a:gd name="T95" fmla="*/ 783 h 3950"/>
                    <a:gd name="T96" fmla="*/ 3522 w 4200"/>
                    <a:gd name="T97" fmla="*/ 891 h 3950"/>
                    <a:gd name="T98" fmla="*/ 3328 w 4200"/>
                    <a:gd name="T99" fmla="*/ 2483 h 3950"/>
                    <a:gd name="T100" fmla="*/ 1079 w 4200"/>
                    <a:gd name="T101" fmla="*/ 2719 h 3950"/>
                    <a:gd name="T102" fmla="*/ 690 w 4200"/>
                    <a:gd name="T103" fmla="*/ 913 h 3950"/>
                    <a:gd name="T104" fmla="*/ 1320 w 4200"/>
                    <a:gd name="T105" fmla="*/ 3761 h 3950"/>
                    <a:gd name="T106" fmla="*/ 903 w 4200"/>
                    <a:gd name="T107" fmla="*/ 3741 h 3950"/>
                    <a:gd name="T108" fmla="*/ 1856 w 4200"/>
                    <a:gd name="T109" fmla="*/ 3180 h 3950"/>
                    <a:gd name="T110" fmla="*/ 2287 w 4200"/>
                    <a:gd name="T111" fmla="*/ 3324 h 3950"/>
                    <a:gd name="T112" fmla="*/ 2873 w 4200"/>
                    <a:gd name="T113" fmla="*/ 3412 h 3950"/>
                    <a:gd name="T114" fmla="*/ 3110 w 4200"/>
                    <a:gd name="T115" fmla="*/ 3189 h 3950"/>
                    <a:gd name="T116" fmla="*/ 2565 w 4200"/>
                    <a:gd name="T117" fmla="*/ 3191 h 3950"/>
                    <a:gd name="T118" fmla="*/ 687 w 4200"/>
                    <a:gd name="T119" fmla="*/ 3180 h 3950"/>
                    <a:gd name="T120" fmla="*/ 1405 w 4200"/>
                    <a:gd name="T121" fmla="*/ 3410 h 3950"/>
                    <a:gd name="T122" fmla="*/ 1000 w 4200"/>
                    <a:gd name="T123" fmla="*/ 3130 h 3950"/>
                    <a:gd name="T124" fmla="*/ 903 w 4200"/>
                    <a:gd name="T125" fmla="*/ 3267 h 39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4200" h="3950">
                      <a:moveTo>
                        <a:pt x="3038" y="3141"/>
                      </a:moveTo>
                      <a:lnTo>
                        <a:pt x="3038" y="3141"/>
                      </a:lnTo>
                      <a:lnTo>
                        <a:pt x="3034" y="3149"/>
                      </a:lnTo>
                      <a:lnTo>
                        <a:pt x="3025" y="3163"/>
                      </a:lnTo>
                      <a:lnTo>
                        <a:pt x="3012" y="3179"/>
                      </a:lnTo>
                      <a:lnTo>
                        <a:pt x="2996" y="3196"/>
                      </a:lnTo>
                      <a:lnTo>
                        <a:pt x="2996" y="3196"/>
                      </a:lnTo>
                      <a:lnTo>
                        <a:pt x="2994" y="3191"/>
                      </a:lnTo>
                      <a:lnTo>
                        <a:pt x="2993" y="3184"/>
                      </a:lnTo>
                      <a:lnTo>
                        <a:pt x="2991" y="3177"/>
                      </a:lnTo>
                      <a:lnTo>
                        <a:pt x="2989" y="3168"/>
                      </a:lnTo>
                      <a:lnTo>
                        <a:pt x="2989" y="3168"/>
                      </a:lnTo>
                      <a:lnTo>
                        <a:pt x="2991" y="3160"/>
                      </a:lnTo>
                      <a:lnTo>
                        <a:pt x="2993" y="3153"/>
                      </a:lnTo>
                      <a:lnTo>
                        <a:pt x="2996" y="3144"/>
                      </a:lnTo>
                      <a:lnTo>
                        <a:pt x="3003" y="3137"/>
                      </a:lnTo>
                      <a:lnTo>
                        <a:pt x="3015" y="3122"/>
                      </a:lnTo>
                      <a:lnTo>
                        <a:pt x="3031" y="3106"/>
                      </a:lnTo>
                      <a:lnTo>
                        <a:pt x="3031" y="3106"/>
                      </a:lnTo>
                      <a:lnTo>
                        <a:pt x="3032" y="3111"/>
                      </a:lnTo>
                      <a:lnTo>
                        <a:pt x="3034" y="3118"/>
                      </a:lnTo>
                      <a:lnTo>
                        <a:pt x="3036" y="3127"/>
                      </a:lnTo>
                      <a:lnTo>
                        <a:pt x="3038" y="3141"/>
                      </a:lnTo>
                      <a:lnTo>
                        <a:pt x="3038" y="3141"/>
                      </a:lnTo>
                      <a:close/>
                      <a:moveTo>
                        <a:pt x="2699" y="3127"/>
                      </a:moveTo>
                      <a:lnTo>
                        <a:pt x="2699" y="3127"/>
                      </a:lnTo>
                      <a:lnTo>
                        <a:pt x="2693" y="3123"/>
                      </a:lnTo>
                      <a:lnTo>
                        <a:pt x="2688" y="3120"/>
                      </a:lnTo>
                      <a:lnTo>
                        <a:pt x="2678" y="3120"/>
                      </a:lnTo>
                      <a:lnTo>
                        <a:pt x="2678" y="3120"/>
                      </a:lnTo>
                      <a:lnTo>
                        <a:pt x="2685" y="3118"/>
                      </a:lnTo>
                      <a:lnTo>
                        <a:pt x="2692" y="3115"/>
                      </a:lnTo>
                      <a:lnTo>
                        <a:pt x="2699" y="3111"/>
                      </a:lnTo>
                      <a:lnTo>
                        <a:pt x="2705" y="3106"/>
                      </a:lnTo>
                      <a:lnTo>
                        <a:pt x="2705" y="3106"/>
                      </a:lnTo>
                      <a:lnTo>
                        <a:pt x="2704" y="3115"/>
                      </a:lnTo>
                      <a:lnTo>
                        <a:pt x="2702" y="3118"/>
                      </a:lnTo>
                      <a:lnTo>
                        <a:pt x="2700" y="3123"/>
                      </a:lnTo>
                      <a:lnTo>
                        <a:pt x="2699" y="3127"/>
                      </a:lnTo>
                      <a:lnTo>
                        <a:pt x="2699" y="3127"/>
                      </a:lnTo>
                      <a:close/>
                      <a:moveTo>
                        <a:pt x="1474" y="3154"/>
                      </a:moveTo>
                      <a:lnTo>
                        <a:pt x="1474" y="3154"/>
                      </a:lnTo>
                      <a:lnTo>
                        <a:pt x="1472" y="3168"/>
                      </a:lnTo>
                      <a:lnTo>
                        <a:pt x="1470" y="3180"/>
                      </a:lnTo>
                      <a:lnTo>
                        <a:pt x="1465" y="3193"/>
                      </a:lnTo>
                      <a:lnTo>
                        <a:pt x="1460" y="3203"/>
                      </a:lnTo>
                      <a:lnTo>
                        <a:pt x="1460" y="3203"/>
                      </a:lnTo>
                      <a:lnTo>
                        <a:pt x="1450" y="3196"/>
                      </a:lnTo>
                      <a:lnTo>
                        <a:pt x="1441" y="3184"/>
                      </a:lnTo>
                      <a:lnTo>
                        <a:pt x="1434" y="3174"/>
                      </a:lnTo>
                      <a:lnTo>
                        <a:pt x="1432" y="3167"/>
                      </a:lnTo>
                      <a:lnTo>
                        <a:pt x="1432" y="3161"/>
                      </a:lnTo>
                      <a:lnTo>
                        <a:pt x="1432" y="3161"/>
                      </a:lnTo>
                      <a:lnTo>
                        <a:pt x="1432" y="3153"/>
                      </a:lnTo>
                      <a:lnTo>
                        <a:pt x="1434" y="3146"/>
                      </a:lnTo>
                      <a:lnTo>
                        <a:pt x="1441" y="3130"/>
                      </a:lnTo>
                      <a:lnTo>
                        <a:pt x="1446" y="3115"/>
                      </a:lnTo>
                      <a:lnTo>
                        <a:pt x="1453" y="3099"/>
                      </a:lnTo>
                      <a:lnTo>
                        <a:pt x="1453" y="3099"/>
                      </a:lnTo>
                      <a:lnTo>
                        <a:pt x="1458" y="3104"/>
                      </a:lnTo>
                      <a:lnTo>
                        <a:pt x="1462" y="3111"/>
                      </a:lnTo>
                      <a:lnTo>
                        <a:pt x="1469" y="3127"/>
                      </a:lnTo>
                      <a:lnTo>
                        <a:pt x="1472" y="3142"/>
                      </a:lnTo>
                      <a:lnTo>
                        <a:pt x="1474" y="3154"/>
                      </a:lnTo>
                      <a:lnTo>
                        <a:pt x="1474" y="3154"/>
                      </a:lnTo>
                      <a:close/>
                      <a:moveTo>
                        <a:pt x="1211" y="3161"/>
                      </a:moveTo>
                      <a:lnTo>
                        <a:pt x="1211" y="3182"/>
                      </a:lnTo>
                      <a:lnTo>
                        <a:pt x="1197" y="3196"/>
                      </a:lnTo>
                      <a:lnTo>
                        <a:pt x="1169" y="3168"/>
                      </a:lnTo>
                      <a:lnTo>
                        <a:pt x="1169" y="3099"/>
                      </a:lnTo>
                      <a:lnTo>
                        <a:pt x="1169" y="3099"/>
                      </a:lnTo>
                      <a:lnTo>
                        <a:pt x="1185" y="3115"/>
                      </a:lnTo>
                      <a:lnTo>
                        <a:pt x="1199" y="3130"/>
                      </a:lnTo>
                      <a:lnTo>
                        <a:pt x="1204" y="3137"/>
                      </a:lnTo>
                      <a:lnTo>
                        <a:pt x="1207" y="3146"/>
                      </a:lnTo>
                      <a:lnTo>
                        <a:pt x="1209" y="3153"/>
                      </a:lnTo>
                      <a:lnTo>
                        <a:pt x="1211" y="3161"/>
                      </a:lnTo>
                      <a:lnTo>
                        <a:pt x="1211" y="3161"/>
                      </a:lnTo>
                      <a:close/>
                      <a:moveTo>
                        <a:pt x="3294" y="3113"/>
                      </a:moveTo>
                      <a:lnTo>
                        <a:pt x="3294" y="3113"/>
                      </a:lnTo>
                      <a:lnTo>
                        <a:pt x="3288" y="3115"/>
                      </a:lnTo>
                      <a:lnTo>
                        <a:pt x="3281" y="3116"/>
                      </a:lnTo>
                      <a:lnTo>
                        <a:pt x="3273" y="3118"/>
                      </a:lnTo>
                      <a:lnTo>
                        <a:pt x="3259" y="3120"/>
                      </a:lnTo>
                      <a:lnTo>
                        <a:pt x="3259" y="3120"/>
                      </a:lnTo>
                      <a:lnTo>
                        <a:pt x="3250" y="3118"/>
                      </a:lnTo>
                      <a:lnTo>
                        <a:pt x="3242" y="3115"/>
                      </a:lnTo>
                      <a:lnTo>
                        <a:pt x="3233" y="3108"/>
                      </a:lnTo>
                      <a:lnTo>
                        <a:pt x="3224" y="3099"/>
                      </a:lnTo>
                      <a:lnTo>
                        <a:pt x="3224" y="3099"/>
                      </a:lnTo>
                      <a:lnTo>
                        <a:pt x="3228" y="3097"/>
                      </a:lnTo>
                      <a:lnTo>
                        <a:pt x="3233" y="3096"/>
                      </a:lnTo>
                      <a:lnTo>
                        <a:pt x="3236" y="3094"/>
                      </a:lnTo>
                      <a:lnTo>
                        <a:pt x="3245" y="3092"/>
                      </a:lnTo>
                      <a:lnTo>
                        <a:pt x="3245" y="3092"/>
                      </a:lnTo>
                      <a:lnTo>
                        <a:pt x="3252" y="3092"/>
                      </a:lnTo>
                      <a:lnTo>
                        <a:pt x="3259" y="3094"/>
                      </a:lnTo>
                      <a:lnTo>
                        <a:pt x="3273" y="3099"/>
                      </a:lnTo>
                      <a:lnTo>
                        <a:pt x="3294" y="3113"/>
                      </a:lnTo>
                      <a:lnTo>
                        <a:pt x="3294" y="3113"/>
                      </a:lnTo>
                      <a:close/>
                      <a:moveTo>
                        <a:pt x="2768" y="3161"/>
                      </a:moveTo>
                      <a:lnTo>
                        <a:pt x="2768" y="3161"/>
                      </a:lnTo>
                      <a:lnTo>
                        <a:pt x="2766" y="3172"/>
                      </a:lnTo>
                      <a:lnTo>
                        <a:pt x="2764" y="3182"/>
                      </a:lnTo>
                      <a:lnTo>
                        <a:pt x="2754" y="3203"/>
                      </a:lnTo>
                      <a:lnTo>
                        <a:pt x="2754" y="3203"/>
                      </a:lnTo>
                      <a:lnTo>
                        <a:pt x="2740" y="3187"/>
                      </a:lnTo>
                      <a:lnTo>
                        <a:pt x="2733" y="3174"/>
                      </a:lnTo>
                      <a:lnTo>
                        <a:pt x="2728" y="3161"/>
                      </a:lnTo>
                      <a:lnTo>
                        <a:pt x="2726" y="3154"/>
                      </a:lnTo>
                      <a:lnTo>
                        <a:pt x="2726" y="3154"/>
                      </a:lnTo>
                      <a:lnTo>
                        <a:pt x="2728" y="3142"/>
                      </a:lnTo>
                      <a:lnTo>
                        <a:pt x="2735" y="3125"/>
                      </a:lnTo>
                      <a:lnTo>
                        <a:pt x="2747" y="3092"/>
                      </a:lnTo>
                      <a:lnTo>
                        <a:pt x="2747" y="3092"/>
                      </a:lnTo>
                      <a:lnTo>
                        <a:pt x="2761" y="3127"/>
                      </a:lnTo>
                      <a:lnTo>
                        <a:pt x="2766" y="3144"/>
                      </a:lnTo>
                      <a:lnTo>
                        <a:pt x="2768" y="3153"/>
                      </a:lnTo>
                      <a:lnTo>
                        <a:pt x="2768" y="3161"/>
                      </a:lnTo>
                      <a:lnTo>
                        <a:pt x="2768" y="3161"/>
                      </a:lnTo>
                      <a:close/>
                      <a:moveTo>
                        <a:pt x="976" y="3099"/>
                      </a:moveTo>
                      <a:lnTo>
                        <a:pt x="976" y="3099"/>
                      </a:lnTo>
                      <a:lnTo>
                        <a:pt x="967" y="3108"/>
                      </a:lnTo>
                      <a:lnTo>
                        <a:pt x="958" y="3115"/>
                      </a:lnTo>
                      <a:lnTo>
                        <a:pt x="948" y="3118"/>
                      </a:lnTo>
                      <a:lnTo>
                        <a:pt x="934" y="3120"/>
                      </a:lnTo>
                      <a:lnTo>
                        <a:pt x="934" y="3120"/>
                      </a:lnTo>
                      <a:lnTo>
                        <a:pt x="925" y="3118"/>
                      </a:lnTo>
                      <a:lnTo>
                        <a:pt x="919" y="3116"/>
                      </a:lnTo>
                      <a:lnTo>
                        <a:pt x="912" y="3115"/>
                      </a:lnTo>
                      <a:lnTo>
                        <a:pt x="906" y="3113"/>
                      </a:lnTo>
                      <a:lnTo>
                        <a:pt x="906" y="3113"/>
                      </a:lnTo>
                      <a:lnTo>
                        <a:pt x="913" y="3111"/>
                      </a:lnTo>
                      <a:lnTo>
                        <a:pt x="922" y="3108"/>
                      </a:lnTo>
                      <a:lnTo>
                        <a:pt x="931" y="3101"/>
                      </a:lnTo>
                      <a:lnTo>
                        <a:pt x="941" y="3092"/>
                      </a:lnTo>
                      <a:lnTo>
                        <a:pt x="976" y="3099"/>
                      </a:lnTo>
                      <a:close/>
                      <a:moveTo>
                        <a:pt x="3446" y="3134"/>
                      </a:moveTo>
                      <a:lnTo>
                        <a:pt x="3446" y="3134"/>
                      </a:lnTo>
                      <a:lnTo>
                        <a:pt x="3434" y="3135"/>
                      </a:lnTo>
                      <a:lnTo>
                        <a:pt x="3422" y="3137"/>
                      </a:lnTo>
                      <a:lnTo>
                        <a:pt x="3409" y="3142"/>
                      </a:lnTo>
                      <a:lnTo>
                        <a:pt x="3397" y="3148"/>
                      </a:lnTo>
                      <a:lnTo>
                        <a:pt x="3397" y="3148"/>
                      </a:lnTo>
                      <a:lnTo>
                        <a:pt x="3390" y="3146"/>
                      </a:lnTo>
                      <a:lnTo>
                        <a:pt x="3384" y="3146"/>
                      </a:lnTo>
                      <a:lnTo>
                        <a:pt x="3375" y="3148"/>
                      </a:lnTo>
                      <a:lnTo>
                        <a:pt x="3366" y="3151"/>
                      </a:lnTo>
                      <a:lnTo>
                        <a:pt x="3356" y="3156"/>
                      </a:lnTo>
                      <a:lnTo>
                        <a:pt x="3345" y="3161"/>
                      </a:lnTo>
                      <a:lnTo>
                        <a:pt x="3337" y="3168"/>
                      </a:lnTo>
                      <a:lnTo>
                        <a:pt x="3328" y="3175"/>
                      </a:lnTo>
                      <a:lnTo>
                        <a:pt x="3328" y="3175"/>
                      </a:lnTo>
                      <a:lnTo>
                        <a:pt x="3321" y="3170"/>
                      </a:lnTo>
                      <a:lnTo>
                        <a:pt x="3318" y="3168"/>
                      </a:lnTo>
                      <a:lnTo>
                        <a:pt x="3318" y="3168"/>
                      </a:lnTo>
                      <a:lnTo>
                        <a:pt x="3321" y="3168"/>
                      </a:lnTo>
                      <a:lnTo>
                        <a:pt x="3321" y="3168"/>
                      </a:lnTo>
                      <a:lnTo>
                        <a:pt x="3321" y="3154"/>
                      </a:lnTo>
                      <a:lnTo>
                        <a:pt x="3318" y="3148"/>
                      </a:lnTo>
                      <a:lnTo>
                        <a:pt x="3314" y="3141"/>
                      </a:lnTo>
                      <a:lnTo>
                        <a:pt x="3356" y="3120"/>
                      </a:lnTo>
                      <a:lnTo>
                        <a:pt x="3356" y="3120"/>
                      </a:lnTo>
                      <a:lnTo>
                        <a:pt x="3354" y="3115"/>
                      </a:lnTo>
                      <a:lnTo>
                        <a:pt x="3352" y="3111"/>
                      </a:lnTo>
                      <a:lnTo>
                        <a:pt x="3344" y="3103"/>
                      </a:lnTo>
                      <a:lnTo>
                        <a:pt x="3333" y="3094"/>
                      </a:lnTo>
                      <a:lnTo>
                        <a:pt x="3321" y="3085"/>
                      </a:lnTo>
                      <a:lnTo>
                        <a:pt x="3321" y="3085"/>
                      </a:lnTo>
                      <a:lnTo>
                        <a:pt x="3325" y="3084"/>
                      </a:lnTo>
                      <a:lnTo>
                        <a:pt x="3326" y="3082"/>
                      </a:lnTo>
                      <a:lnTo>
                        <a:pt x="3328" y="3080"/>
                      </a:lnTo>
                      <a:lnTo>
                        <a:pt x="3335" y="3078"/>
                      </a:lnTo>
                      <a:lnTo>
                        <a:pt x="3335" y="3078"/>
                      </a:lnTo>
                      <a:lnTo>
                        <a:pt x="3344" y="3080"/>
                      </a:lnTo>
                      <a:lnTo>
                        <a:pt x="3356" y="3085"/>
                      </a:lnTo>
                      <a:lnTo>
                        <a:pt x="3385" y="3101"/>
                      </a:lnTo>
                      <a:lnTo>
                        <a:pt x="3416" y="3120"/>
                      </a:lnTo>
                      <a:lnTo>
                        <a:pt x="3432" y="3127"/>
                      </a:lnTo>
                      <a:lnTo>
                        <a:pt x="3446" y="3134"/>
                      </a:lnTo>
                      <a:lnTo>
                        <a:pt x="3446" y="3134"/>
                      </a:lnTo>
                      <a:close/>
                      <a:moveTo>
                        <a:pt x="2989" y="3078"/>
                      </a:moveTo>
                      <a:lnTo>
                        <a:pt x="2989" y="3078"/>
                      </a:lnTo>
                      <a:lnTo>
                        <a:pt x="2977" y="3089"/>
                      </a:lnTo>
                      <a:lnTo>
                        <a:pt x="2965" y="3097"/>
                      </a:lnTo>
                      <a:lnTo>
                        <a:pt x="2941" y="3113"/>
                      </a:lnTo>
                      <a:lnTo>
                        <a:pt x="2941" y="3113"/>
                      </a:lnTo>
                      <a:lnTo>
                        <a:pt x="2923" y="3111"/>
                      </a:lnTo>
                      <a:lnTo>
                        <a:pt x="2913" y="3110"/>
                      </a:lnTo>
                      <a:lnTo>
                        <a:pt x="2904" y="3108"/>
                      </a:lnTo>
                      <a:lnTo>
                        <a:pt x="2899" y="3106"/>
                      </a:lnTo>
                      <a:lnTo>
                        <a:pt x="2899" y="3106"/>
                      </a:lnTo>
                      <a:lnTo>
                        <a:pt x="2901" y="3099"/>
                      </a:lnTo>
                      <a:lnTo>
                        <a:pt x="2908" y="3092"/>
                      </a:lnTo>
                      <a:lnTo>
                        <a:pt x="2916" y="3085"/>
                      </a:lnTo>
                      <a:lnTo>
                        <a:pt x="2927" y="3078"/>
                      </a:lnTo>
                      <a:lnTo>
                        <a:pt x="2989" y="3078"/>
                      </a:lnTo>
                      <a:close/>
                      <a:moveTo>
                        <a:pt x="1135" y="3127"/>
                      </a:moveTo>
                      <a:lnTo>
                        <a:pt x="1135" y="3127"/>
                      </a:lnTo>
                      <a:lnTo>
                        <a:pt x="1135" y="3139"/>
                      </a:lnTo>
                      <a:lnTo>
                        <a:pt x="1135" y="3146"/>
                      </a:lnTo>
                      <a:lnTo>
                        <a:pt x="1131" y="3149"/>
                      </a:lnTo>
                      <a:lnTo>
                        <a:pt x="1128" y="3154"/>
                      </a:lnTo>
                      <a:lnTo>
                        <a:pt x="1128" y="3154"/>
                      </a:lnTo>
                      <a:lnTo>
                        <a:pt x="1121" y="3153"/>
                      </a:lnTo>
                      <a:lnTo>
                        <a:pt x="1112" y="3146"/>
                      </a:lnTo>
                      <a:lnTo>
                        <a:pt x="1104" y="3137"/>
                      </a:lnTo>
                      <a:lnTo>
                        <a:pt x="1102" y="3132"/>
                      </a:lnTo>
                      <a:lnTo>
                        <a:pt x="1100" y="3127"/>
                      </a:lnTo>
                      <a:lnTo>
                        <a:pt x="1100" y="3078"/>
                      </a:lnTo>
                      <a:lnTo>
                        <a:pt x="1100" y="3078"/>
                      </a:lnTo>
                      <a:lnTo>
                        <a:pt x="1109" y="3082"/>
                      </a:lnTo>
                      <a:lnTo>
                        <a:pt x="1117" y="3087"/>
                      </a:lnTo>
                      <a:lnTo>
                        <a:pt x="1123" y="3094"/>
                      </a:lnTo>
                      <a:lnTo>
                        <a:pt x="1128" y="3099"/>
                      </a:lnTo>
                      <a:lnTo>
                        <a:pt x="1131" y="3108"/>
                      </a:lnTo>
                      <a:lnTo>
                        <a:pt x="1133" y="3115"/>
                      </a:lnTo>
                      <a:lnTo>
                        <a:pt x="1135" y="3127"/>
                      </a:lnTo>
                      <a:lnTo>
                        <a:pt x="1135" y="3127"/>
                      </a:lnTo>
                      <a:close/>
                      <a:moveTo>
                        <a:pt x="879" y="3085"/>
                      </a:moveTo>
                      <a:lnTo>
                        <a:pt x="879" y="3085"/>
                      </a:lnTo>
                      <a:lnTo>
                        <a:pt x="872" y="3090"/>
                      </a:lnTo>
                      <a:lnTo>
                        <a:pt x="865" y="3096"/>
                      </a:lnTo>
                      <a:lnTo>
                        <a:pt x="844" y="3106"/>
                      </a:lnTo>
                      <a:lnTo>
                        <a:pt x="844" y="3106"/>
                      </a:lnTo>
                      <a:lnTo>
                        <a:pt x="846" y="3111"/>
                      </a:lnTo>
                      <a:lnTo>
                        <a:pt x="848" y="3116"/>
                      </a:lnTo>
                      <a:lnTo>
                        <a:pt x="856" y="3125"/>
                      </a:lnTo>
                      <a:lnTo>
                        <a:pt x="868" y="3134"/>
                      </a:lnTo>
                      <a:lnTo>
                        <a:pt x="879" y="3141"/>
                      </a:lnTo>
                      <a:lnTo>
                        <a:pt x="879" y="3141"/>
                      </a:lnTo>
                      <a:lnTo>
                        <a:pt x="880" y="3156"/>
                      </a:lnTo>
                      <a:lnTo>
                        <a:pt x="882" y="3165"/>
                      </a:lnTo>
                      <a:lnTo>
                        <a:pt x="884" y="3167"/>
                      </a:lnTo>
                      <a:lnTo>
                        <a:pt x="886" y="3168"/>
                      </a:lnTo>
                      <a:lnTo>
                        <a:pt x="886" y="3168"/>
                      </a:lnTo>
                      <a:lnTo>
                        <a:pt x="889" y="3170"/>
                      </a:lnTo>
                      <a:lnTo>
                        <a:pt x="887" y="3172"/>
                      </a:lnTo>
                      <a:lnTo>
                        <a:pt x="880" y="3174"/>
                      </a:lnTo>
                      <a:lnTo>
                        <a:pt x="872" y="3175"/>
                      </a:lnTo>
                      <a:lnTo>
                        <a:pt x="872" y="3175"/>
                      </a:lnTo>
                      <a:lnTo>
                        <a:pt x="867" y="3174"/>
                      </a:lnTo>
                      <a:lnTo>
                        <a:pt x="863" y="3168"/>
                      </a:lnTo>
                      <a:lnTo>
                        <a:pt x="860" y="3163"/>
                      </a:lnTo>
                      <a:lnTo>
                        <a:pt x="856" y="3156"/>
                      </a:lnTo>
                      <a:lnTo>
                        <a:pt x="848" y="3151"/>
                      </a:lnTo>
                      <a:lnTo>
                        <a:pt x="837" y="3146"/>
                      </a:lnTo>
                      <a:lnTo>
                        <a:pt x="823" y="3144"/>
                      </a:lnTo>
                      <a:lnTo>
                        <a:pt x="803" y="3148"/>
                      </a:lnTo>
                      <a:lnTo>
                        <a:pt x="803" y="3148"/>
                      </a:lnTo>
                      <a:lnTo>
                        <a:pt x="791" y="3142"/>
                      </a:lnTo>
                      <a:lnTo>
                        <a:pt x="778" y="3137"/>
                      </a:lnTo>
                      <a:lnTo>
                        <a:pt x="766" y="3135"/>
                      </a:lnTo>
                      <a:lnTo>
                        <a:pt x="754" y="3134"/>
                      </a:lnTo>
                      <a:lnTo>
                        <a:pt x="754" y="3134"/>
                      </a:lnTo>
                      <a:lnTo>
                        <a:pt x="782" y="3122"/>
                      </a:lnTo>
                      <a:lnTo>
                        <a:pt x="810" y="3108"/>
                      </a:lnTo>
                      <a:lnTo>
                        <a:pt x="837" y="3094"/>
                      </a:lnTo>
                      <a:lnTo>
                        <a:pt x="865" y="3078"/>
                      </a:lnTo>
                      <a:lnTo>
                        <a:pt x="865" y="3078"/>
                      </a:lnTo>
                      <a:lnTo>
                        <a:pt x="870" y="3082"/>
                      </a:lnTo>
                      <a:lnTo>
                        <a:pt x="874" y="3084"/>
                      </a:lnTo>
                      <a:lnTo>
                        <a:pt x="879" y="3085"/>
                      </a:lnTo>
                      <a:lnTo>
                        <a:pt x="879" y="3085"/>
                      </a:lnTo>
                      <a:close/>
                      <a:moveTo>
                        <a:pt x="3072" y="3154"/>
                      </a:moveTo>
                      <a:lnTo>
                        <a:pt x="3072" y="3154"/>
                      </a:lnTo>
                      <a:lnTo>
                        <a:pt x="3070" y="3149"/>
                      </a:lnTo>
                      <a:lnTo>
                        <a:pt x="3069" y="3146"/>
                      </a:lnTo>
                      <a:lnTo>
                        <a:pt x="3067" y="3139"/>
                      </a:lnTo>
                      <a:lnTo>
                        <a:pt x="3065" y="3127"/>
                      </a:lnTo>
                      <a:lnTo>
                        <a:pt x="3065" y="3127"/>
                      </a:lnTo>
                      <a:lnTo>
                        <a:pt x="3065" y="3122"/>
                      </a:lnTo>
                      <a:lnTo>
                        <a:pt x="3067" y="3115"/>
                      </a:lnTo>
                      <a:lnTo>
                        <a:pt x="3076" y="3101"/>
                      </a:lnTo>
                      <a:lnTo>
                        <a:pt x="3086" y="3087"/>
                      </a:lnTo>
                      <a:lnTo>
                        <a:pt x="3100" y="3071"/>
                      </a:lnTo>
                      <a:lnTo>
                        <a:pt x="3100" y="3071"/>
                      </a:lnTo>
                      <a:lnTo>
                        <a:pt x="3098" y="3078"/>
                      </a:lnTo>
                      <a:lnTo>
                        <a:pt x="3098" y="3089"/>
                      </a:lnTo>
                      <a:lnTo>
                        <a:pt x="3096" y="3115"/>
                      </a:lnTo>
                      <a:lnTo>
                        <a:pt x="3095" y="3129"/>
                      </a:lnTo>
                      <a:lnTo>
                        <a:pt x="3089" y="3141"/>
                      </a:lnTo>
                      <a:lnTo>
                        <a:pt x="3088" y="3146"/>
                      </a:lnTo>
                      <a:lnTo>
                        <a:pt x="3083" y="3149"/>
                      </a:lnTo>
                      <a:lnTo>
                        <a:pt x="3077" y="3153"/>
                      </a:lnTo>
                      <a:lnTo>
                        <a:pt x="3072" y="3154"/>
                      </a:lnTo>
                      <a:lnTo>
                        <a:pt x="3072" y="3154"/>
                      </a:lnTo>
                      <a:close/>
                      <a:moveTo>
                        <a:pt x="1301" y="3106"/>
                      </a:moveTo>
                      <a:lnTo>
                        <a:pt x="1301" y="3106"/>
                      </a:lnTo>
                      <a:lnTo>
                        <a:pt x="1296" y="3108"/>
                      </a:lnTo>
                      <a:lnTo>
                        <a:pt x="1290" y="3110"/>
                      </a:lnTo>
                      <a:lnTo>
                        <a:pt x="1282" y="3111"/>
                      </a:lnTo>
                      <a:lnTo>
                        <a:pt x="1273" y="3113"/>
                      </a:lnTo>
                      <a:lnTo>
                        <a:pt x="1273" y="3113"/>
                      </a:lnTo>
                      <a:lnTo>
                        <a:pt x="1266" y="3113"/>
                      </a:lnTo>
                      <a:lnTo>
                        <a:pt x="1258" y="3111"/>
                      </a:lnTo>
                      <a:lnTo>
                        <a:pt x="1251" y="3108"/>
                      </a:lnTo>
                      <a:lnTo>
                        <a:pt x="1244" y="3103"/>
                      </a:lnTo>
                      <a:lnTo>
                        <a:pt x="1230" y="3092"/>
                      </a:lnTo>
                      <a:lnTo>
                        <a:pt x="1218" y="3078"/>
                      </a:lnTo>
                      <a:lnTo>
                        <a:pt x="1218" y="3078"/>
                      </a:lnTo>
                      <a:lnTo>
                        <a:pt x="1226" y="3077"/>
                      </a:lnTo>
                      <a:lnTo>
                        <a:pt x="1237" y="3075"/>
                      </a:lnTo>
                      <a:lnTo>
                        <a:pt x="1245" y="3073"/>
                      </a:lnTo>
                      <a:lnTo>
                        <a:pt x="1259" y="3071"/>
                      </a:lnTo>
                      <a:lnTo>
                        <a:pt x="1259" y="3071"/>
                      </a:lnTo>
                      <a:lnTo>
                        <a:pt x="1264" y="3073"/>
                      </a:lnTo>
                      <a:lnTo>
                        <a:pt x="1271" y="3075"/>
                      </a:lnTo>
                      <a:lnTo>
                        <a:pt x="1284" y="3084"/>
                      </a:lnTo>
                      <a:lnTo>
                        <a:pt x="1294" y="3094"/>
                      </a:lnTo>
                      <a:lnTo>
                        <a:pt x="1301" y="3106"/>
                      </a:lnTo>
                      <a:lnTo>
                        <a:pt x="1301" y="3106"/>
                      </a:lnTo>
                      <a:close/>
                      <a:moveTo>
                        <a:pt x="3044" y="3065"/>
                      </a:moveTo>
                      <a:lnTo>
                        <a:pt x="3044" y="3065"/>
                      </a:lnTo>
                      <a:lnTo>
                        <a:pt x="3050" y="3061"/>
                      </a:lnTo>
                      <a:lnTo>
                        <a:pt x="3053" y="3059"/>
                      </a:lnTo>
                      <a:lnTo>
                        <a:pt x="3058" y="3058"/>
                      </a:lnTo>
                      <a:lnTo>
                        <a:pt x="3058" y="3058"/>
                      </a:lnTo>
                      <a:lnTo>
                        <a:pt x="3057" y="3061"/>
                      </a:lnTo>
                      <a:lnTo>
                        <a:pt x="3055" y="3063"/>
                      </a:lnTo>
                      <a:lnTo>
                        <a:pt x="3044" y="3065"/>
                      </a:lnTo>
                      <a:lnTo>
                        <a:pt x="3044" y="3065"/>
                      </a:lnTo>
                      <a:close/>
                      <a:moveTo>
                        <a:pt x="1149" y="3058"/>
                      </a:moveTo>
                      <a:lnTo>
                        <a:pt x="1149" y="3058"/>
                      </a:lnTo>
                      <a:lnTo>
                        <a:pt x="1147" y="3061"/>
                      </a:lnTo>
                      <a:lnTo>
                        <a:pt x="1145" y="3063"/>
                      </a:lnTo>
                      <a:lnTo>
                        <a:pt x="1143" y="3061"/>
                      </a:lnTo>
                      <a:lnTo>
                        <a:pt x="1142" y="3058"/>
                      </a:lnTo>
                      <a:lnTo>
                        <a:pt x="1149" y="3058"/>
                      </a:lnTo>
                      <a:close/>
                      <a:moveTo>
                        <a:pt x="3294" y="3058"/>
                      </a:moveTo>
                      <a:lnTo>
                        <a:pt x="3294" y="3058"/>
                      </a:lnTo>
                      <a:lnTo>
                        <a:pt x="3287" y="3059"/>
                      </a:lnTo>
                      <a:lnTo>
                        <a:pt x="3280" y="3061"/>
                      </a:lnTo>
                      <a:lnTo>
                        <a:pt x="3273" y="3063"/>
                      </a:lnTo>
                      <a:lnTo>
                        <a:pt x="3266" y="3065"/>
                      </a:lnTo>
                      <a:lnTo>
                        <a:pt x="3273" y="3044"/>
                      </a:lnTo>
                      <a:lnTo>
                        <a:pt x="3273" y="3044"/>
                      </a:lnTo>
                      <a:lnTo>
                        <a:pt x="3278" y="3047"/>
                      </a:lnTo>
                      <a:lnTo>
                        <a:pt x="3283" y="3051"/>
                      </a:lnTo>
                      <a:lnTo>
                        <a:pt x="3288" y="3054"/>
                      </a:lnTo>
                      <a:lnTo>
                        <a:pt x="3294" y="3058"/>
                      </a:lnTo>
                      <a:lnTo>
                        <a:pt x="3294" y="3058"/>
                      </a:lnTo>
                      <a:close/>
                      <a:moveTo>
                        <a:pt x="941" y="3058"/>
                      </a:moveTo>
                      <a:lnTo>
                        <a:pt x="941" y="3058"/>
                      </a:lnTo>
                      <a:lnTo>
                        <a:pt x="934" y="3061"/>
                      </a:lnTo>
                      <a:lnTo>
                        <a:pt x="927" y="3063"/>
                      </a:lnTo>
                      <a:lnTo>
                        <a:pt x="920" y="3061"/>
                      </a:lnTo>
                      <a:lnTo>
                        <a:pt x="913" y="3058"/>
                      </a:lnTo>
                      <a:lnTo>
                        <a:pt x="913" y="3058"/>
                      </a:lnTo>
                      <a:lnTo>
                        <a:pt x="912" y="3058"/>
                      </a:lnTo>
                      <a:lnTo>
                        <a:pt x="912" y="3056"/>
                      </a:lnTo>
                      <a:lnTo>
                        <a:pt x="917" y="3052"/>
                      </a:lnTo>
                      <a:lnTo>
                        <a:pt x="934" y="3044"/>
                      </a:lnTo>
                      <a:lnTo>
                        <a:pt x="934" y="3044"/>
                      </a:lnTo>
                      <a:lnTo>
                        <a:pt x="936" y="3051"/>
                      </a:lnTo>
                      <a:lnTo>
                        <a:pt x="938" y="3056"/>
                      </a:lnTo>
                      <a:lnTo>
                        <a:pt x="939" y="3058"/>
                      </a:lnTo>
                      <a:lnTo>
                        <a:pt x="941" y="3058"/>
                      </a:lnTo>
                      <a:lnTo>
                        <a:pt x="941" y="3058"/>
                      </a:lnTo>
                      <a:close/>
                      <a:moveTo>
                        <a:pt x="2830" y="3092"/>
                      </a:moveTo>
                      <a:lnTo>
                        <a:pt x="2830" y="3092"/>
                      </a:lnTo>
                      <a:lnTo>
                        <a:pt x="2828" y="3103"/>
                      </a:lnTo>
                      <a:lnTo>
                        <a:pt x="2827" y="3113"/>
                      </a:lnTo>
                      <a:lnTo>
                        <a:pt x="2816" y="3134"/>
                      </a:lnTo>
                      <a:lnTo>
                        <a:pt x="2816" y="3134"/>
                      </a:lnTo>
                      <a:lnTo>
                        <a:pt x="2806" y="3127"/>
                      </a:lnTo>
                      <a:lnTo>
                        <a:pt x="2797" y="3118"/>
                      </a:lnTo>
                      <a:lnTo>
                        <a:pt x="2790" y="3110"/>
                      </a:lnTo>
                      <a:lnTo>
                        <a:pt x="2788" y="3104"/>
                      </a:lnTo>
                      <a:lnTo>
                        <a:pt x="2788" y="3099"/>
                      </a:lnTo>
                      <a:lnTo>
                        <a:pt x="2788" y="3099"/>
                      </a:lnTo>
                      <a:lnTo>
                        <a:pt x="2788" y="3090"/>
                      </a:lnTo>
                      <a:lnTo>
                        <a:pt x="2790" y="3084"/>
                      </a:lnTo>
                      <a:lnTo>
                        <a:pt x="2797" y="3068"/>
                      </a:lnTo>
                      <a:lnTo>
                        <a:pt x="2806" y="3052"/>
                      </a:lnTo>
                      <a:lnTo>
                        <a:pt x="2816" y="3037"/>
                      </a:lnTo>
                      <a:lnTo>
                        <a:pt x="2816" y="3037"/>
                      </a:lnTo>
                      <a:lnTo>
                        <a:pt x="2821" y="3049"/>
                      </a:lnTo>
                      <a:lnTo>
                        <a:pt x="2827" y="3061"/>
                      </a:lnTo>
                      <a:lnTo>
                        <a:pt x="2828" y="3077"/>
                      </a:lnTo>
                      <a:lnTo>
                        <a:pt x="2830" y="3092"/>
                      </a:lnTo>
                      <a:lnTo>
                        <a:pt x="2830" y="3092"/>
                      </a:lnTo>
                      <a:close/>
                      <a:moveTo>
                        <a:pt x="1412" y="3099"/>
                      </a:moveTo>
                      <a:lnTo>
                        <a:pt x="1412" y="3099"/>
                      </a:lnTo>
                      <a:lnTo>
                        <a:pt x="1410" y="3108"/>
                      </a:lnTo>
                      <a:lnTo>
                        <a:pt x="1408" y="3116"/>
                      </a:lnTo>
                      <a:lnTo>
                        <a:pt x="1398" y="3134"/>
                      </a:lnTo>
                      <a:lnTo>
                        <a:pt x="1398" y="3134"/>
                      </a:lnTo>
                      <a:lnTo>
                        <a:pt x="1389" y="3127"/>
                      </a:lnTo>
                      <a:lnTo>
                        <a:pt x="1382" y="3120"/>
                      </a:lnTo>
                      <a:lnTo>
                        <a:pt x="1377" y="3113"/>
                      </a:lnTo>
                      <a:lnTo>
                        <a:pt x="1373" y="3108"/>
                      </a:lnTo>
                      <a:lnTo>
                        <a:pt x="1370" y="3099"/>
                      </a:lnTo>
                      <a:lnTo>
                        <a:pt x="1370" y="3092"/>
                      </a:lnTo>
                      <a:lnTo>
                        <a:pt x="1370" y="3092"/>
                      </a:lnTo>
                      <a:lnTo>
                        <a:pt x="1372" y="3080"/>
                      </a:lnTo>
                      <a:lnTo>
                        <a:pt x="1375" y="3066"/>
                      </a:lnTo>
                      <a:lnTo>
                        <a:pt x="1384" y="3037"/>
                      </a:lnTo>
                      <a:lnTo>
                        <a:pt x="1384" y="3037"/>
                      </a:lnTo>
                      <a:lnTo>
                        <a:pt x="1394" y="3052"/>
                      </a:lnTo>
                      <a:lnTo>
                        <a:pt x="1403" y="3068"/>
                      </a:lnTo>
                      <a:lnTo>
                        <a:pt x="1410" y="3084"/>
                      </a:lnTo>
                      <a:lnTo>
                        <a:pt x="1412" y="3090"/>
                      </a:lnTo>
                      <a:lnTo>
                        <a:pt x="1412" y="3099"/>
                      </a:lnTo>
                      <a:lnTo>
                        <a:pt x="1412" y="3099"/>
                      </a:lnTo>
                      <a:close/>
                      <a:moveTo>
                        <a:pt x="3169" y="3058"/>
                      </a:moveTo>
                      <a:lnTo>
                        <a:pt x="3169" y="3058"/>
                      </a:lnTo>
                      <a:lnTo>
                        <a:pt x="3167" y="3065"/>
                      </a:lnTo>
                      <a:lnTo>
                        <a:pt x="3164" y="3078"/>
                      </a:lnTo>
                      <a:lnTo>
                        <a:pt x="3159" y="3087"/>
                      </a:lnTo>
                      <a:lnTo>
                        <a:pt x="3155" y="3096"/>
                      </a:lnTo>
                      <a:lnTo>
                        <a:pt x="3148" y="3103"/>
                      </a:lnTo>
                      <a:lnTo>
                        <a:pt x="3141" y="3106"/>
                      </a:lnTo>
                      <a:lnTo>
                        <a:pt x="3141" y="3106"/>
                      </a:lnTo>
                      <a:lnTo>
                        <a:pt x="3140" y="3101"/>
                      </a:lnTo>
                      <a:lnTo>
                        <a:pt x="3138" y="3097"/>
                      </a:lnTo>
                      <a:lnTo>
                        <a:pt x="3136" y="3090"/>
                      </a:lnTo>
                      <a:lnTo>
                        <a:pt x="3134" y="3078"/>
                      </a:lnTo>
                      <a:lnTo>
                        <a:pt x="3134" y="3078"/>
                      </a:lnTo>
                      <a:lnTo>
                        <a:pt x="3134" y="3073"/>
                      </a:lnTo>
                      <a:lnTo>
                        <a:pt x="3136" y="3066"/>
                      </a:lnTo>
                      <a:lnTo>
                        <a:pt x="3143" y="3054"/>
                      </a:lnTo>
                      <a:lnTo>
                        <a:pt x="3152" y="3042"/>
                      </a:lnTo>
                      <a:lnTo>
                        <a:pt x="3162" y="3030"/>
                      </a:lnTo>
                      <a:lnTo>
                        <a:pt x="3162" y="3030"/>
                      </a:lnTo>
                      <a:lnTo>
                        <a:pt x="3164" y="3033"/>
                      </a:lnTo>
                      <a:lnTo>
                        <a:pt x="3166" y="3039"/>
                      </a:lnTo>
                      <a:lnTo>
                        <a:pt x="3167" y="3046"/>
                      </a:lnTo>
                      <a:lnTo>
                        <a:pt x="3169" y="3058"/>
                      </a:lnTo>
                      <a:lnTo>
                        <a:pt x="3169" y="3058"/>
                      </a:lnTo>
                      <a:close/>
                      <a:moveTo>
                        <a:pt x="1066" y="3078"/>
                      </a:moveTo>
                      <a:lnTo>
                        <a:pt x="1066" y="3078"/>
                      </a:lnTo>
                      <a:lnTo>
                        <a:pt x="1066" y="3090"/>
                      </a:lnTo>
                      <a:lnTo>
                        <a:pt x="1066" y="3097"/>
                      </a:lnTo>
                      <a:lnTo>
                        <a:pt x="1062" y="3101"/>
                      </a:lnTo>
                      <a:lnTo>
                        <a:pt x="1059" y="3106"/>
                      </a:lnTo>
                      <a:lnTo>
                        <a:pt x="1059" y="3106"/>
                      </a:lnTo>
                      <a:lnTo>
                        <a:pt x="1048" y="3099"/>
                      </a:lnTo>
                      <a:lnTo>
                        <a:pt x="1040" y="3087"/>
                      </a:lnTo>
                      <a:lnTo>
                        <a:pt x="1033" y="3077"/>
                      </a:lnTo>
                      <a:lnTo>
                        <a:pt x="1031" y="3070"/>
                      </a:lnTo>
                      <a:lnTo>
                        <a:pt x="1031" y="3065"/>
                      </a:lnTo>
                      <a:lnTo>
                        <a:pt x="1031" y="3065"/>
                      </a:lnTo>
                      <a:lnTo>
                        <a:pt x="1033" y="3052"/>
                      </a:lnTo>
                      <a:lnTo>
                        <a:pt x="1034" y="3044"/>
                      </a:lnTo>
                      <a:lnTo>
                        <a:pt x="1036" y="3039"/>
                      </a:lnTo>
                      <a:lnTo>
                        <a:pt x="1038" y="3030"/>
                      </a:lnTo>
                      <a:lnTo>
                        <a:pt x="1038" y="3030"/>
                      </a:lnTo>
                      <a:lnTo>
                        <a:pt x="1048" y="3042"/>
                      </a:lnTo>
                      <a:lnTo>
                        <a:pt x="1057" y="3054"/>
                      </a:lnTo>
                      <a:lnTo>
                        <a:pt x="1064" y="3066"/>
                      </a:lnTo>
                      <a:lnTo>
                        <a:pt x="1066" y="3073"/>
                      </a:lnTo>
                      <a:lnTo>
                        <a:pt x="1066" y="3078"/>
                      </a:lnTo>
                      <a:lnTo>
                        <a:pt x="1066" y="3078"/>
                      </a:lnTo>
                      <a:close/>
                      <a:moveTo>
                        <a:pt x="3224" y="3037"/>
                      </a:moveTo>
                      <a:lnTo>
                        <a:pt x="3224" y="3037"/>
                      </a:lnTo>
                      <a:lnTo>
                        <a:pt x="3223" y="3051"/>
                      </a:lnTo>
                      <a:lnTo>
                        <a:pt x="3219" y="3059"/>
                      </a:lnTo>
                      <a:lnTo>
                        <a:pt x="3212" y="3066"/>
                      </a:lnTo>
                      <a:lnTo>
                        <a:pt x="3204" y="3071"/>
                      </a:lnTo>
                      <a:lnTo>
                        <a:pt x="3204" y="3071"/>
                      </a:lnTo>
                      <a:lnTo>
                        <a:pt x="3202" y="3071"/>
                      </a:lnTo>
                      <a:lnTo>
                        <a:pt x="3200" y="3070"/>
                      </a:lnTo>
                      <a:lnTo>
                        <a:pt x="3198" y="3066"/>
                      </a:lnTo>
                      <a:lnTo>
                        <a:pt x="3197" y="3058"/>
                      </a:lnTo>
                      <a:lnTo>
                        <a:pt x="3197" y="3058"/>
                      </a:lnTo>
                      <a:lnTo>
                        <a:pt x="3197" y="3051"/>
                      </a:lnTo>
                      <a:lnTo>
                        <a:pt x="3198" y="3044"/>
                      </a:lnTo>
                      <a:lnTo>
                        <a:pt x="3205" y="3033"/>
                      </a:lnTo>
                      <a:lnTo>
                        <a:pt x="3211" y="3025"/>
                      </a:lnTo>
                      <a:lnTo>
                        <a:pt x="3217" y="3016"/>
                      </a:lnTo>
                      <a:lnTo>
                        <a:pt x="3217" y="3016"/>
                      </a:lnTo>
                      <a:lnTo>
                        <a:pt x="3221" y="3020"/>
                      </a:lnTo>
                      <a:lnTo>
                        <a:pt x="3224" y="3023"/>
                      </a:lnTo>
                      <a:lnTo>
                        <a:pt x="3224" y="3037"/>
                      </a:lnTo>
                      <a:lnTo>
                        <a:pt x="3224" y="3037"/>
                      </a:lnTo>
                      <a:close/>
                      <a:moveTo>
                        <a:pt x="3128" y="3016"/>
                      </a:moveTo>
                      <a:lnTo>
                        <a:pt x="3128" y="3016"/>
                      </a:lnTo>
                      <a:lnTo>
                        <a:pt x="3122" y="3021"/>
                      </a:lnTo>
                      <a:lnTo>
                        <a:pt x="3115" y="3025"/>
                      </a:lnTo>
                      <a:lnTo>
                        <a:pt x="3105" y="3028"/>
                      </a:lnTo>
                      <a:lnTo>
                        <a:pt x="3093" y="3033"/>
                      </a:lnTo>
                      <a:lnTo>
                        <a:pt x="3086" y="3037"/>
                      </a:lnTo>
                      <a:lnTo>
                        <a:pt x="3093" y="3016"/>
                      </a:lnTo>
                      <a:lnTo>
                        <a:pt x="3128" y="3016"/>
                      </a:lnTo>
                      <a:close/>
                      <a:moveTo>
                        <a:pt x="1121" y="3030"/>
                      </a:moveTo>
                      <a:lnTo>
                        <a:pt x="1105" y="3025"/>
                      </a:lnTo>
                      <a:lnTo>
                        <a:pt x="1105" y="3025"/>
                      </a:lnTo>
                      <a:lnTo>
                        <a:pt x="1121" y="3030"/>
                      </a:lnTo>
                      <a:lnTo>
                        <a:pt x="1121" y="3030"/>
                      </a:lnTo>
                      <a:close/>
                      <a:moveTo>
                        <a:pt x="1105" y="3025"/>
                      </a:moveTo>
                      <a:lnTo>
                        <a:pt x="1105" y="3025"/>
                      </a:lnTo>
                      <a:lnTo>
                        <a:pt x="1090" y="3023"/>
                      </a:lnTo>
                      <a:lnTo>
                        <a:pt x="1081" y="3023"/>
                      </a:lnTo>
                      <a:lnTo>
                        <a:pt x="1076" y="3021"/>
                      </a:lnTo>
                      <a:lnTo>
                        <a:pt x="1072" y="3016"/>
                      </a:lnTo>
                      <a:lnTo>
                        <a:pt x="1105" y="3025"/>
                      </a:lnTo>
                      <a:close/>
                      <a:moveTo>
                        <a:pt x="996" y="3071"/>
                      </a:moveTo>
                      <a:lnTo>
                        <a:pt x="996" y="3071"/>
                      </a:lnTo>
                      <a:lnTo>
                        <a:pt x="988" y="3066"/>
                      </a:lnTo>
                      <a:lnTo>
                        <a:pt x="981" y="3059"/>
                      </a:lnTo>
                      <a:lnTo>
                        <a:pt x="977" y="3051"/>
                      </a:lnTo>
                      <a:lnTo>
                        <a:pt x="976" y="3037"/>
                      </a:lnTo>
                      <a:lnTo>
                        <a:pt x="976" y="3037"/>
                      </a:lnTo>
                      <a:lnTo>
                        <a:pt x="977" y="3028"/>
                      </a:lnTo>
                      <a:lnTo>
                        <a:pt x="979" y="3023"/>
                      </a:lnTo>
                      <a:lnTo>
                        <a:pt x="981" y="3020"/>
                      </a:lnTo>
                      <a:lnTo>
                        <a:pt x="983" y="3016"/>
                      </a:lnTo>
                      <a:lnTo>
                        <a:pt x="983" y="3016"/>
                      </a:lnTo>
                      <a:lnTo>
                        <a:pt x="986" y="3023"/>
                      </a:lnTo>
                      <a:lnTo>
                        <a:pt x="989" y="3028"/>
                      </a:lnTo>
                      <a:lnTo>
                        <a:pt x="995" y="3035"/>
                      </a:lnTo>
                      <a:lnTo>
                        <a:pt x="996" y="3040"/>
                      </a:lnTo>
                      <a:lnTo>
                        <a:pt x="998" y="3049"/>
                      </a:lnTo>
                      <a:lnTo>
                        <a:pt x="998" y="3058"/>
                      </a:lnTo>
                      <a:lnTo>
                        <a:pt x="996" y="3071"/>
                      </a:lnTo>
                      <a:lnTo>
                        <a:pt x="996" y="3071"/>
                      </a:lnTo>
                      <a:close/>
                      <a:moveTo>
                        <a:pt x="3038" y="3023"/>
                      </a:moveTo>
                      <a:lnTo>
                        <a:pt x="3038" y="3023"/>
                      </a:lnTo>
                      <a:lnTo>
                        <a:pt x="3029" y="3030"/>
                      </a:lnTo>
                      <a:lnTo>
                        <a:pt x="3017" y="3039"/>
                      </a:lnTo>
                      <a:lnTo>
                        <a:pt x="3001" y="3047"/>
                      </a:lnTo>
                      <a:lnTo>
                        <a:pt x="2994" y="3049"/>
                      </a:lnTo>
                      <a:lnTo>
                        <a:pt x="2989" y="3051"/>
                      </a:lnTo>
                      <a:lnTo>
                        <a:pt x="2989" y="3051"/>
                      </a:lnTo>
                      <a:lnTo>
                        <a:pt x="2977" y="3049"/>
                      </a:lnTo>
                      <a:lnTo>
                        <a:pt x="2970" y="3046"/>
                      </a:lnTo>
                      <a:lnTo>
                        <a:pt x="2967" y="3042"/>
                      </a:lnTo>
                      <a:lnTo>
                        <a:pt x="2961" y="3037"/>
                      </a:lnTo>
                      <a:lnTo>
                        <a:pt x="2961" y="3037"/>
                      </a:lnTo>
                      <a:lnTo>
                        <a:pt x="2967" y="3027"/>
                      </a:lnTo>
                      <a:lnTo>
                        <a:pt x="2974" y="3018"/>
                      </a:lnTo>
                      <a:lnTo>
                        <a:pt x="2977" y="3014"/>
                      </a:lnTo>
                      <a:lnTo>
                        <a:pt x="2982" y="3011"/>
                      </a:lnTo>
                      <a:lnTo>
                        <a:pt x="2989" y="3009"/>
                      </a:lnTo>
                      <a:lnTo>
                        <a:pt x="2996" y="3009"/>
                      </a:lnTo>
                      <a:lnTo>
                        <a:pt x="2996" y="3009"/>
                      </a:lnTo>
                      <a:lnTo>
                        <a:pt x="3001" y="3009"/>
                      </a:lnTo>
                      <a:lnTo>
                        <a:pt x="3006" y="3011"/>
                      </a:lnTo>
                      <a:lnTo>
                        <a:pt x="3017" y="3016"/>
                      </a:lnTo>
                      <a:lnTo>
                        <a:pt x="3027" y="3021"/>
                      </a:lnTo>
                      <a:lnTo>
                        <a:pt x="3032" y="3023"/>
                      </a:lnTo>
                      <a:lnTo>
                        <a:pt x="3038" y="3023"/>
                      </a:lnTo>
                      <a:lnTo>
                        <a:pt x="3038" y="3023"/>
                      </a:lnTo>
                      <a:close/>
                      <a:moveTo>
                        <a:pt x="1239" y="3044"/>
                      </a:moveTo>
                      <a:lnTo>
                        <a:pt x="1239" y="3044"/>
                      </a:lnTo>
                      <a:lnTo>
                        <a:pt x="1233" y="3046"/>
                      </a:lnTo>
                      <a:lnTo>
                        <a:pt x="1226" y="3047"/>
                      </a:lnTo>
                      <a:lnTo>
                        <a:pt x="1218" y="3049"/>
                      </a:lnTo>
                      <a:lnTo>
                        <a:pt x="1204" y="3051"/>
                      </a:lnTo>
                      <a:lnTo>
                        <a:pt x="1204" y="3051"/>
                      </a:lnTo>
                      <a:lnTo>
                        <a:pt x="1199" y="3051"/>
                      </a:lnTo>
                      <a:lnTo>
                        <a:pt x="1194" y="3049"/>
                      </a:lnTo>
                      <a:lnTo>
                        <a:pt x="1183" y="3042"/>
                      </a:lnTo>
                      <a:lnTo>
                        <a:pt x="1173" y="3033"/>
                      </a:lnTo>
                      <a:lnTo>
                        <a:pt x="1162" y="3023"/>
                      </a:lnTo>
                      <a:lnTo>
                        <a:pt x="1162" y="3023"/>
                      </a:lnTo>
                      <a:lnTo>
                        <a:pt x="1168" y="3023"/>
                      </a:lnTo>
                      <a:lnTo>
                        <a:pt x="1173" y="3021"/>
                      </a:lnTo>
                      <a:lnTo>
                        <a:pt x="1185" y="3016"/>
                      </a:lnTo>
                      <a:lnTo>
                        <a:pt x="1197" y="3011"/>
                      </a:lnTo>
                      <a:lnTo>
                        <a:pt x="1204" y="3009"/>
                      </a:lnTo>
                      <a:lnTo>
                        <a:pt x="1211" y="3009"/>
                      </a:lnTo>
                      <a:lnTo>
                        <a:pt x="1211" y="3009"/>
                      </a:lnTo>
                      <a:lnTo>
                        <a:pt x="1216" y="3009"/>
                      </a:lnTo>
                      <a:lnTo>
                        <a:pt x="1220" y="3011"/>
                      </a:lnTo>
                      <a:lnTo>
                        <a:pt x="1225" y="3014"/>
                      </a:lnTo>
                      <a:lnTo>
                        <a:pt x="1228" y="3018"/>
                      </a:lnTo>
                      <a:lnTo>
                        <a:pt x="1233" y="3030"/>
                      </a:lnTo>
                      <a:lnTo>
                        <a:pt x="1239" y="3044"/>
                      </a:lnTo>
                      <a:lnTo>
                        <a:pt x="1239" y="3044"/>
                      </a:lnTo>
                      <a:close/>
                      <a:moveTo>
                        <a:pt x="2097" y="3002"/>
                      </a:moveTo>
                      <a:lnTo>
                        <a:pt x="2097" y="3002"/>
                      </a:lnTo>
                      <a:lnTo>
                        <a:pt x="2105" y="3001"/>
                      </a:lnTo>
                      <a:lnTo>
                        <a:pt x="2114" y="2999"/>
                      </a:lnTo>
                      <a:lnTo>
                        <a:pt x="2135" y="2992"/>
                      </a:lnTo>
                      <a:lnTo>
                        <a:pt x="2152" y="2985"/>
                      </a:lnTo>
                      <a:lnTo>
                        <a:pt x="2159" y="2983"/>
                      </a:lnTo>
                      <a:lnTo>
                        <a:pt x="2166" y="2982"/>
                      </a:lnTo>
                      <a:lnTo>
                        <a:pt x="2166" y="2982"/>
                      </a:lnTo>
                      <a:lnTo>
                        <a:pt x="2174" y="2983"/>
                      </a:lnTo>
                      <a:lnTo>
                        <a:pt x="2183" y="2987"/>
                      </a:lnTo>
                      <a:lnTo>
                        <a:pt x="2206" y="2995"/>
                      </a:lnTo>
                      <a:lnTo>
                        <a:pt x="2230" y="3007"/>
                      </a:lnTo>
                      <a:lnTo>
                        <a:pt x="2244" y="3013"/>
                      </a:lnTo>
                      <a:lnTo>
                        <a:pt x="2256" y="3016"/>
                      </a:lnTo>
                      <a:lnTo>
                        <a:pt x="2256" y="3016"/>
                      </a:lnTo>
                      <a:lnTo>
                        <a:pt x="2264" y="3020"/>
                      </a:lnTo>
                      <a:lnTo>
                        <a:pt x="2275" y="3021"/>
                      </a:lnTo>
                      <a:lnTo>
                        <a:pt x="2287" y="3023"/>
                      </a:lnTo>
                      <a:lnTo>
                        <a:pt x="2299" y="3021"/>
                      </a:lnTo>
                      <a:lnTo>
                        <a:pt x="2327" y="3021"/>
                      </a:lnTo>
                      <a:lnTo>
                        <a:pt x="2339" y="3021"/>
                      </a:lnTo>
                      <a:lnTo>
                        <a:pt x="2353" y="3023"/>
                      </a:lnTo>
                      <a:lnTo>
                        <a:pt x="2353" y="3023"/>
                      </a:lnTo>
                      <a:lnTo>
                        <a:pt x="2365" y="3025"/>
                      </a:lnTo>
                      <a:lnTo>
                        <a:pt x="2375" y="3028"/>
                      </a:lnTo>
                      <a:lnTo>
                        <a:pt x="2384" y="3032"/>
                      </a:lnTo>
                      <a:lnTo>
                        <a:pt x="2392" y="3037"/>
                      </a:lnTo>
                      <a:lnTo>
                        <a:pt x="2401" y="3044"/>
                      </a:lnTo>
                      <a:lnTo>
                        <a:pt x="2408" y="3051"/>
                      </a:lnTo>
                      <a:lnTo>
                        <a:pt x="2422" y="3065"/>
                      </a:lnTo>
                      <a:lnTo>
                        <a:pt x="2430" y="3082"/>
                      </a:lnTo>
                      <a:lnTo>
                        <a:pt x="2437" y="3099"/>
                      </a:lnTo>
                      <a:lnTo>
                        <a:pt x="2441" y="3118"/>
                      </a:lnTo>
                      <a:lnTo>
                        <a:pt x="2443" y="3134"/>
                      </a:lnTo>
                      <a:lnTo>
                        <a:pt x="2443" y="3134"/>
                      </a:lnTo>
                      <a:lnTo>
                        <a:pt x="2441" y="3146"/>
                      </a:lnTo>
                      <a:lnTo>
                        <a:pt x="2437" y="3161"/>
                      </a:lnTo>
                      <a:lnTo>
                        <a:pt x="2427" y="3198"/>
                      </a:lnTo>
                      <a:lnTo>
                        <a:pt x="2413" y="3234"/>
                      </a:lnTo>
                      <a:lnTo>
                        <a:pt x="2406" y="3248"/>
                      </a:lnTo>
                      <a:lnTo>
                        <a:pt x="2401" y="3258"/>
                      </a:lnTo>
                      <a:lnTo>
                        <a:pt x="2401" y="3258"/>
                      </a:lnTo>
                      <a:lnTo>
                        <a:pt x="2406" y="3237"/>
                      </a:lnTo>
                      <a:lnTo>
                        <a:pt x="2408" y="3218"/>
                      </a:lnTo>
                      <a:lnTo>
                        <a:pt x="2406" y="3201"/>
                      </a:lnTo>
                      <a:lnTo>
                        <a:pt x="2401" y="3187"/>
                      </a:lnTo>
                      <a:lnTo>
                        <a:pt x="2396" y="3175"/>
                      </a:lnTo>
                      <a:lnTo>
                        <a:pt x="2387" y="3163"/>
                      </a:lnTo>
                      <a:lnTo>
                        <a:pt x="2377" y="3154"/>
                      </a:lnTo>
                      <a:lnTo>
                        <a:pt x="2365" y="3148"/>
                      </a:lnTo>
                      <a:lnTo>
                        <a:pt x="2353" y="3142"/>
                      </a:lnTo>
                      <a:lnTo>
                        <a:pt x="2339" y="3137"/>
                      </a:lnTo>
                      <a:lnTo>
                        <a:pt x="2323" y="3135"/>
                      </a:lnTo>
                      <a:lnTo>
                        <a:pt x="2309" y="3134"/>
                      </a:lnTo>
                      <a:lnTo>
                        <a:pt x="2295" y="3134"/>
                      </a:lnTo>
                      <a:lnTo>
                        <a:pt x="2282" y="3135"/>
                      </a:lnTo>
                      <a:lnTo>
                        <a:pt x="2268" y="3137"/>
                      </a:lnTo>
                      <a:lnTo>
                        <a:pt x="2256" y="3141"/>
                      </a:lnTo>
                      <a:lnTo>
                        <a:pt x="2256" y="3141"/>
                      </a:lnTo>
                      <a:lnTo>
                        <a:pt x="2247" y="3134"/>
                      </a:lnTo>
                      <a:lnTo>
                        <a:pt x="2238" y="3127"/>
                      </a:lnTo>
                      <a:lnTo>
                        <a:pt x="2230" y="3122"/>
                      </a:lnTo>
                      <a:lnTo>
                        <a:pt x="2219" y="3118"/>
                      </a:lnTo>
                      <a:lnTo>
                        <a:pt x="2199" y="3111"/>
                      </a:lnTo>
                      <a:lnTo>
                        <a:pt x="2178" y="3108"/>
                      </a:lnTo>
                      <a:lnTo>
                        <a:pt x="2155" y="3106"/>
                      </a:lnTo>
                      <a:lnTo>
                        <a:pt x="2136" y="3106"/>
                      </a:lnTo>
                      <a:lnTo>
                        <a:pt x="2103" y="3106"/>
                      </a:lnTo>
                      <a:lnTo>
                        <a:pt x="2103" y="3106"/>
                      </a:lnTo>
                      <a:lnTo>
                        <a:pt x="2081" y="3104"/>
                      </a:lnTo>
                      <a:lnTo>
                        <a:pt x="2052" y="3104"/>
                      </a:lnTo>
                      <a:lnTo>
                        <a:pt x="2034" y="3104"/>
                      </a:lnTo>
                      <a:lnTo>
                        <a:pt x="2019" y="3106"/>
                      </a:lnTo>
                      <a:lnTo>
                        <a:pt x="2005" y="3110"/>
                      </a:lnTo>
                      <a:lnTo>
                        <a:pt x="1993" y="3113"/>
                      </a:lnTo>
                      <a:lnTo>
                        <a:pt x="1993" y="3113"/>
                      </a:lnTo>
                      <a:lnTo>
                        <a:pt x="1988" y="3115"/>
                      </a:lnTo>
                      <a:lnTo>
                        <a:pt x="1981" y="3116"/>
                      </a:lnTo>
                      <a:lnTo>
                        <a:pt x="1969" y="3127"/>
                      </a:lnTo>
                      <a:lnTo>
                        <a:pt x="1956" y="3135"/>
                      </a:lnTo>
                      <a:lnTo>
                        <a:pt x="1950" y="3139"/>
                      </a:lnTo>
                      <a:lnTo>
                        <a:pt x="1944" y="3141"/>
                      </a:lnTo>
                      <a:lnTo>
                        <a:pt x="1944" y="3141"/>
                      </a:lnTo>
                      <a:lnTo>
                        <a:pt x="1929" y="3135"/>
                      </a:lnTo>
                      <a:lnTo>
                        <a:pt x="1911" y="3132"/>
                      </a:lnTo>
                      <a:lnTo>
                        <a:pt x="1896" y="3132"/>
                      </a:lnTo>
                      <a:lnTo>
                        <a:pt x="1880" y="3134"/>
                      </a:lnTo>
                      <a:lnTo>
                        <a:pt x="1865" y="3137"/>
                      </a:lnTo>
                      <a:lnTo>
                        <a:pt x="1849" y="3142"/>
                      </a:lnTo>
                      <a:lnTo>
                        <a:pt x="1835" y="3149"/>
                      </a:lnTo>
                      <a:lnTo>
                        <a:pt x="1823" y="3158"/>
                      </a:lnTo>
                      <a:lnTo>
                        <a:pt x="1813" y="3168"/>
                      </a:lnTo>
                      <a:lnTo>
                        <a:pt x="1804" y="3180"/>
                      </a:lnTo>
                      <a:lnTo>
                        <a:pt x="1797" y="3193"/>
                      </a:lnTo>
                      <a:lnTo>
                        <a:pt x="1792" y="3206"/>
                      </a:lnTo>
                      <a:lnTo>
                        <a:pt x="1790" y="3220"/>
                      </a:lnTo>
                      <a:lnTo>
                        <a:pt x="1792" y="3234"/>
                      </a:lnTo>
                      <a:lnTo>
                        <a:pt x="1797" y="3250"/>
                      </a:lnTo>
                      <a:lnTo>
                        <a:pt x="1806" y="3265"/>
                      </a:lnTo>
                      <a:lnTo>
                        <a:pt x="1806" y="3265"/>
                      </a:lnTo>
                      <a:lnTo>
                        <a:pt x="1794" y="3250"/>
                      </a:lnTo>
                      <a:lnTo>
                        <a:pt x="1785" y="3234"/>
                      </a:lnTo>
                      <a:lnTo>
                        <a:pt x="1778" y="3218"/>
                      </a:lnTo>
                      <a:lnTo>
                        <a:pt x="1773" y="3203"/>
                      </a:lnTo>
                      <a:lnTo>
                        <a:pt x="1768" y="3187"/>
                      </a:lnTo>
                      <a:lnTo>
                        <a:pt x="1766" y="3172"/>
                      </a:lnTo>
                      <a:lnTo>
                        <a:pt x="1764" y="3141"/>
                      </a:lnTo>
                      <a:lnTo>
                        <a:pt x="1764" y="3141"/>
                      </a:lnTo>
                      <a:lnTo>
                        <a:pt x="1764" y="3120"/>
                      </a:lnTo>
                      <a:lnTo>
                        <a:pt x="1768" y="3101"/>
                      </a:lnTo>
                      <a:lnTo>
                        <a:pt x="1773" y="3084"/>
                      </a:lnTo>
                      <a:lnTo>
                        <a:pt x="1782" y="3066"/>
                      </a:lnTo>
                      <a:lnTo>
                        <a:pt x="1787" y="3059"/>
                      </a:lnTo>
                      <a:lnTo>
                        <a:pt x="1792" y="3052"/>
                      </a:lnTo>
                      <a:lnTo>
                        <a:pt x="1799" y="3046"/>
                      </a:lnTo>
                      <a:lnTo>
                        <a:pt x="1808" y="3039"/>
                      </a:lnTo>
                      <a:lnTo>
                        <a:pt x="1818" y="3035"/>
                      </a:lnTo>
                      <a:lnTo>
                        <a:pt x="1828" y="3030"/>
                      </a:lnTo>
                      <a:lnTo>
                        <a:pt x="1841" y="3027"/>
                      </a:lnTo>
                      <a:lnTo>
                        <a:pt x="1854" y="3023"/>
                      </a:lnTo>
                      <a:lnTo>
                        <a:pt x="1854" y="3023"/>
                      </a:lnTo>
                      <a:lnTo>
                        <a:pt x="1863" y="3021"/>
                      </a:lnTo>
                      <a:lnTo>
                        <a:pt x="1873" y="3021"/>
                      </a:lnTo>
                      <a:lnTo>
                        <a:pt x="1898" y="3021"/>
                      </a:lnTo>
                      <a:lnTo>
                        <a:pt x="1910" y="3023"/>
                      </a:lnTo>
                      <a:lnTo>
                        <a:pt x="1922" y="3021"/>
                      </a:lnTo>
                      <a:lnTo>
                        <a:pt x="1934" y="3020"/>
                      </a:lnTo>
                      <a:lnTo>
                        <a:pt x="1944" y="3016"/>
                      </a:lnTo>
                      <a:lnTo>
                        <a:pt x="1944" y="3016"/>
                      </a:lnTo>
                      <a:lnTo>
                        <a:pt x="1955" y="3013"/>
                      </a:lnTo>
                      <a:lnTo>
                        <a:pt x="1967" y="3007"/>
                      </a:lnTo>
                      <a:lnTo>
                        <a:pt x="1991" y="2995"/>
                      </a:lnTo>
                      <a:lnTo>
                        <a:pt x="2012" y="2987"/>
                      </a:lnTo>
                      <a:lnTo>
                        <a:pt x="2020" y="2983"/>
                      </a:lnTo>
                      <a:lnTo>
                        <a:pt x="2027" y="2982"/>
                      </a:lnTo>
                      <a:lnTo>
                        <a:pt x="2027" y="2982"/>
                      </a:lnTo>
                      <a:lnTo>
                        <a:pt x="2036" y="2983"/>
                      </a:lnTo>
                      <a:lnTo>
                        <a:pt x="2045" y="2985"/>
                      </a:lnTo>
                      <a:lnTo>
                        <a:pt x="2065" y="2992"/>
                      </a:lnTo>
                      <a:lnTo>
                        <a:pt x="2083" y="2999"/>
                      </a:lnTo>
                      <a:lnTo>
                        <a:pt x="2090" y="3001"/>
                      </a:lnTo>
                      <a:lnTo>
                        <a:pt x="2097" y="3002"/>
                      </a:lnTo>
                      <a:lnTo>
                        <a:pt x="2097" y="3002"/>
                      </a:lnTo>
                      <a:close/>
                      <a:moveTo>
                        <a:pt x="2892" y="3030"/>
                      </a:moveTo>
                      <a:lnTo>
                        <a:pt x="2892" y="3030"/>
                      </a:lnTo>
                      <a:lnTo>
                        <a:pt x="2891" y="3039"/>
                      </a:lnTo>
                      <a:lnTo>
                        <a:pt x="2887" y="3047"/>
                      </a:lnTo>
                      <a:lnTo>
                        <a:pt x="2880" y="3056"/>
                      </a:lnTo>
                      <a:lnTo>
                        <a:pt x="2871" y="3065"/>
                      </a:lnTo>
                      <a:lnTo>
                        <a:pt x="2871" y="3065"/>
                      </a:lnTo>
                      <a:lnTo>
                        <a:pt x="2863" y="3054"/>
                      </a:lnTo>
                      <a:lnTo>
                        <a:pt x="2856" y="3042"/>
                      </a:lnTo>
                      <a:lnTo>
                        <a:pt x="2852" y="3030"/>
                      </a:lnTo>
                      <a:lnTo>
                        <a:pt x="2851" y="3016"/>
                      </a:lnTo>
                      <a:lnTo>
                        <a:pt x="2851" y="3016"/>
                      </a:lnTo>
                      <a:lnTo>
                        <a:pt x="2852" y="3006"/>
                      </a:lnTo>
                      <a:lnTo>
                        <a:pt x="2856" y="2995"/>
                      </a:lnTo>
                      <a:lnTo>
                        <a:pt x="2863" y="2985"/>
                      </a:lnTo>
                      <a:lnTo>
                        <a:pt x="2871" y="2975"/>
                      </a:lnTo>
                      <a:lnTo>
                        <a:pt x="2871" y="2975"/>
                      </a:lnTo>
                      <a:lnTo>
                        <a:pt x="2885" y="2999"/>
                      </a:lnTo>
                      <a:lnTo>
                        <a:pt x="2891" y="3014"/>
                      </a:lnTo>
                      <a:lnTo>
                        <a:pt x="2892" y="3023"/>
                      </a:lnTo>
                      <a:lnTo>
                        <a:pt x="2892" y="3030"/>
                      </a:lnTo>
                      <a:lnTo>
                        <a:pt x="2892" y="3030"/>
                      </a:lnTo>
                      <a:close/>
                      <a:moveTo>
                        <a:pt x="1349" y="3016"/>
                      </a:moveTo>
                      <a:lnTo>
                        <a:pt x="1349" y="3016"/>
                      </a:lnTo>
                      <a:lnTo>
                        <a:pt x="1348" y="3030"/>
                      </a:lnTo>
                      <a:lnTo>
                        <a:pt x="1344" y="3042"/>
                      </a:lnTo>
                      <a:lnTo>
                        <a:pt x="1337" y="3054"/>
                      </a:lnTo>
                      <a:lnTo>
                        <a:pt x="1329" y="3065"/>
                      </a:lnTo>
                      <a:lnTo>
                        <a:pt x="1329" y="3065"/>
                      </a:lnTo>
                      <a:lnTo>
                        <a:pt x="1323" y="3058"/>
                      </a:lnTo>
                      <a:lnTo>
                        <a:pt x="1320" y="3049"/>
                      </a:lnTo>
                      <a:lnTo>
                        <a:pt x="1316" y="3040"/>
                      </a:lnTo>
                      <a:lnTo>
                        <a:pt x="1315" y="3030"/>
                      </a:lnTo>
                      <a:lnTo>
                        <a:pt x="1315" y="3030"/>
                      </a:lnTo>
                      <a:lnTo>
                        <a:pt x="1316" y="3016"/>
                      </a:lnTo>
                      <a:lnTo>
                        <a:pt x="1320" y="3002"/>
                      </a:lnTo>
                      <a:lnTo>
                        <a:pt x="1329" y="2975"/>
                      </a:lnTo>
                      <a:lnTo>
                        <a:pt x="1329" y="2975"/>
                      </a:lnTo>
                      <a:lnTo>
                        <a:pt x="1335" y="2982"/>
                      </a:lnTo>
                      <a:lnTo>
                        <a:pt x="1342" y="2992"/>
                      </a:lnTo>
                      <a:lnTo>
                        <a:pt x="1348" y="3004"/>
                      </a:lnTo>
                      <a:lnTo>
                        <a:pt x="1349" y="3016"/>
                      </a:lnTo>
                      <a:lnTo>
                        <a:pt x="1349" y="3016"/>
                      </a:lnTo>
                      <a:close/>
                      <a:moveTo>
                        <a:pt x="3169" y="2975"/>
                      </a:moveTo>
                      <a:lnTo>
                        <a:pt x="3114" y="2982"/>
                      </a:lnTo>
                      <a:lnTo>
                        <a:pt x="3114" y="2982"/>
                      </a:lnTo>
                      <a:lnTo>
                        <a:pt x="3115" y="2975"/>
                      </a:lnTo>
                      <a:lnTo>
                        <a:pt x="3122" y="2968"/>
                      </a:lnTo>
                      <a:lnTo>
                        <a:pt x="3134" y="2954"/>
                      </a:lnTo>
                      <a:lnTo>
                        <a:pt x="3134" y="2954"/>
                      </a:lnTo>
                      <a:lnTo>
                        <a:pt x="3141" y="2956"/>
                      </a:lnTo>
                      <a:lnTo>
                        <a:pt x="3150" y="2961"/>
                      </a:lnTo>
                      <a:lnTo>
                        <a:pt x="3159" y="2968"/>
                      </a:lnTo>
                      <a:lnTo>
                        <a:pt x="3169" y="2975"/>
                      </a:lnTo>
                      <a:lnTo>
                        <a:pt x="3169" y="2975"/>
                      </a:lnTo>
                      <a:close/>
                      <a:moveTo>
                        <a:pt x="2470" y="3231"/>
                      </a:moveTo>
                      <a:lnTo>
                        <a:pt x="2470" y="3231"/>
                      </a:lnTo>
                      <a:lnTo>
                        <a:pt x="2479" y="3210"/>
                      </a:lnTo>
                      <a:lnTo>
                        <a:pt x="2489" y="3191"/>
                      </a:lnTo>
                      <a:lnTo>
                        <a:pt x="2503" y="3174"/>
                      </a:lnTo>
                      <a:lnTo>
                        <a:pt x="2517" y="3158"/>
                      </a:lnTo>
                      <a:lnTo>
                        <a:pt x="2532" y="3144"/>
                      </a:lnTo>
                      <a:lnTo>
                        <a:pt x="2548" y="3132"/>
                      </a:lnTo>
                      <a:lnTo>
                        <a:pt x="2565" y="3122"/>
                      </a:lnTo>
                      <a:lnTo>
                        <a:pt x="2583" y="3110"/>
                      </a:lnTo>
                      <a:lnTo>
                        <a:pt x="2615" y="3092"/>
                      </a:lnTo>
                      <a:lnTo>
                        <a:pt x="2648" y="3073"/>
                      </a:lnTo>
                      <a:lnTo>
                        <a:pt x="2676" y="3056"/>
                      </a:lnTo>
                      <a:lnTo>
                        <a:pt x="2688" y="3047"/>
                      </a:lnTo>
                      <a:lnTo>
                        <a:pt x="2699" y="3037"/>
                      </a:lnTo>
                      <a:lnTo>
                        <a:pt x="2699" y="3037"/>
                      </a:lnTo>
                      <a:lnTo>
                        <a:pt x="2695" y="3033"/>
                      </a:lnTo>
                      <a:lnTo>
                        <a:pt x="2692" y="3030"/>
                      </a:lnTo>
                      <a:lnTo>
                        <a:pt x="2678" y="3030"/>
                      </a:lnTo>
                      <a:lnTo>
                        <a:pt x="2678" y="3030"/>
                      </a:lnTo>
                      <a:lnTo>
                        <a:pt x="2664" y="3032"/>
                      </a:lnTo>
                      <a:lnTo>
                        <a:pt x="2643" y="3039"/>
                      </a:lnTo>
                      <a:lnTo>
                        <a:pt x="2617" y="3049"/>
                      </a:lnTo>
                      <a:lnTo>
                        <a:pt x="2588" y="3063"/>
                      </a:lnTo>
                      <a:lnTo>
                        <a:pt x="2560" y="3077"/>
                      </a:lnTo>
                      <a:lnTo>
                        <a:pt x="2534" y="3092"/>
                      </a:lnTo>
                      <a:lnTo>
                        <a:pt x="2513" y="3108"/>
                      </a:lnTo>
                      <a:lnTo>
                        <a:pt x="2507" y="3115"/>
                      </a:lnTo>
                      <a:lnTo>
                        <a:pt x="2501" y="3122"/>
                      </a:lnTo>
                      <a:lnTo>
                        <a:pt x="2501" y="3122"/>
                      </a:lnTo>
                      <a:lnTo>
                        <a:pt x="2513" y="3103"/>
                      </a:lnTo>
                      <a:lnTo>
                        <a:pt x="2527" y="3085"/>
                      </a:lnTo>
                      <a:lnTo>
                        <a:pt x="2543" y="3071"/>
                      </a:lnTo>
                      <a:lnTo>
                        <a:pt x="2558" y="3059"/>
                      </a:lnTo>
                      <a:lnTo>
                        <a:pt x="2576" y="3049"/>
                      </a:lnTo>
                      <a:lnTo>
                        <a:pt x="2595" y="3040"/>
                      </a:lnTo>
                      <a:lnTo>
                        <a:pt x="2633" y="3027"/>
                      </a:lnTo>
                      <a:lnTo>
                        <a:pt x="2673" y="3013"/>
                      </a:lnTo>
                      <a:lnTo>
                        <a:pt x="2712" y="2999"/>
                      </a:lnTo>
                      <a:lnTo>
                        <a:pt x="2731" y="2990"/>
                      </a:lnTo>
                      <a:lnTo>
                        <a:pt x="2752" y="2980"/>
                      </a:lnTo>
                      <a:lnTo>
                        <a:pt x="2769" y="2968"/>
                      </a:lnTo>
                      <a:lnTo>
                        <a:pt x="2788" y="2954"/>
                      </a:lnTo>
                      <a:lnTo>
                        <a:pt x="2788" y="2954"/>
                      </a:lnTo>
                      <a:lnTo>
                        <a:pt x="2783" y="2969"/>
                      </a:lnTo>
                      <a:lnTo>
                        <a:pt x="2778" y="2983"/>
                      </a:lnTo>
                      <a:lnTo>
                        <a:pt x="2771" y="2995"/>
                      </a:lnTo>
                      <a:lnTo>
                        <a:pt x="2764" y="3006"/>
                      </a:lnTo>
                      <a:lnTo>
                        <a:pt x="2757" y="3018"/>
                      </a:lnTo>
                      <a:lnTo>
                        <a:pt x="2749" y="3027"/>
                      </a:lnTo>
                      <a:lnTo>
                        <a:pt x="2730" y="3044"/>
                      </a:lnTo>
                      <a:lnTo>
                        <a:pt x="2711" y="3058"/>
                      </a:lnTo>
                      <a:lnTo>
                        <a:pt x="2688" y="3070"/>
                      </a:lnTo>
                      <a:lnTo>
                        <a:pt x="2666" y="3082"/>
                      </a:lnTo>
                      <a:lnTo>
                        <a:pt x="2643" y="3092"/>
                      </a:lnTo>
                      <a:lnTo>
                        <a:pt x="2595" y="3113"/>
                      </a:lnTo>
                      <a:lnTo>
                        <a:pt x="2571" y="3127"/>
                      </a:lnTo>
                      <a:lnTo>
                        <a:pt x="2548" y="3141"/>
                      </a:lnTo>
                      <a:lnTo>
                        <a:pt x="2526" y="3158"/>
                      </a:lnTo>
                      <a:lnTo>
                        <a:pt x="2507" y="3177"/>
                      </a:lnTo>
                      <a:lnTo>
                        <a:pt x="2496" y="3189"/>
                      </a:lnTo>
                      <a:lnTo>
                        <a:pt x="2487" y="3201"/>
                      </a:lnTo>
                      <a:lnTo>
                        <a:pt x="2479" y="3215"/>
                      </a:lnTo>
                      <a:lnTo>
                        <a:pt x="2470" y="3231"/>
                      </a:lnTo>
                      <a:lnTo>
                        <a:pt x="2470" y="3231"/>
                      </a:lnTo>
                      <a:close/>
                      <a:moveTo>
                        <a:pt x="2501" y="3122"/>
                      </a:moveTo>
                      <a:lnTo>
                        <a:pt x="2498" y="3127"/>
                      </a:lnTo>
                      <a:lnTo>
                        <a:pt x="2498" y="3127"/>
                      </a:lnTo>
                      <a:lnTo>
                        <a:pt x="2501" y="3122"/>
                      </a:lnTo>
                      <a:lnTo>
                        <a:pt x="2501" y="3122"/>
                      </a:lnTo>
                      <a:close/>
                      <a:moveTo>
                        <a:pt x="1709" y="3134"/>
                      </a:moveTo>
                      <a:lnTo>
                        <a:pt x="1709" y="3134"/>
                      </a:lnTo>
                      <a:lnTo>
                        <a:pt x="1697" y="3118"/>
                      </a:lnTo>
                      <a:lnTo>
                        <a:pt x="1683" y="3104"/>
                      </a:lnTo>
                      <a:lnTo>
                        <a:pt x="1671" y="3092"/>
                      </a:lnTo>
                      <a:lnTo>
                        <a:pt x="1657" y="3082"/>
                      </a:lnTo>
                      <a:lnTo>
                        <a:pt x="1645" y="3073"/>
                      </a:lnTo>
                      <a:lnTo>
                        <a:pt x="1631" y="3065"/>
                      </a:lnTo>
                      <a:lnTo>
                        <a:pt x="1605" y="3052"/>
                      </a:lnTo>
                      <a:lnTo>
                        <a:pt x="1579" y="3044"/>
                      </a:lnTo>
                      <a:lnTo>
                        <a:pt x="1553" y="3037"/>
                      </a:lnTo>
                      <a:lnTo>
                        <a:pt x="1527" y="3030"/>
                      </a:lnTo>
                      <a:lnTo>
                        <a:pt x="1501" y="3023"/>
                      </a:lnTo>
                      <a:lnTo>
                        <a:pt x="1501" y="3023"/>
                      </a:lnTo>
                      <a:lnTo>
                        <a:pt x="1500" y="3023"/>
                      </a:lnTo>
                      <a:lnTo>
                        <a:pt x="1498" y="3021"/>
                      </a:lnTo>
                      <a:lnTo>
                        <a:pt x="1496" y="3027"/>
                      </a:lnTo>
                      <a:lnTo>
                        <a:pt x="1495" y="3037"/>
                      </a:lnTo>
                      <a:lnTo>
                        <a:pt x="1495" y="3037"/>
                      </a:lnTo>
                      <a:lnTo>
                        <a:pt x="1496" y="3046"/>
                      </a:lnTo>
                      <a:lnTo>
                        <a:pt x="1500" y="3049"/>
                      </a:lnTo>
                      <a:lnTo>
                        <a:pt x="1503" y="3051"/>
                      </a:lnTo>
                      <a:lnTo>
                        <a:pt x="1508" y="3051"/>
                      </a:lnTo>
                      <a:lnTo>
                        <a:pt x="1508" y="3051"/>
                      </a:lnTo>
                      <a:lnTo>
                        <a:pt x="1531" y="3063"/>
                      </a:lnTo>
                      <a:lnTo>
                        <a:pt x="1557" y="3077"/>
                      </a:lnTo>
                      <a:lnTo>
                        <a:pt x="1586" y="3090"/>
                      </a:lnTo>
                      <a:lnTo>
                        <a:pt x="1616" y="3106"/>
                      </a:lnTo>
                      <a:lnTo>
                        <a:pt x="1643" y="3127"/>
                      </a:lnTo>
                      <a:lnTo>
                        <a:pt x="1657" y="3137"/>
                      </a:lnTo>
                      <a:lnTo>
                        <a:pt x="1671" y="3149"/>
                      </a:lnTo>
                      <a:lnTo>
                        <a:pt x="1683" y="3161"/>
                      </a:lnTo>
                      <a:lnTo>
                        <a:pt x="1695" y="3177"/>
                      </a:lnTo>
                      <a:lnTo>
                        <a:pt x="1706" y="3193"/>
                      </a:lnTo>
                      <a:lnTo>
                        <a:pt x="1716" y="3210"/>
                      </a:lnTo>
                      <a:lnTo>
                        <a:pt x="1716" y="3210"/>
                      </a:lnTo>
                      <a:lnTo>
                        <a:pt x="1681" y="3172"/>
                      </a:lnTo>
                      <a:lnTo>
                        <a:pt x="1661" y="3151"/>
                      </a:lnTo>
                      <a:lnTo>
                        <a:pt x="1640" y="3134"/>
                      </a:lnTo>
                      <a:lnTo>
                        <a:pt x="1640" y="3134"/>
                      </a:lnTo>
                      <a:lnTo>
                        <a:pt x="1581" y="3104"/>
                      </a:lnTo>
                      <a:lnTo>
                        <a:pt x="1546" y="3085"/>
                      </a:lnTo>
                      <a:lnTo>
                        <a:pt x="1510" y="3065"/>
                      </a:lnTo>
                      <a:lnTo>
                        <a:pt x="1493" y="3052"/>
                      </a:lnTo>
                      <a:lnTo>
                        <a:pt x="1477" y="3040"/>
                      </a:lnTo>
                      <a:lnTo>
                        <a:pt x="1462" y="3028"/>
                      </a:lnTo>
                      <a:lnTo>
                        <a:pt x="1448" y="3014"/>
                      </a:lnTo>
                      <a:lnTo>
                        <a:pt x="1436" y="3001"/>
                      </a:lnTo>
                      <a:lnTo>
                        <a:pt x="1425" y="2987"/>
                      </a:lnTo>
                      <a:lnTo>
                        <a:pt x="1417" y="2971"/>
                      </a:lnTo>
                      <a:lnTo>
                        <a:pt x="1412" y="2954"/>
                      </a:lnTo>
                      <a:lnTo>
                        <a:pt x="1412" y="2954"/>
                      </a:lnTo>
                      <a:lnTo>
                        <a:pt x="1431" y="2968"/>
                      </a:lnTo>
                      <a:lnTo>
                        <a:pt x="1450" y="2980"/>
                      </a:lnTo>
                      <a:lnTo>
                        <a:pt x="1469" y="2990"/>
                      </a:lnTo>
                      <a:lnTo>
                        <a:pt x="1488" y="2997"/>
                      </a:lnTo>
                      <a:lnTo>
                        <a:pt x="1526" y="3011"/>
                      </a:lnTo>
                      <a:lnTo>
                        <a:pt x="1565" y="3023"/>
                      </a:lnTo>
                      <a:lnTo>
                        <a:pt x="1585" y="3030"/>
                      </a:lnTo>
                      <a:lnTo>
                        <a:pt x="1604" y="3039"/>
                      </a:lnTo>
                      <a:lnTo>
                        <a:pt x="1623" y="3047"/>
                      </a:lnTo>
                      <a:lnTo>
                        <a:pt x="1642" y="3059"/>
                      </a:lnTo>
                      <a:lnTo>
                        <a:pt x="1659" y="3073"/>
                      </a:lnTo>
                      <a:lnTo>
                        <a:pt x="1676" y="3090"/>
                      </a:lnTo>
                      <a:lnTo>
                        <a:pt x="1693" y="3110"/>
                      </a:lnTo>
                      <a:lnTo>
                        <a:pt x="1709" y="3134"/>
                      </a:lnTo>
                      <a:lnTo>
                        <a:pt x="1709" y="3134"/>
                      </a:lnTo>
                      <a:close/>
                      <a:moveTo>
                        <a:pt x="1093" y="2982"/>
                      </a:moveTo>
                      <a:lnTo>
                        <a:pt x="1093" y="2982"/>
                      </a:lnTo>
                      <a:lnTo>
                        <a:pt x="1062" y="2980"/>
                      </a:lnTo>
                      <a:lnTo>
                        <a:pt x="1047" y="2978"/>
                      </a:lnTo>
                      <a:lnTo>
                        <a:pt x="1031" y="2975"/>
                      </a:lnTo>
                      <a:lnTo>
                        <a:pt x="1031" y="2975"/>
                      </a:lnTo>
                      <a:lnTo>
                        <a:pt x="1038" y="2973"/>
                      </a:lnTo>
                      <a:lnTo>
                        <a:pt x="1047" y="2966"/>
                      </a:lnTo>
                      <a:lnTo>
                        <a:pt x="1055" y="2961"/>
                      </a:lnTo>
                      <a:lnTo>
                        <a:pt x="1066" y="2954"/>
                      </a:lnTo>
                      <a:lnTo>
                        <a:pt x="1093" y="2982"/>
                      </a:lnTo>
                      <a:close/>
                      <a:moveTo>
                        <a:pt x="2823" y="2982"/>
                      </a:moveTo>
                      <a:lnTo>
                        <a:pt x="2823" y="2982"/>
                      </a:lnTo>
                      <a:lnTo>
                        <a:pt x="2825" y="2975"/>
                      </a:lnTo>
                      <a:lnTo>
                        <a:pt x="2827" y="2968"/>
                      </a:lnTo>
                      <a:lnTo>
                        <a:pt x="2828" y="2957"/>
                      </a:lnTo>
                      <a:lnTo>
                        <a:pt x="2830" y="2947"/>
                      </a:lnTo>
                      <a:lnTo>
                        <a:pt x="2830" y="2947"/>
                      </a:lnTo>
                      <a:lnTo>
                        <a:pt x="2830" y="2968"/>
                      </a:lnTo>
                      <a:lnTo>
                        <a:pt x="2827" y="2975"/>
                      </a:lnTo>
                      <a:lnTo>
                        <a:pt x="2823" y="2982"/>
                      </a:lnTo>
                      <a:lnTo>
                        <a:pt x="2823" y="2982"/>
                      </a:lnTo>
                      <a:close/>
                      <a:moveTo>
                        <a:pt x="2948" y="2975"/>
                      </a:moveTo>
                      <a:lnTo>
                        <a:pt x="2948" y="2975"/>
                      </a:lnTo>
                      <a:lnTo>
                        <a:pt x="2946" y="2988"/>
                      </a:lnTo>
                      <a:lnTo>
                        <a:pt x="2942" y="2997"/>
                      </a:lnTo>
                      <a:lnTo>
                        <a:pt x="2936" y="3007"/>
                      </a:lnTo>
                      <a:lnTo>
                        <a:pt x="2927" y="3016"/>
                      </a:lnTo>
                      <a:lnTo>
                        <a:pt x="2927" y="3016"/>
                      </a:lnTo>
                      <a:lnTo>
                        <a:pt x="2918" y="2997"/>
                      </a:lnTo>
                      <a:lnTo>
                        <a:pt x="2915" y="2988"/>
                      </a:lnTo>
                      <a:lnTo>
                        <a:pt x="2913" y="2975"/>
                      </a:lnTo>
                      <a:lnTo>
                        <a:pt x="2913" y="2975"/>
                      </a:lnTo>
                      <a:lnTo>
                        <a:pt x="2915" y="2966"/>
                      </a:lnTo>
                      <a:lnTo>
                        <a:pt x="2918" y="2957"/>
                      </a:lnTo>
                      <a:lnTo>
                        <a:pt x="2927" y="2940"/>
                      </a:lnTo>
                      <a:lnTo>
                        <a:pt x="2927" y="2940"/>
                      </a:lnTo>
                      <a:lnTo>
                        <a:pt x="2934" y="2947"/>
                      </a:lnTo>
                      <a:lnTo>
                        <a:pt x="2941" y="2954"/>
                      </a:lnTo>
                      <a:lnTo>
                        <a:pt x="2946" y="2964"/>
                      </a:lnTo>
                      <a:lnTo>
                        <a:pt x="2948" y="2969"/>
                      </a:lnTo>
                      <a:lnTo>
                        <a:pt x="2948" y="2975"/>
                      </a:lnTo>
                      <a:lnTo>
                        <a:pt x="2948" y="2975"/>
                      </a:lnTo>
                      <a:close/>
                      <a:moveTo>
                        <a:pt x="1287" y="2961"/>
                      </a:moveTo>
                      <a:lnTo>
                        <a:pt x="1287" y="3002"/>
                      </a:lnTo>
                      <a:lnTo>
                        <a:pt x="1287" y="3002"/>
                      </a:lnTo>
                      <a:lnTo>
                        <a:pt x="1284" y="3004"/>
                      </a:lnTo>
                      <a:lnTo>
                        <a:pt x="1280" y="3006"/>
                      </a:lnTo>
                      <a:lnTo>
                        <a:pt x="1277" y="3011"/>
                      </a:lnTo>
                      <a:lnTo>
                        <a:pt x="1273" y="3016"/>
                      </a:lnTo>
                      <a:lnTo>
                        <a:pt x="1273" y="3016"/>
                      </a:lnTo>
                      <a:lnTo>
                        <a:pt x="1264" y="2997"/>
                      </a:lnTo>
                      <a:lnTo>
                        <a:pt x="1261" y="2988"/>
                      </a:lnTo>
                      <a:lnTo>
                        <a:pt x="1259" y="2975"/>
                      </a:lnTo>
                      <a:lnTo>
                        <a:pt x="1259" y="2975"/>
                      </a:lnTo>
                      <a:lnTo>
                        <a:pt x="1261" y="2964"/>
                      </a:lnTo>
                      <a:lnTo>
                        <a:pt x="1264" y="2954"/>
                      </a:lnTo>
                      <a:lnTo>
                        <a:pt x="1273" y="2933"/>
                      </a:lnTo>
                      <a:lnTo>
                        <a:pt x="1273" y="2933"/>
                      </a:lnTo>
                      <a:lnTo>
                        <a:pt x="1273" y="2935"/>
                      </a:lnTo>
                      <a:lnTo>
                        <a:pt x="1275" y="2937"/>
                      </a:lnTo>
                      <a:lnTo>
                        <a:pt x="1280" y="2942"/>
                      </a:lnTo>
                      <a:lnTo>
                        <a:pt x="1285" y="2949"/>
                      </a:lnTo>
                      <a:lnTo>
                        <a:pt x="1287" y="2954"/>
                      </a:lnTo>
                      <a:lnTo>
                        <a:pt x="1287" y="2961"/>
                      </a:lnTo>
                      <a:lnTo>
                        <a:pt x="1287" y="2961"/>
                      </a:lnTo>
                      <a:close/>
                      <a:moveTo>
                        <a:pt x="3107" y="2933"/>
                      </a:moveTo>
                      <a:lnTo>
                        <a:pt x="3107" y="2933"/>
                      </a:lnTo>
                      <a:lnTo>
                        <a:pt x="3095" y="2950"/>
                      </a:lnTo>
                      <a:lnTo>
                        <a:pt x="3083" y="2966"/>
                      </a:lnTo>
                      <a:lnTo>
                        <a:pt x="3067" y="2983"/>
                      </a:lnTo>
                      <a:lnTo>
                        <a:pt x="3051" y="2995"/>
                      </a:lnTo>
                      <a:lnTo>
                        <a:pt x="3051" y="2995"/>
                      </a:lnTo>
                      <a:lnTo>
                        <a:pt x="3048" y="2992"/>
                      </a:lnTo>
                      <a:lnTo>
                        <a:pt x="3043" y="2990"/>
                      </a:lnTo>
                      <a:lnTo>
                        <a:pt x="3038" y="2988"/>
                      </a:lnTo>
                      <a:lnTo>
                        <a:pt x="3038" y="2988"/>
                      </a:lnTo>
                      <a:lnTo>
                        <a:pt x="3055" y="2976"/>
                      </a:lnTo>
                      <a:lnTo>
                        <a:pt x="3070" y="2959"/>
                      </a:lnTo>
                      <a:lnTo>
                        <a:pt x="3084" y="2943"/>
                      </a:lnTo>
                      <a:lnTo>
                        <a:pt x="3089" y="2935"/>
                      </a:lnTo>
                      <a:lnTo>
                        <a:pt x="3093" y="2926"/>
                      </a:lnTo>
                      <a:lnTo>
                        <a:pt x="3093" y="2926"/>
                      </a:lnTo>
                      <a:lnTo>
                        <a:pt x="3098" y="2930"/>
                      </a:lnTo>
                      <a:lnTo>
                        <a:pt x="3102" y="2931"/>
                      </a:lnTo>
                      <a:lnTo>
                        <a:pt x="3107" y="2933"/>
                      </a:lnTo>
                      <a:lnTo>
                        <a:pt x="3107" y="2933"/>
                      </a:lnTo>
                      <a:close/>
                      <a:moveTo>
                        <a:pt x="1149" y="2995"/>
                      </a:moveTo>
                      <a:lnTo>
                        <a:pt x="1149" y="2995"/>
                      </a:lnTo>
                      <a:lnTo>
                        <a:pt x="1135" y="2983"/>
                      </a:lnTo>
                      <a:lnTo>
                        <a:pt x="1119" y="2968"/>
                      </a:lnTo>
                      <a:lnTo>
                        <a:pt x="1112" y="2959"/>
                      </a:lnTo>
                      <a:lnTo>
                        <a:pt x="1105" y="2950"/>
                      </a:lnTo>
                      <a:lnTo>
                        <a:pt x="1102" y="2942"/>
                      </a:lnTo>
                      <a:lnTo>
                        <a:pt x="1100" y="2933"/>
                      </a:lnTo>
                      <a:lnTo>
                        <a:pt x="1100" y="2933"/>
                      </a:lnTo>
                      <a:lnTo>
                        <a:pt x="1102" y="2942"/>
                      </a:lnTo>
                      <a:lnTo>
                        <a:pt x="1107" y="2949"/>
                      </a:lnTo>
                      <a:lnTo>
                        <a:pt x="1114" y="2954"/>
                      </a:lnTo>
                      <a:lnTo>
                        <a:pt x="1124" y="2961"/>
                      </a:lnTo>
                      <a:lnTo>
                        <a:pt x="1143" y="2975"/>
                      </a:lnTo>
                      <a:lnTo>
                        <a:pt x="1154" y="2982"/>
                      </a:lnTo>
                      <a:lnTo>
                        <a:pt x="1162" y="2988"/>
                      </a:lnTo>
                      <a:lnTo>
                        <a:pt x="1162" y="2988"/>
                      </a:lnTo>
                      <a:lnTo>
                        <a:pt x="1159" y="2988"/>
                      </a:lnTo>
                      <a:lnTo>
                        <a:pt x="1154" y="2992"/>
                      </a:lnTo>
                      <a:lnTo>
                        <a:pt x="1149" y="2995"/>
                      </a:lnTo>
                      <a:lnTo>
                        <a:pt x="1149" y="2995"/>
                      </a:lnTo>
                      <a:close/>
                      <a:moveTo>
                        <a:pt x="3702" y="2926"/>
                      </a:moveTo>
                      <a:lnTo>
                        <a:pt x="3702" y="2926"/>
                      </a:lnTo>
                      <a:lnTo>
                        <a:pt x="3698" y="2928"/>
                      </a:lnTo>
                      <a:lnTo>
                        <a:pt x="3695" y="2930"/>
                      </a:lnTo>
                      <a:lnTo>
                        <a:pt x="3690" y="2931"/>
                      </a:lnTo>
                      <a:lnTo>
                        <a:pt x="3681" y="2933"/>
                      </a:lnTo>
                      <a:lnTo>
                        <a:pt x="3681" y="2933"/>
                      </a:lnTo>
                      <a:lnTo>
                        <a:pt x="3667" y="2931"/>
                      </a:lnTo>
                      <a:lnTo>
                        <a:pt x="3659" y="2928"/>
                      </a:lnTo>
                      <a:lnTo>
                        <a:pt x="3640" y="2919"/>
                      </a:lnTo>
                      <a:lnTo>
                        <a:pt x="3640" y="2919"/>
                      </a:lnTo>
                      <a:lnTo>
                        <a:pt x="3659" y="2923"/>
                      </a:lnTo>
                      <a:lnTo>
                        <a:pt x="3676" y="2924"/>
                      </a:lnTo>
                      <a:lnTo>
                        <a:pt x="3702" y="2926"/>
                      </a:lnTo>
                      <a:lnTo>
                        <a:pt x="3702" y="2926"/>
                      </a:lnTo>
                      <a:close/>
                      <a:moveTo>
                        <a:pt x="519" y="2933"/>
                      </a:moveTo>
                      <a:lnTo>
                        <a:pt x="505" y="2926"/>
                      </a:lnTo>
                      <a:lnTo>
                        <a:pt x="505" y="2926"/>
                      </a:lnTo>
                      <a:lnTo>
                        <a:pt x="517" y="2924"/>
                      </a:lnTo>
                      <a:lnTo>
                        <a:pt x="531" y="2923"/>
                      </a:lnTo>
                      <a:lnTo>
                        <a:pt x="545" y="2921"/>
                      </a:lnTo>
                      <a:lnTo>
                        <a:pt x="560" y="2919"/>
                      </a:lnTo>
                      <a:lnTo>
                        <a:pt x="519" y="2933"/>
                      </a:lnTo>
                      <a:close/>
                      <a:moveTo>
                        <a:pt x="3065" y="2912"/>
                      </a:moveTo>
                      <a:lnTo>
                        <a:pt x="3065" y="2912"/>
                      </a:lnTo>
                      <a:lnTo>
                        <a:pt x="3048" y="2931"/>
                      </a:lnTo>
                      <a:lnTo>
                        <a:pt x="3031" y="2949"/>
                      </a:lnTo>
                      <a:lnTo>
                        <a:pt x="3010" y="2963"/>
                      </a:lnTo>
                      <a:lnTo>
                        <a:pt x="2989" y="2975"/>
                      </a:lnTo>
                      <a:lnTo>
                        <a:pt x="2989" y="2975"/>
                      </a:lnTo>
                      <a:lnTo>
                        <a:pt x="2996" y="2957"/>
                      </a:lnTo>
                      <a:lnTo>
                        <a:pt x="3008" y="2940"/>
                      </a:lnTo>
                      <a:lnTo>
                        <a:pt x="3022" y="2923"/>
                      </a:lnTo>
                      <a:lnTo>
                        <a:pt x="3038" y="2905"/>
                      </a:lnTo>
                      <a:lnTo>
                        <a:pt x="3065" y="2912"/>
                      </a:lnTo>
                      <a:close/>
                      <a:moveTo>
                        <a:pt x="1315" y="2926"/>
                      </a:moveTo>
                      <a:lnTo>
                        <a:pt x="1315" y="2926"/>
                      </a:lnTo>
                      <a:lnTo>
                        <a:pt x="1308" y="2924"/>
                      </a:lnTo>
                      <a:lnTo>
                        <a:pt x="1303" y="2918"/>
                      </a:lnTo>
                      <a:lnTo>
                        <a:pt x="1296" y="2912"/>
                      </a:lnTo>
                      <a:lnTo>
                        <a:pt x="1294" y="2905"/>
                      </a:lnTo>
                      <a:lnTo>
                        <a:pt x="1315" y="2926"/>
                      </a:lnTo>
                      <a:close/>
                      <a:moveTo>
                        <a:pt x="1142" y="2912"/>
                      </a:moveTo>
                      <a:lnTo>
                        <a:pt x="1142" y="2912"/>
                      </a:lnTo>
                      <a:lnTo>
                        <a:pt x="1143" y="2902"/>
                      </a:lnTo>
                      <a:lnTo>
                        <a:pt x="1145" y="2900"/>
                      </a:lnTo>
                      <a:lnTo>
                        <a:pt x="1149" y="2899"/>
                      </a:lnTo>
                      <a:lnTo>
                        <a:pt x="1150" y="2899"/>
                      </a:lnTo>
                      <a:lnTo>
                        <a:pt x="1156" y="2900"/>
                      </a:lnTo>
                      <a:lnTo>
                        <a:pt x="1164" y="2905"/>
                      </a:lnTo>
                      <a:lnTo>
                        <a:pt x="1176" y="2918"/>
                      </a:lnTo>
                      <a:lnTo>
                        <a:pt x="1188" y="2931"/>
                      </a:lnTo>
                      <a:lnTo>
                        <a:pt x="1218" y="2968"/>
                      </a:lnTo>
                      <a:lnTo>
                        <a:pt x="1218" y="2968"/>
                      </a:lnTo>
                      <a:lnTo>
                        <a:pt x="1204" y="2964"/>
                      </a:lnTo>
                      <a:lnTo>
                        <a:pt x="1192" y="2957"/>
                      </a:lnTo>
                      <a:lnTo>
                        <a:pt x="1178" y="2950"/>
                      </a:lnTo>
                      <a:lnTo>
                        <a:pt x="1168" y="2942"/>
                      </a:lnTo>
                      <a:lnTo>
                        <a:pt x="1157" y="2935"/>
                      </a:lnTo>
                      <a:lnTo>
                        <a:pt x="1149" y="2926"/>
                      </a:lnTo>
                      <a:lnTo>
                        <a:pt x="1143" y="2919"/>
                      </a:lnTo>
                      <a:lnTo>
                        <a:pt x="1142" y="2912"/>
                      </a:lnTo>
                      <a:lnTo>
                        <a:pt x="1142" y="2912"/>
                      </a:lnTo>
                      <a:close/>
                      <a:moveTo>
                        <a:pt x="2892" y="2940"/>
                      </a:moveTo>
                      <a:lnTo>
                        <a:pt x="2892" y="2940"/>
                      </a:lnTo>
                      <a:lnTo>
                        <a:pt x="2894" y="2928"/>
                      </a:lnTo>
                      <a:lnTo>
                        <a:pt x="2901" y="2916"/>
                      </a:lnTo>
                      <a:lnTo>
                        <a:pt x="2910" y="2904"/>
                      </a:lnTo>
                      <a:lnTo>
                        <a:pt x="2920" y="2892"/>
                      </a:lnTo>
                      <a:lnTo>
                        <a:pt x="2920" y="2892"/>
                      </a:lnTo>
                      <a:lnTo>
                        <a:pt x="2913" y="2904"/>
                      </a:lnTo>
                      <a:lnTo>
                        <a:pt x="2904" y="2916"/>
                      </a:lnTo>
                      <a:lnTo>
                        <a:pt x="2896" y="2928"/>
                      </a:lnTo>
                      <a:lnTo>
                        <a:pt x="2894" y="2935"/>
                      </a:lnTo>
                      <a:lnTo>
                        <a:pt x="2892" y="2940"/>
                      </a:lnTo>
                      <a:lnTo>
                        <a:pt x="2892" y="2940"/>
                      </a:lnTo>
                      <a:close/>
                      <a:moveTo>
                        <a:pt x="3003" y="2885"/>
                      </a:moveTo>
                      <a:lnTo>
                        <a:pt x="3003" y="2885"/>
                      </a:lnTo>
                      <a:lnTo>
                        <a:pt x="2993" y="2897"/>
                      </a:lnTo>
                      <a:lnTo>
                        <a:pt x="2982" y="2909"/>
                      </a:lnTo>
                      <a:lnTo>
                        <a:pt x="2972" y="2921"/>
                      </a:lnTo>
                      <a:lnTo>
                        <a:pt x="2961" y="2933"/>
                      </a:lnTo>
                      <a:lnTo>
                        <a:pt x="2961" y="2933"/>
                      </a:lnTo>
                      <a:lnTo>
                        <a:pt x="2960" y="2928"/>
                      </a:lnTo>
                      <a:lnTo>
                        <a:pt x="2958" y="2924"/>
                      </a:lnTo>
                      <a:lnTo>
                        <a:pt x="2956" y="2918"/>
                      </a:lnTo>
                      <a:lnTo>
                        <a:pt x="2955" y="2905"/>
                      </a:lnTo>
                      <a:lnTo>
                        <a:pt x="2955" y="2905"/>
                      </a:lnTo>
                      <a:lnTo>
                        <a:pt x="2956" y="2900"/>
                      </a:lnTo>
                      <a:lnTo>
                        <a:pt x="2958" y="2897"/>
                      </a:lnTo>
                      <a:lnTo>
                        <a:pt x="2967" y="2888"/>
                      </a:lnTo>
                      <a:lnTo>
                        <a:pt x="2979" y="2883"/>
                      </a:lnTo>
                      <a:lnTo>
                        <a:pt x="2989" y="2878"/>
                      </a:lnTo>
                      <a:lnTo>
                        <a:pt x="2989" y="2878"/>
                      </a:lnTo>
                      <a:lnTo>
                        <a:pt x="2994" y="2881"/>
                      </a:lnTo>
                      <a:lnTo>
                        <a:pt x="2998" y="2883"/>
                      </a:lnTo>
                      <a:lnTo>
                        <a:pt x="3003" y="2885"/>
                      </a:lnTo>
                      <a:lnTo>
                        <a:pt x="3003" y="2885"/>
                      </a:lnTo>
                      <a:close/>
                      <a:moveTo>
                        <a:pt x="1245" y="2905"/>
                      </a:moveTo>
                      <a:lnTo>
                        <a:pt x="1245" y="2905"/>
                      </a:lnTo>
                      <a:lnTo>
                        <a:pt x="1244" y="2918"/>
                      </a:lnTo>
                      <a:lnTo>
                        <a:pt x="1242" y="2924"/>
                      </a:lnTo>
                      <a:lnTo>
                        <a:pt x="1240" y="2928"/>
                      </a:lnTo>
                      <a:lnTo>
                        <a:pt x="1239" y="2933"/>
                      </a:lnTo>
                      <a:lnTo>
                        <a:pt x="1239" y="2933"/>
                      </a:lnTo>
                      <a:lnTo>
                        <a:pt x="1232" y="2921"/>
                      </a:lnTo>
                      <a:lnTo>
                        <a:pt x="1221" y="2909"/>
                      </a:lnTo>
                      <a:lnTo>
                        <a:pt x="1197" y="2885"/>
                      </a:lnTo>
                      <a:lnTo>
                        <a:pt x="1197" y="2885"/>
                      </a:lnTo>
                      <a:lnTo>
                        <a:pt x="1204" y="2883"/>
                      </a:lnTo>
                      <a:lnTo>
                        <a:pt x="1209" y="2881"/>
                      </a:lnTo>
                      <a:lnTo>
                        <a:pt x="1211" y="2880"/>
                      </a:lnTo>
                      <a:lnTo>
                        <a:pt x="1211" y="2878"/>
                      </a:lnTo>
                      <a:lnTo>
                        <a:pt x="1211" y="2878"/>
                      </a:lnTo>
                      <a:lnTo>
                        <a:pt x="1223" y="2883"/>
                      </a:lnTo>
                      <a:lnTo>
                        <a:pt x="1233" y="2888"/>
                      </a:lnTo>
                      <a:lnTo>
                        <a:pt x="1242" y="2897"/>
                      </a:lnTo>
                      <a:lnTo>
                        <a:pt x="1244" y="2900"/>
                      </a:lnTo>
                      <a:lnTo>
                        <a:pt x="1245" y="2905"/>
                      </a:lnTo>
                      <a:lnTo>
                        <a:pt x="1245" y="2905"/>
                      </a:lnTo>
                      <a:close/>
                      <a:moveTo>
                        <a:pt x="1329" y="2892"/>
                      </a:moveTo>
                      <a:lnTo>
                        <a:pt x="1308" y="2871"/>
                      </a:lnTo>
                      <a:lnTo>
                        <a:pt x="1308" y="2871"/>
                      </a:lnTo>
                      <a:lnTo>
                        <a:pt x="1315" y="2873"/>
                      </a:lnTo>
                      <a:lnTo>
                        <a:pt x="1322" y="2878"/>
                      </a:lnTo>
                      <a:lnTo>
                        <a:pt x="1327" y="2885"/>
                      </a:lnTo>
                      <a:lnTo>
                        <a:pt x="1329" y="2892"/>
                      </a:lnTo>
                      <a:lnTo>
                        <a:pt x="1329" y="2892"/>
                      </a:lnTo>
                      <a:close/>
                      <a:moveTo>
                        <a:pt x="3743" y="2864"/>
                      </a:moveTo>
                      <a:lnTo>
                        <a:pt x="3743" y="2864"/>
                      </a:lnTo>
                      <a:lnTo>
                        <a:pt x="3731" y="2874"/>
                      </a:lnTo>
                      <a:lnTo>
                        <a:pt x="3716" y="2886"/>
                      </a:lnTo>
                      <a:lnTo>
                        <a:pt x="3700" y="2895"/>
                      </a:lnTo>
                      <a:lnTo>
                        <a:pt x="3693" y="2897"/>
                      </a:lnTo>
                      <a:lnTo>
                        <a:pt x="3688" y="2899"/>
                      </a:lnTo>
                      <a:lnTo>
                        <a:pt x="3688" y="2899"/>
                      </a:lnTo>
                      <a:lnTo>
                        <a:pt x="3676" y="2897"/>
                      </a:lnTo>
                      <a:lnTo>
                        <a:pt x="3669" y="2893"/>
                      </a:lnTo>
                      <a:lnTo>
                        <a:pt x="3665" y="2890"/>
                      </a:lnTo>
                      <a:lnTo>
                        <a:pt x="3660" y="2885"/>
                      </a:lnTo>
                      <a:lnTo>
                        <a:pt x="3660" y="2885"/>
                      </a:lnTo>
                      <a:lnTo>
                        <a:pt x="3669" y="2874"/>
                      </a:lnTo>
                      <a:lnTo>
                        <a:pt x="3679" y="2866"/>
                      </a:lnTo>
                      <a:lnTo>
                        <a:pt x="3683" y="2862"/>
                      </a:lnTo>
                      <a:lnTo>
                        <a:pt x="3688" y="2859"/>
                      </a:lnTo>
                      <a:lnTo>
                        <a:pt x="3695" y="2857"/>
                      </a:lnTo>
                      <a:lnTo>
                        <a:pt x="3702" y="2857"/>
                      </a:lnTo>
                      <a:lnTo>
                        <a:pt x="3702" y="2857"/>
                      </a:lnTo>
                      <a:lnTo>
                        <a:pt x="3712" y="2859"/>
                      </a:lnTo>
                      <a:lnTo>
                        <a:pt x="3723" y="2860"/>
                      </a:lnTo>
                      <a:lnTo>
                        <a:pt x="3733" y="2862"/>
                      </a:lnTo>
                      <a:lnTo>
                        <a:pt x="3743" y="2864"/>
                      </a:lnTo>
                      <a:lnTo>
                        <a:pt x="3743" y="2864"/>
                      </a:lnTo>
                      <a:close/>
                      <a:moveTo>
                        <a:pt x="540" y="2892"/>
                      </a:moveTo>
                      <a:lnTo>
                        <a:pt x="540" y="2892"/>
                      </a:lnTo>
                      <a:lnTo>
                        <a:pt x="535" y="2893"/>
                      </a:lnTo>
                      <a:lnTo>
                        <a:pt x="529" y="2895"/>
                      </a:lnTo>
                      <a:lnTo>
                        <a:pt x="521" y="2897"/>
                      </a:lnTo>
                      <a:lnTo>
                        <a:pt x="512" y="2899"/>
                      </a:lnTo>
                      <a:lnTo>
                        <a:pt x="512" y="2899"/>
                      </a:lnTo>
                      <a:lnTo>
                        <a:pt x="505" y="2899"/>
                      </a:lnTo>
                      <a:lnTo>
                        <a:pt x="498" y="2897"/>
                      </a:lnTo>
                      <a:lnTo>
                        <a:pt x="491" y="2893"/>
                      </a:lnTo>
                      <a:lnTo>
                        <a:pt x="484" y="2888"/>
                      </a:lnTo>
                      <a:lnTo>
                        <a:pt x="471" y="2878"/>
                      </a:lnTo>
                      <a:lnTo>
                        <a:pt x="457" y="2864"/>
                      </a:lnTo>
                      <a:lnTo>
                        <a:pt x="457" y="2864"/>
                      </a:lnTo>
                      <a:lnTo>
                        <a:pt x="465" y="2862"/>
                      </a:lnTo>
                      <a:lnTo>
                        <a:pt x="476" y="2860"/>
                      </a:lnTo>
                      <a:lnTo>
                        <a:pt x="484" y="2859"/>
                      </a:lnTo>
                      <a:lnTo>
                        <a:pt x="498" y="2857"/>
                      </a:lnTo>
                      <a:lnTo>
                        <a:pt x="498" y="2857"/>
                      </a:lnTo>
                      <a:lnTo>
                        <a:pt x="503" y="2859"/>
                      </a:lnTo>
                      <a:lnTo>
                        <a:pt x="510" y="2860"/>
                      </a:lnTo>
                      <a:lnTo>
                        <a:pt x="522" y="2869"/>
                      </a:lnTo>
                      <a:lnTo>
                        <a:pt x="533" y="2880"/>
                      </a:lnTo>
                      <a:lnTo>
                        <a:pt x="540" y="2892"/>
                      </a:lnTo>
                      <a:lnTo>
                        <a:pt x="540" y="2892"/>
                      </a:lnTo>
                      <a:close/>
                      <a:moveTo>
                        <a:pt x="3529" y="2878"/>
                      </a:moveTo>
                      <a:lnTo>
                        <a:pt x="3529" y="2878"/>
                      </a:lnTo>
                      <a:lnTo>
                        <a:pt x="3522" y="2873"/>
                      </a:lnTo>
                      <a:lnTo>
                        <a:pt x="3515" y="2867"/>
                      </a:lnTo>
                      <a:lnTo>
                        <a:pt x="3494" y="2857"/>
                      </a:lnTo>
                      <a:lnTo>
                        <a:pt x="3494" y="2857"/>
                      </a:lnTo>
                      <a:lnTo>
                        <a:pt x="3505" y="2855"/>
                      </a:lnTo>
                      <a:lnTo>
                        <a:pt x="3515" y="2854"/>
                      </a:lnTo>
                      <a:lnTo>
                        <a:pt x="3525" y="2852"/>
                      </a:lnTo>
                      <a:lnTo>
                        <a:pt x="3536" y="2850"/>
                      </a:lnTo>
                      <a:lnTo>
                        <a:pt x="3536" y="2850"/>
                      </a:lnTo>
                      <a:lnTo>
                        <a:pt x="3534" y="2857"/>
                      </a:lnTo>
                      <a:lnTo>
                        <a:pt x="3532" y="2864"/>
                      </a:lnTo>
                      <a:lnTo>
                        <a:pt x="3531" y="2871"/>
                      </a:lnTo>
                      <a:lnTo>
                        <a:pt x="3529" y="2878"/>
                      </a:lnTo>
                      <a:lnTo>
                        <a:pt x="3529" y="2878"/>
                      </a:lnTo>
                      <a:close/>
                      <a:moveTo>
                        <a:pt x="2581" y="3009"/>
                      </a:moveTo>
                      <a:lnTo>
                        <a:pt x="2581" y="3009"/>
                      </a:lnTo>
                      <a:lnTo>
                        <a:pt x="2590" y="2994"/>
                      </a:lnTo>
                      <a:lnTo>
                        <a:pt x="2598" y="2978"/>
                      </a:lnTo>
                      <a:lnTo>
                        <a:pt x="2609" y="2947"/>
                      </a:lnTo>
                      <a:lnTo>
                        <a:pt x="2609" y="2947"/>
                      </a:lnTo>
                      <a:lnTo>
                        <a:pt x="2609" y="2945"/>
                      </a:lnTo>
                      <a:lnTo>
                        <a:pt x="2607" y="2943"/>
                      </a:lnTo>
                      <a:lnTo>
                        <a:pt x="2603" y="2942"/>
                      </a:lnTo>
                      <a:lnTo>
                        <a:pt x="2595" y="2940"/>
                      </a:lnTo>
                      <a:lnTo>
                        <a:pt x="2595" y="2940"/>
                      </a:lnTo>
                      <a:lnTo>
                        <a:pt x="2588" y="2942"/>
                      </a:lnTo>
                      <a:lnTo>
                        <a:pt x="2581" y="2945"/>
                      </a:lnTo>
                      <a:lnTo>
                        <a:pt x="2572" y="2952"/>
                      </a:lnTo>
                      <a:lnTo>
                        <a:pt x="2564" y="2959"/>
                      </a:lnTo>
                      <a:lnTo>
                        <a:pt x="2548" y="2980"/>
                      </a:lnTo>
                      <a:lnTo>
                        <a:pt x="2531" y="3002"/>
                      </a:lnTo>
                      <a:lnTo>
                        <a:pt x="2515" y="3025"/>
                      </a:lnTo>
                      <a:lnTo>
                        <a:pt x="2503" y="3047"/>
                      </a:lnTo>
                      <a:lnTo>
                        <a:pt x="2494" y="3063"/>
                      </a:lnTo>
                      <a:lnTo>
                        <a:pt x="2491" y="3071"/>
                      </a:lnTo>
                      <a:lnTo>
                        <a:pt x="2491" y="3071"/>
                      </a:lnTo>
                      <a:lnTo>
                        <a:pt x="2493" y="3058"/>
                      </a:lnTo>
                      <a:lnTo>
                        <a:pt x="2498" y="3042"/>
                      </a:lnTo>
                      <a:lnTo>
                        <a:pt x="2503" y="3027"/>
                      </a:lnTo>
                      <a:lnTo>
                        <a:pt x="2512" y="3013"/>
                      </a:lnTo>
                      <a:lnTo>
                        <a:pt x="2520" y="2997"/>
                      </a:lnTo>
                      <a:lnTo>
                        <a:pt x="2531" y="2982"/>
                      </a:lnTo>
                      <a:lnTo>
                        <a:pt x="2557" y="2952"/>
                      </a:lnTo>
                      <a:lnTo>
                        <a:pt x="2584" y="2924"/>
                      </a:lnTo>
                      <a:lnTo>
                        <a:pt x="2614" y="2897"/>
                      </a:lnTo>
                      <a:lnTo>
                        <a:pt x="2647" y="2873"/>
                      </a:lnTo>
                      <a:lnTo>
                        <a:pt x="2678" y="2850"/>
                      </a:lnTo>
                      <a:lnTo>
                        <a:pt x="2678" y="2850"/>
                      </a:lnTo>
                      <a:lnTo>
                        <a:pt x="2676" y="2869"/>
                      </a:lnTo>
                      <a:lnTo>
                        <a:pt x="2671" y="2888"/>
                      </a:lnTo>
                      <a:lnTo>
                        <a:pt x="2662" y="2909"/>
                      </a:lnTo>
                      <a:lnTo>
                        <a:pt x="2650" y="2930"/>
                      </a:lnTo>
                      <a:lnTo>
                        <a:pt x="2636" y="2950"/>
                      </a:lnTo>
                      <a:lnTo>
                        <a:pt x="2619" y="2971"/>
                      </a:lnTo>
                      <a:lnTo>
                        <a:pt x="2602" y="2990"/>
                      </a:lnTo>
                      <a:lnTo>
                        <a:pt x="2581" y="3009"/>
                      </a:lnTo>
                      <a:lnTo>
                        <a:pt x="2581" y="3009"/>
                      </a:lnTo>
                      <a:close/>
                      <a:moveTo>
                        <a:pt x="1709" y="3065"/>
                      </a:moveTo>
                      <a:lnTo>
                        <a:pt x="1709" y="3065"/>
                      </a:lnTo>
                      <a:lnTo>
                        <a:pt x="1688" y="3033"/>
                      </a:lnTo>
                      <a:lnTo>
                        <a:pt x="1666" y="3002"/>
                      </a:lnTo>
                      <a:lnTo>
                        <a:pt x="1642" y="2971"/>
                      </a:lnTo>
                      <a:lnTo>
                        <a:pt x="1612" y="2940"/>
                      </a:lnTo>
                      <a:lnTo>
                        <a:pt x="1612" y="2940"/>
                      </a:lnTo>
                      <a:lnTo>
                        <a:pt x="1609" y="2940"/>
                      </a:lnTo>
                      <a:lnTo>
                        <a:pt x="1602" y="2938"/>
                      </a:lnTo>
                      <a:lnTo>
                        <a:pt x="1598" y="2940"/>
                      </a:lnTo>
                      <a:lnTo>
                        <a:pt x="1595" y="2943"/>
                      </a:lnTo>
                      <a:lnTo>
                        <a:pt x="1593" y="2947"/>
                      </a:lnTo>
                      <a:lnTo>
                        <a:pt x="1591" y="2954"/>
                      </a:lnTo>
                      <a:lnTo>
                        <a:pt x="1591" y="2954"/>
                      </a:lnTo>
                      <a:lnTo>
                        <a:pt x="1593" y="2959"/>
                      </a:lnTo>
                      <a:lnTo>
                        <a:pt x="1595" y="2966"/>
                      </a:lnTo>
                      <a:lnTo>
                        <a:pt x="1604" y="2978"/>
                      </a:lnTo>
                      <a:lnTo>
                        <a:pt x="1612" y="2990"/>
                      </a:lnTo>
                      <a:lnTo>
                        <a:pt x="1619" y="3002"/>
                      </a:lnTo>
                      <a:lnTo>
                        <a:pt x="1619" y="3002"/>
                      </a:lnTo>
                      <a:lnTo>
                        <a:pt x="1597" y="2988"/>
                      </a:lnTo>
                      <a:lnTo>
                        <a:pt x="1578" y="2971"/>
                      </a:lnTo>
                      <a:lnTo>
                        <a:pt x="1560" y="2952"/>
                      </a:lnTo>
                      <a:lnTo>
                        <a:pt x="1548" y="2931"/>
                      </a:lnTo>
                      <a:lnTo>
                        <a:pt x="1536" y="2911"/>
                      </a:lnTo>
                      <a:lnTo>
                        <a:pt x="1529" y="2890"/>
                      </a:lnTo>
                      <a:lnTo>
                        <a:pt x="1524" y="2869"/>
                      </a:lnTo>
                      <a:lnTo>
                        <a:pt x="1522" y="2850"/>
                      </a:lnTo>
                      <a:lnTo>
                        <a:pt x="1522" y="2850"/>
                      </a:lnTo>
                      <a:lnTo>
                        <a:pt x="1548" y="2866"/>
                      </a:lnTo>
                      <a:lnTo>
                        <a:pt x="1576" y="2888"/>
                      </a:lnTo>
                      <a:lnTo>
                        <a:pt x="1605" y="2914"/>
                      </a:lnTo>
                      <a:lnTo>
                        <a:pt x="1635" y="2943"/>
                      </a:lnTo>
                      <a:lnTo>
                        <a:pt x="1661" y="2975"/>
                      </a:lnTo>
                      <a:lnTo>
                        <a:pt x="1683" y="3007"/>
                      </a:lnTo>
                      <a:lnTo>
                        <a:pt x="1692" y="3021"/>
                      </a:lnTo>
                      <a:lnTo>
                        <a:pt x="1700" y="3037"/>
                      </a:lnTo>
                      <a:lnTo>
                        <a:pt x="1706" y="3051"/>
                      </a:lnTo>
                      <a:lnTo>
                        <a:pt x="1709" y="3065"/>
                      </a:lnTo>
                      <a:lnTo>
                        <a:pt x="1709" y="3065"/>
                      </a:lnTo>
                      <a:close/>
                      <a:moveTo>
                        <a:pt x="706" y="2864"/>
                      </a:moveTo>
                      <a:lnTo>
                        <a:pt x="706" y="2864"/>
                      </a:lnTo>
                      <a:lnTo>
                        <a:pt x="699" y="2866"/>
                      </a:lnTo>
                      <a:lnTo>
                        <a:pt x="692" y="2867"/>
                      </a:lnTo>
                      <a:lnTo>
                        <a:pt x="685" y="2873"/>
                      </a:lnTo>
                      <a:lnTo>
                        <a:pt x="678" y="2878"/>
                      </a:lnTo>
                      <a:lnTo>
                        <a:pt x="678" y="2878"/>
                      </a:lnTo>
                      <a:lnTo>
                        <a:pt x="675" y="2871"/>
                      </a:lnTo>
                      <a:lnTo>
                        <a:pt x="673" y="2860"/>
                      </a:lnTo>
                      <a:lnTo>
                        <a:pt x="671" y="2850"/>
                      </a:lnTo>
                      <a:lnTo>
                        <a:pt x="671" y="2850"/>
                      </a:lnTo>
                      <a:lnTo>
                        <a:pt x="682" y="2852"/>
                      </a:lnTo>
                      <a:lnTo>
                        <a:pt x="692" y="2854"/>
                      </a:lnTo>
                      <a:lnTo>
                        <a:pt x="699" y="2859"/>
                      </a:lnTo>
                      <a:lnTo>
                        <a:pt x="706" y="2864"/>
                      </a:lnTo>
                      <a:lnTo>
                        <a:pt x="706" y="2864"/>
                      </a:lnTo>
                      <a:close/>
                      <a:moveTo>
                        <a:pt x="3875" y="2836"/>
                      </a:moveTo>
                      <a:lnTo>
                        <a:pt x="3875" y="2836"/>
                      </a:lnTo>
                      <a:lnTo>
                        <a:pt x="3806" y="2885"/>
                      </a:lnTo>
                      <a:lnTo>
                        <a:pt x="3806" y="2885"/>
                      </a:lnTo>
                      <a:lnTo>
                        <a:pt x="3806" y="2883"/>
                      </a:lnTo>
                      <a:lnTo>
                        <a:pt x="3804" y="2880"/>
                      </a:lnTo>
                      <a:lnTo>
                        <a:pt x="3799" y="2874"/>
                      </a:lnTo>
                      <a:lnTo>
                        <a:pt x="3792" y="2873"/>
                      </a:lnTo>
                      <a:lnTo>
                        <a:pt x="3785" y="2871"/>
                      </a:lnTo>
                      <a:lnTo>
                        <a:pt x="3785" y="2871"/>
                      </a:lnTo>
                      <a:lnTo>
                        <a:pt x="3793" y="2864"/>
                      </a:lnTo>
                      <a:lnTo>
                        <a:pt x="3802" y="2857"/>
                      </a:lnTo>
                      <a:lnTo>
                        <a:pt x="3819" y="2848"/>
                      </a:lnTo>
                      <a:lnTo>
                        <a:pt x="3837" y="2841"/>
                      </a:lnTo>
                      <a:lnTo>
                        <a:pt x="3854" y="2836"/>
                      </a:lnTo>
                      <a:lnTo>
                        <a:pt x="3875" y="2836"/>
                      </a:lnTo>
                      <a:close/>
                      <a:moveTo>
                        <a:pt x="3591" y="2899"/>
                      </a:moveTo>
                      <a:lnTo>
                        <a:pt x="3591" y="2899"/>
                      </a:lnTo>
                      <a:lnTo>
                        <a:pt x="3584" y="2897"/>
                      </a:lnTo>
                      <a:lnTo>
                        <a:pt x="3577" y="2893"/>
                      </a:lnTo>
                      <a:lnTo>
                        <a:pt x="3557" y="2885"/>
                      </a:lnTo>
                      <a:lnTo>
                        <a:pt x="3557" y="2885"/>
                      </a:lnTo>
                      <a:lnTo>
                        <a:pt x="3567" y="2860"/>
                      </a:lnTo>
                      <a:lnTo>
                        <a:pt x="3577" y="2836"/>
                      </a:lnTo>
                      <a:lnTo>
                        <a:pt x="3577" y="2836"/>
                      </a:lnTo>
                      <a:lnTo>
                        <a:pt x="3581" y="2847"/>
                      </a:lnTo>
                      <a:lnTo>
                        <a:pt x="3584" y="2859"/>
                      </a:lnTo>
                      <a:lnTo>
                        <a:pt x="3591" y="2899"/>
                      </a:lnTo>
                      <a:lnTo>
                        <a:pt x="3591" y="2899"/>
                      </a:lnTo>
                      <a:close/>
                      <a:moveTo>
                        <a:pt x="643" y="2871"/>
                      </a:moveTo>
                      <a:lnTo>
                        <a:pt x="643" y="2892"/>
                      </a:lnTo>
                      <a:lnTo>
                        <a:pt x="643" y="2892"/>
                      </a:lnTo>
                      <a:lnTo>
                        <a:pt x="638" y="2893"/>
                      </a:lnTo>
                      <a:lnTo>
                        <a:pt x="631" y="2895"/>
                      </a:lnTo>
                      <a:lnTo>
                        <a:pt x="623" y="2897"/>
                      </a:lnTo>
                      <a:lnTo>
                        <a:pt x="609" y="2899"/>
                      </a:lnTo>
                      <a:lnTo>
                        <a:pt x="609" y="2899"/>
                      </a:lnTo>
                      <a:lnTo>
                        <a:pt x="619" y="2862"/>
                      </a:lnTo>
                      <a:lnTo>
                        <a:pt x="621" y="2848"/>
                      </a:lnTo>
                      <a:lnTo>
                        <a:pt x="623" y="2836"/>
                      </a:lnTo>
                      <a:lnTo>
                        <a:pt x="623" y="2836"/>
                      </a:lnTo>
                      <a:lnTo>
                        <a:pt x="628" y="2843"/>
                      </a:lnTo>
                      <a:lnTo>
                        <a:pt x="633" y="2850"/>
                      </a:lnTo>
                      <a:lnTo>
                        <a:pt x="643" y="2871"/>
                      </a:lnTo>
                      <a:lnTo>
                        <a:pt x="643" y="2871"/>
                      </a:lnTo>
                      <a:close/>
                      <a:moveTo>
                        <a:pt x="360" y="2836"/>
                      </a:moveTo>
                      <a:lnTo>
                        <a:pt x="360" y="2836"/>
                      </a:lnTo>
                      <a:lnTo>
                        <a:pt x="375" y="2843"/>
                      </a:lnTo>
                      <a:lnTo>
                        <a:pt x="391" y="2852"/>
                      </a:lnTo>
                      <a:lnTo>
                        <a:pt x="407" y="2864"/>
                      </a:lnTo>
                      <a:lnTo>
                        <a:pt x="422" y="2878"/>
                      </a:lnTo>
                      <a:lnTo>
                        <a:pt x="422" y="2878"/>
                      </a:lnTo>
                      <a:lnTo>
                        <a:pt x="420" y="2878"/>
                      </a:lnTo>
                      <a:lnTo>
                        <a:pt x="417" y="2880"/>
                      </a:lnTo>
                      <a:lnTo>
                        <a:pt x="413" y="2885"/>
                      </a:lnTo>
                      <a:lnTo>
                        <a:pt x="410" y="2892"/>
                      </a:lnTo>
                      <a:lnTo>
                        <a:pt x="408" y="2899"/>
                      </a:lnTo>
                      <a:lnTo>
                        <a:pt x="408" y="2899"/>
                      </a:lnTo>
                      <a:lnTo>
                        <a:pt x="387" y="2880"/>
                      </a:lnTo>
                      <a:lnTo>
                        <a:pt x="367" y="2862"/>
                      </a:lnTo>
                      <a:lnTo>
                        <a:pt x="346" y="2848"/>
                      </a:lnTo>
                      <a:lnTo>
                        <a:pt x="325" y="2836"/>
                      </a:lnTo>
                      <a:lnTo>
                        <a:pt x="360" y="2836"/>
                      </a:lnTo>
                      <a:close/>
                      <a:moveTo>
                        <a:pt x="3792" y="2809"/>
                      </a:moveTo>
                      <a:lnTo>
                        <a:pt x="3792" y="2809"/>
                      </a:lnTo>
                      <a:lnTo>
                        <a:pt x="3781" y="2817"/>
                      </a:lnTo>
                      <a:lnTo>
                        <a:pt x="3771" y="2824"/>
                      </a:lnTo>
                      <a:lnTo>
                        <a:pt x="3750" y="2836"/>
                      </a:lnTo>
                      <a:lnTo>
                        <a:pt x="3750" y="2836"/>
                      </a:lnTo>
                      <a:lnTo>
                        <a:pt x="3736" y="2835"/>
                      </a:lnTo>
                      <a:lnTo>
                        <a:pt x="3728" y="2833"/>
                      </a:lnTo>
                      <a:lnTo>
                        <a:pt x="3721" y="2831"/>
                      </a:lnTo>
                      <a:lnTo>
                        <a:pt x="3716" y="2829"/>
                      </a:lnTo>
                      <a:lnTo>
                        <a:pt x="3716" y="2829"/>
                      </a:lnTo>
                      <a:lnTo>
                        <a:pt x="3723" y="2819"/>
                      </a:lnTo>
                      <a:lnTo>
                        <a:pt x="3731" y="2810"/>
                      </a:lnTo>
                      <a:lnTo>
                        <a:pt x="3740" y="2803"/>
                      </a:lnTo>
                      <a:lnTo>
                        <a:pt x="3745" y="2802"/>
                      </a:lnTo>
                      <a:lnTo>
                        <a:pt x="3750" y="2802"/>
                      </a:lnTo>
                      <a:lnTo>
                        <a:pt x="3750" y="2802"/>
                      </a:lnTo>
                      <a:lnTo>
                        <a:pt x="3764" y="2803"/>
                      </a:lnTo>
                      <a:lnTo>
                        <a:pt x="3774" y="2805"/>
                      </a:lnTo>
                      <a:lnTo>
                        <a:pt x="3783" y="2807"/>
                      </a:lnTo>
                      <a:lnTo>
                        <a:pt x="3792" y="2809"/>
                      </a:lnTo>
                      <a:lnTo>
                        <a:pt x="3792" y="2809"/>
                      </a:lnTo>
                      <a:close/>
                      <a:moveTo>
                        <a:pt x="484" y="2829"/>
                      </a:moveTo>
                      <a:lnTo>
                        <a:pt x="484" y="2829"/>
                      </a:lnTo>
                      <a:lnTo>
                        <a:pt x="481" y="2831"/>
                      </a:lnTo>
                      <a:lnTo>
                        <a:pt x="476" y="2833"/>
                      </a:lnTo>
                      <a:lnTo>
                        <a:pt x="469" y="2835"/>
                      </a:lnTo>
                      <a:lnTo>
                        <a:pt x="457" y="2836"/>
                      </a:lnTo>
                      <a:lnTo>
                        <a:pt x="457" y="2836"/>
                      </a:lnTo>
                      <a:lnTo>
                        <a:pt x="451" y="2836"/>
                      </a:lnTo>
                      <a:lnTo>
                        <a:pt x="445" y="2835"/>
                      </a:lnTo>
                      <a:lnTo>
                        <a:pt x="432" y="2828"/>
                      </a:lnTo>
                      <a:lnTo>
                        <a:pt x="420" y="2819"/>
                      </a:lnTo>
                      <a:lnTo>
                        <a:pt x="408" y="2809"/>
                      </a:lnTo>
                      <a:lnTo>
                        <a:pt x="408" y="2809"/>
                      </a:lnTo>
                      <a:lnTo>
                        <a:pt x="417" y="2807"/>
                      </a:lnTo>
                      <a:lnTo>
                        <a:pt x="426" y="2805"/>
                      </a:lnTo>
                      <a:lnTo>
                        <a:pt x="434" y="2803"/>
                      </a:lnTo>
                      <a:lnTo>
                        <a:pt x="443" y="2802"/>
                      </a:lnTo>
                      <a:lnTo>
                        <a:pt x="443" y="2802"/>
                      </a:lnTo>
                      <a:lnTo>
                        <a:pt x="450" y="2802"/>
                      </a:lnTo>
                      <a:lnTo>
                        <a:pt x="457" y="2803"/>
                      </a:lnTo>
                      <a:lnTo>
                        <a:pt x="464" y="2807"/>
                      </a:lnTo>
                      <a:lnTo>
                        <a:pt x="469" y="2810"/>
                      </a:lnTo>
                      <a:lnTo>
                        <a:pt x="477" y="2819"/>
                      </a:lnTo>
                      <a:lnTo>
                        <a:pt x="484" y="2829"/>
                      </a:lnTo>
                      <a:lnTo>
                        <a:pt x="484" y="2829"/>
                      </a:lnTo>
                      <a:close/>
                      <a:moveTo>
                        <a:pt x="3563" y="2795"/>
                      </a:moveTo>
                      <a:lnTo>
                        <a:pt x="3563" y="2795"/>
                      </a:lnTo>
                      <a:lnTo>
                        <a:pt x="3557" y="2803"/>
                      </a:lnTo>
                      <a:lnTo>
                        <a:pt x="3550" y="2810"/>
                      </a:lnTo>
                      <a:lnTo>
                        <a:pt x="3539" y="2817"/>
                      </a:lnTo>
                      <a:lnTo>
                        <a:pt x="3529" y="2822"/>
                      </a:lnTo>
                      <a:lnTo>
                        <a:pt x="3501" y="2816"/>
                      </a:lnTo>
                      <a:lnTo>
                        <a:pt x="3522" y="2795"/>
                      </a:lnTo>
                      <a:lnTo>
                        <a:pt x="3563" y="2795"/>
                      </a:lnTo>
                      <a:close/>
                      <a:moveTo>
                        <a:pt x="685" y="2795"/>
                      </a:moveTo>
                      <a:lnTo>
                        <a:pt x="685" y="2795"/>
                      </a:lnTo>
                      <a:lnTo>
                        <a:pt x="687" y="2800"/>
                      </a:lnTo>
                      <a:lnTo>
                        <a:pt x="690" y="2805"/>
                      </a:lnTo>
                      <a:lnTo>
                        <a:pt x="699" y="2816"/>
                      </a:lnTo>
                      <a:lnTo>
                        <a:pt x="699" y="2816"/>
                      </a:lnTo>
                      <a:lnTo>
                        <a:pt x="695" y="2819"/>
                      </a:lnTo>
                      <a:lnTo>
                        <a:pt x="694" y="2821"/>
                      </a:lnTo>
                      <a:lnTo>
                        <a:pt x="688" y="2822"/>
                      </a:lnTo>
                      <a:lnTo>
                        <a:pt x="678" y="2822"/>
                      </a:lnTo>
                      <a:lnTo>
                        <a:pt x="678" y="2822"/>
                      </a:lnTo>
                      <a:lnTo>
                        <a:pt x="673" y="2822"/>
                      </a:lnTo>
                      <a:lnTo>
                        <a:pt x="668" y="2821"/>
                      </a:lnTo>
                      <a:lnTo>
                        <a:pt x="657" y="2814"/>
                      </a:lnTo>
                      <a:lnTo>
                        <a:pt x="647" y="2805"/>
                      </a:lnTo>
                      <a:lnTo>
                        <a:pt x="637" y="2795"/>
                      </a:lnTo>
                      <a:lnTo>
                        <a:pt x="685" y="2795"/>
                      </a:lnTo>
                      <a:close/>
                      <a:moveTo>
                        <a:pt x="3439" y="2829"/>
                      </a:moveTo>
                      <a:lnTo>
                        <a:pt x="3439" y="2829"/>
                      </a:lnTo>
                      <a:lnTo>
                        <a:pt x="3429" y="2824"/>
                      </a:lnTo>
                      <a:lnTo>
                        <a:pt x="3420" y="2817"/>
                      </a:lnTo>
                      <a:lnTo>
                        <a:pt x="3411" y="2810"/>
                      </a:lnTo>
                      <a:lnTo>
                        <a:pt x="3404" y="2802"/>
                      </a:lnTo>
                      <a:lnTo>
                        <a:pt x="3411" y="2788"/>
                      </a:lnTo>
                      <a:lnTo>
                        <a:pt x="3411" y="2788"/>
                      </a:lnTo>
                      <a:lnTo>
                        <a:pt x="3416" y="2791"/>
                      </a:lnTo>
                      <a:lnTo>
                        <a:pt x="3420" y="2795"/>
                      </a:lnTo>
                      <a:lnTo>
                        <a:pt x="3429" y="2805"/>
                      </a:lnTo>
                      <a:lnTo>
                        <a:pt x="3439" y="2829"/>
                      </a:lnTo>
                      <a:lnTo>
                        <a:pt x="3439" y="2829"/>
                      </a:lnTo>
                      <a:close/>
                      <a:moveTo>
                        <a:pt x="796" y="2802"/>
                      </a:moveTo>
                      <a:lnTo>
                        <a:pt x="796" y="2802"/>
                      </a:lnTo>
                      <a:lnTo>
                        <a:pt x="796" y="2807"/>
                      </a:lnTo>
                      <a:lnTo>
                        <a:pt x="794" y="2810"/>
                      </a:lnTo>
                      <a:lnTo>
                        <a:pt x="787" y="2817"/>
                      </a:lnTo>
                      <a:lnTo>
                        <a:pt x="778" y="2824"/>
                      </a:lnTo>
                      <a:lnTo>
                        <a:pt x="768" y="2829"/>
                      </a:lnTo>
                      <a:lnTo>
                        <a:pt x="768" y="2829"/>
                      </a:lnTo>
                      <a:lnTo>
                        <a:pt x="770" y="2819"/>
                      </a:lnTo>
                      <a:lnTo>
                        <a:pt x="773" y="2809"/>
                      </a:lnTo>
                      <a:lnTo>
                        <a:pt x="780" y="2798"/>
                      </a:lnTo>
                      <a:lnTo>
                        <a:pt x="789" y="2788"/>
                      </a:lnTo>
                      <a:lnTo>
                        <a:pt x="789" y="2788"/>
                      </a:lnTo>
                      <a:lnTo>
                        <a:pt x="791" y="2788"/>
                      </a:lnTo>
                      <a:lnTo>
                        <a:pt x="792" y="2786"/>
                      </a:lnTo>
                      <a:lnTo>
                        <a:pt x="794" y="2791"/>
                      </a:lnTo>
                      <a:lnTo>
                        <a:pt x="796" y="2802"/>
                      </a:lnTo>
                      <a:lnTo>
                        <a:pt x="796" y="2802"/>
                      </a:lnTo>
                      <a:close/>
                      <a:moveTo>
                        <a:pt x="3646" y="2822"/>
                      </a:moveTo>
                      <a:lnTo>
                        <a:pt x="3646" y="2822"/>
                      </a:lnTo>
                      <a:lnTo>
                        <a:pt x="3645" y="2831"/>
                      </a:lnTo>
                      <a:lnTo>
                        <a:pt x="3643" y="2840"/>
                      </a:lnTo>
                      <a:lnTo>
                        <a:pt x="3633" y="2857"/>
                      </a:lnTo>
                      <a:lnTo>
                        <a:pt x="3633" y="2857"/>
                      </a:lnTo>
                      <a:lnTo>
                        <a:pt x="3624" y="2850"/>
                      </a:lnTo>
                      <a:lnTo>
                        <a:pt x="3617" y="2841"/>
                      </a:lnTo>
                      <a:lnTo>
                        <a:pt x="3614" y="2829"/>
                      </a:lnTo>
                      <a:lnTo>
                        <a:pt x="3612" y="2816"/>
                      </a:lnTo>
                      <a:lnTo>
                        <a:pt x="3612" y="2816"/>
                      </a:lnTo>
                      <a:lnTo>
                        <a:pt x="3614" y="2805"/>
                      </a:lnTo>
                      <a:lnTo>
                        <a:pt x="3617" y="2795"/>
                      </a:lnTo>
                      <a:lnTo>
                        <a:pt x="3624" y="2784"/>
                      </a:lnTo>
                      <a:lnTo>
                        <a:pt x="3633" y="2774"/>
                      </a:lnTo>
                      <a:lnTo>
                        <a:pt x="3633" y="2774"/>
                      </a:lnTo>
                      <a:lnTo>
                        <a:pt x="3633" y="2779"/>
                      </a:lnTo>
                      <a:lnTo>
                        <a:pt x="3634" y="2784"/>
                      </a:lnTo>
                      <a:lnTo>
                        <a:pt x="3640" y="2795"/>
                      </a:lnTo>
                      <a:lnTo>
                        <a:pt x="3645" y="2809"/>
                      </a:lnTo>
                      <a:lnTo>
                        <a:pt x="3646" y="2816"/>
                      </a:lnTo>
                      <a:lnTo>
                        <a:pt x="3646" y="2822"/>
                      </a:lnTo>
                      <a:lnTo>
                        <a:pt x="3646" y="2822"/>
                      </a:lnTo>
                      <a:close/>
                      <a:moveTo>
                        <a:pt x="588" y="2816"/>
                      </a:moveTo>
                      <a:lnTo>
                        <a:pt x="588" y="2816"/>
                      </a:lnTo>
                      <a:lnTo>
                        <a:pt x="586" y="2829"/>
                      </a:lnTo>
                      <a:lnTo>
                        <a:pt x="585" y="2838"/>
                      </a:lnTo>
                      <a:lnTo>
                        <a:pt x="574" y="2857"/>
                      </a:lnTo>
                      <a:lnTo>
                        <a:pt x="574" y="2857"/>
                      </a:lnTo>
                      <a:lnTo>
                        <a:pt x="567" y="2850"/>
                      </a:lnTo>
                      <a:lnTo>
                        <a:pt x="562" y="2841"/>
                      </a:lnTo>
                      <a:lnTo>
                        <a:pt x="555" y="2833"/>
                      </a:lnTo>
                      <a:lnTo>
                        <a:pt x="554" y="2828"/>
                      </a:lnTo>
                      <a:lnTo>
                        <a:pt x="554" y="2822"/>
                      </a:lnTo>
                      <a:lnTo>
                        <a:pt x="554" y="2822"/>
                      </a:lnTo>
                      <a:lnTo>
                        <a:pt x="554" y="2816"/>
                      </a:lnTo>
                      <a:lnTo>
                        <a:pt x="555" y="2809"/>
                      </a:lnTo>
                      <a:lnTo>
                        <a:pt x="562" y="2795"/>
                      </a:lnTo>
                      <a:lnTo>
                        <a:pt x="574" y="2774"/>
                      </a:lnTo>
                      <a:lnTo>
                        <a:pt x="574" y="2774"/>
                      </a:lnTo>
                      <a:lnTo>
                        <a:pt x="585" y="2795"/>
                      </a:lnTo>
                      <a:lnTo>
                        <a:pt x="586" y="2805"/>
                      </a:lnTo>
                      <a:lnTo>
                        <a:pt x="588" y="2816"/>
                      </a:lnTo>
                      <a:lnTo>
                        <a:pt x="588" y="2816"/>
                      </a:lnTo>
                      <a:close/>
                      <a:moveTo>
                        <a:pt x="733" y="2802"/>
                      </a:moveTo>
                      <a:lnTo>
                        <a:pt x="733" y="2802"/>
                      </a:lnTo>
                      <a:lnTo>
                        <a:pt x="730" y="2795"/>
                      </a:lnTo>
                      <a:lnTo>
                        <a:pt x="728" y="2786"/>
                      </a:lnTo>
                      <a:lnTo>
                        <a:pt x="727" y="2767"/>
                      </a:lnTo>
                      <a:lnTo>
                        <a:pt x="727" y="2767"/>
                      </a:lnTo>
                      <a:lnTo>
                        <a:pt x="735" y="2767"/>
                      </a:lnTo>
                      <a:lnTo>
                        <a:pt x="740" y="2771"/>
                      </a:lnTo>
                      <a:lnTo>
                        <a:pt x="747" y="2774"/>
                      </a:lnTo>
                      <a:lnTo>
                        <a:pt x="747" y="2774"/>
                      </a:lnTo>
                      <a:lnTo>
                        <a:pt x="746" y="2781"/>
                      </a:lnTo>
                      <a:lnTo>
                        <a:pt x="744" y="2788"/>
                      </a:lnTo>
                      <a:lnTo>
                        <a:pt x="739" y="2795"/>
                      </a:lnTo>
                      <a:lnTo>
                        <a:pt x="733" y="2802"/>
                      </a:lnTo>
                      <a:lnTo>
                        <a:pt x="733" y="2802"/>
                      </a:lnTo>
                      <a:close/>
                      <a:moveTo>
                        <a:pt x="3473" y="2802"/>
                      </a:moveTo>
                      <a:lnTo>
                        <a:pt x="3453" y="2781"/>
                      </a:lnTo>
                      <a:lnTo>
                        <a:pt x="3453" y="2781"/>
                      </a:lnTo>
                      <a:lnTo>
                        <a:pt x="3453" y="2777"/>
                      </a:lnTo>
                      <a:lnTo>
                        <a:pt x="3454" y="2776"/>
                      </a:lnTo>
                      <a:lnTo>
                        <a:pt x="3461" y="2771"/>
                      </a:lnTo>
                      <a:lnTo>
                        <a:pt x="3473" y="2760"/>
                      </a:lnTo>
                      <a:lnTo>
                        <a:pt x="3473" y="2760"/>
                      </a:lnTo>
                      <a:lnTo>
                        <a:pt x="3475" y="2771"/>
                      </a:lnTo>
                      <a:lnTo>
                        <a:pt x="3477" y="2781"/>
                      </a:lnTo>
                      <a:lnTo>
                        <a:pt x="3477" y="2791"/>
                      </a:lnTo>
                      <a:lnTo>
                        <a:pt x="3475" y="2797"/>
                      </a:lnTo>
                      <a:lnTo>
                        <a:pt x="3473" y="2802"/>
                      </a:lnTo>
                      <a:lnTo>
                        <a:pt x="3473" y="2802"/>
                      </a:lnTo>
                      <a:close/>
                      <a:moveTo>
                        <a:pt x="3847" y="2753"/>
                      </a:moveTo>
                      <a:lnTo>
                        <a:pt x="3806" y="2774"/>
                      </a:lnTo>
                      <a:lnTo>
                        <a:pt x="3806" y="2774"/>
                      </a:lnTo>
                      <a:lnTo>
                        <a:pt x="3788" y="2772"/>
                      </a:lnTo>
                      <a:lnTo>
                        <a:pt x="3778" y="2771"/>
                      </a:lnTo>
                      <a:lnTo>
                        <a:pt x="3769" y="2769"/>
                      </a:lnTo>
                      <a:lnTo>
                        <a:pt x="3764" y="2767"/>
                      </a:lnTo>
                      <a:lnTo>
                        <a:pt x="3764" y="2767"/>
                      </a:lnTo>
                      <a:lnTo>
                        <a:pt x="3773" y="2758"/>
                      </a:lnTo>
                      <a:lnTo>
                        <a:pt x="3783" y="2752"/>
                      </a:lnTo>
                      <a:lnTo>
                        <a:pt x="3792" y="2748"/>
                      </a:lnTo>
                      <a:lnTo>
                        <a:pt x="3806" y="2746"/>
                      </a:lnTo>
                      <a:lnTo>
                        <a:pt x="3806" y="2746"/>
                      </a:lnTo>
                      <a:lnTo>
                        <a:pt x="3816" y="2748"/>
                      </a:lnTo>
                      <a:lnTo>
                        <a:pt x="3826" y="2750"/>
                      </a:lnTo>
                      <a:lnTo>
                        <a:pt x="3837" y="2752"/>
                      </a:lnTo>
                      <a:lnTo>
                        <a:pt x="3847" y="2753"/>
                      </a:lnTo>
                      <a:lnTo>
                        <a:pt x="3847" y="2753"/>
                      </a:lnTo>
                      <a:close/>
                      <a:moveTo>
                        <a:pt x="3709" y="2968"/>
                      </a:moveTo>
                      <a:lnTo>
                        <a:pt x="3709" y="2968"/>
                      </a:lnTo>
                      <a:lnTo>
                        <a:pt x="3723" y="2966"/>
                      </a:lnTo>
                      <a:lnTo>
                        <a:pt x="3742" y="2963"/>
                      </a:lnTo>
                      <a:lnTo>
                        <a:pt x="3761" y="2959"/>
                      </a:lnTo>
                      <a:lnTo>
                        <a:pt x="3778" y="2954"/>
                      </a:lnTo>
                      <a:lnTo>
                        <a:pt x="3778" y="2954"/>
                      </a:lnTo>
                      <a:lnTo>
                        <a:pt x="3774" y="2964"/>
                      </a:lnTo>
                      <a:lnTo>
                        <a:pt x="3768" y="2976"/>
                      </a:lnTo>
                      <a:lnTo>
                        <a:pt x="3757" y="2988"/>
                      </a:lnTo>
                      <a:lnTo>
                        <a:pt x="3745" y="3002"/>
                      </a:lnTo>
                      <a:lnTo>
                        <a:pt x="3717" y="3032"/>
                      </a:lnTo>
                      <a:lnTo>
                        <a:pt x="3685" y="3061"/>
                      </a:lnTo>
                      <a:lnTo>
                        <a:pt x="3648" y="3089"/>
                      </a:lnTo>
                      <a:lnTo>
                        <a:pt x="3615" y="3113"/>
                      </a:lnTo>
                      <a:lnTo>
                        <a:pt x="3600" y="3122"/>
                      </a:lnTo>
                      <a:lnTo>
                        <a:pt x="3586" y="3129"/>
                      </a:lnTo>
                      <a:lnTo>
                        <a:pt x="3574" y="3132"/>
                      </a:lnTo>
                      <a:lnTo>
                        <a:pt x="3563" y="3134"/>
                      </a:lnTo>
                      <a:lnTo>
                        <a:pt x="3563" y="3134"/>
                      </a:lnTo>
                      <a:lnTo>
                        <a:pt x="3550" y="3134"/>
                      </a:lnTo>
                      <a:lnTo>
                        <a:pt x="3534" y="3130"/>
                      </a:lnTo>
                      <a:lnTo>
                        <a:pt x="3518" y="3127"/>
                      </a:lnTo>
                      <a:lnTo>
                        <a:pt x="3501" y="3122"/>
                      </a:lnTo>
                      <a:lnTo>
                        <a:pt x="3467" y="3106"/>
                      </a:lnTo>
                      <a:lnTo>
                        <a:pt x="3429" y="3089"/>
                      </a:lnTo>
                      <a:lnTo>
                        <a:pt x="3389" y="3066"/>
                      </a:lnTo>
                      <a:lnTo>
                        <a:pt x="3347" y="3042"/>
                      </a:lnTo>
                      <a:lnTo>
                        <a:pt x="3264" y="2988"/>
                      </a:lnTo>
                      <a:lnTo>
                        <a:pt x="3179" y="2935"/>
                      </a:lnTo>
                      <a:lnTo>
                        <a:pt x="3138" y="2911"/>
                      </a:lnTo>
                      <a:lnTo>
                        <a:pt x="3100" y="2888"/>
                      </a:lnTo>
                      <a:lnTo>
                        <a:pt x="3062" y="2871"/>
                      </a:lnTo>
                      <a:lnTo>
                        <a:pt x="3027" y="2855"/>
                      </a:lnTo>
                      <a:lnTo>
                        <a:pt x="3012" y="2850"/>
                      </a:lnTo>
                      <a:lnTo>
                        <a:pt x="2996" y="2847"/>
                      </a:lnTo>
                      <a:lnTo>
                        <a:pt x="2982" y="2843"/>
                      </a:lnTo>
                      <a:lnTo>
                        <a:pt x="2968" y="2843"/>
                      </a:lnTo>
                      <a:lnTo>
                        <a:pt x="2968" y="2843"/>
                      </a:lnTo>
                      <a:lnTo>
                        <a:pt x="2955" y="2845"/>
                      </a:lnTo>
                      <a:lnTo>
                        <a:pt x="2937" y="2850"/>
                      </a:lnTo>
                      <a:lnTo>
                        <a:pt x="2899" y="2864"/>
                      </a:lnTo>
                      <a:lnTo>
                        <a:pt x="2899" y="2864"/>
                      </a:lnTo>
                      <a:lnTo>
                        <a:pt x="2953" y="2835"/>
                      </a:lnTo>
                      <a:lnTo>
                        <a:pt x="2987" y="2814"/>
                      </a:lnTo>
                      <a:lnTo>
                        <a:pt x="3027" y="2795"/>
                      </a:lnTo>
                      <a:lnTo>
                        <a:pt x="3065" y="2776"/>
                      </a:lnTo>
                      <a:lnTo>
                        <a:pt x="3105" y="2760"/>
                      </a:lnTo>
                      <a:lnTo>
                        <a:pt x="3122" y="2755"/>
                      </a:lnTo>
                      <a:lnTo>
                        <a:pt x="3140" y="2750"/>
                      </a:lnTo>
                      <a:lnTo>
                        <a:pt x="3155" y="2748"/>
                      </a:lnTo>
                      <a:lnTo>
                        <a:pt x="3169" y="2746"/>
                      </a:lnTo>
                      <a:lnTo>
                        <a:pt x="3169" y="2746"/>
                      </a:lnTo>
                      <a:lnTo>
                        <a:pt x="3185" y="2748"/>
                      </a:lnTo>
                      <a:lnTo>
                        <a:pt x="3204" y="2755"/>
                      </a:lnTo>
                      <a:lnTo>
                        <a:pt x="3230" y="2767"/>
                      </a:lnTo>
                      <a:lnTo>
                        <a:pt x="3261" y="2781"/>
                      </a:lnTo>
                      <a:lnTo>
                        <a:pt x="3330" y="2816"/>
                      </a:lnTo>
                      <a:lnTo>
                        <a:pt x="3411" y="2857"/>
                      </a:lnTo>
                      <a:lnTo>
                        <a:pt x="3494" y="2897"/>
                      </a:lnTo>
                      <a:lnTo>
                        <a:pt x="3534" y="2916"/>
                      </a:lnTo>
                      <a:lnTo>
                        <a:pt x="3576" y="2933"/>
                      </a:lnTo>
                      <a:lnTo>
                        <a:pt x="3614" y="2947"/>
                      </a:lnTo>
                      <a:lnTo>
                        <a:pt x="3648" y="2957"/>
                      </a:lnTo>
                      <a:lnTo>
                        <a:pt x="3681" y="2966"/>
                      </a:lnTo>
                      <a:lnTo>
                        <a:pt x="3695" y="2968"/>
                      </a:lnTo>
                      <a:lnTo>
                        <a:pt x="3709" y="2968"/>
                      </a:lnTo>
                      <a:lnTo>
                        <a:pt x="3709" y="2968"/>
                      </a:lnTo>
                      <a:close/>
                      <a:moveTo>
                        <a:pt x="1301" y="2864"/>
                      </a:moveTo>
                      <a:lnTo>
                        <a:pt x="1301" y="2864"/>
                      </a:lnTo>
                      <a:lnTo>
                        <a:pt x="1263" y="2850"/>
                      </a:lnTo>
                      <a:lnTo>
                        <a:pt x="1242" y="2845"/>
                      </a:lnTo>
                      <a:lnTo>
                        <a:pt x="1225" y="2843"/>
                      </a:lnTo>
                      <a:lnTo>
                        <a:pt x="1225" y="2843"/>
                      </a:lnTo>
                      <a:lnTo>
                        <a:pt x="1209" y="2843"/>
                      </a:lnTo>
                      <a:lnTo>
                        <a:pt x="1194" y="2847"/>
                      </a:lnTo>
                      <a:lnTo>
                        <a:pt x="1178" y="2850"/>
                      </a:lnTo>
                      <a:lnTo>
                        <a:pt x="1161" y="2855"/>
                      </a:lnTo>
                      <a:lnTo>
                        <a:pt x="1126" y="2869"/>
                      </a:lnTo>
                      <a:lnTo>
                        <a:pt x="1090" y="2888"/>
                      </a:lnTo>
                      <a:lnTo>
                        <a:pt x="1053" y="2909"/>
                      </a:lnTo>
                      <a:lnTo>
                        <a:pt x="1015" y="2933"/>
                      </a:lnTo>
                      <a:lnTo>
                        <a:pt x="938" y="2985"/>
                      </a:lnTo>
                      <a:lnTo>
                        <a:pt x="858" y="3037"/>
                      </a:lnTo>
                      <a:lnTo>
                        <a:pt x="820" y="3061"/>
                      </a:lnTo>
                      <a:lnTo>
                        <a:pt x="782" y="3082"/>
                      </a:lnTo>
                      <a:lnTo>
                        <a:pt x="746" y="3101"/>
                      </a:lnTo>
                      <a:lnTo>
                        <a:pt x="709" y="3115"/>
                      </a:lnTo>
                      <a:lnTo>
                        <a:pt x="692" y="3120"/>
                      </a:lnTo>
                      <a:lnTo>
                        <a:pt x="676" y="3123"/>
                      </a:lnTo>
                      <a:lnTo>
                        <a:pt x="659" y="3127"/>
                      </a:lnTo>
                      <a:lnTo>
                        <a:pt x="643" y="3127"/>
                      </a:lnTo>
                      <a:lnTo>
                        <a:pt x="643" y="3127"/>
                      </a:lnTo>
                      <a:lnTo>
                        <a:pt x="630" y="3125"/>
                      </a:lnTo>
                      <a:lnTo>
                        <a:pt x="614" y="3123"/>
                      </a:lnTo>
                      <a:lnTo>
                        <a:pt x="600" y="3120"/>
                      </a:lnTo>
                      <a:lnTo>
                        <a:pt x="586" y="3113"/>
                      </a:lnTo>
                      <a:lnTo>
                        <a:pt x="571" y="3106"/>
                      </a:lnTo>
                      <a:lnTo>
                        <a:pt x="557" y="3097"/>
                      </a:lnTo>
                      <a:lnTo>
                        <a:pt x="541" y="3087"/>
                      </a:lnTo>
                      <a:lnTo>
                        <a:pt x="528" y="3077"/>
                      </a:lnTo>
                      <a:lnTo>
                        <a:pt x="500" y="3051"/>
                      </a:lnTo>
                      <a:lnTo>
                        <a:pt x="472" y="3021"/>
                      </a:lnTo>
                      <a:lnTo>
                        <a:pt x="446" y="2988"/>
                      </a:lnTo>
                      <a:lnTo>
                        <a:pt x="422" y="2954"/>
                      </a:lnTo>
                      <a:lnTo>
                        <a:pt x="422" y="2954"/>
                      </a:lnTo>
                      <a:lnTo>
                        <a:pt x="439" y="2959"/>
                      </a:lnTo>
                      <a:lnTo>
                        <a:pt x="460" y="2963"/>
                      </a:lnTo>
                      <a:lnTo>
                        <a:pt x="477" y="2966"/>
                      </a:lnTo>
                      <a:lnTo>
                        <a:pt x="491" y="2968"/>
                      </a:lnTo>
                      <a:lnTo>
                        <a:pt x="491" y="2968"/>
                      </a:lnTo>
                      <a:lnTo>
                        <a:pt x="507" y="2968"/>
                      </a:lnTo>
                      <a:lnTo>
                        <a:pt x="521" y="2966"/>
                      </a:lnTo>
                      <a:lnTo>
                        <a:pt x="555" y="2957"/>
                      </a:lnTo>
                      <a:lnTo>
                        <a:pt x="590" y="2947"/>
                      </a:lnTo>
                      <a:lnTo>
                        <a:pt x="628" y="2933"/>
                      </a:lnTo>
                      <a:lnTo>
                        <a:pt x="668" y="2916"/>
                      </a:lnTo>
                      <a:lnTo>
                        <a:pt x="707" y="2897"/>
                      </a:lnTo>
                      <a:lnTo>
                        <a:pt x="787" y="2857"/>
                      </a:lnTo>
                      <a:lnTo>
                        <a:pt x="863" y="2816"/>
                      </a:lnTo>
                      <a:lnTo>
                        <a:pt x="932" y="2781"/>
                      </a:lnTo>
                      <a:lnTo>
                        <a:pt x="964" y="2767"/>
                      </a:lnTo>
                      <a:lnTo>
                        <a:pt x="989" y="2755"/>
                      </a:lnTo>
                      <a:lnTo>
                        <a:pt x="1014" y="2748"/>
                      </a:lnTo>
                      <a:lnTo>
                        <a:pt x="1022" y="2746"/>
                      </a:lnTo>
                      <a:lnTo>
                        <a:pt x="1031" y="2746"/>
                      </a:lnTo>
                      <a:lnTo>
                        <a:pt x="1031" y="2746"/>
                      </a:lnTo>
                      <a:lnTo>
                        <a:pt x="1047" y="2746"/>
                      </a:lnTo>
                      <a:lnTo>
                        <a:pt x="1062" y="2750"/>
                      </a:lnTo>
                      <a:lnTo>
                        <a:pt x="1078" y="2753"/>
                      </a:lnTo>
                      <a:lnTo>
                        <a:pt x="1095" y="2758"/>
                      </a:lnTo>
                      <a:lnTo>
                        <a:pt x="1131" y="2772"/>
                      </a:lnTo>
                      <a:lnTo>
                        <a:pt x="1169" y="2790"/>
                      </a:lnTo>
                      <a:lnTo>
                        <a:pt x="1206" y="2809"/>
                      </a:lnTo>
                      <a:lnTo>
                        <a:pt x="1240" y="2828"/>
                      </a:lnTo>
                      <a:lnTo>
                        <a:pt x="1301" y="2864"/>
                      </a:lnTo>
                      <a:lnTo>
                        <a:pt x="1301" y="2864"/>
                      </a:lnTo>
                      <a:close/>
                      <a:moveTo>
                        <a:pt x="436" y="2774"/>
                      </a:moveTo>
                      <a:lnTo>
                        <a:pt x="394" y="2774"/>
                      </a:lnTo>
                      <a:lnTo>
                        <a:pt x="394" y="2774"/>
                      </a:lnTo>
                      <a:lnTo>
                        <a:pt x="387" y="2769"/>
                      </a:lnTo>
                      <a:lnTo>
                        <a:pt x="381" y="2764"/>
                      </a:lnTo>
                      <a:lnTo>
                        <a:pt x="360" y="2753"/>
                      </a:lnTo>
                      <a:lnTo>
                        <a:pt x="360" y="2753"/>
                      </a:lnTo>
                      <a:lnTo>
                        <a:pt x="368" y="2752"/>
                      </a:lnTo>
                      <a:lnTo>
                        <a:pt x="377" y="2750"/>
                      </a:lnTo>
                      <a:lnTo>
                        <a:pt x="386" y="2748"/>
                      </a:lnTo>
                      <a:lnTo>
                        <a:pt x="394" y="2746"/>
                      </a:lnTo>
                      <a:lnTo>
                        <a:pt x="394" y="2746"/>
                      </a:lnTo>
                      <a:lnTo>
                        <a:pt x="408" y="2748"/>
                      </a:lnTo>
                      <a:lnTo>
                        <a:pt x="413" y="2750"/>
                      </a:lnTo>
                      <a:lnTo>
                        <a:pt x="419" y="2752"/>
                      </a:lnTo>
                      <a:lnTo>
                        <a:pt x="427" y="2760"/>
                      </a:lnTo>
                      <a:lnTo>
                        <a:pt x="436" y="2774"/>
                      </a:lnTo>
                      <a:lnTo>
                        <a:pt x="436" y="2774"/>
                      </a:lnTo>
                      <a:close/>
                      <a:moveTo>
                        <a:pt x="3688" y="2802"/>
                      </a:moveTo>
                      <a:lnTo>
                        <a:pt x="3688" y="2802"/>
                      </a:lnTo>
                      <a:lnTo>
                        <a:pt x="3679" y="2797"/>
                      </a:lnTo>
                      <a:lnTo>
                        <a:pt x="3672" y="2790"/>
                      </a:lnTo>
                      <a:lnTo>
                        <a:pt x="3669" y="2781"/>
                      </a:lnTo>
                      <a:lnTo>
                        <a:pt x="3667" y="2767"/>
                      </a:lnTo>
                      <a:lnTo>
                        <a:pt x="3667" y="2767"/>
                      </a:lnTo>
                      <a:lnTo>
                        <a:pt x="3669" y="2757"/>
                      </a:lnTo>
                      <a:lnTo>
                        <a:pt x="3672" y="2746"/>
                      </a:lnTo>
                      <a:lnTo>
                        <a:pt x="3679" y="2739"/>
                      </a:lnTo>
                      <a:lnTo>
                        <a:pt x="3688" y="2733"/>
                      </a:lnTo>
                      <a:lnTo>
                        <a:pt x="3688" y="2733"/>
                      </a:lnTo>
                      <a:lnTo>
                        <a:pt x="3691" y="2750"/>
                      </a:lnTo>
                      <a:lnTo>
                        <a:pt x="3693" y="2767"/>
                      </a:lnTo>
                      <a:lnTo>
                        <a:pt x="3691" y="2784"/>
                      </a:lnTo>
                      <a:lnTo>
                        <a:pt x="3688" y="2802"/>
                      </a:lnTo>
                      <a:lnTo>
                        <a:pt x="3688" y="2802"/>
                      </a:lnTo>
                      <a:close/>
                      <a:moveTo>
                        <a:pt x="533" y="2767"/>
                      </a:moveTo>
                      <a:lnTo>
                        <a:pt x="533" y="2767"/>
                      </a:lnTo>
                      <a:lnTo>
                        <a:pt x="533" y="2776"/>
                      </a:lnTo>
                      <a:lnTo>
                        <a:pt x="531" y="2784"/>
                      </a:lnTo>
                      <a:lnTo>
                        <a:pt x="528" y="2793"/>
                      </a:lnTo>
                      <a:lnTo>
                        <a:pt x="519" y="2802"/>
                      </a:lnTo>
                      <a:lnTo>
                        <a:pt x="519" y="2802"/>
                      </a:lnTo>
                      <a:lnTo>
                        <a:pt x="514" y="2797"/>
                      </a:lnTo>
                      <a:lnTo>
                        <a:pt x="510" y="2790"/>
                      </a:lnTo>
                      <a:lnTo>
                        <a:pt x="507" y="2783"/>
                      </a:lnTo>
                      <a:lnTo>
                        <a:pt x="505" y="2774"/>
                      </a:lnTo>
                      <a:lnTo>
                        <a:pt x="505" y="2774"/>
                      </a:lnTo>
                      <a:lnTo>
                        <a:pt x="507" y="2760"/>
                      </a:lnTo>
                      <a:lnTo>
                        <a:pt x="510" y="2746"/>
                      </a:lnTo>
                      <a:lnTo>
                        <a:pt x="514" y="2736"/>
                      </a:lnTo>
                      <a:lnTo>
                        <a:pt x="519" y="2726"/>
                      </a:lnTo>
                      <a:lnTo>
                        <a:pt x="519" y="2726"/>
                      </a:lnTo>
                      <a:lnTo>
                        <a:pt x="529" y="2743"/>
                      </a:lnTo>
                      <a:lnTo>
                        <a:pt x="531" y="2753"/>
                      </a:lnTo>
                      <a:lnTo>
                        <a:pt x="533" y="2767"/>
                      </a:lnTo>
                      <a:lnTo>
                        <a:pt x="533" y="2767"/>
                      </a:lnTo>
                      <a:close/>
                      <a:moveTo>
                        <a:pt x="3868" y="2698"/>
                      </a:moveTo>
                      <a:lnTo>
                        <a:pt x="3868" y="2698"/>
                      </a:lnTo>
                      <a:lnTo>
                        <a:pt x="3863" y="2700"/>
                      </a:lnTo>
                      <a:lnTo>
                        <a:pt x="3857" y="2701"/>
                      </a:lnTo>
                      <a:lnTo>
                        <a:pt x="3847" y="2712"/>
                      </a:lnTo>
                      <a:lnTo>
                        <a:pt x="3806" y="2712"/>
                      </a:lnTo>
                      <a:lnTo>
                        <a:pt x="3806" y="2712"/>
                      </a:lnTo>
                      <a:lnTo>
                        <a:pt x="3811" y="2703"/>
                      </a:lnTo>
                      <a:lnTo>
                        <a:pt x="3818" y="2696"/>
                      </a:lnTo>
                      <a:lnTo>
                        <a:pt x="3826" y="2693"/>
                      </a:lnTo>
                      <a:lnTo>
                        <a:pt x="3840" y="2691"/>
                      </a:lnTo>
                      <a:lnTo>
                        <a:pt x="3840" y="2691"/>
                      </a:lnTo>
                      <a:lnTo>
                        <a:pt x="3849" y="2693"/>
                      </a:lnTo>
                      <a:lnTo>
                        <a:pt x="3857" y="2694"/>
                      </a:lnTo>
                      <a:lnTo>
                        <a:pt x="3863" y="2696"/>
                      </a:lnTo>
                      <a:lnTo>
                        <a:pt x="3868" y="2698"/>
                      </a:lnTo>
                      <a:lnTo>
                        <a:pt x="3868" y="2698"/>
                      </a:lnTo>
                      <a:close/>
                      <a:moveTo>
                        <a:pt x="394" y="2712"/>
                      </a:moveTo>
                      <a:lnTo>
                        <a:pt x="394" y="2712"/>
                      </a:lnTo>
                      <a:lnTo>
                        <a:pt x="391" y="2713"/>
                      </a:lnTo>
                      <a:lnTo>
                        <a:pt x="387" y="2715"/>
                      </a:lnTo>
                      <a:lnTo>
                        <a:pt x="382" y="2717"/>
                      </a:lnTo>
                      <a:lnTo>
                        <a:pt x="374" y="2719"/>
                      </a:lnTo>
                      <a:lnTo>
                        <a:pt x="374" y="2719"/>
                      </a:lnTo>
                      <a:lnTo>
                        <a:pt x="362" y="2717"/>
                      </a:lnTo>
                      <a:lnTo>
                        <a:pt x="355" y="2713"/>
                      </a:lnTo>
                      <a:lnTo>
                        <a:pt x="348" y="2707"/>
                      </a:lnTo>
                      <a:lnTo>
                        <a:pt x="339" y="2698"/>
                      </a:lnTo>
                      <a:lnTo>
                        <a:pt x="339" y="2698"/>
                      </a:lnTo>
                      <a:lnTo>
                        <a:pt x="343" y="2696"/>
                      </a:lnTo>
                      <a:lnTo>
                        <a:pt x="348" y="2694"/>
                      </a:lnTo>
                      <a:lnTo>
                        <a:pt x="351" y="2693"/>
                      </a:lnTo>
                      <a:lnTo>
                        <a:pt x="360" y="2691"/>
                      </a:lnTo>
                      <a:lnTo>
                        <a:pt x="360" y="2691"/>
                      </a:lnTo>
                      <a:lnTo>
                        <a:pt x="374" y="2693"/>
                      </a:lnTo>
                      <a:lnTo>
                        <a:pt x="382" y="2696"/>
                      </a:lnTo>
                      <a:lnTo>
                        <a:pt x="389" y="2703"/>
                      </a:lnTo>
                      <a:lnTo>
                        <a:pt x="394" y="2712"/>
                      </a:lnTo>
                      <a:lnTo>
                        <a:pt x="394" y="2712"/>
                      </a:lnTo>
                      <a:close/>
                      <a:moveTo>
                        <a:pt x="3536" y="2753"/>
                      </a:moveTo>
                      <a:lnTo>
                        <a:pt x="3536" y="2753"/>
                      </a:lnTo>
                      <a:lnTo>
                        <a:pt x="3529" y="2753"/>
                      </a:lnTo>
                      <a:lnTo>
                        <a:pt x="3524" y="2753"/>
                      </a:lnTo>
                      <a:lnTo>
                        <a:pt x="3520" y="2753"/>
                      </a:lnTo>
                      <a:lnTo>
                        <a:pt x="3517" y="2750"/>
                      </a:lnTo>
                      <a:lnTo>
                        <a:pt x="3515" y="2746"/>
                      </a:lnTo>
                      <a:lnTo>
                        <a:pt x="3515" y="2739"/>
                      </a:lnTo>
                      <a:lnTo>
                        <a:pt x="3515" y="2739"/>
                      </a:lnTo>
                      <a:lnTo>
                        <a:pt x="3517" y="2731"/>
                      </a:lnTo>
                      <a:lnTo>
                        <a:pt x="3524" y="2722"/>
                      </a:lnTo>
                      <a:lnTo>
                        <a:pt x="3531" y="2715"/>
                      </a:lnTo>
                      <a:lnTo>
                        <a:pt x="3543" y="2707"/>
                      </a:lnTo>
                      <a:lnTo>
                        <a:pt x="3565" y="2693"/>
                      </a:lnTo>
                      <a:lnTo>
                        <a:pt x="3584" y="2684"/>
                      </a:lnTo>
                      <a:lnTo>
                        <a:pt x="3584" y="2684"/>
                      </a:lnTo>
                      <a:lnTo>
                        <a:pt x="3563" y="2719"/>
                      </a:lnTo>
                      <a:lnTo>
                        <a:pt x="3550" y="2736"/>
                      </a:lnTo>
                      <a:lnTo>
                        <a:pt x="3536" y="2753"/>
                      </a:lnTo>
                      <a:lnTo>
                        <a:pt x="3536" y="2753"/>
                      </a:lnTo>
                      <a:close/>
                      <a:moveTo>
                        <a:pt x="3397" y="2753"/>
                      </a:moveTo>
                      <a:lnTo>
                        <a:pt x="3397" y="2753"/>
                      </a:lnTo>
                      <a:lnTo>
                        <a:pt x="3404" y="2752"/>
                      </a:lnTo>
                      <a:lnTo>
                        <a:pt x="3413" y="2746"/>
                      </a:lnTo>
                      <a:lnTo>
                        <a:pt x="3422" y="2736"/>
                      </a:lnTo>
                      <a:lnTo>
                        <a:pt x="3432" y="2719"/>
                      </a:lnTo>
                      <a:lnTo>
                        <a:pt x="3432" y="2719"/>
                      </a:lnTo>
                      <a:lnTo>
                        <a:pt x="3432" y="2717"/>
                      </a:lnTo>
                      <a:lnTo>
                        <a:pt x="3430" y="2715"/>
                      </a:lnTo>
                      <a:lnTo>
                        <a:pt x="3427" y="2713"/>
                      </a:lnTo>
                      <a:lnTo>
                        <a:pt x="3418" y="2712"/>
                      </a:lnTo>
                      <a:lnTo>
                        <a:pt x="3418" y="2712"/>
                      </a:lnTo>
                      <a:lnTo>
                        <a:pt x="3409" y="2713"/>
                      </a:lnTo>
                      <a:lnTo>
                        <a:pt x="3397" y="2717"/>
                      </a:lnTo>
                      <a:lnTo>
                        <a:pt x="3371" y="2731"/>
                      </a:lnTo>
                      <a:lnTo>
                        <a:pt x="3342" y="2746"/>
                      </a:lnTo>
                      <a:lnTo>
                        <a:pt x="3314" y="2760"/>
                      </a:lnTo>
                      <a:lnTo>
                        <a:pt x="3314" y="2760"/>
                      </a:lnTo>
                      <a:lnTo>
                        <a:pt x="3323" y="2753"/>
                      </a:lnTo>
                      <a:lnTo>
                        <a:pt x="3332" y="2746"/>
                      </a:lnTo>
                      <a:lnTo>
                        <a:pt x="3352" y="2734"/>
                      </a:lnTo>
                      <a:lnTo>
                        <a:pt x="3375" y="2724"/>
                      </a:lnTo>
                      <a:lnTo>
                        <a:pt x="3401" y="2713"/>
                      </a:lnTo>
                      <a:lnTo>
                        <a:pt x="3454" y="2700"/>
                      </a:lnTo>
                      <a:lnTo>
                        <a:pt x="3508" y="2684"/>
                      </a:lnTo>
                      <a:lnTo>
                        <a:pt x="3508" y="2684"/>
                      </a:lnTo>
                      <a:lnTo>
                        <a:pt x="3496" y="2696"/>
                      </a:lnTo>
                      <a:lnTo>
                        <a:pt x="3482" y="2710"/>
                      </a:lnTo>
                      <a:lnTo>
                        <a:pt x="3467" y="2720"/>
                      </a:lnTo>
                      <a:lnTo>
                        <a:pt x="3451" y="2731"/>
                      </a:lnTo>
                      <a:lnTo>
                        <a:pt x="3434" y="2741"/>
                      </a:lnTo>
                      <a:lnTo>
                        <a:pt x="3420" y="2748"/>
                      </a:lnTo>
                      <a:lnTo>
                        <a:pt x="3408" y="2752"/>
                      </a:lnTo>
                      <a:lnTo>
                        <a:pt x="3397" y="2753"/>
                      </a:lnTo>
                      <a:lnTo>
                        <a:pt x="3397" y="2753"/>
                      </a:lnTo>
                      <a:close/>
                      <a:moveTo>
                        <a:pt x="886" y="2760"/>
                      </a:moveTo>
                      <a:lnTo>
                        <a:pt x="886" y="2760"/>
                      </a:lnTo>
                      <a:lnTo>
                        <a:pt x="830" y="2736"/>
                      </a:lnTo>
                      <a:lnTo>
                        <a:pt x="775" y="2712"/>
                      </a:lnTo>
                      <a:lnTo>
                        <a:pt x="775" y="2712"/>
                      </a:lnTo>
                      <a:lnTo>
                        <a:pt x="773" y="2712"/>
                      </a:lnTo>
                      <a:lnTo>
                        <a:pt x="771" y="2710"/>
                      </a:lnTo>
                      <a:lnTo>
                        <a:pt x="770" y="2715"/>
                      </a:lnTo>
                      <a:lnTo>
                        <a:pt x="768" y="2726"/>
                      </a:lnTo>
                      <a:lnTo>
                        <a:pt x="768" y="2726"/>
                      </a:lnTo>
                      <a:lnTo>
                        <a:pt x="768" y="2729"/>
                      </a:lnTo>
                      <a:lnTo>
                        <a:pt x="770" y="2733"/>
                      </a:lnTo>
                      <a:lnTo>
                        <a:pt x="777" y="2739"/>
                      </a:lnTo>
                      <a:lnTo>
                        <a:pt x="784" y="2745"/>
                      </a:lnTo>
                      <a:lnTo>
                        <a:pt x="794" y="2750"/>
                      </a:lnTo>
                      <a:lnTo>
                        <a:pt x="794" y="2750"/>
                      </a:lnTo>
                      <a:lnTo>
                        <a:pt x="768" y="2738"/>
                      </a:lnTo>
                      <a:lnTo>
                        <a:pt x="739" y="2724"/>
                      </a:lnTo>
                      <a:lnTo>
                        <a:pt x="727" y="2715"/>
                      </a:lnTo>
                      <a:lnTo>
                        <a:pt x="714" y="2705"/>
                      </a:lnTo>
                      <a:lnTo>
                        <a:pt x="706" y="2694"/>
                      </a:lnTo>
                      <a:lnTo>
                        <a:pt x="699" y="2684"/>
                      </a:lnTo>
                      <a:lnTo>
                        <a:pt x="699" y="2684"/>
                      </a:lnTo>
                      <a:lnTo>
                        <a:pt x="720" y="2691"/>
                      </a:lnTo>
                      <a:lnTo>
                        <a:pt x="742" y="2698"/>
                      </a:lnTo>
                      <a:lnTo>
                        <a:pt x="796" y="2712"/>
                      </a:lnTo>
                      <a:lnTo>
                        <a:pt x="822" y="2720"/>
                      </a:lnTo>
                      <a:lnTo>
                        <a:pt x="846" y="2731"/>
                      </a:lnTo>
                      <a:lnTo>
                        <a:pt x="858" y="2738"/>
                      </a:lnTo>
                      <a:lnTo>
                        <a:pt x="868" y="2745"/>
                      </a:lnTo>
                      <a:lnTo>
                        <a:pt x="877" y="2752"/>
                      </a:lnTo>
                      <a:lnTo>
                        <a:pt x="886" y="2760"/>
                      </a:lnTo>
                      <a:lnTo>
                        <a:pt x="886" y="2760"/>
                      </a:lnTo>
                      <a:close/>
                      <a:moveTo>
                        <a:pt x="692" y="2746"/>
                      </a:moveTo>
                      <a:lnTo>
                        <a:pt x="678" y="2760"/>
                      </a:lnTo>
                      <a:lnTo>
                        <a:pt x="678" y="2760"/>
                      </a:lnTo>
                      <a:lnTo>
                        <a:pt x="666" y="2752"/>
                      </a:lnTo>
                      <a:lnTo>
                        <a:pt x="656" y="2743"/>
                      </a:lnTo>
                      <a:lnTo>
                        <a:pt x="645" y="2733"/>
                      </a:lnTo>
                      <a:lnTo>
                        <a:pt x="638" y="2722"/>
                      </a:lnTo>
                      <a:lnTo>
                        <a:pt x="631" y="2712"/>
                      </a:lnTo>
                      <a:lnTo>
                        <a:pt x="626" y="2701"/>
                      </a:lnTo>
                      <a:lnTo>
                        <a:pt x="624" y="2693"/>
                      </a:lnTo>
                      <a:lnTo>
                        <a:pt x="623" y="2684"/>
                      </a:lnTo>
                      <a:lnTo>
                        <a:pt x="623" y="2684"/>
                      </a:lnTo>
                      <a:lnTo>
                        <a:pt x="640" y="2696"/>
                      </a:lnTo>
                      <a:lnTo>
                        <a:pt x="657" y="2710"/>
                      </a:lnTo>
                      <a:lnTo>
                        <a:pt x="675" y="2727"/>
                      </a:lnTo>
                      <a:lnTo>
                        <a:pt x="692" y="2746"/>
                      </a:lnTo>
                      <a:lnTo>
                        <a:pt x="692" y="2746"/>
                      </a:lnTo>
                      <a:close/>
                      <a:moveTo>
                        <a:pt x="3743" y="2712"/>
                      </a:moveTo>
                      <a:lnTo>
                        <a:pt x="3743" y="2712"/>
                      </a:lnTo>
                      <a:lnTo>
                        <a:pt x="3742" y="2720"/>
                      </a:lnTo>
                      <a:lnTo>
                        <a:pt x="3740" y="2727"/>
                      </a:lnTo>
                      <a:lnTo>
                        <a:pt x="3738" y="2734"/>
                      </a:lnTo>
                      <a:lnTo>
                        <a:pt x="3736" y="2739"/>
                      </a:lnTo>
                      <a:lnTo>
                        <a:pt x="3736" y="2739"/>
                      </a:lnTo>
                      <a:lnTo>
                        <a:pt x="3728" y="2734"/>
                      </a:lnTo>
                      <a:lnTo>
                        <a:pt x="3721" y="2727"/>
                      </a:lnTo>
                      <a:lnTo>
                        <a:pt x="3717" y="2719"/>
                      </a:lnTo>
                      <a:lnTo>
                        <a:pt x="3716" y="2705"/>
                      </a:lnTo>
                      <a:lnTo>
                        <a:pt x="3716" y="2705"/>
                      </a:lnTo>
                      <a:lnTo>
                        <a:pt x="3717" y="2696"/>
                      </a:lnTo>
                      <a:lnTo>
                        <a:pt x="3721" y="2688"/>
                      </a:lnTo>
                      <a:lnTo>
                        <a:pt x="3729" y="2670"/>
                      </a:lnTo>
                      <a:lnTo>
                        <a:pt x="3729" y="2670"/>
                      </a:lnTo>
                      <a:lnTo>
                        <a:pt x="3740" y="2688"/>
                      </a:lnTo>
                      <a:lnTo>
                        <a:pt x="3742" y="2698"/>
                      </a:lnTo>
                      <a:lnTo>
                        <a:pt x="3743" y="2712"/>
                      </a:lnTo>
                      <a:lnTo>
                        <a:pt x="3743" y="2712"/>
                      </a:lnTo>
                      <a:close/>
                      <a:moveTo>
                        <a:pt x="484" y="2705"/>
                      </a:moveTo>
                      <a:lnTo>
                        <a:pt x="484" y="2705"/>
                      </a:lnTo>
                      <a:lnTo>
                        <a:pt x="483" y="2719"/>
                      </a:lnTo>
                      <a:lnTo>
                        <a:pt x="481" y="2727"/>
                      </a:lnTo>
                      <a:lnTo>
                        <a:pt x="476" y="2734"/>
                      </a:lnTo>
                      <a:lnTo>
                        <a:pt x="471" y="2739"/>
                      </a:lnTo>
                      <a:lnTo>
                        <a:pt x="471" y="2739"/>
                      </a:lnTo>
                      <a:lnTo>
                        <a:pt x="465" y="2734"/>
                      </a:lnTo>
                      <a:lnTo>
                        <a:pt x="462" y="2731"/>
                      </a:lnTo>
                      <a:lnTo>
                        <a:pt x="458" y="2724"/>
                      </a:lnTo>
                      <a:lnTo>
                        <a:pt x="457" y="2712"/>
                      </a:lnTo>
                      <a:lnTo>
                        <a:pt x="457" y="2712"/>
                      </a:lnTo>
                      <a:lnTo>
                        <a:pt x="458" y="2701"/>
                      </a:lnTo>
                      <a:lnTo>
                        <a:pt x="462" y="2691"/>
                      </a:lnTo>
                      <a:lnTo>
                        <a:pt x="471" y="2670"/>
                      </a:lnTo>
                      <a:lnTo>
                        <a:pt x="471" y="2670"/>
                      </a:lnTo>
                      <a:lnTo>
                        <a:pt x="481" y="2688"/>
                      </a:lnTo>
                      <a:lnTo>
                        <a:pt x="483" y="2696"/>
                      </a:lnTo>
                      <a:lnTo>
                        <a:pt x="484" y="2705"/>
                      </a:lnTo>
                      <a:lnTo>
                        <a:pt x="484" y="2705"/>
                      </a:lnTo>
                      <a:close/>
                      <a:moveTo>
                        <a:pt x="3660" y="2712"/>
                      </a:moveTo>
                      <a:lnTo>
                        <a:pt x="3660" y="2712"/>
                      </a:lnTo>
                      <a:lnTo>
                        <a:pt x="3662" y="2696"/>
                      </a:lnTo>
                      <a:lnTo>
                        <a:pt x="3665" y="2681"/>
                      </a:lnTo>
                      <a:lnTo>
                        <a:pt x="3672" y="2669"/>
                      </a:lnTo>
                      <a:lnTo>
                        <a:pt x="3681" y="2656"/>
                      </a:lnTo>
                      <a:lnTo>
                        <a:pt x="3681" y="2656"/>
                      </a:lnTo>
                      <a:lnTo>
                        <a:pt x="3679" y="2669"/>
                      </a:lnTo>
                      <a:lnTo>
                        <a:pt x="3676" y="2681"/>
                      </a:lnTo>
                      <a:lnTo>
                        <a:pt x="3669" y="2696"/>
                      </a:lnTo>
                      <a:lnTo>
                        <a:pt x="3660" y="2712"/>
                      </a:lnTo>
                      <a:lnTo>
                        <a:pt x="3660" y="2712"/>
                      </a:lnTo>
                      <a:close/>
                      <a:moveTo>
                        <a:pt x="526" y="2656"/>
                      </a:moveTo>
                      <a:lnTo>
                        <a:pt x="526" y="2656"/>
                      </a:lnTo>
                      <a:lnTo>
                        <a:pt x="531" y="2670"/>
                      </a:lnTo>
                      <a:lnTo>
                        <a:pt x="540" y="2705"/>
                      </a:lnTo>
                      <a:lnTo>
                        <a:pt x="540" y="2705"/>
                      </a:lnTo>
                      <a:lnTo>
                        <a:pt x="535" y="2694"/>
                      </a:lnTo>
                      <a:lnTo>
                        <a:pt x="531" y="2682"/>
                      </a:lnTo>
                      <a:lnTo>
                        <a:pt x="528" y="2670"/>
                      </a:lnTo>
                      <a:lnTo>
                        <a:pt x="526" y="2656"/>
                      </a:lnTo>
                      <a:lnTo>
                        <a:pt x="526" y="2656"/>
                      </a:lnTo>
                      <a:close/>
                      <a:moveTo>
                        <a:pt x="3785" y="2656"/>
                      </a:moveTo>
                      <a:lnTo>
                        <a:pt x="3778" y="2691"/>
                      </a:lnTo>
                      <a:lnTo>
                        <a:pt x="3778" y="2691"/>
                      </a:lnTo>
                      <a:lnTo>
                        <a:pt x="3773" y="2686"/>
                      </a:lnTo>
                      <a:lnTo>
                        <a:pt x="3769" y="2679"/>
                      </a:lnTo>
                      <a:lnTo>
                        <a:pt x="3766" y="2670"/>
                      </a:lnTo>
                      <a:lnTo>
                        <a:pt x="3764" y="2656"/>
                      </a:lnTo>
                      <a:lnTo>
                        <a:pt x="3764" y="2656"/>
                      </a:lnTo>
                      <a:lnTo>
                        <a:pt x="3766" y="2648"/>
                      </a:lnTo>
                      <a:lnTo>
                        <a:pt x="3768" y="2643"/>
                      </a:lnTo>
                      <a:lnTo>
                        <a:pt x="3769" y="2639"/>
                      </a:lnTo>
                      <a:lnTo>
                        <a:pt x="3771" y="2636"/>
                      </a:lnTo>
                      <a:lnTo>
                        <a:pt x="3771" y="2636"/>
                      </a:lnTo>
                      <a:lnTo>
                        <a:pt x="3774" y="2641"/>
                      </a:lnTo>
                      <a:lnTo>
                        <a:pt x="3778" y="2646"/>
                      </a:lnTo>
                      <a:lnTo>
                        <a:pt x="3781" y="2651"/>
                      </a:lnTo>
                      <a:lnTo>
                        <a:pt x="3785" y="2656"/>
                      </a:lnTo>
                      <a:lnTo>
                        <a:pt x="3785" y="2656"/>
                      </a:lnTo>
                      <a:close/>
                      <a:moveTo>
                        <a:pt x="3370" y="2684"/>
                      </a:moveTo>
                      <a:lnTo>
                        <a:pt x="3370" y="2684"/>
                      </a:lnTo>
                      <a:lnTo>
                        <a:pt x="3366" y="2689"/>
                      </a:lnTo>
                      <a:lnTo>
                        <a:pt x="3361" y="2693"/>
                      </a:lnTo>
                      <a:lnTo>
                        <a:pt x="3354" y="2696"/>
                      </a:lnTo>
                      <a:lnTo>
                        <a:pt x="3342" y="2698"/>
                      </a:lnTo>
                      <a:lnTo>
                        <a:pt x="3342" y="2698"/>
                      </a:lnTo>
                      <a:lnTo>
                        <a:pt x="3337" y="2698"/>
                      </a:lnTo>
                      <a:lnTo>
                        <a:pt x="3333" y="2696"/>
                      </a:lnTo>
                      <a:lnTo>
                        <a:pt x="3330" y="2689"/>
                      </a:lnTo>
                      <a:lnTo>
                        <a:pt x="3325" y="2684"/>
                      </a:lnTo>
                      <a:lnTo>
                        <a:pt x="3321" y="2677"/>
                      </a:lnTo>
                      <a:lnTo>
                        <a:pt x="3321" y="2629"/>
                      </a:lnTo>
                      <a:lnTo>
                        <a:pt x="3321" y="2629"/>
                      </a:lnTo>
                      <a:lnTo>
                        <a:pt x="3345" y="2653"/>
                      </a:lnTo>
                      <a:lnTo>
                        <a:pt x="3358" y="2669"/>
                      </a:lnTo>
                      <a:lnTo>
                        <a:pt x="3370" y="2684"/>
                      </a:lnTo>
                      <a:lnTo>
                        <a:pt x="3370" y="2684"/>
                      </a:lnTo>
                      <a:close/>
                      <a:moveTo>
                        <a:pt x="886" y="2650"/>
                      </a:moveTo>
                      <a:lnTo>
                        <a:pt x="886" y="2650"/>
                      </a:lnTo>
                      <a:lnTo>
                        <a:pt x="884" y="2662"/>
                      </a:lnTo>
                      <a:lnTo>
                        <a:pt x="880" y="2674"/>
                      </a:lnTo>
                      <a:lnTo>
                        <a:pt x="874" y="2689"/>
                      </a:lnTo>
                      <a:lnTo>
                        <a:pt x="865" y="2705"/>
                      </a:lnTo>
                      <a:lnTo>
                        <a:pt x="865" y="2705"/>
                      </a:lnTo>
                      <a:lnTo>
                        <a:pt x="858" y="2700"/>
                      </a:lnTo>
                      <a:lnTo>
                        <a:pt x="851" y="2694"/>
                      </a:lnTo>
                      <a:lnTo>
                        <a:pt x="844" y="2693"/>
                      </a:lnTo>
                      <a:lnTo>
                        <a:pt x="837" y="2691"/>
                      </a:lnTo>
                      <a:lnTo>
                        <a:pt x="837" y="2691"/>
                      </a:lnTo>
                      <a:lnTo>
                        <a:pt x="844" y="2675"/>
                      </a:lnTo>
                      <a:lnTo>
                        <a:pt x="853" y="2660"/>
                      </a:lnTo>
                      <a:lnTo>
                        <a:pt x="865" y="2644"/>
                      </a:lnTo>
                      <a:lnTo>
                        <a:pt x="879" y="2629"/>
                      </a:lnTo>
                      <a:lnTo>
                        <a:pt x="879" y="2629"/>
                      </a:lnTo>
                      <a:lnTo>
                        <a:pt x="882" y="2632"/>
                      </a:lnTo>
                      <a:lnTo>
                        <a:pt x="886" y="2634"/>
                      </a:lnTo>
                      <a:lnTo>
                        <a:pt x="886" y="2639"/>
                      </a:lnTo>
                      <a:lnTo>
                        <a:pt x="886" y="2650"/>
                      </a:lnTo>
                      <a:lnTo>
                        <a:pt x="886" y="2650"/>
                      </a:lnTo>
                      <a:close/>
                      <a:moveTo>
                        <a:pt x="429" y="2691"/>
                      </a:moveTo>
                      <a:lnTo>
                        <a:pt x="429" y="2691"/>
                      </a:lnTo>
                      <a:lnTo>
                        <a:pt x="424" y="2689"/>
                      </a:lnTo>
                      <a:lnTo>
                        <a:pt x="420" y="2686"/>
                      </a:lnTo>
                      <a:lnTo>
                        <a:pt x="417" y="2679"/>
                      </a:lnTo>
                      <a:lnTo>
                        <a:pt x="415" y="2670"/>
                      </a:lnTo>
                      <a:lnTo>
                        <a:pt x="415" y="2670"/>
                      </a:lnTo>
                      <a:lnTo>
                        <a:pt x="415" y="2663"/>
                      </a:lnTo>
                      <a:lnTo>
                        <a:pt x="417" y="2656"/>
                      </a:lnTo>
                      <a:lnTo>
                        <a:pt x="422" y="2646"/>
                      </a:lnTo>
                      <a:lnTo>
                        <a:pt x="427" y="2637"/>
                      </a:lnTo>
                      <a:lnTo>
                        <a:pt x="429" y="2634"/>
                      </a:lnTo>
                      <a:lnTo>
                        <a:pt x="429" y="2629"/>
                      </a:lnTo>
                      <a:lnTo>
                        <a:pt x="429" y="2629"/>
                      </a:lnTo>
                      <a:lnTo>
                        <a:pt x="432" y="2644"/>
                      </a:lnTo>
                      <a:lnTo>
                        <a:pt x="434" y="2660"/>
                      </a:lnTo>
                      <a:lnTo>
                        <a:pt x="432" y="2675"/>
                      </a:lnTo>
                      <a:lnTo>
                        <a:pt x="429" y="2691"/>
                      </a:lnTo>
                      <a:lnTo>
                        <a:pt x="429" y="2691"/>
                      </a:lnTo>
                      <a:close/>
                      <a:moveTo>
                        <a:pt x="3723" y="2629"/>
                      </a:moveTo>
                      <a:lnTo>
                        <a:pt x="3709" y="2643"/>
                      </a:lnTo>
                      <a:lnTo>
                        <a:pt x="3709" y="2643"/>
                      </a:lnTo>
                      <a:lnTo>
                        <a:pt x="3705" y="2636"/>
                      </a:lnTo>
                      <a:lnTo>
                        <a:pt x="3704" y="2629"/>
                      </a:lnTo>
                      <a:lnTo>
                        <a:pt x="3705" y="2624"/>
                      </a:lnTo>
                      <a:lnTo>
                        <a:pt x="3707" y="2622"/>
                      </a:lnTo>
                      <a:lnTo>
                        <a:pt x="3709" y="2622"/>
                      </a:lnTo>
                      <a:lnTo>
                        <a:pt x="3709" y="2622"/>
                      </a:lnTo>
                      <a:lnTo>
                        <a:pt x="3714" y="2625"/>
                      </a:lnTo>
                      <a:lnTo>
                        <a:pt x="3717" y="2627"/>
                      </a:lnTo>
                      <a:lnTo>
                        <a:pt x="3723" y="2629"/>
                      </a:lnTo>
                      <a:lnTo>
                        <a:pt x="3723" y="2629"/>
                      </a:lnTo>
                      <a:close/>
                      <a:moveTo>
                        <a:pt x="498" y="2650"/>
                      </a:moveTo>
                      <a:lnTo>
                        <a:pt x="477" y="2629"/>
                      </a:lnTo>
                      <a:lnTo>
                        <a:pt x="477" y="2629"/>
                      </a:lnTo>
                      <a:lnTo>
                        <a:pt x="484" y="2627"/>
                      </a:lnTo>
                      <a:lnTo>
                        <a:pt x="491" y="2625"/>
                      </a:lnTo>
                      <a:lnTo>
                        <a:pt x="498" y="2624"/>
                      </a:lnTo>
                      <a:lnTo>
                        <a:pt x="505" y="2622"/>
                      </a:lnTo>
                      <a:lnTo>
                        <a:pt x="505" y="2622"/>
                      </a:lnTo>
                      <a:lnTo>
                        <a:pt x="502" y="2629"/>
                      </a:lnTo>
                      <a:lnTo>
                        <a:pt x="500" y="2636"/>
                      </a:lnTo>
                      <a:lnTo>
                        <a:pt x="498" y="2650"/>
                      </a:lnTo>
                      <a:lnTo>
                        <a:pt x="498" y="2650"/>
                      </a:lnTo>
                      <a:close/>
                      <a:moveTo>
                        <a:pt x="3529" y="2615"/>
                      </a:moveTo>
                      <a:lnTo>
                        <a:pt x="3529" y="2615"/>
                      </a:lnTo>
                      <a:lnTo>
                        <a:pt x="3517" y="2629"/>
                      </a:lnTo>
                      <a:lnTo>
                        <a:pt x="3505" y="2641"/>
                      </a:lnTo>
                      <a:lnTo>
                        <a:pt x="3489" y="2653"/>
                      </a:lnTo>
                      <a:lnTo>
                        <a:pt x="3473" y="2663"/>
                      </a:lnTo>
                      <a:lnTo>
                        <a:pt x="3432" y="2656"/>
                      </a:lnTo>
                      <a:lnTo>
                        <a:pt x="3432" y="2656"/>
                      </a:lnTo>
                      <a:lnTo>
                        <a:pt x="3444" y="2643"/>
                      </a:lnTo>
                      <a:lnTo>
                        <a:pt x="3458" y="2630"/>
                      </a:lnTo>
                      <a:lnTo>
                        <a:pt x="3472" y="2622"/>
                      </a:lnTo>
                      <a:lnTo>
                        <a:pt x="3487" y="2615"/>
                      </a:lnTo>
                      <a:lnTo>
                        <a:pt x="3529" y="2615"/>
                      </a:lnTo>
                      <a:close/>
                      <a:moveTo>
                        <a:pt x="706" y="2615"/>
                      </a:moveTo>
                      <a:lnTo>
                        <a:pt x="706" y="2615"/>
                      </a:lnTo>
                      <a:lnTo>
                        <a:pt x="711" y="2617"/>
                      </a:lnTo>
                      <a:lnTo>
                        <a:pt x="718" y="2618"/>
                      </a:lnTo>
                      <a:lnTo>
                        <a:pt x="727" y="2618"/>
                      </a:lnTo>
                      <a:lnTo>
                        <a:pt x="735" y="2620"/>
                      </a:lnTo>
                      <a:lnTo>
                        <a:pt x="742" y="2625"/>
                      </a:lnTo>
                      <a:lnTo>
                        <a:pt x="751" y="2634"/>
                      </a:lnTo>
                      <a:lnTo>
                        <a:pt x="759" y="2646"/>
                      </a:lnTo>
                      <a:lnTo>
                        <a:pt x="768" y="2663"/>
                      </a:lnTo>
                      <a:lnTo>
                        <a:pt x="733" y="2663"/>
                      </a:lnTo>
                      <a:lnTo>
                        <a:pt x="733" y="2663"/>
                      </a:lnTo>
                      <a:lnTo>
                        <a:pt x="716" y="2656"/>
                      </a:lnTo>
                      <a:lnTo>
                        <a:pt x="701" y="2644"/>
                      </a:lnTo>
                      <a:lnTo>
                        <a:pt x="683" y="2630"/>
                      </a:lnTo>
                      <a:lnTo>
                        <a:pt x="671" y="2615"/>
                      </a:lnTo>
                      <a:lnTo>
                        <a:pt x="706" y="2615"/>
                      </a:lnTo>
                      <a:close/>
                      <a:moveTo>
                        <a:pt x="3833" y="2663"/>
                      </a:moveTo>
                      <a:lnTo>
                        <a:pt x="3833" y="2663"/>
                      </a:lnTo>
                      <a:lnTo>
                        <a:pt x="3832" y="2663"/>
                      </a:lnTo>
                      <a:lnTo>
                        <a:pt x="3830" y="2662"/>
                      </a:lnTo>
                      <a:lnTo>
                        <a:pt x="3828" y="2658"/>
                      </a:lnTo>
                      <a:lnTo>
                        <a:pt x="3826" y="2650"/>
                      </a:lnTo>
                      <a:lnTo>
                        <a:pt x="3826" y="2650"/>
                      </a:lnTo>
                      <a:lnTo>
                        <a:pt x="3828" y="2643"/>
                      </a:lnTo>
                      <a:lnTo>
                        <a:pt x="3832" y="2636"/>
                      </a:lnTo>
                      <a:lnTo>
                        <a:pt x="3838" y="2629"/>
                      </a:lnTo>
                      <a:lnTo>
                        <a:pt x="3847" y="2624"/>
                      </a:lnTo>
                      <a:lnTo>
                        <a:pt x="3864" y="2615"/>
                      </a:lnTo>
                      <a:lnTo>
                        <a:pt x="3882" y="2608"/>
                      </a:lnTo>
                      <a:lnTo>
                        <a:pt x="3882" y="2608"/>
                      </a:lnTo>
                      <a:lnTo>
                        <a:pt x="3875" y="2620"/>
                      </a:lnTo>
                      <a:lnTo>
                        <a:pt x="3863" y="2632"/>
                      </a:lnTo>
                      <a:lnTo>
                        <a:pt x="3833" y="2663"/>
                      </a:lnTo>
                      <a:lnTo>
                        <a:pt x="3833" y="2663"/>
                      </a:lnTo>
                      <a:close/>
                      <a:moveTo>
                        <a:pt x="3799" y="2615"/>
                      </a:moveTo>
                      <a:lnTo>
                        <a:pt x="3799" y="2615"/>
                      </a:lnTo>
                      <a:lnTo>
                        <a:pt x="3804" y="2611"/>
                      </a:lnTo>
                      <a:lnTo>
                        <a:pt x="3807" y="2610"/>
                      </a:lnTo>
                      <a:lnTo>
                        <a:pt x="3813" y="2608"/>
                      </a:lnTo>
                      <a:lnTo>
                        <a:pt x="3813" y="2608"/>
                      </a:lnTo>
                      <a:lnTo>
                        <a:pt x="3809" y="2611"/>
                      </a:lnTo>
                      <a:lnTo>
                        <a:pt x="3804" y="2613"/>
                      </a:lnTo>
                      <a:lnTo>
                        <a:pt x="3799" y="2615"/>
                      </a:lnTo>
                      <a:lnTo>
                        <a:pt x="3799" y="2615"/>
                      </a:lnTo>
                      <a:close/>
                      <a:moveTo>
                        <a:pt x="325" y="2608"/>
                      </a:moveTo>
                      <a:lnTo>
                        <a:pt x="325" y="2608"/>
                      </a:lnTo>
                      <a:lnTo>
                        <a:pt x="332" y="2611"/>
                      </a:lnTo>
                      <a:lnTo>
                        <a:pt x="341" y="2615"/>
                      </a:lnTo>
                      <a:lnTo>
                        <a:pt x="356" y="2627"/>
                      </a:lnTo>
                      <a:lnTo>
                        <a:pt x="368" y="2641"/>
                      </a:lnTo>
                      <a:lnTo>
                        <a:pt x="381" y="2656"/>
                      </a:lnTo>
                      <a:lnTo>
                        <a:pt x="381" y="2656"/>
                      </a:lnTo>
                      <a:lnTo>
                        <a:pt x="381" y="2658"/>
                      </a:lnTo>
                      <a:lnTo>
                        <a:pt x="379" y="2660"/>
                      </a:lnTo>
                      <a:lnTo>
                        <a:pt x="375" y="2662"/>
                      </a:lnTo>
                      <a:lnTo>
                        <a:pt x="367" y="2663"/>
                      </a:lnTo>
                      <a:lnTo>
                        <a:pt x="367" y="2663"/>
                      </a:lnTo>
                      <a:lnTo>
                        <a:pt x="360" y="2662"/>
                      </a:lnTo>
                      <a:lnTo>
                        <a:pt x="351" y="2658"/>
                      </a:lnTo>
                      <a:lnTo>
                        <a:pt x="344" y="2651"/>
                      </a:lnTo>
                      <a:lnTo>
                        <a:pt x="337" y="2643"/>
                      </a:lnTo>
                      <a:lnTo>
                        <a:pt x="323" y="2625"/>
                      </a:lnTo>
                      <a:lnTo>
                        <a:pt x="311" y="2608"/>
                      </a:lnTo>
                      <a:lnTo>
                        <a:pt x="325" y="2608"/>
                      </a:lnTo>
                      <a:close/>
                      <a:moveTo>
                        <a:pt x="401" y="2622"/>
                      </a:moveTo>
                      <a:lnTo>
                        <a:pt x="401" y="2622"/>
                      </a:lnTo>
                      <a:lnTo>
                        <a:pt x="400" y="2622"/>
                      </a:lnTo>
                      <a:lnTo>
                        <a:pt x="396" y="2620"/>
                      </a:lnTo>
                      <a:lnTo>
                        <a:pt x="391" y="2613"/>
                      </a:lnTo>
                      <a:lnTo>
                        <a:pt x="381" y="2601"/>
                      </a:lnTo>
                      <a:lnTo>
                        <a:pt x="381" y="2601"/>
                      </a:lnTo>
                      <a:lnTo>
                        <a:pt x="387" y="2603"/>
                      </a:lnTo>
                      <a:lnTo>
                        <a:pt x="394" y="2608"/>
                      </a:lnTo>
                      <a:lnTo>
                        <a:pt x="400" y="2615"/>
                      </a:lnTo>
                      <a:lnTo>
                        <a:pt x="401" y="2622"/>
                      </a:lnTo>
                      <a:lnTo>
                        <a:pt x="401" y="2622"/>
                      </a:lnTo>
                      <a:close/>
                      <a:moveTo>
                        <a:pt x="3612" y="2622"/>
                      </a:moveTo>
                      <a:lnTo>
                        <a:pt x="3612" y="2622"/>
                      </a:lnTo>
                      <a:lnTo>
                        <a:pt x="3619" y="2611"/>
                      </a:lnTo>
                      <a:lnTo>
                        <a:pt x="3627" y="2601"/>
                      </a:lnTo>
                      <a:lnTo>
                        <a:pt x="3636" y="2594"/>
                      </a:lnTo>
                      <a:lnTo>
                        <a:pt x="3646" y="2587"/>
                      </a:lnTo>
                      <a:lnTo>
                        <a:pt x="3612" y="2622"/>
                      </a:lnTo>
                      <a:close/>
                      <a:moveTo>
                        <a:pt x="554" y="2587"/>
                      </a:moveTo>
                      <a:lnTo>
                        <a:pt x="554" y="2587"/>
                      </a:lnTo>
                      <a:lnTo>
                        <a:pt x="566" y="2594"/>
                      </a:lnTo>
                      <a:lnTo>
                        <a:pt x="578" y="2606"/>
                      </a:lnTo>
                      <a:lnTo>
                        <a:pt x="590" y="2620"/>
                      </a:lnTo>
                      <a:lnTo>
                        <a:pt x="602" y="2636"/>
                      </a:lnTo>
                      <a:lnTo>
                        <a:pt x="554" y="2587"/>
                      </a:lnTo>
                      <a:close/>
                      <a:moveTo>
                        <a:pt x="3958" y="2643"/>
                      </a:moveTo>
                      <a:lnTo>
                        <a:pt x="3958" y="2643"/>
                      </a:lnTo>
                      <a:lnTo>
                        <a:pt x="3956" y="2643"/>
                      </a:lnTo>
                      <a:lnTo>
                        <a:pt x="3956" y="2641"/>
                      </a:lnTo>
                      <a:lnTo>
                        <a:pt x="3960" y="2632"/>
                      </a:lnTo>
                      <a:lnTo>
                        <a:pt x="3966" y="2622"/>
                      </a:lnTo>
                      <a:lnTo>
                        <a:pt x="3972" y="2608"/>
                      </a:lnTo>
                      <a:lnTo>
                        <a:pt x="3972" y="2608"/>
                      </a:lnTo>
                      <a:lnTo>
                        <a:pt x="3965" y="2605"/>
                      </a:lnTo>
                      <a:lnTo>
                        <a:pt x="3958" y="2603"/>
                      </a:lnTo>
                      <a:lnTo>
                        <a:pt x="3947" y="2605"/>
                      </a:lnTo>
                      <a:lnTo>
                        <a:pt x="3937" y="2608"/>
                      </a:lnTo>
                      <a:lnTo>
                        <a:pt x="3937" y="2608"/>
                      </a:lnTo>
                      <a:lnTo>
                        <a:pt x="3954" y="2598"/>
                      </a:lnTo>
                      <a:lnTo>
                        <a:pt x="3972" y="2587"/>
                      </a:lnTo>
                      <a:lnTo>
                        <a:pt x="3989" y="2580"/>
                      </a:lnTo>
                      <a:lnTo>
                        <a:pt x="4006" y="2573"/>
                      </a:lnTo>
                      <a:lnTo>
                        <a:pt x="4006" y="2573"/>
                      </a:lnTo>
                      <a:lnTo>
                        <a:pt x="4005" y="2579"/>
                      </a:lnTo>
                      <a:lnTo>
                        <a:pt x="4001" y="2586"/>
                      </a:lnTo>
                      <a:lnTo>
                        <a:pt x="3991" y="2603"/>
                      </a:lnTo>
                      <a:lnTo>
                        <a:pt x="3958" y="2643"/>
                      </a:lnTo>
                      <a:lnTo>
                        <a:pt x="3958" y="2643"/>
                      </a:lnTo>
                      <a:close/>
                      <a:moveTo>
                        <a:pt x="263" y="2608"/>
                      </a:moveTo>
                      <a:lnTo>
                        <a:pt x="263" y="2608"/>
                      </a:lnTo>
                      <a:lnTo>
                        <a:pt x="256" y="2606"/>
                      </a:lnTo>
                      <a:lnTo>
                        <a:pt x="249" y="2605"/>
                      </a:lnTo>
                      <a:lnTo>
                        <a:pt x="242" y="2603"/>
                      </a:lnTo>
                      <a:lnTo>
                        <a:pt x="235" y="2601"/>
                      </a:lnTo>
                      <a:lnTo>
                        <a:pt x="235" y="2601"/>
                      </a:lnTo>
                      <a:lnTo>
                        <a:pt x="234" y="2601"/>
                      </a:lnTo>
                      <a:lnTo>
                        <a:pt x="232" y="2599"/>
                      </a:lnTo>
                      <a:lnTo>
                        <a:pt x="230" y="2605"/>
                      </a:lnTo>
                      <a:lnTo>
                        <a:pt x="228" y="2615"/>
                      </a:lnTo>
                      <a:lnTo>
                        <a:pt x="228" y="2615"/>
                      </a:lnTo>
                      <a:lnTo>
                        <a:pt x="230" y="2624"/>
                      </a:lnTo>
                      <a:lnTo>
                        <a:pt x="230" y="2624"/>
                      </a:lnTo>
                      <a:lnTo>
                        <a:pt x="206" y="2598"/>
                      </a:lnTo>
                      <a:lnTo>
                        <a:pt x="195" y="2586"/>
                      </a:lnTo>
                      <a:lnTo>
                        <a:pt x="187" y="2573"/>
                      </a:lnTo>
                      <a:lnTo>
                        <a:pt x="187" y="2573"/>
                      </a:lnTo>
                      <a:lnTo>
                        <a:pt x="194" y="2575"/>
                      </a:lnTo>
                      <a:lnTo>
                        <a:pt x="201" y="2575"/>
                      </a:lnTo>
                      <a:lnTo>
                        <a:pt x="220" y="2577"/>
                      </a:lnTo>
                      <a:lnTo>
                        <a:pt x="230" y="2580"/>
                      </a:lnTo>
                      <a:lnTo>
                        <a:pt x="242" y="2586"/>
                      </a:lnTo>
                      <a:lnTo>
                        <a:pt x="253" y="2594"/>
                      </a:lnTo>
                      <a:lnTo>
                        <a:pt x="263" y="2608"/>
                      </a:lnTo>
                      <a:lnTo>
                        <a:pt x="263" y="2608"/>
                      </a:lnTo>
                      <a:close/>
                      <a:moveTo>
                        <a:pt x="230" y="2624"/>
                      </a:moveTo>
                      <a:lnTo>
                        <a:pt x="230" y="2624"/>
                      </a:lnTo>
                      <a:lnTo>
                        <a:pt x="242" y="2636"/>
                      </a:lnTo>
                      <a:lnTo>
                        <a:pt x="242" y="2636"/>
                      </a:lnTo>
                      <a:lnTo>
                        <a:pt x="235" y="2629"/>
                      </a:lnTo>
                      <a:lnTo>
                        <a:pt x="232" y="2627"/>
                      </a:lnTo>
                      <a:lnTo>
                        <a:pt x="230" y="2624"/>
                      </a:lnTo>
                      <a:lnTo>
                        <a:pt x="230" y="2624"/>
                      </a:lnTo>
                      <a:close/>
                      <a:moveTo>
                        <a:pt x="3806" y="2566"/>
                      </a:moveTo>
                      <a:lnTo>
                        <a:pt x="3806" y="2566"/>
                      </a:lnTo>
                      <a:lnTo>
                        <a:pt x="3788" y="2577"/>
                      </a:lnTo>
                      <a:lnTo>
                        <a:pt x="3771" y="2589"/>
                      </a:lnTo>
                      <a:lnTo>
                        <a:pt x="3754" y="2598"/>
                      </a:lnTo>
                      <a:lnTo>
                        <a:pt x="3745" y="2599"/>
                      </a:lnTo>
                      <a:lnTo>
                        <a:pt x="3736" y="2601"/>
                      </a:lnTo>
                      <a:lnTo>
                        <a:pt x="3736" y="2601"/>
                      </a:lnTo>
                      <a:lnTo>
                        <a:pt x="3728" y="2599"/>
                      </a:lnTo>
                      <a:lnTo>
                        <a:pt x="3719" y="2596"/>
                      </a:lnTo>
                      <a:lnTo>
                        <a:pt x="3702" y="2587"/>
                      </a:lnTo>
                      <a:lnTo>
                        <a:pt x="3702" y="2587"/>
                      </a:lnTo>
                      <a:lnTo>
                        <a:pt x="3714" y="2573"/>
                      </a:lnTo>
                      <a:lnTo>
                        <a:pt x="3726" y="2561"/>
                      </a:lnTo>
                      <a:lnTo>
                        <a:pt x="3738" y="2554"/>
                      </a:lnTo>
                      <a:lnTo>
                        <a:pt x="3745" y="2553"/>
                      </a:lnTo>
                      <a:lnTo>
                        <a:pt x="3750" y="2553"/>
                      </a:lnTo>
                      <a:lnTo>
                        <a:pt x="3750" y="2553"/>
                      </a:lnTo>
                      <a:lnTo>
                        <a:pt x="3757" y="2553"/>
                      </a:lnTo>
                      <a:lnTo>
                        <a:pt x="3766" y="2554"/>
                      </a:lnTo>
                      <a:lnTo>
                        <a:pt x="3781" y="2560"/>
                      </a:lnTo>
                      <a:lnTo>
                        <a:pt x="3793" y="2565"/>
                      </a:lnTo>
                      <a:lnTo>
                        <a:pt x="3806" y="2566"/>
                      </a:lnTo>
                      <a:lnTo>
                        <a:pt x="3806" y="2566"/>
                      </a:lnTo>
                      <a:close/>
                      <a:moveTo>
                        <a:pt x="498" y="2580"/>
                      </a:moveTo>
                      <a:lnTo>
                        <a:pt x="498" y="2580"/>
                      </a:lnTo>
                      <a:lnTo>
                        <a:pt x="491" y="2589"/>
                      </a:lnTo>
                      <a:lnTo>
                        <a:pt x="484" y="2596"/>
                      </a:lnTo>
                      <a:lnTo>
                        <a:pt x="474" y="2599"/>
                      </a:lnTo>
                      <a:lnTo>
                        <a:pt x="464" y="2601"/>
                      </a:lnTo>
                      <a:lnTo>
                        <a:pt x="464" y="2601"/>
                      </a:lnTo>
                      <a:lnTo>
                        <a:pt x="455" y="2599"/>
                      </a:lnTo>
                      <a:lnTo>
                        <a:pt x="446" y="2598"/>
                      </a:lnTo>
                      <a:lnTo>
                        <a:pt x="429" y="2589"/>
                      </a:lnTo>
                      <a:lnTo>
                        <a:pt x="412" y="2577"/>
                      </a:lnTo>
                      <a:lnTo>
                        <a:pt x="394" y="2566"/>
                      </a:lnTo>
                      <a:lnTo>
                        <a:pt x="394" y="2566"/>
                      </a:lnTo>
                      <a:lnTo>
                        <a:pt x="401" y="2566"/>
                      </a:lnTo>
                      <a:lnTo>
                        <a:pt x="410" y="2565"/>
                      </a:lnTo>
                      <a:lnTo>
                        <a:pt x="426" y="2560"/>
                      </a:lnTo>
                      <a:lnTo>
                        <a:pt x="438" y="2554"/>
                      </a:lnTo>
                      <a:lnTo>
                        <a:pt x="450" y="2553"/>
                      </a:lnTo>
                      <a:lnTo>
                        <a:pt x="450" y="2553"/>
                      </a:lnTo>
                      <a:lnTo>
                        <a:pt x="457" y="2553"/>
                      </a:lnTo>
                      <a:lnTo>
                        <a:pt x="464" y="2554"/>
                      </a:lnTo>
                      <a:lnTo>
                        <a:pt x="477" y="2561"/>
                      </a:lnTo>
                      <a:lnTo>
                        <a:pt x="488" y="2570"/>
                      </a:lnTo>
                      <a:lnTo>
                        <a:pt x="498" y="2580"/>
                      </a:lnTo>
                      <a:lnTo>
                        <a:pt x="498" y="2580"/>
                      </a:lnTo>
                      <a:close/>
                      <a:moveTo>
                        <a:pt x="3404" y="2629"/>
                      </a:moveTo>
                      <a:lnTo>
                        <a:pt x="3390" y="2643"/>
                      </a:lnTo>
                      <a:lnTo>
                        <a:pt x="3390" y="2643"/>
                      </a:lnTo>
                      <a:lnTo>
                        <a:pt x="3378" y="2630"/>
                      </a:lnTo>
                      <a:lnTo>
                        <a:pt x="3364" y="2615"/>
                      </a:lnTo>
                      <a:lnTo>
                        <a:pt x="3354" y="2599"/>
                      </a:lnTo>
                      <a:lnTo>
                        <a:pt x="3351" y="2592"/>
                      </a:lnTo>
                      <a:lnTo>
                        <a:pt x="3349" y="2587"/>
                      </a:lnTo>
                      <a:lnTo>
                        <a:pt x="3349" y="2546"/>
                      </a:lnTo>
                      <a:lnTo>
                        <a:pt x="3349" y="2546"/>
                      </a:lnTo>
                      <a:lnTo>
                        <a:pt x="3361" y="2558"/>
                      </a:lnTo>
                      <a:lnTo>
                        <a:pt x="3377" y="2573"/>
                      </a:lnTo>
                      <a:lnTo>
                        <a:pt x="3384" y="2586"/>
                      </a:lnTo>
                      <a:lnTo>
                        <a:pt x="3392" y="2598"/>
                      </a:lnTo>
                      <a:lnTo>
                        <a:pt x="3399" y="2611"/>
                      </a:lnTo>
                      <a:lnTo>
                        <a:pt x="3404" y="2629"/>
                      </a:lnTo>
                      <a:lnTo>
                        <a:pt x="3404" y="2629"/>
                      </a:lnTo>
                      <a:close/>
                      <a:moveTo>
                        <a:pt x="810" y="2643"/>
                      </a:moveTo>
                      <a:lnTo>
                        <a:pt x="810" y="2643"/>
                      </a:lnTo>
                      <a:lnTo>
                        <a:pt x="801" y="2634"/>
                      </a:lnTo>
                      <a:lnTo>
                        <a:pt x="797" y="2630"/>
                      </a:lnTo>
                      <a:lnTo>
                        <a:pt x="796" y="2622"/>
                      </a:lnTo>
                      <a:lnTo>
                        <a:pt x="796" y="2622"/>
                      </a:lnTo>
                      <a:lnTo>
                        <a:pt x="797" y="2613"/>
                      </a:lnTo>
                      <a:lnTo>
                        <a:pt x="801" y="2605"/>
                      </a:lnTo>
                      <a:lnTo>
                        <a:pt x="806" y="2596"/>
                      </a:lnTo>
                      <a:lnTo>
                        <a:pt x="813" y="2586"/>
                      </a:lnTo>
                      <a:lnTo>
                        <a:pt x="830" y="2566"/>
                      </a:lnTo>
                      <a:lnTo>
                        <a:pt x="851" y="2546"/>
                      </a:lnTo>
                      <a:lnTo>
                        <a:pt x="851" y="2546"/>
                      </a:lnTo>
                      <a:lnTo>
                        <a:pt x="853" y="2556"/>
                      </a:lnTo>
                      <a:lnTo>
                        <a:pt x="853" y="2568"/>
                      </a:lnTo>
                      <a:lnTo>
                        <a:pt x="849" y="2582"/>
                      </a:lnTo>
                      <a:lnTo>
                        <a:pt x="846" y="2594"/>
                      </a:lnTo>
                      <a:lnTo>
                        <a:pt x="839" y="2606"/>
                      </a:lnTo>
                      <a:lnTo>
                        <a:pt x="832" y="2620"/>
                      </a:lnTo>
                      <a:lnTo>
                        <a:pt x="822" y="2632"/>
                      </a:lnTo>
                      <a:lnTo>
                        <a:pt x="810" y="2643"/>
                      </a:lnTo>
                      <a:lnTo>
                        <a:pt x="810" y="2643"/>
                      </a:lnTo>
                      <a:close/>
                      <a:moveTo>
                        <a:pt x="3882" y="2546"/>
                      </a:moveTo>
                      <a:lnTo>
                        <a:pt x="3882" y="2546"/>
                      </a:lnTo>
                      <a:lnTo>
                        <a:pt x="3857" y="2570"/>
                      </a:lnTo>
                      <a:lnTo>
                        <a:pt x="3842" y="2582"/>
                      </a:lnTo>
                      <a:lnTo>
                        <a:pt x="3826" y="2594"/>
                      </a:lnTo>
                      <a:lnTo>
                        <a:pt x="3826" y="2594"/>
                      </a:lnTo>
                      <a:lnTo>
                        <a:pt x="3828" y="2589"/>
                      </a:lnTo>
                      <a:lnTo>
                        <a:pt x="3832" y="2582"/>
                      </a:lnTo>
                      <a:lnTo>
                        <a:pt x="3842" y="2566"/>
                      </a:lnTo>
                      <a:lnTo>
                        <a:pt x="3852" y="2551"/>
                      </a:lnTo>
                      <a:lnTo>
                        <a:pt x="3861" y="2539"/>
                      </a:lnTo>
                      <a:lnTo>
                        <a:pt x="3861" y="2539"/>
                      </a:lnTo>
                      <a:lnTo>
                        <a:pt x="3866" y="2542"/>
                      </a:lnTo>
                      <a:lnTo>
                        <a:pt x="3871" y="2544"/>
                      </a:lnTo>
                      <a:lnTo>
                        <a:pt x="3882" y="2546"/>
                      </a:lnTo>
                      <a:lnTo>
                        <a:pt x="3882" y="2546"/>
                      </a:lnTo>
                      <a:close/>
                      <a:moveTo>
                        <a:pt x="374" y="2594"/>
                      </a:moveTo>
                      <a:lnTo>
                        <a:pt x="374" y="2594"/>
                      </a:lnTo>
                      <a:lnTo>
                        <a:pt x="362" y="2587"/>
                      </a:lnTo>
                      <a:lnTo>
                        <a:pt x="349" y="2575"/>
                      </a:lnTo>
                      <a:lnTo>
                        <a:pt x="318" y="2546"/>
                      </a:lnTo>
                      <a:lnTo>
                        <a:pt x="318" y="2546"/>
                      </a:lnTo>
                      <a:lnTo>
                        <a:pt x="332" y="2544"/>
                      </a:lnTo>
                      <a:lnTo>
                        <a:pt x="337" y="2542"/>
                      </a:lnTo>
                      <a:lnTo>
                        <a:pt x="339" y="2541"/>
                      </a:lnTo>
                      <a:lnTo>
                        <a:pt x="339" y="2539"/>
                      </a:lnTo>
                      <a:lnTo>
                        <a:pt x="339" y="2539"/>
                      </a:lnTo>
                      <a:lnTo>
                        <a:pt x="351" y="2563"/>
                      </a:lnTo>
                      <a:lnTo>
                        <a:pt x="360" y="2579"/>
                      </a:lnTo>
                      <a:lnTo>
                        <a:pt x="374" y="2594"/>
                      </a:lnTo>
                      <a:lnTo>
                        <a:pt x="374" y="2594"/>
                      </a:lnTo>
                      <a:close/>
                      <a:moveTo>
                        <a:pt x="3570" y="2532"/>
                      </a:moveTo>
                      <a:lnTo>
                        <a:pt x="3570" y="2532"/>
                      </a:lnTo>
                      <a:lnTo>
                        <a:pt x="3555" y="2546"/>
                      </a:lnTo>
                      <a:lnTo>
                        <a:pt x="3539" y="2558"/>
                      </a:lnTo>
                      <a:lnTo>
                        <a:pt x="3508" y="2580"/>
                      </a:lnTo>
                      <a:lnTo>
                        <a:pt x="3467" y="2573"/>
                      </a:lnTo>
                      <a:lnTo>
                        <a:pt x="3467" y="2573"/>
                      </a:lnTo>
                      <a:lnTo>
                        <a:pt x="3473" y="2563"/>
                      </a:lnTo>
                      <a:lnTo>
                        <a:pt x="3486" y="2553"/>
                      </a:lnTo>
                      <a:lnTo>
                        <a:pt x="3515" y="2532"/>
                      </a:lnTo>
                      <a:lnTo>
                        <a:pt x="3570" y="2532"/>
                      </a:lnTo>
                      <a:close/>
                      <a:moveTo>
                        <a:pt x="678" y="2532"/>
                      </a:moveTo>
                      <a:lnTo>
                        <a:pt x="678" y="2532"/>
                      </a:lnTo>
                      <a:lnTo>
                        <a:pt x="694" y="2539"/>
                      </a:lnTo>
                      <a:lnTo>
                        <a:pt x="709" y="2547"/>
                      </a:lnTo>
                      <a:lnTo>
                        <a:pt x="716" y="2554"/>
                      </a:lnTo>
                      <a:lnTo>
                        <a:pt x="721" y="2561"/>
                      </a:lnTo>
                      <a:lnTo>
                        <a:pt x="728" y="2570"/>
                      </a:lnTo>
                      <a:lnTo>
                        <a:pt x="733" y="2580"/>
                      </a:lnTo>
                      <a:lnTo>
                        <a:pt x="692" y="2580"/>
                      </a:lnTo>
                      <a:lnTo>
                        <a:pt x="692" y="2580"/>
                      </a:lnTo>
                      <a:lnTo>
                        <a:pt x="676" y="2570"/>
                      </a:lnTo>
                      <a:lnTo>
                        <a:pt x="663" y="2558"/>
                      </a:lnTo>
                      <a:lnTo>
                        <a:pt x="649" y="2546"/>
                      </a:lnTo>
                      <a:lnTo>
                        <a:pt x="637" y="2532"/>
                      </a:lnTo>
                      <a:lnTo>
                        <a:pt x="678" y="2532"/>
                      </a:lnTo>
                      <a:close/>
                      <a:moveTo>
                        <a:pt x="3287" y="2670"/>
                      </a:moveTo>
                      <a:lnTo>
                        <a:pt x="3287" y="2670"/>
                      </a:lnTo>
                      <a:lnTo>
                        <a:pt x="3287" y="2682"/>
                      </a:lnTo>
                      <a:lnTo>
                        <a:pt x="3285" y="2701"/>
                      </a:lnTo>
                      <a:lnTo>
                        <a:pt x="3281" y="2713"/>
                      </a:lnTo>
                      <a:lnTo>
                        <a:pt x="3278" y="2724"/>
                      </a:lnTo>
                      <a:lnTo>
                        <a:pt x="3273" y="2733"/>
                      </a:lnTo>
                      <a:lnTo>
                        <a:pt x="3266" y="2739"/>
                      </a:lnTo>
                      <a:lnTo>
                        <a:pt x="3266" y="2739"/>
                      </a:lnTo>
                      <a:lnTo>
                        <a:pt x="3266" y="2667"/>
                      </a:lnTo>
                      <a:lnTo>
                        <a:pt x="3262" y="2630"/>
                      </a:lnTo>
                      <a:lnTo>
                        <a:pt x="3259" y="2594"/>
                      </a:lnTo>
                      <a:lnTo>
                        <a:pt x="3231" y="2594"/>
                      </a:lnTo>
                      <a:lnTo>
                        <a:pt x="3231" y="2712"/>
                      </a:lnTo>
                      <a:lnTo>
                        <a:pt x="3231" y="2712"/>
                      </a:lnTo>
                      <a:lnTo>
                        <a:pt x="3226" y="2694"/>
                      </a:lnTo>
                      <a:lnTo>
                        <a:pt x="3223" y="2674"/>
                      </a:lnTo>
                      <a:lnTo>
                        <a:pt x="3219" y="2656"/>
                      </a:lnTo>
                      <a:lnTo>
                        <a:pt x="3217" y="2643"/>
                      </a:lnTo>
                      <a:lnTo>
                        <a:pt x="3217" y="2643"/>
                      </a:lnTo>
                      <a:lnTo>
                        <a:pt x="3217" y="2610"/>
                      </a:lnTo>
                      <a:lnTo>
                        <a:pt x="3219" y="2596"/>
                      </a:lnTo>
                      <a:lnTo>
                        <a:pt x="3224" y="2584"/>
                      </a:lnTo>
                      <a:lnTo>
                        <a:pt x="3230" y="2572"/>
                      </a:lnTo>
                      <a:lnTo>
                        <a:pt x="3238" y="2556"/>
                      </a:lnTo>
                      <a:lnTo>
                        <a:pt x="3266" y="2511"/>
                      </a:lnTo>
                      <a:lnTo>
                        <a:pt x="3266" y="2511"/>
                      </a:lnTo>
                      <a:lnTo>
                        <a:pt x="3268" y="2530"/>
                      </a:lnTo>
                      <a:lnTo>
                        <a:pt x="3269" y="2553"/>
                      </a:lnTo>
                      <a:lnTo>
                        <a:pt x="3276" y="2601"/>
                      </a:lnTo>
                      <a:lnTo>
                        <a:pt x="3283" y="2643"/>
                      </a:lnTo>
                      <a:lnTo>
                        <a:pt x="3287" y="2670"/>
                      </a:lnTo>
                      <a:lnTo>
                        <a:pt x="3287" y="2670"/>
                      </a:lnTo>
                      <a:close/>
                      <a:moveTo>
                        <a:pt x="989" y="2643"/>
                      </a:moveTo>
                      <a:lnTo>
                        <a:pt x="989" y="2643"/>
                      </a:lnTo>
                      <a:lnTo>
                        <a:pt x="988" y="2656"/>
                      </a:lnTo>
                      <a:lnTo>
                        <a:pt x="986" y="2674"/>
                      </a:lnTo>
                      <a:lnTo>
                        <a:pt x="981" y="2694"/>
                      </a:lnTo>
                      <a:lnTo>
                        <a:pt x="976" y="2712"/>
                      </a:lnTo>
                      <a:lnTo>
                        <a:pt x="976" y="2712"/>
                      </a:lnTo>
                      <a:lnTo>
                        <a:pt x="976" y="2655"/>
                      </a:lnTo>
                      <a:lnTo>
                        <a:pt x="972" y="2625"/>
                      </a:lnTo>
                      <a:lnTo>
                        <a:pt x="969" y="2594"/>
                      </a:lnTo>
                      <a:lnTo>
                        <a:pt x="934" y="2594"/>
                      </a:lnTo>
                      <a:lnTo>
                        <a:pt x="934" y="2594"/>
                      </a:lnTo>
                      <a:lnTo>
                        <a:pt x="936" y="2610"/>
                      </a:lnTo>
                      <a:lnTo>
                        <a:pt x="938" y="2627"/>
                      </a:lnTo>
                      <a:lnTo>
                        <a:pt x="936" y="2660"/>
                      </a:lnTo>
                      <a:lnTo>
                        <a:pt x="932" y="2696"/>
                      </a:lnTo>
                      <a:lnTo>
                        <a:pt x="927" y="2733"/>
                      </a:lnTo>
                      <a:lnTo>
                        <a:pt x="920" y="2739"/>
                      </a:lnTo>
                      <a:lnTo>
                        <a:pt x="920" y="2739"/>
                      </a:lnTo>
                      <a:lnTo>
                        <a:pt x="919" y="2722"/>
                      </a:lnTo>
                      <a:lnTo>
                        <a:pt x="917" y="2701"/>
                      </a:lnTo>
                      <a:lnTo>
                        <a:pt x="915" y="2684"/>
                      </a:lnTo>
                      <a:lnTo>
                        <a:pt x="913" y="2670"/>
                      </a:lnTo>
                      <a:lnTo>
                        <a:pt x="913" y="2670"/>
                      </a:lnTo>
                      <a:lnTo>
                        <a:pt x="917" y="2644"/>
                      </a:lnTo>
                      <a:lnTo>
                        <a:pt x="924" y="2603"/>
                      </a:lnTo>
                      <a:lnTo>
                        <a:pt x="931" y="2556"/>
                      </a:lnTo>
                      <a:lnTo>
                        <a:pt x="932" y="2534"/>
                      </a:lnTo>
                      <a:lnTo>
                        <a:pt x="934" y="2511"/>
                      </a:lnTo>
                      <a:lnTo>
                        <a:pt x="934" y="2511"/>
                      </a:lnTo>
                      <a:lnTo>
                        <a:pt x="944" y="2525"/>
                      </a:lnTo>
                      <a:lnTo>
                        <a:pt x="955" y="2541"/>
                      </a:lnTo>
                      <a:lnTo>
                        <a:pt x="964" y="2560"/>
                      </a:lnTo>
                      <a:lnTo>
                        <a:pt x="972" y="2577"/>
                      </a:lnTo>
                      <a:lnTo>
                        <a:pt x="979" y="2594"/>
                      </a:lnTo>
                      <a:lnTo>
                        <a:pt x="984" y="2611"/>
                      </a:lnTo>
                      <a:lnTo>
                        <a:pt x="988" y="2629"/>
                      </a:lnTo>
                      <a:lnTo>
                        <a:pt x="989" y="2643"/>
                      </a:lnTo>
                      <a:lnTo>
                        <a:pt x="989" y="2643"/>
                      </a:lnTo>
                      <a:close/>
                      <a:moveTo>
                        <a:pt x="3854" y="2497"/>
                      </a:moveTo>
                      <a:lnTo>
                        <a:pt x="3854" y="2497"/>
                      </a:lnTo>
                      <a:lnTo>
                        <a:pt x="3844" y="2504"/>
                      </a:lnTo>
                      <a:lnTo>
                        <a:pt x="3833" y="2513"/>
                      </a:lnTo>
                      <a:lnTo>
                        <a:pt x="3819" y="2522"/>
                      </a:lnTo>
                      <a:lnTo>
                        <a:pt x="3813" y="2523"/>
                      </a:lnTo>
                      <a:lnTo>
                        <a:pt x="3806" y="2525"/>
                      </a:lnTo>
                      <a:lnTo>
                        <a:pt x="3771" y="2525"/>
                      </a:lnTo>
                      <a:lnTo>
                        <a:pt x="3757" y="2511"/>
                      </a:lnTo>
                      <a:lnTo>
                        <a:pt x="3757" y="2511"/>
                      </a:lnTo>
                      <a:lnTo>
                        <a:pt x="3764" y="2506"/>
                      </a:lnTo>
                      <a:lnTo>
                        <a:pt x="3771" y="2501"/>
                      </a:lnTo>
                      <a:lnTo>
                        <a:pt x="3778" y="2496"/>
                      </a:lnTo>
                      <a:lnTo>
                        <a:pt x="3785" y="2490"/>
                      </a:lnTo>
                      <a:lnTo>
                        <a:pt x="3785" y="2490"/>
                      </a:lnTo>
                      <a:lnTo>
                        <a:pt x="3818" y="2492"/>
                      </a:lnTo>
                      <a:lnTo>
                        <a:pt x="3838" y="2494"/>
                      </a:lnTo>
                      <a:lnTo>
                        <a:pt x="3849" y="2496"/>
                      </a:lnTo>
                      <a:lnTo>
                        <a:pt x="3854" y="2497"/>
                      </a:lnTo>
                      <a:lnTo>
                        <a:pt x="3854" y="2497"/>
                      </a:lnTo>
                      <a:close/>
                      <a:moveTo>
                        <a:pt x="443" y="2511"/>
                      </a:moveTo>
                      <a:lnTo>
                        <a:pt x="443" y="2511"/>
                      </a:lnTo>
                      <a:lnTo>
                        <a:pt x="438" y="2518"/>
                      </a:lnTo>
                      <a:lnTo>
                        <a:pt x="431" y="2523"/>
                      </a:lnTo>
                      <a:lnTo>
                        <a:pt x="422" y="2530"/>
                      </a:lnTo>
                      <a:lnTo>
                        <a:pt x="415" y="2532"/>
                      </a:lnTo>
                      <a:lnTo>
                        <a:pt x="408" y="2532"/>
                      </a:lnTo>
                      <a:lnTo>
                        <a:pt x="408" y="2532"/>
                      </a:lnTo>
                      <a:lnTo>
                        <a:pt x="403" y="2532"/>
                      </a:lnTo>
                      <a:lnTo>
                        <a:pt x="396" y="2530"/>
                      </a:lnTo>
                      <a:lnTo>
                        <a:pt x="384" y="2522"/>
                      </a:lnTo>
                      <a:lnTo>
                        <a:pt x="368" y="2511"/>
                      </a:lnTo>
                      <a:lnTo>
                        <a:pt x="353" y="2497"/>
                      </a:lnTo>
                      <a:lnTo>
                        <a:pt x="353" y="2497"/>
                      </a:lnTo>
                      <a:lnTo>
                        <a:pt x="363" y="2496"/>
                      </a:lnTo>
                      <a:lnTo>
                        <a:pt x="374" y="2494"/>
                      </a:lnTo>
                      <a:lnTo>
                        <a:pt x="384" y="2492"/>
                      </a:lnTo>
                      <a:lnTo>
                        <a:pt x="394" y="2490"/>
                      </a:lnTo>
                      <a:lnTo>
                        <a:pt x="394" y="2490"/>
                      </a:lnTo>
                      <a:lnTo>
                        <a:pt x="408" y="2492"/>
                      </a:lnTo>
                      <a:lnTo>
                        <a:pt x="422" y="2496"/>
                      </a:lnTo>
                      <a:lnTo>
                        <a:pt x="432" y="2503"/>
                      </a:lnTo>
                      <a:lnTo>
                        <a:pt x="443" y="2511"/>
                      </a:lnTo>
                      <a:lnTo>
                        <a:pt x="443" y="2511"/>
                      </a:lnTo>
                      <a:close/>
                      <a:moveTo>
                        <a:pt x="768" y="2560"/>
                      </a:moveTo>
                      <a:lnTo>
                        <a:pt x="768" y="2560"/>
                      </a:lnTo>
                      <a:lnTo>
                        <a:pt x="766" y="2556"/>
                      </a:lnTo>
                      <a:lnTo>
                        <a:pt x="765" y="2551"/>
                      </a:lnTo>
                      <a:lnTo>
                        <a:pt x="763" y="2547"/>
                      </a:lnTo>
                      <a:lnTo>
                        <a:pt x="761" y="2539"/>
                      </a:lnTo>
                      <a:lnTo>
                        <a:pt x="761" y="2539"/>
                      </a:lnTo>
                      <a:lnTo>
                        <a:pt x="763" y="2530"/>
                      </a:lnTo>
                      <a:lnTo>
                        <a:pt x="766" y="2522"/>
                      </a:lnTo>
                      <a:lnTo>
                        <a:pt x="771" y="2513"/>
                      </a:lnTo>
                      <a:lnTo>
                        <a:pt x="778" y="2504"/>
                      </a:lnTo>
                      <a:lnTo>
                        <a:pt x="794" y="2487"/>
                      </a:lnTo>
                      <a:lnTo>
                        <a:pt x="810" y="2470"/>
                      </a:lnTo>
                      <a:lnTo>
                        <a:pt x="810" y="2470"/>
                      </a:lnTo>
                      <a:lnTo>
                        <a:pt x="810" y="2487"/>
                      </a:lnTo>
                      <a:lnTo>
                        <a:pt x="808" y="2499"/>
                      </a:lnTo>
                      <a:lnTo>
                        <a:pt x="804" y="2511"/>
                      </a:lnTo>
                      <a:lnTo>
                        <a:pt x="799" y="2525"/>
                      </a:lnTo>
                      <a:lnTo>
                        <a:pt x="792" y="2539"/>
                      </a:lnTo>
                      <a:lnTo>
                        <a:pt x="782" y="2551"/>
                      </a:lnTo>
                      <a:lnTo>
                        <a:pt x="775" y="2556"/>
                      </a:lnTo>
                      <a:lnTo>
                        <a:pt x="768" y="2560"/>
                      </a:lnTo>
                      <a:lnTo>
                        <a:pt x="768" y="2560"/>
                      </a:lnTo>
                      <a:close/>
                      <a:moveTo>
                        <a:pt x="4055" y="2483"/>
                      </a:moveTo>
                      <a:lnTo>
                        <a:pt x="4055" y="2483"/>
                      </a:lnTo>
                      <a:lnTo>
                        <a:pt x="4053" y="2503"/>
                      </a:lnTo>
                      <a:lnTo>
                        <a:pt x="4051" y="2516"/>
                      </a:lnTo>
                      <a:lnTo>
                        <a:pt x="4048" y="2527"/>
                      </a:lnTo>
                      <a:lnTo>
                        <a:pt x="4043" y="2534"/>
                      </a:lnTo>
                      <a:lnTo>
                        <a:pt x="4036" y="2539"/>
                      </a:lnTo>
                      <a:lnTo>
                        <a:pt x="4027" y="2542"/>
                      </a:lnTo>
                      <a:lnTo>
                        <a:pt x="4018" y="2544"/>
                      </a:lnTo>
                      <a:lnTo>
                        <a:pt x="4010" y="2544"/>
                      </a:lnTo>
                      <a:lnTo>
                        <a:pt x="3989" y="2544"/>
                      </a:lnTo>
                      <a:lnTo>
                        <a:pt x="3979" y="2544"/>
                      </a:lnTo>
                      <a:lnTo>
                        <a:pt x="3966" y="2546"/>
                      </a:lnTo>
                      <a:lnTo>
                        <a:pt x="3956" y="2549"/>
                      </a:lnTo>
                      <a:lnTo>
                        <a:pt x="3944" y="2554"/>
                      </a:lnTo>
                      <a:lnTo>
                        <a:pt x="3934" y="2563"/>
                      </a:lnTo>
                      <a:lnTo>
                        <a:pt x="3923" y="2573"/>
                      </a:lnTo>
                      <a:lnTo>
                        <a:pt x="3902" y="2573"/>
                      </a:lnTo>
                      <a:lnTo>
                        <a:pt x="3902" y="2573"/>
                      </a:lnTo>
                      <a:lnTo>
                        <a:pt x="3939" y="2539"/>
                      </a:lnTo>
                      <a:lnTo>
                        <a:pt x="3975" y="2509"/>
                      </a:lnTo>
                      <a:lnTo>
                        <a:pt x="4011" y="2485"/>
                      </a:lnTo>
                      <a:lnTo>
                        <a:pt x="4048" y="2463"/>
                      </a:lnTo>
                      <a:lnTo>
                        <a:pt x="4048" y="2463"/>
                      </a:lnTo>
                      <a:lnTo>
                        <a:pt x="4050" y="2466"/>
                      </a:lnTo>
                      <a:lnTo>
                        <a:pt x="4051" y="2470"/>
                      </a:lnTo>
                      <a:lnTo>
                        <a:pt x="4053" y="2475"/>
                      </a:lnTo>
                      <a:lnTo>
                        <a:pt x="4055" y="2483"/>
                      </a:lnTo>
                      <a:lnTo>
                        <a:pt x="4055" y="2483"/>
                      </a:lnTo>
                      <a:close/>
                      <a:moveTo>
                        <a:pt x="3695" y="2525"/>
                      </a:moveTo>
                      <a:lnTo>
                        <a:pt x="3695" y="2525"/>
                      </a:lnTo>
                      <a:lnTo>
                        <a:pt x="3693" y="2539"/>
                      </a:lnTo>
                      <a:lnTo>
                        <a:pt x="3691" y="2547"/>
                      </a:lnTo>
                      <a:lnTo>
                        <a:pt x="3686" y="2554"/>
                      </a:lnTo>
                      <a:lnTo>
                        <a:pt x="3681" y="2560"/>
                      </a:lnTo>
                      <a:lnTo>
                        <a:pt x="3681" y="2560"/>
                      </a:lnTo>
                      <a:lnTo>
                        <a:pt x="3672" y="2553"/>
                      </a:lnTo>
                      <a:lnTo>
                        <a:pt x="3665" y="2544"/>
                      </a:lnTo>
                      <a:lnTo>
                        <a:pt x="3660" y="2537"/>
                      </a:lnTo>
                      <a:lnTo>
                        <a:pt x="3657" y="2530"/>
                      </a:lnTo>
                      <a:lnTo>
                        <a:pt x="3653" y="2518"/>
                      </a:lnTo>
                      <a:lnTo>
                        <a:pt x="3653" y="2511"/>
                      </a:lnTo>
                      <a:lnTo>
                        <a:pt x="3653" y="2511"/>
                      </a:lnTo>
                      <a:lnTo>
                        <a:pt x="3655" y="2499"/>
                      </a:lnTo>
                      <a:lnTo>
                        <a:pt x="3659" y="2487"/>
                      </a:lnTo>
                      <a:lnTo>
                        <a:pt x="3662" y="2475"/>
                      </a:lnTo>
                      <a:lnTo>
                        <a:pt x="3667" y="2463"/>
                      </a:lnTo>
                      <a:lnTo>
                        <a:pt x="3667" y="2463"/>
                      </a:lnTo>
                      <a:lnTo>
                        <a:pt x="3678" y="2480"/>
                      </a:lnTo>
                      <a:lnTo>
                        <a:pt x="3686" y="2496"/>
                      </a:lnTo>
                      <a:lnTo>
                        <a:pt x="3693" y="2513"/>
                      </a:lnTo>
                      <a:lnTo>
                        <a:pt x="3695" y="2525"/>
                      </a:lnTo>
                      <a:lnTo>
                        <a:pt x="3695" y="2525"/>
                      </a:lnTo>
                      <a:close/>
                      <a:moveTo>
                        <a:pt x="3439" y="2525"/>
                      </a:moveTo>
                      <a:lnTo>
                        <a:pt x="3432" y="2560"/>
                      </a:lnTo>
                      <a:lnTo>
                        <a:pt x="3432" y="2560"/>
                      </a:lnTo>
                      <a:lnTo>
                        <a:pt x="3420" y="2551"/>
                      </a:lnTo>
                      <a:lnTo>
                        <a:pt x="3406" y="2537"/>
                      </a:lnTo>
                      <a:lnTo>
                        <a:pt x="3396" y="2523"/>
                      </a:lnTo>
                      <a:lnTo>
                        <a:pt x="3392" y="2516"/>
                      </a:lnTo>
                      <a:lnTo>
                        <a:pt x="3390" y="2511"/>
                      </a:lnTo>
                      <a:lnTo>
                        <a:pt x="3390" y="2463"/>
                      </a:lnTo>
                      <a:lnTo>
                        <a:pt x="3390" y="2463"/>
                      </a:lnTo>
                      <a:lnTo>
                        <a:pt x="3403" y="2478"/>
                      </a:lnTo>
                      <a:lnTo>
                        <a:pt x="3415" y="2494"/>
                      </a:lnTo>
                      <a:lnTo>
                        <a:pt x="3427" y="2509"/>
                      </a:lnTo>
                      <a:lnTo>
                        <a:pt x="3439" y="2525"/>
                      </a:lnTo>
                      <a:lnTo>
                        <a:pt x="3439" y="2525"/>
                      </a:lnTo>
                      <a:close/>
                      <a:moveTo>
                        <a:pt x="602" y="2497"/>
                      </a:moveTo>
                      <a:lnTo>
                        <a:pt x="602" y="2497"/>
                      </a:lnTo>
                      <a:lnTo>
                        <a:pt x="602" y="2501"/>
                      </a:lnTo>
                      <a:lnTo>
                        <a:pt x="600" y="2503"/>
                      </a:lnTo>
                      <a:lnTo>
                        <a:pt x="595" y="2504"/>
                      </a:lnTo>
                      <a:lnTo>
                        <a:pt x="590" y="2504"/>
                      </a:lnTo>
                      <a:lnTo>
                        <a:pt x="588" y="2508"/>
                      </a:lnTo>
                      <a:lnTo>
                        <a:pt x="588" y="2511"/>
                      </a:lnTo>
                      <a:lnTo>
                        <a:pt x="588" y="2511"/>
                      </a:lnTo>
                      <a:lnTo>
                        <a:pt x="590" y="2520"/>
                      </a:lnTo>
                      <a:lnTo>
                        <a:pt x="593" y="2528"/>
                      </a:lnTo>
                      <a:lnTo>
                        <a:pt x="600" y="2539"/>
                      </a:lnTo>
                      <a:lnTo>
                        <a:pt x="609" y="2549"/>
                      </a:lnTo>
                      <a:lnTo>
                        <a:pt x="626" y="2570"/>
                      </a:lnTo>
                      <a:lnTo>
                        <a:pt x="643" y="2587"/>
                      </a:lnTo>
                      <a:lnTo>
                        <a:pt x="643" y="2587"/>
                      </a:lnTo>
                      <a:lnTo>
                        <a:pt x="642" y="2587"/>
                      </a:lnTo>
                      <a:lnTo>
                        <a:pt x="638" y="2589"/>
                      </a:lnTo>
                      <a:lnTo>
                        <a:pt x="635" y="2594"/>
                      </a:lnTo>
                      <a:lnTo>
                        <a:pt x="631" y="2601"/>
                      </a:lnTo>
                      <a:lnTo>
                        <a:pt x="630" y="2608"/>
                      </a:lnTo>
                      <a:lnTo>
                        <a:pt x="630" y="2608"/>
                      </a:lnTo>
                      <a:lnTo>
                        <a:pt x="614" y="2599"/>
                      </a:lnTo>
                      <a:lnTo>
                        <a:pt x="602" y="2589"/>
                      </a:lnTo>
                      <a:lnTo>
                        <a:pt x="592" y="2580"/>
                      </a:lnTo>
                      <a:lnTo>
                        <a:pt x="585" y="2572"/>
                      </a:lnTo>
                      <a:lnTo>
                        <a:pt x="578" y="2563"/>
                      </a:lnTo>
                      <a:lnTo>
                        <a:pt x="574" y="2553"/>
                      </a:lnTo>
                      <a:lnTo>
                        <a:pt x="573" y="2544"/>
                      </a:lnTo>
                      <a:lnTo>
                        <a:pt x="571" y="2535"/>
                      </a:lnTo>
                      <a:lnTo>
                        <a:pt x="571" y="2516"/>
                      </a:lnTo>
                      <a:lnTo>
                        <a:pt x="573" y="2499"/>
                      </a:lnTo>
                      <a:lnTo>
                        <a:pt x="574" y="2480"/>
                      </a:lnTo>
                      <a:lnTo>
                        <a:pt x="574" y="2463"/>
                      </a:lnTo>
                      <a:lnTo>
                        <a:pt x="574" y="2463"/>
                      </a:lnTo>
                      <a:lnTo>
                        <a:pt x="581" y="2468"/>
                      </a:lnTo>
                      <a:lnTo>
                        <a:pt x="592" y="2475"/>
                      </a:lnTo>
                      <a:lnTo>
                        <a:pt x="595" y="2478"/>
                      </a:lnTo>
                      <a:lnTo>
                        <a:pt x="599" y="2483"/>
                      </a:lnTo>
                      <a:lnTo>
                        <a:pt x="600" y="2490"/>
                      </a:lnTo>
                      <a:lnTo>
                        <a:pt x="602" y="2497"/>
                      </a:lnTo>
                      <a:lnTo>
                        <a:pt x="602" y="2497"/>
                      </a:lnTo>
                      <a:close/>
                      <a:moveTo>
                        <a:pt x="554" y="2511"/>
                      </a:moveTo>
                      <a:lnTo>
                        <a:pt x="554" y="2511"/>
                      </a:lnTo>
                      <a:lnTo>
                        <a:pt x="552" y="2520"/>
                      </a:lnTo>
                      <a:lnTo>
                        <a:pt x="550" y="2528"/>
                      </a:lnTo>
                      <a:lnTo>
                        <a:pt x="548" y="2539"/>
                      </a:lnTo>
                      <a:lnTo>
                        <a:pt x="547" y="2553"/>
                      </a:lnTo>
                      <a:lnTo>
                        <a:pt x="547" y="2553"/>
                      </a:lnTo>
                      <a:lnTo>
                        <a:pt x="540" y="2554"/>
                      </a:lnTo>
                      <a:lnTo>
                        <a:pt x="533" y="2556"/>
                      </a:lnTo>
                      <a:lnTo>
                        <a:pt x="526" y="2558"/>
                      </a:lnTo>
                      <a:lnTo>
                        <a:pt x="519" y="2560"/>
                      </a:lnTo>
                      <a:lnTo>
                        <a:pt x="519" y="2560"/>
                      </a:lnTo>
                      <a:lnTo>
                        <a:pt x="517" y="2553"/>
                      </a:lnTo>
                      <a:lnTo>
                        <a:pt x="515" y="2544"/>
                      </a:lnTo>
                      <a:lnTo>
                        <a:pt x="514" y="2535"/>
                      </a:lnTo>
                      <a:lnTo>
                        <a:pt x="512" y="2525"/>
                      </a:lnTo>
                      <a:lnTo>
                        <a:pt x="512" y="2525"/>
                      </a:lnTo>
                      <a:lnTo>
                        <a:pt x="512" y="2516"/>
                      </a:lnTo>
                      <a:lnTo>
                        <a:pt x="514" y="2509"/>
                      </a:lnTo>
                      <a:lnTo>
                        <a:pt x="521" y="2494"/>
                      </a:lnTo>
                      <a:lnTo>
                        <a:pt x="526" y="2478"/>
                      </a:lnTo>
                      <a:lnTo>
                        <a:pt x="533" y="2463"/>
                      </a:lnTo>
                      <a:lnTo>
                        <a:pt x="533" y="2463"/>
                      </a:lnTo>
                      <a:lnTo>
                        <a:pt x="547" y="2483"/>
                      </a:lnTo>
                      <a:lnTo>
                        <a:pt x="552" y="2497"/>
                      </a:lnTo>
                      <a:lnTo>
                        <a:pt x="554" y="2504"/>
                      </a:lnTo>
                      <a:lnTo>
                        <a:pt x="554" y="2511"/>
                      </a:lnTo>
                      <a:lnTo>
                        <a:pt x="554" y="2511"/>
                      </a:lnTo>
                      <a:close/>
                      <a:moveTo>
                        <a:pt x="304" y="2573"/>
                      </a:moveTo>
                      <a:lnTo>
                        <a:pt x="304" y="2573"/>
                      </a:lnTo>
                      <a:lnTo>
                        <a:pt x="272" y="2563"/>
                      </a:lnTo>
                      <a:lnTo>
                        <a:pt x="239" y="2553"/>
                      </a:lnTo>
                      <a:lnTo>
                        <a:pt x="202" y="2546"/>
                      </a:lnTo>
                      <a:lnTo>
                        <a:pt x="166" y="2539"/>
                      </a:lnTo>
                      <a:lnTo>
                        <a:pt x="166" y="2539"/>
                      </a:lnTo>
                      <a:lnTo>
                        <a:pt x="164" y="2537"/>
                      </a:lnTo>
                      <a:lnTo>
                        <a:pt x="159" y="2534"/>
                      </a:lnTo>
                      <a:lnTo>
                        <a:pt x="154" y="2527"/>
                      </a:lnTo>
                      <a:lnTo>
                        <a:pt x="152" y="2523"/>
                      </a:lnTo>
                      <a:lnTo>
                        <a:pt x="152" y="2518"/>
                      </a:lnTo>
                      <a:lnTo>
                        <a:pt x="152" y="2463"/>
                      </a:lnTo>
                      <a:lnTo>
                        <a:pt x="152" y="2463"/>
                      </a:lnTo>
                      <a:lnTo>
                        <a:pt x="159" y="2463"/>
                      </a:lnTo>
                      <a:lnTo>
                        <a:pt x="168" y="2466"/>
                      </a:lnTo>
                      <a:lnTo>
                        <a:pt x="185" y="2475"/>
                      </a:lnTo>
                      <a:lnTo>
                        <a:pt x="204" y="2489"/>
                      </a:lnTo>
                      <a:lnTo>
                        <a:pt x="227" y="2504"/>
                      </a:lnTo>
                      <a:lnTo>
                        <a:pt x="268" y="2542"/>
                      </a:lnTo>
                      <a:lnTo>
                        <a:pt x="304" y="2573"/>
                      </a:lnTo>
                      <a:lnTo>
                        <a:pt x="304" y="2573"/>
                      </a:lnTo>
                      <a:close/>
                      <a:moveTo>
                        <a:pt x="3619" y="2490"/>
                      </a:moveTo>
                      <a:lnTo>
                        <a:pt x="3619" y="2490"/>
                      </a:lnTo>
                      <a:lnTo>
                        <a:pt x="3617" y="2501"/>
                      </a:lnTo>
                      <a:lnTo>
                        <a:pt x="3617" y="2501"/>
                      </a:lnTo>
                      <a:lnTo>
                        <a:pt x="3614" y="2497"/>
                      </a:lnTo>
                      <a:lnTo>
                        <a:pt x="3608" y="2496"/>
                      </a:lnTo>
                      <a:lnTo>
                        <a:pt x="3598" y="2497"/>
                      </a:lnTo>
                      <a:lnTo>
                        <a:pt x="3598" y="2497"/>
                      </a:lnTo>
                      <a:lnTo>
                        <a:pt x="3608" y="2485"/>
                      </a:lnTo>
                      <a:lnTo>
                        <a:pt x="3619" y="2473"/>
                      </a:lnTo>
                      <a:lnTo>
                        <a:pt x="3633" y="2449"/>
                      </a:lnTo>
                      <a:lnTo>
                        <a:pt x="3633" y="2449"/>
                      </a:lnTo>
                      <a:lnTo>
                        <a:pt x="3633" y="2454"/>
                      </a:lnTo>
                      <a:lnTo>
                        <a:pt x="3631" y="2458"/>
                      </a:lnTo>
                      <a:lnTo>
                        <a:pt x="3626" y="2466"/>
                      </a:lnTo>
                      <a:lnTo>
                        <a:pt x="3621" y="2477"/>
                      </a:lnTo>
                      <a:lnTo>
                        <a:pt x="3619" y="2483"/>
                      </a:lnTo>
                      <a:lnTo>
                        <a:pt x="3619" y="2490"/>
                      </a:lnTo>
                      <a:lnTo>
                        <a:pt x="3619" y="2490"/>
                      </a:lnTo>
                      <a:close/>
                      <a:moveTo>
                        <a:pt x="3617" y="2501"/>
                      </a:moveTo>
                      <a:lnTo>
                        <a:pt x="3617" y="2501"/>
                      </a:lnTo>
                      <a:lnTo>
                        <a:pt x="3619" y="2504"/>
                      </a:lnTo>
                      <a:lnTo>
                        <a:pt x="3619" y="2511"/>
                      </a:lnTo>
                      <a:lnTo>
                        <a:pt x="3619" y="2511"/>
                      </a:lnTo>
                      <a:lnTo>
                        <a:pt x="3619" y="2515"/>
                      </a:lnTo>
                      <a:lnTo>
                        <a:pt x="3619" y="2515"/>
                      </a:lnTo>
                      <a:lnTo>
                        <a:pt x="3617" y="2501"/>
                      </a:lnTo>
                      <a:lnTo>
                        <a:pt x="3617" y="2501"/>
                      </a:lnTo>
                      <a:close/>
                      <a:moveTo>
                        <a:pt x="3619" y="2515"/>
                      </a:moveTo>
                      <a:lnTo>
                        <a:pt x="3619" y="2515"/>
                      </a:lnTo>
                      <a:lnTo>
                        <a:pt x="3622" y="2532"/>
                      </a:lnTo>
                      <a:lnTo>
                        <a:pt x="3626" y="2539"/>
                      </a:lnTo>
                      <a:lnTo>
                        <a:pt x="3626" y="2546"/>
                      </a:lnTo>
                      <a:lnTo>
                        <a:pt x="3626" y="2546"/>
                      </a:lnTo>
                      <a:lnTo>
                        <a:pt x="3624" y="2553"/>
                      </a:lnTo>
                      <a:lnTo>
                        <a:pt x="3621" y="2561"/>
                      </a:lnTo>
                      <a:lnTo>
                        <a:pt x="3615" y="2568"/>
                      </a:lnTo>
                      <a:lnTo>
                        <a:pt x="3610" y="2577"/>
                      </a:lnTo>
                      <a:lnTo>
                        <a:pt x="3593" y="2592"/>
                      </a:lnTo>
                      <a:lnTo>
                        <a:pt x="3577" y="2608"/>
                      </a:lnTo>
                      <a:lnTo>
                        <a:pt x="3577" y="2608"/>
                      </a:lnTo>
                      <a:lnTo>
                        <a:pt x="3576" y="2601"/>
                      </a:lnTo>
                      <a:lnTo>
                        <a:pt x="3574" y="2594"/>
                      </a:lnTo>
                      <a:lnTo>
                        <a:pt x="3569" y="2589"/>
                      </a:lnTo>
                      <a:lnTo>
                        <a:pt x="3565" y="2587"/>
                      </a:lnTo>
                      <a:lnTo>
                        <a:pt x="3563" y="2587"/>
                      </a:lnTo>
                      <a:lnTo>
                        <a:pt x="3563" y="2587"/>
                      </a:lnTo>
                      <a:lnTo>
                        <a:pt x="3579" y="2570"/>
                      </a:lnTo>
                      <a:lnTo>
                        <a:pt x="3596" y="2549"/>
                      </a:lnTo>
                      <a:lnTo>
                        <a:pt x="3610" y="2530"/>
                      </a:lnTo>
                      <a:lnTo>
                        <a:pt x="3615" y="2522"/>
                      </a:lnTo>
                      <a:lnTo>
                        <a:pt x="3619" y="2515"/>
                      </a:lnTo>
                      <a:lnTo>
                        <a:pt x="3619" y="2515"/>
                      </a:lnTo>
                      <a:close/>
                      <a:moveTo>
                        <a:pt x="3598" y="2449"/>
                      </a:moveTo>
                      <a:lnTo>
                        <a:pt x="3598" y="2449"/>
                      </a:lnTo>
                      <a:lnTo>
                        <a:pt x="3577" y="2468"/>
                      </a:lnTo>
                      <a:lnTo>
                        <a:pt x="3557" y="2480"/>
                      </a:lnTo>
                      <a:lnTo>
                        <a:pt x="3536" y="2490"/>
                      </a:lnTo>
                      <a:lnTo>
                        <a:pt x="3515" y="2497"/>
                      </a:lnTo>
                      <a:lnTo>
                        <a:pt x="3515" y="2497"/>
                      </a:lnTo>
                      <a:lnTo>
                        <a:pt x="3512" y="2494"/>
                      </a:lnTo>
                      <a:lnTo>
                        <a:pt x="3506" y="2492"/>
                      </a:lnTo>
                      <a:lnTo>
                        <a:pt x="3501" y="2490"/>
                      </a:lnTo>
                      <a:lnTo>
                        <a:pt x="3501" y="2490"/>
                      </a:lnTo>
                      <a:lnTo>
                        <a:pt x="3513" y="2477"/>
                      </a:lnTo>
                      <a:lnTo>
                        <a:pt x="3527" y="2464"/>
                      </a:lnTo>
                      <a:lnTo>
                        <a:pt x="3541" y="2456"/>
                      </a:lnTo>
                      <a:lnTo>
                        <a:pt x="3557" y="2449"/>
                      </a:lnTo>
                      <a:lnTo>
                        <a:pt x="3598" y="2449"/>
                      </a:lnTo>
                      <a:close/>
                      <a:moveTo>
                        <a:pt x="643" y="2449"/>
                      </a:moveTo>
                      <a:lnTo>
                        <a:pt x="643" y="2449"/>
                      </a:lnTo>
                      <a:lnTo>
                        <a:pt x="659" y="2456"/>
                      </a:lnTo>
                      <a:lnTo>
                        <a:pt x="675" y="2464"/>
                      </a:lnTo>
                      <a:lnTo>
                        <a:pt x="687" y="2477"/>
                      </a:lnTo>
                      <a:lnTo>
                        <a:pt x="699" y="2490"/>
                      </a:lnTo>
                      <a:lnTo>
                        <a:pt x="699" y="2490"/>
                      </a:lnTo>
                      <a:lnTo>
                        <a:pt x="695" y="2494"/>
                      </a:lnTo>
                      <a:lnTo>
                        <a:pt x="694" y="2496"/>
                      </a:lnTo>
                      <a:lnTo>
                        <a:pt x="688" y="2497"/>
                      </a:lnTo>
                      <a:lnTo>
                        <a:pt x="678" y="2497"/>
                      </a:lnTo>
                      <a:lnTo>
                        <a:pt x="678" y="2497"/>
                      </a:lnTo>
                      <a:lnTo>
                        <a:pt x="669" y="2496"/>
                      </a:lnTo>
                      <a:lnTo>
                        <a:pt x="661" y="2492"/>
                      </a:lnTo>
                      <a:lnTo>
                        <a:pt x="650" y="2487"/>
                      </a:lnTo>
                      <a:lnTo>
                        <a:pt x="642" y="2480"/>
                      </a:lnTo>
                      <a:lnTo>
                        <a:pt x="623" y="2464"/>
                      </a:lnTo>
                      <a:lnTo>
                        <a:pt x="616" y="2458"/>
                      </a:lnTo>
                      <a:lnTo>
                        <a:pt x="609" y="2449"/>
                      </a:lnTo>
                      <a:lnTo>
                        <a:pt x="643" y="2449"/>
                      </a:lnTo>
                      <a:close/>
                      <a:moveTo>
                        <a:pt x="415" y="2463"/>
                      </a:moveTo>
                      <a:lnTo>
                        <a:pt x="415" y="2463"/>
                      </a:lnTo>
                      <a:lnTo>
                        <a:pt x="417" y="2458"/>
                      </a:lnTo>
                      <a:lnTo>
                        <a:pt x="420" y="2454"/>
                      </a:lnTo>
                      <a:lnTo>
                        <a:pt x="424" y="2452"/>
                      </a:lnTo>
                      <a:lnTo>
                        <a:pt x="429" y="2456"/>
                      </a:lnTo>
                      <a:lnTo>
                        <a:pt x="429" y="2456"/>
                      </a:lnTo>
                      <a:lnTo>
                        <a:pt x="426" y="2459"/>
                      </a:lnTo>
                      <a:lnTo>
                        <a:pt x="420" y="2461"/>
                      </a:lnTo>
                      <a:lnTo>
                        <a:pt x="415" y="2463"/>
                      </a:lnTo>
                      <a:lnTo>
                        <a:pt x="415" y="2463"/>
                      </a:lnTo>
                      <a:close/>
                      <a:moveTo>
                        <a:pt x="4110" y="2435"/>
                      </a:moveTo>
                      <a:lnTo>
                        <a:pt x="4110" y="2435"/>
                      </a:lnTo>
                      <a:lnTo>
                        <a:pt x="4115" y="2440"/>
                      </a:lnTo>
                      <a:lnTo>
                        <a:pt x="4120" y="2447"/>
                      </a:lnTo>
                      <a:lnTo>
                        <a:pt x="4122" y="2456"/>
                      </a:lnTo>
                      <a:lnTo>
                        <a:pt x="4124" y="2470"/>
                      </a:lnTo>
                      <a:lnTo>
                        <a:pt x="4124" y="2470"/>
                      </a:lnTo>
                      <a:lnTo>
                        <a:pt x="4122" y="2482"/>
                      </a:lnTo>
                      <a:lnTo>
                        <a:pt x="4120" y="2496"/>
                      </a:lnTo>
                      <a:lnTo>
                        <a:pt x="4115" y="2509"/>
                      </a:lnTo>
                      <a:lnTo>
                        <a:pt x="4110" y="2523"/>
                      </a:lnTo>
                      <a:lnTo>
                        <a:pt x="4094" y="2554"/>
                      </a:lnTo>
                      <a:lnTo>
                        <a:pt x="4075" y="2586"/>
                      </a:lnTo>
                      <a:lnTo>
                        <a:pt x="4036" y="2648"/>
                      </a:lnTo>
                      <a:lnTo>
                        <a:pt x="4020" y="2675"/>
                      </a:lnTo>
                      <a:lnTo>
                        <a:pt x="4006" y="2698"/>
                      </a:lnTo>
                      <a:lnTo>
                        <a:pt x="4006" y="2698"/>
                      </a:lnTo>
                      <a:lnTo>
                        <a:pt x="4018" y="2667"/>
                      </a:lnTo>
                      <a:lnTo>
                        <a:pt x="4032" y="2634"/>
                      </a:lnTo>
                      <a:lnTo>
                        <a:pt x="4062" y="2566"/>
                      </a:lnTo>
                      <a:lnTo>
                        <a:pt x="4074" y="2534"/>
                      </a:lnTo>
                      <a:lnTo>
                        <a:pt x="4082" y="2499"/>
                      </a:lnTo>
                      <a:lnTo>
                        <a:pt x="4086" y="2483"/>
                      </a:lnTo>
                      <a:lnTo>
                        <a:pt x="4089" y="2466"/>
                      </a:lnTo>
                      <a:lnTo>
                        <a:pt x="4089" y="2451"/>
                      </a:lnTo>
                      <a:lnTo>
                        <a:pt x="4089" y="2435"/>
                      </a:lnTo>
                      <a:lnTo>
                        <a:pt x="4110" y="2435"/>
                      </a:lnTo>
                      <a:close/>
                      <a:moveTo>
                        <a:pt x="111" y="2442"/>
                      </a:moveTo>
                      <a:lnTo>
                        <a:pt x="111" y="2442"/>
                      </a:lnTo>
                      <a:lnTo>
                        <a:pt x="109" y="2456"/>
                      </a:lnTo>
                      <a:lnTo>
                        <a:pt x="109" y="2470"/>
                      </a:lnTo>
                      <a:lnTo>
                        <a:pt x="111" y="2483"/>
                      </a:lnTo>
                      <a:lnTo>
                        <a:pt x="114" y="2499"/>
                      </a:lnTo>
                      <a:lnTo>
                        <a:pt x="123" y="2532"/>
                      </a:lnTo>
                      <a:lnTo>
                        <a:pt x="137" y="2565"/>
                      </a:lnTo>
                      <a:lnTo>
                        <a:pt x="168" y="2632"/>
                      </a:lnTo>
                      <a:lnTo>
                        <a:pt x="182" y="2665"/>
                      </a:lnTo>
                      <a:lnTo>
                        <a:pt x="194" y="2698"/>
                      </a:lnTo>
                      <a:lnTo>
                        <a:pt x="194" y="2698"/>
                      </a:lnTo>
                      <a:lnTo>
                        <a:pt x="176" y="2675"/>
                      </a:lnTo>
                      <a:lnTo>
                        <a:pt x="157" y="2648"/>
                      </a:lnTo>
                      <a:lnTo>
                        <a:pt x="138" y="2615"/>
                      </a:lnTo>
                      <a:lnTo>
                        <a:pt x="119" y="2580"/>
                      </a:lnTo>
                      <a:lnTo>
                        <a:pt x="102" y="2546"/>
                      </a:lnTo>
                      <a:lnTo>
                        <a:pt x="88" y="2513"/>
                      </a:lnTo>
                      <a:lnTo>
                        <a:pt x="80" y="2485"/>
                      </a:lnTo>
                      <a:lnTo>
                        <a:pt x="78" y="2473"/>
                      </a:lnTo>
                      <a:lnTo>
                        <a:pt x="76" y="2463"/>
                      </a:lnTo>
                      <a:lnTo>
                        <a:pt x="76" y="2463"/>
                      </a:lnTo>
                      <a:lnTo>
                        <a:pt x="78" y="2454"/>
                      </a:lnTo>
                      <a:lnTo>
                        <a:pt x="81" y="2445"/>
                      </a:lnTo>
                      <a:lnTo>
                        <a:pt x="88" y="2440"/>
                      </a:lnTo>
                      <a:lnTo>
                        <a:pt x="97" y="2435"/>
                      </a:lnTo>
                      <a:lnTo>
                        <a:pt x="111" y="2442"/>
                      </a:lnTo>
                      <a:close/>
                      <a:moveTo>
                        <a:pt x="3909" y="2428"/>
                      </a:moveTo>
                      <a:lnTo>
                        <a:pt x="3909" y="2428"/>
                      </a:lnTo>
                      <a:lnTo>
                        <a:pt x="3897" y="2439"/>
                      </a:lnTo>
                      <a:lnTo>
                        <a:pt x="3882" y="2447"/>
                      </a:lnTo>
                      <a:lnTo>
                        <a:pt x="3866" y="2454"/>
                      </a:lnTo>
                      <a:lnTo>
                        <a:pt x="3854" y="2456"/>
                      </a:lnTo>
                      <a:lnTo>
                        <a:pt x="3854" y="2456"/>
                      </a:lnTo>
                      <a:lnTo>
                        <a:pt x="3835" y="2454"/>
                      </a:lnTo>
                      <a:lnTo>
                        <a:pt x="3828" y="2452"/>
                      </a:lnTo>
                      <a:lnTo>
                        <a:pt x="3819" y="2449"/>
                      </a:lnTo>
                      <a:lnTo>
                        <a:pt x="3819" y="2449"/>
                      </a:lnTo>
                      <a:lnTo>
                        <a:pt x="3825" y="2442"/>
                      </a:lnTo>
                      <a:lnTo>
                        <a:pt x="3832" y="2435"/>
                      </a:lnTo>
                      <a:lnTo>
                        <a:pt x="3844" y="2426"/>
                      </a:lnTo>
                      <a:lnTo>
                        <a:pt x="3854" y="2423"/>
                      </a:lnTo>
                      <a:lnTo>
                        <a:pt x="3861" y="2421"/>
                      </a:lnTo>
                      <a:lnTo>
                        <a:pt x="3861" y="2421"/>
                      </a:lnTo>
                      <a:lnTo>
                        <a:pt x="3875" y="2423"/>
                      </a:lnTo>
                      <a:lnTo>
                        <a:pt x="3889" y="2425"/>
                      </a:lnTo>
                      <a:lnTo>
                        <a:pt x="3899" y="2426"/>
                      </a:lnTo>
                      <a:lnTo>
                        <a:pt x="3909" y="2428"/>
                      </a:lnTo>
                      <a:lnTo>
                        <a:pt x="3909" y="2428"/>
                      </a:lnTo>
                      <a:close/>
                      <a:moveTo>
                        <a:pt x="381" y="2435"/>
                      </a:moveTo>
                      <a:lnTo>
                        <a:pt x="381" y="2456"/>
                      </a:lnTo>
                      <a:lnTo>
                        <a:pt x="332" y="2456"/>
                      </a:lnTo>
                      <a:lnTo>
                        <a:pt x="332" y="2456"/>
                      </a:lnTo>
                      <a:lnTo>
                        <a:pt x="311" y="2444"/>
                      </a:lnTo>
                      <a:lnTo>
                        <a:pt x="301" y="2437"/>
                      </a:lnTo>
                      <a:lnTo>
                        <a:pt x="291" y="2428"/>
                      </a:lnTo>
                      <a:lnTo>
                        <a:pt x="291" y="2428"/>
                      </a:lnTo>
                      <a:lnTo>
                        <a:pt x="301" y="2426"/>
                      </a:lnTo>
                      <a:lnTo>
                        <a:pt x="313" y="2425"/>
                      </a:lnTo>
                      <a:lnTo>
                        <a:pt x="325" y="2423"/>
                      </a:lnTo>
                      <a:lnTo>
                        <a:pt x="339" y="2421"/>
                      </a:lnTo>
                      <a:lnTo>
                        <a:pt x="339" y="2421"/>
                      </a:lnTo>
                      <a:lnTo>
                        <a:pt x="349" y="2423"/>
                      </a:lnTo>
                      <a:lnTo>
                        <a:pt x="360" y="2425"/>
                      </a:lnTo>
                      <a:lnTo>
                        <a:pt x="381" y="2435"/>
                      </a:lnTo>
                      <a:lnTo>
                        <a:pt x="381" y="2435"/>
                      </a:lnTo>
                      <a:close/>
                      <a:moveTo>
                        <a:pt x="3743" y="2435"/>
                      </a:moveTo>
                      <a:lnTo>
                        <a:pt x="3743" y="2477"/>
                      </a:lnTo>
                      <a:lnTo>
                        <a:pt x="3743" y="2477"/>
                      </a:lnTo>
                      <a:lnTo>
                        <a:pt x="3740" y="2478"/>
                      </a:lnTo>
                      <a:lnTo>
                        <a:pt x="3736" y="2480"/>
                      </a:lnTo>
                      <a:lnTo>
                        <a:pt x="3733" y="2485"/>
                      </a:lnTo>
                      <a:lnTo>
                        <a:pt x="3729" y="2490"/>
                      </a:lnTo>
                      <a:lnTo>
                        <a:pt x="3729" y="2490"/>
                      </a:lnTo>
                      <a:lnTo>
                        <a:pt x="3721" y="2480"/>
                      </a:lnTo>
                      <a:lnTo>
                        <a:pt x="3714" y="2468"/>
                      </a:lnTo>
                      <a:lnTo>
                        <a:pt x="3710" y="2456"/>
                      </a:lnTo>
                      <a:lnTo>
                        <a:pt x="3709" y="2442"/>
                      </a:lnTo>
                      <a:lnTo>
                        <a:pt x="3709" y="2442"/>
                      </a:lnTo>
                      <a:lnTo>
                        <a:pt x="3710" y="2430"/>
                      </a:lnTo>
                      <a:lnTo>
                        <a:pt x="3714" y="2418"/>
                      </a:lnTo>
                      <a:lnTo>
                        <a:pt x="3717" y="2406"/>
                      </a:lnTo>
                      <a:lnTo>
                        <a:pt x="3723" y="2394"/>
                      </a:lnTo>
                      <a:lnTo>
                        <a:pt x="3723" y="2394"/>
                      </a:lnTo>
                      <a:lnTo>
                        <a:pt x="3729" y="2402"/>
                      </a:lnTo>
                      <a:lnTo>
                        <a:pt x="3736" y="2411"/>
                      </a:lnTo>
                      <a:lnTo>
                        <a:pt x="3742" y="2421"/>
                      </a:lnTo>
                      <a:lnTo>
                        <a:pt x="3743" y="2428"/>
                      </a:lnTo>
                      <a:lnTo>
                        <a:pt x="3743" y="2435"/>
                      </a:lnTo>
                      <a:lnTo>
                        <a:pt x="3743" y="2435"/>
                      </a:lnTo>
                      <a:close/>
                      <a:moveTo>
                        <a:pt x="727" y="2477"/>
                      </a:moveTo>
                      <a:lnTo>
                        <a:pt x="727" y="2477"/>
                      </a:lnTo>
                      <a:lnTo>
                        <a:pt x="725" y="2473"/>
                      </a:lnTo>
                      <a:lnTo>
                        <a:pt x="723" y="2471"/>
                      </a:lnTo>
                      <a:lnTo>
                        <a:pt x="721" y="2466"/>
                      </a:lnTo>
                      <a:lnTo>
                        <a:pt x="720" y="2456"/>
                      </a:lnTo>
                      <a:lnTo>
                        <a:pt x="720" y="2456"/>
                      </a:lnTo>
                      <a:lnTo>
                        <a:pt x="721" y="2451"/>
                      </a:lnTo>
                      <a:lnTo>
                        <a:pt x="725" y="2444"/>
                      </a:lnTo>
                      <a:lnTo>
                        <a:pt x="737" y="2426"/>
                      </a:lnTo>
                      <a:lnTo>
                        <a:pt x="752" y="2411"/>
                      </a:lnTo>
                      <a:lnTo>
                        <a:pt x="768" y="2394"/>
                      </a:lnTo>
                      <a:lnTo>
                        <a:pt x="768" y="2394"/>
                      </a:lnTo>
                      <a:lnTo>
                        <a:pt x="768" y="2414"/>
                      </a:lnTo>
                      <a:lnTo>
                        <a:pt x="766" y="2425"/>
                      </a:lnTo>
                      <a:lnTo>
                        <a:pt x="763" y="2435"/>
                      </a:lnTo>
                      <a:lnTo>
                        <a:pt x="758" y="2445"/>
                      </a:lnTo>
                      <a:lnTo>
                        <a:pt x="751" y="2456"/>
                      </a:lnTo>
                      <a:lnTo>
                        <a:pt x="740" y="2466"/>
                      </a:lnTo>
                      <a:lnTo>
                        <a:pt x="727" y="2477"/>
                      </a:lnTo>
                      <a:lnTo>
                        <a:pt x="727" y="2477"/>
                      </a:lnTo>
                      <a:close/>
                      <a:moveTo>
                        <a:pt x="498" y="2442"/>
                      </a:moveTo>
                      <a:lnTo>
                        <a:pt x="498" y="2442"/>
                      </a:lnTo>
                      <a:lnTo>
                        <a:pt x="498" y="2449"/>
                      </a:lnTo>
                      <a:lnTo>
                        <a:pt x="496" y="2456"/>
                      </a:lnTo>
                      <a:lnTo>
                        <a:pt x="491" y="2468"/>
                      </a:lnTo>
                      <a:lnTo>
                        <a:pt x="477" y="2490"/>
                      </a:lnTo>
                      <a:lnTo>
                        <a:pt x="477" y="2490"/>
                      </a:lnTo>
                      <a:lnTo>
                        <a:pt x="469" y="2483"/>
                      </a:lnTo>
                      <a:lnTo>
                        <a:pt x="462" y="2475"/>
                      </a:lnTo>
                      <a:lnTo>
                        <a:pt x="458" y="2466"/>
                      </a:lnTo>
                      <a:lnTo>
                        <a:pt x="457" y="2456"/>
                      </a:lnTo>
                      <a:lnTo>
                        <a:pt x="457" y="2456"/>
                      </a:lnTo>
                      <a:lnTo>
                        <a:pt x="457" y="2447"/>
                      </a:lnTo>
                      <a:lnTo>
                        <a:pt x="458" y="2440"/>
                      </a:lnTo>
                      <a:lnTo>
                        <a:pt x="465" y="2425"/>
                      </a:lnTo>
                      <a:lnTo>
                        <a:pt x="471" y="2409"/>
                      </a:lnTo>
                      <a:lnTo>
                        <a:pt x="477" y="2394"/>
                      </a:lnTo>
                      <a:lnTo>
                        <a:pt x="477" y="2394"/>
                      </a:lnTo>
                      <a:lnTo>
                        <a:pt x="491" y="2418"/>
                      </a:lnTo>
                      <a:lnTo>
                        <a:pt x="496" y="2430"/>
                      </a:lnTo>
                      <a:lnTo>
                        <a:pt x="498" y="2442"/>
                      </a:lnTo>
                      <a:lnTo>
                        <a:pt x="498" y="2442"/>
                      </a:lnTo>
                      <a:close/>
                      <a:moveTo>
                        <a:pt x="3480" y="2449"/>
                      </a:moveTo>
                      <a:lnTo>
                        <a:pt x="3473" y="2477"/>
                      </a:lnTo>
                      <a:lnTo>
                        <a:pt x="3473" y="2477"/>
                      </a:lnTo>
                      <a:lnTo>
                        <a:pt x="3461" y="2468"/>
                      </a:lnTo>
                      <a:lnTo>
                        <a:pt x="3448" y="2454"/>
                      </a:lnTo>
                      <a:lnTo>
                        <a:pt x="3437" y="2440"/>
                      </a:lnTo>
                      <a:lnTo>
                        <a:pt x="3434" y="2433"/>
                      </a:lnTo>
                      <a:lnTo>
                        <a:pt x="3432" y="2428"/>
                      </a:lnTo>
                      <a:lnTo>
                        <a:pt x="3432" y="2387"/>
                      </a:lnTo>
                      <a:lnTo>
                        <a:pt x="3432" y="2387"/>
                      </a:lnTo>
                      <a:lnTo>
                        <a:pt x="3446" y="2402"/>
                      </a:lnTo>
                      <a:lnTo>
                        <a:pt x="3460" y="2418"/>
                      </a:lnTo>
                      <a:lnTo>
                        <a:pt x="3480" y="2449"/>
                      </a:lnTo>
                      <a:lnTo>
                        <a:pt x="3480" y="2449"/>
                      </a:lnTo>
                      <a:close/>
                      <a:moveTo>
                        <a:pt x="4075" y="2407"/>
                      </a:moveTo>
                      <a:lnTo>
                        <a:pt x="4075" y="2407"/>
                      </a:lnTo>
                      <a:lnTo>
                        <a:pt x="4046" y="2418"/>
                      </a:lnTo>
                      <a:lnTo>
                        <a:pt x="4022" y="2428"/>
                      </a:lnTo>
                      <a:lnTo>
                        <a:pt x="4003" y="2439"/>
                      </a:lnTo>
                      <a:lnTo>
                        <a:pt x="3986" y="2447"/>
                      </a:lnTo>
                      <a:lnTo>
                        <a:pt x="3972" y="2458"/>
                      </a:lnTo>
                      <a:lnTo>
                        <a:pt x="3961" y="2466"/>
                      </a:lnTo>
                      <a:lnTo>
                        <a:pt x="3953" y="2475"/>
                      </a:lnTo>
                      <a:lnTo>
                        <a:pt x="3946" y="2483"/>
                      </a:lnTo>
                      <a:lnTo>
                        <a:pt x="3935" y="2497"/>
                      </a:lnTo>
                      <a:lnTo>
                        <a:pt x="3927" y="2508"/>
                      </a:lnTo>
                      <a:lnTo>
                        <a:pt x="3921" y="2513"/>
                      </a:lnTo>
                      <a:lnTo>
                        <a:pt x="3916" y="2516"/>
                      </a:lnTo>
                      <a:lnTo>
                        <a:pt x="3911" y="2518"/>
                      </a:lnTo>
                      <a:lnTo>
                        <a:pt x="3902" y="2518"/>
                      </a:lnTo>
                      <a:lnTo>
                        <a:pt x="3889" y="2518"/>
                      </a:lnTo>
                      <a:lnTo>
                        <a:pt x="3889" y="2518"/>
                      </a:lnTo>
                      <a:lnTo>
                        <a:pt x="3918" y="2477"/>
                      </a:lnTo>
                      <a:lnTo>
                        <a:pt x="3949" y="2430"/>
                      </a:lnTo>
                      <a:lnTo>
                        <a:pt x="3965" y="2411"/>
                      </a:lnTo>
                      <a:lnTo>
                        <a:pt x="3979" y="2395"/>
                      </a:lnTo>
                      <a:lnTo>
                        <a:pt x="3991" y="2383"/>
                      </a:lnTo>
                      <a:lnTo>
                        <a:pt x="3996" y="2381"/>
                      </a:lnTo>
                      <a:lnTo>
                        <a:pt x="3999" y="2380"/>
                      </a:lnTo>
                      <a:lnTo>
                        <a:pt x="3999" y="2380"/>
                      </a:lnTo>
                      <a:lnTo>
                        <a:pt x="4006" y="2381"/>
                      </a:lnTo>
                      <a:lnTo>
                        <a:pt x="4013" y="2383"/>
                      </a:lnTo>
                      <a:lnTo>
                        <a:pt x="4032" y="2390"/>
                      </a:lnTo>
                      <a:lnTo>
                        <a:pt x="4055" y="2400"/>
                      </a:lnTo>
                      <a:lnTo>
                        <a:pt x="4075" y="2407"/>
                      </a:lnTo>
                      <a:lnTo>
                        <a:pt x="4075" y="2407"/>
                      </a:lnTo>
                      <a:close/>
                      <a:moveTo>
                        <a:pt x="3681" y="2394"/>
                      </a:moveTo>
                      <a:lnTo>
                        <a:pt x="3681" y="2414"/>
                      </a:lnTo>
                      <a:lnTo>
                        <a:pt x="3681" y="2414"/>
                      </a:lnTo>
                      <a:lnTo>
                        <a:pt x="3669" y="2416"/>
                      </a:lnTo>
                      <a:lnTo>
                        <a:pt x="3655" y="2423"/>
                      </a:lnTo>
                      <a:lnTo>
                        <a:pt x="3648" y="2426"/>
                      </a:lnTo>
                      <a:lnTo>
                        <a:pt x="3645" y="2432"/>
                      </a:lnTo>
                      <a:lnTo>
                        <a:pt x="3641" y="2437"/>
                      </a:lnTo>
                      <a:lnTo>
                        <a:pt x="3640" y="2442"/>
                      </a:lnTo>
                      <a:lnTo>
                        <a:pt x="3640" y="2442"/>
                      </a:lnTo>
                      <a:lnTo>
                        <a:pt x="3638" y="2437"/>
                      </a:lnTo>
                      <a:lnTo>
                        <a:pt x="3636" y="2430"/>
                      </a:lnTo>
                      <a:lnTo>
                        <a:pt x="3634" y="2423"/>
                      </a:lnTo>
                      <a:lnTo>
                        <a:pt x="3633" y="2414"/>
                      </a:lnTo>
                      <a:lnTo>
                        <a:pt x="3633" y="2414"/>
                      </a:lnTo>
                      <a:lnTo>
                        <a:pt x="3633" y="2407"/>
                      </a:lnTo>
                      <a:lnTo>
                        <a:pt x="3634" y="2402"/>
                      </a:lnTo>
                      <a:lnTo>
                        <a:pt x="3641" y="2394"/>
                      </a:lnTo>
                      <a:lnTo>
                        <a:pt x="3646" y="2388"/>
                      </a:lnTo>
                      <a:lnTo>
                        <a:pt x="3653" y="2380"/>
                      </a:lnTo>
                      <a:lnTo>
                        <a:pt x="3653" y="2380"/>
                      </a:lnTo>
                      <a:lnTo>
                        <a:pt x="3660" y="2383"/>
                      </a:lnTo>
                      <a:lnTo>
                        <a:pt x="3667" y="2387"/>
                      </a:lnTo>
                      <a:lnTo>
                        <a:pt x="3674" y="2390"/>
                      </a:lnTo>
                      <a:lnTo>
                        <a:pt x="3681" y="2394"/>
                      </a:lnTo>
                      <a:lnTo>
                        <a:pt x="3681" y="2394"/>
                      </a:lnTo>
                      <a:close/>
                      <a:moveTo>
                        <a:pt x="360" y="2394"/>
                      </a:moveTo>
                      <a:lnTo>
                        <a:pt x="360" y="2394"/>
                      </a:lnTo>
                      <a:lnTo>
                        <a:pt x="362" y="2388"/>
                      </a:lnTo>
                      <a:lnTo>
                        <a:pt x="363" y="2385"/>
                      </a:lnTo>
                      <a:lnTo>
                        <a:pt x="367" y="2380"/>
                      </a:lnTo>
                      <a:lnTo>
                        <a:pt x="367" y="2380"/>
                      </a:lnTo>
                      <a:lnTo>
                        <a:pt x="367" y="2388"/>
                      </a:lnTo>
                      <a:lnTo>
                        <a:pt x="363" y="2392"/>
                      </a:lnTo>
                      <a:lnTo>
                        <a:pt x="360" y="2394"/>
                      </a:lnTo>
                      <a:lnTo>
                        <a:pt x="360" y="2394"/>
                      </a:lnTo>
                      <a:close/>
                      <a:moveTo>
                        <a:pt x="318" y="2518"/>
                      </a:moveTo>
                      <a:lnTo>
                        <a:pt x="318" y="2518"/>
                      </a:lnTo>
                      <a:lnTo>
                        <a:pt x="306" y="2513"/>
                      </a:lnTo>
                      <a:lnTo>
                        <a:pt x="292" y="2508"/>
                      </a:lnTo>
                      <a:lnTo>
                        <a:pt x="268" y="2492"/>
                      </a:lnTo>
                      <a:lnTo>
                        <a:pt x="242" y="2477"/>
                      </a:lnTo>
                      <a:lnTo>
                        <a:pt x="220" y="2458"/>
                      </a:lnTo>
                      <a:lnTo>
                        <a:pt x="195" y="2440"/>
                      </a:lnTo>
                      <a:lnTo>
                        <a:pt x="171" y="2425"/>
                      </a:lnTo>
                      <a:lnTo>
                        <a:pt x="159" y="2418"/>
                      </a:lnTo>
                      <a:lnTo>
                        <a:pt x="149" y="2413"/>
                      </a:lnTo>
                      <a:lnTo>
                        <a:pt x="137" y="2409"/>
                      </a:lnTo>
                      <a:lnTo>
                        <a:pt x="125" y="2407"/>
                      </a:lnTo>
                      <a:lnTo>
                        <a:pt x="125" y="2407"/>
                      </a:lnTo>
                      <a:lnTo>
                        <a:pt x="147" y="2400"/>
                      </a:lnTo>
                      <a:lnTo>
                        <a:pt x="168" y="2390"/>
                      </a:lnTo>
                      <a:lnTo>
                        <a:pt x="187" y="2383"/>
                      </a:lnTo>
                      <a:lnTo>
                        <a:pt x="194" y="2381"/>
                      </a:lnTo>
                      <a:lnTo>
                        <a:pt x="201" y="2380"/>
                      </a:lnTo>
                      <a:lnTo>
                        <a:pt x="201" y="2380"/>
                      </a:lnTo>
                      <a:lnTo>
                        <a:pt x="206" y="2381"/>
                      </a:lnTo>
                      <a:lnTo>
                        <a:pt x="211" y="2383"/>
                      </a:lnTo>
                      <a:lnTo>
                        <a:pt x="223" y="2395"/>
                      </a:lnTo>
                      <a:lnTo>
                        <a:pt x="239" y="2413"/>
                      </a:lnTo>
                      <a:lnTo>
                        <a:pt x="254" y="2433"/>
                      </a:lnTo>
                      <a:lnTo>
                        <a:pt x="289" y="2478"/>
                      </a:lnTo>
                      <a:lnTo>
                        <a:pt x="318" y="2518"/>
                      </a:lnTo>
                      <a:lnTo>
                        <a:pt x="318" y="2518"/>
                      </a:lnTo>
                      <a:close/>
                      <a:moveTo>
                        <a:pt x="3543" y="2414"/>
                      </a:moveTo>
                      <a:lnTo>
                        <a:pt x="3543" y="2414"/>
                      </a:lnTo>
                      <a:lnTo>
                        <a:pt x="3550" y="2400"/>
                      </a:lnTo>
                      <a:lnTo>
                        <a:pt x="3557" y="2392"/>
                      </a:lnTo>
                      <a:lnTo>
                        <a:pt x="3565" y="2385"/>
                      </a:lnTo>
                      <a:lnTo>
                        <a:pt x="3576" y="2380"/>
                      </a:lnTo>
                      <a:lnTo>
                        <a:pt x="3586" y="2378"/>
                      </a:lnTo>
                      <a:lnTo>
                        <a:pt x="3598" y="2376"/>
                      </a:lnTo>
                      <a:lnTo>
                        <a:pt x="3619" y="2373"/>
                      </a:lnTo>
                      <a:lnTo>
                        <a:pt x="3619" y="2373"/>
                      </a:lnTo>
                      <a:lnTo>
                        <a:pt x="3615" y="2378"/>
                      </a:lnTo>
                      <a:lnTo>
                        <a:pt x="3608" y="2387"/>
                      </a:lnTo>
                      <a:lnTo>
                        <a:pt x="3601" y="2394"/>
                      </a:lnTo>
                      <a:lnTo>
                        <a:pt x="3591" y="2400"/>
                      </a:lnTo>
                      <a:lnTo>
                        <a:pt x="3581" y="2407"/>
                      </a:lnTo>
                      <a:lnTo>
                        <a:pt x="3569" y="2413"/>
                      </a:lnTo>
                      <a:lnTo>
                        <a:pt x="3555" y="2414"/>
                      </a:lnTo>
                      <a:lnTo>
                        <a:pt x="3543" y="2414"/>
                      </a:lnTo>
                      <a:lnTo>
                        <a:pt x="3543" y="2414"/>
                      </a:lnTo>
                      <a:close/>
                      <a:moveTo>
                        <a:pt x="657" y="2414"/>
                      </a:moveTo>
                      <a:lnTo>
                        <a:pt x="657" y="2414"/>
                      </a:lnTo>
                      <a:lnTo>
                        <a:pt x="657" y="2416"/>
                      </a:lnTo>
                      <a:lnTo>
                        <a:pt x="656" y="2418"/>
                      </a:lnTo>
                      <a:lnTo>
                        <a:pt x="652" y="2419"/>
                      </a:lnTo>
                      <a:lnTo>
                        <a:pt x="643" y="2421"/>
                      </a:lnTo>
                      <a:lnTo>
                        <a:pt x="643" y="2421"/>
                      </a:lnTo>
                      <a:lnTo>
                        <a:pt x="635" y="2419"/>
                      </a:lnTo>
                      <a:lnTo>
                        <a:pt x="626" y="2416"/>
                      </a:lnTo>
                      <a:lnTo>
                        <a:pt x="618" y="2411"/>
                      </a:lnTo>
                      <a:lnTo>
                        <a:pt x="611" y="2404"/>
                      </a:lnTo>
                      <a:lnTo>
                        <a:pt x="593" y="2388"/>
                      </a:lnTo>
                      <a:lnTo>
                        <a:pt x="581" y="2373"/>
                      </a:lnTo>
                      <a:lnTo>
                        <a:pt x="581" y="2373"/>
                      </a:lnTo>
                      <a:lnTo>
                        <a:pt x="599" y="2376"/>
                      </a:lnTo>
                      <a:lnTo>
                        <a:pt x="609" y="2378"/>
                      </a:lnTo>
                      <a:lnTo>
                        <a:pt x="619" y="2380"/>
                      </a:lnTo>
                      <a:lnTo>
                        <a:pt x="630" y="2385"/>
                      </a:lnTo>
                      <a:lnTo>
                        <a:pt x="640" y="2392"/>
                      </a:lnTo>
                      <a:lnTo>
                        <a:pt x="649" y="2400"/>
                      </a:lnTo>
                      <a:lnTo>
                        <a:pt x="657" y="2414"/>
                      </a:lnTo>
                      <a:lnTo>
                        <a:pt x="657" y="2414"/>
                      </a:lnTo>
                      <a:close/>
                      <a:moveTo>
                        <a:pt x="574" y="2414"/>
                      </a:moveTo>
                      <a:lnTo>
                        <a:pt x="574" y="2414"/>
                      </a:lnTo>
                      <a:lnTo>
                        <a:pt x="573" y="2414"/>
                      </a:lnTo>
                      <a:lnTo>
                        <a:pt x="569" y="2416"/>
                      </a:lnTo>
                      <a:lnTo>
                        <a:pt x="566" y="2423"/>
                      </a:lnTo>
                      <a:lnTo>
                        <a:pt x="562" y="2432"/>
                      </a:lnTo>
                      <a:lnTo>
                        <a:pt x="560" y="2442"/>
                      </a:lnTo>
                      <a:lnTo>
                        <a:pt x="560" y="2442"/>
                      </a:lnTo>
                      <a:lnTo>
                        <a:pt x="554" y="2432"/>
                      </a:lnTo>
                      <a:lnTo>
                        <a:pt x="543" y="2421"/>
                      </a:lnTo>
                      <a:lnTo>
                        <a:pt x="531" y="2414"/>
                      </a:lnTo>
                      <a:lnTo>
                        <a:pt x="519" y="2407"/>
                      </a:lnTo>
                      <a:lnTo>
                        <a:pt x="519" y="2407"/>
                      </a:lnTo>
                      <a:lnTo>
                        <a:pt x="526" y="2399"/>
                      </a:lnTo>
                      <a:lnTo>
                        <a:pt x="533" y="2390"/>
                      </a:lnTo>
                      <a:lnTo>
                        <a:pt x="540" y="2381"/>
                      </a:lnTo>
                      <a:lnTo>
                        <a:pt x="547" y="2373"/>
                      </a:lnTo>
                      <a:lnTo>
                        <a:pt x="547" y="2373"/>
                      </a:lnTo>
                      <a:lnTo>
                        <a:pt x="559" y="2394"/>
                      </a:lnTo>
                      <a:lnTo>
                        <a:pt x="566" y="2404"/>
                      </a:lnTo>
                      <a:lnTo>
                        <a:pt x="574" y="2414"/>
                      </a:lnTo>
                      <a:lnTo>
                        <a:pt x="574" y="2414"/>
                      </a:lnTo>
                      <a:close/>
                      <a:moveTo>
                        <a:pt x="3951" y="2366"/>
                      </a:moveTo>
                      <a:lnTo>
                        <a:pt x="3951" y="2366"/>
                      </a:lnTo>
                      <a:lnTo>
                        <a:pt x="3947" y="2371"/>
                      </a:lnTo>
                      <a:lnTo>
                        <a:pt x="3944" y="2375"/>
                      </a:lnTo>
                      <a:lnTo>
                        <a:pt x="3934" y="2381"/>
                      </a:lnTo>
                      <a:lnTo>
                        <a:pt x="3921" y="2385"/>
                      </a:lnTo>
                      <a:lnTo>
                        <a:pt x="3909" y="2387"/>
                      </a:lnTo>
                      <a:lnTo>
                        <a:pt x="3909" y="2387"/>
                      </a:lnTo>
                      <a:lnTo>
                        <a:pt x="3890" y="2385"/>
                      </a:lnTo>
                      <a:lnTo>
                        <a:pt x="3883" y="2383"/>
                      </a:lnTo>
                      <a:lnTo>
                        <a:pt x="3875" y="2380"/>
                      </a:lnTo>
                      <a:lnTo>
                        <a:pt x="3875" y="2380"/>
                      </a:lnTo>
                      <a:lnTo>
                        <a:pt x="3883" y="2371"/>
                      </a:lnTo>
                      <a:lnTo>
                        <a:pt x="3892" y="2364"/>
                      </a:lnTo>
                      <a:lnTo>
                        <a:pt x="3901" y="2361"/>
                      </a:lnTo>
                      <a:lnTo>
                        <a:pt x="3909" y="2359"/>
                      </a:lnTo>
                      <a:lnTo>
                        <a:pt x="3909" y="2359"/>
                      </a:lnTo>
                      <a:lnTo>
                        <a:pt x="3923" y="2361"/>
                      </a:lnTo>
                      <a:lnTo>
                        <a:pt x="3934" y="2362"/>
                      </a:lnTo>
                      <a:lnTo>
                        <a:pt x="3942" y="2364"/>
                      </a:lnTo>
                      <a:lnTo>
                        <a:pt x="3951" y="2366"/>
                      </a:lnTo>
                      <a:lnTo>
                        <a:pt x="3951" y="2366"/>
                      </a:lnTo>
                      <a:close/>
                      <a:moveTo>
                        <a:pt x="325" y="2380"/>
                      </a:moveTo>
                      <a:lnTo>
                        <a:pt x="325" y="2380"/>
                      </a:lnTo>
                      <a:lnTo>
                        <a:pt x="320" y="2381"/>
                      </a:lnTo>
                      <a:lnTo>
                        <a:pt x="313" y="2387"/>
                      </a:lnTo>
                      <a:lnTo>
                        <a:pt x="304" y="2392"/>
                      </a:lnTo>
                      <a:lnTo>
                        <a:pt x="298" y="2394"/>
                      </a:lnTo>
                      <a:lnTo>
                        <a:pt x="291" y="2394"/>
                      </a:lnTo>
                      <a:lnTo>
                        <a:pt x="291" y="2394"/>
                      </a:lnTo>
                      <a:lnTo>
                        <a:pt x="285" y="2394"/>
                      </a:lnTo>
                      <a:lnTo>
                        <a:pt x="280" y="2392"/>
                      </a:lnTo>
                      <a:lnTo>
                        <a:pt x="270" y="2385"/>
                      </a:lnTo>
                      <a:lnTo>
                        <a:pt x="259" y="2380"/>
                      </a:lnTo>
                      <a:lnTo>
                        <a:pt x="249" y="2373"/>
                      </a:lnTo>
                      <a:lnTo>
                        <a:pt x="249" y="2373"/>
                      </a:lnTo>
                      <a:lnTo>
                        <a:pt x="256" y="2368"/>
                      </a:lnTo>
                      <a:lnTo>
                        <a:pt x="265" y="2362"/>
                      </a:lnTo>
                      <a:lnTo>
                        <a:pt x="273" y="2361"/>
                      </a:lnTo>
                      <a:lnTo>
                        <a:pt x="284" y="2359"/>
                      </a:lnTo>
                      <a:lnTo>
                        <a:pt x="284" y="2359"/>
                      </a:lnTo>
                      <a:lnTo>
                        <a:pt x="298" y="2361"/>
                      </a:lnTo>
                      <a:lnTo>
                        <a:pt x="308" y="2364"/>
                      </a:lnTo>
                      <a:lnTo>
                        <a:pt x="317" y="2371"/>
                      </a:lnTo>
                      <a:lnTo>
                        <a:pt x="325" y="2380"/>
                      </a:lnTo>
                      <a:lnTo>
                        <a:pt x="325" y="2380"/>
                      </a:lnTo>
                      <a:close/>
                      <a:moveTo>
                        <a:pt x="3806" y="2387"/>
                      </a:moveTo>
                      <a:lnTo>
                        <a:pt x="3806" y="2387"/>
                      </a:lnTo>
                      <a:lnTo>
                        <a:pt x="3804" y="2395"/>
                      </a:lnTo>
                      <a:lnTo>
                        <a:pt x="3802" y="2404"/>
                      </a:lnTo>
                      <a:lnTo>
                        <a:pt x="3792" y="2421"/>
                      </a:lnTo>
                      <a:lnTo>
                        <a:pt x="3792" y="2421"/>
                      </a:lnTo>
                      <a:lnTo>
                        <a:pt x="3787" y="2418"/>
                      </a:lnTo>
                      <a:lnTo>
                        <a:pt x="3783" y="2414"/>
                      </a:lnTo>
                      <a:lnTo>
                        <a:pt x="3776" y="2402"/>
                      </a:lnTo>
                      <a:lnTo>
                        <a:pt x="3773" y="2392"/>
                      </a:lnTo>
                      <a:lnTo>
                        <a:pt x="3771" y="2380"/>
                      </a:lnTo>
                      <a:lnTo>
                        <a:pt x="3771" y="2380"/>
                      </a:lnTo>
                      <a:lnTo>
                        <a:pt x="3773" y="2366"/>
                      </a:lnTo>
                      <a:lnTo>
                        <a:pt x="3776" y="2352"/>
                      </a:lnTo>
                      <a:lnTo>
                        <a:pt x="3780" y="2342"/>
                      </a:lnTo>
                      <a:lnTo>
                        <a:pt x="3785" y="2331"/>
                      </a:lnTo>
                      <a:lnTo>
                        <a:pt x="3785" y="2331"/>
                      </a:lnTo>
                      <a:lnTo>
                        <a:pt x="3799" y="2356"/>
                      </a:lnTo>
                      <a:lnTo>
                        <a:pt x="3804" y="2371"/>
                      </a:lnTo>
                      <a:lnTo>
                        <a:pt x="3806" y="2380"/>
                      </a:lnTo>
                      <a:lnTo>
                        <a:pt x="3806" y="2387"/>
                      </a:lnTo>
                      <a:lnTo>
                        <a:pt x="3806" y="2387"/>
                      </a:lnTo>
                      <a:close/>
                      <a:moveTo>
                        <a:pt x="436" y="2380"/>
                      </a:moveTo>
                      <a:lnTo>
                        <a:pt x="436" y="2380"/>
                      </a:lnTo>
                      <a:lnTo>
                        <a:pt x="424" y="2395"/>
                      </a:lnTo>
                      <a:lnTo>
                        <a:pt x="413" y="2409"/>
                      </a:lnTo>
                      <a:lnTo>
                        <a:pt x="401" y="2421"/>
                      </a:lnTo>
                      <a:lnTo>
                        <a:pt x="401" y="2421"/>
                      </a:lnTo>
                      <a:lnTo>
                        <a:pt x="400" y="2416"/>
                      </a:lnTo>
                      <a:lnTo>
                        <a:pt x="398" y="2409"/>
                      </a:lnTo>
                      <a:lnTo>
                        <a:pt x="396" y="2400"/>
                      </a:lnTo>
                      <a:lnTo>
                        <a:pt x="394" y="2387"/>
                      </a:lnTo>
                      <a:lnTo>
                        <a:pt x="394" y="2387"/>
                      </a:lnTo>
                      <a:lnTo>
                        <a:pt x="396" y="2375"/>
                      </a:lnTo>
                      <a:lnTo>
                        <a:pt x="403" y="2361"/>
                      </a:lnTo>
                      <a:lnTo>
                        <a:pt x="408" y="2347"/>
                      </a:lnTo>
                      <a:lnTo>
                        <a:pt x="415" y="2331"/>
                      </a:lnTo>
                      <a:lnTo>
                        <a:pt x="415" y="2331"/>
                      </a:lnTo>
                      <a:lnTo>
                        <a:pt x="429" y="2356"/>
                      </a:lnTo>
                      <a:lnTo>
                        <a:pt x="434" y="2368"/>
                      </a:lnTo>
                      <a:lnTo>
                        <a:pt x="436" y="2380"/>
                      </a:lnTo>
                      <a:lnTo>
                        <a:pt x="436" y="2380"/>
                      </a:lnTo>
                      <a:close/>
                      <a:moveTo>
                        <a:pt x="3508" y="2366"/>
                      </a:moveTo>
                      <a:lnTo>
                        <a:pt x="3501" y="2394"/>
                      </a:lnTo>
                      <a:lnTo>
                        <a:pt x="3501" y="2394"/>
                      </a:lnTo>
                      <a:lnTo>
                        <a:pt x="3494" y="2388"/>
                      </a:lnTo>
                      <a:lnTo>
                        <a:pt x="3487" y="2381"/>
                      </a:lnTo>
                      <a:lnTo>
                        <a:pt x="3477" y="2366"/>
                      </a:lnTo>
                      <a:lnTo>
                        <a:pt x="3468" y="2350"/>
                      </a:lnTo>
                      <a:lnTo>
                        <a:pt x="3467" y="2338"/>
                      </a:lnTo>
                      <a:lnTo>
                        <a:pt x="3467" y="2338"/>
                      </a:lnTo>
                      <a:lnTo>
                        <a:pt x="3467" y="2328"/>
                      </a:lnTo>
                      <a:lnTo>
                        <a:pt x="3468" y="2326"/>
                      </a:lnTo>
                      <a:lnTo>
                        <a:pt x="3470" y="2326"/>
                      </a:lnTo>
                      <a:lnTo>
                        <a:pt x="3472" y="2326"/>
                      </a:lnTo>
                      <a:lnTo>
                        <a:pt x="3473" y="2324"/>
                      </a:lnTo>
                      <a:lnTo>
                        <a:pt x="3473" y="2324"/>
                      </a:lnTo>
                      <a:lnTo>
                        <a:pt x="3482" y="2335"/>
                      </a:lnTo>
                      <a:lnTo>
                        <a:pt x="3491" y="2345"/>
                      </a:lnTo>
                      <a:lnTo>
                        <a:pt x="3499" y="2356"/>
                      </a:lnTo>
                      <a:lnTo>
                        <a:pt x="3508" y="2366"/>
                      </a:lnTo>
                      <a:lnTo>
                        <a:pt x="3508" y="2366"/>
                      </a:lnTo>
                      <a:close/>
                      <a:moveTo>
                        <a:pt x="699" y="2394"/>
                      </a:moveTo>
                      <a:lnTo>
                        <a:pt x="699" y="2394"/>
                      </a:lnTo>
                      <a:lnTo>
                        <a:pt x="697" y="2394"/>
                      </a:lnTo>
                      <a:lnTo>
                        <a:pt x="695" y="2392"/>
                      </a:lnTo>
                      <a:lnTo>
                        <a:pt x="694" y="2388"/>
                      </a:lnTo>
                      <a:lnTo>
                        <a:pt x="692" y="2380"/>
                      </a:lnTo>
                      <a:lnTo>
                        <a:pt x="692" y="2380"/>
                      </a:lnTo>
                      <a:lnTo>
                        <a:pt x="694" y="2373"/>
                      </a:lnTo>
                      <a:lnTo>
                        <a:pt x="695" y="2366"/>
                      </a:lnTo>
                      <a:lnTo>
                        <a:pt x="699" y="2359"/>
                      </a:lnTo>
                      <a:lnTo>
                        <a:pt x="706" y="2352"/>
                      </a:lnTo>
                      <a:lnTo>
                        <a:pt x="718" y="2338"/>
                      </a:lnTo>
                      <a:lnTo>
                        <a:pt x="733" y="2324"/>
                      </a:lnTo>
                      <a:lnTo>
                        <a:pt x="733" y="2324"/>
                      </a:lnTo>
                      <a:lnTo>
                        <a:pt x="733" y="2336"/>
                      </a:lnTo>
                      <a:lnTo>
                        <a:pt x="732" y="2345"/>
                      </a:lnTo>
                      <a:lnTo>
                        <a:pt x="730" y="2356"/>
                      </a:lnTo>
                      <a:lnTo>
                        <a:pt x="725" y="2368"/>
                      </a:lnTo>
                      <a:lnTo>
                        <a:pt x="720" y="2378"/>
                      </a:lnTo>
                      <a:lnTo>
                        <a:pt x="711" y="2387"/>
                      </a:lnTo>
                      <a:lnTo>
                        <a:pt x="699" y="2394"/>
                      </a:lnTo>
                      <a:lnTo>
                        <a:pt x="699" y="2394"/>
                      </a:lnTo>
                      <a:close/>
                      <a:moveTo>
                        <a:pt x="3986" y="2311"/>
                      </a:moveTo>
                      <a:lnTo>
                        <a:pt x="3986" y="2311"/>
                      </a:lnTo>
                      <a:lnTo>
                        <a:pt x="3986" y="2312"/>
                      </a:lnTo>
                      <a:lnTo>
                        <a:pt x="3984" y="2316"/>
                      </a:lnTo>
                      <a:lnTo>
                        <a:pt x="3977" y="2321"/>
                      </a:lnTo>
                      <a:lnTo>
                        <a:pt x="3958" y="2331"/>
                      </a:lnTo>
                      <a:lnTo>
                        <a:pt x="3958" y="2331"/>
                      </a:lnTo>
                      <a:lnTo>
                        <a:pt x="3944" y="2330"/>
                      </a:lnTo>
                      <a:lnTo>
                        <a:pt x="3935" y="2328"/>
                      </a:lnTo>
                      <a:lnTo>
                        <a:pt x="3928" y="2326"/>
                      </a:lnTo>
                      <a:lnTo>
                        <a:pt x="3923" y="2324"/>
                      </a:lnTo>
                      <a:lnTo>
                        <a:pt x="3923" y="2324"/>
                      </a:lnTo>
                      <a:lnTo>
                        <a:pt x="3925" y="2317"/>
                      </a:lnTo>
                      <a:lnTo>
                        <a:pt x="3930" y="2311"/>
                      </a:lnTo>
                      <a:lnTo>
                        <a:pt x="3934" y="2309"/>
                      </a:lnTo>
                      <a:lnTo>
                        <a:pt x="3937" y="2305"/>
                      </a:lnTo>
                      <a:lnTo>
                        <a:pt x="3944" y="2304"/>
                      </a:lnTo>
                      <a:lnTo>
                        <a:pt x="3951" y="2304"/>
                      </a:lnTo>
                      <a:lnTo>
                        <a:pt x="3951" y="2304"/>
                      </a:lnTo>
                      <a:lnTo>
                        <a:pt x="3960" y="2305"/>
                      </a:lnTo>
                      <a:lnTo>
                        <a:pt x="3968" y="2307"/>
                      </a:lnTo>
                      <a:lnTo>
                        <a:pt x="3977" y="2309"/>
                      </a:lnTo>
                      <a:lnTo>
                        <a:pt x="3986" y="2311"/>
                      </a:lnTo>
                      <a:lnTo>
                        <a:pt x="3986" y="2311"/>
                      </a:lnTo>
                      <a:close/>
                      <a:moveTo>
                        <a:pt x="3646" y="2304"/>
                      </a:moveTo>
                      <a:lnTo>
                        <a:pt x="3646" y="2304"/>
                      </a:lnTo>
                      <a:lnTo>
                        <a:pt x="3622" y="2326"/>
                      </a:lnTo>
                      <a:lnTo>
                        <a:pt x="3610" y="2338"/>
                      </a:lnTo>
                      <a:lnTo>
                        <a:pt x="3598" y="2345"/>
                      </a:lnTo>
                      <a:lnTo>
                        <a:pt x="3570" y="2338"/>
                      </a:lnTo>
                      <a:lnTo>
                        <a:pt x="3570" y="2338"/>
                      </a:lnTo>
                      <a:lnTo>
                        <a:pt x="3577" y="2328"/>
                      </a:lnTo>
                      <a:lnTo>
                        <a:pt x="3589" y="2317"/>
                      </a:lnTo>
                      <a:lnTo>
                        <a:pt x="3600" y="2311"/>
                      </a:lnTo>
                      <a:lnTo>
                        <a:pt x="3612" y="2304"/>
                      </a:lnTo>
                      <a:lnTo>
                        <a:pt x="3646" y="2304"/>
                      </a:lnTo>
                      <a:close/>
                      <a:moveTo>
                        <a:pt x="581" y="2304"/>
                      </a:moveTo>
                      <a:lnTo>
                        <a:pt x="581" y="2304"/>
                      </a:lnTo>
                      <a:lnTo>
                        <a:pt x="597" y="2311"/>
                      </a:lnTo>
                      <a:lnTo>
                        <a:pt x="611" y="2317"/>
                      </a:lnTo>
                      <a:lnTo>
                        <a:pt x="623" y="2328"/>
                      </a:lnTo>
                      <a:lnTo>
                        <a:pt x="630" y="2338"/>
                      </a:lnTo>
                      <a:lnTo>
                        <a:pt x="630" y="2338"/>
                      </a:lnTo>
                      <a:lnTo>
                        <a:pt x="626" y="2342"/>
                      </a:lnTo>
                      <a:lnTo>
                        <a:pt x="624" y="2343"/>
                      </a:lnTo>
                      <a:lnTo>
                        <a:pt x="619" y="2345"/>
                      </a:lnTo>
                      <a:lnTo>
                        <a:pt x="609" y="2345"/>
                      </a:lnTo>
                      <a:lnTo>
                        <a:pt x="609" y="2345"/>
                      </a:lnTo>
                      <a:lnTo>
                        <a:pt x="604" y="2343"/>
                      </a:lnTo>
                      <a:lnTo>
                        <a:pt x="597" y="2342"/>
                      </a:lnTo>
                      <a:lnTo>
                        <a:pt x="585" y="2331"/>
                      </a:lnTo>
                      <a:lnTo>
                        <a:pt x="569" y="2319"/>
                      </a:lnTo>
                      <a:lnTo>
                        <a:pt x="554" y="2304"/>
                      </a:lnTo>
                      <a:lnTo>
                        <a:pt x="581" y="2304"/>
                      </a:lnTo>
                      <a:close/>
                      <a:moveTo>
                        <a:pt x="277" y="2324"/>
                      </a:moveTo>
                      <a:lnTo>
                        <a:pt x="277" y="2324"/>
                      </a:lnTo>
                      <a:lnTo>
                        <a:pt x="273" y="2328"/>
                      </a:lnTo>
                      <a:lnTo>
                        <a:pt x="270" y="2330"/>
                      </a:lnTo>
                      <a:lnTo>
                        <a:pt x="256" y="2331"/>
                      </a:lnTo>
                      <a:lnTo>
                        <a:pt x="256" y="2331"/>
                      </a:lnTo>
                      <a:lnTo>
                        <a:pt x="242" y="2330"/>
                      </a:lnTo>
                      <a:lnTo>
                        <a:pt x="234" y="2326"/>
                      </a:lnTo>
                      <a:lnTo>
                        <a:pt x="223" y="2319"/>
                      </a:lnTo>
                      <a:lnTo>
                        <a:pt x="214" y="2311"/>
                      </a:lnTo>
                      <a:lnTo>
                        <a:pt x="214" y="2311"/>
                      </a:lnTo>
                      <a:lnTo>
                        <a:pt x="220" y="2309"/>
                      </a:lnTo>
                      <a:lnTo>
                        <a:pt x="227" y="2307"/>
                      </a:lnTo>
                      <a:lnTo>
                        <a:pt x="235" y="2305"/>
                      </a:lnTo>
                      <a:lnTo>
                        <a:pt x="249" y="2304"/>
                      </a:lnTo>
                      <a:lnTo>
                        <a:pt x="249" y="2304"/>
                      </a:lnTo>
                      <a:lnTo>
                        <a:pt x="258" y="2305"/>
                      </a:lnTo>
                      <a:lnTo>
                        <a:pt x="266" y="2309"/>
                      </a:lnTo>
                      <a:lnTo>
                        <a:pt x="272" y="2316"/>
                      </a:lnTo>
                      <a:lnTo>
                        <a:pt x="277" y="2324"/>
                      </a:lnTo>
                      <a:lnTo>
                        <a:pt x="277" y="2324"/>
                      </a:lnTo>
                      <a:close/>
                      <a:moveTo>
                        <a:pt x="3764" y="2311"/>
                      </a:moveTo>
                      <a:lnTo>
                        <a:pt x="3764" y="2311"/>
                      </a:lnTo>
                      <a:lnTo>
                        <a:pt x="3766" y="2305"/>
                      </a:lnTo>
                      <a:lnTo>
                        <a:pt x="3769" y="2300"/>
                      </a:lnTo>
                      <a:lnTo>
                        <a:pt x="3778" y="2290"/>
                      </a:lnTo>
                      <a:lnTo>
                        <a:pt x="3778" y="2290"/>
                      </a:lnTo>
                      <a:lnTo>
                        <a:pt x="3776" y="2295"/>
                      </a:lnTo>
                      <a:lnTo>
                        <a:pt x="3774" y="2300"/>
                      </a:lnTo>
                      <a:lnTo>
                        <a:pt x="3764" y="2311"/>
                      </a:lnTo>
                      <a:lnTo>
                        <a:pt x="3764" y="2311"/>
                      </a:lnTo>
                      <a:close/>
                      <a:moveTo>
                        <a:pt x="3854" y="2324"/>
                      </a:moveTo>
                      <a:lnTo>
                        <a:pt x="3854" y="2324"/>
                      </a:lnTo>
                      <a:lnTo>
                        <a:pt x="3852" y="2333"/>
                      </a:lnTo>
                      <a:lnTo>
                        <a:pt x="3851" y="2340"/>
                      </a:lnTo>
                      <a:lnTo>
                        <a:pt x="3845" y="2347"/>
                      </a:lnTo>
                      <a:lnTo>
                        <a:pt x="3840" y="2352"/>
                      </a:lnTo>
                      <a:lnTo>
                        <a:pt x="3840" y="2352"/>
                      </a:lnTo>
                      <a:lnTo>
                        <a:pt x="3833" y="2345"/>
                      </a:lnTo>
                      <a:lnTo>
                        <a:pt x="3828" y="2336"/>
                      </a:lnTo>
                      <a:lnTo>
                        <a:pt x="3821" y="2328"/>
                      </a:lnTo>
                      <a:lnTo>
                        <a:pt x="3819" y="2323"/>
                      </a:lnTo>
                      <a:lnTo>
                        <a:pt x="3819" y="2317"/>
                      </a:lnTo>
                      <a:lnTo>
                        <a:pt x="3819" y="2317"/>
                      </a:lnTo>
                      <a:lnTo>
                        <a:pt x="3821" y="2305"/>
                      </a:lnTo>
                      <a:lnTo>
                        <a:pt x="3825" y="2297"/>
                      </a:lnTo>
                      <a:lnTo>
                        <a:pt x="3828" y="2292"/>
                      </a:lnTo>
                      <a:lnTo>
                        <a:pt x="3833" y="2283"/>
                      </a:lnTo>
                      <a:lnTo>
                        <a:pt x="3833" y="2283"/>
                      </a:lnTo>
                      <a:lnTo>
                        <a:pt x="3840" y="2290"/>
                      </a:lnTo>
                      <a:lnTo>
                        <a:pt x="3847" y="2298"/>
                      </a:lnTo>
                      <a:lnTo>
                        <a:pt x="3852" y="2311"/>
                      </a:lnTo>
                      <a:lnTo>
                        <a:pt x="3854" y="2317"/>
                      </a:lnTo>
                      <a:lnTo>
                        <a:pt x="3854" y="2324"/>
                      </a:lnTo>
                      <a:lnTo>
                        <a:pt x="3854" y="2324"/>
                      </a:lnTo>
                      <a:close/>
                      <a:moveTo>
                        <a:pt x="4096" y="2324"/>
                      </a:moveTo>
                      <a:lnTo>
                        <a:pt x="4096" y="2324"/>
                      </a:lnTo>
                      <a:lnTo>
                        <a:pt x="4082" y="2309"/>
                      </a:lnTo>
                      <a:lnTo>
                        <a:pt x="4077" y="2304"/>
                      </a:lnTo>
                      <a:lnTo>
                        <a:pt x="4074" y="2302"/>
                      </a:lnTo>
                      <a:lnTo>
                        <a:pt x="4074" y="2302"/>
                      </a:lnTo>
                      <a:lnTo>
                        <a:pt x="4107" y="2288"/>
                      </a:lnTo>
                      <a:lnTo>
                        <a:pt x="4126" y="2281"/>
                      </a:lnTo>
                      <a:lnTo>
                        <a:pt x="4145" y="2276"/>
                      </a:lnTo>
                      <a:lnTo>
                        <a:pt x="4096" y="2324"/>
                      </a:lnTo>
                      <a:close/>
                      <a:moveTo>
                        <a:pt x="4074" y="2302"/>
                      </a:moveTo>
                      <a:lnTo>
                        <a:pt x="4069" y="2304"/>
                      </a:lnTo>
                      <a:lnTo>
                        <a:pt x="4069" y="2304"/>
                      </a:lnTo>
                      <a:lnTo>
                        <a:pt x="4070" y="2302"/>
                      </a:lnTo>
                      <a:lnTo>
                        <a:pt x="4074" y="2302"/>
                      </a:lnTo>
                      <a:lnTo>
                        <a:pt x="4074" y="2302"/>
                      </a:lnTo>
                      <a:close/>
                      <a:moveTo>
                        <a:pt x="381" y="2317"/>
                      </a:moveTo>
                      <a:lnTo>
                        <a:pt x="381" y="2317"/>
                      </a:lnTo>
                      <a:lnTo>
                        <a:pt x="379" y="2321"/>
                      </a:lnTo>
                      <a:lnTo>
                        <a:pt x="375" y="2330"/>
                      </a:lnTo>
                      <a:lnTo>
                        <a:pt x="367" y="2340"/>
                      </a:lnTo>
                      <a:lnTo>
                        <a:pt x="360" y="2347"/>
                      </a:lnTo>
                      <a:lnTo>
                        <a:pt x="353" y="2352"/>
                      </a:lnTo>
                      <a:lnTo>
                        <a:pt x="353" y="2304"/>
                      </a:lnTo>
                      <a:lnTo>
                        <a:pt x="353" y="2304"/>
                      </a:lnTo>
                      <a:lnTo>
                        <a:pt x="358" y="2297"/>
                      </a:lnTo>
                      <a:lnTo>
                        <a:pt x="363" y="2290"/>
                      </a:lnTo>
                      <a:lnTo>
                        <a:pt x="365" y="2283"/>
                      </a:lnTo>
                      <a:lnTo>
                        <a:pt x="367" y="2276"/>
                      </a:lnTo>
                      <a:lnTo>
                        <a:pt x="367" y="2276"/>
                      </a:lnTo>
                      <a:lnTo>
                        <a:pt x="377" y="2293"/>
                      </a:lnTo>
                      <a:lnTo>
                        <a:pt x="379" y="2304"/>
                      </a:lnTo>
                      <a:lnTo>
                        <a:pt x="381" y="2317"/>
                      </a:lnTo>
                      <a:lnTo>
                        <a:pt x="381" y="2317"/>
                      </a:lnTo>
                      <a:close/>
                      <a:moveTo>
                        <a:pt x="111" y="2297"/>
                      </a:moveTo>
                      <a:lnTo>
                        <a:pt x="111" y="2297"/>
                      </a:lnTo>
                      <a:lnTo>
                        <a:pt x="109" y="2297"/>
                      </a:lnTo>
                      <a:lnTo>
                        <a:pt x="107" y="2295"/>
                      </a:lnTo>
                      <a:lnTo>
                        <a:pt x="106" y="2300"/>
                      </a:lnTo>
                      <a:lnTo>
                        <a:pt x="104" y="2311"/>
                      </a:lnTo>
                      <a:lnTo>
                        <a:pt x="104" y="2311"/>
                      </a:lnTo>
                      <a:lnTo>
                        <a:pt x="106" y="2316"/>
                      </a:lnTo>
                      <a:lnTo>
                        <a:pt x="107" y="2321"/>
                      </a:lnTo>
                      <a:lnTo>
                        <a:pt x="116" y="2331"/>
                      </a:lnTo>
                      <a:lnTo>
                        <a:pt x="138" y="2352"/>
                      </a:lnTo>
                      <a:lnTo>
                        <a:pt x="138" y="2352"/>
                      </a:lnTo>
                      <a:lnTo>
                        <a:pt x="118" y="2335"/>
                      </a:lnTo>
                      <a:lnTo>
                        <a:pt x="97" y="2316"/>
                      </a:lnTo>
                      <a:lnTo>
                        <a:pt x="55" y="2276"/>
                      </a:lnTo>
                      <a:lnTo>
                        <a:pt x="55" y="2276"/>
                      </a:lnTo>
                      <a:lnTo>
                        <a:pt x="88" y="2286"/>
                      </a:lnTo>
                      <a:lnTo>
                        <a:pt x="102" y="2292"/>
                      </a:lnTo>
                      <a:lnTo>
                        <a:pt x="111" y="2297"/>
                      </a:lnTo>
                      <a:lnTo>
                        <a:pt x="111" y="2297"/>
                      </a:lnTo>
                      <a:close/>
                      <a:moveTo>
                        <a:pt x="3543" y="2304"/>
                      </a:moveTo>
                      <a:lnTo>
                        <a:pt x="3543" y="2331"/>
                      </a:lnTo>
                      <a:lnTo>
                        <a:pt x="3543" y="2331"/>
                      </a:lnTo>
                      <a:lnTo>
                        <a:pt x="3537" y="2331"/>
                      </a:lnTo>
                      <a:lnTo>
                        <a:pt x="3534" y="2330"/>
                      </a:lnTo>
                      <a:lnTo>
                        <a:pt x="3525" y="2323"/>
                      </a:lnTo>
                      <a:lnTo>
                        <a:pt x="3508" y="2304"/>
                      </a:lnTo>
                      <a:lnTo>
                        <a:pt x="3508" y="2262"/>
                      </a:lnTo>
                      <a:lnTo>
                        <a:pt x="3508" y="2262"/>
                      </a:lnTo>
                      <a:lnTo>
                        <a:pt x="3529" y="2283"/>
                      </a:lnTo>
                      <a:lnTo>
                        <a:pt x="3536" y="2293"/>
                      </a:lnTo>
                      <a:lnTo>
                        <a:pt x="3543" y="2304"/>
                      </a:lnTo>
                      <a:lnTo>
                        <a:pt x="3543" y="2304"/>
                      </a:lnTo>
                      <a:close/>
                      <a:moveTo>
                        <a:pt x="664" y="2331"/>
                      </a:moveTo>
                      <a:lnTo>
                        <a:pt x="664" y="2331"/>
                      </a:lnTo>
                      <a:lnTo>
                        <a:pt x="661" y="2328"/>
                      </a:lnTo>
                      <a:lnTo>
                        <a:pt x="659" y="2326"/>
                      </a:lnTo>
                      <a:lnTo>
                        <a:pt x="657" y="2321"/>
                      </a:lnTo>
                      <a:lnTo>
                        <a:pt x="657" y="2311"/>
                      </a:lnTo>
                      <a:lnTo>
                        <a:pt x="657" y="2311"/>
                      </a:lnTo>
                      <a:lnTo>
                        <a:pt x="659" y="2305"/>
                      </a:lnTo>
                      <a:lnTo>
                        <a:pt x="664" y="2298"/>
                      </a:lnTo>
                      <a:lnTo>
                        <a:pt x="678" y="2281"/>
                      </a:lnTo>
                      <a:lnTo>
                        <a:pt x="692" y="2269"/>
                      </a:lnTo>
                      <a:lnTo>
                        <a:pt x="697" y="2267"/>
                      </a:lnTo>
                      <a:lnTo>
                        <a:pt x="699" y="2267"/>
                      </a:lnTo>
                      <a:lnTo>
                        <a:pt x="699" y="2269"/>
                      </a:lnTo>
                      <a:lnTo>
                        <a:pt x="699" y="2269"/>
                      </a:lnTo>
                      <a:lnTo>
                        <a:pt x="697" y="2279"/>
                      </a:lnTo>
                      <a:lnTo>
                        <a:pt x="694" y="2288"/>
                      </a:lnTo>
                      <a:lnTo>
                        <a:pt x="690" y="2297"/>
                      </a:lnTo>
                      <a:lnTo>
                        <a:pt x="685" y="2305"/>
                      </a:lnTo>
                      <a:lnTo>
                        <a:pt x="673" y="2319"/>
                      </a:lnTo>
                      <a:lnTo>
                        <a:pt x="664" y="2331"/>
                      </a:lnTo>
                      <a:lnTo>
                        <a:pt x="664" y="2331"/>
                      </a:lnTo>
                      <a:close/>
                      <a:moveTo>
                        <a:pt x="311" y="2304"/>
                      </a:moveTo>
                      <a:lnTo>
                        <a:pt x="311" y="2304"/>
                      </a:lnTo>
                      <a:lnTo>
                        <a:pt x="306" y="2298"/>
                      </a:lnTo>
                      <a:lnTo>
                        <a:pt x="303" y="2295"/>
                      </a:lnTo>
                      <a:lnTo>
                        <a:pt x="299" y="2288"/>
                      </a:lnTo>
                      <a:lnTo>
                        <a:pt x="298" y="2276"/>
                      </a:lnTo>
                      <a:lnTo>
                        <a:pt x="298" y="2276"/>
                      </a:lnTo>
                      <a:lnTo>
                        <a:pt x="298" y="2271"/>
                      </a:lnTo>
                      <a:lnTo>
                        <a:pt x="299" y="2266"/>
                      </a:lnTo>
                      <a:lnTo>
                        <a:pt x="306" y="2255"/>
                      </a:lnTo>
                      <a:lnTo>
                        <a:pt x="311" y="2248"/>
                      </a:lnTo>
                      <a:lnTo>
                        <a:pt x="318" y="2241"/>
                      </a:lnTo>
                      <a:lnTo>
                        <a:pt x="318" y="2241"/>
                      </a:lnTo>
                      <a:lnTo>
                        <a:pt x="323" y="2255"/>
                      </a:lnTo>
                      <a:lnTo>
                        <a:pt x="325" y="2262"/>
                      </a:lnTo>
                      <a:lnTo>
                        <a:pt x="325" y="2269"/>
                      </a:lnTo>
                      <a:lnTo>
                        <a:pt x="325" y="2278"/>
                      </a:lnTo>
                      <a:lnTo>
                        <a:pt x="322" y="2285"/>
                      </a:lnTo>
                      <a:lnTo>
                        <a:pt x="318" y="2293"/>
                      </a:lnTo>
                      <a:lnTo>
                        <a:pt x="311" y="2304"/>
                      </a:lnTo>
                      <a:lnTo>
                        <a:pt x="311" y="2304"/>
                      </a:lnTo>
                      <a:close/>
                      <a:moveTo>
                        <a:pt x="3902" y="2290"/>
                      </a:moveTo>
                      <a:lnTo>
                        <a:pt x="3889" y="2304"/>
                      </a:lnTo>
                      <a:lnTo>
                        <a:pt x="3889" y="2304"/>
                      </a:lnTo>
                      <a:lnTo>
                        <a:pt x="3883" y="2298"/>
                      </a:lnTo>
                      <a:lnTo>
                        <a:pt x="3880" y="2292"/>
                      </a:lnTo>
                      <a:lnTo>
                        <a:pt x="3877" y="2283"/>
                      </a:lnTo>
                      <a:lnTo>
                        <a:pt x="3875" y="2269"/>
                      </a:lnTo>
                      <a:lnTo>
                        <a:pt x="3875" y="2269"/>
                      </a:lnTo>
                      <a:lnTo>
                        <a:pt x="3877" y="2260"/>
                      </a:lnTo>
                      <a:lnTo>
                        <a:pt x="3880" y="2252"/>
                      </a:lnTo>
                      <a:lnTo>
                        <a:pt x="3889" y="2234"/>
                      </a:lnTo>
                      <a:lnTo>
                        <a:pt x="3889" y="2234"/>
                      </a:lnTo>
                      <a:lnTo>
                        <a:pt x="3890" y="2241"/>
                      </a:lnTo>
                      <a:lnTo>
                        <a:pt x="3894" y="2252"/>
                      </a:lnTo>
                      <a:lnTo>
                        <a:pt x="3897" y="2267"/>
                      </a:lnTo>
                      <a:lnTo>
                        <a:pt x="3902" y="2290"/>
                      </a:lnTo>
                      <a:lnTo>
                        <a:pt x="3902" y="2290"/>
                      </a:lnTo>
                      <a:close/>
                      <a:moveTo>
                        <a:pt x="3543" y="2255"/>
                      </a:moveTo>
                      <a:lnTo>
                        <a:pt x="3543" y="2255"/>
                      </a:lnTo>
                      <a:lnTo>
                        <a:pt x="3537" y="2248"/>
                      </a:lnTo>
                      <a:lnTo>
                        <a:pt x="3534" y="2241"/>
                      </a:lnTo>
                      <a:lnTo>
                        <a:pt x="3531" y="2234"/>
                      </a:lnTo>
                      <a:lnTo>
                        <a:pt x="3529" y="2228"/>
                      </a:lnTo>
                      <a:lnTo>
                        <a:pt x="3529" y="2228"/>
                      </a:lnTo>
                      <a:lnTo>
                        <a:pt x="3534" y="2226"/>
                      </a:lnTo>
                      <a:lnTo>
                        <a:pt x="3539" y="2224"/>
                      </a:lnTo>
                      <a:lnTo>
                        <a:pt x="3544" y="2222"/>
                      </a:lnTo>
                      <a:lnTo>
                        <a:pt x="3550" y="2221"/>
                      </a:lnTo>
                      <a:lnTo>
                        <a:pt x="3550" y="2221"/>
                      </a:lnTo>
                      <a:lnTo>
                        <a:pt x="3548" y="2228"/>
                      </a:lnTo>
                      <a:lnTo>
                        <a:pt x="3546" y="2234"/>
                      </a:lnTo>
                      <a:lnTo>
                        <a:pt x="3544" y="2245"/>
                      </a:lnTo>
                      <a:lnTo>
                        <a:pt x="3543" y="2255"/>
                      </a:lnTo>
                      <a:lnTo>
                        <a:pt x="3543" y="2255"/>
                      </a:lnTo>
                      <a:close/>
                      <a:moveTo>
                        <a:pt x="678" y="2234"/>
                      </a:moveTo>
                      <a:lnTo>
                        <a:pt x="657" y="2255"/>
                      </a:lnTo>
                      <a:lnTo>
                        <a:pt x="657" y="2255"/>
                      </a:lnTo>
                      <a:lnTo>
                        <a:pt x="657" y="2245"/>
                      </a:lnTo>
                      <a:lnTo>
                        <a:pt x="656" y="2234"/>
                      </a:lnTo>
                      <a:lnTo>
                        <a:pt x="652" y="2224"/>
                      </a:lnTo>
                      <a:lnTo>
                        <a:pt x="643" y="2214"/>
                      </a:lnTo>
                      <a:lnTo>
                        <a:pt x="643" y="2214"/>
                      </a:lnTo>
                      <a:lnTo>
                        <a:pt x="650" y="2215"/>
                      </a:lnTo>
                      <a:lnTo>
                        <a:pt x="659" y="2221"/>
                      </a:lnTo>
                      <a:lnTo>
                        <a:pt x="668" y="2228"/>
                      </a:lnTo>
                      <a:lnTo>
                        <a:pt x="678" y="2234"/>
                      </a:lnTo>
                      <a:lnTo>
                        <a:pt x="678" y="2234"/>
                      </a:lnTo>
                      <a:close/>
                      <a:moveTo>
                        <a:pt x="3626" y="2221"/>
                      </a:moveTo>
                      <a:lnTo>
                        <a:pt x="3626" y="2221"/>
                      </a:lnTo>
                      <a:lnTo>
                        <a:pt x="3619" y="2236"/>
                      </a:lnTo>
                      <a:lnTo>
                        <a:pt x="3612" y="2250"/>
                      </a:lnTo>
                      <a:lnTo>
                        <a:pt x="3601" y="2264"/>
                      </a:lnTo>
                      <a:lnTo>
                        <a:pt x="3591" y="2276"/>
                      </a:lnTo>
                      <a:lnTo>
                        <a:pt x="3591" y="2276"/>
                      </a:lnTo>
                      <a:lnTo>
                        <a:pt x="3584" y="2276"/>
                      </a:lnTo>
                      <a:lnTo>
                        <a:pt x="3579" y="2276"/>
                      </a:lnTo>
                      <a:lnTo>
                        <a:pt x="3576" y="2276"/>
                      </a:lnTo>
                      <a:lnTo>
                        <a:pt x="3572" y="2272"/>
                      </a:lnTo>
                      <a:lnTo>
                        <a:pt x="3570" y="2269"/>
                      </a:lnTo>
                      <a:lnTo>
                        <a:pt x="3570" y="2262"/>
                      </a:lnTo>
                      <a:lnTo>
                        <a:pt x="3570" y="2262"/>
                      </a:lnTo>
                      <a:lnTo>
                        <a:pt x="3572" y="2253"/>
                      </a:lnTo>
                      <a:lnTo>
                        <a:pt x="3576" y="2245"/>
                      </a:lnTo>
                      <a:lnTo>
                        <a:pt x="3581" y="2238"/>
                      </a:lnTo>
                      <a:lnTo>
                        <a:pt x="3588" y="2229"/>
                      </a:lnTo>
                      <a:lnTo>
                        <a:pt x="3596" y="2222"/>
                      </a:lnTo>
                      <a:lnTo>
                        <a:pt x="3605" y="2215"/>
                      </a:lnTo>
                      <a:lnTo>
                        <a:pt x="3615" y="2210"/>
                      </a:lnTo>
                      <a:lnTo>
                        <a:pt x="3626" y="2207"/>
                      </a:lnTo>
                      <a:lnTo>
                        <a:pt x="3626" y="2221"/>
                      </a:lnTo>
                      <a:close/>
                      <a:moveTo>
                        <a:pt x="3965" y="2262"/>
                      </a:moveTo>
                      <a:lnTo>
                        <a:pt x="3965" y="2262"/>
                      </a:lnTo>
                      <a:lnTo>
                        <a:pt x="3954" y="2260"/>
                      </a:lnTo>
                      <a:lnTo>
                        <a:pt x="3949" y="2259"/>
                      </a:lnTo>
                      <a:lnTo>
                        <a:pt x="3944" y="2255"/>
                      </a:lnTo>
                      <a:lnTo>
                        <a:pt x="3944" y="2255"/>
                      </a:lnTo>
                      <a:lnTo>
                        <a:pt x="3947" y="2243"/>
                      </a:lnTo>
                      <a:lnTo>
                        <a:pt x="3954" y="2233"/>
                      </a:lnTo>
                      <a:lnTo>
                        <a:pt x="3961" y="2222"/>
                      </a:lnTo>
                      <a:lnTo>
                        <a:pt x="3972" y="2214"/>
                      </a:lnTo>
                      <a:lnTo>
                        <a:pt x="3980" y="2209"/>
                      </a:lnTo>
                      <a:lnTo>
                        <a:pt x="3992" y="2203"/>
                      </a:lnTo>
                      <a:lnTo>
                        <a:pt x="4003" y="2202"/>
                      </a:lnTo>
                      <a:lnTo>
                        <a:pt x="4013" y="2200"/>
                      </a:lnTo>
                      <a:lnTo>
                        <a:pt x="4013" y="2200"/>
                      </a:lnTo>
                      <a:lnTo>
                        <a:pt x="4010" y="2202"/>
                      </a:lnTo>
                      <a:lnTo>
                        <a:pt x="4006" y="2207"/>
                      </a:lnTo>
                      <a:lnTo>
                        <a:pt x="3998" y="2226"/>
                      </a:lnTo>
                      <a:lnTo>
                        <a:pt x="3991" y="2236"/>
                      </a:lnTo>
                      <a:lnTo>
                        <a:pt x="3984" y="2247"/>
                      </a:lnTo>
                      <a:lnTo>
                        <a:pt x="3975" y="2255"/>
                      </a:lnTo>
                      <a:lnTo>
                        <a:pt x="3965" y="2262"/>
                      </a:lnTo>
                      <a:lnTo>
                        <a:pt x="3965" y="2262"/>
                      </a:lnTo>
                      <a:close/>
                      <a:moveTo>
                        <a:pt x="630" y="2255"/>
                      </a:moveTo>
                      <a:lnTo>
                        <a:pt x="623" y="2283"/>
                      </a:lnTo>
                      <a:lnTo>
                        <a:pt x="623" y="2283"/>
                      </a:lnTo>
                      <a:lnTo>
                        <a:pt x="607" y="2269"/>
                      </a:lnTo>
                      <a:lnTo>
                        <a:pt x="592" y="2252"/>
                      </a:lnTo>
                      <a:lnTo>
                        <a:pt x="579" y="2234"/>
                      </a:lnTo>
                      <a:lnTo>
                        <a:pt x="576" y="2228"/>
                      </a:lnTo>
                      <a:lnTo>
                        <a:pt x="574" y="2221"/>
                      </a:lnTo>
                      <a:lnTo>
                        <a:pt x="574" y="2200"/>
                      </a:lnTo>
                      <a:lnTo>
                        <a:pt x="574" y="2200"/>
                      </a:lnTo>
                      <a:lnTo>
                        <a:pt x="590" y="2212"/>
                      </a:lnTo>
                      <a:lnTo>
                        <a:pt x="605" y="2224"/>
                      </a:lnTo>
                      <a:lnTo>
                        <a:pt x="618" y="2240"/>
                      </a:lnTo>
                      <a:lnTo>
                        <a:pt x="630" y="2255"/>
                      </a:lnTo>
                      <a:lnTo>
                        <a:pt x="630" y="2255"/>
                      </a:lnTo>
                      <a:close/>
                      <a:moveTo>
                        <a:pt x="256" y="2255"/>
                      </a:moveTo>
                      <a:lnTo>
                        <a:pt x="256" y="2255"/>
                      </a:lnTo>
                      <a:lnTo>
                        <a:pt x="253" y="2259"/>
                      </a:lnTo>
                      <a:lnTo>
                        <a:pt x="251" y="2260"/>
                      </a:lnTo>
                      <a:lnTo>
                        <a:pt x="246" y="2262"/>
                      </a:lnTo>
                      <a:lnTo>
                        <a:pt x="235" y="2262"/>
                      </a:lnTo>
                      <a:lnTo>
                        <a:pt x="235" y="2262"/>
                      </a:lnTo>
                      <a:lnTo>
                        <a:pt x="230" y="2260"/>
                      </a:lnTo>
                      <a:lnTo>
                        <a:pt x="223" y="2255"/>
                      </a:lnTo>
                      <a:lnTo>
                        <a:pt x="208" y="2238"/>
                      </a:lnTo>
                      <a:lnTo>
                        <a:pt x="192" y="2219"/>
                      </a:lnTo>
                      <a:lnTo>
                        <a:pt x="180" y="2200"/>
                      </a:lnTo>
                      <a:lnTo>
                        <a:pt x="180" y="2200"/>
                      </a:lnTo>
                      <a:lnTo>
                        <a:pt x="187" y="2200"/>
                      </a:lnTo>
                      <a:lnTo>
                        <a:pt x="195" y="2202"/>
                      </a:lnTo>
                      <a:lnTo>
                        <a:pt x="206" y="2207"/>
                      </a:lnTo>
                      <a:lnTo>
                        <a:pt x="218" y="2214"/>
                      </a:lnTo>
                      <a:lnTo>
                        <a:pt x="230" y="2224"/>
                      </a:lnTo>
                      <a:lnTo>
                        <a:pt x="240" y="2234"/>
                      </a:lnTo>
                      <a:lnTo>
                        <a:pt x="249" y="2245"/>
                      </a:lnTo>
                      <a:lnTo>
                        <a:pt x="256" y="2255"/>
                      </a:lnTo>
                      <a:lnTo>
                        <a:pt x="256" y="2255"/>
                      </a:lnTo>
                      <a:close/>
                      <a:moveTo>
                        <a:pt x="3868" y="2207"/>
                      </a:moveTo>
                      <a:lnTo>
                        <a:pt x="3868" y="2207"/>
                      </a:lnTo>
                      <a:lnTo>
                        <a:pt x="3870" y="2196"/>
                      </a:lnTo>
                      <a:lnTo>
                        <a:pt x="3871" y="2195"/>
                      </a:lnTo>
                      <a:lnTo>
                        <a:pt x="3875" y="2193"/>
                      </a:lnTo>
                      <a:lnTo>
                        <a:pt x="3875" y="2193"/>
                      </a:lnTo>
                      <a:lnTo>
                        <a:pt x="3875" y="2196"/>
                      </a:lnTo>
                      <a:lnTo>
                        <a:pt x="3871" y="2202"/>
                      </a:lnTo>
                      <a:lnTo>
                        <a:pt x="3868" y="2207"/>
                      </a:lnTo>
                      <a:lnTo>
                        <a:pt x="3868" y="2207"/>
                      </a:lnTo>
                      <a:close/>
                      <a:moveTo>
                        <a:pt x="3819" y="2234"/>
                      </a:moveTo>
                      <a:lnTo>
                        <a:pt x="3819" y="2207"/>
                      </a:lnTo>
                      <a:lnTo>
                        <a:pt x="3833" y="2193"/>
                      </a:lnTo>
                      <a:lnTo>
                        <a:pt x="3833" y="2193"/>
                      </a:lnTo>
                      <a:lnTo>
                        <a:pt x="3833" y="2209"/>
                      </a:lnTo>
                      <a:lnTo>
                        <a:pt x="3832" y="2221"/>
                      </a:lnTo>
                      <a:lnTo>
                        <a:pt x="3830" y="2228"/>
                      </a:lnTo>
                      <a:lnTo>
                        <a:pt x="3828" y="2231"/>
                      </a:lnTo>
                      <a:lnTo>
                        <a:pt x="3825" y="2233"/>
                      </a:lnTo>
                      <a:lnTo>
                        <a:pt x="3819" y="2234"/>
                      </a:lnTo>
                      <a:lnTo>
                        <a:pt x="3819" y="2234"/>
                      </a:lnTo>
                      <a:close/>
                      <a:moveTo>
                        <a:pt x="3688" y="2324"/>
                      </a:moveTo>
                      <a:lnTo>
                        <a:pt x="3688" y="2324"/>
                      </a:lnTo>
                      <a:lnTo>
                        <a:pt x="3688" y="2316"/>
                      </a:lnTo>
                      <a:lnTo>
                        <a:pt x="3691" y="2305"/>
                      </a:lnTo>
                      <a:lnTo>
                        <a:pt x="3695" y="2297"/>
                      </a:lnTo>
                      <a:lnTo>
                        <a:pt x="3698" y="2286"/>
                      </a:lnTo>
                      <a:lnTo>
                        <a:pt x="3710" y="2267"/>
                      </a:lnTo>
                      <a:lnTo>
                        <a:pt x="3726" y="2248"/>
                      </a:lnTo>
                      <a:lnTo>
                        <a:pt x="3742" y="2231"/>
                      </a:lnTo>
                      <a:lnTo>
                        <a:pt x="3761" y="2215"/>
                      </a:lnTo>
                      <a:lnTo>
                        <a:pt x="3780" y="2203"/>
                      </a:lnTo>
                      <a:lnTo>
                        <a:pt x="3799" y="2193"/>
                      </a:lnTo>
                      <a:lnTo>
                        <a:pt x="3799" y="2193"/>
                      </a:lnTo>
                      <a:lnTo>
                        <a:pt x="3797" y="2200"/>
                      </a:lnTo>
                      <a:lnTo>
                        <a:pt x="3793" y="2209"/>
                      </a:lnTo>
                      <a:lnTo>
                        <a:pt x="3785" y="2222"/>
                      </a:lnTo>
                      <a:lnTo>
                        <a:pt x="3771" y="2238"/>
                      </a:lnTo>
                      <a:lnTo>
                        <a:pt x="3757" y="2253"/>
                      </a:lnTo>
                      <a:lnTo>
                        <a:pt x="3723" y="2286"/>
                      </a:lnTo>
                      <a:lnTo>
                        <a:pt x="3704" y="2305"/>
                      </a:lnTo>
                      <a:lnTo>
                        <a:pt x="3688" y="2324"/>
                      </a:lnTo>
                      <a:lnTo>
                        <a:pt x="3688" y="2324"/>
                      </a:lnTo>
                      <a:close/>
                      <a:moveTo>
                        <a:pt x="3743" y="2193"/>
                      </a:moveTo>
                      <a:lnTo>
                        <a:pt x="3743" y="2193"/>
                      </a:lnTo>
                      <a:lnTo>
                        <a:pt x="3723" y="2210"/>
                      </a:lnTo>
                      <a:lnTo>
                        <a:pt x="3704" y="2231"/>
                      </a:lnTo>
                      <a:lnTo>
                        <a:pt x="3685" y="2253"/>
                      </a:lnTo>
                      <a:lnTo>
                        <a:pt x="3667" y="2276"/>
                      </a:lnTo>
                      <a:lnTo>
                        <a:pt x="3667" y="2276"/>
                      </a:lnTo>
                      <a:lnTo>
                        <a:pt x="3679" y="2253"/>
                      </a:lnTo>
                      <a:lnTo>
                        <a:pt x="3693" y="2231"/>
                      </a:lnTo>
                      <a:lnTo>
                        <a:pt x="3707" y="2210"/>
                      </a:lnTo>
                      <a:lnTo>
                        <a:pt x="3723" y="2193"/>
                      </a:lnTo>
                      <a:lnTo>
                        <a:pt x="3743" y="2193"/>
                      </a:lnTo>
                      <a:close/>
                      <a:moveTo>
                        <a:pt x="3653" y="2234"/>
                      </a:moveTo>
                      <a:lnTo>
                        <a:pt x="3653" y="2234"/>
                      </a:lnTo>
                      <a:lnTo>
                        <a:pt x="3655" y="2222"/>
                      </a:lnTo>
                      <a:lnTo>
                        <a:pt x="3659" y="2210"/>
                      </a:lnTo>
                      <a:lnTo>
                        <a:pt x="3662" y="2200"/>
                      </a:lnTo>
                      <a:lnTo>
                        <a:pt x="3667" y="2193"/>
                      </a:lnTo>
                      <a:lnTo>
                        <a:pt x="3667" y="2193"/>
                      </a:lnTo>
                      <a:lnTo>
                        <a:pt x="3669" y="2196"/>
                      </a:lnTo>
                      <a:lnTo>
                        <a:pt x="3669" y="2200"/>
                      </a:lnTo>
                      <a:lnTo>
                        <a:pt x="3665" y="2210"/>
                      </a:lnTo>
                      <a:lnTo>
                        <a:pt x="3653" y="2234"/>
                      </a:lnTo>
                      <a:lnTo>
                        <a:pt x="3653" y="2234"/>
                      </a:lnTo>
                      <a:close/>
                      <a:moveTo>
                        <a:pt x="547" y="2193"/>
                      </a:moveTo>
                      <a:lnTo>
                        <a:pt x="547" y="2228"/>
                      </a:lnTo>
                      <a:lnTo>
                        <a:pt x="547" y="2228"/>
                      </a:lnTo>
                      <a:lnTo>
                        <a:pt x="541" y="2221"/>
                      </a:lnTo>
                      <a:lnTo>
                        <a:pt x="536" y="2212"/>
                      </a:lnTo>
                      <a:lnTo>
                        <a:pt x="526" y="2193"/>
                      </a:lnTo>
                      <a:lnTo>
                        <a:pt x="547" y="2193"/>
                      </a:lnTo>
                      <a:close/>
                      <a:moveTo>
                        <a:pt x="484" y="2193"/>
                      </a:moveTo>
                      <a:lnTo>
                        <a:pt x="484" y="2193"/>
                      </a:lnTo>
                      <a:lnTo>
                        <a:pt x="498" y="2214"/>
                      </a:lnTo>
                      <a:lnTo>
                        <a:pt x="512" y="2234"/>
                      </a:lnTo>
                      <a:lnTo>
                        <a:pt x="533" y="2276"/>
                      </a:lnTo>
                      <a:lnTo>
                        <a:pt x="533" y="2276"/>
                      </a:lnTo>
                      <a:lnTo>
                        <a:pt x="502" y="2234"/>
                      </a:lnTo>
                      <a:lnTo>
                        <a:pt x="483" y="2214"/>
                      </a:lnTo>
                      <a:lnTo>
                        <a:pt x="464" y="2193"/>
                      </a:lnTo>
                      <a:lnTo>
                        <a:pt x="484" y="2193"/>
                      </a:lnTo>
                      <a:close/>
                      <a:moveTo>
                        <a:pt x="519" y="2331"/>
                      </a:moveTo>
                      <a:lnTo>
                        <a:pt x="519" y="2331"/>
                      </a:lnTo>
                      <a:lnTo>
                        <a:pt x="505" y="2316"/>
                      </a:lnTo>
                      <a:lnTo>
                        <a:pt x="490" y="2298"/>
                      </a:lnTo>
                      <a:lnTo>
                        <a:pt x="451" y="2262"/>
                      </a:lnTo>
                      <a:lnTo>
                        <a:pt x="432" y="2245"/>
                      </a:lnTo>
                      <a:lnTo>
                        <a:pt x="419" y="2226"/>
                      </a:lnTo>
                      <a:lnTo>
                        <a:pt x="413" y="2217"/>
                      </a:lnTo>
                      <a:lnTo>
                        <a:pt x="410" y="2209"/>
                      </a:lnTo>
                      <a:lnTo>
                        <a:pt x="408" y="2202"/>
                      </a:lnTo>
                      <a:lnTo>
                        <a:pt x="408" y="2193"/>
                      </a:lnTo>
                      <a:lnTo>
                        <a:pt x="408" y="2193"/>
                      </a:lnTo>
                      <a:lnTo>
                        <a:pt x="443" y="2222"/>
                      </a:lnTo>
                      <a:lnTo>
                        <a:pt x="460" y="2240"/>
                      </a:lnTo>
                      <a:lnTo>
                        <a:pt x="477" y="2257"/>
                      </a:lnTo>
                      <a:lnTo>
                        <a:pt x="491" y="2276"/>
                      </a:lnTo>
                      <a:lnTo>
                        <a:pt x="505" y="2293"/>
                      </a:lnTo>
                      <a:lnTo>
                        <a:pt x="514" y="2312"/>
                      </a:lnTo>
                      <a:lnTo>
                        <a:pt x="517" y="2323"/>
                      </a:lnTo>
                      <a:lnTo>
                        <a:pt x="519" y="2331"/>
                      </a:lnTo>
                      <a:lnTo>
                        <a:pt x="519" y="2331"/>
                      </a:lnTo>
                      <a:close/>
                      <a:moveTo>
                        <a:pt x="381" y="2193"/>
                      </a:moveTo>
                      <a:lnTo>
                        <a:pt x="381" y="2241"/>
                      </a:lnTo>
                      <a:lnTo>
                        <a:pt x="381" y="2241"/>
                      </a:lnTo>
                      <a:lnTo>
                        <a:pt x="370" y="2217"/>
                      </a:lnTo>
                      <a:lnTo>
                        <a:pt x="360" y="2193"/>
                      </a:lnTo>
                      <a:lnTo>
                        <a:pt x="381" y="2193"/>
                      </a:lnTo>
                      <a:close/>
                      <a:moveTo>
                        <a:pt x="3965" y="2186"/>
                      </a:moveTo>
                      <a:lnTo>
                        <a:pt x="3965" y="2186"/>
                      </a:lnTo>
                      <a:lnTo>
                        <a:pt x="3953" y="2193"/>
                      </a:lnTo>
                      <a:lnTo>
                        <a:pt x="3942" y="2205"/>
                      </a:lnTo>
                      <a:lnTo>
                        <a:pt x="3930" y="2219"/>
                      </a:lnTo>
                      <a:lnTo>
                        <a:pt x="3927" y="2228"/>
                      </a:lnTo>
                      <a:lnTo>
                        <a:pt x="3923" y="2234"/>
                      </a:lnTo>
                      <a:lnTo>
                        <a:pt x="3923" y="2234"/>
                      </a:lnTo>
                      <a:lnTo>
                        <a:pt x="3918" y="2229"/>
                      </a:lnTo>
                      <a:lnTo>
                        <a:pt x="3915" y="2222"/>
                      </a:lnTo>
                      <a:lnTo>
                        <a:pt x="3911" y="2215"/>
                      </a:lnTo>
                      <a:lnTo>
                        <a:pt x="3909" y="2207"/>
                      </a:lnTo>
                      <a:lnTo>
                        <a:pt x="3909" y="2207"/>
                      </a:lnTo>
                      <a:lnTo>
                        <a:pt x="3911" y="2200"/>
                      </a:lnTo>
                      <a:lnTo>
                        <a:pt x="3915" y="2195"/>
                      </a:lnTo>
                      <a:lnTo>
                        <a:pt x="3918" y="2191"/>
                      </a:lnTo>
                      <a:lnTo>
                        <a:pt x="3923" y="2188"/>
                      </a:lnTo>
                      <a:lnTo>
                        <a:pt x="3934" y="2186"/>
                      </a:lnTo>
                      <a:lnTo>
                        <a:pt x="3937" y="2186"/>
                      </a:lnTo>
                      <a:lnTo>
                        <a:pt x="3965" y="2186"/>
                      </a:lnTo>
                      <a:close/>
                      <a:moveTo>
                        <a:pt x="291" y="2193"/>
                      </a:moveTo>
                      <a:lnTo>
                        <a:pt x="291" y="2193"/>
                      </a:lnTo>
                      <a:lnTo>
                        <a:pt x="292" y="2196"/>
                      </a:lnTo>
                      <a:lnTo>
                        <a:pt x="294" y="2202"/>
                      </a:lnTo>
                      <a:lnTo>
                        <a:pt x="298" y="2207"/>
                      </a:lnTo>
                      <a:lnTo>
                        <a:pt x="298" y="2207"/>
                      </a:lnTo>
                      <a:lnTo>
                        <a:pt x="294" y="2212"/>
                      </a:lnTo>
                      <a:lnTo>
                        <a:pt x="291" y="2217"/>
                      </a:lnTo>
                      <a:lnTo>
                        <a:pt x="287" y="2222"/>
                      </a:lnTo>
                      <a:lnTo>
                        <a:pt x="284" y="2228"/>
                      </a:lnTo>
                      <a:lnTo>
                        <a:pt x="284" y="2228"/>
                      </a:lnTo>
                      <a:lnTo>
                        <a:pt x="265" y="2209"/>
                      </a:lnTo>
                      <a:lnTo>
                        <a:pt x="251" y="2198"/>
                      </a:lnTo>
                      <a:lnTo>
                        <a:pt x="235" y="2186"/>
                      </a:lnTo>
                      <a:lnTo>
                        <a:pt x="235" y="2186"/>
                      </a:lnTo>
                      <a:lnTo>
                        <a:pt x="261" y="2188"/>
                      </a:lnTo>
                      <a:lnTo>
                        <a:pt x="277" y="2189"/>
                      </a:lnTo>
                      <a:lnTo>
                        <a:pt x="285" y="2191"/>
                      </a:lnTo>
                      <a:lnTo>
                        <a:pt x="291" y="2193"/>
                      </a:lnTo>
                      <a:lnTo>
                        <a:pt x="291" y="2193"/>
                      </a:lnTo>
                      <a:close/>
                      <a:moveTo>
                        <a:pt x="4152" y="2158"/>
                      </a:moveTo>
                      <a:lnTo>
                        <a:pt x="4152" y="2158"/>
                      </a:lnTo>
                      <a:lnTo>
                        <a:pt x="4138" y="2170"/>
                      </a:lnTo>
                      <a:lnTo>
                        <a:pt x="4120" y="2188"/>
                      </a:lnTo>
                      <a:lnTo>
                        <a:pt x="4084" y="2224"/>
                      </a:lnTo>
                      <a:lnTo>
                        <a:pt x="4065" y="2241"/>
                      </a:lnTo>
                      <a:lnTo>
                        <a:pt x="4048" y="2255"/>
                      </a:lnTo>
                      <a:lnTo>
                        <a:pt x="4032" y="2266"/>
                      </a:lnTo>
                      <a:lnTo>
                        <a:pt x="4025" y="2267"/>
                      </a:lnTo>
                      <a:lnTo>
                        <a:pt x="4020" y="2269"/>
                      </a:lnTo>
                      <a:lnTo>
                        <a:pt x="4020" y="2269"/>
                      </a:lnTo>
                      <a:lnTo>
                        <a:pt x="4051" y="2247"/>
                      </a:lnTo>
                      <a:lnTo>
                        <a:pt x="4067" y="2234"/>
                      </a:lnTo>
                      <a:lnTo>
                        <a:pt x="4082" y="2221"/>
                      </a:lnTo>
                      <a:lnTo>
                        <a:pt x="4082" y="2221"/>
                      </a:lnTo>
                      <a:lnTo>
                        <a:pt x="4081" y="2214"/>
                      </a:lnTo>
                      <a:lnTo>
                        <a:pt x="4077" y="2207"/>
                      </a:lnTo>
                      <a:lnTo>
                        <a:pt x="4070" y="2202"/>
                      </a:lnTo>
                      <a:lnTo>
                        <a:pt x="4067" y="2200"/>
                      </a:lnTo>
                      <a:lnTo>
                        <a:pt x="4062" y="2200"/>
                      </a:lnTo>
                      <a:lnTo>
                        <a:pt x="4062" y="2200"/>
                      </a:lnTo>
                      <a:lnTo>
                        <a:pt x="4077" y="2186"/>
                      </a:lnTo>
                      <a:lnTo>
                        <a:pt x="4093" y="2176"/>
                      </a:lnTo>
                      <a:lnTo>
                        <a:pt x="4108" y="2167"/>
                      </a:lnTo>
                      <a:lnTo>
                        <a:pt x="4124" y="2158"/>
                      </a:lnTo>
                      <a:lnTo>
                        <a:pt x="4152" y="2158"/>
                      </a:lnTo>
                      <a:close/>
                      <a:moveTo>
                        <a:pt x="69" y="2158"/>
                      </a:moveTo>
                      <a:lnTo>
                        <a:pt x="69" y="2158"/>
                      </a:lnTo>
                      <a:lnTo>
                        <a:pt x="86" y="2164"/>
                      </a:lnTo>
                      <a:lnTo>
                        <a:pt x="106" y="2170"/>
                      </a:lnTo>
                      <a:lnTo>
                        <a:pt x="112" y="2176"/>
                      </a:lnTo>
                      <a:lnTo>
                        <a:pt x="119" y="2183"/>
                      </a:lnTo>
                      <a:lnTo>
                        <a:pt x="123" y="2191"/>
                      </a:lnTo>
                      <a:lnTo>
                        <a:pt x="125" y="2200"/>
                      </a:lnTo>
                      <a:lnTo>
                        <a:pt x="125" y="2200"/>
                      </a:lnTo>
                      <a:lnTo>
                        <a:pt x="123" y="2200"/>
                      </a:lnTo>
                      <a:lnTo>
                        <a:pt x="121" y="2198"/>
                      </a:lnTo>
                      <a:lnTo>
                        <a:pt x="119" y="2203"/>
                      </a:lnTo>
                      <a:lnTo>
                        <a:pt x="118" y="2214"/>
                      </a:lnTo>
                      <a:lnTo>
                        <a:pt x="118" y="2214"/>
                      </a:lnTo>
                      <a:lnTo>
                        <a:pt x="119" y="2219"/>
                      </a:lnTo>
                      <a:lnTo>
                        <a:pt x="125" y="2226"/>
                      </a:lnTo>
                      <a:lnTo>
                        <a:pt x="142" y="2238"/>
                      </a:lnTo>
                      <a:lnTo>
                        <a:pt x="164" y="2253"/>
                      </a:lnTo>
                      <a:lnTo>
                        <a:pt x="187" y="2269"/>
                      </a:lnTo>
                      <a:lnTo>
                        <a:pt x="187" y="2269"/>
                      </a:lnTo>
                      <a:lnTo>
                        <a:pt x="178" y="2267"/>
                      </a:lnTo>
                      <a:lnTo>
                        <a:pt x="171" y="2264"/>
                      </a:lnTo>
                      <a:lnTo>
                        <a:pt x="154" y="2255"/>
                      </a:lnTo>
                      <a:lnTo>
                        <a:pt x="135" y="2241"/>
                      </a:lnTo>
                      <a:lnTo>
                        <a:pt x="118" y="2226"/>
                      </a:lnTo>
                      <a:lnTo>
                        <a:pt x="81" y="2193"/>
                      </a:lnTo>
                      <a:lnTo>
                        <a:pt x="48" y="2158"/>
                      </a:lnTo>
                      <a:lnTo>
                        <a:pt x="69" y="2158"/>
                      </a:lnTo>
                      <a:close/>
                      <a:moveTo>
                        <a:pt x="3605" y="1958"/>
                      </a:moveTo>
                      <a:lnTo>
                        <a:pt x="3605" y="1958"/>
                      </a:lnTo>
                      <a:lnTo>
                        <a:pt x="3605" y="1959"/>
                      </a:lnTo>
                      <a:lnTo>
                        <a:pt x="3603" y="1963"/>
                      </a:lnTo>
                      <a:lnTo>
                        <a:pt x="3596" y="1968"/>
                      </a:lnTo>
                      <a:lnTo>
                        <a:pt x="3577" y="1979"/>
                      </a:lnTo>
                      <a:lnTo>
                        <a:pt x="3577" y="1979"/>
                      </a:lnTo>
                      <a:lnTo>
                        <a:pt x="3576" y="1966"/>
                      </a:lnTo>
                      <a:lnTo>
                        <a:pt x="3574" y="1953"/>
                      </a:lnTo>
                      <a:lnTo>
                        <a:pt x="3563" y="1923"/>
                      </a:lnTo>
                      <a:lnTo>
                        <a:pt x="3563" y="1923"/>
                      </a:lnTo>
                      <a:lnTo>
                        <a:pt x="3574" y="1930"/>
                      </a:lnTo>
                      <a:lnTo>
                        <a:pt x="3584" y="1937"/>
                      </a:lnTo>
                      <a:lnTo>
                        <a:pt x="3605" y="1958"/>
                      </a:lnTo>
                      <a:lnTo>
                        <a:pt x="3605" y="1958"/>
                      </a:lnTo>
                      <a:close/>
                      <a:moveTo>
                        <a:pt x="623" y="1979"/>
                      </a:moveTo>
                      <a:lnTo>
                        <a:pt x="623" y="1979"/>
                      </a:lnTo>
                      <a:lnTo>
                        <a:pt x="616" y="1973"/>
                      </a:lnTo>
                      <a:lnTo>
                        <a:pt x="609" y="1968"/>
                      </a:lnTo>
                      <a:lnTo>
                        <a:pt x="602" y="1966"/>
                      </a:lnTo>
                      <a:lnTo>
                        <a:pt x="595" y="1965"/>
                      </a:lnTo>
                      <a:lnTo>
                        <a:pt x="595" y="1965"/>
                      </a:lnTo>
                      <a:lnTo>
                        <a:pt x="602" y="1953"/>
                      </a:lnTo>
                      <a:lnTo>
                        <a:pt x="614" y="1940"/>
                      </a:lnTo>
                      <a:lnTo>
                        <a:pt x="624" y="1930"/>
                      </a:lnTo>
                      <a:lnTo>
                        <a:pt x="637" y="1923"/>
                      </a:lnTo>
                      <a:lnTo>
                        <a:pt x="637" y="1923"/>
                      </a:lnTo>
                      <a:lnTo>
                        <a:pt x="635" y="1935"/>
                      </a:lnTo>
                      <a:lnTo>
                        <a:pt x="633" y="1947"/>
                      </a:lnTo>
                      <a:lnTo>
                        <a:pt x="623" y="1979"/>
                      </a:lnTo>
                      <a:lnTo>
                        <a:pt x="623" y="1979"/>
                      </a:lnTo>
                      <a:close/>
                      <a:moveTo>
                        <a:pt x="3902" y="1937"/>
                      </a:moveTo>
                      <a:lnTo>
                        <a:pt x="3882" y="1937"/>
                      </a:lnTo>
                      <a:lnTo>
                        <a:pt x="3882" y="1937"/>
                      </a:lnTo>
                      <a:lnTo>
                        <a:pt x="3883" y="1930"/>
                      </a:lnTo>
                      <a:lnTo>
                        <a:pt x="3885" y="1923"/>
                      </a:lnTo>
                      <a:lnTo>
                        <a:pt x="3887" y="1916"/>
                      </a:lnTo>
                      <a:lnTo>
                        <a:pt x="3889" y="1909"/>
                      </a:lnTo>
                      <a:lnTo>
                        <a:pt x="3889" y="1909"/>
                      </a:lnTo>
                      <a:lnTo>
                        <a:pt x="3890" y="1916"/>
                      </a:lnTo>
                      <a:lnTo>
                        <a:pt x="3896" y="1923"/>
                      </a:lnTo>
                      <a:lnTo>
                        <a:pt x="3901" y="1930"/>
                      </a:lnTo>
                      <a:lnTo>
                        <a:pt x="3902" y="1937"/>
                      </a:lnTo>
                      <a:lnTo>
                        <a:pt x="3902" y="1937"/>
                      </a:lnTo>
                      <a:close/>
                      <a:moveTo>
                        <a:pt x="318" y="1937"/>
                      </a:moveTo>
                      <a:lnTo>
                        <a:pt x="298" y="1937"/>
                      </a:lnTo>
                      <a:lnTo>
                        <a:pt x="298" y="1937"/>
                      </a:lnTo>
                      <a:lnTo>
                        <a:pt x="303" y="1930"/>
                      </a:lnTo>
                      <a:lnTo>
                        <a:pt x="308" y="1923"/>
                      </a:lnTo>
                      <a:lnTo>
                        <a:pt x="310" y="1916"/>
                      </a:lnTo>
                      <a:lnTo>
                        <a:pt x="311" y="1909"/>
                      </a:lnTo>
                      <a:lnTo>
                        <a:pt x="311" y="1909"/>
                      </a:lnTo>
                      <a:lnTo>
                        <a:pt x="313" y="1916"/>
                      </a:lnTo>
                      <a:lnTo>
                        <a:pt x="315" y="1923"/>
                      </a:lnTo>
                      <a:lnTo>
                        <a:pt x="317" y="1930"/>
                      </a:lnTo>
                      <a:lnTo>
                        <a:pt x="318" y="1937"/>
                      </a:lnTo>
                      <a:lnTo>
                        <a:pt x="318" y="1937"/>
                      </a:lnTo>
                      <a:close/>
                      <a:moveTo>
                        <a:pt x="4110" y="1889"/>
                      </a:moveTo>
                      <a:lnTo>
                        <a:pt x="4110" y="1889"/>
                      </a:lnTo>
                      <a:lnTo>
                        <a:pt x="4082" y="1902"/>
                      </a:lnTo>
                      <a:lnTo>
                        <a:pt x="4055" y="1915"/>
                      </a:lnTo>
                      <a:lnTo>
                        <a:pt x="4027" y="1923"/>
                      </a:lnTo>
                      <a:lnTo>
                        <a:pt x="3999" y="1930"/>
                      </a:lnTo>
                      <a:lnTo>
                        <a:pt x="3999" y="1930"/>
                      </a:lnTo>
                      <a:lnTo>
                        <a:pt x="4001" y="1921"/>
                      </a:lnTo>
                      <a:lnTo>
                        <a:pt x="4006" y="1913"/>
                      </a:lnTo>
                      <a:lnTo>
                        <a:pt x="4013" y="1906"/>
                      </a:lnTo>
                      <a:lnTo>
                        <a:pt x="4024" y="1901"/>
                      </a:lnTo>
                      <a:lnTo>
                        <a:pt x="4034" y="1897"/>
                      </a:lnTo>
                      <a:lnTo>
                        <a:pt x="4046" y="1894"/>
                      </a:lnTo>
                      <a:lnTo>
                        <a:pt x="4069" y="1889"/>
                      </a:lnTo>
                      <a:lnTo>
                        <a:pt x="4110" y="1889"/>
                      </a:lnTo>
                      <a:close/>
                      <a:moveTo>
                        <a:pt x="533" y="1951"/>
                      </a:moveTo>
                      <a:lnTo>
                        <a:pt x="533" y="1951"/>
                      </a:lnTo>
                      <a:lnTo>
                        <a:pt x="524" y="1949"/>
                      </a:lnTo>
                      <a:lnTo>
                        <a:pt x="517" y="1947"/>
                      </a:lnTo>
                      <a:lnTo>
                        <a:pt x="510" y="1946"/>
                      </a:lnTo>
                      <a:lnTo>
                        <a:pt x="505" y="1944"/>
                      </a:lnTo>
                      <a:lnTo>
                        <a:pt x="505" y="1944"/>
                      </a:lnTo>
                      <a:lnTo>
                        <a:pt x="512" y="1930"/>
                      </a:lnTo>
                      <a:lnTo>
                        <a:pt x="519" y="1918"/>
                      </a:lnTo>
                      <a:lnTo>
                        <a:pt x="528" y="1909"/>
                      </a:lnTo>
                      <a:lnTo>
                        <a:pt x="538" y="1902"/>
                      </a:lnTo>
                      <a:lnTo>
                        <a:pt x="548" y="1899"/>
                      </a:lnTo>
                      <a:lnTo>
                        <a:pt x="560" y="1894"/>
                      </a:lnTo>
                      <a:lnTo>
                        <a:pt x="581" y="1889"/>
                      </a:lnTo>
                      <a:lnTo>
                        <a:pt x="581" y="1889"/>
                      </a:lnTo>
                      <a:lnTo>
                        <a:pt x="579" y="1895"/>
                      </a:lnTo>
                      <a:lnTo>
                        <a:pt x="576" y="1904"/>
                      </a:lnTo>
                      <a:lnTo>
                        <a:pt x="571" y="1915"/>
                      </a:lnTo>
                      <a:lnTo>
                        <a:pt x="566" y="1925"/>
                      </a:lnTo>
                      <a:lnTo>
                        <a:pt x="557" y="1935"/>
                      </a:lnTo>
                      <a:lnTo>
                        <a:pt x="548" y="1942"/>
                      </a:lnTo>
                      <a:lnTo>
                        <a:pt x="541" y="1949"/>
                      </a:lnTo>
                      <a:lnTo>
                        <a:pt x="533" y="1951"/>
                      </a:lnTo>
                      <a:lnTo>
                        <a:pt x="533" y="1951"/>
                      </a:lnTo>
                      <a:close/>
                      <a:moveTo>
                        <a:pt x="125" y="1889"/>
                      </a:moveTo>
                      <a:lnTo>
                        <a:pt x="125" y="1889"/>
                      </a:lnTo>
                      <a:lnTo>
                        <a:pt x="145" y="1895"/>
                      </a:lnTo>
                      <a:lnTo>
                        <a:pt x="166" y="1904"/>
                      </a:lnTo>
                      <a:lnTo>
                        <a:pt x="187" y="1916"/>
                      </a:lnTo>
                      <a:lnTo>
                        <a:pt x="208" y="1930"/>
                      </a:lnTo>
                      <a:lnTo>
                        <a:pt x="208" y="1930"/>
                      </a:lnTo>
                      <a:lnTo>
                        <a:pt x="180" y="1923"/>
                      </a:lnTo>
                      <a:lnTo>
                        <a:pt x="152" y="1915"/>
                      </a:lnTo>
                      <a:lnTo>
                        <a:pt x="125" y="1902"/>
                      </a:lnTo>
                      <a:lnTo>
                        <a:pt x="97" y="1889"/>
                      </a:lnTo>
                      <a:lnTo>
                        <a:pt x="125" y="1889"/>
                      </a:lnTo>
                      <a:close/>
                      <a:moveTo>
                        <a:pt x="3695" y="1944"/>
                      </a:moveTo>
                      <a:lnTo>
                        <a:pt x="3695" y="1944"/>
                      </a:lnTo>
                      <a:lnTo>
                        <a:pt x="3690" y="1946"/>
                      </a:lnTo>
                      <a:lnTo>
                        <a:pt x="3685" y="1947"/>
                      </a:lnTo>
                      <a:lnTo>
                        <a:pt x="3676" y="1949"/>
                      </a:lnTo>
                      <a:lnTo>
                        <a:pt x="3667" y="1951"/>
                      </a:lnTo>
                      <a:lnTo>
                        <a:pt x="3667" y="1951"/>
                      </a:lnTo>
                      <a:lnTo>
                        <a:pt x="3660" y="1951"/>
                      </a:lnTo>
                      <a:lnTo>
                        <a:pt x="3653" y="1949"/>
                      </a:lnTo>
                      <a:lnTo>
                        <a:pt x="3648" y="1946"/>
                      </a:lnTo>
                      <a:lnTo>
                        <a:pt x="3643" y="1942"/>
                      </a:lnTo>
                      <a:lnTo>
                        <a:pt x="3634" y="1932"/>
                      </a:lnTo>
                      <a:lnTo>
                        <a:pt x="3629" y="1921"/>
                      </a:lnTo>
                      <a:lnTo>
                        <a:pt x="3621" y="1899"/>
                      </a:lnTo>
                      <a:lnTo>
                        <a:pt x="3617" y="1889"/>
                      </a:lnTo>
                      <a:lnTo>
                        <a:pt x="3612" y="1882"/>
                      </a:lnTo>
                      <a:lnTo>
                        <a:pt x="3612" y="1882"/>
                      </a:lnTo>
                      <a:lnTo>
                        <a:pt x="3621" y="1887"/>
                      </a:lnTo>
                      <a:lnTo>
                        <a:pt x="3633" y="1892"/>
                      </a:lnTo>
                      <a:lnTo>
                        <a:pt x="3659" y="1902"/>
                      </a:lnTo>
                      <a:lnTo>
                        <a:pt x="3671" y="1909"/>
                      </a:lnTo>
                      <a:lnTo>
                        <a:pt x="3683" y="1918"/>
                      </a:lnTo>
                      <a:lnTo>
                        <a:pt x="3690" y="1930"/>
                      </a:lnTo>
                      <a:lnTo>
                        <a:pt x="3693" y="1937"/>
                      </a:lnTo>
                      <a:lnTo>
                        <a:pt x="3695" y="1944"/>
                      </a:lnTo>
                      <a:lnTo>
                        <a:pt x="3695" y="1944"/>
                      </a:lnTo>
                      <a:close/>
                      <a:moveTo>
                        <a:pt x="3736" y="1944"/>
                      </a:moveTo>
                      <a:lnTo>
                        <a:pt x="3736" y="1944"/>
                      </a:lnTo>
                      <a:lnTo>
                        <a:pt x="3736" y="1937"/>
                      </a:lnTo>
                      <a:lnTo>
                        <a:pt x="3740" y="1928"/>
                      </a:lnTo>
                      <a:lnTo>
                        <a:pt x="3743" y="1921"/>
                      </a:lnTo>
                      <a:lnTo>
                        <a:pt x="3749" y="1915"/>
                      </a:lnTo>
                      <a:lnTo>
                        <a:pt x="3761" y="1902"/>
                      </a:lnTo>
                      <a:lnTo>
                        <a:pt x="3774" y="1890"/>
                      </a:lnTo>
                      <a:lnTo>
                        <a:pt x="3807" y="1871"/>
                      </a:lnTo>
                      <a:lnTo>
                        <a:pt x="3833" y="1854"/>
                      </a:lnTo>
                      <a:lnTo>
                        <a:pt x="3833" y="1854"/>
                      </a:lnTo>
                      <a:lnTo>
                        <a:pt x="3826" y="1871"/>
                      </a:lnTo>
                      <a:lnTo>
                        <a:pt x="3819" y="1889"/>
                      </a:lnTo>
                      <a:lnTo>
                        <a:pt x="3809" y="1904"/>
                      </a:lnTo>
                      <a:lnTo>
                        <a:pt x="3799" y="1916"/>
                      </a:lnTo>
                      <a:lnTo>
                        <a:pt x="3785" y="1928"/>
                      </a:lnTo>
                      <a:lnTo>
                        <a:pt x="3769" y="1937"/>
                      </a:lnTo>
                      <a:lnTo>
                        <a:pt x="3754" y="1942"/>
                      </a:lnTo>
                      <a:lnTo>
                        <a:pt x="3736" y="1944"/>
                      </a:lnTo>
                      <a:lnTo>
                        <a:pt x="3736" y="1944"/>
                      </a:lnTo>
                      <a:close/>
                      <a:moveTo>
                        <a:pt x="471" y="1944"/>
                      </a:moveTo>
                      <a:lnTo>
                        <a:pt x="429" y="1944"/>
                      </a:lnTo>
                      <a:lnTo>
                        <a:pt x="429" y="1944"/>
                      </a:lnTo>
                      <a:lnTo>
                        <a:pt x="413" y="1934"/>
                      </a:lnTo>
                      <a:lnTo>
                        <a:pt x="400" y="1921"/>
                      </a:lnTo>
                      <a:lnTo>
                        <a:pt x="389" y="1908"/>
                      </a:lnTo>
                      <a:lnTo>
                        <a:pt x="382" y="1895"/>
                      </a:lnTo>
                      <a:lnTo>
                        <a:pt x="377" y="1883"/>
                      </a:lnTo>
                      <a:lnTo>
                        <a:pt x="372" y="1870"/>
                      </a:lnTo>
                      <a:lnTo>
                        <a:pt x="367" y="1847"/>
                      </a:lnTo>
                      <a:lnTo>
                        <a:pt x="367" y="1847"/>
                      </a:lnTo>
                      <a:lnTo>
                        <a:pt x="379" y="1857"/>
                      </a:lnTo>
                      <a:lnTo>
                        <a:pt x="393" y="1868"/>
                      </a:lnTo>
                      <a:lnTo>
                        <a:pt x="424" y="1887"/>
                      </a:lnTo>
                      <a:lnTo>
                        <a:pt x="439" y="1899"/>
                      </a:lnTo>
                      <a:lnTo>
                        <a:pt x="453" y="1913"/>
                      </a:lnTo>
                      <a:lnTo>
                        <a:pt x="464" y="1927"/>
                      </a:lnTo>
                      <a:lnTo>
                        <a:pt x="467" y="1935"/>
                      </a:lnTo>
                      <a:lnTo>
                        <a:pt x="471" y="1944"/>
                      </a:lnTo>
                      <a:lnTo>
                        <a:pt x="471" y="1944"/>
                      </a:lnTo>
                      <a:close/>
                      <a:moveTo>
                        <a:pt x="284" y="1972"/>
                      </a:moveTo>
                      <a:lnTo>
                        <a:pt x="415" y="1972"/>
                      </a:lnTo>
                      <a:lnTo>
                        <a:pt x="415" y="1972"/>
                      </a:lnTo>
                      <a:lnTo>
                        <a:pt x="436" y="1973"/>
                      </a:lnTo>
                      <a:lnTo>
                        <a:pt x="457" y="1973"/>
                      </a:lnTo>
                      <a:lnTo>
                        <a:pt x="498" y="1973"/>
                      </a:lnTo>
                      <a:lnTo>
                        <a:pt x="519" y="1975"/>
                      </a:lnTo>
                      <a:lnTo>
                        <a:pt x="540" y="1979"/>
                      </a:lnTo>
                      <a:lnTo>
                        <a:pt x="560" y="1984"/>
                      </a:lnTo>
                      <a:lnTo>
                        <a:pt x="581" y="1992"/>
                      </a:lnTo>
                      <a:lnTo>
                        <a:pt x="581" y="1992"/>
                      </a:lnTo>
                      <a:lnTo>
                        <a:pt x="597" y="2003"/>
                      </a:lnTo>
                      <a:lnTo>
                        <a:pt x="612" y="2013"/>
                      </a:lnTo>
                      <a:lnTo>
                        <a:pt x="626" y="2027"/>
                      </a:lnTo>
                      <a:lnTo>
                        <a:pt x="638" y="2041"/>
                      </a:lnTo>
                      <a:lnTo>
                        <a:pt x="650" y="2056"/>
                      </a:lnTo>
                      <a:lnTo>
                        <a:pt x="661" y="2072"/>
                      </a:lnTo>
                      <a:lnTo>
                        <a:pt x="680" y="2106"/>
                      </a:lnTo>
                      <a:lnTo>
                        <a:pt x="695" y="2141"/>
                      </a:lnTo>
                      <a:lnTo>
                        <a:pt x="711" y="2177"/>
                      </a:lnTo>
                      <a:lnTo>
                        <a:pt x="725" y="2210"/>
                      </a:lnTo>
                      <a:lnTo>
                        <a:pt x="740" y="2241"/>
                      </a:lnTo>
                      <a:lnTo>
                        <a:pt x="740" y="2241"/>
                      </a:lnTo>
                      <a:lnTo>
                        <a:pt x="727" y="2222"/>
                      </a:lnTo>
                      <a:lnTo>
                        <a:pt x="709" y="2205"/>
                      </a:lnTo>
                      <a:lnTo>
                        <a:pt x="690" y="2191"/>
                      </a:lnTo>
                      <a:lnTo>
                        <a:pt x="669" y="2179"/>
                      </a:lnTo>
                      <a:lnTo>
                        <a:pt x="649" y="2172"/>
                      </a:lnTo>
                      <a:lnTo>
                        <a:pt x="628" y="2167"/>
                      </a:lnTo>
                      <a:lnTo>
                        <a:pt x="607" y="2164"/>
                      </a:lnTo>
                      <a:lnTo>
                        <a:pt x="588" y="2165"/>
                      </a:lnTo>
                      <a:lnTo>
                        <a:pt x="291" y="2158"/>
                      </a:lnTo>
                      <a:lnTo>
                        <a:pt x="291" y="2158"/>
                      </a:lnTo>
                      <a:lnTo>
                        <a:pt x="254" y="2158"/>
                      </a:lnTo>
                      <a:lnTo>
                        <a:pt x="220" y="2155"/>
                      </a:lnTo>
                      <a:lnTo>
                        <a:pt x="189" y="2148"/>
                      </a:lnTo>
                      <a:lnTo>
                        <a:pt x="163" y="2138"/>
                      </a:lnTo>
                      <a:lnTo>
                        <a:pt x="138" y="2126"/>
                      </a:lnTo>
                      <a:lnTo>
                        <a:pt x="116" y="2110"/>
                      </a:lnTo>
                      <a:lnTo>
                        <a:pt x="97" y="2093"/>
                      </a:lnTo>
                      <a:lnTo>
                        <a:pt x="81" y="2074"/>
                      </a:lnTo>
                      <a:lnTo>
                        <a:pt x="67" y="2055"/>
                      </a:lnTo>
                      <a:lnTo>
                        <a:pt x="55" y="2032"/>
                      </a:lnTo>
                      <a:lnTo>
                        <a:pt x="47" y="2008"/>
                      </a:lnTo>
                      <a:lnTo>
                        <a:pt x="40" y="1984"/>
                      </a:lnTo>
                      <a:lnTo>
                        <a:pt x="35" y="1959"/>
                      </a:lnTo>
                      <a:lnTo>
                        <a:pt x="31" y="1934"/>
                      </a:lnTo>
                      <a:lnTo>
                        <a:pt x="28" y="1908"/>
                      </a:lnTo>
                      <a:lnTo>
                        <a:pt x="28" y="1882"/>
                      </a:lnTo>
                      <a:lnTo>
                        <a:pt x="28" y="1882"/>
                      </a:lnTo>
                      <a:lnTo>
                        <a:pt x="28" y="1873"/>
                      </a:lnTo>
                      <a:lnTo>
                        <a:pt x="29" y="1866"/>
                      </a:lnTo>
                      <a:lnTo>
                        <a:pt x="33" y="1856"/>
                      </a:lnTo>
                      <a:lnTo>
                        <a:pt x="33" y="1856"/>
                      </a:lnTo>
                      <a:lnTo>
                        <a:pt x="33" y="1864"/>
                      </a:lnTo>
                      <a:lnTo>
                        <a:pt x="35" y="1871"/>
                      </a:lnTo>
                      <a:lnTo>
                        <a:pt x="40" y="1883"/>
                      </a:lnTo>
                      <a:lnTo>
                        <a:pt x="48" y="1895"/>
                      </a:lnTo>
                      <a:lnTo>
                        <a:pt x="61" y="1908"/>
                      </a:lnTo>
                      <a:lnTo>
                        <a:pt x="76" y="1918"/>
                      </a:lnTo>
                      <a:lnTo>
                        <a:pt x="93" y="1927"/>
                      </a:lnTo>
                      <a:lnTo>
                        <a:pt x="112" y="1935"/>
                      </a:lnTo>
                      <a:lnTo>
                        <a:pt x="131" y="1942"/>
                      </a:lnTo>
                      <a:lnTo>
                        <a:pt x="175" y="1956"/>
                      </a:lnTo>
                      <a:lnTo>
                        <a:pt x="216" y="1965"/>
                      </a:lnTo>
                      <a:lnTo>
                        <a:pt x="254" y="1970"/>
                      </a:lnTo>
                      <a:lnTo>
                        <a:pt x="284" y="1972"/>
                      </a:lnTo>
                      <a:lnTo>
                        <a:pt x="284" y="1972"/>
                      </a:lnTo>
                      <a:close/>
                      <a:moveTo>
                        <a:pt x="33" y="1856"/>
                      </a:moveTo>
                      <a:lnTo>
                        <a:pt x="33" y="1856"/>
                      </a:lnTo>
                      <a:lnTo>
                        <a:pt x="35" y="1847"/>
                      </a:lnTo>
                      <a:lnTo>
                        <a:pt x="35" y="1847"/>
                      </a:lnTo>
                      <a:lnTo>
                        <a:pt x="33" y="1856"/>
                      </a:lnTo>
                      <a:lnTo>
                        <a:pt x="33" y="1856"/>
                      </a:lnTo>
                      <a:close/>
                      <a:moveTo>
                        <a:pt x="3875" y="1854"/>
                      </a:moveTo>
                      <a:lnTo>
                        <a:pt x="3875" y="1854"/>
                      </a:lnTo>
                      <a:lnTo>
                        <a:pt x="3868" y="1863"/>
                      </a:lnTo>
                      <a:lnTo>
                        <a:pt x="3863" y="1873"/>
                      </a:lnTo>
                      <a:lnTo>
                        <a:pt x="3854" y="1897"/>
                      </a:lnTo>
                      <a:lnTo>
                        <a:pt x="3851" y="1909"/>
                      </a:lnTo>
                      <a:lnTo>
                        <a:pt x="3845" y="1921"/>
                      </a:lnTo>
                      <a:lnTo>
                        <a:pt x="3840" y="1930"/>
                      </a:lnTo>
                      <a:lnTo>
                        <a:pt x="3833" y="1937"/>
                      </a:lnTo>
                      <a:lnTo>
                        <a:pt x="3833" y="1937"/>
                      </a:lnTo>
                      <a:lnTo>
                        <a:pt x="3854" y="1885"/>
                      </a:lnTo>
                      <a:lnTo>
                        <a:pt x="3875" y="1840"/>
                      </a:lnTo>
                      <a:lnTo>
                        <a:pt x="3875" y="1854"/>
                      </a:lnTo>
                      <a:close/>
                      <a:moveTo>
                        <a:pt x="374" y="1937"/>
                      </a:moveTo>
                      <a:lnTo>
                        <a:pt x="339" y="1937"/>
                      </a:lnTo>
                      <a:lnTo>
                        <a:pt x="339" y="1937"/>
                      </a:lnTo>
                      <a:lnTo>
                        <a:pt x="343" y="1932"/>
                      </a:lnTo>
                      <a:lnTo>
                        <a:pt x="344" y="1927"/>
                      </a:lnTo>
                      <a:lnTo>
                        <a:pt x="346" y="1915"/>
                      </a:lnTo>
                      <a:lnTo>
                        <a:pt x="344" y="1901"/>
                      </a:lnTo>
                      <a:lnTo>
                        <a:pt x="341" y="1889"/>
                      </a:lnTo>
                      <a:lnTo>
                        <a:pt x="330" y="1863"/>
                      </a:lnTo>
                      <a:lnTo>
                        <a:pt x="327" y="1851"/>
                      </a:lnTo>
                      <a:lnTo>
                        <a:pt x="325" y="1840"/>
                      </a:lnTo>
                      <a:lnTo>
                        <a:pt x="339" y="1840"/>
                      </a:lnTo>
                      <a:lnTo>
                        <a:pt x="339" y="1840"/>
                      </a:lnTo>
                      <a:lnTo>
                        <a:pt x="339" y="1851"/>
                      </a:lnTo>
                      <a:lnTo>
                        <a:pt x="341" y="1863"/>
                      </a:lnTo>
                      <a:lnTo>
                        <a:pt x="349" y="1885"/>
                      </a:lnTo>
                      <a:lnTo>
                        <a:pt x="360" y="1911"/>
                      </a:lnTo>
                      <a:lnTo>
                        <a:pt x="374" y="1937"/>
                      </a:lnTo>
                      <a:lnTo>
                        <a:pt x="374" y="1937"/>
                      </a:lnTo>
                      <a:close/>
                      <a:moveTo>
                        <a:pt x="3965" y="1895"/>
                      </a:moveTo>
                      <a:lnTo>
                        <a:pt x="3965" y="1895"/>
                      </a:lnTo>
                      <a:lnTo>
                        <a:pt x="3963" y="1911"/>
                      </a:lnTo>
                      <a:lnTo>
                        <a:pt x="3961" y="1920"/>
                      </a:lnTo>
                      <a:lnTo>
                        <a:pt x="3960" y="1925"/>
                      </a:lnTo>
                      <a:lnTo>
                        <a:pt x="3958" y="1930"/>
                      </a:lnTo>
                      <a:lnTo>
                        <a:pt x="3958" y="1930"/>
                      </a:lnTo>
                      <a:lnTo>
                        <a:pt x="3947" y="1923"/>
                      </a:lnTo>
                      <a:lnTo>
                        <a:pt x="3939" y="1916"/>
                      </a:lnTo>
                      <a:lnTo>
                        <a:pt x="3930" y="1908"/>
                      </a:lnTo>
                      <a:lnTo>
                        <a:pt x="3923" y="1899"/>
                      </a:lnTo>
                      <a:lnTo>
                        <a:pt x="3913" y="1885"/>
                      </a:lnTo>
                      <a:lnTo>
                        <a:pt x="3909" y="1875"/>
                      </a:lnTo>
                      <a:lnTo>
                        <a:pt x="3909" y="1833"/>
                      </a:lnTo>
                      <a:lnTo>
                        <a:pt x="3909" y="1833"/>
                      </a:lnTo>
                      <a:lnTo>
                        <a:pt x="3925" y="1845"/>
                      </a:lnTo>
                      <a:lnTo>
                        <a:pt x="3941" y="1861"/>
                      </a:lnTo>
                      <a:lnTo>
                        <a:pt x="3953" y="1878"/>
                      </a:lnTo>
                      <a:lnTo>
                        <a:pt x="3965" y="1895"/>
                      </a:lnTo>
                      <a:lnTo>
                        <a:pt x="3965" y="1895"/>
                      </a:lnTo>
                      <a:close/>
                      <a:moveTo>
                        <a:pt x="242" y="1930"/>
                      </a:moveTo>
                      <a:lnTo>
                        <a:pt x="242" y="1930"/>
                      </a:lnTo>
                      <a:lnTo>
                        <a:pt x="240" y="1925"/>
                      </a:lnTo>
                      <a:lnTo>
                        <a:pt x="239" y="1921"/>
                      </a:lnTo>
                      <a:lnTo>
                        <a:pt x="237" y="1915"/>
                      </a:lnTo>
                      <a:lnTo>
                        <a:pt x="235" y="1902"/>
                      </a:lnTo>
                      <a:lnTo>
                        <a:pt x="235" y="1902"/>
                      </a:lnTo>
                      <a:lnTo>
                        <a:pt x="237" y="1895"/>
                      </a:lnTo>
                      <a:lnTo>
                        <a:pt x="240" y="1889"/>
                      </a:lnTo>
                      <a:lnTo>
                        <a:pt x="256" y="1870"/>
                      </a:lnTo>
                      <a:lnTo>
                        <a:pt x="273" y="1851"/>
                      </a:lnTo>
                      <a:lnTo>
                        <a:pt x="291" y="1833"/>
                      </a:lnTo>
                      <a:lnTo>
                        <a:pt x="291" y="1833"/>
                      </a:lnTo>
                      <a:lnTo>
                        <a:pt x="291" y="1856"/>
                      </a:lnTo>
                      <a:lnTo>
                        <a:pt x="289" y="1870"/>
                      </a:lnTo>
                      <a:lnTo>
                        <a:pt x="285" y="1882"/>
                      </a:lnTo>
                      <a:lnTo>
                        <a:pt x="279" y="1894"/>
                      </a:lnTo>
                      <a:lnTo>
                        <a:pt x="270" y="1908"/>
                      </a:lnTo>
                      <a:lnTo>
                        <a:pt x="258" y="1920"/>
                      </a:lnTo>
                      <a:lnTo>
                        <a:pt x="242" y="1930"/>
                      </a:lnTo>
                      <a:lnTo>
                        <a:pt x="242" y="1930"/>
                      </a:lnTo>
                      <a:close/>
                      <a:moveTo>
                        <a:pt x="4027" y="1847"/>
                      </a:moveTo>
                      <a:lnTo>
                        <a:pt x="4027" y="1847"/>
                      </a:lnTo>
                      <a:lnTo>
                        <a:pt x="4027" y="1840"/>
                      </a:lnTo>
                      <a:lnTo>
                        <a:pt x="4030" y="1835"/>
                      </a:lnTo>
                      <a:lnTo>
                        <a:pt x="4034" y="1830"/>
                      </a:lnTo>
                      <a:lnTo>
                        <a:pt x="4039" y="1825"/>
                      </a:lnTo>
                      <a:lnTo>
                        <a:pt x="4051" y="1816"/>
                      </a:lnTo>
                      <a:lnTo>
                        <a:pt x="4067" y="1809"/>
                      </a:lnTo>
                      <a:lnTo>
                        <a:pt x="4082" y="1806"/>
                      </a:lnTo>
                      <a:lnTo>
                        <a:pt x="4098" y="1802"/>
                      </a:lnTo>
                      <a:lnTo>
                        <a:pt x="4117" y="1799"/>
                      </a:lnTo>
                      <a:lnTo>
                        <a:pt x="4117" y="1799"/>
                      </a:lnTo>
                      <a:lnTo>
                        <a:pt x="4107" y="1816"/>
                      </a:lnTo>
                      <a:lnTo>
                        <a:pt x="4094" y="1833"/>
                      </a:lnTo>
                      <a:lnTo>
                        <a:pt x="4079" y="1845"/>
                      </a:lnTo>
                      <a:lnTo>
                        <a:pt x="4065" y="1856"/>
                      </a:lnTo>
                      <a:lnTo>
                        <a:pt x="4050" y="1863"/>
                      </a:lnTo>
                      <a:lnTo>
                        <a:pt x="4044" y="1864"/>
                      </a:lnTo>
                      <a:lnTo>
                        <a:pt x="4037" y="1864"/>
                      </a:lnTo>
                      <a:lnTo>
                        <a:pt x="4034" y="1863"/>
                      </a:lnTo>
                      <a:lnTo>
                        <a:pt x="4030" y="1859"/>
                      </a:lnTo>
                      <a:lnTo>
                        <a:pt x="4027" y="1854"/>
                      </a:lnTo>
                      <a:lnTo>
                        <a:pt x="4027" y="1847"/>
                      </a:lnTo>
                      <a:lnTo>
                        <a:pt x="4027" y="1847"/>
                      </a:lnTo>
                      <a:close/>
                      <a:moveTo>
                        <a:pt x="3695" y="1847"/>
                      </a:moveTo>
                      <a:lnTo>
                        <a:pt x="3688" y="1875"/>
                      </a:lnTo>
                      <a:lnTo>
                        <a:pt x="3688" y="1875"/>
                      </a:lnTo>
                      <a:lnTo>
                        <a:pt x="3667" y="1856"/>
                      </a:lnTo>
                      <a:lnTo>
                        <a:pt x="3646" y="1833"/>
                      </a:lnTo>
                      <a:lnTo>
                        <a:pt x="3631" y="1814"/>
                      </a:lnTo>
                      <a:lnTo>
                        <a:pt x="3627" y="1806"/>
                      </a:lnTo>
                      <a:lnTo>
                        <a:pt x="3626" y="1799"/>
                      </a:lnTo>
                      <a:lnTo>
                        <a:pt x="3626" y="1799"/>
                      </a:lnTo>
                      <a:lnTo>
                        <a:pt x="3631" y="1802"/>
                      </a:lnTo>
                      <a:lnTo>
                        <a:pt x="3638" y="1804"/>
                      </a:lnTo>
                      <a:lnTo>
                        <a:pt x="3659" y="1812"/>
                      </a:lnTo>
                      <a:lnTo>
                        <a:pt x="3669" y="1818"/>
                      </a:lnTo>
                      <a:lnTo>
                        <a:pt x="3679" y="1826"/>
                      </a:lnTo>
                      <a:lnTo>
                        <a:pt x="3688" y="1835"/>
                      </a:lnTo>
                      <a:lnTo>
                        <a:pt x="3695" y="1847"/>
                      </a:lnTo>
                      <a:lnTo>
                        <a:pt x="3695" y="1847"/>
                      </a:lnTo>
                      <a:close/>
                      <a:moveTo>
                        <a:pt x="512" y="1875"/>
                      </a:moveTo>
                      <a:lnTo>
                        <a:pt x="512" y="1875"/>
                      </a:lnTo>
                      <a:lnTo>
                        <a:pt x="510" y="1875"/>
                      </a:lnTo>
                      <a:lnTo>
                        <a:pt x="509" y="1873"/>
                      </a:lnTo>
                      <a:lnTo>
                        <a:pt x="507" y="1870"/>
                      </a:lnTo>
                      <a:lnTo>
                        <a:pt x="505" y="1861"/>
                      </a:lnTo>
                      <a:lnTo>
                        <a:pt x="505" y="1861"/>
                      </a:lnTo>
                      <a:lnTo>
                        <a:pt x="505" y="1854"/>
                      </a:lnTo>
                      <a:lnTo>
                        <a:pt x="507" y="1849"/>
                      </a:lnTo>
                      <a:lnTo>
                        <a:pt x="514" y="1837"/>
                      </a:lnTo>
                      <a:lnTo>
                        <a:pt x="521" y="1828"/>
                      </a:lnTo>
                      <a:lnTo>
                        <a:pt x="533" y="1819"/>
                      </a:lnTo>
                      <a:lnTo>
                        <a:pt x="543" y="1812"/>
                      </a:lnTo>
                      <a:lnTo>
                        <a:pt x="555" y="1806"/>
                      </a:lnTo>
                      <a:lnTo>
                        <a:pt x="574" y="1799"/>
                      </a:lnTo>
                      <a:lnTo>
                        <a:pt x="574" y="1799"/>
                      </a:lnTo>
                      <a:lnTo>
                        <a:pt x="573" y="1806"/>
                      </a:lnTo>
                      <a:lnTo>
                        <a:pt x="567" y="1814"/>
                      </a:lnTo>
                      <a:lnTo>
                        <a:pt x="552" y="1837"/>
                      </a:lnTo>
                      <a:lnTo>
                        <a:pt x="531" y="1859"/>
                      </a:lnTo>
                      <a:lnTo>
                        <a:pt x="521" y="1868"/>
                      </a:lnTo>
                      <a:lnTo>
                        <a:pt x="512" y="1875"/>
                      </a:lnTo>
                      <a:lnTo>
                        <a:pt x="512" y="1875"/>
                      </a:lnTo>
                      <a:close/>
                      <a:moveTo>
                        <a:pt x="90" y="1799"/>
                      </a:moveTo>
                      <a:lnTo>
                        <a:pt x="90" y="1799"/>
                      </a:lnTo>
                      <a:lnTo>
                        <a:pt x="111" y="1806"/>
                      </a:lnTo>
                      <a:lnTo>
                        <a:pt x="131" y="1814"/>
                      </a:lnTo>
                      <a:lnTo>
                        <a:pt x="152" y="1826"/>
                      </a:lnTo>
                      <a:lnTo>
                        <a:pt x="173" y="1840"/>
                      </a:lnTo>
                      <a:lnTo>
                        <a:pt x="173" y="1840"/>
                      </a:lnTo>
                      <a:lnTo>
                        <a:pt x="173" y="1844"/>
                      </a:lnTo>
                      <a:lnTo>
                        <a:pt x="171" y="1851"/>
                      </a:lnTo>
                      <a:lnTo>
                        <a:pt x="170" y="1854"/>
                      </a:lnTo>
                      <a:lnTo>
                        <a:pt x="168" y="1857"/>
                      </a:lnTo>
                      <a:lnTo>
                        <a:pt x="164" y="1859"/>
                      </a:lnTo>
                      <a:lnTo>
                        <a:pt x="159" y="1861"/>
                      </a:lnTo>
                      <a:lnTo>
                        <a:pt x="159" y="1861"/>
                      </a:lnTo>
                      <a:lnTo>
                        <a:pt x="150" y="1859"/>
                      </a:lnTo>
                      <a:lnTo>
                        <a:pt x="140" y="1852"/>
                      </a:lnTo>
                      <a:lnTo>
                        <a:pt x="128" y="1845"/>
                      </a:lnTo>
                      <a:lnTo>
                        <a:pt x="116" y="1835"/>
                      </a:lnTo>
                      <a:lnTo>
                        <a:pt x="92" y="1814"/>
                      </a:lnTo>
                      <a:lnTo>
                        <a:pt x="76" y="1799"/>
                      </a:lnTo>
                      <a:lnTo>
                        <a:pt x="90" y="1799"/>
                      </a:lnTo>
                      <a:close/>
                      <a:moveTo>
                        <a:pt x="3736" y="1861"/>
                      </a:moveTo>
                      <a:lnTo>
                        <a:pt x="3736" y="1861"/>
                      </a:lnTo>
                      <a:lnTo>
                        <a:pt x="3736" y="1854"/>
                      </a:lnTo>
                      <a:lnTo>
                        <a:pt x="3736" y="1849"/>
                      </a:lnTo>
                      <a:lnTo>
                        <a:pt x="3740" y="1837"/>
                      </a:lnTo>
                      <a:lnTo>
                        <a:pt x="3747" y="1826"/>
                      </a:lnTo>
                      <a:lnTo>
                        <a:pt x="3757" y="1816"/>
                      </a:lnTo>
                      <a:lnTo>
                        <a:pt x="3766" y="1807"/>
                      </a:lnTo>
                      <a:lnTo>
                        <a:pt x="3776" y="1800"/>
                      </a:lnTo>
                      <a:lnTo>
                        <a:pt x="3792" y="1792"/>
                      </a:lnTo>
                      <a:lnTo>
                        <a:pt x="3792" y="1792"/>
                      </a:lnTo>
                      <a:lnTo>
                        <a:pt x="3783" y="1809"/>
                      </a:lnTo>
                      <a:lnTo>
                        <a:pt x="3769" y="1832"/>
                      </a:lnTo>
                      <a:lnTo>
                        <a:pt x="3761" y="1842"/>
                      </a:lnTo>
                      <a:lnTo>
                        <a:pt x="3754" y="1852"/>
                      </a:lnTo>
                      <a:lnTo>
                        <a:pt x="3745" y="1859"/>
                      </a:lnTo>
                      <a:lnTo>
                        <a:pt x="3740" y="1861"/>
                      </a:lnTo>
                      <a:lnTo>
                        <a:pt x="3736" y="1861"/>
                      </a:lnTo>
                      <a:lnTo>
                        <a:pt x="3736" y="1861"/>
                      </a:lnTo>
                      <a:close/>
                      <a:moveTo>
                        <a:pt x="471" y="1840"/>
                      </a:moveTo>
                      <a:lnTo>
                        <a:pt x="471" y="1861"/>
                      </a:lnTo>
                      <a:lnTo>
                        <a:pt x="471" y="1861"/>
                      </a:lnTo>
                      <a:lnTo>
                        <a:pt x="451" y="1845"/>
                      </a:lnTo>
                      <a:lnTo>
                        <a:pt x="429" y="1823"/>
                      </a:lnTo>
                      <a:lnTo>
                        <a:pt x="410" y="1800"/>
                      </a:lnTo>
                      <a:lnTo>
                        <a:pt x="403" y="1792"/>
                      </a:lnTo>
                      <a:lnTo>
                        <a:pt x="401" y="1785"/>
                      </a:lnTo>
                      <a:lnTo>
                        <a:pt x="401" y="1785"/>
                      </a:lnTo>
                      <a:lnTo>
                        <a:pt x="436" y="1807"/>
                      </a:lnTo>
                      <a:lnTo>
                        <a:pt x="453" y="1821"/>
                      </a:lnTo>
                      <a:lnTo>
                        <a:pt x="462" y="1830"/>
                      </a:lnTo>
                      <a:lnTo>
                        <a:pt x="471" y="1840"/>
                      </a:lnTo>
                      <a:lnTo>
                        <a:pt x="471" y="1840"/>
                      </a:lnTo>
                      <a:close/>
                      <a:moveTo>
                        <a:pt x="277" y="1799"/>
                      </a:moveTo>
                      <a:lnTo>
                        <a:pt x="277" y="1799"/>
                      </a:lnTo>
                      <a:lnTo>
                        <a:pt x="279" y="1793"/>
                      </a:lnTo>
                      <a:lnTo>
                        <a:pt x="280" y="1788"/>
                      </a:lnTo>
                      <a:lnTo>
                        <a:pt x="282" y="1783"/>
                      </a:lnTo>
                      <a:lnTo>
                        <a:pt x="284" y="1778"/>
                      </a:lnTo>
                      <a:lnTo>
                        <a:pt x="284" y="1778"/>
                      </a:lnTo>
                      <a:lnTo>
                        <a:pt x="284" y="1788"/>
                      </a:lnTo>
                      <a:lnTo>
                        <a:pt x="280" y="1793"/>
                      </a:lnTo>
                      <a:lnTo>
                        <a:pt x="277" y="1799"/>
                      </a:lnTo>
                      <a:lnTo>
                        <a:pt x="277" y="1799"/>
                      </a:lnTo>
                      <a:close/>
                      <a:moveTo>
                        <a:pt x="3916" y="1771"/>
                      </a:moveTo>
                      <a:lnTo>
                        <a:pt x="3916" y="1771"/>
                      </a:lnTo>
                      <a:lnTo>
                        <a:pt x="3918" y="1771"/>
                      </a:lnTo>
                      <a:lnTo>
                        <a:pt x="3920" y="1773"/>
                      </a:lnTo>
                      <a:lnTo>
                        <a:pt x="3923" y="1780"/>
                      </a:lnTo>
                      <a:lnTo>
                        <a:pt x="3923" y="1799"/>
                      </a:lnTo>
                      <a:lnTo>
                        <a:pt x="3916" y="1771"/>
                      </a:lnTo>
                      <a:close/>
                      <a:moveTo>
                        <a:pt x="3999" y="1806"/>
                      </a:moveTo>
                      <a:lnTo>
                        <a:pt x="3999" y="1833"/>
                      </a:lnTo>
                      <a:lnTo>
                        <a:pt x="3999" y="1833"/>
                      </a:lnTo>
                      <a:lnTo>
                        <a:pt x="3999" y="1835"/>
                      </a:lnTo>
                      <a:lnTo>
                        <a:pt x="3998" y="1837"/>
                      </a:lnTo>
                      <a:lnTo>
                        <a:pt x="3994" y="1838"/>
                      </a:lnTo>
                      <a:lnTo>
                        <a:pt x="3986" y="1840"/>
                      </a:lnTo>
                      <a:lnTo>
                        <a:pt x="3986" y="1840"/>
                      </a:lnTo>
                      <a:lnTo>
                        <a:pt x="3979" y="1838"/>
                      </a:lnTo>
                      <a:lnTo>
                        <a:pt x="3972" y="1835"/>
                      </a:lnTo>
                      <a:lnTo>
                        <a:pt x="3965" y="1828"/>
                      </a:lnTo>
                      <a:lnTo>
                        <a:pt x="3961" y="1821"/>
                      </a:lnTo>
                      <a:lnTo>
                        <a:pt x="3953" y="1806"/>
                      </a:lnTo>
                      <a:lnTo>
                        <a:pt x="3951" y="1792"/>
                      </a:lnTo>
                      <a:lnTo>
                        <a:pt x="3951" y="1750"/>
                      </a:lnTo>
                      <a:lnTo>
                        <a:pt x="3951" y="1750"/>
                      </a:lnTo>
                      <a:lnTo>
                        <a:pt x="3975" y="1774"/>
                      </a:lnTo>
                      <a:lnTo>
                        <a:pt x="3987" y="1790"/>
                      </a:lnTo>
                      <a:lnTo>
                        <a:pt x="3999" y="1806"/>
                      </a:lnTo>
                      <a:lnTo>
                        <a:pt x="3999" y="1806"/>
                      </a:lnTo>
                      <a:close/>
                      <a:moveTo>
                        <a:pt x="208" y="1840"/>
                      </a:moveTo>
                      <a:lnTo>
                        <a:pt x="208" y="1840"/>
                      </a:lnTo>
                      <a:lnTo>
                        <a:pt x="204" y="1837"/>
                      </a:lnTo>
                      <a:lnTo>
                        <a:pt x="202" y="1835"/>
                      </a:lnTo>
                      <a:lnTo>
                        <a:pt x="201" y="1830"/>
                      </a:lnTo>
                      <a:lnTo>
                        <a:pt x="201" y="1819"/>
                      </a:lnTo>
                      <a:lnTo>
                        <a:pt x="201" y="1819"/>
                      </a:lnTo>
                      <a:lnTo>
                        <a:pt x="202" y="1812"/>
                      </a:lnTo>
                      <a:lnTo>
                        <a:pt x="206" y="1806"/>
                      </a:lnTo>
                      <a:lnTo>
                        <a:pt x="218" y="1787"/>
                      </a:lnTo>
                      <a:lnTo>
                        <a:pt x="234" y="1768"/>
                      </a:lnTo>
                      <a:lnTo>
                        <a:pt x="249" y="1750"/>
                      </a:lnTo>
                      <a:lnTo>
                        <a:pt x="249" y="1750"/>
                      </a:lnTo>
                      <a:lnTo>
                        <a:pt x="249" y="1768"/>
                      </a:lnTo>
                      <a:lnTo>
                        <a:pt x="247" y="1780"/>
                      </a:lnTo>
                      <a:lnTo>
                        <a:pt x="244" y="1792"/>
                      </a:lnTo>
                      <a:lnTo>
                        <a:pt x="239" y="1806"/>
                      </a:lnTo>
                      <a:lnTo>
                        <a:pt x="232" y="1819"/>
                      </a:lnTo>
                      <a:lnTo>
                        <a:pt x="221" y="1832"/>
                      </a:lnTo>
                      <a:lnTo>
                        <a:pt x="214" y="1837"/>
                      </a:lnTo>
                      <a:lnTo>
                        <a:pt x="208" y="1840"/>
                      </a:lnTo>
                      <a:lnTo>
                        <a:pt x="208" y="1840"/>
                      </a:lnTo>
                      <a:close/>
                      <a:moveTo>
                        <a:pt x="3889" y="1799"/>
                      </a:moveTo>
                      <a:lnTo>
                        <a:pt x="3889" y="1799"/>
                      </a:lnTo>
                      <a:lnTo>
                        <a:pt x="3885" y="1802"/>
                      </a:lnTo>
                      <a:lnTo>
                        <a:pt x="3883" y="1804"/>
                      </a:lnTo>
                      <a:lnTo>
                        <a:pt x="3878" y="1806"/>
                      </a:lnTo>
                      <a:lnTo>
                        <a:pt x="3868" y="1806"/>
                      </a:lnTo>
                      <a:lnTo>
                        <a:pt x="3868" y="1806"/>
                      </a:lnTo>
                      <a:lnTo>
                        <a:pt x="3863" y="1804"/>
                      </a:lnTo>
                      <a:lnTo>
                        <a:pt x="3854" y="1799"/>
                      </a:lnTo>
                      <a:lnTo>
                        <a:pt x="3847" y="1792"/>
                      </a:lnTo>
                      <a:lnTo>
                        <a:pt x="3838" y="1783"/>
                      </a:lnTo>
                      <a:lnTo>
                        <a:pt x="3825" y="1764"/>
                      </a:lnTo>
                      <a:lnTo>
                        <a:pt x="3821" y="1757"/>
                      </a:lnTo>
                      <a:lnTo>
                        <a:pt x="3819" y="1750"/>
                      </a:lnTo>
                      <a:lnTo>
                        <a:pt x="3819" y="1729"/>
                      </a:lnTo>
                      <a:lnTo>
                        <a:pt x="3819" y="1729"/>
                      </a:lnTo>
                      <a:lnTo>
                        <a:pt x="3826" y="1731"/>
                      </a:lnTo>
                      <a:lnTo>
                        <a:pt x="3835" y="1738"/>
                      </a:lnTo>
                      <a:lnTo>
                        <a:pt x="3845" y="1745"/>
                      </a:lnTo>
                      <a:lnTo>
                        <a:pt x="3857" y="1755"/>
                      </a:lnTo>
                      <a:lnTo>
                        <a:pt x="3877" y="1780"/>
                      </a:lnTo>
                      <a:lnTo>
                        <a:pt x="3883" y="1790"/>
                      </a:lnTo>
                      <a:lnTo>
                        <a:pt x="3889" y="1799"/>
                      </a:lnTo>
                      <a:lnTo>
                        <a:pt x="3889" y="1799"/>
                      </a:lnTo>
                      <a:close/>
                      <a:moveTo>
                        <a:pt x="325" y="1812"/>
                      </a:moveTo>
                      <a:lnTo>
                        <a:pt x="325" y="1812"/>
                      </a:lnTo>
                      <a:lnTo>
                        <a:pt x="320" y="1809"/>
                      </a:lnTo>
                      <a:lnTo>
                        <a:pt x="317" y="1807"/>
                      </a:lnTo>
                      <a:lnTo>
                        <a:pt x="313" y="1806"/>
                      </a:lnTo>
                      <a:lnTo>
                        <a:pt x="313" y="1802"/>
                      </a:lnTo>
                      <a:lnTo>
                        <a:pt x="311" y="1792"/>
                      </a:lnTo>
                      <a:lnTo>
                        <a:pt x="311" y="1792"/>
                      </a:lnTo>
                      <a:lnTo>
                        <a:pt x="311" y="1785"/>
                      </a:lnTo>
                      <a:lnTo>
                        <a:pt x="313" y="1780"/>
                      </a:lnTo>
                      <a:lnTo>
                        <a:pt x="320" y="1768"/>
                      </a:lnTo>
                      <a:lnTo>
                        <a:pt x="329" y="1759"/>
                      </a:lnTo>
                      <a:lnTo>
                        <a:pt x="339" y="1750"/>
                      </a:lnTo>
                      <a:lnTo>
                        <a:pt x="351" y="1743"/>
                      </a:lnTo>
                      <a:lnTo>
                        <a:pt x="363" y="1736"/>
                      </a:lnTo>
                      <a:lnTo>
                        <a:pt x="387" y="1729"/>
                      </a:lnTo>
                      <a:lnTo>
                        <a:pt x="387" y="1729"/>
                      </a:lnTo>
                      <a:lnTo>
                        <a:pt x="382" y="1736"/>
                      </a:lnTo>
                      <a:lnTo>
                        <a:pt x="377" y="1747"/>
                      </a:lnTo>
                      <a:lnTo>
                        <a:pt x="367" y="1773"/>
                      </a:lnTo>
                      <a:lnTo>
                        <a:pt x="360" y="1787"/>
                      </a:lnTo>
                      <a:lnTo>
                        <a:pt x="351" y="1799"/>
                      </a:lnTo>
                      <a:lnTo>
                        <a:pt x="346" y="1804"/>
                      </a:lnTo>
                      <a:lnTo>
                        <a:pt x="339" y="1807"/>
                      </a:lnTo>
                      <a:lnTo>
                        <a:pt x="332" y="1811"/>
                      </a:lnTo>
                      <a:lnTo>
                        <a:pt x="325" y="1812"/>
                      </a:lnTo>
                      <a:lnTo>
                        <a:pt x="325" y="1812"/>
                      </a:lnTo>
                      <a:close/>
                      <a:moveTo>
                        <a:pt x="4062" y="1771"/>
                      </a:moveTo>
                      <a:lnTo>
                        <a:pt x="4062" y="1771"/>
                      </a:lnTo>
                      <a:lnTo>
                        <a:pt x="4063" y="1764"/>
                      </a:lnTo>
                      <a:lnTo>
                        <a:pt x="4067" y="1759"/>
                      </a:lnTo>
                      <a:lnTo>
                        <a:pt x="4075" y="1748"/>
                      </a:lnTo>
                      <a:lnTo>
                        <a:pt x="4086" y="1740"/>
                      </a:lnTo>
                      <a:lnTo>
                        <a:pt x="4098" y="1733"/>
                      </a:lnTo>
                      <a:lnTo>
                        <a:pt x="4112" y="1729"/>
                      </a:lnTo>
                      <a:lnTo>
                        <a:pt x="4124" y="1726"/>
                      </a:lnTo>
                      <a:lnTo>
                        <a:pt x="4136" y="1723"/>
                      </a:lnTo>
                      <a:lnTo>
                        <a:pt x="4145" y="1723"/>
                      </a:lnTo>
                      <a:lnTo>
                        <a:pt x="4145" y="1723"/>
                      </a:lnTo>
                      <a:lnTo>
                        <a:pt x="4127" y="1743"/>
                      </a:lnTo>
                      <a:lnTo>
                        <a:pt x="4119" y="1752"/>
                      </a:lnTo>
                      <a:lnTo>
                        <a:pt x="4108" y="1759"/>
                      </a:lnTo>
                      <a:lnTo>
                        <a:pt x="4098" y="1766"/>
                      </a:lnTo>
                      <a:lnTo>
                        <a:pt x="4086" y="1771"/>
                      </a:lnTo>
                      <a:lnTo>
                        <a:pt x="4074" y="1773"/>
                      </a:lnTo>
                      <a:lnTo>
                        <a:pt x="4062" y="1771"/>
                      </a:lnTo>
                      <a:lnTo>
                        <a:pt x="4062" y="1771"/>
                      </a:lnTo>
                      <a:close/>
                      <a:moveTo>
                        <a:pt x="3688" y="1778"/>
                      </a:moveTo>
                      <a:lnTo>
                        <a:pt x="3688" y="1778"/>
                      </a:lnTo>
                      <a:lnTo>
                        <a:pt x="3679" y="1774"/>
                      </a:lnTo>
                      <a:lnTo>
                        <a:pt x="3671" y="1769"/>
                      </a:lnTo>
                      <a:lnTo>
                        <a:pt x="3662" y="1762"/>
                      </a:lnTo>
                      <a:lnTo>
                        <a:pt x="3653" y="1755"/>
                      </a:lnTo>
                      <a:lnTo>
                        <a:pt x="3645" y="1747"/>
                      </a:lnTo>
                      <a:lnTo>
                        <a:pt x="3638" y="1738"/>
                      </a:lnTo>
                      <a:lnTo>
                        <a:pt x="3634" y="1731"/>
                      </a:lnTo>
                      <a:lnTo>
                        <a:pt x="3633" y="1723"/>
                      </a:lnTo>
                      <a:lnTo>
                        <a:pt x="3633" y="1723"/>
                      </a:lnTo>
                      <a:lnTo>
                        <a:pt x="3640" y="1724"/>
                      </a:lnTo>
                      <a:lnTo>
                        <a:pt x="3646" y="1728"/>
                      </a:lnTo>
                      <a:lnTo>
                        <a:pt x="3657" y="1733"/>
                      </a:lnTo>
                      <a:lnTo>
                        <a:pt x="3665" y="1740"/>
                      </a:lnTo>
                      <a:lnTo>
                        <a:pt x="3674" y="1748"/>
                      </a:lnTo>
                      <a:lnTo>
                        <a:pt x="3681" y="1757"/>
                      </a:lnTo>
                      <a:lnTo>
                        <a:pt x="3686" y="1768"/>
                      </a:lnTo>
                      <a:lnTo>
                        <a:pt x="3688" y="1778"/>
                      </a:lnTo>
                      <a:lnTo>
                        <a:pt x="3688" y="1778"/>
                      </a:lnTo>
                      <a:close/>
                      <a:moveTo>
                        <a:pt x="533" y="1778"/>
                      </a:moveTo>
                      <a:lnTo>
                        <a:pt x="533" y="1778"/>
                      </a:lnTo>
                      <a:lnTo>
                        <a:pt x="526" y="1778"/>
                      </a:lnTo>
                      <a:lnTo>
                        <a:pt x="521" y="1778"/>
                      </a:lnTo>
                      <a:lnTo>
                        <a:pt x="517" y="1778"/>
                      </a:lnTo>
                      <a:lnTo>
                        <a:pt x="514" y="1774"/>
                      </a:lnTo>
                      <a:lnTo>
                        <a:pt x="512" y="1771"/>
                      </a:lnTo>
                      <a:lnTo>
                        <a:pt x="512" y="1764"/>
                      </a:lnTo>
                      <a:lnTo>
                        <a:pt x="512" y="1764"/>
                      </a:lnTo>
                      <a:lnTo>
                        <a:pt x="512" y="1759"/>
                      </a:lnTo>
                      <a:lnTo>
                        <a:pt x="514" y="1754"/>
                      </a:lnTo>
                      <a:lnTo>
                        <a:pt x="519" y="1745"/>
                      </a:lnTo>
                      <a:lnTo>
                        <a:pt x="528" y="1738"/>
                      </a:lnTo>
                      <a:lnTo>
                        <a:pt x="538" y="1733"/>
                      </a:lnTo>
                      <a:lnTo>
                        <a:pt x="547" y="1728"/>
                      </a:lnTo>
                      <a:lnTo>
                        <a:pt x="555" y="1724"/>
                      </a:lnTo>
                      <a:lnTo>
                        <a:pt x="567" y="1723"/>
                      </a:lnTo>
                      <a:lnTo>
                        <a:pt x="567" y="1723"/>
                      </a:lnTo>
                      <a:lnTo>
                        <a:pt x="567" y="1728"/>
                      </a:lnTo>
                      <a:lnTo>
                        <a:pt x="566" y="1735"/>
                      </a:lnTo>
                      <a:lnTo>
                        <a:pt x="559" y="1747"/>
                      </a:lnTo>
                      <a:lnTo>
                        <a:pt x="547" y="1762"/>
                      </a:lnTo>
                      <a:lnTo>
                        <a:pt x="533" y="1778"/>
                      </a:lnTo>
                      <a:lnTo>
                        <a:pt x="533" y="1778"/>
                      </a:lnTo>
                      <a:close/>
                      <a:moveTo>
                        <a:pt x="125" y="1778"/>
                      </a:moveTo>
                      <a:lnTo>
                        <a:pt x="125" y="1778"/>
                      </a:lnTo>
                      <a:lnTo>
                        <a:pt x="90" y="1752"/>
                      </a:lnTo>
                      <a:lnTo>
                        <a:pt x="73" y="1738"/>
                      </a:lnTo>
                      <a:lnTo>
                        <a:pt x="55" y="1723"/>
                      </a:lnTo>
                      <a:lnTo>
                        <a:pt x="55" y="1723"/>
                      </a:lnTo>
                      <a:lnTo>
                        <a:pt x="66" y="1726"/>
                      </a:lnTo>
                      <a:lnTo>
                        <a:pt x="80" y="1729"/>
                      </a:lnTo>
                      <a:lnTo>
                        <a:pt x="92" y="1731"/>
                      </a:lnTo>
                      <a:lnTo>
                        <a:pt x="104" y="1735"/>
                      </a:lnTo>
                      <a:lnTo>
                        <a:pt x="112" y="1740"/>
                      </a:lnTo>
                      <a:lnTo>
                        <a:pt x="118" y="1743"/>
                      </a:lnTo>
                      <a:lnTo>
                        <a:pt x="121" y="1748"/>
                      </a:lnTo>
                      <a:lnTo>
                        <a:pt x="123" y="1754"/>
                      </a:lnTo>
                      <a:lnTo>
                        <a:pt x="125" y="1761"/>
                      </a:lnTo>
                      <a:lnTo>
                        <a:pt x="125" y="1768"/>
                      </a:lnTo>
                      <a:lnTo>
                        <a:pt x="125" y="1778"/>
                      </a:lnTo>
                      <a:lnTo>
                        <a:pt x="125" y="1778"/>
                      </a:lnTo>
                      <a:close/>
                      <a:moveTo>
                        <a:pt x="3806" y="1723"/>
                      </a:moveTo>
                      <a:lnTo>
                        <a:pt x="3806" y="1723"/>
                      </a:lnTo>
                      <a:lnTo>
                        <a:pt x="3799" y="1726"/>
                      </a:lnTo>
                      <a:lnTo>
                        <a:pt x="3792" y="1731"/>
                      </a:lnTo>
                      <a:lnTo>
                        <a:pt x="3778" y="1745"/>
                      </a:lnTo>
                      <a:lnTo>
                        <a:pt x="3764" y="1761"/>
                      </a:lnTo>
                      <a:lnTo>
                        <a:pt x="3750" y="1778"/>
                      </a:lnTo>
                      <a:lnTo>
                        <a:pt x="3750" y="1778"/>
                      </a:lnTo>
                      <a:lnTo>
                        <a:pt x="3740" y="1776"/>
                      </a:lnTo>
                      <a:lnTo>
                        <a:pt x="3735" y="1774"/>
                      </a:lnTo>
                      <a:lnTo>
                        <a:pt x="3729" y="1771"/>
                      </a:lnTo>
                      <a:lnTo>
                        <a:pt x="3729" y="1771"/>
                      </a:lnTo>
                      <a:lnTo>
                        <a:pt x="3742" y="1750"/>
                      </a:lnTo>
                      <a:lnTo>
                        <a:pt x="3750" y="1740"/>
                      </a:lnTo>
                      <a:lnTo>
                        <a:pt x="3759" y="1729"/>
                      </a:lnTo>
                      <a:lnTo>
                        <a:pt x="3768" y="1721"/>
                      </a:lnTo>
                      <a:lnTo>
                        <a:pt x="3778" y="1714"/>
                      </a:lnTo>
                      <a:lnTo>
                        <a:pt x="3788" y="1710"/>
                      </a:lnTo>
                      <a:lnTo>
                        <a:pt x="3799" y="1709"/>
                      </a:lnTo>
                      <a:lnTo>
                        <a:pt x="3799" y="1709"/>
                      </a:lnTo>
                      <a:lnTo>
                        <a:pt x="3800" y="1712"/>
                      </a:lnTo>
                      <a:lnTo>
                        <a:pt x="3802" y="1717"/>
                      </a:lnTo>
                      <a:lnTo>
                        <a:pt x="3806" y="1723"/>
                      </a:lnTo>
                      <a:lnTo>
                        <a:pt x="3806" y="1723"/>
                      </a:lnTo>
                      <a:close/>
                      <a:moveTo>
                        <a:pt x="457" y="1778"/>
                      </a:moveTo>
                      <a:lnTo>
                        <a:pt x="457" y="1778"/>
                      </a:lnTo>
                      <a:lnTo>
                        <a:pt x="441" y="1766"/>
                      </a:lnTo>
                      <a:lnTo>
                        <a:pt x="426" y="1750"/>
                      </a:lnTo>
                      <a:lnTo>
                        <a:pt x="410" y="1735"/>
                      </a:lnTo>
                      <a:lnTo>
                        <a:pt x="394" y="1723"/>
                      </a:lnTo>
                      <a:lnTo>
                        <a:pt x="394" y="1723"/>
                      </a:lnTo>
                      <a:lnTo>
                        <a:pt x="403" y="1721"/>
                      </a:lnTo>
                      <a:lnTo>
                        <a:pt x="407" y="1717"/>
                      </a:lnTo>
                      <a:lnTo>
                        <a:pt x="408" y="1714"/>
                      </a:lnTo>
                      <a:lnTo>
                        <a:pt x="408" y="1709"/>
                      </a:lnTo>
                      <a:lnTo>
                        <a:pt x="408" y="1709"/>
                      </a:lnTo>
                      <a:lnTo>
                        <a:pt x="427" y="1716"/>
                      </a:lnTo>
                      <a:lnTo>
                        <a:pt x="436" y="1721"/>
                      </a:lnTo>
                      <a:lnTo>
                        <a:pt x="446" y="1728"/>
                      </a:lnTo>
                      <a:lnTo>
                        <a:pt x="453" y="1736"/>
                      </a:lnTo>
                      <a:lnTo>
                        <a:pt x="458" y="1747"/>
                      </a:lnTo>
                      <a:lnTo>
                        <a:pt x="458" y="1754"/>
                      </a:lnTo>
                      <a:lnTo>
                        <a:pt x="460" y="1761"/>
                      </a:lnTo>
                      <a:lnTo>
                        <a:pt x="458" y="1769"/>
                      </a:lnTo>
                      <a:lnTo>
                        <a:pt x="457" y="1778"/>
                      </a:lnTo>
                      <a:lnTo>
                        <a:pt x="457" y="1778"/>
                      </a:lnTo>
                      <a:close/>
                      <a:moveTo>
                        <a:pt x="3951" y="1716"/>
                      </a:moveTo>
                      <a:lnTo>
                        <a:pt x="3951" y="1716"/>
                      </a:lnTo>
                      <a:lnTo>
                        <a:pt x="3941" y="1716"/>
                      </a:lnTo>
                      <a:lnTo>
                        <a:pt x="3935" y="1719"/>
                      </a:lnTo>
                      <a:lnTo>
                        <a:pt x="3930" y="1723"/>
                      </a:lnTo>
                      <a:lnTo>
                        <a:pt x="3951" y="1681"/>
                      </a:lnTo>
                      <a:lnTo>
                        <a:pt x="3951" y="1716"/>
                      </a:lnTo>
                      <a:close/>
                      <a:moveTo>
                        <a:pt x="277" y="1723"/>
                      </a:moveTo>
                      <a:lnTo>
                        <a:pt x="277" y="1723"/>
                      </a:lnTo>
                      <a:lnTo>
                        <a:pt x="270" y="1721"/>
                      </a:lnTo>
                      <a:lnTo>
                        <a:pt x="263" y="1719"/>
                      </a:lnTo>
                      <a:lnTo>
                        <a:pt x="256" y="1717"/>
                      </a:lnTo>
                      <a:lnTo>
                        <a:pt x="249" y="1716"/>
                      </a:lnTo>
                      <a:lnTo>
                        <a:pt x="249" y="1681"/>
                      </a:lnTo>
                      <a:lnTo>
                        <a:pt x="249" y="1681"/>
                      </a:lnTo>
                      <a:lnTo>
                        <a:pt x="258" y="1691"/>
                      </a:lnTo>
                      <a:lnTo>
                        <a:pt x="266" y="1702"/>
                      </a:lnTo>
                      <a:lnTo>
                        <a:pt x="277" y="1723"/>
                      </a:lnTo>
                      <a:lnTo>
                        <a:pt x="277" y="1723"/>
                      </a:lnTo>
                      <a:close/>
                      <a:moveTo>
                        <a:pt x="4027" y="1743"/>
                      </a:moveTo>
                      <a:lnTo>
                        <a:pt x="4027" y="1743"/>
                      </a:lnTo>
                      <a:lnTo>
                        <a:pt x="4024" y="1747"/>
                      </a:lnTo>
                      <a:lnTo>
                        <a:pt x="4022" y="1752"/>
                      </a:lnTo>
                      <a:lnTo>
                        <a:pt x="4020" y="1757"/>
                      </a:lnTo>
                      <a:lnTo>
                        <a:pt x="4020" y="1757"/>
                      </a:lnTo>
                      <a:lnTo>
                        <a:pt x="4008" y="1748"/>
                      </a:lnTo>
                      <a:lnTo>
                        <a:pt x="3994" y="1735"/>
                      </a:lnTo>
                      <a:lnTo>
                        <a:pt x="3984" y="1721"/>
                      </a:lnTo>
                      <a:lnTo>
                        <a:pt x="3980" y="1714"/>
                      </a:lnTo>
                      <a:lnTo>
                        <a:pt x="3979" y="1709"/>
                      </a:lnTo>
                      <a:lnTo>
                        <a:pt x="3979" y="1674"/>
                      </a:lnTo>
                      <a:lnTo>
                        <a:pt x="3979" y="1674"/>
                      </a:lnTo>
                      <a:lnTo>
                        <a:pt x="3994" y="1691"/>
                      </a:lnTo>
                      <a:lnTo>
                        <a:pt x="4008" y="1709"/>
                      </a:lnTo>
                      <a:lnTo>
                        <a:pt x="4020" y="1726"/>
                      </a:lnTo>
                      <a:lnTo>
                        <a:pt x="4027" y="1743"/>
                      </a:lnTo>
                      <a:lnTo>
                        <a:pt x="4027" y="1743"/>
                      </a:lnTo>
                      <a:close/>
                      <a:moveTo>
                        <a:pt x="180" y="1757"/>
                      </a:moveTo>
                      <a:lnTo>
                        <a:pt x="180" y="1723"/>
                      </a:lnTo>
                      <a:lnTo>
                        <a:pt x="180" y="1723"/>
                      </a:lnTo>
                      <a:lnTo>
                        <a:pt x="187" y="1710"/>
                      </a:lnTo>
                      <a:lnTo>
                        <a:pt x="199" y="1698"/>
                      </a:lnTo>
                      <a:lnTo>
                        <a:pt x="221" y="1674"/>
                      </a:lnTo>
                      <a:lnTo>
                        <a:pt x="221" y="1674"/>
                      </a:lnTo>
                      <a:lnTo>
                        <a:pt x="221" y="1695"/>
                      </a:lnTo>
                      <a:lnTo>
                        <a:pt x="220" y="1705"/>
                      </a:lnTo>
                      <a:lnTo>
                        <a:pt x="216" y="1716"/>
                      </a:lnTo>
                      <a:lnTo>
                        <a:pt x="211" y="1726"/>
                      </a:lnTo>
                      <a:lnTo>
                        <a:pt x="204" y="1736"/>
                      </a:lnTo>
                      <a:lnTo>
                        <a:pt x="194" y="1747"/>
                      </a:lnTo>
                      <a:lnTo>
                        <a:pt x="180" y="1757"/>
                      </a:lnTo>
                      <a:lnTo>
                        <a:pt x="180" y="1757"/>
                      </a:lnTo>
                      <a:close/>
                      <a:moveTo>
                        <a:pt x="4158" y="1653"/>
                      </a:moveTo>
                      <a:lnTo>
                        <a:pt x="4158" y="1653"/>
                      </a:lnTo>
                      <a:lnTo>
                        <a:pt x="4134" y="1676"/>
                      </a:lnTo>
                      <a:lnTo>
                        <a:pt x="4122" y="1688"/>
                      </a:lnTo>
                      <a:lnTo>
                        <a:pt x="4110" y="1695"/>
                      </a:lnTo>
                      <a:lnTo>
                        <a:pt x="4082" y="1688"/>
                      </a:lnTo>
                      <a:lnTo>
                        <a:pt x="4082" y="1688"/>
                      </a:lnTo>
                      <a:lnTo>
                        <a:pt x="4089" y="1678"/>
                      </a:lnTo>
                      <a:lnTo>
                        <a:pt x="4101" y="1667"/>
                      </a:lnTo>
                      <a:lnTo>
                        <a:pt x="4112" y="1660"/>
                      </a:lnTo>
                      <a:lnTo>
                        <a:pt x="4124" y="1653"/>
                      </a:lnTo>
                      <a:lnTo>
                        <a:pt x="4158" y="1653"/>
                      </a:lnTo>
                      <a:close/>
                      <a:moveTo>
                        <a:pt x="526" y="1702"/>
                      </a:moveTo>
                      <a:lnTo>
                        <a:pt x="505" y="1702"/>
                      </a:lnTo>
                      <a:lnTo>
                        <a:pt x="505" y="1702"/>
                      </a:lnTo>
                      <a:lnTo>
                        <a:pt x="507" y="1693"/>
                      </a:lnTo>
                      <a:lnTo>
                        <a:pt x="510" y="1686"/>
                      </a:lnTo>
                      <a:lnTo>
                        <a:pt x="515" y="1678"/>
                      </a:lnTo>
                      <a:lnTo>
                        <a:pt x="522" y="1669"/>
                      </a:lnTo>
                      <a:lnTo>
                        <a:pt x="529" y="1664"/>
                      </a:lnTo>
                      <a:lnTo>
                        <a:pt x="538" y="1659"/>
                      </a:lnTo>
                      <a:lnTo>
                        <a:pt x="545" y="1655"/>
                      </a:lnTo>
                      <a:lnTo>
                        <a:pt x="554" y="1653"/>
                      </a:lnTo>
                      <a:lnTo>
                        <a:pt x="554" y="1653"/>
                      </a:lnTo>
                      <a:lnTo>
                        <a:pt x="554" y="1660"/>
                      </a:lnTo>
                      <a:lnTo>
                        <a:pt x="552" y="1667"/>
                      </a:lnTo>
                      <a:lnTo>
                        <a:pt x="545" y="1678"/>
                      </a:lnTo>
                      <a:lnTo>
                        <a:pt x="536" y="1688"/>
                      </a:lnTo>
                      <a:lnTo>
                        <a:pt x="526" y="1702"/>
                      </a:lnTo>
                      <a:lnTo>
                        <a:pt x="526" y="1702"/>
                      </a:lnTo>
                      <a:close/>
                      <a:moveTo>
                        <a:pt x="76" y="1653"/>
                      </a:moveTo>
                      <a:lnTo>
                        <a:pt x="76" y="1653"/>
                      </a:lnTo>
                      <a:lnTo>
                        <a:pt x="90" y="1660"/>
                      </a:lnTo>
                      <a:lnTo>
                        <a:pt x="102" y="1667"/>
                      </a:lnTo>
                      <a:lnTo>
                        <a:pt x="111" y="1678"/>
                      </a:lnTo>
                      <a:lnTo>
                        <a:pt x="118" y="1688"/>
                      </a:lnTo>
                      <a:lnTo>
                        <a:pt x="118" y="1688"/>
                      </a:lnTo>
                      <a:lnTo>
                        <a:pt x="114" y="1691"/>
                      </a:lnTo>
                      <a:lnTo>
                        <a:pt x="112" y="1693"/>
                      </a:lnTo>
                      <a:lnTo>
                        <a:pt x="107" y="1695"/>
                      </a:lnTo>
                      <a:lnTo>
                        <a:pt x="97" y="1695"/>
                      </a:lnTo>
                      <a:lnTo>
                        <a:pt x="97" y="1695"/>
                      </a:lnTo>
                      <a:lnTo>
                        <a:pt x="92" y="1693"/>
                      </a:lnTo>
                      <a:lnTo>
                        <a:pt x="85" y="1691"/>
                      </a:lnTo>
                      <a:lnTo>
                        <a:pt x="73" y="1681"/>
                      </a:lnTo>
                      <a:lnTo>
                        <a:pt x="61" y="1669"/>
                      </a:lnTo>
                      <a:lnTo>
                        <a:pt x="48" y="1653"/>
                      </a:lnTo>
                      <a:lnTo>
                        <a:pt x="76" y="1653"/>
                      </a:lnTo>
                      <a:close/>
                      <a:moveTo>
                        <a:pt x="3695" y="1702"/>
                      </a:moveTo>
                      <a:lnTo>
                        <a:pt x="3674" y="1702"/>
                      </a:lnTo>
                      <a:lnTo>
                        <a:pt x="3674" y="1702"/>
                      </a:lnTo>
                      <a:lnTo>
                        <a:pt x="3664" y="1690"/>
                      </a:lnTo>
                      <a:lnTo>
                        <a:pt x="3655" y="1676"/>
                      </a:lnTo>
                      <a:lnTo>
                        <a:pt x="3646" y="1662"/>
                      </a:lnTo>
                      <a:lnTo>
                        <a:pt x="3640" y="1646"/>
                      </a:lnTo>
                      <a:lnTo>
                        <a:pt x="3640" y="1646"/>
                      </a:lnTo>
                      <a:lnTo>
                        <a:pt x="3645" y="1650"/>
                      </a:lnTo>
                      <a:lnTo>
                        <a:pt x="3652" y="1652"/>
                      </a:lnTo>
                      <a:lnTo>
                        <a:pt x="3660" y="1657"/>
                      </a:lnTo>
                      <a:lnTo>
                        <a:pt x="3671" y="1660"/>
                      </a:lnTo>
                      <a:lnTo>
                        <a:pt x="3679" y="1667"/>
                      </a:lnTo>
                      <a:lnTo>
                        <a:pt x="3688" y="1676"/>
                      </a:lnTo>
                      <a:lnTo>
                        <a:pt x="3693" y="1688"/>
                      </a:lnTo>
                      <a:lnTo>
                        <a:pt x="3695" y="1695"/>
                      </a:lnTo>
                      <a:lnTo>
                        <a:pt x="3695" y="1702"/>
                      </a:lnTo>
                      <a:lnTo>
                        <a:pt x="3695" y="1702"/>
                      </a:lnTo>
                      <a:close/>
                      <a:moveTo>
                        <a:pt x="3778" y="1653"/>
                      </a:moveTo>
                      <a:lnTo>
                        <a:pt x="3778" y="1653"/>
                      </a:lnTo>
                      <a:lnTo>
                        <a:pt x="3768" y="1674"/>
                      </a:lnTo>
                      <a:lnTo>
                        <a:pt x="3759" y="1685"/>
                      </a:lnTo>
                      <a:lnTo>
                        <a:pt x="3750" y="1695"/>
                      </a:lnTo>
                      <a:lnTo>
                        <a:pt x="3729" y="1695"/>
                      </a:lnTo>
                      <a:lnTo>
                        <a:pt x="3729" y="1674"/>
                      </a:lnTo>
                      <a:lnTo>
                        <a:pt x="3729" y="1674"/>
                      </a:lnTo>
                      <a:lnTo>
                        <a:pt x="3742" y="1664"/>
                      </a:lnTo>
                      <a:lnTo>
                        <a:pt x="3754" y="1653"/>
                      </a:lnTo>
                      <a:lnTo>
                        <a:pt x="3778" y="1640"/>
                      </a:lnTo>
                      <a:lnTo>
                        <a:pt x="3778" y="1653"/>
                      </a:lnTo>
                      <a:close/>
                      <a:moveTo>
                        <a:pt x="477" y="1688"/>
                      </a:moveTo>
                      <a:lnTo>
                        <a:pt x="477" y="1688"/>
                      </a:lnTo>
                      <a:lnTo>
                        <a:pt x="477" y="1690"/>
                      </a:lnTo>
                      <a:lnTo>
                        <a:pt x="476" y="1691"/>
                      </a:lnTo>
                      <a:lnTo>
                        <a:pt x="472" y="1693"/>
                      </a:lnTo>
                      <a:lnTo>
                        <a:pt x="464" y="1695"/>
                      </a:lnTo>
                      <a:lnTo>
                        <a:pt x="464" y="1695"/>
                      </a:lnTo>
                      <a:lnTo>
                        <a:pt x="458" y="1695"/>
                      </a:lnTo>
                      <a:lnTo>
                        <a:pt x="453" y="1693"/>
                      </a:lnTo>
                      <a:lnTo>
                        <a:pt x="446" y="1686"/>
                      </a:lnTo>
                      <a:lnTo>
                        <a:pt x="438" y="1678"/>
                      </a:lnTo>
                      <a:lnTo>
                        <a:pt x="432" y="1667"/>
                      </a:lnTo>
                      <a:lnTo>
                        <a:pt x="426" y="1648"/>
                      </a:lnTo>
                      <a:lnTo>
                        <a:pt x="422" y="1640"/>
                      </a:lnTo>
                      <a:lnTo>
                        <a:pt x="422" y="1640"/>
                      </a:lnTo>
                      <a:lnTo>
                        <a:pt x="427" y="1641"/>
                      </a:lnTo>
                      <a:lnTo>
                        <a:pt x="434" y="1645"/>
                      </a:lnTo>
                      <a:lnTo>
                        <a:pt x="450" y="1655"/>
                      </a:lnTo>
                      <a:lnTo>
                        <a:pt x="465" y="1672"/>
                      </a:lnTo>
                      <a:lnTo>
                        <a:pt x="477" y="1688"/>
                      </a:lnTo>
                      <a:lnTo>
                        <a:pt x="477" y="1688"/>
                      </a:lnTo>
                      <a:close/>
                      <a:moveTo>
                        <a:pt x="3896" y="1716"/>
                      </a:moveTo>
                      <a:lnTo>
                        <a:pt x="3896" y="1716"/>
                      </a:lnTo>
                      <a:lnTo>
                        <a:pt x="3896" y="1717"/>
                      </a:lnTo>
                      <a:lnTo>
                        <a:pt x="3894" y="1719"/>
                      </a:lnTo>
                      <a:lnTo>
                        <a:pt x="3890" y="1721"/>
                      </a:lnTo>
                      <a:lnTo>
                        <a:pt x="3882" y="1723"/>
                      </a:lnTo>
                      <a:lnTo>
                        <a:pt x="3882" y="1723"/>
                      </a:lnTo>
                      <a:lnTo>
                        <a:pt x="3875" y="1721"/>
                      </a:lnTo>
                      <a:lnTo>
                        <a:pt x="3868" y="1719"/>
                      </a:lnTo>
                      <a:lnTo>
                        <a:pt x="3861" y="1716"/>
                      </a:lnTo>
                      <a:lnTo>
                        <a:pt x="3854" y="1709"/>
                      </a:lnTo>
                      <a:lnTo>
                        <a:pt x="3844" y="1697"/>
                      </a:lnTo>
                      <a:lnTo>
                        <a:pt x="3835" y="1679"/>
                      </a:lnTo>
                      <a:lnTo>
                        <a:pt x="3828" y="1664"/>
                      </a:lnTo>
                      <a:lnTo>
                        <a:pt x="3823" y="1650"/>
                      </a:lnTo>
                      <a:lnTo>
                        <a:pt x="3819" y="1633"/>
                      </a:lnTo>
                      <a:lnTo>
                        <a:pt x="3819" y="1633"/>
                      </a:lnTo>
                      <a:lnTo>
                        <a:pt x="3830" y="1636"/>
                      </a:lnTo>
                      <a:lnTo>
                        <a:pt x="3844" y="1643"/>
                      </a:lnTo>
                      <a:lnTo>
                        <a:pt x="3856" y="1653"/>
                      </a:lnTo>
                      <a:lnTo>
                        <a:pt x="3868" y="1664"/>
                      </a:lnTo>
                      <a:lnTo>
                        <a:pt x="3878" y="1676"/>
                      </a:lnTo>
                      <a:lnTo>
                        <a:pt x="3887" y="1690"/>
                      </a:lnTo>
                      <a:lnTo>
                        <a:pt x="3894" y="1702"/>
                      </a:lnTo>
                      <a:lnTo>
                        <a:pt x="3896" y="1716"/>
                      </a:lnTo>
                      <a:lnTo>
                        <a:pt x="3896" y="1716"/>
                      </a:lnTo>
                      <a:close/>
                      <a:moveTo>
                        <a:pt x="332" y="1723"/>
                      </a:moveTo>
                      <a:lnTo>
                        <a:pt x="311" y="1723"/>
                      </a:lnTo>
                      <a:lnTo>
                        <a:pt x="311" y="1723"/>
                      </a:lnTo>
                      <a:lnTo>
                        <a:pt x="310" y="1723"/>
                      </a:lnTo>
                      <a:lnTo>
                        <a:pt x="308" y="1721"/>
                      </a:lnTo>
                      <a:lnTo>
                        <a:pt x="306" y="1717"/>
                      </a:lnTo>
                      <a:lnTo>
                        <a:pt x="304" y="1709"/>
                      </a:lnTo>
                      <a:lnTo>
                        <a:pt x="304" y="1709"/>
                      </a:lnTo>
                      <a:lnTo>
                        <a:pt x="306" y="1698"/>
                      </a:lnTo>
                      <a:lnTo>
                        <a:pt x="311" y="1686"/>
                      </a:lnTo>
                      <a:lnTo>
                        <a:pt x="318" y="1676"/>
                      </a:lnTo>
                      <a:lnTo>
                        <a:pt x="327" y="1665"/>
                      </a:lnTo>
                      <a:lnTo>
                        <a:pt x="339" y="1655"/>
                      </a:lnTo>
                      <a:lnTo>
                        <a:pt x="351" y="1646"/>
                      </a:lnTo>
                      <a:lnTo>
                        <a:pt x="365" y="1640"/>
                      </a:lnTo>
                      <a:lnTo>
                        <a:pt x="381" y="1633"/>
                      </a:lnTo>
                      <a:lnTo>
                        <a:pt x="381" y="1633"/>
                      </a:lnTo>
                      <a:lnTo>
                        <a:pt x="374" y="1650"/>
                      </a:lnTo>
                      <a:lnTo>
                        <a:pt x="365" y="1674"/>
                      </a:lnTo>
                      <a:lnTo>
                        <a:pt x="358" y="1688"/>
                      </a:lnTo>
                      <a:lnTo>
                        <a:pt x="351" y="1702"/>
                      </a:lnTo>
                      <a:lnTo>
                        <a:pt x="343" y="1714"/>
                      </a:lnTo>
                      <a:lnTo>
                        <a:pt x="332" y="1723"/>
                      </a:lnTo>
                      <a:lnTo>
                        <a:pt x="332" y="1723"/>
                      </a:lnTo>
                      <a:close/>
                      <a:moveTo>
                        <a:pt x="152" y="1688"/>
                      </a:moveTo>
                      <a:lnTo>
                        <a:pt x="152" y="1688"/>
                      </a:lnTo>
                      <a:lnTo>
                        <a:pt x="150" y="1685"/>
                      </a:lnTo>
                      <a:lnTo>
                        <a:pt x="149" y="1683"/>
                      </a:lnTo>
                      <a:lnTo>
                        <a:pt x="147" y="1678"/>
                      </a:lnTo>
                      <a:lnTo>
                        <a:pt x="145" y="1667"/>
                      </a:lnTo>
                      <a:lnTo>
                        <a:pt x="145" y="1667"/>
                      </a:lnTo>
                      <a:lnTo>
                        <a:pt x="147" y="1662"/>
                      </a:lnTo>
                      <a:lnTo>
                        <a:pt x="150" y="1655"/>
                      </a:lnTo>
                      <a:lnTo>
                        <a:pt x="161" y="1643"/>
                      </a:lnTo>
                      <a:lnTo>
                        <a:pt x="187" y="1619"/>
                      </a:lnTo>
                      <a:lnTo>
                        <a:pt x="187" y="1619"/>
                      </a:lnTo>
                      <a:lnTo>
                        <a:pt x="185" y="1631"/>
                      </a:lnTo>
                      <a:lnTo>
                        <a:pt x="178" y="1650"/>
                      </a:lnTo>
                      <a:lnTo>
                        <a:pt x="173" y="1662"/>
                      </a:lnTo>
                      <a:lnTo>
                        <a:pt x="166" y="1672"/>
                      </a:lnTo>
                      <a:lnTo>
                        <a:pt x="159" y="1681"/>
                      </a:lnTo>
                      <a:lnTo>
                        <a:pt x="152" y="1688"/>
                      </a:lnTo>
                      <a:lnTo>
                        <a:pt x="152" y="1688"/>
                      </a:lnTo>
                      <a:close/>
                      <a:moveTo>
                        <a:pt x="4048" y="1688"/>
                      </a:moveTo>
                      <a:lnTo>
                        <a:pt x="4048" y="1688"/>
                      </a:lnTo>
                      <a:lnTo>
                        <a:pt x="4041" y="1685"/>
                      </a:lnTo>
                      <a:lnTo>
                        <a:pt x="4032" y="1678"/>
                      </a:lnTo>
                      <a:lnTo>
                        <a:pt x="4025" y="1671"/>
                      </a:lnTo>
                      <a:lnTo>
                        <a:pt x="4020" y="1660"/>
                      </a:lnTo>
                      <a:lnTo>
                        <a:pt x="4015" y="1650"/>
                      </a:lnTo>
                      <a:lnTo>
                        <a:pt x="4013" y="1638"/>
                      </a:lnTo>
                      <a:lnTo>
                        <a:pt x="4011" y="1624"/>
                      </a:lnTo>
                      <a:lnTo>
                        <a:pt x="4013" y="1612"/>
                      </a:lnTo>
                      <a:lnTo>
                        <a:pt x="4013" y="1612"/>
                      </a:lnTo>
                      <a:lnTo>
                        <a:pt x="4032" y="1631"/>
                      </a:lnTo>
                      <a:lnTo>
                        <a:pt x="4043" y="1645"/>
                      </a:lnTo>
                      <a:lnTo>
                        <a:pt x="4055" y="1660"/>
                      </a:lnTo>
                      <a:lnTo>
                        <a:pt x="4048" y="1688"/>
                      </a:lnTo>
                      <a:close/>
                      <a:moveTo>
                        <a:pt x="3986" y="1633"/>
                      </a:moveTo>
                      <a:lnTo>
                        <a:pt x="3986" y="1633"/>
                      </a:lnTo>
                      <a:lnTo>
                        <a:pt x="3975" y="1634"/>
                      </a:lnTo>
                      <a:lnTo>
                        <a:pt x="3965" y="1636"/>
                      </a:lnTo>
                      <a:lnTo>
                        <a:pt x="3954" y="1638"/>
                      </a:lnTo>
                      <a:lnTo>
                        <a:pt x="3944" y="1640"/>
                      </a:lnTo>
                      <a:lnTo>
                        <a:pt x="3944" y="1640"/>
                      </a:lnTo>
                      <a:lnTo>
                        <a:pt x="3947" y="1626"/>
                      </a:lnTo>
                      <a:lnTo>
                        <a:pt x="3954" y="1612"/>
                      </a:lnTo>
                      <a:lnTo>
                        <a:pt x="3965" y="1598"/>
                      </a:lnTo>
                      <a:lnTo>
                        <a:pt x="3977" y="1584"/>
                      </a:lnTo>
                      <a:lnTo>
                        <a:pt x="3989" y="1574"/>
                      </a:lnTo>
                      <a:lnTo>
                        <a:pt x="4003" y="1565"/>
                      </a:lnTo>
                      <a:lnTo>
                        <a:pt x="4018" y="1558"/>
                      </a:lnTo>
                      <a:lnTo>
                        <a:pt x="4027" y="1557"/>
                      </a:lnTo>
                      <a:lnTo>
                        <a:pt x="4034" y="1557"/>
                      </a:lnTo>
                      <a:lnTo>
                        <a:pt x="4034" y="1557"/>
                      </a:lnTo>
                      <a:lnTo>
                        <a:pt x="4027" y="1562"/>
                      </a:lnTo>
                      <a:lnTo>
                        <a:pt x="4018" y="1565"/>
                      </a:lnTo>
                      <a:lnTo>
                        <a:pt x="4010" y="1570"/>
                      </a:lnTo>
                      <a:lnTo>
                        <a:pt x="3999" y="1576"/>
                      </a:lnTo>
                      <a:lnTo>
                        <a:pt x="3991" y="1584"/>
                      </a:lnTo>
                      <a:lnTo>
                        <a:pt x="3987" y="1589"/>
                      </a:lnTo>
                      <a:lnTo>
                        <a:pt x="3986" y="1596"/>
                      </a:lnTo>
                      <a:lnTo>
                        <a:pt x="3984" y="1603"/>
                      </a:lnTo>
                      <a:lnTo>
                        <a:pt x="3984" y="1612"/>
                      </a:lnTo>
                      <a:lnTo>
                        <a:pt x="3984" y="1622"/>
                      </a:lnTo>
                      <a:lnTo>
                        <a:pt x="3986" y="1633"/>
                      </a:lnTo>
                      <a:lnTo>
                        <a:pt x="3986" y="1633"/>
                      </a:lnTo>
                      <a:close/>
                      <a:moveTo>
                        <a:pt x="256" y="1619"/>
                      </a:moveTo>
                      <a:lnTo>
                        <a:pt x="256" y="1640"/>
                      </a:lnTo>
                      <a:lnTo>
                        <a:pt x="256" y="1640"/>
                      </a:lnTo>
                      <a:lnTo>
                        <a:pt x="244" y="1640"/>
                      </a:lnTo>
                      <a:lnTo>
                        <a:pt x="234" y="1638"/>
                      </a:lnTo>
                      <a:lnTo>
                        <a:pt x="227" y="1636"/>
                      </a:lnTo>
                      <a:lnTo>
                        <a:pt x="223" y="1631"/>
                      </a:lnTo>
                      <a:lnTo>
                        <a:pt x="220" y="1627"/>
                      </a:lnTo>
                      <a:lnTo>
                        <a:pt x="218" y="1621"/>
                      </a:lnTo>
                      <a:lnTo>
                        <a:pt x="218" y="1608"/>
                      </a:lnTo>
                      <a:lnTo>
                        <a:pt x="216" y="1596"/>
                      </a:lnTo>
                      <a:lnTo>
                        <a:pt x="214" y="1589"/>
                      </a:lnTo>
                      <a:lnTo>
                        <a:pt x="211" y="1584"/>
                      </a:lnTo>
                      <a:lnTo>
                        <a:pt x="204" y="1581"/>
                      </a:lnTo>
                      <a:lnTo>
                        <a:pt x="197" y="1579"/>
                      </a:lnTo>
                      <a:lnTo>
                        <a:pt x="187" y="1577"/>
                      </a:lnTo>
                      <a:lnTo>
                        <a:pt x="173" y="1577"/>
                      </a:lnTo>
                      <a:lnTo>
                        <a:pt x="173" y="1557"/>
                      </a:lnTo>
                      <a:lnTo>
                        <a:pt x="173" y="1557"/>
                      </a:lnTo>
                      <a:lnTo>
                        <a:pt x="180" y="1558"/>
                      </a:lnTo>
                      <a:lnTo>
                        <a:pt x="190" y="1562"/>
                      </a:lnTo>
                      <a:lnTo>
                        <a:pt x="204" y="1569"/>
                      </a:lnTo>
                      <a:lnTo>
                        <a:pt x="218" y="1577"/>
                      </a:lnTo>
                      <a:lnTo>
                        <a:pt x="230" y="1588"/>
                      </a:lnTo>
                      <a:lnTo>
                        <a:pt x="242" y="1598"/>
                      </a:lnTo>
                      <a:lnTo>
                        <a:pt x="251" y="1608"/>
                      </a:lnTo>
                      <a:lnTo>
                        <a:pt x="256" y="1619"/>
                      </a:lnTo>
                      <a:lnTo>
                        <a:pt x="256" y="1619"/>
                      </a:lnTo>
                      <a:close/>
                      <a:moveTo>
                        <a:pt x="3909" y="1619"/>
                      </a:moveTo>
                      <a:lnTo>
                        <a:pt x="3909" y="1619"/>
                      </a:lnTo>
                      <a:lnTo>
                        <a:pt x="3909" y="1631"/>
                      </a:lnTo>
                      <a:lnTo>
                        <a:pt x="3906" y="1636"/>
                      </a:lnTo>
                      <a:lnTo>
                        <a:pt x="3902" y="1640"/>
                      </a:lnTo>
                      <a:lnTo>
                        <a:pt x="3902" y="1640"/>
                      </a:lnTo>
                      <a:lnTo>
                        <a:pt x="3883" y="1626"/>
                      </a:lnTo>
                      <a:lnTo>
                        <a:pt x="3864" y="1607"/>
                      </a:lnTo>
                      <a:lnTo>
                        <a:pt x="3854" y="1598"/>
                      </a:lnTo>
                      <a:lnTo>
                        <a:pt x="3847" y="1588"/>
                      </a:lnTo>
                      <a:lnTo>
                        <a:pt x="3842" y="1579"/>
                      </a:lnTo>
                      <a:lnTo>
                        <a:pt x="3840" y="1570"/>
                      </a:lnTo>
                      <a:lnTo>
                        <a:pt x="3840" y="1550"/>
                      </a:lnTo>
                      <a:lnTo>
                        <a:pt x="3840" y="1550"/>
                      </a:lnTo>
                      <a:lnTo>
                        <a:pt x="3866" y="1563"/>
                      </a:lnTo>
                      <a:lnTo>
                        <a:pt x="3877" y="1572"/>
                      </a:lnTo>
                      <a:lnTo>
                        <a:pt x="3889" y="1579"/>
                      </a:lnTo>
                      <a:lnTo>
                        <a:pt x="3897" y="1588"/>
                      </a:lnTo>
                      <a:lnTo>
                        <a:pt x="3904" y="1596"/>
                      </a:lnTo>
                      <a:lnTo>
                        <a:pt x="3908" y="1607"/>
                      </a:lnTo>
                      <a:lnTo>
                        <a:pt x="3909" y="1619"/>
                      </a:lnTo>
                      <a:lnTo>
                        <a:pt x="3909" y="1619"/>
                      </a:lnTo>
                      <a:close/>
                      <a:moveTo>
                        <a:pt x="304" y="1640"/>
                      </a:moveTo>
                      <a:lnTo>
                        <a:pt x="304" y="1640"/>
                      </a:lnTo>
                      <a:lnTo>
                        <a:pt x="301" y="1636"/>
                      </a:lnTo>
                      <a:lnTo>
                        <a:pt x="296" y="1634"/>
                      </a:lnTo>
                      <a:lnTo>
                        <a:pt x="291" y="1633"/>
                      </a:lnTo>
                      <a:lnTo>
                        <a:pt x="291" y="1612"/>
                      </a:lnTo>
                      <a:lnTo>
                        <a:pt x="291" y="1612"/>
                      </a:lnTo>
                      <a:lnTo>
                        <a:pt x="298" y="1601"/>
                      </a:lnTo>
                      <a:lnTo>
                        <a:pt x="306" y="1591"/>
                      </a:lnTo>
                      <a:lnTo>
                        <a:pt x="315" y="1581"/>
                      </a:lnTo>
                      <a:lnTo>
                        <a:pt x="327" y="1570"/>
                      </a:lnTo>
                      <a:lnTo>
                        <a:pt x="337" y="1562"/>
                      </a:lnTo>
                      <a:lnTo>
                        <a:pt x="348" y="1555"/>
                      </a:lnTo>
                      <a:lnTo>
                        <a:pt x="358" y="1551"/>
                      </a:lnTo>
                      <a:lnTo>
                        <a:pt x="367" y="1550"/>
                      </a:lnTo>
                      <a:lnTo>
                        <a:pt x="367" y="1550"/>
                      </a:lnTo>
                      <a:lnTo>
                        <a:pt x="362" y="1557"/>
                      </a:lnTo>
                      <a:lnTo>
                        <a:pt x="356" y="1567"/>
                      </a:lnTo>
                      <a:lnTo>
                        <a:pt x="346" y="1591"/>
                      </a:lnTo>
                      <a:lnTo>
                        <a:pt x="339" y="1605"/>
                      </a:lnTo>
                      <a:lnTo>
                        <a:pt x="330" y="1619"/>
                      </a:lnTo>
                      <a:lnTo>
                        <a:pt x="318" y="1631"/>
                      </a:lnTo>
                      <a:lnTo>
                        <a:pt x="311" y="1636"/>
                      </a:lnTo>
                      <a:lnTo>
                        <a:pt x="304" y="1640"/>
                      </a:lnTo>
                      <a:lnTo>
                        <a:pt x="304" y="1640"/>
                      </a:lnTo>
                      <a:close/>
                      <a:moveTo>
                        <a:pt x="3729" y="1577"/>
                      </a:moveTo>
                      <a:lnTo>
                        <a:pt x="3729" y="1577"/>
                      </a:lnTo>
                      <a:lnTo>
                        <a:pt x="3728" y="1589"/>
                      </a:lnTo>
                      <a:lnTo>
                        <a:pt x="3726" y="1601"/>
                      </a:lnTo>
                      <a:lnTo>
                        <a:pt x="3716" y="1633"/>
                      </a:lnTo>
                      <a:lnTo>
                        <a:pt x="3716" y="1633"/>
                      </a:lnTo>
                      <a:lnTo>
                        <a:pt x="3712" y="1633"/>
                      </a:lnTo>
                      <a:lnTo>
                        <a:pt x="3707" y="1636"/>
                      </a:lnTo>
                      <a:lnTo>
                        <a:pt x="3702" y="1640"/>
                      </a:lnTo>
                      <a:lnTo>
                        <a:pt x="3702" y="1640"/>
                      </a:lnTo>
                      <a:lnTo>
                        <a:pt x="3700" y="1634"/>
                      </a:lnTo>
                      <a:lnTo>
                        <a:pt x="3695" y="1627"/>
                      </a:lnTo>
                      <a:lnTo>
                        <a:pt x="3690" y="1619"/>
                      </a:lnTo>
                      <a:lnTo>
                        <a:pt x="3688" y="1612"/>
                      </a:lnTo>
                      <a:lnTo>
                        <a:pt x="3688" y="1605"/>
                      </a:lnTo>
                      <a:lnTo>
                        <a:pt x="3688" y="1605"/>
                      </a:lnTo>
                      <a:lnTo>
                        <a:pt x="3690" y="1600"/>
                      </a:lnTo>
                      <a:lnTo>
                        <a:pt x="3691" y="1593"/>
                      </a:lnTo>
                      <a:lnTo>
                        <a:pt x="3700" y="1576"/>
                      </a:lnTo>
                      <a:lnTo>
                        <a:pt x="3723" y="1543"/>
                      </a:lnTo>
                      <a:lnTo>
                        <a:pt x="3723" y="1543"/>
                      </a:lnTo>
                      <a:lnTo>
                        <a:pt x="3726" y="1548"/>
                      </a:lnTo>
                      <a:lnTo>
                        <a:pt x="3729" y="1555"/>
                      </a:lnTo>
                      <a:lnTo>
                        <a:pt x="3729" y="1577"/>
                      </a:lnTo>
                      <a:lnTo>
                        <a:pt x="3729" y="1577"/>
                      </a:lnTo>
                      <a:close/>
                      <a:moveTo>
                        <a:pt x="4082" y="1626"/>
                      </a:moveTo>
                      <a:lnTo>
                        <a:pt x="4082" y="1598"/>
                      </a:lnTo>
                      <a:lnTo>
                        <a:pt x="4082" y="1598"/>
                      </a:lnTo>
                      <a:lnTo>
                        <a:pt x="4089" y="1581"/>
                      </a:lnTo>
                      <a:lnTo>
                        <a:pt x="4101" y="1563"/>
                      </a:lnTo>
                      <a:lnTo>
                        <a:pt x="4115" y="1548"/>
                      </a:lnTo>
                      <a:lnTo>
                        <a:pt x="4131" y="1536"/>
                      </a:lnTo>
                      <a:lnTo>
                        <a:pt x="4131" y="1536"/>
                      </a:lnTo>
                      <a:lnTo>
                        <a:pt x="4133" y="1543"/>
                      </a:lnTo>
                      <a:lnTo>
                        <a:pt x="4131" y="1553"/>
                      </a:lnTo>
                      <a:lnTo>
                        <a:pt x="4127" y="1565"/>
                      </a:lnTo>
                      <a:lnTo>
                        <a:pt x="4122" y="1577"/>
                      </a:lnTo>
                      <a:lnTo>
                        <a:pt x="4115" y="1591"/>
                      </a:lnTo>
                      <a:lnTo>
                        <a:pt x="4105" y="1605"/>
                      </a:lnTo>
                      <a:lnTo>
                        <a:pt x="4094" y="1617"/>
                      </a:lnTo>
                      <a:lnTo>
                        <a:pt x="4082" y="1626"/>
                      </a:lnTo>
                      <a:lnTo>
                        <a:pt x="4082" y="1626"/>
                      </a:lnTo>
                      <a:close/>
                      <a:moveTo>
                        <a:pt x="512" y="1598"/>
                      </a:moveTo>
                      <a:lnTo>
                        <a:pt x="512" y="1626"/>
                      </a:lnTo>
                      <a:lnTo>
                        <a:pt x="512" y="1626"/>
                      </a:lnTo>
                      <a:lnTo>
                        <a:pt x="509" y="1627"/>
                      </a:lnTo>
                      <a:lnTo>
                        <a:pt x="505" y="1629"/>
                      </a:lnTo>
                      <a:lnTo>
                        <a:pt x="502" y="1634"/>
                      </a:lnTo>
                      <a:lnTo>
                        <a:pt x="498" y="1640"/>
                      </a:lnTo>
                      <a:lnTo>
                        <a:pt x="498" y="1640"/>
                      </a:lnTo>
                      <a:lnTo>
                        <a:pt x="490" y="1631"/>
                      </a:lnTo>
                      <a:lnTo>
                        <a:pt x="483" y="1624"/>
                      </a:lnTo>
                      <a:lnTo>
                        <a:pt x="477" y="1615"/>
                      </a:lnTo>
                      <a:lnTo>
                        <a:pt x="474" y="1608"/>
                      </a:lnTo>
                      <a:lnTo>
                        <a:pt x="472" y="1600"/>
                      </a:lnTo>
                      <a:lnTo>
                        <a:pt x="471" y="1593"/>
                      </a:lnTo>
                      <a:lnTo>
                        <a:pt x="471" y="1577"/>
                      </a:lnTo>
                      <a:lnTo>
                        <a:pt x="471" y="1577"/>
                      </a:lnTo>
                      <a:lnTo>
                        <a:pt x="472" y="1563"/>
                      </a:lnTo>
                      <a:lnTo>
                        <a:pt x="474" y="1553"/>
                      </a:lnTo>
                      <a:lnTo>
                        <a:pt x="476" y="1544"/>
                      </a:lnTo>
                      <a:lnTo>
                        <a:pt x="477" y="1536"/>
                      </a:lnTo>
                      <a:lnTo>
                        <a:pt x="477" y="1536"/>
                      </a:lnTo>
                      <a:lnTo>
                        <a:pt x="500" y="1567"/>
                      </a:lnTo>
                      <a:lnTo>
                        <a:pt x="509" y="1582"/>
                      </a:lnTo>
                      <a:lnTo>
                        <a:pt x="510" y="1589"/>
                      </a:lnTo>
                      <a:lnTo>
                        <a:pt x="512" y="1598"/>
                      </a:lnTo>
                      <a:lnTo>
                        <a:pt x="512" y="1598"/>
                      </a:lnTo>
                      <a:close/>
                      <a:moveTo>
                        <a:pt x="125" y="1619"/>
                      </a:moveTo>
                      <a:lnTo>
                        <a:pt x="125" y="1619"/>
                      </a:lnTo>
                      <a:lnTo>
                        <a:pt x="121" y="1622"/>
                      </a:lnTo>
                      <a:lnTo>
                        <a:pt x="119" y="1627"/>
                      </a:lnTo>
                      <a:lnTo>
                        <a:pt x="118" y="1633"/>
                      </a:lnTo>
                      <a:lnTo>
                        <a:pt x="118" y="1633"/>
                      </a:lnTo>
                      <a:lnTo>
                        <a:pt x="102" y="1614"/>
                      </a:lnTo>
                      <a:lnTo>
                        <a:pt x="86" y="1591"/>
                      </a:lnTo>
                      <a:lnTo>
                        <a:pt x="74" y="1572"/>
                      </a:lnTo>
                      <a:lnTo>
                        <a:pt x="71" y="1563"/>
                      </a:lnTo>
                      <a:lnTo>
                        <a:pt x="69" y="1557"/>
                      </a:lnTo>
                      <a:lnTo>
                        <a:pt x="69" y="1536"/>
                      </a:lnTo>
                      <a:lnTo>
                        <a:pt x="69" y="1536"/>
                      </a:lnTo>
                      <a:lnTo>
                        <a:pt x="80" y="1541"/>
                      </a:lnTo>
                      <a:lnTo>
                        <a:pt x="88" y="1548"/>
                      </a:lnTo>
                      <a:lnTo>
                        <a:pt x="97" y="1560"/>
                      </a:lnTo>
                      <a:lnTo>
                        <a:pt x="106" y="1572"/>
                      </a:lnTo>
                      <a:lnTo>
                        <a:pt x="118" y="1598"/>
                      </a:lnTo>
                      <a:lnTo>
                        <a:pt x="125" y="1619"/>
                      </a:lnTo>
                      <a:lnTo>
                        <a:pt x="125" y="1619"/>
                      </a:lnTo>
                      <a:close/>
                      <a:moveTo>
                        <a:pt x="131" y="1550"/>
                      </a:moveTo>
                      <a:lnTo>
                        <a:pt x="131" y="1550"/>
                      </a:lnTo>
                      <a:lnTo>
                        <a:pt x="116" y="1532"/>
                      </a:lnTo>
                      <a:lnTo>
                        <a:pt x="102" y="1513"/>
                      </a:lnTo>
                      <a:lnTo>
                        <a:pt x="88" y="1494"/>
                      </a:lnTo>
                      <a:lnTo>
                        <a:pt x="76" y="1474"/>
                      </a:lnTo>
                      <a:lnTo>
                        <a:pt x="76" y="1474"/>
                      </a:lnTo>
                      <a:lnTo>
                        <a:pt x="86" y="1480"/>
                      </a:lnTo>
                      <a:lnTo>
                        <a:pt x="95" y="1487"/>
                      </a:lnTo>
                      <a:lnTo>
                        <a:pt x="104" y="1496"/>
                      </a:lnTo>
                      <a:lnTo>
                        <a:pt x="112" y="1506"/>
                      </a:lnTo>
                      <a:lnTo>
                        <a:pt x="118" y="1517"/>
                      </a:lnTo>
                      <a:lnTo>
                        <a:pt x="125" y="1527"/>
                      </a:lnTo>
                      <a:lnTo>
                        <a:pt x="128" y="1539"/>
                      </a:lnTo>
                      <a:lnTo>
                        <a:pt x="131" y="1550"/>
                      </a:lnTo>
                      <a:lnTo>
                        <a:pt x="131" y="1550"/>
                      </a:lnTo>
                      <a:close/>
                      <a:moveTo>
                        <a:pt x="4069" y="1557"/>
                      </a:moveTo>
                      <a:lnTo>
                        <a:pt x="4069" y="1557"/>
                      </a:lnTo>
                      <a:lnTo>
                        <a:pt x="4069" y="1553"/>
                      </a:lnTo>
                      <a:lnTo>
                        <a:pt x="4069" y="1548"/>
                      </a:lnTo>
                      <a:lnTo>
                        <a:pt x="4072" y="1536"/>
                      </a:lnTo>
                      <a:lnTo>
                        <a:pt x="4077" y="1522"/>
                      </a:lnTo>
                      <a:lnTo>
                        <a:pt x="4088" y="1508"/>
                      </a:lnTo>
                      <a:lnTo>
                        <a:pt x="4098" y="1496"/>
                      </a:lnTo>
                      <a:lnTo>
                        <a:pt x="4108" y="1484"/>
                      </a:lnTo>
                      <a:lnTo>
                        <a:pt x="4120" y="1474"/>
                      </a:lnTo>
                      <a:lnTo>
                        <a:pt x="4131" y="1467"/>
                      </a:lnTo>
                      <a:lnTo>
                        <a:pt x="4131" y="1467"/>
                      </a:lnTo>
                      <a:lnTo>
                        <a:pt x="4119" y="1489"/>
                      </a:lnTo>
                      <a:lnTo>
                        <a:pt x="4103" y="1512"/>
                      </a:lnTo>
                      <a:lnTo>
                        <a:pt x="4069" y="1557"/>
                      </a:lnTo>
                      <a:lnTo>
                        <a:pt x="4069" y="1557"/>
                      </a:lnTo>
                      <a:close/>
                      <a:moveTo>
                        <a:pt x="3986" y="1543"/>
                      </a:moveTo>
                      <a:lnTo>
                        <a:pt x="3986" y="1543"/>
                      </a:lnTo>
                      <a:lnTo>
                        <a:pt x="3975" y="1541"/>
                      </a:lnTo>
                      <a:lnTo>
                        <a:pt x="3965" y="1539"/>
                      </a:lnTo>
                      <a:lnTo>
                        <a:pt x="3958" y="1536"/>
                      </a:lnTo>
                      <a:lnTo>
                        <a:pt x="3958" y="1536"/>
                      </a:lnTo>
                      <a:lnTo>
                        <a:pt x="3963" y="1520"/>
                      </a:lnTo>
                      <a:lnTo>
                        <a:pt x="3970" y="1508"/>
                      </a:lnTo>
                      <a:lnTo>
                        <a:pt x="3980" y="1496"/>
                      </a:lnTo>
                      <a:lnTo>
                        <a:pt x="3992" y="1486"/>
                      </a:lnTo>
                      <a:lnTo>
                        <a:pt x="4006" y="1477"/>
                      </a:lnTo>
                      <a:lnTo>
                        <a:pt x="4020" y="1472"/>
                      </a:lnTo>
                      <a:lnTo>
                        <a:pt x="4034" y="1468"/>
                      </a:lnTo>
                      <a:lnTo>
                        <a:pt x="4048" y="1467"/>
                      </a:lnTo>
                      <a:lnTo>
                        <a:pt x="4048" y="1467"/>
                      </a:lnTo>
                      <a:lnTo>
                        <a:pt x="4036" y="1487"/>
                      </a:lnTo>
                      <a:lnTo>
                        <a:pt x="4022" y="1506"/>
                      </a:lnTo>
                      <a:lnTo>
                        <a:pt x="4005" y="1525"/>
                      </a:lnTo>
                      <a:lnTo>
                        <a:pt x="3986" y="1543"/>
                      </a:lnTo>
                      <a:lnTo>
                        <a:pt x="3986" y="1543"/>
                      </a:lnTo>
                      <a:close/>
                      <a:moveTo>
                        <a:pt x="242" y="1536"/>
                      </a:moveTo>
                      <a:lnTo>
                        <a:pt x="242" y="1536"/>
                      </a:lnTo>
                      <a:lnTo>
                        <a:pt x="239" y="1539"/>
                      </a:lnTo>
                      <a:lnTo>
                        <a:pt x="237" y="1541"/>
                      </a:lnTo>
                      <a:lnTo>
                        <a:pt x="232" y="1543"/>
                      </a:lnTo>
                      <a:lnTo>
                        <a:pt x="221" y="1543"/>
                      </a:lnTo>
                      <a:lnTo>
                        <a:pt x="221" y="1543"/>
                      </a:lnTo>
                      <a:lnTo>
                        <a:pt x="216" y="1543"/>
                      </a:lnTo>
                      <a:lnTo>
                        <a:pt x="211" y="1539"/>
                      </a:lnTo>
                      <a:lnTo>
                        <a:pt x="201" y="1532"/>
                      </a:lnTo>
                      <a:lnTo>
                        <a:pt x="190" y="1522"/>
                      </a:lnTo>
                      <a:lnTo>
                        <a:pt x="180" y="1510"/>
                      </a:lnTo>
                      <a:lnTo>
                        <a:pt x="171" y="1496"/>
                      </a:lnTo>
                      <a:lnTo>
                        <a:pt x="164" y="1484"/>
                      </a:lnTo>
                      <a:lnTo>
                        <a:pt x="161" y="1474"/>
                      </a:lnTo>
                      <a:lnTo>
                        <a:pt x="159" y="1467"/>
                      </a:lnTo>
                      <a:lnTo>
                        <a:pt x="159" y="1467"/>
                      </a:lnTo>
                      <a:lnTo>
                        <a:pt x="166" y="1468"/>
                      </a:lnTo>
                      <a:lnTo>
                        <a:pt x="176" y="1472"/>
                      </a:lnTo>
                      <a:lnTo>
                        <a:pt x="190" y="1477"/>
                      </a:lnTo>
                      <a:lnTo>
                        <a:pt x="204" y="1486"/>
                      </a:lnTo>
                      <a:lnTo>
                        <a:pt x="216" y="1496"/>
                      </a:lnTo>
                      <a:lnTo>
                        <a:pt x="228" y="1508"/>
                      </a:lnTo>
                      <a:lnTo>
                        <a:pt x="237" y="1520"/>
                      </a:lnTo>
                      <a:lnTo>
                        <a:pt x="240" y="1529"/>
                      </a:lnTo>
                      <a:lnTo>
                        <a:pt x="242" y="1536"/>
                      </a:lnTo>
                      <a:lnTo>
                        <a:pt x="242" y="1536"/>
                      </a:lnTo>
                      <a:close/>
                      <a:moveTo>
                        <a:pt x="3930" y="1536"/>
                      </a:moveTo>
                      <a:lnTo>
                        <a:pt x="3916" y="1550"/>
                      </a:lnTo>
                      <a:lnTo>
                        <a:pt x="3916" y="1550"/>
                      </a:lnTo>
                      <a:lnTo>
                        <a:pt x="3902" y="1541"/>
                      </a:lnTo>
                      <a:lnTo>
                        <a:pt x="3889" y="1531"/>
                      </a:lnTo>
                      <a:lnTo>
                        <a:pt x="3878" y="1518"/>
                      </a:lnTo>
                      <a:lnTo>
                        <a:pt x="3870" y="1506"/>
                      </a:lnTo>
                      <a:lnTo>
                        <a:pt x="3863" y="1494"/>
                      </a:lnTo>
                      <a:lnTo>
                        <a:pt x="3857" y="1482"/>
                      </a:lnTo>
                      <a:lnTo>
                        <a:pt x="3856" y="1470"/>
                      </a:lnTo>
                      <a:lnTo>
                        <a:pt x="3854" y="1460"/>
                      </a:lnTo>
                      <a:lnTo>
                        <a:pt x="3854" y="1460"/>
                      </a:lnTo>
                      <a:lnTo>
                        <a:pt x="3866" y="1463"/>
                      </a:lnTo>
                      <a:lnTo>
                        <a:pt x="3880" y="1468"/>
                      </a:lnTo>
                      <a:lnTo>
                        <a:pt x="3892" y="1475"/>
                      </a:lnTo>
                      <a:lnTo>
                        <a:pt x="3902" y="1484"/>
                      </a:lnTo>
                      <a:lnTo>
                        <a:pt x="3913" y="1496"/>
                      </a:lnTo>
                      <a:lnTo>
                        <a:pt x="3920" y="1508"/>
                      </a:lnTo>
                      <a:lnTo>
                        <a:pt x="3927" y="1520"/>
                      </a:lnTo>
                      <a:lnTo>
                        <a:pt x="3930" y="1536"/>
                      </a:lnTo>
                      <a:lnTo>
                        <a:pt x="3930" y="1536"/>
                      </a:lnTo>
                      <a:close/>
                      <a:moveTo>
                        <a:pt x="284" y="1550"/>
                      </a:moveTo>
                      <a:lnTo>
                        <a:pt x="284" y="1550"/>
                      </a:lnTo>
                      <a:lnTo>
                        <a:pt x="280" y="1546"/>
                      </a:lnTo>
                      <a:lnTo>
                        <a:pt x="279" y="1541"/>
                      </a:lnTo>
                      <a:lnTo>
                        <a:pt x="277" y="1529"/>
                      </a:lnTo>
                      <a:lnTo>
                        <a:pt x="277" y="1529"/>
                      </a:lnTo>
                      <a:lnTo>
                        <a:pt x="279" y="1518"/>
                      </a:lnTo>
                      <a:lnTo>
                        <a:pt x="282" y="1506"/>
                      </a:lnTo>
                      <a:lnTo>
                        <a:pt x="287" y="1494"/>
                      </a:lnTo>
                      <a:lnTo>
                        <a:pt x="296" y="1484"/>
                      </a:lnTo>
                      <a:lnTo>
                        <a:pt x="306" y="1474"/>
                      </a:lnTo>
                      <a:lnTo>
                        <a:pt x="318" y="1467"/>
                      </a:lnTo>
                      <a:lnTo>
                        <a:pt x="330" y="1461"/>
                      </a:lnTo>
                      <a:lnTo>
                        <a:pt x="346" y="1460"/>
                      </a:lnTo>
                      <a:lnTo>
                        <a:pt x="346" y="1460"/>
                      </a:lnTo>
                      <a:lnTo>
                        <a:pt x="336" y="1484"/>
                      </a:lnTo>
                      <a:lnTo>
                        <a:pt x="325" y="1510"/>
                      </a:lnTo>
                      <a:lnTo>
                        <a:pt x="318" y="1522"/>
                      </a:lnTo>
                      <a:lnTo>
                        <a:pt x="310" y="1534"/>
                      </a:lnTo>
                      <a:lnTo>
                        <a:pt x="298" y="1543"/>
                      </a:lnTo>
                      <a:lnTo>
                        <a:pt x="284" y="1550"/>
                      </a:lnTo>
                      <a:lnTo>
                        <a:pt x="284" y="1550"/>
                      </a:lnTo>
                      <a:close/>
                      <a:moveTo>
                        <a:pt x="3826" y="1501"/>
                      </a:moveTo>
                      <a:lnTo>
                        <a:pt x="3806" y="1501"/>
                      </a:lnTo>
                      <a:lnTo>
                        <a:pt x="3806" y="1501"/>
                      </a:lnTo>
                      <a:lnTo>
                        <a:pt x="3807" y="1543"/>
                      </a:lnTo>
                      <a:lnTo>
                        <a:pt x="3809" y="1563"/>
                      </a:lnTo>
                      <a:lnTo>
                        <a:pt x="3813" y="1584"/>
                      </a:lnTo>
                      <a:lnTo>
                        <a:pt x="3813" y="1584"/>
                      </a:lnTo>
                      <a:lnTo>
                        <a:pt x="3788" y="1595"/>
                      </a:lnTo>
                      <a:lnTo>
                        <a:pt x="3764" y="1605"/>
                      </a:lnTo>
                      <a:lnTo>
                        <a:pt x="3764" y="1605"/>
                      </a:lnTo>
                      <a:lnTo>
                        <a:pt x="3762" y="1581"/>
                      </a:lnTo>
                      <a:lnTo>
                        <a:pt x="3757" y="1551"/>
                      </a:lnTo>
                      <a:lnTo>
                        <a:pt x="3752" y="1525"/>
                      </a:lnTo>
                      <a:lnTo>
                        <a:pt x="3750" y="1508"/>
                      </a:lnTo>
                      <a:lnTo>
                        <a:pt x="3750" y="1508"/>
                      </a:lnTo>
                      <a:lnTo>
                        <a:pt x="3752" y="1496"/>
                      </a:lnTo>
                      <a:lnTo>
                        <a:pt x="3755" y="1489"/>
                      </a:lnTo>
                      <a:lnTo>
                        <a:pt x="3759" y="1484"/>
                      </a:lnTo>
                      <a:lnTo>
                        <a:pt x="3764" y="1480"/>
                      </a:lnTo>
                      <a:lnTo>
                        <a:pt x="3764" y="1480"/>
                      </a:lnTo>
                      <a:lnTo>
                        <a:pt x="3768" y="1503"/>
                      </a:lnTo>
                      <a:lnTo>
                        <a:pt x="3769" y="1525"/>
                      </a:lnTo>
                      <a:lnTo>
                        <a:pt x="3768" y="1551"/>
                      </a:lnTo>
                      <a:lnTo>
                        <a:pt x="3764" y="1577"/>
                      </a:lnTo>
                      <a:lnTo>
                        <a:pt x="3792" y="1577"/>
                      </a:lnTo>
                      <a:lnTo>
                        <a:pt x="3792" y="1577"/>
                      </a:lnTo>
                      <a:lnTo>
                        <a:pt x="3795" y="1546"/>
                      </a:lnTo>
                      <a:lnTo>
                        <a:pt x="3797" y="1515"/>
                      </a:lnTo>
                      <a:lnTo>
                        <a:pt x="3795" y="1484"/>
                      </a:lnTo>
                      <a:lnTo>
                        <a:pt x="3792" y="1453"/>
                      </a:lnTo>
                      <a:lnTo>
                        <a:pt x="3826" y="1418"/>
                      </a:lnTo>
                      <a:lnTo>
                        <a:pt x="3826" y="1501"/>
                      </a:lnTo>
                      <a:close/>
                      <a:moveTo>
                        <a:pt x="401" y="1446"/>
                      </a:moveTo>
                      <a:lnTo>
                        <a:pt x="401" y="1446"/>
                      </a:lnTo>
                      <a:lnTo>
                        <a:pt x="403" y="1508"/>
                      </a:lnTo>
                      <a:lnTo>
                        <a:pt x="405" y="1539"/>
                      </a:lnTo>
                      <a:lnTo>
                        <a:pt x="408" y="1570"/>
                      </a:lnTo>
                      <a:lnTo>
                        <a:pt x="436" y="1570"/>
                      </a:lnTo>
                      <a:lnTo>
                        <a:pt x="436" y="1570"/>
                      </a:lnTo>
                      <a:lnTo>
                        <a:pt x="432" y="1567"/>
                      </a:lnTo>
                      <a:lnTo>
                        <a:pt x="429" y="1562"/>
                      </a:lnTo>
                      <a:lnTo>
                        <a:pt x="426" y="1550"/>
                      </a:lnTo>
                      <a:lnTo>
                        <a:pt x="426" y="1538"/>
                      </a:lnTo>
                      <a:lnTo>
                        <a:pt x="427" y="1524"/>
                      </a:lnTo>
                      <a:lnTo>
                        <a:pt x="429" y="1512"/>
                      </a:lnTo>
                      <a:lnTo>
                        <a:pt x="432" y="1499"/>
                      </a:lnTo>
                      <a:lnTo>
                        <a:pt x="438" y="1493"/>
                      </a:lnTo>
                      <a:lnTo>
                        <a:pt x="443" y="1487"/>
                      </a:lnTo>
                      <a:lnTo>
                        <a:pt x="443" y="1487"/>
                      </a:lnTo>
                      <a:lnTo>
                        <a:pt x="445" y="1501"/>
                      </a:lnTo>
                      <a:lnTo>
                        <a:pt x="445" y="1515"/>
                      </a:lnTo>
                      <a:lnTo>
                        <a:pt x="443" y="1543"/>
                      </a:lnTo>
                      <a:lnTo>
                        <a:pt x="441" y="1574"/>
                      </a:lnTo>
                      <a:lnTo>
                        <a:pt x="441" y="1589"/>
                      </a:lnTo>
                      <a:lnTo>
                        <a:pt x="443" y="1605"/>
                      </a:lnTo>
                      <a:lnTo>
                        <a:pt x="443" y="1605"/>
                      </a:lnTo>
                      <a:lnTo>
                        <a:pt x="431" y="1600"/>
                      </a:lnTo>
                      <a:lnTo>
                        <a:pt x="419" y="1595"/>
                      </a:lnTo>
                      <a:lnTo>
                        <a:pt x="403" y="1593"/>
                      </a:lnTo>
                      <a:lnTo>
                        <a:pt x="387" y="1591"/>
                      </a:lnTo>
                      <a:lnTo>
                        <a:pt x="387" y="1591"/>
                      </a:lnTo>
                      <a:lnTo>
                        <a:pt x="391" y="1574"/>
                      </a:lnTo>
                      <a:lnTo>
                        <a:pt x="394" y="1553"/>
                      </a:lnTo>
                      <a:lnTo>
                        <a:pt x="398" y="1531"/>
                      </a:lnTo>
                      <a:lnTo>
                        <a:pt x="401" y="1501"/>
                      </a:lnTo>
                      <a:lnTo>
                        <a:pt x="401" y="1501"/>
                      </a:lnTo>
                      <a:lnTo>
                        <a:pt x="401" y="1499"/>
                      </a:lnTo>
                      <a:lnTo>
                        <a:pt x="400" y="1498"/>
                      </a:lnTo>
                      <a:lnTo>
                        <a:pt x="396" y="1496"/>
                      </a:lnTo>
                      <a:lnTo>
                        <a:pt x="387" y="1494"/>
                      </a:lnTo>
                      <a:lnTo>
                        <a:pt x="387" y="1494"/>
                      </a:lnTo>
                      <a:lnTo>
                        <a:pt x="377" y="1496"/>
                      </a:lnTo>
                      <a:lnTo>
                        <a:pt x="374" y="1496"/>
                      </a:lnTo>
                      <a:lnTo>
                        <a:pt x="372" y="1498"/>
                      </a:lnTo>
                      <a:lnTo>
                        <a:pt x="370" y="1503"/>
                      </a:lnTo>
                      <a:lnTo>
                        <a:pt x="367" y="1508"/>
                      </a:lnTo>
                      <a:lnTo>
                        <a:pt x="367" y="1508"/>
                      </a:lnTo>
                      <a:lnTo>
                        <a:pt x="370" y="1480"/>
                      </a:lnTo>
                      <a:lnTo>
                        <a:pt x="372" y="1453"/>
                      </a:lnTo>
                      <a:lnTo>
                        <a:pt x="370" y="1427"/>
                      </a:lnTo>
                      <a:lnTo>
                        <a:pt x="367" y="1404"/>
                      </a:lnTo>
                      <a:lnTo>
                        <a:pt x="367" y="1404"/>
                      </a:lnTo>
                      <a:lnTo>
                        <a:pt x="387" y="1425"/>
                      </a:lnTo>
                      <a:lnTo>
                        <a:pt x="394" y="1435"/>
                      </a:lnTo>
                      <a:lnTo>
                        <a:pt x="401" y="1446"/>
                      </a:lnTo>
                      <a:lnTo>
                        <a:pt x="401" y="1446"/>
                      </a:lnTo>
                      <a:close/>
                      <a:moveTo>
                        <a:pt x="3958" y="1404"/>
                      </a:moveTo>
                      <a:lnTo>
                        <a:pt x="3958" y="1404"/>
                      </a:lnTo>
                      <a:lnTo>
                        <a:pt x="3958" y="1396"/>
                      </a:lnTo>
                      <a:lnTo>
                        <a:pt x="3960" y="1392"/>
                      </a:lnTo>
                      <a:lnTo>
                        <a:pt x="3961" y="1391"/>
                      </a:lnTo>
                      <a:lnTo>
                        <a:pt x="3965" y="1391"/>
                      </a:lnTo>
                      <a:lnTo>
                        <a:pt x="3965" y="1391"/>
                      </a:lnTo>
                      <a:lnTo>
                        <a:pt x="3961" y="1394"/>
                      </a:lnTo>
                      <a:lnTo>
                        <a:pt x="3960" y="1399"/>
                      </a:lnTo>
                      <a:lnTo>
                        <a:pt x="3958" y="1404"/>
                      </a:lnTo>
                      <a:lnTo>
                        <a:pt x="3958" y="1404"/>
                      </a:lnTo>
                      <a:close/>
                      <a:moveTo>
                        <a:pt x="242" y="1391"/>
                      </a:moveTo>
                      <a:lnTo>
                        <a:pt x="242" y="1391"/>
                      </a:lnTo>
                      <a:lnTo>
                        <a:pt x="242" y="1392"/>
                      </a:lnTo>
                      <a:lnTo>
                        <a:pt x="239" y="1394"/>
                      </a:lnTo>
                      <a:lnTo>
                        <a:pt x="235" y="1391"/>
                      </a:lnTo>
                      <a:lnTo>
                        <a:pt x="242" y="1391"/>
                      </a:lnTo>
                      <a:close/>
                      <a:moveTo>
                        <a:pt x="3999" y="1453"/>
                      </a:moveTo>
                      <a:lnTo>
                        <a:pt x="3972" y="1446"/>
                      </a:lnTo>
                      <a:lnTo>
                        <a:pt x="3972" y="1446"/>
                      </a:lnTo>
                      <a:lnTo>
                        <a:pt x="3979" y="1435"/>
                      </a:lnTo>
                      <a:lnTo>
                        <a:pt x="3986" y="1425"/>
                      </a:lnTo>
                      <a:lnTo>
                        <a:pt x="3994" y="1413"/>
                      </a:lnTo>
                      <a:lnTo>
                        <a:pt x="4006" y="1403"/>
                      </a:lnTo>
                      <a:lnTo>
                        <a:pt x="4017" y="1394"/>
                      </a:lnTo>
                      <a:lnTo>
                        <a:pt x="4029" y="1387"/>
                      </a:lnTo>
                      <a:lnTo>
                        <a:pt x="4043" y="1380"/>
                      </a:lnTo>
                      <a:lnTo>
                        <a:pt x="4055" y="1377"/>
                      </a:lnTo>
                      <a:lnTo>
                        <a:pt x="4055" y="1377"/>
                      </a:lnTo>
                      <a:lnTo>
                        <a:pt x="4048" y="1394"/>
                      </a:lnTo>
                      <a:lnTo>
                        <a:pt x="4036" y="1415"/>
                      </a:lnTo>
                      <a:lnTo>
                        <a:pt x="4018" y="1435"/>
                      </a:lnTo>
                      <a:lnTo>
                        <a:pt x="4010" y="1444"/>
                      </a:lnTo>
                      <a:lnTo>
                        <a:pt x="3999" y="1453"/>
                      </a:lnTo>
                      <a:lnTo>
                        <a:pt x="3999" y="1453"/>
                      </a:lnTo>
                      <a:close/>
                      <a:moveTo>
                        <a:pt x="228" y="1439"/>
                      </a:moveTo>
                      <a:lnTo>
                        <a:pt x="228" y="1439"/>
                      </a:lnTo>
                      <a:lnTo>
                        <a:pt x="228" y="1449"/>
                      </a:lnTo>
                      <a:lnTo>
                        <a:pt x="225" y="1454"/>
                      </a:lnTo>
                      <a:lnTo>
                        <a:pt x="221" y="1460"/>
                      </a:lnTo>
                      <a:lnTo>
                        <a:pt x="221" y="1460"/>
                      </a:lnTo>
                      <a:lnTo>
                        <a:pt x="206" y="1451"/>
                      </a:lnTo>
                      <a:lnTo>
                        <a:pt x="194" y="1442"/>
                      </a:lnTo>
                      <a:lnTo>
                        <a:pt x="182" y="1434"/>
                      </a:lnTo>
                      <a:lnTo>
                        <a:pt x="171" y="1423"/>
                      </a:lnTo>
                      <a:lnTo>
                        <a:pt x="161" y="1413"/>
                      </a:lnTo>
                      <a:lnTo>
                        <a:pt x="154" y="1401"/>
                      </a:lnTo>
                      <a:lnTo>
                        <a:pt x="149" y="1389"/>
                      </a:lnTo>
                      <a:lnTo>
                        <a:pt x="145" y="1377"/>
                      </a:lnTo>
                      <a:lnTo>
                        <a:pt x="145" y="1377"/>
                      </a:lnTo>
                      <a:lnTo>
                        <a:pt x="152" y="1378"/>
                      </a:lnTo>
                      <a:lnTo>
                        <a:pt x="163" y="1382"/>
                      </a:lnTo>
                      <a:lnTo>
                        <a:pt x="176" y="1389"/>
                      </a:lnTo>
                      <a:lnTo>
                        <a:pt x="190" y="1397"/>
                      </a:lnTo>
                      <a:lnTo>
                        <a:pt x="202" y="1408"/>
                      </a:lnTo>
                      <a:lnTo>
                        <a:pt x="214" y="1418"/>
                      </a:lnTo>
                      <a:lnTo>
                        <a:pt x="223" y="1429"/>
                      </a:lnTo>
                      <a:lnTo>
                        <a:pt x="228" y="1439"/>
                      </a:lnTo>
                      <a:lnTo>
                        <a:pt x="228" y="1439"/>
                      </a:lnTo>
                      <a:close/>
                      <a:moveTo>
                        <a:pt x="3937" y="1446"/>
                      </a:moveTo>
                      <a:lnTo>
                        <a:pt x="3937" y="1446"/>
                      </a:lnTo>
                      <a:lnTo>
                        <a:pt x="3937" y="1448"/>
                      </a:lnTo>
                      <a:lnTo>
                        <a:pt x="3935" y="1449"/>
                      </a:lnTo>
                      <a:lnTo>
                        <a:pt x="3932" y="1451"/>
                      </a:lnTo>
                      <a:lnTo>
                        <a:pt x="3923" y="1453"/>
                      </a:lnTo>
                      <a:lnTo>
                        <a:pt x="3923" y="1453"/>
                      </a:lnTo>
                      <a:lnTo>
                        <a:pt x="3920" y="1453"/>
                      </a:lnTo>
                      <a:lnTo>
                        <a:pt x="3915" y="1451"/>
                      </a:lnTo>
                      <a:lnTo>
                        <a:pt x="3906" y="1444"/>
                      </a:lnTo>
                      <a:lnTo>
                        <a:pt x="3897" y="1434"/>
                      </a:lnTo>
                      <a:lnTo>
                        <a:pt x="3889" y="1423"/>
                      </a:lnTo>
                      <a:lnTo>
                        <a:pt x="3880" y="1411"/>
                      </a:lnTo>
                      <a:lnTo>
                        <a:pt x="3873" y="1401"/>
                      </a:lnTo>
                      <a:lnTo>
                        <a:pt x="3870" y="1391"/>
                      </a:lnTo>
                      <a:lnTo>
                        <a:pt x="3868" y="1384"/>
                      </a:lnTo>
                      <a:lnTo>
                        <a:pt x="3868" y="1384"/>
                      </a:lnTo>
                      <a:lnTo>
                        <a:pt x="3868" y="1373"/>
                      </a:lnTo>
                      <a:lnTo>
                        <a:pt x="3870" y="1371"/>
                      </a:lnTo>
                      <a:lnTo>
                        <a:pt x="3871" y="1371"/>
                      </a:lnTo>
                      <a:lnTo>
                        <a:pt x="3873" y="1371"/>
                      </a:lnTo>
                      <a:lnTo>
                        <a:pt x="3875" y="1370"/>
                      </a:lnTo>
                      <a:lnTo>
                        <a:pt x="3875" y="1370"/>
                      </a:lnTo>
                      <a:lnTo>
                        <a:pt x="3894" y="1384"/>
                      </a:lnTo>
                      <a:lnTo>
                        <a:pt x="3915" y="1403"/>
                      </a:lnTo>
                      <a:lnTo>
                        <a:pt x="3923" y="1413"/>
                      </a:lnTo>
                      <a:lnTo>
                        <a:pt x="3930" y="1423"/>
                      </a:lnTo>
                      <a:lnTo>
                        <a:pt x="3935" y="1435"/>
                      </a:lnTo>
                      <a:lnTo>
                        <a:pt x="3937" y="1446"/>
                      </a:lnTo>
                      <a:lnTo>
                        <a:pt x="3937" y="1446"/>
                      </a:lnTo>
                      <a:close/>
                      <a:moveTo>
                        <a:pt x="291" y="1453"/>
                      </a:moveTo>
                      <a:lnTo>
                        <a:pt x="263" y="1453"/>
                      </a:lnTo>
                      <a:lnTo>
                        <a:pt x="263" y="1453"/>
                      </a:lnTo>
                      <a:lnTo>
                        <a:pt x="266" y="1439"/>
                      </a:lnTo>
                      <a:lnTo>
                        <a:pt x="270" y="1427"/>
                      </a:lnTo>
                      <a:lnTo>
                        <a:pt x="275" y="1416"/>
                      </a:lnTo>
                      <a:lnTo>
                        <a:pt x="280" y="1406"/>
                      </a:lnTo>
                      <a:lnTo>
                        <a:pt x="292" y="1391"/>
                      </a:lnTo>
                      <a:lnTo>
                        <a:pt x="306" y="1378"/>
                      </a:lnTo>
                      <a:lnTo>
                        <a:pt x="318" y="1371"/>
                      </a:lnTo>
                      <a:lnTo>
                        <a:pt x="329" y="1370"/>
                      </a:lnTo>
                      <a:lnTo>
                        <a:pt x="334" y="1370"/>
                      </a:lnTo>
                      <a:lnTo>
                        <a:pt x="336" y="1371"/>
                      </a:lnTo>
                      <a:lnTo>
                        <a:pt x="339" y="1373"/>
                      </a:lnTo>
                      <a:lnTo>
                        <a:pt x="339" y="1377"/>
                      </a:lnTo>
                      <a:lnTo>
                        <a:pt x="339" y="1377"/>
                      </a:lnTo>
                      <a:lnTo>
                        <a:pt x="337" y="1385"/>
                      </a:lnTo>
                      <a:lnTo>
                        <a:pt x="334" y="1394"/>
                      </a:lnTo>
                      <a:lnTo>
                        <a:pt x="329" y="1404"/>
                      </a:lnTo>
                      <a:lnTo>
                        <a:pt x="323" y="1415"/>
                      </a:lnTo>
                      <a:lnTo>
                        <a:pt x="306" y="1435"/>
                      </a:lnTo>
                      <a:lnTo>
                        <a:pt x="291" y="1453"/>
                      </a:lnTo>
                      <a:lnTo>
                        <a:pt x="291" y="1453"/>
                      </a:lnTo>
                      <a:close/>
                      <a:moveTo>
                        <a:pt x="3951" y="1349"/>
                      </a:moveTo>
                      <a:lnTo>
                        <a:pt x="3951" y="1349"/>
                      </a:lnTo>
                      <a:lnTo>
                        <a:pt x="3947" y="1354"/>
                      </a:lnTo>
                      <a:lnTo>
                        <a:pt x="3946" y="1358"/>
                      </a:lnTo>
                      <a:lnTo>
                        <a:pt x="3944" y="1361"/>
                      </a:lnTo>
                      <a:lnTo>
                        <a:pt x="3941" y="1361"/>
                      </a:lnTo>
                      <a:lnTo>
                        <a:pt x="3930" y="1363"/>
                      </a:lnTo>
                      <a:lnTo>
                        <a:pt x="3930" y="1363"/>
                      </a:lnTo>
                      <a:lnTo>
                        <a:pt x="3925" y="1363"/>
                      </a:lnTo>
                      <a:lnTo>
                        <a:pt x="3921" y="1361"/>
                      </a:lnTo>
                      <a:lnTo>
                        <a:pt x="3915" y="1354"/>
                      </a:lnTo>
                      <a:lnTo>
                        <a:pt x="3902" y="1342"/>
                      </a:lnTo>
                      <a:lnTo>
                        <a:pt x="3930" y="1314"/>
                      </a:lnTo>
                      <a:lnTo>
                        <a:pt x="3930" y="1314"/>
                      </a:lnTo>
                      <a:lnTo>
                        <a:pt x="3935" y="1321"/>
                      </a:lnTo>
                      <a:lnTo>
                        <a:pt x="3941" y="1328"/>
                      </a:lnTo>
                      <a:lnTo>
                        <a:pt x="3951" y="1349"/>
                      </a:lnTo>
                      <a:lnTo>
                        <a:pt x="3951" y="1349"/>
                      </a:lnTo>
                      <a:close/>
                      <a:moveTo>
                        <a:pt x="298" y="1342"/>
                      </a:moveTo>
                      <a:lnTo>
                        <a:pt x="298" y="1342"/>
                      </a:lnTo>
                      <a:lnTo>
                        <a:pt x="291" y="1347"/>
                      </a:lnTo>
                      <a:lnTo>
                        <a:pt x="284" y="1352"/>
                      </a:lnTo>
                      <a:lnTo>
                        <a:pt x="263" y="1363"/>
                      </a:lnTo>
                      <a:lnTo>
                        <a:pt x="263" y="1363"/>
                      </a:lnTo>
                      <a:lnTo>
                        <a:pt x="259" y="1359"/>
                      </a:lnTo>
                      <a:lnTo>
                        <a:pt x="258" y="1358"/>
                      </a:lnTo>
                      <a:lnTo>
                        <a:pt x="256" y="1352"/>
                      </a:lnTo>
                      <a:lnTo>
                        <a:pt x="256" y="1342"/>
                      </a:lnTo>
                      <a:lnTo>
                        <a:pt x="256" y="1342"/>
                      </a:lnTo>
                      <a:lnTo>
                        <a:pt x="258" y="1333"/>
                      </a:lnTo>
                      <a:lnTo>
                        <a:pt x="261" y="1325"/>
                      </a:lnTo>
                      <a:lnTo>
                        <a:pt x="265" y="1320"/>
                      </a:lnTo>
                      <a:lnTo>
                        <a:pt x="270" y="1314"/>
                      </a:lnTo>
                      <a:lnTo>
                        <a:pt x="298" y="1342"/>
                      </a:lnTo>
                      <a:close/>
                      <a:moveTo>
                        <a:pt x="4027" y="1342"/>
                      </a:moveTo>
                      <a:lnTo>
                        <a:pt x="4027" y="1342"/>
                      </a:lnTo>
                      <a:lnTo>
                        <a:pt x="4017" y="1351"/>
                      </a:lnTo>
                      <a:lnTo>
                        <a:pt x="4008" y="1356"/>
                      </a:lnTo>
                      <a:lnTo>
                        <a:pt x="3999" y="1359"/>
                      </a:lnTo>
                      <a:lnTo>
                        <a:pt x="3992" y="1361"/>
                      </a:lnTo>
                      <a:lnTo>
                        <a:pt x="3987" y="1359"/>
                      </a:lnTo>
                      <a:lnTo>
                        <a:pt x="3982" y="1358"/>
                      </a:lnTo>
                      <a:lnTo>
                        <a:pt x="3980" y="1354"/>
                      </a:lnTo>
                      <a:lnTo>
                        <a:pt x="3979" y="1349"/>
                      </a:lnTo>
                      <a:lnTo>
                        <a:pt x="3979" y="1349"/>
                      </a:lnTo>
                      <a:lnTo>
                        <a:pt x="3979" y="1342"/>
                      </a:lnTo>
                      <a:lnTo>
                        <a:pt x="3982" y="1333"/>
                      </a:lnTo>
                      <a:lnTo>
                        <a:pt x="3986" y="1327"/>
                      </a:lnTo>
                      <a:lnTo>
                        <a:pt x="3991" y="1321"/>
                      </a:lnTo>
                      <a:lnTo>
                        <a:pt x="4003" y="1309"/>
                      </a:lnTo>
                      <a:lnTo>
                        <a:pt x="4018" y="1299"/>
                      </a:lnTo>
                      <a:lnTo>
                        <a:pt x="4034" y="1292"/>
                      </a:lnTo>
                      <a:lnTo>
                        <a:pt x="4050" y="1288"/>
                      </a:lnTo>
                      <a:lnTo>
                        <a:pt x="4060" y="1285"/>
                      </a:lnTo>
                      <a:lnTo>
                        <a:pt x="4069" y="1287"/>
                      </a:lnTo>
                      <a:lnTo>
                        <a:pt x="4069" y="1287"/>
                      </a:lnTo>
                      <a:lnTo>
                        <a:pt x="4048" y="1316"/>
                      </a:lnTo>
                      <a:lnTo>
                        <a:pt x="4037" y="1330"/>
                      </a:lnTo>
                      <a:lnTo>
                        <a:pt x="4027" y="1342"/>
                      </a:lnTo>
                      <a:lnTo>
                        <a:pt x="4027" y="1342"/>
                      </a:lnTo>
                      <a:close/>
                      <a:moveTo>
                        <a:pt x="3979" y="1294"/>
                      </a:moveTo>
                      <a:lnTo>
                        <a:pt x="3965" y="1308"/>
                      </a:lnTo>
                      <a:lnTo>
                        <a:pt x="3965" y="1308"/>
                      </a:lnTo>
                      <a:lnTo>
                        <a:pt x="3963" y="1302"/>
                      </a:lnTo>
                      <a:lnTo>
                        <a:pt x="3963" y="1297"/>
                      </a:lnTo>
                      <a:lnTo>
                        <a:pt x="3961" y="1292"/>
                      </a:lnTo>
                      <a:lnTo>
                        <a:pt x="3965" y="1287"/>
                      </a:lnTo>
                      <a:lnTo>
                        <a:pt x="3965" y="1287"/>
                      </a:lnTo>
                      <a:lnTo>
                        <a:pt x="3970" y="1290"/>
                      </a:lnTo>
                      <a:lnTo>
                        <a:pt x="3973" y="1292"/>
                      </a:lnTo>
                      <a:lnTo>
                        <a:pt x="3979" y="1294"/>
                      </a:lnTo>
                      <a:lnTo>
                        <a:pt x="3979" y="1294"/>
                      </a:lnTo>
                      <a:close/>
                      <a:moveTo>
                        <a:pt x="235" y="1308"/>
                      </a:moveTo>
                      <a:lnTo>
                        <a:pt x="221" y="1294"/>
                      </a:lnTo>
                      <a:lnTo>
                        <a:pt x="221" y="1294"/>
                      </a:lnTo>
                      <a:lnTo>
                        <a:pt x="227" y="1292"/>
                      </a:lnTo>
                      <a:lnTo>
                        <a:pt x="230" y="1290"/>
                      </a:lnTo>
                      <a:lnTo>
                        <a:pt x="235" y="1287"/>
                      </a:lnTo>
                      <a:lnTo>
                        <a:pt x="235" y="1287"/>
                      </a:lnTo>
                      <a:lnTo>
                        <a:pt x="239" y="1290"/>
                      </a:lnTo>
                      <a:lnTo>
                        <a:pt x="240" y="1294"/>
                      </a:lnTo>
                      <a:lnTo>
                        <a:pt x="239" y="1299"/>
                      </a:lnTo>
                      <a:lnTo>
                        <a:pt x="235" y="1308"/>
                      </a:lnTo>
                      <a:lnTo>
                        <a:pt x="235" y="1308"/>
                      </a:lnTo>
                      <a:close/>
                      <a:moveTo>
                        <a:pt x="221" y="1342"/>
                      </a:moveTo>
                      <a:lnTo>
                        <a:pt x="221" y="1363"/>
                      </a:lnTo>
                      <a:lnTo>
                        <a:pt x="201" y="1363"/>
                      </a:lnTo>
                      <a:lnTo>
                        <a:pt x="201" y="1363"/>
                      </a:lnTo>
                      <a:lnTo>
                        <a:pt x="178" y="1346"/>
                      </a:lnTo>
                      <a:lnTo>
                        <a:pt x="157" y="1325"/>
                      </a:lnTo>
                      <a:lnTo>
                        <a:pt x="147" y="1314"/>
                      </a:lnTo>
                      <a:lnTo>
                        <a:pt x="142" y="1304"/>
                      </a:lnTo>
                      <a:lnTo>
                        <a:pt x="138" y="1295"/>
                      </a:lnTo>
                      <a:lnTo>
                        <a:pt x="138" y="1290"/>
                      </a:lnTo>
                      <a:lnTo>
                        <a:pt x="138" y="1287"/>
                      </a:lnTo>
                      <a:lnTo>
                        <a:pt x="138" y="1287"/>
                      </a:lnTo>
                      <a:lnTo>
                        <a:pt x="145" y="1288"/>
                      </a:lnTo>
                      <a:lnTo>
                        <a:pt x="156" y="1290"/>
                      </a:lnTo>
                      <a:lnTo>
                        <a:pt x="170" y="1295"/>
                      </a:lnTo>
                      <a:lnTo>
                        <a:pt x="183" y="1301"/>
                      </a:lnTo>
                      <a:lnTo>
                        <a:pt x="195" y="1309"/>
                      </a:lnTo>
                      <a:lnTo>
                        <a:pt x="208" y="1320"/>
                      </a:lnTo>
                      <a:lnTo>
                        <a:pt x="216" y="1330"/>
                      </a:lnTo>
                      <a:lnTo>
                        <a:pt x="220" y="1335"/>
                      </a:lnTo>
                      <a:lnTo>
                        <a:pt x="221" y="1342"/>
                      </a:lnTo>
                      <a:lnTo>
                        <a:pt x="221" y="1342"/>
                      </a:lnTo>
                      <a:close/>
                      <a:moveTo>
                        <a:pt x="125" y="1418"/>
                      </a:moveTo>
                      <a:lnTo>
                        <a:pt x="125" y="1418"/>
                      </a:lnTo>
                      <a:lnTo>
                        <a:pt x="119" y="1420"/>
                      </a:lnTo>
                      <a:lnTo>
                        <a:pt x="116" y="1422"/>
                      </a:lnTo>
                      <a:lnTo>
                        <a:pt x="112" y="1427"/>
                      </a:lnTo>
                      <a:lnTo>
                        <a:pt x="111" y="1432"/>
                      </a:lnTo>
                      <a:lnTo>
                        <a:pt x="111" y="1432"/>
                      </a:lnTo>
                      <a:lnTo>
                        <a:pt x="102" y="1408"/>
                      </a:lnTo>
                      <a:lnTo>
                        <a:pt x="92" y="1378"/>
                      </a:lnTo>
                      <a:lnTo>
                        <a:pt x="81" y="1352"/>
                      </a:lnTo>
                      <a:lnTo>
                        <a:pt x="78" y="1342"/>
                      </a:lnTo>
                      <a:lnTo>
                        <a:pt x="76" y="1335"/>
                      </a:lnTo>
                      <a:lnTo>
                        <a:pt x="76" y="1287"/>
                      </a:lnTo>
                      <a:lnTo>
                        <a:pt x="76" y="1287"/>
                      </a:lnTo>
                      <a:lnTo>
                        <a:pt x="85" y="1292"/>
                      </a:lnTo>
                      <a:lnTo>
                        <a:pt x="93" y="1299"/>
                      </a:lnTo>
                      <a:lnTo>
                        <a:pt x="99" y="1306"/>
                      </a:lnTo>
                      <a:lnTo>
                        <a:pt x="104" y="1313"/>
                      </a:lnTo>
                      <a:lnTo>
                        <a:pt x="107" y="1320"/>
                      </a:lnTo>
                      <a:lnTo>
                        <a:pt x="111" y="1328"/>
                      </a:lnTo>
                      <a:lnTo>
                        <a:pt x="114" y="1344"/>
                      </a:lnTo>
                      <a:lnTo>
                        <a:pt x="116" y="1382"/>
                      </a:lnTo>
                      <a:lnTo>
                        <a:pt x="119" y="1399"/>
                      </a:lnTo>
                      <a:lnTo>
                        <a:pt x="125" y="1418"/>
                      </a:lnTo>
                      <a:lnTo>
                        <a:pt x="125" y="1418"/>
                      </a:lnTo>
                      <a:close/>
                      <a:moveTo>
                        <a:pt x="567" y="1252"/>
                      </a:moveTo>
                      <a:lnTo>
                        <a:pt x="567" y="1252"/>
                      </a:lnTo>
                      <a:lnTo>
                        <a:pt x="571" y="1247"/>
                      </a:lnTo>
                      <a:lnTo>
                        <a:pt x="573" y="1244"/>
                      </a:lnTo>
                      <a:lnTo>
                        <a:pt x="574" y="1238"/>
                      </a:lnTo>
                      <a:lnTo>
                        <a:pt x="574" y="1238"/>
                      </a:lnTo>
                      <a:lnTo>
                        <a:pt x="574" y="1247"/>
                      </a:lnTo>
                      <a:lnTo>
                        <a:pt x="571" y="1250"/>
                      </a:lnTo>
                      <a:lnTo>
                        <a:pt x="567" y="1252"/>
                      </a:lnTo>
                      <a:lnTo>
                        <a:pt x="567" y="1252"/>
                      </a:lnTo>
                      <a:close/>
                      <a:moveTo>
                        <a:pt x="3633" y="1252"/>
                      </a:moveTo>
                      <a:lnTo>
                        <a:pt x="3633" y="1252"/>
                      </a:lnTo>
                      <a:lnTo>
                        <a:pt x="3629" y="1247"/>
                      </a:lnTo>
                      <a:lnTo>
                        <a:pt x="3627" y="1242"/>
                      </a:lnTo>
                      <a:lnTo>
                        <a:pt x="3626" y="1231"/>
                      </a:lnTo>
                      <a:lnTo>
                        <a:pt x="3626" y="1231"/>
                      </a:lnTo>
                      <a:lnTo>
                        <a:pt x="3627" y="1237"/>
                      </a:lnTo>
                      <a:lnTo>
                        <a:pt x="3629" y="1242"/>
                      </a:lnTo>
                      <a:lnTo>
                        <a:pt x="3631" y="1247"/>
                      </a:lnTo>
                      <a:lnTo>
                        <a:pt x="3633" y="1252"/>
                      </a:lnTo>
                      <a:lnTo>
                        <a:pt x="3633" y="1252"/>
                      </a:lnTo>
                      <a:close/>
                      <a:moveTo>
                        <a:pt x="3992" y="1266"/>
                      </a:moveTo>
                      <a:lnTo>
                        <a:pt x="4055" y="1224"/>
                      </a:lnTo>
                      <a:lnTo>
                        <a:pt x="4055" y="1224"/>
                      </a:lnTo>
                      <a:lnTo>
                        <a:pt x="4043" y="1237"/>
                      </a:lnTo>
                      <a:lnTo>
                        <a:pt x="4027" y="1247"/>
                      </a:lnTo>
                      <a:lnTo>
                        <a:pt x="4010" y="1259"/>
                      </a:lnTo>
                      <a:lnTo>
                        <a:pt x="3992" y="1266"/>
                      </a:lnTo>
                      <a:lnTo>
                        <a:pt x="3992" y="1266"/>
                      </a:lnTo>
                      <a:close/>
                      <a:moveTo>
                        <a:pt x="208" y="1266"/>
                      </a:moveTo>
                      <a:lnTo>
                        <a:pt x="208" y="1266"/>
                      </a:lnTo>
                      <a:lnTo>
                        <a:pt x="192" y="1259"/>
                      </a:lnTo>
                      <a:lnTo>
                        <a:pt x="176" y="1250"/>
                      </a:lnTo>
                      <a:lnTo>
                        <a:pt x="161" y="1238"/>
                      </a:lnTo>
                      <a:lnTo>
                        <a:pt x="145" y="1224"/>
                      </a:lnTo>
                      <a:lnTo>
                        <a:pt x="208" y="1266"/>
                      </a:lnTo>
                      <a:close/>
                      <a:moveTo>
                        <a:pt x="3716" y="1176"/>
                      </a:moveTo>
                      <a:lnTo>
                        <a:pt x="3695" y="1197"/>
                      </a:lnTo>
                      <a:lnTo>
                        <a:pt x="3667" y="1169"/>
                      </a:lnTo>
                      <a:lnTo>
                        <a:pt x="3716" y="1176"/>
                      </a:lnTo>
                      <a:close/>
                      <a:moveTo>
                        <a:pt x="3605" y="1197"/>
                      </a:moveTo>
                      <a:lnTo>
                        <a:pt x="3605" y="1197"/>
                      </a:lnTo>
                      <a:lnTo>
                        <a:pt x="3593" y="1200"/>
                      </a:lnTo>
                      <a:lnTo>
                        <a:pt x="3588" y="1200"/>
                      </a:lnTo>
                      <a:lnTo>
                        <a:pt x="3586" y="1202"/>
                      </a:lnTo>
                      <a:lnTo>
                        <a:pt x="3584" y="1204"/>
                      </a:lnTo>
                      <a:lnTo>
                        <a:pt x="3584" y="1211"/>
                      </a:lnTo>
                      <a:lnTo>
                        <a:pt x="3584" y="1211"/>
                      </a:lnTo>
                      <a:lnTo>
                        <a:pt x="3586" y="1228"/>
                      </a:lnTo>
                      <a:lnTo>
                        <a:pt x="3591" y="1249"/>
                      </a:lnTo>
                      <a:lnTo>
                        <a:pt x="3596" y="1269"/>
                      </a:lnTo>
                      <a:lnTo>
                        <a:pt x="3598" y="1287"/>
                      </a:lnTo>
                      <a:lnTo>
                        <a:pt x="3598" y="1287"/>
                      </a:lnTo>
                      <a:lnTo>
                        <a:pt x="3591" y="1256"/>
                      </a:lnTo>
                      <a:lnTo>
                        <a:pt x="3584" y="1224"/>
                      </a:lnTo>
                      <a:lnTo>
                        <a:pt x="3577" y="1193"/>
                      </a:lnTo>
                      <a:lnTo>
                        <a:pt x="3570" y="1162"/>
                      </a:lnTo>
                      <a:lnTo>
                        <a:pt x="3605" y="1197"/>
                      </a:lnTo>
                      <a:close/>
                      <a:moveTo>
                        <a:pt x="498" y="1197"/>
                      </a:moveTo>
                      <a:lnTo>
                        <a:pt x="498" y="1197"/>
                      </a:lnTo>
                      <a:lnTo>
                        <a:pt x="496" y="1192"/>
                      </a:lnTo>
                      <a:lnTo>
                        <a:pt x="495" y="1186"/>
                      </a:lnTo>
                      <a:lnTo>
                        <a:pt x="484" y="1176"/>
                      </a:lnTo>
                      <a:lnTo>
                        <a:pt x="484" y="1176"/>
                      </a:lnTo>
                      <a:lnTo>
                        <a:pt x="496" y="1173"/>
                      </a:lnTo>
                      <a:lnTo>
                        <a:pt x="510" y="1169"/>
                      </a:lnTo>
                      <a:lnTo>
                        <a:pt x="540" y="1169"/>
                      </a:lnTo>
                      <a:lnTo>
                        <a:pt x="540" y="1169"/>
                      </a:lnTo>
                      <a:lnTo>
                        <a:pt x="533" y="1176"/>
                      </a:lnTo>
                      <a:lnTo>
                        <a:pt x="524" y="1183"/>
                      </a:lnTo>
                      <a:lnTo>
                        <a:pt x="512" y="1190"/>
                      </a:lnTo>
                      <a:lnTo>
                        <a:pt x="498" y="1197"/>
                      </a:lnTo>
                      <a:lnTo>
                        <a:pt x="498" y="1197"/>
                      </a:lnTo>
                      <a:close/>
                      <a:moveTo>
                        <a:pt x="602" y="1287"/>
                      </a:moveTo>
                      <a:lnTo>
                        <a:pt x="602" y="1287"/>
                      </a:lnTo>
                      <a:lnTo>
                        <a:pt x="604" y="1269"/>
                      </a:lnTo>
                      <a:lnTo>
                        <a:pt x="609" y="1252"/>
                      </a:lnTo>
                      <a:lnTo>
                        <a:pt x="614" y="1235"/>
                      </a:lnTo>
                      <a:lnTo>
                        <a:pt x="616" y="1218"/>
                      </a:lnTo>
                      <a:lnTo>
                        <a:pt x="616" y="1218"/>
                      </a:lnTo>
                      <a:lnTo>
                        <a:pt x="616" y="1212"/>
                      </a:lnTo>
                      <a:lnTo>
                        <a:pt x="614" y="1209"/>
                      </a:lnTo>
                      <a:lnTo>
                        <a:pt x="611" y="1207"/>
                      </a:lnTo>
                      <a:lnTo>
                        <a:pt x="609" y="1205"/>
                      </a:lnTo>
                      <a:lnTo>
                        <a:pt x="602" y="1204"/>
                      </a:lnTo>
                      <a:lnTo>
                        <a:pt x="595" y="1204"/>
                      </a:lnTo>
                      <a:lnTo>
                        <a:pt x="595" y="1204"/>
                      </a:lnTo>
                      <a:lnTo>
                        <a:pt x="602" y="1192"/>
                      </a:lnTo>
                      <a:lnTo>
                        <a:pt x="614" y="1180"/>
                      </a:lnTo>
                      <a:lnTo>
                        <a:pt x="637" y="1155"/>
                      </a:lnTo>
                      <a:lnTo>
                        <a:pt x="637" y="1155"/>
                      </a:lnTo>
                      <a:lnTo>
                        <a:pt x="628" y="1188"/>
                      </a:lnTo>
                      <a:lnTo>
                        <a:pt x="619" y="1221"/>
                      </a:lnTo>
                      <a:lnTo>
                        <a:pt x="611" y="1254"/>
                      </a:lnTo>
                      <a:lnTo>
                        <a:pt x="602" y="1287"/>
                      </a:lnTo>
                      <a:lnTo>
                        <a:pt x="602" y="1287"/>
                      </a:lnTo>
                      <a:close/>
                      <a:moveTo>
                        <a:pt x="3667" y="1086"/>
                      </a:moveTo>
                      <a:lnTo>
                        <a:pt x="3667" y="1086"/>
                      </a:lnTo>
                      <a:lnTo>
                        <a:pt x="3686" y="1093"/>
                      </a:lnTo>
                      <a:lnTo>
                        <a:pt x="3704" y="1102"/>
                      </a:lnTo>
                      <a:lnTo>
                        <a:pt x="3717" y="1114"/>
                      </a:lnTo>
                      <a:lnTo>
                        <a:pt x="3729" y="1128"/>
                      </a:lnTo>
                      <a:lnTo>
                        <a:pt x="3729" y="1128"/>
                      </a:lnTo>
                      <a:lnTo>
                        <a:pt x="3724" y="1129"/>
                      </a:lnTo>
                      <a:lnTo>
                        <a:pt x="3719" y="1131"/>
                      </a:lnTo>
                      <a:lnTo>
                        <a:pt x="3710" y="1133"/>
                      </a:lnTo>
                      <a:lnTo>
                        <a:pt x="3702" y="1135"/>
                      </a:lnTo>
                      <a:lnTo>
                        <a:pt x="3702" y="1135"/>
                      </a:lnTo>
                      <a:lnTo>
                        <a:pt x="3693" y="1133"/>
                      </a:lnTo>
                      <a:lnTo>
                        <a:pt x="3685" y="1131"/>
                      </a:lnTo>
                      <a:lnTo>
                        <a:pt x="3674" y="1126"/>
                      </a:lnTo>
                      <a:lnTo>
                        <a:pt x="3664" y="1121"/>
                      </a:lnTo>
                      <a:lnTo>
                        <a:pt x="3653" y="1114"/>
                      </a:lnTo>
                      <a:lnTo>
                        <a:pt x="3643" y="1105"/>
                      </a:lnTo>
                      <a:lnTo>
                        <a:pt x="3634" y="1097"/>
                      </a:lnTo>
                      <a:lnTo>
                        <a:pt x="3626" y="1086"/>
                      </a:lnTo>
                      <a:lnTo>
                        <a:pt x="3667" y="1086"/>
                      </a:lnTo>
                      <a:close/>
                      <a:moveTo>
                        <a:pt x="574" y="1086"/>
                      </a:moveTo>
                      <a:lnTo>
                        <a:pt x="574" y="1086"/>
                      </a:lnTo>
                      <a:lnTo>
                        <a:pt x="557" y="1102"/>
                      </a:lnTo>
                      <a:lnTo>
                        <a:pt x="540" y="1117"/>
                      </a:lnTo>
                      <a:lnTo>
                        <a:pt x="531" y="1124"/>
                      </a:lnTo>
                      <a:lnTo>
                        <a:pt x="522" y="1129"/>
                      </a:lnTo>
                      <a:lnTo>
                        <a:pt x="514" y="1133"/>
                      </a:lnTo>
                      <a:lnTo>
                        <a:pt x="505" y="1135"/>
                      </a:lnTo>
                      <a:lnTo>
                        <a:pt x="484" y="1135"/>
                      </a:lnTo>
                      <a:lnTo>
                        <a:pt x="484" y="1135"/>
                      </a:lnTo>
                      <a:lnTo>
                        <a:pt x="483" y="1135"/>
                      </a:lnTo>
                      <a:lnTo>
                        <a:pt x="481" y="1133"/>
                      </a:lnTo>
                      <a:lnTo>
                        <a:pt x="479" y="1129"/>
                      </a:lnTo>
                      <a:lnTo>
                        <a:pt x="477" y="1121"/>
                      </a:lnTo>
                      <a:lnTo>
                        <a:pt x="477" y="1121"/>
                      </a:lnTo>
                      <a:lnTo>
                        <a:pt x="479" y="1114"/>
                      </a:lnTo>
                      <a:lnTo>
                        <a:pt x="483" y="1107"/>
                      </a:lnTo>
                      <a:lnTo>
                        <a:pt x="488" y="1102"/>
                      </a:lnTo>
                      <a:lnTo>
                        <a:pt x="495" y="1098"/>
                      </a:lnTo>
                      <a:lnTo>
                        <a:pt x="510" y="1091"/>
                      </a:lnTo>
                      <a:lnTo>
                        <a:pt x="526" y="1086"/>
                      </a:lnTo>
                      <a:lnTo>
                        <a:pt x="574" y="1086"/>
                      </a:lnTo>
                      <a:close/>
                      <a:moveTo>
                        <a:pt x="3729" y="1079"/>
                      </a:moveTo>
                      <a:lnTo>
                        <a:pt x="3729" y="1079"/>
                      </a:lnTo>
                      <a:lnTo>
                        <a:pt x="3721" y="1069"/>
                      </a:lnTo>
                      <a:lnTo>
                        <a:pt x="3719" y="1067"/>
                      </a:lnTo>
                      <a:lnTo>
                        <a:pt x="3723" y="1065"/>
                      </a:lnTo>
                      <a:lnTo>
                        <a:pt x="3723" y="1065"/>
                      </a:lnTo>
                      <a:lnTo>
                        <a:pt x="3726" y="1067"/>
                      </a:lnTo>
                      <a:lnTo>
                        <a:pt x="3729" y="1069"/>
                      </a:lnTo>
                      <a:lnTo>
                        <a:pt x="3729" y="1079"/>
                      </a:lnTo>
                      <a:lnTo>
                        <a:pt x="3729" y="1079"/>
                      </a:lnTo>
                      <a:close/>
                      <a:moveTo>
                        <a:pt x="477" y="1065"/>
                      </a:moveTo>
                      <a:lnTo>
                        <a:pt x="477" y="1065"/>
                      </a:lnTo>
                      <a:lnTo>
                        <a:pt x="477" y="1067"/>
                      </a:lnTo>
                      <a:lnTo>
                        <a:pt x="474" y="1069"/>
                      </a:lnTo>
                      <a:lnTo>
                        <a:pt x="471" y="1065"/>
                      </a:lnTo>
                      <a:lnTo>
                        <a:pt x="477" y="1065"/>
                      </a:lnTo>
                      <a:close/>
                      <a:moveTo>
                        <a:pt x="173" y="1052"/>
                      </a:moveTo>
                      <a:lnTo>
                        <a:pt x="173" y="1052"/>
                      </a:lnTo>
                      <a:lnTo>
                        <a:pt x="175" y="1062"/>
                      </a:lnTo>
                      <a:lnTo>
                        <a:pt x="176" y="1072"/>
                      </a:lnTo>
                      <a:lnTo>
                        <a:pt x="178" y="1083"/>
                      </a:lnTo>
                      <a:lnTo>
                        <a:pt x="180" y="1093"/>
                      </a:lnTo>
                      <a:lnTo>
                        <a:pt x="180" y="1093"/>
                      </a:lnTo>
                      <a:lnTo>
                        <a:pt x="170" y="1086"/>
                      </a:lnTo>
                      <a:lnTo>
                        <a:pt x="157" y="1074"/>
                      </a:lnTo>
                      <a:lnTo>
                        <a:pt x="149" y="1064"/>
                      </a:lnTo>
                      <a:lnTo>
                        <a:pt x="147" y="1057"/>
                      </a:lnTo>
                      <a:lnTo>
                        <a:pt x="145" y="1052"/>
                      </a:lnTo>
                      <a:lnTo>
                        <a:pt x="173" y="1052"/>
                      </a:lnTo>
                      <a:close/>
                      <a:moveTo>
                        <a:pt x="4020" y="1093"/>
                      </a:moveTo>
                      <a:lnTo>
                        <a:pt x="4020" y="1093"/>
                      </a:lnTo>
                      <a:lnTo>
                        <a:pt x="4030" y="1074"/>
                      </a:lnTo>
                      <a:lnTo>
                        <a:pt x="4036" y="1062"/>
                      </a:lnTo>
                      <a:lnTo>
                        <a:pt x="4039" y="1053"/>
                      </a:lnTo>
                      <a:lnTo>
                        <a:pt x="4039" y="1053"/>
                      </a:lnTo>
                      <a:lnTo>
                        <a:pt x="4043" y="1052"/>
                      </a:lnTo>
                      <a:lnTo>
                        <a:pt x="4050" y="1050"/>
                      </a:lnTo>
                      <a:lnTo>
                        <a:pt x="4062" y="1045"/>
                      </a:lnTo>
                      <a:lnTo>
                        <a:pt x="4062" y="1045"/>
                      </a:lnTo>
                      <a:lnTo>
                        <a:pt x="4056" y="1050"/>
                      </a:lnTo>
                      <a:lnTo>
                        <a:pt x="4053" y="1057"/>
                      </a:lnTo>
                      <a:lnTo>
                        <a:pt x="4046" y="1071"/>
                      </a:lnTo>
                      <a:lnTo>
                        <a:pt x="4043" y="1077"/>
                      </a:lnTo>
                      <a:lnTo>
                        <a:pt x="4036" y="1084"/>
                      </a:lnTo>
                      <a:lnTo>
                        <a:pt x="4029" y="1090"/>
                      </a:lnTo>
                      <a:lnTo>
                        <a:pt x="4020" y="1093"/>
                      </a:lnTo>
                      <a:lnTo>
                        <a:pt x="4020" y="1093"/>
                      </a:lnTo>
                      <a:close/>
                      <a:moveTo>
                        <a:pt x="3806" y="1065"/>
                      </a:moveTo>
                      <a:lnTo>
                        <a:pt x="3806" y="1065"/>
                      </a:lnTo>
                      <a:lnTo>
                        <a:pt x="3799" y="1079"/>
                      </a:lnTo>
                      <a:lnTo>
                        <a:pt x="3790" y="1091"/>
                      </a:lnTo>
                      <a:lnTo>
                        <a:pt x="3776" y="1103"/>
                      </a:lnTo>
                      <a:lnTo>
                        <a:pt x="3757" y="1114"/>
                      </a:lnTo>
                      <a:lnTo>
                        <a:pt x="3757" y="1072"/>
                      </a:lnTo>
                      <a:lnTo>
                        <a:pt x="3757" y="1072"/>
                      </a:lnTo>
                      <a:lnTo>
                        <a:pt x="3780" y="1048"/>
                      </a:lnTo>
                      <a:lnTo>
                        <a:pt x="3792" y="1036"/>
                      </a:lnTo>
                      <a:lnTo>
                        <a:pt x="3806" y="1024"/>
                      </a:lnTo>
                      <a:lnTo>
                        <a:pt x="3806" y="1065"/>
                      </a:lnTo>
                      <a:close/>
                      <a:moveTo>
                        <a:pt x="450" y="1100"/>
                      </a:moveTo>
                      <a:lnTo>
                        <a:pt x="450" y="1100"/>
                      </a:lnTo>
                      <a:lnTo>
                        <a:pt x="446" y="1103"/>
                      </a:lnTo>
                      <a:lnTo>
                        <a:pt x="445" y="1109"/>
                      </a:lnTo>
                      <a:lnTo>
                        <a:pt x="443" y="1114"/>
                      </a:lnTo>
                      <a:lnTo>
                        <a:pt x="443" y="1114"/>
                      </a:lnTo>
                      <a:lnTo>
                        <a:pt x="436" y="1110"/>
                      </a:lnTo>
                      <a:lnTo>
                        <a:pt x="429" y="1107"/>
                      </a:lnTo>
                      <a:lnTo>
                        <a:pt x="417" y="1095"/>
                      </a:lnTo>
                      <a:lnTo>
                        <a:pt x="405" y="1081"/>
                      </a:lnTo>
                      <a:lnTo>
                        <a:pt x="394" y="1065"/>
                      </a:lnTo>
                      <a:lnTo>
                        <a:pt x="401" y="1024"/>
                      </a:lnTo>
                      <a:lnTo>
                        <a:pt x="401" y="1024"/>
                      </a:lnTo>
                      <a:lnTo>
                        <a:pt x="413" y="1038"/>
                      </a:lnTo>
                      <a:lnTo>
                        <a:pt x="429" y="1057"/>
                      </a:lnTo>
                      <a:lnTo>
                        <a:pt x="441" y="1077"/>
                      </a:lnTo>
                      <a:lnTo>
                        <a:pt x="446" y="1090"/>
                      </a:lnTo>
                      <a:lnTo>
                        <a:pt x="450" y="1100"/>
                      </a:lnTo>
                      <a:lnTo>
                        <a:pt x="450" y="1100"/>
                      </a:lnTo>
                      <a:close/>
                      <a:moveTo>
                        <a:pt x="3646" y="1017"/>
                      </a:moveTo>
                      <a:lnTo>
                        <a:pt x="3646" y="1017"/>
                      </a:lnTo>
                      <a:lnTo>
                        <a:pt x="3660" y="1024"/>
                      </a:lnTo>
                      <a:lnTo>
                        <a:pt x="3672" y="1031"/>
                      </a:lnTo>
                      <a:lnTo>
                        <a:pt x="3681" y="1041"/>
                      </a:lnTo>
                      <a:lnTo>
                        <a:pt x="3688" y="1052"/>
                      </a:lnTo>
                      <a:lnTo>
                        <a:pt x="3688" y="1052"/>
                      </a:lnTo>
                      <a:lnTo>
                        <a:pt x="3685" y="1053"/>
                      </a:lnTo>
                      <a:lnTo>
                        <a:pt x="3681" y="1055"/>
                      </a:lnTo>
                      <a:lnTo>
                        <a:pt x="3676" y="1057"/>
                      </a:lnTo>
                      <a:lnTo>
                        <a:pt x="3667" y="1058"/>
                      </a:lnTo>
                      <a:lnTo>
                        <a:pt x="3667" y="1058"/>
                      </a:lnTo>
                      <a:lnTo>
                        <a:pt x="3659" y="1057"/>
                      </a:lnTo>
                      <a:lnTo>
                        <a:pt x="3650" y="1053"/>
                      </a:lnTo>
                      <a:lnTo>
                        <a:pt x="3641" y="1050"/>
                      </a:lnTo>
                      <a:lnTo>
                        <a:pt x="3634" y="1043"/>
                      </a:lnTo>
                      <a:lnTo>
                        <a:pt x="3617" y="1029"/>
                      </a:lnTo>
                      <a:lnTo>
                        <a:pt x="3605" y="1017"/>
                      </a:lnTo>
                      <a:lnTo>
                        <a:pt x="3646" y="1017"/>
                      </a:lnTo>
                      <a:close/>
                      <a:moveTo>
                        <a:pt x="602" y="1017"/>
                      </a:moveTo>
                      <a:lnTo>
                        <a:pt x="602" y="1017"/>
                      </a:lnTo>
                      <a:lnTo>
                        <a:pt x="593" y="1024"/>
                      </a:lnTo>
                      <a:lnTo>
                        <a:pt x="585" y="1031"/>
                      </a:lnTo>
                      <a:lnTo>
                        <a:pt x="564" y="1043"/>
                      </a:lnTo>
                      <a:lnTo>
                        <a:pt x="543" y="1052"/>
                      </a:lnTo>
                      <a:lnTo>
                        <a:pt x="526" y="1058"/>
                      </a:lnTo>
                      <a:lnTo>
                        <a:pt x="512" y="1045"/>
                      </a:lnTo>
                      <a:lnTo>
                        <a:pt x="512" y="1045"/>
                      </a:lnTo>
                      <a:lnTo>
                        <a:pt x="528" y="1031"/>
                      </a:lnTo>
                      <a:lnTo>
                        <a:pt x="536" y="1024"/>
                      </a:lnTo>
                      <a:lnTo>
                        <a:pt x="547" y="1017"/>
                      </a:lnTo>
                      <a:lnTo>
                        <a:pt x="602" y="1017"/>
                      </a:lnTo>
                      <a:close/>
                      <a:moveTo>
                        <a:pt x="3896" y="1010"/>
                      </a:moveTo>
                      <a:lnTo>
                        <a:pt x="3896" y="1010"/>
                      </a:lnTo>
                      <a:lnTo>
                        <a:pt x="3896" y="1014"/>
                      </a:lnTo>
                      <a:lnTo>
                        <a:pt x="3892" y="1019"/>
                      </a:lnTo>
                      <a:lnTo>
                        <a:pt x="3889" y="1024"/>
                      </a:lnTo>
                      <a:lnTo>
                        <a:pt x="3875" y="1010"/>
                      </a:lnTo>
                      <a:lnTo>
                        <a:pt x="3896" y="1010"/>
                      </a:lnTo>
                      <a:close/>
                      <a:moveTo>
                        <a:pt x="304" y="1010"/>
                      </a:moveTo>
                      <a:lnTo>
                        <a:pt x="332" y="1010"/>
                      </a:lnTo>
                      <a:lnTo>
                        <a:pt x="332" y="1010"/>
                      </a:lnTo>
                      <a:lnTo>
                        <a:pt x="327" y="1015"/>
                      </a:lnTo>
                      <a:lnTo>
                        <a:pt x="322" y="1017"/>
                      </a:lnTo>
                      <a:lnTo>
                        <a:pt x="318" y="1019"/>
                      </a:lnTo>
                      <a:lnTo>
                        <a:pt x="313" y="1017"/>
                      </a:lnTo>
                      <a:lnTo>
                        <a:pt x="310" y="1014"/>
                      </a:lnTo>
                      <a:lnTo>
                        <a:pt x="304" y="1010"/>
                      </a:lnTo>
                      <a:lnTo>
                        <a:pt x="304" y="1010"/>
                      </a:lnTo>
                      <a:close/>
                      <a:moveTo>
                        <a:pt x="339" y="1052"/>
                      </a:moveTo>
                      <a:lnTo>
                        <a:pt x="339" y="1052"/>
                      </a:lnTo>
                      <a:lnTo>
                        <a:pt x="351" y="1034"/>
                      </a:lnTo>
                      <a:lnTo>
                        <a:pt x="360" y="1020"/>
                      </a:lnTo>
                      <a:lnTo>
                        <a:pt x="365" y="1010"/>
                      </a:lnTo>
                      <a:lnTo>
                        <a:pt x="374" y="996"/>
                      </a:lnTo>
                      <a:lnTo>
                        <a:pt x="374" y="996"/>
                      </a:lnTo>
                      <a:lnTo>
                        <a:pt x="372" y="1008"/>
                      </a:lnTo>
                      <a:lnTo>
                        <a:pt x="365" y="1024"/>
                      </a:lnTo>
                      <a:lnTo>
                        <a:pt x="353" y="1039"/>
                      </a:lnTo>
                      <a:lnTo>
                        <a:pt x="346" y="1046"/>
                      </a:lnTo>
                      <a:lnTo>
                        <a:pt x="339" y="1052"/>
                      </a:lnTo>
                      <a:lnTo>
                        <a:pt x="339" y="1052"/>
                      </a:lnTo>
                      <a:close/>
                      <a:moveTo>
                        <a:pt x="3764" y="975"/>
                      </a:moveTo>
                      <a:lnTo>
                        <a:pt x="3764" y="975"/>
                      </a:lnTo>
                      <a:lnTo>
                        <a:pt x="3761" y="984"/>
                      </a:lnTo>
                      <a:lnTo>
                        <a:pt x="3752" y="998"/>
                      </a:lnTo>
                      <a:lnTo>
                        <a:pt x="3738" y="1014"/>
                      </a:lnTo>
                      <a:lnTo>
                        <a:pt x="3723" y="1031"/>
                      </a:lnTo>
                      <a:lnTo>
                        <a:pt x="3723" y="996"/>
                      </a:lnTo>
                      <a:lnTo>
                        <a:pt x="3723" y="996"/>
                      </a:lnTo>
                      <a:lnTo>
                        <a:pt x="3729" y="986"/>
                      </a:lnTo>
                      <a:lnTo>
                        <a:pt x="3738" y="975"/>
                      </a:lnTo>
                      <a:lnTo>
                        <a:pt x="3757" y="955"/>
                      </a:lnTo>
                      <a:lnTo>
                        <a:pt x="3757" y="955"/>
                      </a:lnTo>
                      <a:lnTo>
                        <a:pt x="3759" y="958"/>
                      </a:lnTo>
                      <a:lnTo>
                        <a:pt x="3761" y="960"/>
                      </a:lnTo>
                      <a:lnTo>
                        <a:pt x="3762" y="965"/>
                      </a:lnTo>
                      <a:lnTo>
                        <a:pt x="3764" y="975"/>
                      </a:lnTo>
                      <a:lnTo>
                        <a:pt x="3764" y="975"/>
                      </a:lnTo>
                      <a:close/>
                      <a:moveTo>
                        <a:pt x="484" y="1003"/>
                      </a:moveTo>
                      <a:lnTo>
                        <a:pt x="484" y="1024"/>
                      </a:lnTo>
                      <a:lnTo>
                        <a:pt x="484" y="1024"/>
                      </a:lnTo>
                      <a:lnTo>
                        <a:pt x="484" y="1026"/>
                      </a:lnTo>
                      <a:lnTo>
                        <a:pt x="483" y="1027"/>
                      </a:lnTo>
                      <a:lnTo>
                        <a:pt x="479" y="1029"/>
                      </a:lnTo>
                      <a:lnTo>
                        <a:pt x="471" y="1031"/>
                      </a:lnTo>
                      <a:lnTo>
                        <a:pt x="471" y="1031"/>
                      </a:lnTo>
                      <a:lnTo>
                        <a:pt x="464" y="1029"/>
                      </a:lnTo>
                      <a:lnTo>
                        <a:pt x="457" y="1024"/>
                      </a:lnTo>
                      <a:lnTo>
                        <a:pt x="450" y="1017"/>
                      </a:lnTo>
                      <a:lnTo>
                        <a:pt x="446" y="1008"/>
                      </a:lnTo>
                      <a:lnTo>
                        <a:pt x="438" y="989"/>
                      </a:lnTo>
                      <a:lnTo>
                        <a:pt x="436" y="975"/>
                      </a:lnTo>
                      <a:lnTo>
                        <a:pt x="436" y="975"/>
                      </a:lnTo>
                      <a:lnTo>
                        <a:pt x="438" y="962"/>
                      </a:lnTo>
                      <a:lnTo>
                        <a:pt x="439" y="953"/>
                      </a:lnTo>
                      <a:lnTo>
                        <a:pt x="443" y="948"/>
                      </a:lnTo>
                      <a:lnTo>
                        <a:pt x="443" y="948"/>
                      </a:lnTo>
                      <a:lnTo>
                        <a:pt x="453" y="960"/>
                      </a:lnTo>
                      <a:lnTo>
                        <a:pt x="464" y="972"/>
                      </a:lnTo>
                      <a:lnTo>
                        <a:pt x="484" y="1003"/>
                      </a:lnTo>
                      <a:lnTo>
                        <a:pt x="484" y="1003"/>
                      </a:lnTo>
                      <a:close/>
                      <a:moveTo>
                        <a:pt x="609" y="1397"/>
                      </a:moveTo>
                      <a:lnTo>
                        <a:pt x="609" y="1397"/>
                      </a:lnTo>
                      <a:lnTo>
                        <a:pt x="607" y="1408"/>
                      </a:lnTo>
                      <a:lnTo>
                        <a:pt x="604" y="1425"/>
                      </a:lnTo>
                      <a:lnTo>
                        <a:pt x="588" y="1477"/>
                      </a:lnTo>
                      <a:lnTo>
                        <a:pt x="567" y="1539"/>
                      </a:lnTo>
                      <a:lnTo>
                        <a:pt x="547" y="1598"/>
                      </a:lnTo>
                      <a:lnTo>
                        <a:pt x="547" y="1598"/>
                      </a:lnTo>
                      <a:lnTo>
                        <a:pt x="533" y="1565"/>
                      </a:lnTo>
                      <a:lnTo>
                        <a:pt x="515" y="1532"/>
                      </a:lnTo>
                      <a:lnTo>
                        <a:pt x="493" y="1499"/>
                      </a:lnTo>
                      <a:lnTo>
                        <a:pt x="469" y="1467"/>
                      </a:lnTo>
                      <a:lnTo>
                        <a:pt x="443" y="1435"/>
                      </a:lnTo>
                      <a:lnTo>
                        <a:pt x="413" y="1403"/>
                      </a:lnTo>
                      <a:lnTo>
                        <a:pt x="382" y="1371"/>
                      </a:lnTo>
                      <a:lnTo>
                        <a:pt x="351" y="1340"/>
                      </a:lnTo>
                      <a:lnTo>
                        <a:pt x="317" y="1311"/>
                      </a:lnTo>
                      <a:lnTo>
                        <a:pt x="284" y="1282"/>
                      </a:lnTo>
                      <a:lnTo>
                        <a:pt x="216" y="1226"/>
                      </a:lnTo>
                      <a:lnTo>
                        <a:pt x="154" y="1178"/>
                      </a:lnTo>
                      <a:lnTo>
                        <a:pt x="97" y="1135"/>
                      </a:lnTo>
                      <a:lnTo>
                        <a:pt x="214" y="1135"/>
                      </a:lnTo>
                      <a:lnTo>
                        <a:pt x="214" y="1135"/>
                      </a:lnTo>
                      <a:lnTo>
                        <a:pt x="218" y="1131"/>
                      </a:lnTo>
                      <a:lnTo>
                        <a:pt x="221" y="1126"/>
                      </a:lnTo>
                      <a:lnTo>
                        <a:pt x="221" y="1114"/>
                      </a:lnTo>
                      <a:lnTo>
                        <a:pt x="221" y="1114"/>
                      </a:lnTo>
                      <a:lnTo>
                        <a:pt x="220" y="1103"/>
                      </a:lnTo>
                      <a:lnTo>
                        <a:pt x="218" y="1090"/>
                      </a:lnTo>
                      <a:lnTo>
                        <a:pt x="211" y="1052"/>
                      </a:lnTo>
                      <a:lnTo>
                        <a:pt x="201" y="1003"/>
                      </a:lnTo>
                      <a:lnTo>
                        <a:pt x="197" y="975"/>
                      </a:lnTo>
                      <a:lnTo>
                        <a:pt x="194" y="948"/>
                      </a:lnTo>
                      <a:lnTo>
                        <a:pt x="194" y="948"/>
                      </a:lnTo>
                      <a:lnTo>
                        <a:pt x="202" y="962"/>
                      </a:lnTo>
                      <a:lnTo>
                        <a:pt x="211" y="974"/>
                      </a:lnTo>
                      <a:lnTo>
                        <a:pt x="234" y="1001"/>
                      </a:lnTo>
                      <a:lnTo>
                        <a:pt x="259" y="1031"/>
                      </a:lnTo>
                      <a:lnTo>
                        <a:pt x="291" y="1058"/>
                      </a:lnTo>
                      <a:lnTo>
                        <a:pt x="323" y="1088"/>
                      </a:lnTo>
                      <a:lnTo>
                        <a:pt x="358" y="1117"/>
                      </a:lnTo>
                      <a:lnTo>
                        <a:pt x="431" y="1178"/>
                      </a:lnTo>
                      <a:lnTo>
                        <a:pt x="465" y="1207"/>
                      </a:lnTo>
                      <a:lnTo>
                        <a:pt x="498" y="1237"/>
                      </a:lnTo>
                      <a:lnTo>
                        <a:pt x="528" y="1266"/>
                      </a:lnTo>
                      <a:lnTo>
                        <a:pt x="555" y="1294"/>
                      </a:lnTo>
                      <a:lnTo>
                        <a:pt x="578" y="1321"/>
                      </a:lnTo>
                      <a:lnTo>
                        <a:pt x="586" y="1335"/>
                      </a:lnTo>
                      <a:lnTo>
                        <a:pt x="593" y="1347"/>
                      </a:lnTo>
                      <a:lnTo>
                        <a:pt x="600" y="1361"/>
                      </a:lnTo>
                      <a:lnTo>
                        <a:pt x="605" y="1373"/>
                      </a:lnTo>
                      <a:lnTo>
                        <a:pt x="607" y="1385"/>
                      </a:lnTo>
                      <a:lnTo>
                        <a:pt x="609" y="1397"/>
                      </a:lnTo>
                      <a:lnTo>
                        <a:pt x="609" y="1397"/>
                      </a:lnTo>
                      <a:close/>
                      <a:moveTo>
                        <a:pt x="3986" y="1079"/>
                      </a:moveTo>
                      <a:lnTo>
                        <a:pt x="3986" y="1135"/>
                      </a:lnTo>
                      <a:lnTo>
                        <a:pt x="4110" y="1135"/>
                      </a:lnTo>
                      <a:lnTo>
                        <a:pt x="4110" y="1135"/>
                      </a:lnTo>
                      <a:lnTo>
                        <a:pt x="4050" y="1180"/>
                      </a:lnTo>
                      <a:lnTo>
                        <a:pt x="3982" y="1228"/>
                      </a:lnTo>
                      <a:lnTo>
                        <a:pt x="3913" y="1282"/>
                      </a:lnTo>
                      <a:lnTo>
                        <a:pt x="3878" y="1311"/>
                      </a:lnTo>
                      <a:lnTo>
                        <a:pt x="3845" y="1340"/>
                      </a:lnTo>
                      <a:lnTo>
                        <a:pt x="3813" y="1370"/>
                      </a:lnTo>
                      <a:lnTo>
                        <a:pt x="3781" y="1401"/>
                      </a:lnTo>
                      <a:lnTo>
                        <a:pt x="3754" y="1434"/>
                      </a:lnTo>
                      <a:lnTo>
                        <a:pt x="3726" y="1465"/>
                      </a:lnTo>
                      <a:lnTo>
                        <a:pt x="3704" y="1498"/>
                      </a:lnTo>
                      <a:lnTo>
                        <a:pt x="3683" y="1531"/>
                      </a:lnTo>
                      <a:lnTo>
                        <a:pt x="3665" y="1565"/>
                      </a:lnTo>
                      <a:lnTo>
                        <a:pt x="3659" y="1581"/>
                      </a:lnTo>
                      <a:lnTo>
                        <a:pt x="3653" y="1598"/>
                      </a:lnTo>
                      <a:lnTo>
                        <a:pt x="3653" y="1598"/>
                      </a:lnTo>
                      <a:lnTo>
                        <a:pt x="3643" y="1563"/>
                      </a:lnTo>
                      <a:lnTo>
                        <a:pt x="3633" y="1534"/>
                      </a:lnTo>
                      <a:lnTo>
                        <a:pt x="3615" y="1489"/>
                      </a:lnTo>
                      <a:lnTo>
                        <a:pt x="3608" y="1470"/>
                      </a:lnTo>
                      <a:lnTo>
                        <a:pt x="3603" y="1449"/>
                      </a:lnTo>
                      <a:lnTo>
                        <a:pt x="3600" y="1425"/>
                      </a:lnTo>
                      <a:lnTo>
                        <a:pt x="3598" y="1397"/>
                      </a:lnTo>
                      <a:lnTo>
                        <a:pt x="3598" y="1397"/>
                      </a:lnTo>
                      <a:lnTo>
                        <a:pt x="3600" y="1378"/>
                      </a:lnTo>
                      <a:lnTo>
                        <a:pt x="3605" y="1361"/>
                      </a:lnTo>
                      <a:lnTo>
                        <a:pt x="3614" y="1342"/>
                      </a:lnTo>
                      <a:lnTo>
                        <a:pt x="3626" y="1321"/>
                      </a:lnTo>
                      <a:lnTo>
                        <a:pt x="3638" y="1302"/>
                      </a:lnTo>
                      <a:lnTo>
                        <a:pt x="3653" y="1283"/>
                      </a:lnTo>
                      <a:lnTo>
                        <a:pt x="3671" y="1264"/>
                      </a:lnTo>
                      <a:lnTo>
                        <a:pt x="3690" y="1245"/>
                      </a:lnTo>
                      <a:lnTo>
                        <a:pt x="3728" y="1211"/>
                      </a:lnTo>
                      <a:lnTo>
                        <a:pt x="3768" y="1176"/>
                      </a:lnTo>
                      <a:lnTo>
                        <a:pt x="3804" y="1147"/>
                      </a:lnTo>
                      <a:lnTo>
                        <a:pt x="3833" y="1121"/>
                      </a:lnTo>
                      <a:lnTo>
                        <a:pt x="3833" y="1121"/>
                      </a:lnTo>
                      <a:lnTo>
                        <a:pt x="3878" y="1077"/>
                      </a:lnTo>
                      <a:lnTo>
                        <a:pt x="3927" y="1033"/>
                      </a:lnTo>
                      <a:lnTo>
                        <a:pt x="3972" y="988"/>
                      </a:lnTo>
                      <a:lnTo>
                        <a:pt x="3994" y="963"/>
                      </a:lnTo>
                      <a:lnTo>
                        <a:pt x="4013" y="941"/>
                      </a:lnTo>
                      <a:lnTo>
                        <a:pt x="4013" y="941"/>
                      </a:lnTo>
                      <a:lnTo>
                        <a:pt x="4006" y="977"/>
                      </a:lnTo>
                      <a:lnTo>
                        <a:pt x="3998" y="1017"/>
                      </a:lnTo>
                      <a:lnTo>
                        <a:pt x="3989" y="1055"/>
                      </a:lnTo>
                      <a:lnTo>
                        <a:pt x="3987" y="1069"/>
                      </a:lnTo>
                      <a:lnTo>
                        <a:pt x="3986" y="1079"/>
                      </a:lnTo>
                      <a:lnTo>
                        <a:pt x="3986" y="1079"/>
                      </a:lnTo>
                      <a:close/>
                      <a:moveTo>
                        <a:pt x="3612" y="941"/>
                      </a:moveTo>
                      <a:lnTo>
                        <a:pt x="3612" y="941"/>
                      </a:lnTo>
                      <a:lnTo>
                        <a:pt x="3633" y="951"/>
                      </a:lnTo>
                      <a:lnTo>
                        <a:pt x="3643" y="960"/>
                      </a:lnTo>
                      <a:lnTo>
                        <a:pt x="3653" y="969"/>
                      </a:lnTo>
                      <a:lnTo>
                        <a:pt x="3653" y="969"/>
                      </a:lnTo>
                      <a:lnTo>
                        <a:pt x="3650" y="972"/>
                      </a:lnTo>
                      <a:lnTo>
                        <a:pt x="3645" y="974"/>
                      </a:lnTo>
                      <a:lnTo>
                        <a:pt x="3638" y="975"/>
                      </a:lnTo>
                      <a:lnTo>
                        <a:pt x="3626" y="975"/>
                      </a:lnTo>
                      <a:lnTo>
                        <a:pt x="3626" y="975"/>
                      </a:lnTo>
                      <a:lnTo>
                        <a:pt x="3621" y="975"/>
                      </a:lnTo>
                      <a:lnTo>
                        <a:pt x="3614" y="974"/>
                      </a:lnTo>
                      <a:lnTo>
                        <a:pt x="3601" y="965"/>
                      </a:lnTo>
                      <a:lnTo>
                        <a:pt x="3586" y="955"/>
                      </a:lnTo>
                      <a:lnTo>
                        <a:pt x="3570" y="941"/>
                      </a:lnTo>
                      <a:lnTo>
                        <a:pt x="3612" y="941"/>
                      </a:lnTo>
                      <a:close/>
                      <a:moveTo>
                        <a:pt x="630" y="941"/>
                      </a:moveTo>
                      <a:lnTo>
                        <a:pt x="630" y="941"/>
                      </a:lnTo>
                      <a:lnTo>
                        <a:pt x="626" y="946"/>
                      </a:lnTo>
                      <a:lnTo>
                        <a:pt x="619" y="951"/>
                      </a:lnTo>
                      <a:lnTo>
                        <a:pt x="600" y="963"/>
                      </a:lnTo>
                      <a:lnTo>
                        <a:pt x="579" y="972"/>
                      </a:lnTo>
                      <a:lnTo>
                        <a:pt x="569" y="974"/>
                      </a:lnTo>
                      <a:lnTo>
                        <a:pt x="560" y="975"/>
                      </a:lnTo>
                      <a:lnTo>
                        <a:pt x="560" y="975"/>
                      </a:lnTo>
                      <a:lnTo>
                        <a:pt x="557" y="974"/>
                      </a:lnTo>
                      <a:lnTo>
                        <a:pt x="552" y="972"/>
                      </a:lnTo>
                      <a:lnTo>
                        <a:pt x="547" y="969"/>
                      </a:lnTo>
                      <a:lnTo>
                        <a:pt x="547" y="969"/>
                      </a:lnTo>
                      <a:lnTo>
                        <a:pt x="562" y="955"/>
                      </a:lnTo>
                      <a:lnTo>
                        <a:pt x="571" y="948"/>
                      </a:lnTo>
                      <a:lnTo>
                        <a:pt x="581" y="941"/>
                      </a:lnTo>
                      <a:lnTo>
                        <a:pt x="630" y="941"/>
                      </a:lnTo>
                      <a:close/>
                      <a:moveTo>
                        <a:pt x="3902" y="975"/>
                      </a:moveTo>
                      <a:lnTo>
                        <a:pt x="3902" y="975"/>
                      </a:lnTo>
                      <a:lnTo>
                        <a:pt x="3899" y="977"/>
                      </a:lnTo>
                      <a:lnTo>
                        <a:pt x="3896" y="979"/>
                      </a:lnTo>
                      <a:lnTo>
                        <a:pt x="3890" y="981"/>
                      </a:lnTo>
                      <a:lnTo>
                        <a:pt x="3882" y="982"/>
                      </a:lnTo>
                      <a:lnTo>
                        <a:pt x="3882" y="982"/>
                      </a:lnTo>
                      <a:lnTo>
                        <a:pt x="3871" y="981"/>
                      </a:lnTo>
                      <a:lnTo>
                        <a:pt x="3861" y="977"/>
                      </a:lnTo>
                      <a:lnTo>
                        <a:pt x="3849" y="970"/>
                      </a:lnTo>
                      <a:lnTo>
                        <a:pt x="3838" y="962"/>
                      </a:lnTo>
                      <a:lnTo>
                        <a:pt x="3828" y="951"/>
                      </a:lnTo>
                      <a:lnTo>
                        <a:pt x="3819" y="941"/>
                      </a:lnTo>
                      <a:lnTo>
                        <a:pt x="3813" y="930"/>
                      </a:lnTo>
                      <a:lnTo>
                        <a:pt x="3806" y="920"/>
                      </a:lnTo>
                      <a:lnTo>
                        <a:pt x="3806" y="920"/>
                      </a:lnTo>
                      <a:lnTo>
                        <a:pt x="3816" y="924"/>
                      </a:lnTo>
                      <a:lnTo>
                        <a:pt x="3828" y="925"/>
                      </a:lnTo>
                      <a:lnTo>
                        <a:pt x="3842" y="925"/>
                      </a:lnTo>
                      <a:lnTo>
                        <a:pt x="3854" y="927"/>
                      </a:lnTo>
                      <a:lnTo>
                        <a:pt x="3866" y="930"/>
                      </a:lnTo>
                      <a:lnTo>
                        <a:pt x="3873" y="934"/>
                      </a:lnTo>
                      <a:lnTo>
                        <a:pt x="3880" y="939"/>
                      </a:lnTo>
                      <a:lnTo>
                        <a:pt x="3885" y="946"/>
                      </a:lnTo>
                      <a:lnTo>
                        <a:pt x="3892" y="953"/>
                      </a:lnTo>
                      <a:lnTo>
                        <a:pt x="3897" y="963"/>
                      </a:lnTo>
                      <a:lnTo>
                        <a:pt x="3902" y="975"/>
                      </a:lnTo>
                      <a:lnTo>
                        <a:pt x="3902" y="975"/>
                      </a:lnTo>
                      <a:close/>
                      <a:moveTo>
                        <a:pt x="318" y="982"/>
                      </a:moveTo>
                      <a:lnTo>
                        <a:pt x="318" y="982"/>
                      </a:lnTo>
                      <a:lnTo>
                        <a:pt x="310" y="981"/>
                      </a:lnTo>
                      <a:lnTo>
                        <a:pt x="306" y="977"/>
                      </a:lnTo>
                      <a:lnTo>
                        <a:pt x="298" y="969"/>
                      </a:lnTo>
                      <a:lnTo>
                        <a:pt x="298" y="969"/>
                      </a:lnTo>
                      <a:lnTo>
                        <a:pt x="303" y="956"/>
                      </a:lnTo>
                      <a:lnTo>
                        <a:pt x="310" y="946"/>
                      </a:lnTo>
                      <a:lnTo>
                        <a:pt x="320" y="937"/>
                      </a:lnTo>
                      <a:lnTo>
                        <a:pt x="332" y="930"/>
                      </a:lnTo>
                      <a:lnTo>
                        <a:pt x="346" y="927"/>
                      </a:lnTo>
                      <a:lnTo>
                        <a:pt x="360" y="924"/>
                      </a:lnTo>
                      <a:lnTo>
                        <a:pt x="374" y="920"/>
                      </a:lnTo>
                      <a:lnTo>
                        <a:pt x="387" y="920"/>
                      </a:lnTo>
                      <a:lnTo>
                        <a:pt x="387" y="920"/>
                      </a:lnTo>
                      <a:lnTo>
                        <a:pt x="384" y="930"/>
                      </a:lnTo>
                      <a:lnTo>
                        <a:pt x="377" y="941"/>
                      </a:lnTo>
                      <a:lnTo>
                        <a:pt x="368" y="951"/>
                      </a:lnTo>
                      <a:lnTo>
                        <a:pt x="358" y="962"/>
                      </a:lnTo>
                      <a:lnTo>
                        <a:pt x="348" y="970"/>
                      </a:lnTo>
                      <a:lnTo>
                        <a:pt x="337" y="977"/>
                      </a:lnTo>
                      <a:lnTo>
                        <a:pt x="327" y="981"/>
                      </a:lnTo>
                      <a:lnTo>
                        <a:pt x="318" y="982"/>
                      </a:lnTo>
                      <a:lnTo>
                        <a:pt x="318" y="982"/>
                      </a:lnTo>
                      <a:close/>
                      <a:moveTo>
                        <a:pt x="304" y="913"/>
                      </a:moveTo>
                      <a:lnTo>
                        <a:pt x="304" y="913"/>
                      </a:lnTo>
                      <a:lnTo>
                        <a:pt x="301" y="915"/>
                      </a:lnTo>
                      <a:lnTo>
                        <a:pt x="299" y="917"/>
                      </a:lnTo>
                      <a:lnTo>
                        <a:pt x="298" y="913"/>
                      </a:lnTo>
                      <a:lnTo>
                        <a:pt x="304" y="913"/>
                      </a:lnTo>
                      <a:close/>
                      <a:moveTo>
                        <a:pt x="4062" y="1003"/>
                      </a:moveTo>
                      <a:lnTo>
                        <a:pt x="4062" y="1003"/>
                      </a:lnTo>
                      <a:lnTo>
                        <a:pt x="4062" y="1001"/>
                      </a:lnTo>
                      <a:lnTo>
                        <a:pt x="4060" y="998"/>
                      </a:lnTo>
                      <a:lnTo>
                        <a:pt x="4055" y="993"/>
                      </a:lnTo>
                      <a:lnTo>
                        <a:pt x="4048" y="991"/>
                      </a:lnTo>
                      <a:lnTo>
                        <a:pt x="4041" y="989"/>
                      </a:lnTo>
                      <a:lnTo>
                        <a:pt x="4041" y="989"/>
                      </a:lnTo>
                      <a:lnTo>
                        <a:pt x="4044" y="967"/>
                      </a:lnTo>
                      <a:lnTo>
                        <a:pt x="4046" y="953"/>
                      </a:lnTo>
                      <a:lnTo>
                        <a:pt x="4050" y="941"/>
                      </a:lnTo>
                      <a:lnTo>
                        <a:pt x="4053" y="929"/>
                      </a:lnTo>
                      <a:lnTo>
                        <a:pt x="4060" y="915"/>
                      </a:lnTo>
                      <a:lnTo>
                        <a:pt x="4069" y="903"/>
                      </a:lnTo>
                      <a:lnTo>
                        <a:pt x="4082" y="892"/>
                      </a:lnTo>
                      <a:lnTo>
                        <a:pt x="4082" y="892"/>
                      </a:lnTo>
                      <a:lnTo>
                        <a:pt x="4062" y="1003"/>
                      </a:lnTo>
                      <a:lnTo>
                        <a:pt x="4062" y="1003"/>
                      </a:lnTo>
                      <a:close/>
                      <a:moveTo>
                        <a:pt x="3723" y="913"/>
                      </a:moveTo>
                      <a:lnTo>
                        <a:pt x="3723" y="913"/>
                      </a:lnTo>
                      <a:lnTo>
                        <a:pt x="3723" y="920"/>
                      </a:lnTo>
                      <a:lnTo>
                        <a:pt x="3721" y="929"/>
                      </a:lnTo>
                      <a:lnTo>
                        <a:pt x="3714" y="943"/>
                      </a:lnTo>
                      <a:lnTo>
                        <a:pt x="3705" y="956"/>
                      </a:lnTo>
                      <a:lnTo>
                        <a:pt x="3695" y="969"/>
                      </a:lnTo>
                      <a:lnTo>
                        <a:pt x="3695" y="969"/>
                      </a:lnTo>
                      <a:lnTo>
                        <a:pt x="3691" y="965"/>
                      </a:lnTo>
                      <a:lnTo>
                        <a:pt x="3690" y="960"/>
                      </a:lnTo>
                      <a:lnTo>
                        <a:pt x="3688" y="948"/>
                      </a:lnTo>
                      <a:lnTo>
                        <a:pt x="3688" y="948"/>
                      </a:lnTo>
                      <a:lnTo>
                        <a:pt x="3688" y="941"/>
                      </a:lnTo>
                      <a:lnTo>
                        <a:pt x="3690" y="934"/>
                      </a:lnTo>
                      <a:lnTo>
                        <a:pt x="3697" y="920"/>
                      </a:lnTo>
                      <a:lnTo>
                        <a:pt x="3716" y="892"/>
                      </a:lnTo>
                      <a:lnTo>
                        <a:pt x="3716" y="892"/>
                      </a:lnTo>
                      <a:lnTo>
                        <a:pt x="3719" y="896"/>
                      </a:lnTo>
                      <a:lnTo>
                        <a:pt x="3723" y="899"/>
                      </a:lnTo>
                      <a:lnTo>
                        <a:pt x="3723" y="913"/>
                      </a:lnTo>
                      <a:lnTo>
                        <a:pt x="3723" y="913"/>
                      </a:lnTo>
                      <a:close/>
                      <a:moveTo>
                        <a:pt x="519" y="955"/>
                      </a:moveTo>
                      <a:lnTo>
                        <a:pt x="519" y="955"/>
                      </a:lnTo>
                      <a:lnTo>
                        <a:pt x="515" y="958"/>
                      </a:lnTo>
                      <a:lnTo>
                        <a:pt x="514" y="963"/>
                      </a:lnTo>
                      <a:lnTo>
                        <a:pt x="512" y="969"/>
                      </a:lnTo>
                      <a:lnTo>
                        <a:pt x="512" y="969"/>
                      </a:lnTo>
                      <a:lnTo>
                        <a:pt x="498" y="956"/>
                      </a:lnTo>
                      <a:lnTo>
                        <a:pt x="488" y="943"/>
                      </a:lnTo>
                      <a:lnTo>
                        <a:pt x="483" y="936"/>
                      </a:lnTo>
                      <a:lnTo>
                        <a:pt x="479" y="929"/>
                      </a:lnTo>
                      <a:lnTo>
                        <a:pt x="477" y="920"/>
                      </a:lnTo>
                      <a:lnTo>
                        <a:pt x="477" y="913"/>
                      </a:lnTo>
                      <a:lnTo>
                        <a:pt x="477" y="913"/>
                      </a:lnTo>
                      <a:lnTo>
                        <a:pt x="479" y="905"/>
                      </a:lnTo>
                      <a:lnTo>
                        <a:pt x="481" y="898"/>
                      </a:lnTo>
                      <a:lnTo>
                        <a:pt x="484" y="892"/>
                      </a:lnTo>
                      <a:lnTo>
                        <a:pt x="484" y="892"/>
                      </a:lnTo>
                      <a:lnTo>
                        <a:pt x="505" y="924"/>
                      </a:lnTo>
                      <a:lnTo>
                        <a:pt x="512" y="939"/>
                      </a:lnTo>
                      <a:lnTo>
                        <a:pt x="519" y="955"/>
                      </a:lnTo>
                      <a:lnTo>
                        <a:pt x="519" y="955"/>
                      </a:lnTo>
                      <a:close/>
                      <a:moveTo>
                        <a:pt x="159" y="982"/>
                      </a:moveTo>
                      <a:lnTo>
                        <a:pt x="159" y="982"/>
                      </a:lnTo>
                      <a:lnTo>
                        <a:pt x="152" y="984"/>
                      </a:lnTo>
                      <a:lnTo>
                        <a:pt x="147" y="988"/>
                      </a:lnTo>
                      <a:lnTo>
                        <a:pt x="140" y="994"/>
                      </a:lnTo>
                      <a:lnTo>
                        <a:pt x="138" y="998"/>
                      </a:lnTo>
                      <a:lnTo>
                        <a:pt x="138" y="1003"/>
                      </a:lnTo>
                      <a:lnTo>
                        <a:pt x="138" y="1003"/>
                      </a:lnTo>
                      <a:lnTo>
                        <a:pt x="135" y="988"/>
                      </a:lnTo>
                      <a:lnTo>
                        <a:pt x="131" y="965"/>
                      </a:lnTo>
                      <a:lnTo>
                        <a:pt x="125" y="892"/>
                      </a:lnTo>
                      <a:lnTo>
                        <a:pt x="125" y="892"/>
                      </a:lnTo>
                      <a:lnTo>
                        <a:pt x="135" y="915"/>
                      </a:lnTo>
                      <a:lnTo>
                        <a:pt x="145" y="937"/>
                      </a:lnTo>
                      <a:lnTo>
                        <a:pt x="152" y="960"/>
                      </a:lnTo>
                      <a:lnTo>
                        <a:pt x="159" y="982"/>
                      </a:lnTo>
                      <a:lnTo>
                        <a:pt x="159" y="982"/>
                      </a:lnTo>
                      <a:close/>
                      <a:moveTo>
                        <a:pt x="3992" y="879"/>
                      </a:moveTo>
                      <a:lnTo>
                        <a:pt x="3992" y="879"/>
                      </a:lnTo>
                      <a:lnTo>
                        <a:pt x="3991" y="891"/>
                      </a:lnTo>
                      <a:lnTo>
                        <a:pt x="3987" y="903"/>
                      </a:lnTo>
                      <a:lnTo>
                        <a:pt x="3980" y="915"/>
                      </a:lnTo>
                      <a:lnTo>
                        <a:pt x="3973" y="925"/>
                      </a:lnTo>
                      <a:lnTo>
                        <a:pt x="3954" y="944"/>
                      </a:lnTo>
                      <a:lnTo>
                        <a:pt x="3937" y="962"/>
                      </a:lnTo>
                      <a:lnTo>
                        <a:pt x="3937" y="962"/>
                      </a:lnTo>
                      <a:lnTo>
                        <a:pt x="3934" y="958"/>
                      </a:lnTo>
                      <a:lnTo>
                        <a:pt x="3932" y="953"/>
                      </a:lnTo>
                      <a:lnTo>
                        <a:pt x="3930" y="941"/>
                      </a:lnTo>
                      <a:lnTo>
                        <a:pt x="3930" y="941"/>
                      </a:lnTo>
                      <a:lnTo>
                        <a:pt x="3930" y="930"/>
                      </a:lnTo>
                      <a:lnTo>
                        <a:pt x="3932" y="924"/>
                      </a:lnTo>
                      <a:lnTo>
                        <a:pt x="3935" y="915"/>
                      </a:lnTo>
                      <a:lnTo>
                        <a:pt x="3941" y="908"/>
                      </a:lnTo>
                      <a:lnTo>
                        <a:pt x="3947" y="899"/>
                      </a:lnTo>
                      <a:lnTo>
                        <a:pt x="3956" y="891"/>
                      </a:lnTo>
                      <a:lnTo>
                        <a:pt x="3986" y="865"/>
                      </a:lnTo>
                      <a:lnTo>
                        <a:pt x="3986" y="865"/>
                      </a:lnTo>
                      <a:lnTo>
                        <a:pt x="3987" y="868"/>
                      </a:lnTo>
                      <a:lnTo>
                        <a:pt x="3989" y="868"/>
                      </a:lnTo>
                      <a:lnTo>
                        <a:pt x="3991" y="872"/>
                      </a:lnTo>
                      <a:lnTo>
                        <a:pt x="3992" y="879"/>
                      </a:lnTo>
                      <a:lnTo>
                        <a:pt x="3992" y="879"/>
                      </a:lnTo>
                      <a:close/>
                      <a:moveTo>
                        <a:pt x="277" y="948"/>
                      </a:moveTo>
                      <a:lnTo>
                        <a:pt x="263" y="962"/>
                      </a:lnTo>
                      <a:lnTo>
                        <a:pt x="263" y="962"/>
                      </a:lnTo>
                      <a:lnTo>
                        <a:pt x="247" y="950"/>
                      </a:lnTo>
                      <a:lnTo>
                        <a:pt x="232" y="934"/>
                      </a:lnTo>
                      <a:lnTo>
                        <a:pt x="220" y="918"/>
                      </a:lnTo>
                      <a:lnTo>
                        <a:pt x="216" y="911"/>
                      </a:lnTo>
                      <a:lnTo>
                        <a:pt x="214" y="906"/>
                      </a:lnTo>
                      <a:lnTo>
                        <a:pt x="214" y="865"/>
                      </a:lnTo>
                      <a:lnTo>
                        <a:pt x="214" y="865"/>
                      </a:lnTo>
                      <a:lnTo>
                        <a:pt x="232" y="882"/>
                      </a:lnTo>
                      <a:lnTo>
                        <a:pt x="251" y="901"/>
                      </a:lnTo>
                      <a:lnTo>
                        <a:pt x="259" y="911"/>
                      </a:lnTo>
                      <a:lnTo>
                        <a:pt x="266" y="924"/>
                      </a:lnTo>
                      <a:lnTo>
                        <a:pt x="273" y="936"/>
                      </a:lnTo>
                      <a:lnTo>
                        <a:pt x="277" y="948"/>
                      </a:lnTo>
                      <a:lnTo>
                        <a:pt x="277" y="948"/>
                      </a:lnTo>
                      <a:close/>
                      <a:moveTo>
                        <a:pt x="3806" y="837"/>
                      </a:moveTo>
                      <a:lnTo>
                        <a:pt x="3806" y="837"/>
                      </a:lnTo>
                      <a:lnTo>
                        <a:pt x="3823" y="844"/>
                      </a:lnTo>
                      <a:lnTo>
                        <a:pt x="3833" y="849"/>
                      </a:lnTo>
                      <a:lnTo>
                        <a:pt x="3842" y="854"/>
                      </a:lnTo>
                      <a:lnTo>
                        <a:pt x="3851" y="861"/>
                      </a:lnTo>
                      <a:lnTo>
                        <a:pt x="3857" y="870"/>
                      </a:lnTo>
                      <a:lnTo>
                        <a:pt x="3864" y="880"/>
                      </a:lnTo>
                      <a:lnTo>
                        <a:pt x="3868" y="892"/>
                      </a:lnTo>
                      <a:lnTo>
                        <a:pt x="3826" y="892"/>
                      </a:lnTo>
                      <a:lnTo>
                        <a:pt x="3826" y="892"/>
                      </a:lnTo>
                      <a:lnTo>
                        <a:pt x="3813" y="880"/>
                      </a:lnTo>
                      <a:lnTo>
                        <a:pt x="3800" y="867"/>
                      </a:lnTo>
                      <a:lnTo>
                        <a:pt x="3788" y="853"/>
                      </a:lnTo>
                      <a:lnTo>
                        <a:pt x="3778" y="837"/>
                      </a:lnTo>
                      <a:lnTo>
                        <a:pt x="3806" y="837"/>
                      </a:lnTo>
                      <a:close/>
                      <a:moveTo>
                        <a:pt x="3702" y="865"/>
                      </a:moveTo>
                      <a:lnTo>
                        <a:pt x="3702" y="865"/>
                      </a:lnTo>
                      <a:lnTo>
                        <a:pt x="3698" y="867"/>
                      </a:lnTo>
                      <a:lnTo>
                        <a:pt x="3695" y="868"/>
                      </a:lnTo>
                      <a:lnTo>
                        <a:pt x="3691" y="873"/>
                      </a:lnTo>
                      <a:lnTo>
                        <a:pt x="3688" y="879"/>
                      </a:lnTo>
                      <a:lnTo>
                        <a:pt x="3688" y="879"/>
                      </a:lnTo>
                      <a:lnTo>
                        <a:pt x="3686" y="872"/>
                      </a:lnTo>
                      <a:lnTo>
                        <a:pt x="3685" y="865"/>
                      </a:lnTo>
                      <a:lnTo>
                        <a:pt x="3679" y="858"/>
                      </a:lnTo>
                      <a:lnTo>
                        <a:pt x="3674" y="851"/>
                      </a:lnTo>
                      <a:lnTo>
                        <a:pt x="3674" y="851"/>
                      </a:lnTo>
                      <a:lnTo>
                        <a:pt x="3679" y="849"/>
                      </a:lnTo>
                      <a:lnTo>
                        <a:pt x="3685" y="846"/>
                      </a:lnTo>
                      <a:lnTo>
                        <a:pt x="3695" y="837"/>
                      </a:lnTo>
                      <a:lnTo>
                        <a:pt x="3702" y="865"/>
                      </a:lnTo>
                      <a:close/>
                      <a:moveTo>
                        <a:pt x="526" y="851"/>
                      </a:moveTo>
                      <a:lnTo>
                        <a:pt x="526" y="851"/>
                      </a:lnTo>
                      <a:lnTo>
                        <a:pt x="524" y="856"/>
                      </a:lnTo>
                      <a:lnTo>
                        <a:pt x="521" y="861"/>
                      </a:lnTo>
                      <a:lnTo>
                        <a:pt x="514" y="867"/>
                      </a:lnTo>
                      <a:lnTo>
                        <a:pt x="505" y="872"/>
                      </a:lnTo>
                      <a:lnTo>
                        <a:pt x="505" y="872"/>
                      </a:lnTo>
                      <a:lnTo>
                        <a:pt x="503" y="856"/>
                      </a:lnTo>
                      <a:lnTo>
                        <a:pt x="502" y="847"/>
                      </a:lnTo>
                      <a:lnTo>
                        <a:pt x="503" y="842"/>
                      </a:lnTo>
                      <a:lnTo>
                        <a:pt x="505" y="837"/>
                      </a:lnTo>
                      <a:lnTo>
                        <a:pt x="505" y="837"/>
                      </a:lnTo>
                      <a:lnTo>
                        <a:pt x="510" y="841"/>
                      </a:lnTo>
                      <a:lnTo>
                        <a:pt x="515" y="844"/>
                      </a:lnTo>
                      <a:lnTo>
                        <a:pt x="521" y="847"/>
                      </a:lnTo>
                      <a:lnTo>
                        <a:pt x="526" y="851"/>
                      </a:lnTo>
                      <a:lnTo>
                        <a:pt x="526" y="851"/>
                      </a:lnTo>
                      <a:close/>
                      <a:moveTo>
                        <a:pt x="429" y="837"/>
                      </a:moveTo>
                      <a:lnTo>
                        <a:pt x="429" y="837"/>
                      </a:lnTo>
                      <a:lnTo>
                        <a:pt x="417" y="853"/>
                      </a:lnTo>
                      <a:lnTo>
                        <a:pt x="405" y="867"/>
                      </a:lnTo>
                      <a:lnTo>
                        <a:pt x="389" y="880"/>
                      </a:lnTo>
                      <a:lnTo>
                        <a:pt x="374" y="892"/>
                      </a:lnTo>
                      <a:lnTo>
                        <a:pt x="332" y="886"/>
                      </a:lnTo>
                      <a:lnTo>
                        <a:pt x="332" y="886"/>
                      </a:lnTo>
                      <a:lnTo>
                        <a:pt x="344" y="872"/>
                      </a:lnTo>
                      <a:lnTo>
                        <a:pt x="358" y="858"/>
                      </a:lnTo>
                      <a:lnTo>
                        <a:pt x="372" y="847"/>
                      </a:lnTo>
                      <a:lnTo>
                        <a:pt x="387" y="837"/>
                      </a:lnTo>
                      <a:lnTo>
                        <a:pt x="429" y="837"/>
                      </a:lnTo>
                      <a:close/>
                      <a:moveTo>
                        <a:pt x="3660" y="899"/>
                      </a:moveTo>
                      <a:lnTo>
                        <a:pt x="3660" y="899"/>
                      </a:lnTo>
                      <a:lnTo>
                        <a:pt x="3657" y="906"/>
                      </a:lnTo>
                      <a:lnTo>
                        <a:pt x="3652" y="913"/>
                      </a:lnTo>
                      <a:lnTo>
                        <a:pt x="3646" y="920"/>
                      </a:lnTo>
                      <a:lnTo>
                        <a:pt x="3646" y="920"/>
                      </a:lnTo>
                      <a:lnTo>
                        <a:pt x="3634" y="911"/>
                      </a:lnTo>
                      <a:lnTo>
                        <a:pt x="3624" y="899"/>
                      </a:lnTo>
                      <a:lnTo>
                        <a:pt x="3614" y="886"/>
                      </a:lnTo>
                      <a:lnTo>
                        <a:pt x="3607" y="872"/>
                      </a:lnTo>
                      <a:lnTo>
                        <a:pt x="3600" y="860"/>
                      </a:lnTo>
                      <a:lnTo>
                        <a:pt x="3595" y="847"/>
                      </a:lnTo>
                      <a:lnTo>
                        <a:pt x="3593" y="837"/>
                      </a:lnTo>
                      <a:lnTo>
                        <a:pt x="3591" y="830"/>
                      </a:lnTo>
                      <a:lnTo>
                        <a:pt x="3591" y="830"/>
                      </a:lnTo>
                      <a:lnTo>
                        <a:pt x="3608" y="842"/>
                      </a:lnTo>
                      <a:lnTo>
                        <a:pt x="3626" y="860"/>
                      </a:lnTo>
                      <a:lnTo>
                        <a:pt x="3643" y="879"/>
                      </a:lnTo>
                      <a:lnTo>
                        <a:pt x="3660" y="899"/>
                      </a:lnTo>
                      <a:lnTo>
                        <a:pt x="3660" y="899"/>
                      </a:lnTo>
                      <a:close/>
                      <a:moveTo>
                        <a:pt x="554" y="920"/>
                      </a:moveTo>
                      <a:lnTo>
                        <a:pt x="554" y="920"/>
                      </a:lnTo>
                      <a:lnTo>
                        <a:pt x="548" y="917"/>
                      </a:lnTo>
                      <a:lnTo>
                        <a:pt x="545" y="915"/>
                      </a:lnTo>
                      <a:lnTo>
                        <a:pt x="541" y="913"/>
                      </a:lnTo>
                      <a:lnTo>
                        <a:pt x="541" y="910"/>
                      </a:lnTo>
                      <a:lnTo>
                        <a:pt x="540" y="899"/>
                      </a:lnTo>
                      <a:lnTo>
                        <a:pt x="540" y="899"/>
                      </a:lnTo>
                      <a:lnTo>
                        <a:pt x="541" y="892"/>
                      </a:lnTo>
                      <a:lnTo>
                        <a:pt x="547" y="886"/>
                      </a:lnTo>
                      <a:lnTo>
                        <a:pt x="564" y="867"/>
                      </a:lnTo>
                      <a:lnTo>
                        <a:pt x="586" y="847"/>
                      </a:lnTo>
                      <a:lnTo>
                        <a:pt x="609" y="830"/>
                      </a:lnTo>
                      <a:lnTo>
                        <a:pt x="609" y="830"/>
                      </a:lnTo>
                      <a:lnTo>
                        <a:pt x="602" y="847"/>
                      </a:lnTo>
                      <a:lnTo>
                        <a:pt x="590" y="872"/>
                      </a:lnTo>
                      <a:lnTo>
                        <a:pt x="581" y="886"/>
                      </a:lnTo>
                      <a:lnTo>
                        <a:pt x="573" y="899"/>
                      </a:lnTo>
                      <a:lnTo>
                        <a:pt x="564" y="911"/>
                      </a:lnTo>
                      <a:lnTo>
                        <a:pt x="554" y="920"/>
                      </a:lnTo>
                      <a:lnTo>
                        <a:pt x="554" y="920"/>
                      </a:lnTo>
                      <a:close/>
                      <a:moveTo>
                        <a:pt x="3764" y="886"/>
                      </a:moveTo>
                      <a:lnTo>
                        <a:pt x="3750" y="892"/>
                      </a:lnTo>
                      <a:lnTo>
                        <a:pt x="3750" y="892"/>
                      </a:lnTo>
                      <a:lnTo>
                        <a:pt x="3736" y="858"/>
                      </a:lnTo>
                      <a:lnTo>
                        <a:pt x="3723" y="823"/>
                      </a:lnTo>
                      <a:lnTo>
                        <a:pt x="3723" y="823"/>
                      </a:lnTo>
                      <a:lnTo>
                        <a:pt x="3728" y="820"/>
                      </a:lnTo>
                      <a:lnTo>
                        <a:pt x="3731" y="818"/>
                      </a:lnTo>
                      <a:lnTo>
                        <a:pt x="3736" y="816"/>
                      </a:lnTo>
                      <a:lnTo>
                        <a:pt x="3736" y="816"/>
                      </a:lnTo>
                      <a:lnTo>
                        <a:pt x="3749" y="851"/>
                      </a:lnTo>
                      <a:lnTo>
                        <a:pt x="3755" y="868"/>
                      </a:lnTo>
                      <a:lnTo>
                        <a:pt x="3764" y="886"/>
                      </a:lnTo>
                      <a:lnTo>
                        <a:pt x="3764" y="886"/>
                      </a:lnTo>
                      <a:close/>
                      <a:moveTo>
                        <a:pt x="3584" y="906"/>
                      </a:moveTo>
                      <a:lnTo>
                        <a:pt x="3584" y="906"/>
                      </a:lnTo>
                      <a:lnTo>
                        <a:pt x="3565" y="887"/>
                      </a:lnTo>
                      <a:lnTo>
                        <a:pt x="3544" y="863"/>
                      </a:lnTo>
                      <a:lnTo>
                        <a:pt x="3534" y="851"/>
                      </a:lnTo>
                      <a:lnTo>
                        <a:pt x="3525" y="839"/>
                      </a:lnTo>
                      <a:lnTo>
                        <a:pt x="3518" y="827"/>
                      </a:lnTo>
                      <a:lnTo>
                        <a:pt x="3515" y="816"/>
                      </a:lnTo>
                      <a:lnTo>
                        <a:pt x="3515" y="816"/>
                      </a:lnTo>
                      <a:lnTo>
                        <a:pt x="3522" y="816"/>
                      </a:lnTo>
                      <a:lnTo>
                        <a:pt x="3529" y="816"/>
                      </a:lnTo>
                      <a:lnTo>
                        <a:pt x="3536" y="818"/>
                      </a:lnTo>
                      <a:lnTo>
                        <a:pt x="3541" y="822"/>
                      </a:lnTo>
                      <a:lnTo>
                        <a:pt x="3550" y="830"/>
                      </a:lnTo>
                      <a:lnTo>
                        <a:pt x="3558" y="842"/>
                      </a:lnTo>
                      <a:lnTo>
                        <a:pt x="3563" y="858"/>
                      </a:lnTo>
                      <a:lnTo>
                        <a:pt x="3570" y="873"/>
                      </a:lnTo>
                      <a:lnTo>
                        <a:pt x="3577" y="891"/>
                      </a:lnTo>
                      <a:lnTo>
                        <a:pt x="3584" y="906"/>
                      </a:lnTo>
                      <a:lnTo>
                        <a:pt x="3584" y="906"/>
                      </a:lnTo>
                      <a:close/>
                      <a:moveTo>
                        <a:pt x="616" y="906"/>
                      </a:moveTo>
                      <a:lnTo>
                        <a:pt x="616" y="906"/>
                      </a:lnTo>
                      <a:lnTo>
                        <a:pt x="621" y="894"/>
                      </a:lnTo>
                      <a:lnTo>
                        <a:pt x="626" y="880"/>
                      </a:lnTo>
                      <a:lnTo>
                        <a:pt x="631" y="863"/>
                      </a:lnTo>
                      <a:lnTo>
                        <a:pt x="638" y="847"/>
                      </a:lnTo>
                      <a:lnTo>
                        <a:pt x="645" y="834"/>
                      </a:lnTo>
                      <a:lnTo>
                        <a:pt x="650" y="828"/>
                      </a:lnTo>
                      <a:lnTo>
                        <a:pt x="656" y="823"/>
                      </a:lnTo>
                      <a:lnTo>
                        <a:pt x="663" y="820"/>
                      </a:lnTo>
                      <a:lnTo>
                        <a:pt x="669" y="816"/>
                      </a:lnTo>
                      <a:lnTo>
                        <a:pt x="676" y="816"/>
                      </a:lnTo>
                      <a:lnTo>
                        <a:pt x="685" y="816"/>
                      </a:lnTo>
                      <a:lnTo>
                        <a:pt x="685" y="816"/>
                      </a:lnTo>
                      <a:lnTo>
                        <a:pt x="680" y="823"/>
                      </a:lnTo>
                      <a:lnTo>
                        <a:pt x="673" y="834"/>
                      </a:lnTo>
                      <a:lnTo>
                        <a:pt x="659" y="858"/>
                      </a:lnTo>
                      <a:lnTo>
                        <a:pt x="649" y="872"/>
                      </a:lnTo>
                      <a:lnTo>
                        <a:pt x="640" y="886"/>
                      </a:lnTo>
                      <a:lnTo>
                        <a:pt x="628" y="898"/>
                      </a:lnTo>
                      <a:lnTo>
                        <a:pt x="616" y="906"/>
                      </a:lnTo>
                      <a:lnTo>
                        <a:pt x="616" y="906"/>
                      </a:lnTo>
                      <a:close/>
                      <a:moveTo>
                        <a:pt x="477" y="830"/>
                      </a:moveTo>
                      <a:lnTo>
                        <a:pt x="477" y="830"/>
                      </a:lnTo>
                      <a:lnTo>
                        <a:pt x="474" y="835"/>
                      </a:lnTo>
                      <a:lnTo>
                        <a:pt x="464" y="849"/>
                      </a:lnTo>
                      <a:lnTo>
                        <a:pt x="458" y="860"/>
                      </a:lnTo>
                      <a:lnTo>
                        <a:pt x="455" y="872"/>
                      </a:lnTo>
                      <a:lnTo>
                        <a:pt x="451" y="884"/>
                      </a:lnTo>
                      <a:lnTo>
                        <a:pt x="450" y="899"/>
                      </a:lnTo>
                      <a:lnTo>
                        <a:pt x="436" y="886"/>
                      </a:lnTo>
                      <a:lnTo>
                        <a:pt x="436" y="886"/>
                      </a:lnTo>
                      <a:lnTo>
                        <a:pt x="446" y="868"/>
                      </a:lnTo>
                      <a:lnTo>
                        <a:pt x="457" y="851"/>
                      </a:lnTo>
                      <a:lnTo>
                        <a:pt x="464" y="834"/>
                      </a:lnTo>
                      <a:lnTo>
                        <a:pt x="471" y="816"/>
                      </a:lnTo>
                      <a:lnTo>
                        <a:pt x="471" y="816"/>
                      </a:lnTo>
                      <a:lnTo>
                        <a:pt x="472" y="816"/>
                      </a:lnTo>
                      <a:lnTo>
                        <a:pt x="474" y="815"/>
                      </a:lnTo>
                      <a:lnTo>
                        <a:pt x="476" y="820"/>
                      </a:lnTo>
                      <a:lnTo>
                        <a:pt x="477" y="830"/>
                      </a:lnTo>
                      <a:lnTo>
                        <a:pt x="477" y="830"/>
                      </a:lnTo>
                      <a:close/>
                      <a:moveTo>
                        <a:pt x="3958" y="809"/>
                      </a:moveTo>
                      <a:lnTo>
                        <a:pt x="3958" y="809"/>
                      </a:lnTo>
                      <a:lnTo>
                        <a:pt x="3949" y="825"/>
                      </a:lnTo>
                      <a:lnTo>
                        <a:pt x="3941" y="841"/>
                      </a:lnTo>
                      <a:lnTo>
                        <a:pt x="3935" y="849"/>
                      </a:lnTo>
                      <a:lnTo>
                        <a:pt x="3927" y="860"/>
                      </a:lnTo>
                      <a:lnTo>
                        <a:pt x="3916" y="868"/>
                      </a:lnTo>
                      <a:lnTo>
                        <a:pt x="3902" y="879"/>
                      </a:lnTo>
                      <a:lnTo>
                        <a:pt x="3902" y="879"/>
                      </a:lnTo>
                      <a:lnTo>
                        <a:pt x="3899" y="875"/>
                      </a:lnTo>
                      <a:lnTo>
                        <a:pt x="3897" y="870"/>
                      </a:lnTo>
                      <a:lnTo>
                        <a:pt x="3896" y="858"/>
                      </a:lnTo>
                      <a:lnTo>
                        <a:pt x="3896" y="858"/>
                      </a:lnTo>
                      <a:lnTo>
                        <a:pt x="3897" y="847"/>
                      </a:lnTo>
                      <a:lnTo>
                        <a:pt x="3901" y="835"/>
                      </a:lnTo>
                      <a:lnTo>
                        <a:pt x="3908" y="823"/>
                      </a:lnTo>
                      <a:lnTo>
                        <a:pt x="3916" y="813"/>
                      </a:lnTo>
                      <a:lnTo>
                        <a:pt x="3927" y="803"/>
                      </a:lnTo>
                      <a:lnTo>
                        <a:pt x="3937" y="796"/>
                      </a:lnTo>
                      <a:lnTo>
                        <a:pt x="3947" y="790"/>
                      </a:lnTo>
                      <a:lnTo>
                        <a:pt x="3958" y="789"/>
                      </a:lnTo>
                      <a:lnTo>
                        <a:pt x="3958" y="809"/>
                      </a:lnTo>
                      <a:close/>
                      <a:moveTo>
                        <a:pt x="304" y="844"/>
                      </a:moveTo>
                      <a:lnTo>
                        <a:pt x="304" y="879"/>
                      </a:lnTo>
                      <a:lnTo>
                        <a:pt x="304" y="879"/>
                      </a:lnTo>
                      <a:lnTo>
                        <a:pt x="294" y="873"/>
                      </a:lnTo>
                      <a:lnTo>
                        <a:pt x="284" y="867"/>
                      </a:lnTo>
                      <a:lnTo>
                        <a:pt x="273" y="856"/>
                      </a:lnTo>
                      <a:lnTo>
                        <a:pt x="263" y="846"/>
                      </a:lnTo>
                      <a:lnTo>
                        <a:pt x="254" y="834"/>
                      </a:lnTo>
                      <a:lnTo>
                        <a:pt x="247" y="822"/>
                      </a:lnTo>
                      <a:lnTo>
                        <a:pt x="244" y="811"/>
                      </a:lnTo>
                      <a:lnTo>
                        <a:pt x="242" y="803"/>
                      </a:lnTo>
                      <a:lnTo>
                        <a:pt x="242" y="803"/>
                      </a:lnTo>
                      <a:lnTo>
                        <a:pt x="244" y="790"/>
                      </a:lnTo>
                      <a:lnTo>
                        <a:pt x="246" y="783"/>
                      </a:lnTo>
                      <a:lnTo>
                        <a:pt x="247" y="782"/>
                      </a:lnTo>
                      <a:lnTo>
                        <a:pt x="249" y="782"/>
                      </a:lnTo>
                      <a:lnTo>
                        <a:pt x="249" y="782"/>
                      </a:lnTo>
                      <a:lnTo>
                        <a:pt x="266" y="797"/>
                      </a:lnTo>
                      <a:lnTo>
                        <a:pt x="285" y="813"/>
                      </a:lnTo>
                      <a:lnTo>
                        <a:pt x="292" y="820"/>
                      </a:lnTo>
                      <a:lnTo>
                        <a:pt x="299" y="828"/>
                      </a:lnTo>
                      <a:lnTo>
                        <a:pt x="303" y="835"/>
                      </a:lnTo>
                      <a:lnTo>
                        <a:pt x="304" y="844"/>
                      </a:lnTo>
                      <a:lnTo>
                        <a:pt x="304" y="844"/>
                      </a:lnTo>
                      <a:close/>
                      <a:moveTo>
                        <a:pt x="3633" y="768"/>
                      </a:moveTo>
                      <a:lnTo>
                        <a:pt x="3633" y="768"/>
                      </a:lnTo>
                      <a:lnTo>
                        <a:pt x="3640" y="771"/>
                      </a:lnTo>
                      <a:lnTo>
                        <a:pt x="3648" y="775"/>
                      </a:lnTo>
                      <a:lnTo>
                        <a:pt x="3662" y="785"/>
                      </a:lnTo>
                      <a:lnTo>
                        <a:pt x="3674" y="797"/>
                      </a:lnTo>
                      <a:lnTo>
                        <a:pt x="3681" y="809"/>
                      </a:lnTo>
                      <a:lnTo>
                        <a:pt x="3681" y="809"/>
                      </a:lnTo>
                      <a:lnTo>
                        <a:pt x="3676" y="811"/>
                      </a:lnTo>
                      <a:lnTo>
                        <a:pt x="3669" y="813"/>
                      </a:lnTo>
                      <a:lnTo>
                        <a:pt x="3660" y="815"/>
                      </a:lnTo>
                      <a:lnTo>
                        <a:pt x="3646" y="816"/>
                      </a:lnTo>
                      <a:lnTo>
                        <a:pt x="3646" y="816"/>
                      </a:lnTo>
                      <a:lnTo>
                        <a:pt x="3638" y="815"/>
                      </a:lnTo>
                      <a:lnTo>
                        <a:pt x="3629" y="813"/>
                      </a:lnTo>
                      <a:lnTo>
                        <a:pt x="3619" y="808"/>
                      </a:lnTo>
                      <a:lnTo>
                        <a:pt x="3610" y="803"/>
                      </a:lnTo>
                      <a:lnTo>
                        <a:pt x="3600" y="796"/>
                      </a:lnTo>
                      <a:lnTo>
                        <a:pt x="3591" y="787"/>
                      </a:lnTo>
                      <a:lnTo>
                        <a:pt x="3584" y="778"/>
                      </a:lnTo>
                      <a:lnTo>
                        <a:pt x="3577" y="768"/>
                      </a:lnTo>
                      <a:lnTo>
                        <a:pt x="3633" y="768"/>
                      </a:lnTo>
                      <a:close/>
                      <a:moveTo>
                        <a:pt x="630" y="768"/>
                      </a:moveTo>
                      <a:lnTo>
                        <a:pt x="630" y="768"/>
                      </a:lnTo>
                      <a:lnTo>
                        <a:pt x="618" y="783"/>
                      </a:lnTo>
                      <a:lnTo>
                        <a:pt x="602" y="799"/>
                      </a:lnTo>
                      <a:lnTo>
                        <a:pt x="593" y="806"/>
                      </a:lnTo>
                      <a:lnTo>
                        <a:pt x="585" y="811"/>
                      </a:lnTo>
                      <a:lnTo>
                        <a:pt x="576" y="815"/>
                      </a:lnTo>
                      <a:lnTo>
                        <a:pt x="567" y="816"/>
                      </a:lnTo>
                      <a:lnTo>
                        <a:pt x="533" y="816"/>
                      </a:lnTo>
                      <a:lnTo>
                        <a:pt x="533" y="816"/>
                      </a:lnTo>
                      <a:lnTo>
                        <a:pt x="531" y="816"/>
                      </a:lnTo>
                      <a:lnTo>
                        <a:pt x="529" y="815"/>
                      </a:lnTo>
                      <a:lnTo>
                        <a:pt x="528" y="811"/>
                      </a:lnTo>
                      <a:lnTo>
                        <a:pt x="526" y="803"/>
                      </a:lnTo>
                      <a:lnTo>
                        <a:pt x="526" y="803"/>
                      </a:lnTo>
                      <a:lnTo>
                        <a:pt x="528" y="796"/>
                      </a:lnTo>
                      <a:lnTo>
                        <a:pt x="531" y="789"/>
                      </a:lnTo>
                      <a:lnTo>
                        <a:pt x="535" y="783"/>
                      </a:lnTo>
                      <a:lnTo>
                        <a:pt x="541" y="780"/>
                      </a:lnTo>
                      <a:lnTo>
                        <a:pt x="555" y="773"/>
                      </a:lnTo>
                      <a:lnTo>
                        <a:pt x="567" y="768"/>
                      </a:lnTo>
                      <a:lnTo>
                        <a:pt x="630" y="768"/>
                      </a:lnTo>
                      <a:close/>
                      <a:moveTo>
                        <a:pt x="3764" y="747"/>
                      </a:moveTo>
                      <a:lnTo>
                        <a:pt x="3764" y="747"/>
                      </a:lnTo>
                      <a:lnTo>
                        <a:pt x="3780" y="752"/>
                      </a:lnTo>
                      <a:lnTo>
                        <a:pt x="3790" y="754"/>
                      </a:lnTo>
                      <a:lnTo>
                        <a:pt x="3802" y="758"/>
                      </a:lnTo>
                      <a:lnTo>
                        <a:pt x="3814" y="764"/>
                      </a:lnTo>
                      <a:lnTo>
                        <a:pt x="3825" y="771"/>
                      </a:lnTo>
                      <a:lnTo>
                        <a:pt x="3833" y="782"/>
                      </a:lnTo>
                      <a:lnTo>
                        <a:pt x="3837" y="789"/>
                      </a:lnTo>
                      <a:lnTo>
                        <a:pt x="3840" y="796"/>
                      </a:lnTo>
                      <a:lnTo>
                        <a:pt x="3840" y="796"/>
                      </a:lnTo>
                      <a:lnTo>
                        <a:pt x="3837" y="801"/>
                      </a:lnTo>
                      <a:lnTo>
                        <a:pt x="3832" y="804"/>
                      </a:lnTo>
                      <a:lnTo>
                        <a:pt x="3825" y="808"/>
                      </a:lnTo>
                      <a:lnTo>
                        <a:pt x="3813" y="809"/>
                      </a:lnTo>
                      <a:lnTo>
                        <a:pt x="3813" y="809"/>
                      </a:lnTo>
                      <a:lnTo>
                        <a:pt x="3806" y="808"/>
                      </a:lnTo>
                      <a:lnTo>
                        <a:pt x="3799" y="804"/>
                      </a:lnTo>
                      <a:lnTo>
                        <a:pt x="3781" y="789"/>
                      </a:lnTo>
                      <a:lnTo>
                        <a:pt x="3761" y="768"/>
                      </a:lnTo>
                      <a:lnTo>
                        <a:pt x="3743" y="747"/>
                      </a:lnTo>
                      <a:lnTo>
                        <a:pt x="3764" y="747"/>
                      </a:lnTo>
                      <a:close/>
                      <a:moveTo>
                        <a:pt x="533" y="747"/>
                      </a:moveTo>
                      <a:lnTo>
                        <a:pt x="533" y="747"/>
                      </a:lnTo>
                      <a:lnTo>
                        <a:pt x="529" y="749"/>
                      </a:lnTo>
                      <a:lnTo>
                        <a:pt x="528" y="751"/>
                      </a:lnTo>
                      <a:lnTo>
                        <a:pt x="526" y="747"/>
                      </a:lnTo>
                      <a:lnTo>
                        <a:pt x="533" y="747"/>
                      </a:lnTo>
                      <a:close/>
                      <a:moveTo>
                        <a:pt x="457" y="747"/>
                      </a:moveTo>
                      <a:lnTo>
                        <a:pt x="457" y="747"/>
                      </a:lnTo>
                      <a:lnTo>
                        <a:pt x="451" y="756"/>
                      </a:lnTo>
                      <a:lnTo>
                        <a:pt x="445" y="764"/>
                      </a:lnTo>
                      <a:lnTo>
                        <a:pt x="432" y="775"/>
                      </a:lnTo>
                      <a:lnTo>
                        <a:pt x="422" y="783"/>
                      </a:lnTo>
                      <a:lnTo>
                        <a:pt x="398" y="799"/>
                      </a:lnTo>
                      <a:lnTo>
                        <a:pt x="381" y="809"/>
                      </a:lnTo>
                      <a:lnTo>
                        <a:pt x="381" y="809"/>
                      </a:lnTo>
                      <a:lnTo>
                        <a:pt x="377" y="806"/>
                      </a:lnTo>
                      <a:lnTo>
                        <a:pt x="372" y="804"/>
                      </a:lnTo>
                      <a:lnTo>
                        <a:pt x="367" y="803"/>
                      </a:lnTo>
                      <a:lnTo>
                        <a:pt x="367" y="803"/>
                      </a:lnTo>
                      <a:lnTo>
                        <a:pt x="367" y="796"/>
                      </a:lnTo>
                      <a:lnTo>
                        <a:pt x="367" y="790"/>
                      </a:lnTo>
                      <a:lnTo>
                        <a:pt x="370" y="780"/>
                      </a:lnTo>
                      <a:lnTo>
                        <a:pt x="375" y="771"/>
                      </a:lnTo>
                      <a:lnTo>
                        <a:pt x="386" y="764"/>
                      </a:lnTo>
                      <a:lnTo>
                        <a:pt x="396" y="759"/>
                      </a:lnTo>
                      <a:lnTo>
                        <a:pt x="407" y="754"/>
                      </a:lnTo>
                      <a:lnTo>
                        <a:pt x="429" y="747"/>
                      </a:lnTo>
                      <a:lnTo>
                        <a:pt x="457" y="747"/>
                      </a:lnTo>
                      <a:close/>
                      <a:moveTo>
                        <a:pt x="3723" y="782"/>
                      </a:moveTo>
                      <a:lnTo>
                        <a:pt x="3723" y="782"/>
                      </a:lnTo>
                      <a:lnTo>
                        <a:pt x="3719" y="785"/>
                      </a:lnTo>
                      <a:lnTo>
                        <a:pt x="3714" y="787"/>
                      </a:lnTo>
                      <a:lnTo>
                        <a:pt x="3709" y="789"/>
                      </a:lnTo>
                      <a:lnTo>
                        <a:pt x="3709" y="789"/>
                      </a:lnTo>
                      <a:lnTo>
                        <a:pt x="3707" y="783"/>
                      </a:lnTo>
                      <a:lnTo>
                        <a:pt x="3705" y="777"/>
                      </a:lnTo>
                      <a:lnTo>
                        <a:pt x="3704" y="770"/>
                      </a:lnTo>
                      <a:lnTo>
                        <a:pt x="3702" y="761"/>
                      </a:lnTo>
                      <a:lnTo>
                        <a:pt x="3702" y="761"/>
                      </a:lnTo>
                      <a:lnTo>
                        <a:pt x="3704" y="749"/>
                      </a:lnTo>
                      <a:lnTo>
                        <a:pt x="3707" y="740"/>
                      </a:lnTo>
                      <a:lnTo>
                        <a:pt x="3710" y="735"/>
                      </a:lnTo>
                      <a:lnTo>
                        <a:pt x="3716" y="726"/>
                      </a:lnTo>
                      <a:lnTo>
                        <a:pt x="3716" y="726"/>
                      </a:lnTo>
                      <a:lnTo>
                        <a:pt x="3717" y="751"/>
                      </a:lnTo>
                      <a:lnTo>
                        <a:pt x="3719" y="766"/>
                      </a:lnTo>
                      <a:lnTo>
                        <a:pt x="3723" y="782"/>
                      </a:lnTo>
                      <a:lnTo>
                        <a:pt x="3723" y="782"/>
                      </a:lnTo>
                      <a:close/>
                      <a:moveTo>
                        <a:pt x="491" y="789"/>
                      </a:moveTo>
                      <a:lnTo>
                        <a:pt x="491" y="789"/>
                      </a:lnTo>
                      <a:lnTo>
                        <a:pt x="486" y="789"/>
                      </a:lnTo>
                      <a:lnTo>
                        <a:pt x="483" y="787"/>
                      </a:lnTo>
                      <a:lnTo>
                        <a:pt x="479" y="783"/>
                      </a:lnTo>
                      <a:lnTo>
                        <a:pt x="477" y="775"/>
                      </a:lnTo>
                      <a:lnTo>
                        <a:pt x="477" y="775"/>
                      </a:lnTo>
                      <a:lnTo>
                        <a:pt x="477" y="768"/>
                      </a:lnTo>
                      <a:lnTo>
                        <a:pt x="479" y="761"/>
                      </a:lnTo>
                      <a:lnTo>
                        <a:pt x="484" y="747"/>
                      </a:lnTo>
                      <a:lnTo>
                        <a:pt x="490" y="737"/>
                      </a:lnTo>
                      <a:lnTo>
                        <a:pt x="491" y="732"/>
                      </a:lnTo>
                      <a:lnTo>
                        <a:pt x="491" y="726"/>
                      </a:lnTo>
                      <a:lnTo>
                        <a:pt x="491" y="726"/>
                      </a:lnTo>
                      <a:lnTo>
                        <a:pt x="495" y="742"/>
                      </a:lnTo>
                      <a:lnTo>
                        <a:pt x="496" y="758"/>
                      </a:lnTo>
                      <a:lnTo>
                        <a:pt x="495" y="773"/>
                      </a:lnTo>
                      <a:lnTo>
                        <a:pt x="491" y="789"/>
                      </a:lnTo>
                      <a:lnTo>
                        <a:pt x="491" y="789"/>
                      </a:lnTo>
                      <a:close/>
                      <a:moveTo>
                        <a:pt x="3868" y="789"/>
                      </a:moveTo>
                      <a:lnTo>
                        <a:pt x="3868" y="754"/>
                      </a:lnTo>
                      <a:lnTo>
                        <a:pt x="3868" y="754"/>
                      </a:lnTo>
                      <a:lnTo>
                        <a:pt x="3880" y="739"/>
                      </a:lnTo>
                      <a:lnTo>
                        <a:pt x="3894" y="723"/>
                      </a:lnTo>
                      <a:lnTo>
                        <a:pt x="3908" y="711"/>
                      </a:lnTo>
                      <a:lnTo>
                        <a:pt x="3923" y="699"/>
                      </a:lnTo>
                      <a:lnTo>
                        <a:pt x="3923" y="699"/>
                      </a:lnTo>
                      <a:lnTo>
                        <a:pt x="3923" y="716"/>
                      </a:lnTo>
                      <a:lnTo>
                        <a:pt x="3920" y="728"/>
                      </a:lnTo>
                      <a:lnTo>
                        <a:pt x="3916" y="740"/>
                      </a:lnTo>
                      <a:lnTo>
                        <a:pt x="3909" y="754"/>
                      </a:lnTo>
                      <a:lnTo>
                        <a:pt x="3901" y="768"/>
                      </a:lnTo>
                      <a:lnTo>
                        <a:pt x="3894" y="773"/>
                      </a:lnTo>
                      <a:lnTo>
                        <a:pt x="3887" y="780"/>
                      </a:lnTo>
                      <a:lnTo>
                        <a:pt x="3878" y="785"/>
                      </a:lnTo>
                      <a:lnTo>
                        <a:pt x="3868" y="789"/>
                      </a:lnTo>
                      <a:lnTo>
                        <a:pt x="3868" y="789"/>
                      </a:lnTo>
                      <a:close/>
                      <a:moveTo>
                        <a:pt x="339" y="782"/>
                      </a:moveTo>
                      <a:lnTo>
                        <a:pt x="339" y="782"/>
                      </a:lnTo>
                      <a:lnTo>
                        <a:pt x="339" y="783"/>
                      </a:lnTo>
                      <a:lnTo>
                        <a:pt x="337" y="785"/>
                      </a:lnTo>
                      <a:lnTo>
                        <a:pt x="334" y="787"/>
                      </a:lnTo>
                      <a:lnTo>
                        <a:pt x="325" y="789"/>
                      </a:lnTo>
                      <a:lnTo>
                        <a:pt x="325" y="789"/>
                      </a:lnTo>
                      <a:lnTo>
                        <a:pt x="318" y="787"/>
                      </a:lnTo>
                      <a:lnTo>
                        <a:pt x="310" y="782"/>
                      </a:lnTo>
                      <a:lnTo>
                        <a:pt x="303" y="775"/>
                      </a:lnTo>
                      <a:lnTo>
                        <a:pt x="296" y="764"/>
                      </a:lnTo>
                      <a:lnTo>
                        <a:pt x="284" y="745"/>
                      </a:lnTo>
                      <a:lnTo>
                        <a:pt x="277" y="726"/>
                      </a:lnTo>
                      <a:lnTo>
                        <a:pt x="284" y="699"/>
                      </a:lnTo>
                      <a:lnTo>
                        <a:pt x="284" y="699"/>
                      </a:lnTo>
                      <a:lnTo>
                        <a:pt x="304" y="720"/>
                      </a:lnTo>
                      <a:lnTo>
                        <a:pt x="322" y="740"/>
                      </a:lnTo>
                      <a:lnTo>
                        <a:pt x="329" y="751"/>
                      </a:lnTo>
                      <a:lnTo>
                        <a:pt x="334" y="761"/>
                      </a:lnTo>
                      <a:lnTo>
                        <a:pt x="337" y="771"/>
                      </a:lnTo>
                      <a:lnTo>
                        <a:pt x="339" y="782"/>
                      </a:lnTo>
                      <a:lnTo>
                        <a:pt x="339" y="782"/>
                      </a:lnTo>
                      <a:close/>
                      <a:moveTo>
                        <a:pt x="3591" y="685"/>
                      </a:moveTo>
                      <a:lnTo>
                        <a:pt x="3591" y="685"/>
                      </a:lnTo>
                      <a:lnTo>
                        <a:pt x="3605" y="692"/>
                      </a:lnTo>
                      <a:lnTo>
                        <a:pt x="3617" y="700"/>
                      </a:lnTo>
                      <a:lnTo>
                        <a:pt x="3626" y="713"/>
                      </a:lnTo>
                      <a:lnTo>
                        <a:pt x="3633" y="726"/>
                      </a:lnTo>
                      <a:lnTo>
                        <a:pt x="3584" y="726"/>
                      </a:lnTo>
                      <a:lnTo>
                        <a:pt x="3584" y="726"/>
                      </a:lnTo>
                      <a:lnTo>
                        <a:pt x="3562" y="706"/>
                      </a:lnTo>
                      <a:lnTo>
                        <a:pt x="3550" y="695"/>
                      </a:lnTo>
                      <a:lnTo>
                        <a:pt x="3543" y="685"/>
                      </a:lnTo>
                      <a:lnTo>
                        <a:pt x="3591" y="685"/>
                      </a:lnTo>
                      <a:close/>
                      <a:moveTo>
                        <a:pt x="664" y="685"/>
                      </a:moveTo>
                      <a:lnTo>
                        <a:pt x="664" y="685"/>
                      </a:lnTo>
                      <a:lnTo>
                        <a:pt x="642" y="706"/>
                      </a:lnTo>
                      <a:lnTo>
                        <a:pt x="624" y="718"/>
                      </a:lnTo>
                      <a:lnTo>
                        <a:pt x="618" y="723"/>
                      </a:lnTo>
                      <a:lnTo>
                        <a:pt x="611" y="725"/>
                      </a:lnTo>
                      <a:lnTo>
                        <a:pt x="595" y="726"/>
                      </a:lnTo>
                      <a:lnTo>
                        <a:pt x="595" y="726"/>
                      </a:lnTo>
                      <a:lnTo>
                        <a:pt x="583" y="726"/>
                      </a:lnTo>
                      <a:lnTo>
                        <a:pt x="576" y="725"/>
                      </a:lnTo>
                      <a:lnTo>
                        <a:pt x="573" y="723"/>
                      </a:lnTo>
                      <a:lnTo>
                        <a:pt x="567" y="720"/>
                      </a:lnTo>
                      <a:lnTo>
                        <a:pt x="567" y="720"/>
                      </a:lnTo>
                      <a:lnTo>
                        <a:pt x="574" y="709"/>
                      </a:lnTo>
                      <a:lnTo>
                        <a:pt x="583" y="699"/>
                      </a:lnTo>
                      <a:lnTo>
                        <a:pt x="592" y="692"/>
                      </a:lnTo>
                      <a:lnTo>
                        <a:pt x="602" y="685"/>
                      </a:lnTo>
                      <a:lnTo>
                        <a:pt x="664" y="685"/>
                      </a:lnTo>
                      <a:close/>
                      <a:moveTo>
                        <a:pt x="3736" y="671"/>
                      </a:moveTo>
                      <a:lnTo>
                        <a:pt x="3736" y="671"/>
                      </a:lnTo>
                      <a:lnTo>
                        <a:pt x="3747" y="673"/>
                      </a:lnTo>
                      <a:lnTo>
                        <a:pt x="3755" y="675"/>
                      </a:lnTo>
                      <a:lnTo>
                        <a:pt x="3762" y="675"/>
                      </a:lnTo>
                      <a:lnTo>
                        <a:pt x="3771" y="676"/>
                      </a:lnTo>
                      <a:lnTo>
                        <a:pt x="3780" y="681"/>
                      </a:lnTo>
                      <a:lnTo>
                        <a:pt x="3787" y="690"/>
                      </a:lnTo>
                      <a:lnTo>
                        <a:pt x="3795" y="702"/>
                      </a:lnTo>
                      <a:lnTo>
                        <a:pt x="3806" y="720"/>
                      </a:lnTo>
                      <a:lnTo>
                        <a:pt x="3771" y="720"/>
                      </a:lnTo>
                      <a:lnTo>
                        <a:pt x="3771" y="720"/>
                      </a:lnTo>
                      <a:lnTo>
                        <a:pt x="3759" y="713"/>
                      </a:lnTo>
                      <a:lnTo>
                        <a:pt x="3747" y="700"/>
                      </a:lnTo>
                      <a:lnTo>
                        <a:pt x="3735" y="687"/>
                      </a:lnTo>
                      <a:lnTo>
                        <a:pt x="3723" y="671"/>
                      </a:lnTo>
                      <a:lnTo>
                        <a:pt x="3736" y="671"/>
                      </a:lnTo>
                      <a:close/>
                      <a:moveTo>
                        <a:pt x="422" y="720"/>
                      </a:moveTo>
                      <a:lnTo>
                        <a:pt x="394" y="720"/>
                      </a:lnTo>
                      <a:lnTo>
                        <a:pt x="394" y="720"/>
                      </a:lnTo>
                      <a:lnTo>
                        <a:pt x="394" y="713"/>
                      </a:lnTo>
                      <a:lnTo>
                        <a:pt x="394" y="706"/>
                      </a:lnTo>
                      <a:lnTo>
                        <a:pt x="398" y="700"/>
                      </a:lnTo>
                      <a:lnTo>
                        <a:pt x="401" y="694"/>
                      </a:lnTo>
                      <a:lnTo>
                        <a:pt x="405" y="690"/>
                      </a:lnTo>
                      <a:lnTo>
                        <a:pt x="410" y="687"/>
                      </a:lnTo>
                      <a:lnTo>
                        <a:pt x="422" y="680"/>
                      </a:lnTo>
                      <a:lnTo>
                        <a:pt x="436" y="676"/>
                      </a:lnTo>
                      <a:lnTo>
                        <a:pt x="450" y="673"/>
                      </a:lnTo>
                      <a:lnTo>
                        <a:pt x="471" y="671"/>
                      </a:lnTo>
                      <a:lnTo>
                        <a:pt x="471" y="671"/>
                      </a:lnTo>
                      <a:lnTo>
                        <a:pt x="469" y="676"/>
                      </a:lnTo>
                      <a:lnTo>
                        <a:pt x="465" y="685"/>
                      </a:lnTo>
                      <a:lnTo>
                        <a:pt x="460" y="692"/>
                      </a:lnTo>
                      <a:lnTo>
                        <a:pt x="455" y="700"/>
                      </a:lnTo>
                      <a:lnTo>
                        <a:pt x="446" y="707"/>
                      </a:lnTo>
                      <a:lnTo>
                        <a:pt x="438" y="714"/>
                      </a:lnTo>
                      <a:lnTo>
                        <a:pt x="431" y="718"/>
                      </a:lnTo>
                      <a:lnTo>
                        <a:pt x="422" y="720"/>
                      </a:lnTo>
                      <a:lnTo>
                        <a:pt x="422" y="720"/>
                      </a:lnTo>
                      <a:close/>
                      <a:moveTo>
                        <a:pt x="3640" y="664"/>
                      </a:moveTo>
                      <a:lnTo>
                        <a:pt x="3640" y="664"/>
                      </a:lnTo>
                      <a:lnTo>
                        <a:pt x="3634" y="668"/>
                      </a:lnTo>
                      <a:lnTo>
                        <a:pt x="3631" y="666"/>
                      </a:lnTo>
                      <a:lnTo>
                        <a:pt x="3627" y="662"/>
                      </a:lnTo>
                      <a:lnTo>
                        <a:pt x="3626" y="657"/>
                      </a:lnTo>
                      <a:lnTo>
                        <a:pt x="3626" y="657"/>
                      </a:lnTo>
                      <a:lnTo>
                        <a:pt x="3631" y="657"/>
                      </a:lnTo>
                      <a:lnTo>
                        <a:pt x="3634" y="661"/>
                      </a:lnTo>
                      <a:lnTo>
                        <a:pt x="3640" y="664"/>
                      </a:lnTo>
                      <a:lnTo>
                        <a:pt x="3640" y="664"/>
                      </a:lnTo>
                      <a:close/>
                      <a:moveTo>
                        <a:pt x="567" y="671"/>
                      </a:moveTo>
                      <a:lnTo>
                        <a:pt x="567" y="671"/>
                      </a:lnTo>
                      <a:lnTo>
                        <a:pt x="569" y="666"/>
                      </a:lnTo>
                      <a:lnTo>
                        <a:pt x="573" y="662"/>
                      </a:lnTo>
                      <a:lnTo>
                        <a:pt x="576" y="661"/>
                      </a:lnTo>
                      <a:lnTo>
                        <a:pt x="581" y="664"/>
                      </a:lnTo>
                      <a:lnTo>
                        <a:pt x="581" y="664"/>
                      </a:lnTo>
                      <a:lnTo>
                        <a:pt x="574" y="664"/>
                      </a:lnTo>
                      <a:lnTo>
                        <a:pt x="569" y="668"/>
                      </a:lnTo>
                      <a:lnTo>
                        <a:pt x="567" y="669"/>
                      </a:lnTo>
                      <a:lnTo>
                        <a:pt x="567" y="671"/>
                      </a:lnTo>
                      <a:lnTo>
                        <a:pt x="567" y="671"/>
                      </a:lnTo>
                      <a:close/>
                      <a:moveTo>
                        <a:pt x="3702" y="657"/>
                      </a:moveTo>
                      <a:lnTo>
                        <a:pt x="3702" y="657"/>
                      </a:lnTo>
                      <a:lnTo>
                        <a:pt x="3700" y="671"/>
                      </a:lnTo>
                      <a:lnTo>
                        <a:pt x="3698" y="680"/>
                      </a:lnTo>
                      <a:lnTo>
                        <a:pt x="3697" y="690"/>
                      </a:lnTo>
                      <a:lnTo>
                        <a:pt x="3695" y="699"/>
                      </a:lnTo>
                      <a:lnTo>
                        <a:pt x="3695" y="699"/>
                      </a:lnTo>
                      <a:lnTo>
                        <a:pt x="3690" y="700"/>
                      </a:lnTo>
                      <a:lnTo>
                        <a:pt x="3685" y="702"/>
                      </a:lnTo>
                      <a:lnTo>
                        <a:pt x="3674" y="713"/>
                      </a:lnTo>
                      <a:lnTo>
                        <a:pt x="3674" y="713"/>
                      </a:lnTo>
                      <a:lnTo>
                        <a:pt x="3671" y="707"/>
                      </a:lnTo>
                      <a:lnTo>
                        <a:pt x="3669" y="700"/>
                      </a:lnTo>
                      <a:lnTo>
                        <a:pt x="3667" y="685"/>
                      </a:lnTo>
                      <a:lnTo>
                        <a:pt x="3667" y="685"/>
                      </a:lnTo>
                      <a:lnTo>
                        <a:pt x="3669" y="671"/>
                      </a:lnTo>
                      <a:lnTo>
                        <a:pt x="3672" y="657"/>
                      </a:lnTo>
                      <a:lnTo>
                        <a:pt x="3679" y="643"/>
                      </a:lnTo>
                      <a:lnTo>
                        <a:pt x="3688" y="630"/>
                      </a:lnTo>
                      <a:lnTo>
                        <a:pt x="3688" y="630"/>
                      </a:lnTo>
                      <a:lnTo>
                        <a:pt x="3693" y="635"/>
                      </a:lnTo>
                      <a:lnTo>
                        <a:pt x="3698" y="640"/>
                      </a:lnTo>
                      <a:lnTo>
                        <a:pt x="3700" y="649"/>
                      </a:lnTo>
                      <a:lnTo>
                        <a:pt x="3702" y="657"/>
                      </a:lnTo>
                      <a:lnTo>
                        <a:pt x="3702" y="657"/>
                      </a:lnTo>
                      <a:close/>
                      <a:moveTo>
                        <a:pt x="540" y="671"/>
                      </a:moveTo>
                      <a:lnTo>
                        <a:pt x="540" y="699"/>
                      </a:lnTo>
                      <a:lnTo>
                        <a:pt x="540" y="699"/>
                      </a:lnTo>
                      <a:lnTo>
                        <a:pt x="536" y="700"/>
                      </a:lnTo>
                      <a:lnTo>
                        <a:pt x="533" y="702"/>
                      </a:lnTo>
                      <a:lnTo>
                        <a:pt x="529" y="707"/>
                      </a:lnTo>
                      <a:lnTo>
                        <a:pt x="526" y="713"/>
                      </a:lnTo>
                      <a:lnTo>
                        <a:pt x="526" y="713"/>
                      </a:lnTo>
                      <a:lnTo>
                        <a:pt x="517" y="700"/>
                      </a:lnTo>
                      <a:lnTo>
                        <a:pt x="510" y="688"/>
                      </a:lnTo>
                      <a:lnTo>
                        <a:pt x="507" y="676"/>
                      </a:lnTo>
                      <a:lnTo>
                        <a:pt x="505" y="664"/>
                      </a:lnTo>
                      <a:lnTo>
                        <a:pt x="505" y="664"/>
                      </a:lnTo>
                      <a:lnTo>
                        <a:pt x="507" y="643"/>
                      </a:lnTo>
                      <a:lnTo>
                        <a:pt x="509" y="638"/>
                      </a:lnTo>
                      <a:lnTo>
                        <a:pt x="512" y="630"/>
                      </a:lnTo>
                      <a:lnTo>
                        <a:pt x="512" y="630"/>
                      </a:lnTo>
                      <a:lnTo>
                        <a:pt x="519" y="640"/>
                      </a:lnTo>
                      <a:lnTo>
                        <a:pt x="526" y="650"/>
                      </a:lnTo>
                      <a:lnTo>
                        <a:pt x="533" y="661"/>
                      </a:lnTo>
                      <a:lnTo>
                        <a:pt x="540" y="671"/>
                      </a:lnTo>
                      <a:lnTo>
                        <a:pt x="540" y="671"/>
                      </a:lnTo>
                      <a:close/>
                      <a:moveTo>
                        <a:pt x="360" y="692"/>
                      </a:moveTo>
                      <a:lnTo>
                        <a:pt x="360" y="692"/>
                      </a:lnTo>
                      <a:lnTo>
                        <a:pt x="356" y="695"/>
                      </a:lnTo>
                      <a:lnTo>
                        <a:pt x="355" y="700"/>
                      </a:lnTo>
                      <a:lnTo>
                        <a:pt x="353" y="706"/>
                      </a:lnTo>
                      <a:lnTo>
                        <a:pt x="353" y="706"/>
                      </a:lnTo>
                      <a:lnTo>
                        <a:pt x="341" y="699"/>
                      </a:lnTo>
                      <a:lnTo>
                        <a:pt x="327" y="687"/>
                      </a:lnTo>
                      <a:lnTo>
                        <a:pt x="317" y="676"/>
                      </a:lnTo>
                      <a:lnTo>
                        <a:pt x="313" y="669"/>
                      </a:lnTo>
                      <a:lnTo>
                        <a:pt x="311" y="664"/>
                      </a:lnTo>
                      <a:lnTo>
                        <a:pt x="311" y="623"/>
                      </a:lnTo>
                      <a:lnTo>
                        <a:pt x="311" y="623"/>
                      </a:lnTo>
                      <a:lnTo>
                        <a:pt x="317" y="624"/>
                      </a:lnTo>
                      <a:lnTo>
                        <a:pt x="323" y="630"/>
                      </a:lnTo>
                      <a:lnTo>
                        <a:pt x="330" y="637"/>
                      </a:lnTo>
                      <a:lnTo>
                        <a:pt x="339" y="647"/>
                      </a:lnTo>
                      <a:lnTo>
                        <a:pt x="351" y="669"/>
                      </a:lnTo>
                      <a:lnTo>
                        <a:pt x="356" y="681"/>
                      </a:lnTo>
                      <a:lnTo>
                        <a:pt x="360" y="692"/>
                      </a:lnTo>
                      <a:lnTo>
                        <a:pt x="360" y="692"/>
                      </a:lnTo>
                      <a:close/>
                      <a:moveTo>
                        <a:pt x="3847" y="706"/>
                      </a:moveTo>
                      <a:lnTo>
                        <a:pt x="3847" y="664"/>
                      </a:lnTo>
                      <a:lnTo>
                        <a:pt x="3847" y="664"/>
                      </a:lnTo>
                      <a:lnTo>
                        <a:pt x="3857" y="652"/>
                      </a:lnTo>
                      <a:lnTo>
                        <a:pt x="3868" y="640"/>
                      </a:lnTo>
                      <a:lnTo>
                        <a:pt x="3878" y="628"/>
                      </a:lnTo>
                      <a:lnTo>
                        <a:pt x="3889" y="616"/>
                      </a:lnTo>
                      <a:lnTo>
                        <a:pt x="3889" y="616"/>
                      </a:lnTo>
                      <a:lnTo>
                        <a:pt x="3887" y="623"/>
                      </a:lnTo>
                      <a:lnTo>
                        <a:pt x="3887" y="633"/>
                      </a:lnTo>
                      <a:lnTo>
                        <a:pt x="3887" y="645"/>
                      </a:lnTo>
                      <a:lnTo>
                        <a:pt x="3887" y="657"/>
                      </a:lnTo>
                      <a:lnTo>
                        <a:pt x="3883" y="671"/>
                      </a:lnTo>
                      <a:lnTo>
                        <a:pt x="3880" y="678"/>
                      </a:lnTo>
                      <a:lnTo>
                        <a:pt x="3877" y="685"/>
                      </a:lnTo>
                      <a:lnTo>
                        <a:pt x="3871" y="690"/>
                      </a:lnTo>
                      <a:lnTo>
                        <a:pt x="3864" y="697"/>
                      </a:lnTo>
                      <a:lnTo>
                        <a:pt x="3856" y="702"/>
                      </a:lnTo>
                      <a:lnTo>
                        <a:pt x="3847" y="706"/>
                      </a:lnTo>
                      <a:lnTo>
                        <a:pt x="3847" y="706"/>
                      </a:lnTo>
                      <a:close/>
                      <a:moveTo>
                        <a:pt x="3529" y="609"/>
                      </a:moveTo>
                      <a:lnTo>
                        <a:pt x="3529" y="609"/>
                      </a:lnTo>
                      <a:lnTo>
                        <a:pt x="3548" y="614"/>
                      </a:lnTo>
                      <a:lnTo>
                        <a:pt x="3567" y="621"/>
                      </a:lnTo>
                      <a:lnTo>
                        <a:pt x="3582" y="630"/>
                      </a:lnTo>
                      <a:lnTo>
                        <a:pt x="3598" y="643"/>
                      </a:lnTo>
                      <a:lnTo>
                        <a:pt x="3598" y="643"/>
                      </a:lnTo>
                      <a:lnTo>
                        <a:pt x="3593" y="645"/>
                      </a:lnTo>
                      <a:lnTo>
                        <a:pt x="3588" y="650"/>
                      </a:lnTo>
                      <a:lnTo>
                        <a:pt x="3579" y="656"/>
                      </a:lnTo>
                      <a:lnTo>
                        <a:pt x="3576" y="657"/>
                      </a:lnTo>
                      <a:lnTo>
                        <a:pt x="3570" y="657"/>
                      </a:lnTo>
                      <a:lnTo>
                        <a:pt x="3570" y="657"/>
                      </a:lnTo>
                      <a:lnTo>
                        <a:pt x="3563" y="656"/>
                      </a:lnTo>
                      <a:lnTo>
                        <a:pt x="3555" y="652"/>
                      </a:lnTo>
                      <a:lnTo>
                        <a:pt x="3548" y="647"/>
                      </a:lnTo>
                      <a:lnTo>
                        <a:pt x="3539" y="640"/>
                      </a:lnTo>
                      <a:lnTo>
                        <a:pt x="3524" y="624"/>
                      </a:lnTo>
                      <a:lnTo>
                        <a:pt x="3508" y="609"/>
                      </a:lnTo>
                      <a:lnTo>
                        <a:pt x="3529" y="609"/>
                      </a:lnTo>
                      <a:close/>
                      <a:moveTo>
                        <a:pt x="692" y="609"/>
                      </a:moveTo>
                      <a:lnTo>
                        <a:pt x="692" y="609"/>
                      </a:lnTo>
                      <a:lnTo>
                        <a:pt x="680" y="624"/>
                      </a:lnTo>
                      <a:lnTo>
                        <a:pt x="664" y="638"/>
                      </a:lnTo>
                      <a:lnTo>
                        <a:pt x="647" y="650"/>
                      </a:lnTo>
                      <a:lnTo>
                        <a:pt x="630" y="657"/>
                      </a:lnTo>
                      <a:lnTo>
                        <a:pt x="630" y="657"/>
                      </a:lnTo>
                      <a:lnTo>
                        <a:pt x="624" y="654"/>
                      </a:lnTo>
                      <a:lnTo>
                        <a:pt x="619" y="650"/>
                      </a:lnTo>
                      <a:lnTo>
                        <a:pt x="614" y="647"/>
                      </a:lnTo>
                      <a:lnTo>
                        <a:pt x="609" y="643"/>
                      </a:lnTo>
                      <a:lnTo>
                        <a:pt x="609" y="643"/>
                      </a:lnTo>
                      <a:lnTo>
                        <a:pt x="612" y="635"/>
                      </a:lnTo>
                      <a:lnTo>
                        <a:pt x="618" y="628"/>
                      </a:lnTo>
                      <a:lnTo>
                        <a:pt x="624" y="623"/>
                      </a:lnTo>
                      <a:lnTo>
                        <a:pt x="631" y="617"/>
                      </a:lnTo>
                      <a:lnTo>
                        <a:pt x="649" y="614"/>
                      </a:lnTo>
                      <a:lnTo>
                        <a:pt x="664" y="609"/>
                      </a:lnTo>
                      <a:lnTo>
                        <a:pt x="692" y="609"/>
                      </a:lnTo>
                      <a:close/>
                      <a:moveTo>
                        <a:pt x="484" y="602"/>
                      </a:moveTo>
                      <a:lnTo>
                        <a:pt x="484" y="602"/>
                      </a:lnTo>
                      <a:lnTo>
                        <a:pt x="477" y="612"/>
                      </a:lnTo>
                      <a:lnTo>
                        <a:pt x="467" y="623"/>
                      </a:lnTo>
                      <a:lnTo>
                        <a:pt x="443" y="643"/>
                      </a:lnTo>
                      <a:lnTo>
                        <a:pt x="422" y="643"/>
                      </a:lnTo>
                      <a:lnTo>
                        <a:pt x="422" y="643"/>
                      </a:lnTo>
                      <a:lnTo>
                        <a:pt x="424" y="638"/>
                      </a:lnTo>
                      <a:lnTo>
                        <a:pt x="426" y="631"/>
                      </a:lnTo>
                      <a:lnTo>
                        <a:pt x="434" y="619"/>
                      </a:lnTo>
                      <a:lnTo>
                        <a:pt x="446" y="609"/>
                      </a:lnTo>
                      <a:lnTo>
                        <a:pt x="457" y="602"/>
                      </a:lnTo>
                      <a:lnTo>
                        <a:pt x="484" y="602"/>
                      </a:lnTo>
                      <a:close/>
                      <a:moveTo>
                        <a:pt x="3785" y="637"/>
                      </a:moveTo>
                      <a:lnTo>
                        <a:pt x="3785" y="637"/>
                      </a:lnTo>
                      <a:lnTo>
                        <a:pt x="3785" y="638"/>
                      </a:lnTo>
                      <a:lnTo>
                        <a:pt x="3783" y="640"/>
                      </a:lnTo>
                      <a:lnTo>
                        <a:pt x="3780" y="642"/>
                      </a:lnTo>
                      <a:lnTo>
                        <a:pt x="3771" y="643"/>
                      </a:lnTo>
                      <a:lnTo>
                        <a:pt x="3771" y="643"/>
                      </a:lnTo>
                      <a:lnTo>
                        <a:pt x="3764" y="642"/>
                      </a:lnTo>
                      <a:lnTo>
                        <a:pt x="3755" y="638"/>
                      </a:lnTo>
                      <a:lnTo>
                        <a:pt x="3749" y="633"/>
                      </a:lnTo>
                      <a:lnTo>
                        <a:pt x="3740" y="626"/>
                      </a:lnTo>
                      <a:lnTo>
                        <a:pt x="3724" y="611"/>
                      </a:lnTo>
                      <a:lnTo>
                        <a:pt x="3709" y="595"/>
                      </a:lnTo>
                      <a:lnTo>
                        <a:pt x="3709" y="595"/>
                      </a:lnTo>
                      <a:lnTo>
                        <a:pt x="3717" y="595"/>
                      </a:lnTo>
                      <a:lnTo>
                        <a:pt x="3726" y="597"/>
                      </a:lnTo>
                      <a:lnTo>
                        <a:pt x="3736" y="600"/>
                      </a:lnTo>
                      <a:lnTo>
                        <a:pt x="3747" y="605"/>
                      </a:lnTo>
                      <a:lnTo>
                        <a:pt x="3757" y="611"/>
                      </a:lnTo>
                      <a:lnTo>
                        <a:pt x="3768" y="617"/>
                      </a:lnTo>
                      <a:lnTo>
                        <a:pt x="3776" y="626"/>
                      </a:lnTo>
                      <a:lnTo>
                        <a:pt x="3785" y="637"/>
                      </a:lnTo>
                      <a:lnTo>
                        <a:pt x="3785" y="637"/>
                      </a:lnTo>
                      <a:close/>
                      <a:moveTo>
                        <a:pt x="609" y="595"/>
                      </a:moveTo>
                      <a:lnTo>
                        <a:pt x="609" y="595"/>
                      </a:lnTo>
                      <a:lnTo>
                        <a:pt x="605" y="597"/>
                      </a:lnTo>
                      <a:lnTo>
                        <a:pt x="604" y="598"/>
                      </a:lnTo>
                      <a:lnTo>
                        <a:pt x="602" y="595"/>
                      </a:lnTo>
                      <a:lnTo>
                        <a:pt x="609" y="595"/>
                      </a:lnTo>
                      <a:close/>
                      <a:moveTo>
                        <a:pt x="3819" y="630"/>
                      </a:moveTo>
                      <a:lnTo>
                        <a:pt x="3819" y="602"/>
                      </a:lnTo>
                      <a:lnTo>
                        <a:pt x="3819" y="602"/>
                      </a:lnTo>
                      <a:lnTo>
                        <a:pt x="3826" y="592"/>
                      </a:lnTo>
                      <a:lnTo>
                        <a:pt x="3835" y="581"/>
                      </a:lnTo>
                      <a:lnTo>
                        <a:pt x="3854" y="560"/>
                      </a:lnTo>
                      <a:lnTo>
                        <a:pt x="3854" y="560"/>
                      </a:lnTo>
                      <a:lnTo>
                        <a:pt x="3854" y="573"/>
                      </a:lnTo>
                      <a:lnTo>
                        <a:pt x="3852" y="581"/>
                      </a:lnTo>
                      <a:lnTo>
                        <a:pt x="3851" y="592"/>
                      </a:lnTo>
                      <a:lnTo>
                        <a:pt x="3845" y="604"/>
                      </a:lnTo>
                      <a:lnTo>
                        <a:pt x="3840" y="614"/>
                      </a:lnTo>
                      <a:lnTo>
                        <a:pt x="3832" y="623"/>
                      </a:lnTo>
                      <a:lnTo>
                        <a:pt x="3819" y="630"/>
                      </a:lnTo>
                      <a:lnTo>
                        <a:pt x="3819" y="630"/>
                      </a:lnTo>
                      <a:close/>
                      <a:moveTo>
                        <a:pt x="387" y="609"/>
                      </a:moveTo>
                      <a:lnTo>
                        <a:pt x="387" y="609"/>
                      </a:lnTo>
                      <a:lnTo>
                        <a:pt x="387" y="619"/>
                      </a:lnTo>
                      <a:lnTo>
                        <a:pt x="384" y="624"/>
                      </a:lnTo>
                      <a:lnTo>
                        <a:pt x="381" y="630"/>
                      </a:lnTo>
                      <a:lnTo>
                        <a:pt x="381" y="630"/>
                      </a:lnTo>
                      <a:lnTo>
                        <a:pt x="370" y="623"/>
                      </a:lnTo>
                      <a:lnTo>
                        <a:pt x="358" y="614"/>
                      </a:lnTo>
                      <a:lnTo>
                        <a:pt x="349" y="605"/>
                      </a:lnTo>
                      <a:lnTo>
                        <a:pt x="348" y="600"/>
                      </a:lnTo>
                      <a:lnTo>
                        <a:pt x="346" y="595"/>
                      </a:lnTo>
                      <a:lnTo>
                        <a:pt x="346" y="560"/>
                      </a:lnTo>
                      <a:lnTo>
                        <a:pt x="346" y="560"/>
                      </a:lnTo>
                      <a:lnTo>
                        <a:pt x="370" y="585"/>
                      </a:lnTo>
                      <a:lnTo>
                        <a:pt x="381" y="597"/>
                      </a:lnTo>
                      <a:lnTo>
                        <a:pt x="387" y="609"/>
                      </a:lnTo>
                      <a:lnTo>
                        <a:pt x="387" y="609"/>
                      </a:lnTo>
                      <a:close/>
                      <a:moveTo>
                        <a:pt x="3667" y="581"/>
                      </a:moveTo>
                      <a:lnTo>
                        <a:pt x="3667" y="581"/>
                      </a:lnTo>
                      <a:lnTo>
                        <a:pt x="3665" y="588"/>
                      </a:lnTo>
                      <a:lnTo>
                        <a:pt x="3664" y="595"/>
                      </a:lnTo>
                      <a:lnTo>
                        <a:pt x="3660" y="600"/>
                      </a:lnTo>
                      <a:lnTo>
                        <a:pt x="3655" y="605"/>
                      </a:lnTo>
                      <a:lnTo>
                        <a:pt x="3645" y="616"/>
                      </a:lnTo>
                      <a:lnTo>
                        <a:pt x="3633" y="630"/>
                      </a:lnTo>
                      <a:lnTo>
                        <a:pt x="3633" y="581"/>
                      </a:lnTo>
                      <a:lnTo>
                        <a:pt x="3633" y="581"/>
                      </a:lnTo>
                      <a:lnTo>
                        <a:pt x="3645" y="567"/>
                      </a:lnTo>
                      <a:lnTo>
                        <a:pt x="3652" y="560"/>
                      </a:lnTo>
                      <a:lnTo>
                        <a:pt x="3660" y="553"/>
                      </a:lnTo>
                      <a:lnTo>
                        <a:pt x="3660" y="553"/>
                      </a:lnTo>
                      <a:lnTo>
                        <a:pt x="3662" y="559"/>
                      </a:lnTo>
                      <a:lnTo>
                        <a:pt x="3664" y="564"/>
                      </a:lnTo>
                      <a:lnTo>
                        <a:pt x="3665" y="573"/>
                      </a:lnTo>
                      <a:lnTo>
                        <a:pt x="3667" y="581"/>
                      </a:lnTo>
                      <a:lnTo>
                        <a:pt x="3667" y="581"/>
                      </a:lnTo>
                      <a:close/>
                      <a:moveTo>
                        <a:pt x="574" y="602"/>
                      </a:moveTo>
                      <a:lnTo>
                        <a:pt x="574" y="602"/>
                      </a:lnTo>
                      <a:lnTo>
                        <a:pt x="573" y="611"/>
                      </a:lnTo>
                      <a:lnTo>
                        <a:pt x="571" y="617"/>
                      </a:lnTo>
                      <a:lnTo>
                        <a:pt x="566" y="624"/>
                      </a:lnTo>
                      <a:lnTo>
                        <a:pt x="560" y="630"/>
                      </a:lnTo>
                      <a:lnTo>
                        <a:pt x="560" y="630"/>
                      </a:lnTo>
                      <a:lnTo>
                        <a:pt x="554" y="623"/>
                      </a:lnTo>
                      <a:lnTo>
                        <a:pt x="545" y="611"/>
                      </a:lnTo>
                      <a:lnTo>
                        <a:pt x="536" y="600"/>
                      </a:lnTo>
                      <a:lnTo>
                        <a:pt x="535" y="593"/>
                      </a:lnTo>
                      <a:lnTo>
                        <a:pt x="533" y="588"/>
                      </a:lnTo>
                      <a:lnTo>
                        <a:pt x="533" y="588"/>
                      </a:lnTo>
                      <a:lnTo>
                        <a:pt x="535" y="574"/>
                      </a:lnTo>
                      <a:lnTo>
                        <a:pt x="538" y="564"/>
                      </a:lnTo>
                      <a:lnTo>
                        <a:pt x="547" y="547"/>
                      </a:lnTo>
                      <a:lnTo>
                        <a:pt x="547" y="547"/>
                      </a:lnTo>
                      <a:lnTo>
                        <a:pt x="554" y="559"/>
                      </a:lnTo>
                      <a:lnTo>
                        <a:pt x="564" y="571"/>
                      </a:lnTo>
                      <a:lnTo>
                        <a:pt x="571" y="586"/>
                      </a:lnTo>
                      <a:lnTo>
                        <a:pt x="573" y="595"/>
                      </a:lnTo>
                      <a:lnTo>
                        <a:pt x="574" y="602"/>
                      </a:lnTo>
                      <a:lnTo>
                        <a:pt x="574" y="602"/>
                      </a:lnTo>
                      <a:close/>
                      <a:moveTo>
                        <a:pt x="3563" y="574"/>
                      </a:moveTo>
                      <a:lnTo>
                        <a:pt x="3536" y="574"/>
                      </a:lnTo>
                      <a:lnTo>
                        <a:pt x="3536" y="574"/>
                      </a:lnTo>
                      <a:lnTo>
                        <a:pt x="3524" y="567"/>
                      </a:lnTo>
                      <a:lnTo>
                        <a:pt x="3513" y="559"/>
                      </a:lnTo>
                      <a:lnTo>
                        <a:pt x="3501" y="550"/>
                      </a:lnTo>
                      <a:lnTo>
                        <a:pt x="3494" y="540"/>
                      </a:lnTo>
                      <a:lnTo>
                        <a:pt x="3494" y="540"/>
                      </a:lnTo>
                      <a:lnTo>
                        <a:pt x="3505" y="541"/>
                      </a:lnTo>
                      <a:lnTo>
                        <a:pt x="3513" y="541"/>
                      </a:lnTo>
                      <a:lnTo>
                        <a:pt x="3520" y="541"/>
                      </a:lnTo>
                      <a:lnTo>
                        <a:pt x="3529" y="541"/>
                      </a:lnTo>
                      <a:lnTo>
                        <a:pt x="3537" y="543"/>
                      </a:lnTo>
                      <a:lnTo>
                        <a:pt x="3544" y="550"/>
                      </a:lnTo>
                      <a:lnTo>
                        <a:pt x="3553" y="559"/>
                      </a:lnTo>
                      <a:lnTo>
                        <a:pt x="3563" y="574"/>
                      </a:lnTo>
                      <a:lnTo>
                        <a:pt x="3563" y="574"/>
                      </a:lnTo>
                      <a:close/>
                      <a:moveTo>
                        <a:pt x="713" y="540"/>
                      </a:moveTo>
                      <a:lnTo>
                        <a:pt x="713" y="540"/>
                      </a:lnTo>
                      <a:lnTo>
                        <a:pt x="702" y="548"/>
                      </a:lnTo>
                      <a:lnTo>
                        <a:pt x="692" y="557"/>
                      </a:lnTo>
                      <a:lnTo>
                        <a:pt x="682" y="566"/>
                      </a:lnTo>
                      <a:lnTo>
                        <a:pt x="671" y="574"/>
                      </a:lnTo>
                      <a:lnTo>
                        <a:pt x="637" y="567"/>
                      </a:lnTo>
                      <a:lnTo>
                        <a:pt x="637" y="567"/>
                      </a:lnTo>
                      <a:lnTo>
                        <a:pt x="647" y="559"/>
                      </a:lnTo>
                      <a:lnTo>
                        <a:pt x="657" y="550"/>
                      </a:lnTo>
                      <a:lnTo>
                        <a:pt x="678" y="540"/>
                      </a:lnTo>
                      <a:lnTo>
                        <a:pt x="713" y="540"/>
                      </a:lnTo>
                      <a:close/>
                      <a:moveTo>
                        <a:pt x="505" y="567"/>
                      </a:moveTo>
                      <a:lnTo>
                        <a:pt x="484" y="567"/>
                      </a:lnTo>
                      <a:lnTo>
                        <a:pt x="484" y="567"/>
                      </a:lnTo>
                      <a:lnTo>
                        <a:pt x="490" y="555"/>
                      </a:lnTo>
                      <a:lnTo>
                        <a:pt x="496" y="543"/>
                      </a:lnTo>
                      <a:lnTo>
                        <a:pt x="505" y="531"/>
                      </a:lnTo>
                      <a:lnTo>
                        <a:pt x="512" y="524"/>
                      </a:lnTo>
                      <a:lnTo>
                        <a:pt x="519" y="519"/>
                      </a:lnTo>
                      <a:lnTo>
                        <a:pt x="519" y="519"/>
                      </a:lnTo>
                      <a:lnTo>
                        <a:pt x="515" y="531"/>
                      </a:lnTo>
                      <a:lnTo>
                        <a:pt x="512" y="543"/>
                      </a:lnTo>
                      <a:lnTo>
                        <a:pt x="509" y="555"/>
                      </a:lnTo>
                      <a:lnTo>
                        <a:pt x="505" y="567"/>
                      </a:lnTo>
                      <a:lnTo>
                        <a:pt x="505" y="567"/>
                      </a:lnTo>
                      <a:close/>
                      <a:moveTo>
                        <a:pt x="3723" y="567"/>
                      </a:moveTo>
                      <a:lnTo>
                        <a:pt x="3695" y="567"/>
                      </a:lnTo>
                      <a:lnTo>
                        <a:pt x="3695" y="567"/>
                      </a:lnTo>
                      <a:lnTo>
                        <a:pt x="3693" y="555"/>
                      </a:lnTo>
                      <a:lnTo>
                        <a:pt x="3691" y="541"/>
                      </a:lnTo>
                      <a:lnTo>
                        <a:pt x="3681" y="512"/>
                      </a:lnTo>
                      <a:lnTo>
                        <a:pt x="3681" y="512"/>
                      </a:lnTo>
                      <a:lnTo>
                        <a:pt x="3691" y="524"/>
                      </a:lnTo>
                      <a:lnTo>
                        <a:pt x="3702" y="536"/>
                      </a:lnTo>
                      <a:lnTo>
                        <a:pt x="3723" y="567"/>
                      </a:lnTo>
                      <a:lnTo>
                        <a:pt x="3723" y="567"/>
                      </a:lnTo>
                      <a:close/>
                      <a:moveTo>
                        <a:pt x="3626" y="526"/>
                      </a:moveTo>
                      <a:lnTo>
                        <a:pt x="3626" y="526"/>
                      </a:lnTo>
                      <a:lnTo>
                        <a:pt x="3621" y="536"/>
                      </a:lnTo>
                      <a:lnTo>
                        <a:pt x="3615" y="545"/>
                      </a:lnTo>
                      <a:lnTo>
                        <a:pt x="3607" y="553"/>
                      </a:lnTo>
                      <a:lnTo>
                        <a:pt x="3598" y="560"/>
                      </a:lnTo>
                      <a:lnTo>
                        <a:pt x="3598" y="560"/>
                      </a:lnTo>
                      <a:lnTo>
                        <a:pt x="3596" y="560"/>
                      </a:lnTo>
                      <a:lnTo>
                        <a:pt x="3595" y="559"/>
                      </a:lnTo>
                      <a:lnTo>
                        <a:pt x="3593" y="555"/>
                      </a:lnTo>
                      <a:lnTo>
                        <a:pt x="3591" y="547"/>
                      </a:lnTo>
                      <a:lnTo>
                        <a:pt x="3591" y="547"/>
                      </a:lnTo>
                      <a:lnTo>
                        <a:pt x="3591" y="540"/>
                      </a:lnTo>
                      <a:lnTo>
                        <a:pt x="3593" y="533"/>
                      </a:lnTo>
                      <a:lnTo>
                        <a:pt x="3596" y="526"/>
                      </a:lnTo>
                      <a:lnTo>
                        <a:pt x="3601" y="519"/>
                      </a:lnTo>
                      <a:lnTo>
                        <a:pt x="3612" y="509"/>
                      </a:lnTo>
                      <a:lnTo>
                        <a:pt x="3626" y="498"/>
                      </a:lnTo>
                      <a:lnTo>
                        <a:pt x="3626" y="526"/>
                      </a:lnTo>
                      <a:close/>
                      <a:moveTo>
                        <a:pt x="609" y="533"/>
                      </a:moveTo>
                      <a:lnTo>
                        <a:pt x="602" y="560"/>
                      </a:lnTo>
                      <a:lnTo>
                        <a:pt x="602" y="560"/>
                      </a:lnTo>
                      <a:lnTo>
                        <a:pt x="592" y="553"/>
                      </a:lnTo>
                      <a:lnTo>
                        <a:pt x="583" y="545"/>
                      </a:lnTo>
                      <a:lnTo>
                        <a:pt x="576" y="536"/>
                      </a:lnTo>
                      <a:lnTo>
                        <a:pt x="574" y="531"/>
                      </a:lnTo>
                      <a:lnTo>
                        <a:pt x="574" y="526"/>
                      </a:lnTo>
                      <a:lnTo>
                        <a:pt x="574" y="491"/>
                      </a:lnTo>
                      <a:lnTo>
                        <a:pt x="574" y="491"/>
                      </a:lnTo>
                      <a:lnTo>
                        <a:pt x="595" y="512"/>
                      </a:lnTo>
                      <a:lnTo>
                        <a:pt x="602" y="522"/>
                      </a:lnTo>
                      <a:lnTo>
                        <a:pt x="609" y="533"/>
                      </a:lnTo>
                      <a:lnTo>
                        <a:pt x="609" y="533"/>
                      </a:lnTo>
                      <a:close/>
                      <a:moveTo>
                        <a:pt x="3792" y="553"/>
                      </a:moveTo>
                      <a:lnTo>
                        <a:pt x="3785" y="581"/>
                      </a:lnTo>
                      <a:lnTo>
                        <a:pt x="3785" y="581"/>
                      </a:lnTo>
                      <a:lnTo>
                        <a:pt x="3769" y="567"/>
                      </a:lnTo>
                      <a:lnTo>
                        <a:pt x="3754" y="550"/>
                      </a:lnTo>
                      <a:lnTo>
                        <a:pt x="3742" y="533"/>
                      </a:lnTo>
                      <a:lnTo>
                        <a:pt x="3738" y="526"/>
                      </a:lnTo>
                      <a:lnTo>
                        <a:pt x="3736" y="519"/>
                      </a:lnTo>
                      <a:lnTo>
                        <a:pt x="3736" y="484"/>
                      </a:lnTo>
                      <a:lnTo>
                        <a:pt x="3736" y="484"/>
                      </a:lnTo>
                      <a:lnTo>
                        <a:pt x="3752" y="502"/>
                      </a:lnTo>
                      <a:lnTo>
                        <a:pt x="3768" y="519"/>
                      </a:lnTo>
                      <a:lnTo>
                        <a:pt x="3792" y="553"/>
                      </a:lnTo>
                      <a:lnTo>
                        <a:pt x="3792" y="553"/>
                      </a:lnTo>
                      <a:close/>
                      <a:moveTo>
                        <a:pt x="3473" y="498"/>
                      </a:moveTo>
                      <a:lnTo>
                        <a:pt x="3473" y="498"/>
                      </a:lnTo>
                      <a:lnTo>
                        <a:pt x="3467" y="496"/>
                      </a:lnTo>
                      <a:lnTo>
                        <a:pt x="3460" y="493"/>
                      </a:lnTo>
                      <a:lnTo>
                        <a:pt x="3439" y="484"/>
                      </a:lnTo>
                      <a:lnTo>
                        <a:pt x="3439" y="484"/>
                      </a:lnTo>
                      <a:lnTo>
                        <a:pt x="3446" y="486"/>
                      </a:lnTo>
                      <a:lnTo>
                        <a:pt x="3454" y="488"/>
                      </a:lnTo>
                      <a:lnTo>
                        <a:pt x="3473" y="498"/>
                      </a:lnTo>
                      <a:lnTo>
                        <a:pt x="3473" y="498"/>
                      </a:lnTo>
                      <a:close/>
                      <a:moveTo>
                        <a:pt x="415" y="581"/>
                      </a:moveTo>
                      <a:lnTo>
                        <a:pt x="415" y="581"/>
                      </a:lnTo>
                      <a:lnTo>
                        <a:pt x="413" y="578"/>
                      </a:lnTo>
                      <a:lnTo>
                        <a:pt x="412" y="576"/>
                      </a:lnTo>
                      <a:lnTo>
                        <a:pt x="410" y="571"/>
                      </a:lnTo>
                      <a:lnTo>
                        <a:pt x="408" y="560"/>
                      </a:lnTo>
                      <a:lnTo>
                        <a:pt x="408" y="560"/>
                      </a:lnTo>
                      <a:lnTo>
                        <a:pt x="410" y="553"/>
                      </a:lnTo>
                      <a:lnTo>
                        <a:pt x="413" y="547"/>
                      </a:lnTo>
                      <a:lnTo>
                        <a:pt x="426" y="528"/>
                      </a:lnTo>
                      <a:lnTo>
                        <a:pt x="443" y="505"/>
                      </a:lnTo>
                      <a:lnTo>
                        <a:pt x="464" y="484"/>
                      </a:lnTo>
                      <a:lnTo>
                        <a:pt x="464" y="484"/>
                      </a:lnTo>
                      <a:lnTo>
                        <a:pt x="465" y="495"/>
                      </a:lnTo>
                      <a:lnTo>
                        <a:pt x="464" y="507"/>
                      </a:lnTo>
                      <a:lnTo>
                        <a:pt x="458" y="522"/>
                      </a:lnTo>
                      <a:lnTo>
                        <a:pt x="453" y="538"/>
                      </a:lnTo>
                      <a:lnTo>
                        <a:pt x="445" y="553"/>
                      </a:lnTo>
                      <a:lnTo>
                        <a:pt x="436" y="566"/>
                      </a:lnTo>
                      <a:lnTo>
                        <a:pt x="426" y="576"/>
                      </a:lnTo>
                      <a:lnTo>
                        <a:pt x="420" y="579"/>
                      </a:lnTo>
                      <a:lnTo>
                        <a:pt x="415" y="581"/>
                      </a:lnTo>
                      <a:lnTo>
                        <a:pt x="415" y="581"/>
                      </a:lnTo>
                      <a:close/>
                      <a:moveTo>
                        <a:pt x="761" y="484"/>
                      </a:moveTo>
                      <a:lnTo>
                        <a:pt x="761" y="484"/>
                      </a:lnTo>
                      <a:lnTo>
                        <a:pt x="771" y="474"/>
                      </a:lnTo>
                      <a:lnTo>
                        <a:pt x="777" y="472"/>
                      </a:lnTo>
                      <a:lnTo>
                        <a:pt x="782" y="470"/>
                      </a:lnTo>
                      <a:lnTo>
                        <a:pt x="782" y="470"/>
                      </a:lnTo>
                      <a:lnTo>
                        <a:pt x="771" y="479"/>
                      </a:lnTo>
                      <a:lnTo>
                        <a:pt x="766" y="483"/>
                      </a:lnTo>
                      <a:lnTo>
                        <a:pt x="761" y="484"/>
                      </a:lnTo>
                      <a:lnTo>
                        <a:pt x="761" y="484"/>
                      </a:lnTo>
                      <a:close/>
                      <a:moveTo>
                        <a:pt x="3563" y="484"/>
                      </a:moveTo>
                      <a:lnTo>
                        <a:pt x="3563" y="505"/>
                      </a:lnTo>
                      <a:lnTo>
                        <a:pt x="3563" y="505"/>
                      </a:lnTo>
                      <a:lnTo>
                        <a:pt x="3563" y="507"/>
                      </a:lnTo>
                      <a:lnTo>
                        <a:pt x="3562" y="509"/>
                      </a:lnTo>
                      <a:lnTo>
                        <a:pt x="3558" y="510"/>
                      </a:lnTo>
                      <a:lnTo>
                        <a:pt x="3550" y="512"/>
                      </a:lnTo>
                      <a:lnTo>
                        <a:pt x="3550" y="512"/>
                      </a:lnTo>
                      <a:lnTo>
                        <a:pt x="3543" y="510"/>
                      </a:lnTo>
                      <a:lnTo>
                        <a:pt x="3536" y="509"/>
                      </a:lnTo>
                      <a:lnTo>
                        <a:pt x="3529" y="503"/>
                      </a:lnTo>
                      <a:lnTo>
                        <a:pt x="3524" y="498"/>
                      </a:lnTo>
                      <a:lnTo>
                        <a:pt x="3513" y="483"/>
                      </a:lnTo>
                      <a:lnTo>
                        <a:pt x="3506" y="465"/>
                      </a:lnTo>
                      <a:lnTo>
                        <a:pt x="3501" y="448"/>
                      </a:lnTo>
                      <a:lnTo>
                        <a:pt x="3498" y="432"/>
                      </a:lnTo>
                      <a:lnTo>
                        <a:pt x="3494" y="415"/>
                      </a:lnTo>
                      <a:lnTo>
                        <a:pt x="3494" y="415"/>
                      </a:lnTo>
                      <a:lnTo>
                        <a:pt x="3515" y="431"/>
                      </a:lnTo>
                      <a:lnTo>
                        <a:pt x="3534" y="446"/>
                      </a:lnTo>
                      <a:lnTo>
                        <a:pt x="3551" y="465"/>
                      </a:lnTo>
                      <a:lnTo>
                        <a:pt x="3558" y="474"/>
                      </a:lnTo>
                      <a:lnTo>
                        <a:pt x="3563" y="484"/>
                      </a:lnTo>
                      <a:lnTo>
                        <a:pt x="3563" y="484"/>
                      </a:lnTo>
                      <a:close/>
                      <a:moveTo>
                        <a:pt x="3425" y="422"/>
                      </a:moveTo>
                      <a:lnTo>
                        <a:pt x="3404" y="422"/>
                      </a:lnTo>
                      <a:lnTo>
                        <a:pt x="3404" y="422"/>
                      </a:lnTo>
                      <a:lnTo>
                        <a:pt x="3403" y="422"/>
                      </a:lnTo>
                      <a:lnTo>
                        <a:pt x="3401" y="420"/>
                      </a:lnTo>
                      <a:lnTo>
                        <a:pt x="3399" y="426"/>
                      </a:lnTo>
                      <a:lnTo>
                        <a:pt x="3397" y="436"/>
                      </a:lnTo>
                      <a:lnTo>
                        <a:pt x="3397" y="436"/>
                      </a:lnTo>
                      <a:lnTo>
                        <a:pt x="3399" y="441"/>
                      </a:lnTo>
                      <a:lnTo>
                        <a:pt x="3401" y="446"/>
                      </a:lnTo>
                      <a:lnTo>
                        <a:pt x="3409" y="457"/>
                      </a:lnTo>
                      <a:lnTo>
                        <a:pt x="3432" y="477"/>
                      </a:lnTo>
                      <a:lnTo>
                        <a:pt x="3432" y="477"/>
                      </a:lnTo>
                      <a:lnTo>
                        <a:pt x="3416" y="465"/>
                      </a:lnTo>
                      <a:lnTo>
                        <a:pt x="3401" y="448"/>
                      </a:lnTo>
                      <a:lnTo>
                        <a:pt x="3370" y="415"/>
                      </a:lnTo>
                      <a:lnTo>
                        <a:pt x="3370" y="415"/>
                      </a:lnTo>
                      <a:lnTo>
                        <a:pt x="3389" y="417"/>
                      </a:lnTo>
                      <a:lnTo>
                        <a:pt x="3403" y="419"/>
                      </a:lnTo>
                      <a:lnTo>
                        <a:pt x="3415" y="420"/>
                      </a:lnTo>
                      <a:lnTo>
                        <a:pt x="3425" y="422"/>
                      </a:lnTo>
                      <a:lnTo>
                        <a:pt x="3425" y="422"/>
                      </a:lnTo>
                      <a:close/>
                      <a:moveTo>
                        <a:pt x="810" y="443"/>
                      </a:moveTo>
                      <a:lnTo>
                        <a:pt x="810" y="443"/>
                      </a:lnTo>
                      <a:lnTo>
                        <a:pt x="803" y="429"/>
                      </a:lnTo>
                      <a:lnTo>
                        <a:pt x="799" y="424"/>
                      </a:lnTo>
                      <a:lnTo>
                        <a:pt x="796" y="420"/>
                      </a:lnTo>
                      <a:lnTo>
                        <a:pt x="796" y="420"/>
                      </a:lnTo>
                      <a:lnTo>
                        <a:pt x="837" y="415"/>
                      </a:lnTo>
                      <a:lnTo>
                        <a:pt x="810" y="443"/>
                      </a:lnTo>
                      <a:close/>
                      <a:moveTo>
                        <a:pt x="796" y="420"/>
                      </a:moveTo>
                      <a:lnTo>
                        <a:pt x="796" y="420"/>
                      </a:lnTo>
                      <a:lnTo>
                        <a:pt x="775" y="424"/>
                      </a:lnTo>
                      <a:lnTo>
                        <a:pt x="761" y="429"/>
                      </a:lnTo>
                      <a:lnTo>
                        <a:pt x="761" y="429"/>
                      </a:lnTo>
                      <a:lnTo>
                        <a:pt x="766" y="424"/>
                      </a:lnTo>
                      <a:lnTo>
                        <a:pt x="775" y="420"/>
                      </a:lnTo>
                      <a:lnTo>
                        <a:pt x="780" y="419"/>
                      </a:lnTo>
                      <a:lnTo>
                        <a:pt x="785" y="417"/>
                      </a:lnTo>
                      <a:lnTo>
                        <a:pt x="791" y="419"/>
                      </a:lnTo>
                      <a:lnTo>
                        <a:pt x="796" y="420"/>
                      </a:lnTo>
                      <a:lnTo>
                        <a:pt x="796" y="420"/>
                      </a:lnTo>
                      <a:close/>
                      <a:moveTo>
                        <a:pt x="657" y="512"/>
                      </a:moveTo>
                      <a:lnTo>
                        <a:pt x="657" y="512"/>
                      </a:lnTo>
                      <a:lnTo>
                        <a:pt x="654" y="512"/>
                      </a:lnTo>
                      <a:lnTo>
                        <a:pt x="647" y="510"/>
                      </a:lnTo>
                      <a:lnTo>
                        <a:pt x="643" y="509"/>
                      </a:lnTo>
                      <a:lnTo>
                        <a:pt x="640" y="507"/>
                      </a:lnTo>
                      <a:lnTo>
                        <a:pt x="638" y="503"/>
                      </a:lnTo>
                      <a:lnTo>
                        <a:pt x="637" y="498"/>
                      </a:lnTo>
                      <a:lnTo>
                        <a:pt x="637" y="498"/>
                      </a:lnTo>
                      <a:lnTo>
                        <a:pt x="638" y="488"/>
                      </a:lnTo>
                      <a:lnTo>
                        <a:pt x="642" y="477"/>
                      </a:lnTo>
                      <a:lnTo>
                        <a:pt x="647" y="467"/>
                      </a:lnTo>
                      <a:lnTo>
                        <a:pt x="656" y="457"/>
                      </a:lnTo>
                      <a:lnTo>
                        <a:pt x="666" y="446"/>
                      </a:lnTo>
                      <a:lnTo>
                        <a:pt x="678" y="436"/>
                      </a:lnTo>
                      <a:lnTo>
                        <a:pt x="706" y="415"/>
                      </a:lnTo>
                      <a:lnTo>
                        <a:pt x="706" y="415"/>
                      </a:lnTo>
                      <a:lnTo>
                        <a:pt x="701" y="434"/>
                      </a:lnTo>
                      <a:lnTo>
                        <a:pt x="692" y="458"/>
                      </a:lnTo>
                      <a:lnTo>
                        <a:pt x="687" y="472"/>
                      </a:lnTo>
                      <a:lnTo>
                        <a:pt x="678" y="484"/>
                      </a:lnTo>
                      <a:lnTo>
                        <a:pt x="669" y="498"/>
                      </a:lnTo>
                      <a:lnTo>
                        <a:pt x="657" y="512"/>
                      </a:lnTo>
                      <a:lnTo>
                        <a:pt x="657" y="512"/>
                      </a:lnTo>
                      <a:close/>
                      <a:moveTo>
                        <a:pt x="443" y="450"/>
                      </a:moveTo>
                      <a:lnTo>
                        <a:pt x="443" y="450"/>
                      </a:lnTo>
                      <a:lnTo>
                        <a:pt x="441" y="453"/>
                      </a:lnTo>
                      <a:lnTo>
                        <a:pt x="434" y="460"/>
                      </a:lnTo>
                      <a:lnTo>
                        <a:pt x="415" y="483"/>
                      </a:lnTo>
                      <a:lnTo>
                        <a:pt x="403" y="496"/>
                      </a:lnTo>
                      <a:lnTo>
                        <a:pt x="393" y="512"/>
                      </a:lnTo>
                      <a:lnTo>
                        <a:pt x="386" y="529"/>
                      </a:lnTo>
                      <a:lnTo>
                        <a:pt x="382" y="538"/>
                      </a:lnTo>
                      <a:lnTo>
                        <a:pt x="381" y="547"/>
                      </a:lnTo>
                      <a:lnTo>
                        <a:pt x="381" y="547"/>
                      </a:lnTo>
                      <a:lnTo>
                        <a:pt x="379" y="547"/>
                      </a:lnTo>
                      <a:lnTo>
                        <a:pt x="377" y="545"/>
                      </a:lnTo>
                      <a:lnTo>
                        <a:pt x="375" y="541"/>
                      </a:lnTo>
                      <a:lnTo>
                        <a:pt x="374" y="533"/>
                      </a:lnTo>
                      <a:lnTo>
                        <a:pt x="374" y="533"/>
                      </a:lnTo>
                      <a:lnTo>
                        <a:pt x="375" y="524"/>
                      </a:lnTo>
                      <a:lnTo>
                        <a:pt x="379" y="512"/>
                      </a:lnTo>
                      <a:lnTo>
                        <a:pt x="394" y="481"/>
                      </a:lnTo>
                      <a:lnTo>
                        <a:pt x="429" y="415"/>
                      </a:lnTo>
                      <a:lnTo>
                        <a:pt x="429" y="415"/>
                      </a:lnTo>
                      <a:lnTo>
                        <a:pt x="434" y="420"/>
                      </a:lnTo>
                      <a:lnTo>
                        <a:pt x="439" y="427"/>
                      </a:lnTo>
                      <a:lnTo>
                        <a:pt x="441" y="436"/>
                      </a:lnTo>
                      <a:lnTo>
                        <a:pt x="443" y="450"/>
                      </a:lnTo>
                      <a:lnTo>
                        <a:pt x="443" y="450"/>
                      </a:lnTo>
                      <a:close/>
                      <a:moveTo>
                        <a:pt x="3826" y="519"/>
                      </a:moveTo>
                      <a:lnTo>
                        <a:pt x="3819" y="547"/>
                      </a:lnTo>
                      <a:lnTo>
                        <a:pt x="3819" y="547"/>
                      </a:lnTo>
                      <a:lnTo>
                        <a:pt x="3814" y="529"/>
                      </a:lnTo>
                      <a:lnTo>
                        <a:pt x="3807" y="512"/>
                      </a:lnTo>
                      <a:lnTo>
                        <a:pt x="3799" y="498"/>
                      </a:lnTo>
                      <a:lnTo>
                        <a:pt x="3790" y="484"/>
                      </a:lnTo>
                      <a:lnTo>
                        <a:pt x="3771" y="460"/>
                      </a:lnTo>
                      <a:lnTo>
                        <a:pt x="3766" y="451"/>
                      </a:lnTo>
                      <a:lnTo>
                        <a:pt x="3764" y="443"/>
                      </a:lnTo>
                      <a:lnTo>
                        <a:pt x="3764" y="443"/>
                      </a:lnTo>
                      <a:lnTo>
                        <a:pt x="3766" y="434"/>
                      </a:lnTo>
                      <a:lnTo>
                        <a:pt x="3768" y="426"/>
                      </a:lnTo>
                      <a:lnTo>
                        <a:pt x="3769" y="417"/>
                      </a:lnTo>
                      <a:lnTo>
                        <a:pt x="3771" y="408"/>
                      </a:lnTo>
                      <a:lnTo>
                        <a:pt x="3771" y="408"/>
                      </a:lnTo>
                      <a:lnTo>
                        <a:pt x="3783" y="436"/>
                      </a:lnTo>
                      <a:lnTo>
                        <a:pt x="3797" y="464"/>
                      </a:lnTo>
                      <a:lnTo>
                        <a:pt x="3811" y="491"/>
                      </a:lnTo>
                      <a:lnTo>
                        <a:pt x="3826" y="519"/>
                      </a:lnTo>
                      <a:lnTo>
                        <a:pt x="3826" y="519"/>
                      </a:lnTo>
                      <a:close/>
                      <a:moveTo>
                        <a:pt x="547" y="367"/>
                      </a:moveTo>
                      <a:lnTo>
                        <a:pt x="547" y="367"/>
                      </a:lnTo>
                      <a:lnTo>
                        <a:pt x="545" y="381"/>
                      </a:lnTo>
                      <a:lnTo>
                        <a:pt x="541" y="394"/>
                      </a:lnTo>
                      <a:lnTo>
                        <a:pt x="536" y="410"/>
                      </a:lnTo>
                      <a:lnTo>
                        <a:pt x="531" y="426"/>
                      </a:lnTo>
                      <a:lnTo>
                        <a:pt x="514" y="458"/>
                      </a:lnTo>
                      <a:lnTo>
                        <a:pt x="498" y="491"/>
                      </a:lnTo>
                      <a:lnTo>
                        <a:pt x="498" y="491"/>
                      </a:lnTo>
                      <a:lnTo>
                        <a:pt x="496" y="479"/>
                      </a:lnTo>
                      <a:lnTo>
                        <a:pt x="495" y="465"/>
                      </a:lnTo>
                      <a:lnTo>
                        <a:pt x="493" y="451"/>
                      </a:lnTo>
                      <a:lnTo>
                        <a:pt x="491" y="436"/>
                      </a:lnTo>
                      <a:lnTo>
                        <a:pt x="491" y="436"/>
                      </a:lnTo>
                      <a:lnTo>
                        <a:pt x="493" y="429"/>
                      </a:lnTo>
                      <a:lnTo>
                        <a:pt x="496" y="417"/>
                      </a:lnTo>
                      <a:lnTo>
                        <a:pt x="509" y="389"/>
                      </a:lnTo>
                      <a:lnTo>
                        <a:pt x="524" y="358"/>
                      </a:lnTo>
                      <a:lnTo>
                        <a:pt x="531" y="344"/>
                      </a:lnTo>
                      <a:lnTo>
                        <a:pt x="540" y="332"/>
                      </a:lnTo>
                      <a:lnTo>
                        <a:pt x="540" y="332"/>
                      </a:lnTo>
                      <a:lnTo>
                        <a:pt x="541" y="341"/>
                      </a:lnTo>
                      <a:lnTo>
                        <a:pt x="543" y="349"/>
                      </a:lnTo>
                      <a:lnTo>
                        <a:pt x="545" y="358"/>
                      </a:lnTo>
                      <a:lnTo>
                        <a:pt x="547" y="367"/>
                      </a:lnTo>
                      <a:lnTo>
                        <a:pt x="547" y="367"/>
                      </a:lnTo>
                      <a:close/>
                      <a:moveTo>
                        <a:pt x="3709" y="443"/>
                      </a:moveTo>
                      <a:lnTo>
                        <a:pt x="3709" y="443"/>
                      </a:lnTo>
                      <a:lnTo>
                        <a:pt x="3709" y="465"/>
                      </a:lnTo>
                      <a:lnTo>
                        <a:pt x="3705" y="476"/>
                      </a:lnTo>
                      <a:lnTo>
                        <a:pt x="3702" y="484"/>
                      </a:lnTo>
                      <a:lnTo>
                        <a:pt x="3702" y="484"/>
                      </a:lnTo>
                      <a:lnTo>
                        <a:pt x="3674" y="443"/>
                      </a:lnTo>
                      <a:lnTo>
                        <a:pt x="3667" y="429"/>
                      </a:lnTo>
                      <a:lnTo>
                        <a:pt x="3664" y="419"/>
                      </a:lnTo>
                      <a:lnTo>
                        <a:pt x="3660" y="408"/>
                      </a:lnTo>
                      <a:lnTo>
                        <a:pt x="3660" y="398"/>
                      </a:lnTo>
                      <a:lnTo>
                        <a:pt x="3660" y="374"/>
                      </a:lnTo>
                      <a:lnTo>
                        <a:pt x="3660" y="374"/>
                      </a:lnTo>
                      <a:lnTo>
                        <a:pt x="3662" y="349"/>
                      </a:lnTo>
                      <a:lnTo>
                        <a:pt x="3664" y="337"/>
                      </a:lnTo>
                      <a:lnTo>
                        <a:pt x="3667" y="325"/>
                      </a:lnTo>
                      <a:lnTo>
                        <a:pt x="3667" y="325"/>
                      </a:lnTo>
                      <a:lnTo>
                        <a:pt x="3679" y="360"/>
                      </a:lnTo>
                      <a:lnTo>
                        <a:pt x="3693" y="394"/>
                      </a:lnTo>
                      <a:lnTo>
                        <a:pt x="3704" y="424"/>
                      </a:lnTo>
                      <a:lnTo>
                        <a:pt x="3707" y="436"/>
                      </a:lnTo>
                      <a:lnTo>
                        <a:pt x="3709" y="443"/>
                      </a:lnTo>
                      <a:lnTo>
                        <a:pt x="3709" y="443"/>
                      </a:lnTo>
                      <a:close/>
                      <a:moveTo>
                        <a:pt x="643" y="353"/>
                      </a:moveTo>
                      <a:lnTo>
                        <a:pt x="643" y="353"/>
                      </a:lnTo>
                      <a:lnTo>
                        <a:pt x="642" y="368"/>
                      </a:lnTo>
                      <a:lnTo>
                        <a:pt x="637" y="393"/>
                      </a:lnTo>
                      <a:lnTo>
                        <a:pt x="623" y="443"/>
                      </a:lnTo>
                      <a:lnTo>
                        <a:pt x="623" y="443"/>
                      </a:lnTo>
                      <a:lnTo>
                        <a:pt x="624" y="432"/>
                      </a:lnTo>
                      <a:lnTo>
                        <a:pt x="626" y="422"/>
                      </a:lnTo>
                      <a:lnTo>
                        <a:pt x="628" y="412"/>
                      </a:lnTo>
                      <a:lnTo>
                        <a:pt x="630" y="401"/>
                      </a:lnTo>
                      <a:lnTo>
                        <a:pt x="630" y="401"/>
                      </a:lnTo>
                      <a:lnTo>
                        <a:pt x="630" y="400"/>
                      </a:lnTo>
                      <a:lnTo>
                        <a:pt x="628" y="398"/>
                      </a:lnTo>
                      <a:lnTo>
                        <a:pt x="624" y="396"/>
                      </a:lnTo>
                      <a:lnTo>
                        <a:pt x="616" y="394"/>
                      </a:lnTo>
                      <a:lnTo>
                        <a:pt x="616" y="394"/>
                      </a:lnTo>
                      <a:lnTo>
                        <a:pt x="609" y="396"/>
                      </a:lnTo>
                      <a:lnTo>
                        <a:pt x="604" y="400"/>
                      </a:lnTo>
                      <a:lnTo>
                        <a:pt x="600" y="405"/>
                      </a:lnTo>
                      <a:lnTo>
                        <a:pt x="597" y="410"/>
                      </a:lnTo>
                      <a:lnTo>
                        <a:pt x="593" y="427"/>
                      </a:lnTo>
                      <a:lnTo>
                        <a:pt x="588" y="443"/>
                      </a:lnTo>
                      <a:lnTo>
                        <a:pt x="588" y="443"/>
                      </a:lnTo>
                      <a:lnTo>
                        <a:pt x="595" y="410"/>
                      </a:lnTo>
                      <a:lnTo>
                        <a:pt x="607" y="375"/>
                      </a:lnTo>
                      <a:lnTo>
                        <a:pt x="621" y="341"/>
                      </a:lnTo>
                      <a:lnTo>
                        <a:pt x="637" y="304"/>
                      </a:lnTo>
                      <a:lnTo>
                        <a:pt x="637" y="304"/>
                      </a:lnTo>
                      <a:lnTo>
                        <a:pt x="640" y="315"/>
                      </a:lnTo>
                      <a:lnTo>
                        <a:pt x="643" y="325"/>
                      </a:lnTo>
                      <a:lnTo>
                        <a:pt x="643" y="353"/>
                      </a:lnTo>
                      <a:lnTo>
                        <a:pt x="643" y="353"/>
                      </a:lnTo>
                      <a:close/>
                      <a:moveTo>
                        <a:pt x="3612" y="443"/>
                      </a:moveTo>
                      <a:lnTo>
                        <a:pt x="3612" y="443"/>
                      </a:lnTo>
                      <a:lnTo>
                        <a:pt x="3610" y="438"/>
                      </a:lnTo>
                      <a:lnTo>
                        <a:pt x="3608" y="431"/>
                      </a:lnTo>
                      <a:lnTo>
                        <a:pt x="3605" y="415"/>
                      </a:lnTo>
                      <a:lnTo>
                        <a:pt x="3601" y="408"/>
                      </a:lnTo>
                      <a:lnTo>
                        <a:pt x="3596" y="400"/>
                      </a:lnTo>
                      <a:lnTo>
                        <a:pt x="3588" y="393"/>
                      </a:lnTo>
                      <a:lnTo>
                        <a:pt x="3577" y="387"/>
                      </a:lnTo>
                      <a:lnTo>
                        <a:pt x="3577" y="387"/>
                      </a:lnTo>
                      <a:lnTo>
                        <a:pt x="3576" y="393"/>
                      </a:lnTo>
                      <a:lnTo>
                        <a:pt x="3574" y="400"/>
                      </a:lnTo>
                      <a:lnTo>
                        <a:pt x="3576" y="412"/>
                      </a:lnTo>
                      <a:lnTo>
                        <a:pt x="3576" y="424"/>
                      </a:lnTo>
                      <a:lnTo>
                        <a:pt x="3577" y="436"/>
                      </a:lnTo>
                      <a:lnTo>
                        <a:pt x="3577" y="436"/>
                      </a:lnTo>
                      <a:lnTo>
                        <a:pt x="3565" y="391"/>
                      </a:lnTo>
                      <a:lnTo>
                        <a:pt x="3558" y="370"/>
                      </a:lnTo>
                      <a:lnTo>
                        <a:pt x="3557" y="353"/>
                      </a:lnTo>
                      <a:lnTo>
                        <a:pt x="3557" y="353"/>
                      </a:lnTo>
                      <a:lnTo>
                        <a:pt x="3558" y="341"/>
                      </a:lnTo>
                      <a:lnTo>
                        <a:pt x="3560" y="327"/>
                      </a:lnTo>
                      <a:lnTo>
                        <a:pt x="3562" y="313"/>
                      </a:lnTo>
                      <a:lnTo>
                        <a:pt x="3563" y="298"/>
                      </a:lnTo>
                      <a:lnTo>
                        <a:pt x="3563" y="298"/>
                      </a:lnTo>
                      <a:lnTo>
                        <a:pt x="3576" y="334"/>
                      </a:lnTo>
                      <a:lnTo>
                        <a:pt x="3591" y="370"/>
                      </a:lnTo>
                      <a:lnTo>
                        <a:pt x="3603" y="406"/>
                      </a:lnTo>
                      <a:lnTo>
                        <a:pt x="3608" y="424"/>
                      </a:lnTo>
                      <a:lnTo>
                        <a:pt x="3612" y="443"/>
                      </a:lnTo>
                      <a:lnTo>
                        <a:pt x="3612" y="443"/>
                      </a:lnTo>
                      <a:close/>
                      <a:moveTo>
                        <a:pt x="3183" y="201"/>
                      </a:moveTo>
                      <a:lnTo>
                        <a:pt x="3183" y="201"/>
                      </a:lnTo>
                      <a:lnTo>
                        <a:pt x="3202" y="201"/>
                      </a:lnTo>
                      <a:lnTo>
                        <a:pt x="3221" y="204"/>
                      </a:lnTo>
                      <a:lnTo>
                        <a:pt x="3240" y="209"/>
                      </a:lnTo>
                      <a:lnTo>
                        <a:pt x="3257" y="218"/>
                      </a:lnTo>
                      <a:lnTo>
                        <a:pt x="3275" y="227"/>
                      </a:lnTo>
                      <a:lnTo>
                        <a:pt x="3292" y="239"/>
                      </a:lnTo>
                      <a:lnTo>
                        <a:pt x="3309" y="253"/>
                      </a:lnTo>
                      <a:lnTo>
                        <a:pt x="3326" y="266"/>
                      </a:lnTo>
                      <a:lnTo>
                        <a:pt x="3359" y="298"/>
                      </a:lnTo>
                      <a:lnTo>
                        <a:pt x="3394" y="330"/>
                      </a:lnTo>
                      <a:lnTo>
                        <a:pt x="3427" y="363"/>
                      </a:lnTo>
                      <a:lnTo>
                        <a:pt x="3460" y="394"/>
                      </a:lnTo>
                      <a:lnTo>
                        <a:pt x="3460" y="394"/>
                      </a:lnTo>
                      <a:lnTo>
                        <a:pt x="3370" y="374"/>
                      </a:lnTo>
                      <a:lnTo>
                        <a:pt x="3370" y="374"/>
                      </a:lnTo>
                      <a:lnTo>
                        <a:pt x="3328" y="327"/>
                      </a:lnTo>
                      <a:lnTo>
                        <a:pt x="3306" y="299"/>
                      </a:lnTo>
                      <a:lnTo>
                        <a:pt x="3280" y="273"/>
                      </a:lnTo>
                      <a:lnTo>
                        <a:pt x="3254" y="249"/>
                      </a:lnTo>
                      <a:lnTo>
                        <a:pt x="3226" y="228"/>
                      </a:lnTo>
                      <a:lnTo>
                        <a:pt x="3212" y="220"/>
                      </a:lnTo>
                      <a:lnTo>
                        <a:pt x="3197" y="211"/>
                      </a:lnTo>
                      <a:lnTo>
                        <a:pt x="3183" y="206"/>
                      </a:lnTo>
                      <a:lnTo>
                        <a:pt x="3169" y="201"/>
                      </a:lnTo>
                      <a:lnTo>
                        <a:pt x="3183" y="201"/>
                      </a:lnTo>
                      <a:close/>
                      <a:moveTo>
                        <a:pt x="948" y="249"/>
                      </a:moveTo>
                      <a:lnTo>
                        <a:pt x="948" y="249"/>
                      </a:lnTo>
                      <a:lnTo>
                        <a:pt x="931" y="263"/>
                      </a:lnTo>
                      <a:lnTo>
                        <a:pt x="913" y="279"/>
                      </a:lnTo>
                      <a:lnTo>
                        <a:pt x="898" y="294"/>
                      </a:lnTo>
                      <a:lnTo>
                        <a:pt x="884" y="311"/>
                      </a:lnTo>
                      <a:lnTo>
                        <a:pt x="856" y="344"/>
                      </a:lnTo>
                      <a:lnTo>
                        <a:pt x="830" y="374"/>
                      </a:lnTo>
                      <a:lnTo>
                        <a:pt x="830" y="374"/>
                      </a:lnTo>
                      <a:lnTo>
                        <a:pt x="818" y="377"/>
                      </a:lnTo>
                      <a:lnTo>
                        <a:pt x="806" y="381"/>
                      </a:lnTo>
                      <a:lnTo>
                        <a:pt x="791" y="384"/>
                      </a:lnTo>
                      <a:lnTo>
                        <a:pt x="775" y="387"/>
                      </a:lnTo>
                      <a:lnTo>
                        <a:pt x="754" y="387"/>
                      </a:lnTo>
                      <a:lnTo>
                        <a:pt x="754" y="387"/>
                      </a:lnTo>
                      <a:lnTo>
                        <a:pt x="771" y="374"/>
                      </a:lnTo>
                      <a:lnTo>
                        <a:pt x="787" y="358"/>
                      </a:lnTo>
                      <a:lnTo>
                        <a:pt x="822" y="327"/>
                      </a:lnTo>
                      <a:lnTo>
                        <a:pt x="855" y="292"/>
                      </a:lnTo>
                      <a:lnTo>
                        <a:pt x="887" y="259"/>
                      </a:lnTo>
                      <a:lnTo>
                        <a:pt x="905" y="246"/>
                      </a:lnTo>
                      <a:lnTo>
                        <a:pt x="922" y="232"/>
                      </a:lnTo>
                      <a:lnTo>
                        <a:pt x="939" y="221"/>
                      </a:lnTo>
                      <a:lnTo>
                        <a:pt x="957" y="211"/>
                      </a:lnTo>
                      <a:lnTo>
                        <a:pt x="974" y="204"/>
                      </a:lnTo>
                      <a:lnTo>
                        <a:pt x="993" y="201"/>
                      </a:lnTo>
                      <a:lnTo>
                        <a:pt x="1012" y="199"/>
                      </a:lnTo>
                      <a:lnTo>
                        <a:pt x="1031" y="201"/>
                      </a:lnTo>
                      <a:lnTo>
                        <a:pt x="1031" y="201"/>
                      </a:lnTo>
                      <a:lnTo>
                        <a:pt x="995" y="216"/>
                      </a:lnTo>
                      <a:lnTo>
                        <a:pt x="970" y="230"/>
                      </a:lnTo>
                      <a:lnTo>
                        <a:pt x="958" y="239"/>
                      </a:lnTo>
                      <a:lnTo>
                        <a:pt x="948" y="249"/>
                      </a:lnTo>
                      <a:lnTo>
                        <a:pt x="948" y="249"/>
                      </a:lnTo>
                      <a:close/>
                      <a:moveTo>
                        <a:pt x="3522" y="394"/>
                      </a:moveTo>
                      <a:lnTo>
                        <a:pt x="3522" y="394"/>
                      </a:lnTo>
                      <a:lnTo>
                        <a:pt x="3499" y="381"/>
                      </a:lnTo>
                      <a:lnTo>
                        <a:pt x="3479" y="365"/>
                      </a:lnTo>
                      <a:lnTo>
                        <a:pt x="3456" y="348"/>
                      </a:lnTo>
                      <a:lnTo>
                        <a:pt x="3435" y="329"/>
                      </a:lnTo>
                      <a:lnTo>
                        <a:pt x="3415" y="308"/>
                      </a:lnTo>
                      <a:lnTo>
                        <a:pt x="3396" y="287"/>
                      </a:lnTo>
                      <a:lnTo>
                        <a:pt x="3377" y="265"/>
                      </a:lnTo>
                      <a:lnTo>
                        <a:pt x="3359" y="242"/>
                      </a:lnTo>
                      <a:lnTo>
                        <a:pt x="3344" y="221"/>
                      </a:lnTo>
                      <a:lnTo>
                        <a:pt x="3328" y="199"/>
                      </a:lnTo>
                      <a:lnTo>
                        <a:pt x="3316" y="176"/>
                      </a:lnTo>
                      <a:lnTo>
                        <a:pt x="3304" y="154"/>
                      </a:lnTo>
                      <a:lnTo>
                        <a:pt x="3295" y="133"/>
                      </a:lnTo>
                      <a:lnTo>
                        <a:pt x="3287" y="112"/>
                      </a:lnTo>
                      <a:lnTo>
                        <a:pt x="3281" y="93"/>
                      </a:lnTo>
                      <a:lnTo>
                        <a:pt x="3280" y="76"/>
                      </a:lnTo>
                      <a:lnTo>
                        <a:pt x="3280" y="76"/>
                      </a:lnTo>
                      <a:lnTo>
                        <a:pt x="3318" y="109"/>
                      </a:lnTo>
                      <a:lnTo>
                        <a:pt x="3356" y="145"/>
                      </a:lnTo>
                      <a:lnTo>
                        <a:pt x="3394" y="183"/>
                      </a:lnTo>
                      <a:lnTo>
                        <a:pt x="3430" y="225"/>
                      </a:lnTo>
                      <a:lnTo>
                        <a:pt x="3446" y="246"/>
                      </a:lnTo>
                      <a:lnTo>
                        <a:pt x="3461" y="266"/>
                      </a:lnTo>
                      <a:lnTo>
                        <a:pt x="3475" y="289"/>
                      </a:lnTo>
                      <a:lnTo>
                        <a:pt x="3489" y="310"/>
                      </a:lnTo>
                      <a:lnTo>
                        <a:pt x="3499" y="330"/>
                      </a:lnTo>
                      <a:lnTo>
                        <a:pt x="3510" y="353"/>
                      </a:lnTo>
                      <a:lnTo>
                        <a:pt x="3517" y="374"/>
                      </a:lnTo>
                      <a:lnTo>
                        <a:pt x="3522" y="394"/>
                      </a:lnTo>
                      <a:lnTo>
                        <a:pt x="3522" y="394"/>
                      </a:lnTo>
                      <a:close/>
                      <a:moveTo>
                        <a:pt x="678" y="394"/>
                      </a:moveTo>
                      <a:lnTo>
                        <a:pt x="678" y="394"/>
                      </a:lnTo>
                      <a:lnTo>
                        <a:pt x="683" y="375"/>
                      </a:lnTo>
                      <a:lnTo>
                        <a:pt x="690" y="356"/>
                      </a:lnTo>
                      <a:lnTo>
                        <a:pt x="697" y="337"/>
                      </a:lnTo>
                      <a:lnTo>
                        <a:pt x="707" y="317"/>
                      </a:lnTo>
                      <a:lnTo>
                        <a:pt x="718" y="296"/>
                      </a:lnTo>
                      <a:lnTo>
                        <a:pt x="732" y="275"/>
                      </a:lnTo>
                      <a:lnTo>
                        <a:pt x="746" y="254"/>
                      </a:lnTo>
                      <a:lnTo>
                        <a:pt x="761" y="232"/>
                      </a:lnTo>
                      <a:lnTo>
                        <a:pt x="794" y="190"/>
                      </a:lnTo>
                      <a:lnTo>
                        <a:pt x="832" y="151"/>
                      </a:lnTo>
                      <a:lnTo>
                        <a:pt x="853" y="130"/>
                      </a:lnTo>
                      <a:lnTo>
                        <a:pt x="875" y="112"/>
                      </a:lnTo>
                      <a:lnTo>
                        <a:pt x="898" y="93"/>
                      </a:lnTo>
                      <a:lnTo>
                        <a:pt x="920" y="76"/>
                      </a:lnTo>
                      <a:lnTo>
                        <a:pt x="920" y="76"/>
                      </a:lnTo>
                      <a:lnTo>
                        <a:pt x="917" y="93"/>
                      </a:lnTo>
                      <a:lnTo>
                        <a:pt x="912" y="112"/>
                      </a:lnTo>
                      <a:lnTo>
                        <a:pt x="905" y="133"/>
                      </a:lnTo>
                      <a:lnTo>
                        <a:pt x="894" y="154"/>
                      </a:lnTo>
                      <a:lnTo>
                        <a:pt x="882" y="176"/>
                      </a:lnTo>
                      <a:lnTo>
                        <a:pt x="868" y="199"/>
                      </a:lnTo>
                      <a:lnTo>
                        <a:pt x="853" y="221"/>
                      </a:lnTo>
                      <a:lnTo>
                        <a:pt x="836" y="242"/>
                      </a:lnTo>
                      <a:lnTo>
                        <a:pt x="799" y="287"/>
                      </a:lnTo>
                      <a:lnTo>
                        <a:pt x="759" y="329"/>
                      </a:lnTo>
                      <a:lnTo>
                        <a:pt x="739" y="348"/>
                      </a:lnTo>
                      <a:lnTo>
                        <a:pt x="718" y="365"/>
                      </a:lnTo>
                      <a:lnTo>
                        <a:pt x="697" y="381"/>
                      </a:lnTo>
                      <a:lnTo>
                        <a:pt x="678" y="394"/>
                      </a:lnTo>
                      <a:lnTo>
                        <a:pt x="678" y="394"/>
                      </a:lnTo>
                      <a:close/>
                      <a:moveTo>
                        <a:pt x="962" y="35"/>
                      </a:moveTo>
                      <a:lnTo>
                        <a:pt x="962" y="0"/>
                      </a:lnTo>
                      <a:lnTo>
                        <a:pt x="962" y="0"/>
                      </a:lnTo>
                      <a:lnTo>
                        <a:pt x="936" y="16"/>
                      </a:lnTo>
                      <a:lnTo>
                        <a:pt x="912" y="33"/>
                      </a:lnTo>
                      <a:lnTo>
                        <a:pt x="887" y="52"/>
                      </a:lnTo>
                      <a:lnTo>
                        <a:pt x="865" y="69"/>
                      </a:lnTo>
                      <a:lnTo>
                        <a:pt x="842" y="90"/>
                      </a:lnTo>
                      <a:lnTo>
                        <a:pt x="822" y="109"/>
                      </a:lnTo>
                      <a:lnTo>
                        <a:pt x="784" y="151"/>
                      </a:lnTo>
                      <a:lnTo>
                        <a:pt x="749" y="192"/>
                      </a:lnTo>
                      <a:lnTo>
                        <a:pt x="721" y="234"/>
                      </a:lnTo>
                      <a:lnTo>
                        <a:pt x="697" y="273"/>
                      </a:lnTo>
                      <a:lnTo>
                        <a:pt x="678" y="311"/>
                      </a:lnTo>
                      <a:lnTo>
                        <a:pt x="678" y="311"/>
                      </a:lnTo>
                      <a:lnTo>
                        <a:pt x="669" y="303"/>
                      </a:lnTo>
                      <a:lnTo>
                        <a:pt x="663" y="292"/>
                      </a:lnTo>
                      <a:lnTo>
                        <a:pt x="656" y="282"/>
                      </a:lnTo>
                      <a:lnTo>
                        <a:pt x="652" y="270"/>
                      </a:lnTo>
                      <a:lnTo>
                        <a:pt x="642" y="251"/>
                      </a:lnTo>
                      <a:lnTo>
                        <a:pt x="637" y="242"/>
                      </a:lnTo>
                      <a:lnTo>
                        <a:pt x="630" y="235"/>
                      </a:lnTo>
                      <a:lnTo>
                        <a:pt x="630" y="235"/>
                      </a:lnTo>
                      <a:lnTo>
                        <a:pt x="609" y="298"/>
                      </a:lnTo>
                      <a:lnTo>
                        <a:pt x="595" y="329"/>
                      </a:lnTo>
                      <a:lnTo>
                        <a:pt x="581" y="360"/>
                      </a:lnTo>
                      <a:lnTo>
                        <a:pt x="581" y="360"/>
                      </a:lnTo>
                      <a:lnTo>
                        <a:pt x="574" y="348"/>
                      </a:lnTo>
                      <a:lnTo>
                        <a:pt x="567" y="332"/>
                      </a:lnTo>
                      <a:lnTo>
                        <a:pt x="557" y="301"/>
                      </a:lnTo>
                      <a:lnTo>
                        <a:pt x="550" y="285"/>
                      </a:lnTo>
                      <a:lnTo>
                        <a:pt x="543" y="273"/>
                      </a:lnTo>
                      <a:lnTo>
                        <a:pt x="540" y="270"/>
                      </a:lnTo>
                      <a:lnTo>
                        <a:pt x="535" y="266"/>
                      </a:lnTo>
                      <a:lnTo>
                        <a:pt x="531" y="263"/>
                      </a:lnTo>
                      <a:lnTo>
                        <a:pt x="526" y="263"/>
                      </a:lnTo>
                      <a:lnTo>
                        <a:pt x="526" y="263"/>
                      </a:lnTo>
                      <a:lnTo>
                        <a:pt x="514" y="299"/>
                      </a:lnTo>
                      <a:lnTo>
                        <a:pt x="500" y="334"/>
                      </a:lnTo>
                      <a:lnTo>
                        <a:pt x="483" y="368"/>
                      </a:lnTo>
                      <a:lnTo>
                        <a:pt x="464" y="401"/>
                      </a:lnTo>
                      <a:lnTo>
                        <a:pt x="464" y="401"/>
                      </a:lnTo>
                      <a:lnTo>
                        <a:pt x="457" y="391"/>
                      </a:lnTo>
                      <a:lnTo>
                        <a:pt x="446" y="374"/>
                      </a:lnTo>
                      <a:lnTo>
                        <a:pt x="434" y="356"/>
                      </a:lnTo>
                      <a:lnTo>
                        <a:pt x="427" y="349"/>
                      </a:lnTo>
                      <a:lnTo>
                        <a:pt x="422" y="346"/>
                      </a:lnTo>
                      <a:lnTo>
                        <a:pt x="422" y="346"/>
                      </a:lnTo>
                      <a:lnTo>
                        <a:pt x="410" y="382"/>
                      </a:lnTo>
                      <a:lnTo>
                        <a:pt x="396" y="419"/>
                      </a:lnTo>
                      <a:lnTo>
                        <a:pt x="379" y="455"/>
                      </a:lnTo>
                      <a:lnTo>
                        <a:pt x="360" y="491"/>
                      </a:lnTo>
                      <a:lnTo>
                        <a:pt x="360" y="491"/>
                      </a:lnTo>
                      <a:lnTo>
                        <a:pt x="344" y="476"/>
                      </a:lnTo>
                      <a:lnTo>
                        <a:pt x="337" y="472"/>
                      </a:lnTo>
                      <a:lnTo>
                        <a:pt x="332" y="470"/>
                      </a:lnTo>
                      <a:lnTo>
                        <a:pt x="332" y="470"/>
                      </a:lnTo>
                      <a:lnTo>
                        <a:pt x="332" y="505"/>
                      </a:lnTo>
                      <a:lnTo>
                        <a:pt x="329" y="522"/>
                      </a:lnTo>
                      <a:lnTo>
                        <a:pt x="325" y="540"/>
                      </a:lnTo>
                      <a:lnTo>
                        <a:pt x="325" y="540"/>
                      </a:lnTo>
                      <a:lnTo>
                        <a:pt x="320" y="536"/>
                      </a:lnTo>
                      <a:lnTo>
                        <a:pt x="315" y="533"/>
                      </a:lnTo>
                      <a:lnTo>
                        <a:pt x="304" y="533"/>
                      </a:lnTo>
                      <a:lnTo>
                        <a:pt x="304" y="533"/>
                      </a:lnTo>
                      <a:lnTo>
                        <a:pt x="303" y="553"/>
                      </a:lnTo>
                      <a:lnTo>
                        <a:pt x="299" y="574"/>
                      </a:lnTo>
                      <a:lnTo>
                        <a:pt x="292" y="595"/>
                      </a:lnTo>
                      <a:lnTo>
                        <a:pt x="284" y="616"/>
                      </a:lnTo>
                      <a:lnTo>
                        <a:pt x="284" y="616"/>
                      </a:lnTo>
                      <a:lnTo>
                        <a:pt x="282" y="619"/>
                      </a:lnTo>
                      <a:lnTo>
                        <a:pt x="280" y="621"/>
                      </a:lnTo>
                      <a:lnTo>
                        <a:pt x="270" y="623"/>
                      </a:lnTo>
                      <a:lnTo>
                        <a:pt x="249" y="706"/>
                      </a:lnTo>
                      <a:lnTo>
                        <a:pt x="249" y="706"/>
                      </a:lnTo>
                      <a:lnTo>
                        <a:pt x="239" y="695"/>
                      </a:lnTo>
                      <a:lnTo>
                        <a:pt x="234" y="694"/>
                      </a:lnTo>
                      <a:lnTo>
                        <a:pt x="228" y="692"/>
                      </a:lnTo>
                      <a:lnTo>
                        <a:pt x="228" y="726"/>
                      </a:lnTo>
                      <a:lnTo>
                        <a:pt x="228" y="726"/>
                      </a:lnTo>
                      <a:lnTo>
                        <a:pt x="225" y="742"/>
                      </a:lnTo>
                      <a:lnTo>
                        <a:pt x="221" y="756"/>
                      </a:lnTo>
                      <a:lnTo>
                        <a:pt x="211" y="782"/>
                      </a:lnTo>
                      <a:lnTo>
                        <a:pt x="201" y="808"/>
                      </a:lnTo>
                      <a:lnTo>
                        <a:pt x="197" y="822"/>
                      </a:lnTo>
                      <a:lnTo>
                        <a:pt x="194" y="837"/>
                      </a:lnTo>
                      <a:lnTo>
                        <a:pt x="194" y="837"/>
                      </a:lnTo>
                      <a:lnTo>
                        <a:pt x="194" y="858"/>
                      </a:lnTo>
                      <a:lnTo>
                        <a:pt x="190" y="868"/>
                      </a:lnTo>
                      <a:lnTo>
                        <a:pt x="187" y="879"/>
                      </a:lnTo>
                      <a:lnTo>
                        <a:pt x="187" y="879"/>
                      </a:lnTo>
                      <a:lnTo>
                        <a:pt x="183" y="873"/>
                      </a:lnTo>
                      <a:lnTo>
                        <a:pt x="182" y="868"/>
                      </a:lnTo>
                      <a:lnTo>
                        <a:pt x="180" y="867"/>
                      </a:lnTo>
                      <a:lnTo>
                        <a:pt x="176" y="867"/>
                      </a:lnTo>
                      <a:lnTo>
                        <a:pt x="166" y="865"/>
                      </a:lnTo>
                      <a:lnTo>
                        <a:pt x="166" y="865"/>
                      </a:lnTo>
                      <a:lnTo>
                        <a:pt x="163" y="865"/>
                      </a:lnTo>
                      <a:lnTo>
                        <a:pt x="161" y="867"/>
                      </a:lnTo>
                      <a:lnTo>
                        <a:pt x="159" y="872"/>
                      </a:lnTo>
                      <a:lnTo>
                        <a:pt x="159" y="877"/>
                      </a:lnTo>
                      <a:lnTo>
                        <a:pt x="156" y="879"/>
                      </a:lnTo>
                      <a:lnTo>
                        <a:pt x="152" y="879"/>
                      </a:lnTo>
                      <a:lnTo>
                        <a:pt x="152" y="879"/>
                      </a:lnTo>
                      <a:lnTo>
                        <a:pt x="145" y="879"/>
                      </a:lnTo>
                      <a:lnTo>
                        <a:pt x="138" y="877"/>
                      </a:lnTo>
                      <a:lnTo>
                        <a:pt x="130" y="870"/>
                      </a:lnTo>
                      <a:lnTo>
                        <a:pt x="119" y="865"/>
                      </a:lnTo>
                      <a:lnTo>
                        <a:pt x="111" y="858"/>
                      </a:lnTo>
                      <a:lnTo>
                        <a:pt x="90" y="858"/>
                      </a:lnTo>
                      <a:lnTo>
                        <a:pt x="90" y="858"/>
                      </a:lnTo>
                      <a:lnTo>
                        <a:pt x="95" y="896"/>
                      </a:lnTo>
                      <a:lnTo>
                        <a:pt x="99" y="924"/>
                      </a:lnTo>
                      <a:lnTo>
                        <a:pt x="99" y="941"/>
                      </a:lnTo>
                      <a:lnTo>
                        <a:pt x="99" y="953"/>
                      </a:lnTo>
                      <a:lnTo>
                        <a:pt x="95" y="960"/>
                      </a:lnTo>
                      <a:lnTo>
                        <a:pt x="93" y="965"/>
                      </a:lnTo>
                      <a:lnTo>
                        <a:pt x="90" y="969"/>
                      </a:lnTo>
                      <a:lnTo>
                        <a:pt x="90" y="975"/>
                      </a:lnTo>
                      <a:lnTo>
                        <a:pt x="90" y="975"/>
                      </a:lnTo>
                      <a:lnTo>
                        <a:pt x="92" y="981"/>
                      </a:lnTo>
                      <a:lnTo>
                        <a:pt x="93" y="988"/>
                      </a:lnTo>
                      <a:lnTo>
                        <a:pt x="100" y="1000"/>
                      </a:lnTo>
                      <a:lnTo>
                        <a:pt x="107" y="1015"/>
                      </a:lnTo>
                      <a:lnTo>
                        <a:pt x="109" y="1024"/>
                      </a:lnTo>
                      <a:lnTo>
                        <a:pt x="111" y="1031"/>
                      </a:lnTo>
                      <a:lnTo>
                        <a:pt x="111" y="1031"/>
                      </a:lnTo>
                      <a:lnTo>
                        <a:pt x="109" y="1039"/>
                      </a:lnTo>
                      <a:lnTo>
                        <a:pt x="107" y="1043"/>
                      </a:lnTo>
                      <a:lnTo>
                        <a:pt x="106" y="1045"/>
                      </a:lnTo>
                      <a:lnTo>
                        <a:pt x="104" y="1045"/>
                      </a:lnTo>
                      <a:lnTo>
                        <a:pt x="104" y="1045"/>
                      </a:lnTo>
                      <a:lnTo>
                        <a:pt x="97" y="1039"/>
                      </a:lnTo>
                      <a:lnTo>
                        <a:pt x="90" y="1034"/>
                      </a:lnTo>
                      <a:lnTo>
                        <a:pt x="83" y="1033"/>
                      </a:lnTo>
                      <a:lnTo>
                        <a:pt x="76" y="1031"/>
                      </a:lnTo>
                      <a:lnTo>
                        <a:pt x="76" y="1031"/>
                      </a:lnTo>
                      <a:lnTo>
                        <a:pt x="90" y="1065"/>
                      </a:lnTo>
                      <a:lnTo>
                        <a:pt x="95" y="1083"/>
                      </a:lnTo>
                      <a:lnTo>
                        <a:pt x="97" y="1091"/>
                      </a:lnTo>
                      <a:lnTo>
                        <a:pt x="97" y="1100"/>
                      </a:lnTo>
                      <a:lnTo>
                        <a:pt x="97" y="1100"/>
                      </a:lnTo>
                      <a:lnTo>
                        <a:pt x="95" y="1109"/>
                      </a:lnTo>
                      <a:lnTo>
                        <a:pt x="93" y="1112"/>
                      </a:lnTo>
                      <a:lnTo>
                        <a:pt x="92" y="1114"/>
                      </a:lnTo>
                      <a:lnTo>
                        <a:pt x="90" y="1114"/>
                      </a:lnTo>
                      <a:lnTo>
                        <a:pt x="21" y="1114"/>
                      </a:lnTo>
                      <a:lnTo>
                        <a:pt x="21" y="1114"/>
                      </a:lnTo>
                      <a:lnTo>
                        <a:pt x="31" y="1126"/>
                      </a:lnTo>
                      <a:lnTo>
                        <a:pt x="45" y="1138"/>
                      </a:lnTo>
                      <a:lnTo>
                        <a:pt x="78" y="1167"/>
                      </a:lnTo>
                      <a:lnTo>
                        <a:pt x="92" y="1183"/>
                      </a:lnTo>
                      <a:lnTo>
                        <a:pt x="106" y="1199"/>
                      </a:lnTo>
                      <a:lnTo>
                        <a:pt x="111" y="1207"/>
                      </a:lnTo>
                      <a:lnTo>
                        <a:pt x="114" y="1216"/>
                      </a:lnTo>
                      <a:lnTo>
                        <a:pt x="118" y="1223"/>
                      </a:lnTo>
                      <a:lnTo>
                        <a:pt x="118" y="1231"/>
                      </a:lnTo>
                      <a:lnTo>
                        <a:pt x="118" y="1231"/>
                      </a:lnTo>
                      <a:lnTo>
                        <a:pt x="118" y="1237"/>
                      </a:lnTo>
                      <a:lnTo>
                        <a:pt x="116" y="1240"/>
                      </a:lnTo>
                      <a:lnTo>
                        <a:pt x="111" y="1249"/>
                      </a:lnTo>
                      <a:lnTo>
                        <a:pt x="104" y="1257"/>
                      </a:lnTo>
                      <a:lnTo>
                        <a:pt x="97" y="1266"/>
                      </a:lnTo>
                      <a:lnTo>
                        <a:pt x="97" y="1266"/>
                      </a:lnTo>
                      <a:lnTo>
                        <a:pt x="88" y="1256"/>
                      </a:lnTo>
                      <a:lnTo>
                        <a:pt x="81" y="1245"/>
                      </a:lnTo>
                      <a:lnTo>
                        <a:pt x="78" y="1238"/>
                      </a:lnTo>
                      <a:lnTo>
                        <a:pt x="76" y="1231"/>
                      </a:lnTo>
                      <a:lnTo>
                        <a:pt x="55" y="1231"/>
                      </a:lnTo>
                      <a:lnTo>
                        <a:pt x="55" y="1356"/>
                      </a:lnTo>
                      <a:lnTo>
                        <a:pt x="55" y="1356"/>
                      </a:lnTo>
                      <a:lnTo>
                        <a:pt x="57" y="1361"/>
                      </a:lnTo>
                      <a:lnTo>
                        <a:pt x="59" y="1368"/>
                      </a:lnTo>
                      <a:lnTo>
                        <a:pt x="66" y="1384"/>
                      </a:lnTo>
                      <a:lnTo>
                        <a:pt x="73" y="1399"/>
                      </a:lnTo>
                      <a:lnTo>
                        <a:pt x="74" y="1406"/>
                      </a:lnTo>
                      <a:lnTo>
                        <a:pt x="76" y="1411"/>
                      </a:lnTo>
                      <a:lnTo>
                        <a:pt x="76" y="1411"/>
                      </a:lnTo>
                      <a:lnTo>
                        <a:pt x="74" y="1406"/>
                      </a:lnTo>
                      <a:lnTo>
                        <a:pt x="71" y="1403"/>
                      </a:lnTo>
                      <a:lnTo>
                        <a:pt x="67" y="1399"/>
                      </a:lnTo>
                      <a:lnTo>
                        <a:pt x="61" y="1396"/>
                      </a:lnTo>
                      <a:lnTo>
                        <a:pt x="47" y="1392"/>
                      </a:lnTo>
                      <a:lnTo>
                        <a:pt x="35" y="1391"/>
                      </a:lnTo>
                      <a:lnTo>
                        <a:pt x="35" y="1391"/>
                      </a:lnTo>
                      <a:lnTo>
                        <a:pt x="40" y="1422"/>
                      </a:lnTo>
                      <a:lnTo>
                        <a:pt x="45" y="1442"/>
                      </a:lnTo>
                      <a:lnTo>
                        <a:pt x="47" y="1458"/>
                      </a:lnTo>
                      <a:lnTo>
                        <a:pt x="48" y="1474"/>
                      </a:lnTo>
                      <a:lnTo>
                        <a:pt x="48" y="1474"/>
                      </a:lnTo>
                      <a:lnTo>
                        <a:pt x="48" y="1477"/>
                      </a:lnTo>
                      <a:lnTo>
                        <a:pt x="47" y="1480"/>
                      </a:lnTo>
                      <a:lnTo>
                        <a:pt x="42" y="1480"/>
                      </a:lnTo>
                      <a:lnTo>
                        <a:pt x="40" y="1482"/>
                      </a:lnTo>
                      <a:lnTo>
                        <a:pt x="36" y="1484"/>
                      </a:lnTo>
                      <a:lnTo>
                        <a:pt x="35" y="1487"/>
                      </a:lnTo>
                      <a:lnTo>
                        <a:pt x="35" y="1494"/>
                      </a:lnTo>
                      <a:lnTo>
                        <a:pt x="35" y="1494"/>
                      </a:lnTo>
                      <a:lnTo>
                        <a:pt x="36" y="1513"/>
                      </a:lnTo>
                      <a:lnTo>
                        <a:pt x="45" y="1546"/>
                      </a:lnTo>
                      <a:lnTo>
                        <a:pt x="55" y="1584"/>
                      </a:lnTo>
                      <a:lnTo>
                        <a:pt x="62" y="1601"/>
                      </a:lnTo>
                      <a:lnTo>
                        <a:pt x="69" y="1619"/>
                      </a:lnTo>
                      <a:lnTo>
                        <a:pt x="69" y="1619"/>
                      </a:lnTo>
                      <a:lnTo>
                        <a:pt x="61" y="1621"/>
                      </a:lnTo>
                      <a:lnTo>
                        <a:pt x="54" y="1622"/>
                      </a:lnTo>
                      <a:lnTo>
                        <a:pt x="38" y="1621"/>
                      </a:lnTo>
                      <a:lnTo>
                        <a:pt x="19" y="1617"/>
                      </a:lnTo>
                      <a:lnTo>
                        <a:pt x="0" y="1612"/>
                      </a:lnTo>
                      <a:lnTo>
                        <a:pt x="0" y="1612"/>
                      </a:lnTo>
                      <a:lnTo>
                        <a:pt x="7" y="1629"/>
                      </a:lnTo>
                      <a:lnTo>
                        <a:pt x="16" y="1646"/>
                      </a:lnTo>
                      <a:lnTo>
                        <a:pt x="24" y="1664"/>
                      </a:lnTo>
                      <a:lnTo>
                        <a:pt x="35" y="1681"/>
                      </a:lnTo>
                      <a:lnTo>
                        <a:pt x="35" y="1681"/>
                      </a:lnTo>
                      <a:lnTo>
                        <a:pt x="31" y="1683"/>
                      </a:lnTo>
                      <a:lnTo>
                        <a:pt x="28" y="1683"/>
                      </a:lnTo>
                      <a:lnTo>
                        <a:pt x="22" y="1683"/>
                      </a:lnTo>
                      <a:lnTo>
                        <a:pt x="19" y="1683"/>
                      </a:lnTo>
                      <a:lnTo>
                        <a:pt x="16" y="1685"/>
                      </a:lnTo>
                      <a:lnTo>
                        <a:pt x="14" y="1688"/>
                      </a:lnTo>
                      <a:lnTo>
                        <a:pt x="14" y="1695"/>
                      </a:lnTo>
                      <a:lnTo>
                        <a:pt x="14" y="1695"/>
                      </a:lnTo>
                      <a:lnTo>
                        <a:pt x="16" y="1700"/>
                      </a:lnTo>
                      <a:lnTo>
                        <a:pt x="19" y="1705"/>
                      </a:lnTo>
                      <a:lnTo>
                        <a:pt x="28" y="1716"/>
                      </a:lnTo>
                      <a:lnTo>
                        <a:pt x="38" y="1729"/>
                      </a:lnTo>
                      <a:lnTo>
                        <a:pt x="40" y="1736"/>
                      </a:lnTo>
                      <a:lnTo>
                        <a:pt x="42" y="1743"/>
                      </a:lnTo>
                      <a:lnTo>
                        <a:pt x="42" y="1743"/>
                      </a:lnTo>
                      <a:lnTo>
                        <a:pt x="42" y="1747"/>
                      </a:lnTo>
                      <a:lnTo>
                        <a:pt x="40" y="1748"/>
                      </a:lnTo>
                      <a:lnTo>
                        <a:pt x="35" y="1747"/>
                      </a:lnTo>
                      <a:lnTo>
                        <a:pt x="33" y="1747"/>
                      </a:lnTo>
                      <a:lnTo>
                        <a:pt x="29" y="1748"/>
                      </a:lnTo>
                      <a:lnTo>
                        <a:pt x="28" y="1752"/>
                      </a:lnTo>
                      <a:lnTo>
                        <a:pt x="28" y="1757"/>
                      </a:lnTo>
                      <a:lnTo>
                        <a:pt x="28" y="1757"/>
                      </a:lnTo>
                      <a:lnTo>
                        <a:pt x="28" y="1761"/>
                      </a:lnTo>
                      <a:lnTo>
                        <a:pt x="29" y="1764"/>
                      </a:lnTo>
                      <a:lnTo>
                        <a:pt x="35" y="1764"/>
                      </a:lnTo>
                      <a:lnTo>
                        <a:pt x="36" y="1766"/>
                      </a:lnTo>
                      <a:lnTo>
                        <a:pt x="40" y="1768"/>
                      </a:lnTo>
                      <a:lnTo>
                        <a:pt x="42" y="1771"/>
                      </a:lnTo>
                      <a:lnTo>
                        <a:pt x="42" y="1778"/>
                      </a:lnTo>
                      <a:lnTo>
                        <a:pt x="42" y="1778"/>
                      </a:lnTo>
                      <a:lnTo>
                        <a:pt x="40" y="1785"/>
                      </a:lnTo>
                      <a:lnTo>
                        <a:pt x="36" y="1793"/>
                      </a:lnTo>
                      <a:lnTo>
                        <a:pt x="28" y="1818"/>
                      </a:lnTo>
                      <a:lnTo>
                        <a:pt x="16" y="1844"/>
                      </a:lnTo>
                      <a:lnTo>
                        <a:pt x="7" y="1868"/>
                      </a:lnTo>
                      <a:lnTo>
                        <a:pt x="7" y="1889"/>
                      </a:lnTo>
                      <a:lnTo>
                        <a:pt x="7" y="1889"/>
                      </a:lnTo>
                      <a:lnTo>
                        <a:pt x="9" y="1911"/>
                      </a:lnTo>
                      <a:lnTo>
                        <a:pt x="12" y="1951"/>
                      </a:lnTo>
                      <a:lnTo>
                        <a:pt x="19" y="1999"/>
                      </a:lnTo>
                      <a:lnTo>
                        <a:pt x="22" y="2022"/>
                      </a:lnTo>
                      <a:lnTo>
                        <a:pt x="28" y="2041"/>
                      </a:lnTo>
                      <a:lnTo>
                        <a:pt x="28" y="2041"/>
                      </a:lnTo>
                      <a:lnTo>
                        <a:pt x="31" y="2051"/>
                      </a:lnTo>
                      <a:lnTo>
                        <a:pt x="35" y="2062"/>
                      </a:lnTo>
                      <a:lnTo>
                        <a:pt x="47" y="2081"/>
                      </a:lnTo>
                      <a:lnTo>
                        <a:pt x="69" y="2117"/>
                      </a:lnTo>
                      <a:lnTo>
                        <a:pt x="69" y="2117"/>
                      </a:lnTo>
                      <a:lnTo>
                        <a:pt x="52" y="2120"/>
                      </a:lnTo>
                      <a:lnTo>
                        <a:pt x="35" y="2122"/>
                      </a:lnTo>
                      <a:lnTo>
                        <a:pt x="0" y="2124"/>
                      </a:lnTo>
                      <a:lnTo>
                        <a:pt x="0" y="2145"/>
                      </a:lnTo>
                      <a:lnTo>
                        <a:pt x="0" y="2145"/>
                      </a:lnTo>
                      <a:lnTo>
                        <a:pt x="24" y="2170"/>
                      </a:lnTo>
                      <a:lnTo>
                        <a:pt x="48" y="2196"/>
                      </a:lnTo>
                      <a:lnTo>
                        <a:pt x="73" y="2222"/>
                      </a:lnTo>
                      <a:lnTo>
                        <a:pt x="97" y="2248"/>
                      </a:lnTo>
                      <a:lnTo>
                        <a:pt x="97" y="2248"/>
                      </a:lnTo>
                      <a:lnTo>
                        <a:pt x="80" y="2252"/>
                      </a:lnTo>
                      <a:lnTo>
                        <a:pt x="64" y="2253"/>
                      </a:lnTo>
                      <a:lnTo>
                        <a:pt x="40" y="2253"/>
                      </a:lnTo>
                      <a:lnTo>
                        <a:pt x="31" y="2253"/>
                      </a:lnTo>
                      <a:lnTo>
                        <a:pt x="22" y="2255"/>
                      </a:lnTo>
                      <a:lnTo>
                        <a:pt x="17" y="2260"/>
                      </a:lnTo>
                      <a:lnTo>
                        <a:pt x="14" y="2269"/>
                      </a:lnTo>
                      <a:lnTo>
                        <a:pt x="118" y="2373"/>
                      </a:lnTo>
                      <a:lnTo>
                        <a:pt x="118" y="2373"/>
                      </a:lnTo>
                      <a:lnTo>
                        <a:pt x="99" y="2383"/>
                      </a:lnTo>
                      <a:lnTo>
                        <a:pt x="83" y="2392"/>
                      </a:lnTo>
                      <a:lnTo>
                        <a:pt x="71" y="2402"/>
                      </a:lnTo>
                      <a:lnTo>
                        <a:pt x="62" y="2413"/>
                      </a:lnTo>
                      <a:lnTo>
                        <a:pt x="55" y="2423"/>
                      </a:lnTo>
                      <a:lnTo>
                        <a:pt x="52" y="2435"/>
                      </a:lnTo>
                      <a:lnTo>
                        <a:pt x="48" y="2449"/>
                      </a:lnTo>
                      <a:lnTo>
                        <a:pt x="48" y="2463"/>
                      </a:lnTo>
                      <a:lnTo>
                        <a:pt x="48" y="2463"/>
                      </a:lnTo>
                      <a:lnTo>
                        <a:pt x="50" y="2480"/>
                      </a:lnTo>
                      <a:lnTo>
                        <a:pt x="54" y="2499"/>
                      </a:lnTo>
                      <a:lnTo>
                        <a:pt x="59" y="2520"/>
                      </a:lnTo>
                      <a:lnTo>
                        <a:pt x="66" y="2542"/>
                      </a:lnTo>
                      <a:lnTo>
                        <a:pt x="74" y="2563"/>
                      </a:lnTo>
                      <a:lnTo>
                        <a:pt x="85" y="2586"/>
                      </a:lnTo>
                      <a:lnTo>
                        <a:pt x="97" y="2608"/>
                      </a:lnTo>
                      <a:lnTo>
                        <a:pt x="111" y="2630"/>
                      </a:lnTo>
                      <a:lnTo>
                        <a:pt x="126" y="2653"/>
                      </a:lnTo>
                      <a:lnTo>
                        <a:pt x="142" y="2675"/>
                      </a:lnTo>
                      <a:lnTo>
                        <a:pt x="159" y="2696"/>
                      </a:lnTo>
                      <a:lnTo>
                        <a:pt x="176" y="2715"/>
                      </a:lnTo>
                      <a:lnTo>
                        <a:pt x="195" y="2733"/>
                      </a:lnTo>
                      <a:lnTo>
                        <a:pt x="214" y="2748"/>
                      </a:lnTo>
                      <a:lnTo>
                        <a:pt x="235" y="2762"/>
                      </a:lnTo>
                      <a:lnTo>
                        <a:pt x="256" y="2774"/>
                      </a:lnTo>
                      <a:lnTo>
                        <a:pt x="256" y="2774"/>
                      </a:lnTo>
                      <a:lnTo>
                        <a:pt x="253" y="2760"/>
                      </a:lnTo>
                      <a:lnTo>
                        <a:pt x="247" y="2745"/>
                      </a:lnTo>
                      <a:lnTo>
                        <a:pt x="234" y="2713"/>
                      </a:lnTo>
                      <a:lnTo>
                        <a:pt x="220" y="2688"/>
                      </a:lnTo>
                      <a:lnTo>
                        <a:pt x="216" y="2677"/>
                      </a:lnTo>
                      <a:lnTo>
                        <a:pt x="214" y="2670"/>
                      </a:lnTo>
                      <a:lnTo>
                        <a:pt x="214" y="2670"/>
                      </a:lnTo>
                      <a:lnTo>
                        <a:pt x="216" y="2660"/>
                      </a:lnTo>
                      <a:lnTo>
                        <a:pt x="218" y="2655"/>
                      </a:lnTo>
                      <a:lnTo>
                        <a:pt x="220" y="2656"/>
                      </a:lnTo>
                      <a:lnTo>
                        <a:pt x="221" y="2656"/>
                      </a:lnTo>
                      <a:lnTo>
                        <a:pt x="221" y="2656"/>
                      </a:lnTo>
                      <a:lnTo>
                        <a:pt x="272" y="2684"/>
                      </a:lnTo>
                      <a:lnTo>
                        <a:pt x="294" y="2700"/>
                      </a:lnTo>
                      <a:lnTo>
                        <a:pt x="303" y="2708"/>
                      </a:lnTo>
                      <a:lnTo>
                        <a:pt x="311" y="2719"/>
                      </a:lnTo>
                      <a:lnTo>
                        <a:pt x="311" y="2719"/>
                      </a:lnTo>
                      <a:lnTo>
                        <a:pt x="322" y="2743"/>
                      </a:lnTo>
                      <a:lnTo>
                        <a:pt x="334" y="2765"/>
                      </a:lnTo>
                      <a:lnTo>
                        <a:pt x="346" y="2788"/>
                      </a:lnTo>
                      <a:lnTo>
                        <a:pt x="360" y="2809"/>
                      </a:lnTo>
                      <a:lnTo>
                        <a:pt x="360" y="2809"/>
                      </a:lnTo>
                      <a:lnTo>
                        <a:pt x="355" y="2812"/>
                      </a:lnTo>
                      <a:lnTo>
                        <a:pt x="351" y="2814"/>
                      </a:lnTo>
                      <a:lnTo>
                        <a:pt x="346" y="2816"/>
                      </a:lnTo>
                      <a:lnTo>
                        <a:pt x="346" y="2816"/>
                      </a:lnTo>
                      <a:lnTo>
                        <a:pt x="315" y="2817"/>
                      </a:lnTo>
                      <a:lnTo>
                        <a:pt x="296" y="2816"/>
                      </a:lnTo>
                      <a:lnTo>
                        <a:pt x="287" y="2812"/>
                      </a:lnTo>
                      <a:lnTo>
                        <a:pt x="277" y="2809"/>
                      </a:lnTo>
                      <a:lnTo>
                        <a:pt x="277" y="2843"/>
                      </a:lnTo>
                      <a:lnTo>
                        <a:pt x="277" y="2843"/>
                      </a:lnTo>
                      <a:lnTo>
                        <a:pt x="303" y="2859"/>
                      </a:lnTo>
                      <a:lnTo>
                        <a:pt x="329" y="2873"/>
                      </a:lnTo>
                      <a:lnTo>
                        <a:pt x="341" y="2883"/>
                      </a:lnTo>
                      <a:lnTo>
                        <a:pt x="351" y="2893"/>
                      </a:lnTo>
                      <a:lnTo>
                        <a:pt x="363" y="2905"/>
                      </a:lnTo>
                      <a:lnTo>
                        <a:pt x="374" y="2919"/>
                      </a:lnTo>
                      <a:lnTo>
                        <a:pt x="374" y="2919"/>
                      </a:lnTo>
                      <a:lnTo>
                        <a:pt x="379" y="2924"/>
                      </a:lnTo>
                      <a:lnTo>
                        <a:pt x="382" y="2931"/>
                      </a:lnTo>
                      <a:lnTo>
                        <a:pt x="387" y="2947"/>
                      </a:lnTo>
                      <a:lnTo>
                        <a:pt x="393" y="2964"/>
                      </a:lnTo>
                      <a:lnTo>
                        <a:pt x="396" y="2973"/>
                      </a:lnTo>
                      <a:lnTo>
                        <a:pt x="401" y="2982"/>
                      </a:lnTo>
                      <a:lnTo>
                        <a:pt x="401" y="2982"/>
                      </a:lnTo>
                      <a:lnTo>
                        <a:pt x="413" y="3001"/>
                      </a:lnTo>
                      <a:lnTo>
                        <a:pt x="431" y="3021"/>
                      </a:lnTo>
                      <a:lnTo>
                        <a:pt x="448" y="3042"/>
                      </a:lnTo>
                      <a:lnTo>
                        <a:pt x="469" y="3061"/>
                      </a:lnTo>
                      <a:lnTo>
                        <a:pt x="490" y="3082"/>
                      </a:lnTo>
                      <a:lnTo>
                        <a:pt x="510" y="3099"/>
                      </a:lnTo>
                      <a:lnTo>
                        <a:pt x="529" y="3115"/>
                      </a:lnTo>
                      <a:lnTo>
                        <a:pt x="547" y="3127"/>
                      </a:lnTo>
                      <a:lnTo>
                        <a:pt x="429" y="3134"/>
                      </a:lnTo>
                      <a:lnTo>
                        <a:pt x="304" y="3113"/>
                      </a:lnTo>
                      <a:lnTo>
                        <a:pt x="291" y="3120"/>
                      </a:lnTo>
                      <a:lnTo>
                        <a:pt x="291" y="3120"/>
                      </a:lnTo>
                      <a:lnTo>
                        <a:pt x="310" y="3142"/>
                      </a:lnTo>
                      <a:lnTo>
                        <a:pt x="329" y="3163"/>
                      </a:lnTo>
                      <a:lnTo>
                        <a:pt x="349" y="3180"/>
                      </a:lnTo>
                      <a:lnTo>
                        <a:pt x="370" y="3196"/>
                      </a:lnTo>
                      <a:lnTo>
                        <a:pt x="391" y="3208"/>
                      </a:lnTo>
                      <a:lnTo>
                        <a:pt x="413" y="3220"/>
                      </a:lnTo>
                      <a:lnTo>
                        <a:pt x="436" y="3229"/>
                      </a:lnTo>
                      <a:lnTo>
                        <a:pt x="458" y="3236"/>
                      </a:lnTo>
                      <a:lnTo>
                        <a:pt x="479" y="3241"/>
                      </a:lnTo>
                      <a:lnTo>
                        <a:pt x="502" y="3246"/>
                      </a:lnTo>
                      <a:lnTo>
                        <a:pt x="547" y="3251"/>
                      </a:lnTo>
                      <a:lnTo>
                        <a:pt x="590" y="3257"/>
                      </a:lnTo>
                      <a:lnTo>
                        <a:pt x="630" y="3258"/>
                      </a:lnTo>
                      <a:lnTo>
                        <a:pt x="630" y="3258"/>
                      </a:lnTo>
                      <a:lnTo>
                        <a:pt x="592" y="3269"/>
                      </a:lnTo>
                      <a:lnTo>
                        <a:pt x="554" y="3277"/>
                      </a:lnTo>
                      <a:lnTo>
                        <a:pt x="515" y="3284"/>
                      </a:lnTo>
                      <a:lnTo>
                        <a:pt x="496" y="3286"/>
                      </a:lnTo>
                      <a:lnTo>
                        <a:pt x="477" y="3286"/>
                      </a:lnTo>
                      <a:lnTo>
                        <a:pt x="477" y="3286"/>
                      </a:lnTo>
                      <a:lnTo>
                        <a:pt x="464" y="3286"/>
                      </a:lnTo>
                      <a:lnTo>
                        <a:pt x="450" y="3288"/>
                      </a:lnTo>
                      <a:lnTo>
                        <a:pt x="436" y="3291"/>
                      </a:lnTo>
                      <a:lnTo>
                        <a:pt x="422" y="3300"/>
                      </a:lnTo>
                      <a:lnTo>
                        <a:pt x="422" y="3300"/>
                      </a:lnTo>
                      <a:lnTo>
                        <a:pt x="491" y="3348"/>
                      </a:lnTo>
                      <a:lnTo>
                        <a:pt x="512" y="3360"/>
                      </a:lnTo>
                      <a:lnTo>
                        <a:pt x="529" y="3365"/>
                      </a:lnTo>
                      <a:lnTo>
                        <a:pt x="529" y="3365"/>
                      </a:lnTo>
                      <a:lnTo>
                        <a:pt x="541" y="3369"/>
                      </a:lnTo>
                      <a:lnTo>
                        <a:pt x="555" y="3369"/>
                      </a:lnTo>
                      <a:lnTo>
                        <a:pt x="595" y="3369"/>
                      </a:lnTo>
                      <a:lnTo>
                        <a:pt x="595" y="3369"/>
                      </a:lnTo>
                      <a:lnTo>
                        <a:pt x="619" y="3367"/>
                      </a:lnTo>
                      <a:lnTo>
                        <a:pt x="654" y="3362"/>
                      </a:lnTo>
                      <a:lnTo>
                        <a:pt x="685" y="3357"/>
                      </a:lnTo>
                      <a:lnTo>
                        <a:pt x="706" y="3355"/>
                      </a:lnTo>
                      <a:lnTo>
                        <a:pt x="706" y="3355"/>
                      </a:lnTo>
                      <a:lnTo>
                        <a:pt x="714" y="3357"/>
                      </a:lnTo>
                      <a:lnTo>
                        <a:pt x="725" y="3359"/>
                      </a:lnTo>
                      <a:lnTo>
                        <a:pt x="747" y="3369"/>
                      </a:lnTo>
                      <a:lnTo>
                        <a:pt x="770" y="3378"/>
                      </a:lnTo>
                      <a:lnTo>
                        <a:pt x="780" y="3381"/>
                      </a:lnTo>
                      <a:lnTo>
                        <a:pt x="789" y="3383"/>
                      </a:lnTo>
                      <a:lnTo>
                        <a:pt x="789" y="3383"/>
                      </a:lnTo>
                      <a:lnTo>
                        <a:pt x="796" y="3381"/>
                      </a:lnTo>
                      <a:lnTo>
                        <a:pt x="804" y="3379"/>
                      </a:lnTo>
                      <a:lnTo>
                        <a:pt x="825" y="3371"/>
                      </a:lnTo>
                      <a:lnTo>
                        <a:pt x="865" y="3355"/>
                      </a:lnTo>
                      <a:lnTo>
                        <a:pt x="865" y="3355"/>
                      </a:lnTo>
                      <a:lnTo>
                        <a:pt x="880" y="3334"/>
                      </a:lnTo>
                      <a:lnTo>
                        <a:pt x="898" y="3317"/>
                      </a:lnTo>
                      <a:lnTo>
                        <a:pt x="905" y="3310"/>
                      </a:lnTo>
                      <a:lnTo>
                        <a:pt x="915" y="3305"/>
                      </a:lnTo>
                      <a:lnTo>
                        <a:pt x="924" y="3301"/>
                      </a:lnTo>
                      <a:lnTo>
                        <a:pt x="934" y="3300"/>
                      </a:lnTo>
                      <a:lnTo>
                        <a:pt x="934" y="3300"/>
                      </a:lnTo>
                      <a:lnTo>
                        <a:pt x="939" y="3300"/>
                      </a:lnTo>
                      <a:lnTo>
                        <a:pt x="946" y="3301"/>
                      </a:lnTo>
                      <a:lnTo>
                        <a:pt x="964" y="3310"/>
                      </a:lnTo>
                      <a:lnTo>
                        <a:pt x="983" y="3322"/>
                      </a:lnTo>
                      <a:lnTo>
                        <a:pt x="1003" y="3341"/>
                      </a:lnTo>
                      <a:lnTo>
                        <a:pt x="1003" y="3341"/>
                      </a:lnTo>
                      <a:lnTo>
                        <a:pt x="967" y="3350"/>
                      </a:lnTo>
                      <a:lnTo>
                        <a:pt x="931" y="3357"/>
                      </a:lnTo>
                      <a:lnTo>
                        <a:pt x="912" y="3360"/>
                      </a:lnTo>
                      <a:lnTo>
                        <a:pt x="891" y="3367"/>
                      </a:lnTo>
                      <a:lnTo>
                        <a:pt x="872" y="3374"/>
                      </a:lnTo>
                      <a:lnTo>
                        <a:pt x="851" y="3383"/>
                      </a:lnTo>
                      <a:lnTo>
                        <a:pt x="851" y="3404"/>
                      </a:lnTo>
                      <a:lnTo>
                        <a:pt x="851" y="3404"/>
                      </a:lnTo>
                      <a:lnTo>
                        <a:pt x="882" y="3412"/>
                      </a:lnTo>
                      <a:lnTo>
                        <a:pt x="913" y="3419"/>
                      </a:lnTo>
                      <a:lnTo>
                        <a:pt x="976" y="3431"/>
                      </a:lnTo>
                      <a:lnTo>
                        <a:pt x="976" y="3431"/>
                      </a:lnTo>
                      <a:lnTo>
                        <a:pt x="957" y="3448"/>
                      </a:lnTo>
                      <a:lnTo>
                        <a:pt x="950" y="3457"/>
                      </a:lnTo>
                      <a:lnTo>
                        <a:pt x="948" y="3461"/>
                      </a:lnTo>
                      <a:lnTo>
                        <a:pt x="948" y="3466"/>
                      </a:lnTo>
                      <a:lnTo>
                        <a:pt x="948" y="3466"/>
                      </a:lnTo>
                      <a:lnTo>
                        <a:pt x="972" y="3462"/>
                      </a:lnTo>
                      <a:lnTo>
                        <a:pt x="991" y="3461"/>
                      </a:lnTo>
                      <a:lnTo>
                        <a:pt x="1005" y="3462"/>
                      </a:lnTo>
                      <a:lnTo>
                        <a:pt x="1017" y="3466"/>
                      </a:lnTo>
                      <a:lnTo>
                        <a:pt x="1017" y="3466"/>
                      </a:lnTo>
                      <a:lnTo>
                        <a:pt x="1014" y="3471"/>
                      </a:lnTo>
                      <a:lnTo>
                        <a:pt x="1012" y="3476"/>
                      </a:lnTo>
                      <a:lnTo>
                        <a:pt x="1010" y="3487"/>
                      </a:lnTo>
                      <a:lnTo>
                        <a:pt x="1010" y="3487"/>
                      </a:lnTo>
                      <a:lnTo>
                        <a:pt x="1050" y="3476"/>
                      </a:lnTo>
                      <a:lnTo>
                        <a:pt x="1066" y="3474"/>
                      </a:lnTo>
                      <a:lnTo>
                        <a:pt x="1079" y="3473"/>
                      </a:lnTo>
                      <a:lnTo>
                        <a:pt x="1079" y="3473"/>
                      </a:lnTo>
                      <a:lnTo>
                        <a:pt x="1083" y="3474"/>
                      </a:lnTo>
                      <a:lnTo>
                        <a:pt x="1085" y="3476"/>
                      </a:lnTo>
                      <a:lnTo>
                        <a:pt x="1085" y="3483"/>
                      </a:lnTo>
                      <a:lnTo>
                        <a:pt x="1083" y="3487"/>
                      </a:lnTo>
                      <a:lnTo>
                        <a:pt x="1085" y="3490"/>
                      </a:lnTo>
                      <a:lnTo>
                        <a:pt x="1088" y="3492"/>
                      </a:lnTo>
                      <a:lnTo>
                        <a:pt x="1093" y="3493"/>
                      </a:lnTo>
                      <a:lnTo>
                        <a:pt x="1093" y="3493"/>
                      </a:lnTo>
                      <a:lnTo>
                        <a:pt x="1105" y="3492"/>
                      </a:lnTo>
                      <a:lnTo>
                        <a:pt x="1123" y="3487"/>
                      </a:lnTo>
                      <a:lnTo>
                        <a:pt x="1138" y="3481"/>
                      </a:lnTo>
                      <a:lnTo>
                        <a:pt x="1156" y="3480"/>
                      </a:lnTo>
                      <a:lnTo>
                        <a:pt x="1156" y="3480"/>
                      </a:lnTo>
                      <a:lnTo>
                        <a:pt x="1159" y="3480"/>
                      </a:lnTo>
                      <a:lnTo>
                        <a:pt x="1162" y="3481"/>
                      </a:lnTo>
                      <a:lnTo>
                        <a:pt x="1168" y="3487"/>
                      </a:lnTo>
                      <a:lnTo>
                        <a:pt x="1169" y="3488"/>
                      </a:lnTo>
                      <a:lnTo>
                        <a:pt x="1173" y="3492"/>
                      </a:lnTo>
                      <a:lnTo>
                        <a:pt x="1176" y="3493"/>
                      </a:lnTo>
                      <a:lnTo>
                        <a:pt x="1183" y="3493"/>
                      </a:lnTo>
                      <a:lnTo>
                        <a:pt x="1183" y="3493"/>
                      </a:lnTo>
                      <a:lnTo>
                        <a:pt x="1195" y="3492"/>
                      </a:lnTo>
                      <a:lnTo>
                        <a:pt x="1213" y="3490"/>
                      </a:lnTo>
                      <a:lnTo>
                        <a:pt x="1228" y="3488"/>
                      </a:lnTo>
                      <a:lnTo>
                        <a:pt x="1245" y="3487"/>
                      </a:lnTo>
                      <a:lnTo>
                        <a:pt x="1245" y="3487"/>
                      </a:lnTo>
                      <a:lnTo>
                        <a:pt x="1247" y="3488"/>
                      </a:lnTo>
                      <a:lnTo>
                        <a:pt x="1247" y="3492"/>
                      </a:lnTo>
                      <a:lnTo>
                        <a:pt x="1247" y="3495"/>
                      </a:lnTo>
                      <a:lnTo>
                        <a:pt x="1247" y="3499"/>
                      </a:lnTo>
                      <a:lnTo>
                        <a:pt x="1249" y="3499"/>
                      </a:lnTo>
                      <a:lnTo>
                        <a:pt x="1259" y="3500"/>
                      </a:lnTo>
                      <a:lnTo>
                        <a:pt x="1259" y="3500"/>
                      </a:lnTo>
                      <a:lnTo>
                        <a:pt x="1273" y="3499"/>
                      </a:lnTo>
                      <a:lnTo>
                        <a:pt x="1292" y="3493"/>
                      </a:lnTo>
                      <a:lnTo>
                        <a:pt x="1311" y="3488"/>
                      </a:lnTo>
                      <a:lnTo>
                        <a:pt x="1329" y="3487"/>
                      </a:lnTo>
                      <a:lnTo>
                        <a:pt x="1329" y="3487"/>
                      </a:lnTo>
                      <a:lnTo>
                        <a:pt x="1346" y="3487"/>
                      </a:lnTo>
                      <a:lnTo>
                        <a:pt x="1351" y="3490"/>
                      </a:lnTo>
                      <a:lnTo>
                        <a:pt x="1356" y="3493"/>
                      </a:lnTo>
                      <a:lnTo>
                        <a:pt x="1356" y="3493"/>
                      </a:lnTo>
                      <a:lnTo>
                        <a:pt x="1341" y="3506"/>
                      </a:lnTo>
                      <a:lnTo>
                        <a:pt x="1327" y="3519"/>
                      </a:lnTo>
                      <a:lnTo>
                        <a:pt x="1313" y="3530"/>
                      </a:lnTo>
                      <a:lnTo>
                        <a:pt x="1306" y="3533"/>
                      </a:lnTo>
                      <a:lnTo>
                        <a:pt x="1301" y="3535"/>
                      </a:lnTo>
                      <a:lnTo>
                        <a:pt x="1301" y="3535"/>
                      </a:lnTo>
                      <a:lnTo>
                        <a:pt x="1278" y="3533"/>
                      </a:lnTo>
                      <a:lnTo>
                        <a:pt x="1247" y="3528"/>
                      </a:lnTo>
                      <a:lnTo>
                        <a:pt x="1216" y="3523"/>
                      </a:lnTo>
                      <a:lnTo>
                        <a:pt x="1197" y="3521"/>
                      </a:lnTo>
                      <a:lnTo>
                        <a:pt x="1197" y="3521"/>
                      </a:lnTo>
                      <a:lnTo>
                        <a:pt x="1149" y="3526"/>
                      </a:lnTo>
                      <a:lnTo>
                        <a:pt x="1060" y="3538"/>
                      </a:lnTo>
                      <a:lnTo>
                        <a:pt x="972" y="3551"/>
                      </a:lnTo>
                      <a:lnTo>
                        <a:pt x="927" y="3556"/>
                      </a:lnTo>
                      <a:lnTo>
                        <a:pt x="927" y="3556"/>
                      </a:lnTo>
                      <a:lnTo>
                        <a:pt x="910" y="3556"/>
                      </a:lnTo>
                      <a:lnTo>
                        <a:pt x="894" y="3554"/>
                      </a:lnTo>
                      <a:lnTo>
                        <a:pt x="860" y="3547"/>
                      </a:lnTo>
                      <a:lnTo>
                        <a:pt x="827" y="3538"/>
                      </a:lnTo>
                      <a:lnTo>
                        <a:pt x="792" y="3528"/>
                      </a:lnTo>
                      <a:lnTo>
                        <a:pt x="725" y="3504"/>
                      </a:lnTo>
                      <a:lnTo>
                        <a:pt x="692" y="3490"/>
                      </a:lnTo>
                      <a:lnTo>
                        <a:pt x="657" y="3480"/>
                      </a:lnTo>
                      <a:lnTo>
                        <a:pt x="657" y="3507"/>
                      </a:lnTo>
                      <a:lnTo>
                        <a:pt x="657" y="3507"/>
                      </a:lnTo>
                      <a:lnTo>
                        <a:pt x="659" y="3519"/>
                      </a:lnTo>
                      <a:lnTo>
                        <a:pt x="663" y="3533"/>
                      </a:lnTo>
                      <a:lnTo>
                        <a:pt x="669" y="3549"/>
                      </a:lnTo>
                      <a:lnTo>
                        <a:pt x="678" y="3566"/>
                      </a:lnTo>
                      <a:lnTo>
                        <a:pt x="688" y="3583"/>
                      </a:lnTo>
                      <a:lnTo>
                        <a:pt x="701" y="3601"/>
                      </a:lnTo>
                      <a:lnTo>
                        <a:pt x="713" y="3616"/>
                      </a:lnTo>
                      <a:lnTo>
                        <a:pt x="728" y="3634"/>
                      </a:lnTo>
                      <a:lnTo>
                        <a:pt x="742" y="3649"/>
                      </a:lnTo>
                      <a:lnTo>
                        <a:pt x="758" y="3665"/>
                      </a:lnTo>
                      <a:lnTo>
                        <a:pt x="773" y="3677"/>
                      </a:lnTo>
                      <a:lnTo>
                        <a:pt x="789" y="3689"/>
                      </a:lnTo>
                      <a:lnTo>
                        <a:pt x="804" y="3698"/>
                      </a:lnTo>
                      <a:lnTo>
                        <a:pt x="818" y="3704"/>
                      </a:lnTo>
                      <a:lnTo>
                        <a:pt x="832" y="3708"/>
                      </a:lnTo>
                      <a:lnTo>
                        <a:pt x="844" y="3708"/>
                      </a:lnTo>
                      <a:lnTo>
                        <a:pt x="844" y="3708"/>
                      </a:lnTo>
                      <a:lnTo>
                        <a:pt x="839" y="3711"/>
                      </a:lnTo>
                      <a:lnTo>
                        <a:pt x="836" y="3715"/>
                      </a:lnTo>
                      <a:lnTo>
                        <a:pt x="832" y="3718"/>
                      </a:lnTo>
                      <a:lnTo>
                        <a:pt x="830" y="3722"/>
                      </a:lnTo>
                      <a:lnTo>
                        <a:pt x="671" y="3722"/>
                      </a:lnTo>
                      <a:lnTo>
                        <a:pt x="671" y="3722"/>
                      </a:lnTo>
                      <a:lnTo>
                        <a:pt x="661" y="3720"/>
                      </a:lnTo>
                      <a:lnTo>
                        <a:pt x="652" y="3717"/>
                      </a:lnTo>
                      <a:lnTo>
                        <a:pt x="638" y="3708"/>
                      </a:lnTo>
                      <a:lnTo>
                        <a:pt x="630" y="3706"/>
                      </a:lnTo>
                      <a:lnTo>
                        <a:pt x="619" y="3708"/>
                      </a:lnTo>
                      <a:lnTo>
                        <a:pt x="605" y="3711"/>
                      </a:lnTo>
                      <a:lnTo>
                        <a:pt x="588" y="3722"/>
                      </a:lnTo>
                      <a:lnTo>
                        <a:pt x="588" y="3722"/>
                      </a:lnTo>
                      <a:lnTo>
                        <a:pt x="605" y="3748"/>
                      </a:lnTo>
                      <a:lnTo>
                        <a:pt x="624" y="3768"/>
                      </a:lnTo>
                      <a:lnTo>
                        <a:pt x="643" y="3787"/>
                      </a:lnTo>
                      <a:lnTo>
                        <a:pt x="664" y="3803"/>
                      </a:lnTo>
                      <a:lnTo>
                        <a:pt x="683" y="3817"/>
                      </a:lnTo>
                      <a:lnTo>
                        <a:pt x="706" y="3829"/>
                      </a:lnTo>
                      <a:lnTo>
                        <a:pt x="727" y="3838"/>
                      </a:lnTo>
                      <a:lnTo>
                        <a:pt x="749" y="3845"/>
                      </a:lnTo>
                      <a:lnTo>
                        <a:pt x="771" y="3850"/>
                      </a:lnTo>
                      <a:lnTo>
                        <a:pt x="794" y="3855"/>
                      </a:lnTo>
                      <a:lnTo>
                        <a:pt x="837" y="3862"/>
                      </a:lnTo>
                      <a:lnTo>
                        <a:pt x="880" y="3867"/>
                      </a:lnTo>
                      <a:lnTo>
                        <a:pt x="920" y="3874"/>
                      </a:lnTo>
                      <a:lnTo>
                        <a:pt x="1218" y="3846"/>
                      </a:lnTo>
                      <a:lnTo>
                        <a:pt x="1218" y="3846"/>
                      </a:lnTo>
                      <a:lnTo>
                        <a:pt x="1245" y="3848"/>
                      </a:lnTo>
                      <a:lnTo>
                        <a:pt x="1275" y="3851"/>
                      </a:lnTo>
                      <a:lnTo>
                        <a:pt x="1306" y="3857"/>
                      </a:lnTo>
                      <a:lnTo>
                        <a:pt x="1337" y="3862"/>
                      </a:lnTo>
                      <a:lnTo>
                        <a:pt x="1403" y="3879"/>
                      </a:lnTo>
                      <a:lnTo>
                        <a:pt x="1472" y="3898"/>
                      </a:lnTo>
                      <a:lnTo>
                        <a:pt x="1540" y="3917"/>
                      </a:lnTo>
                      <a:lnTo>
                        <a:pt x="1605" y="3934"/>
                      </a:lnTo>
                      <a:lnTo>
                        <a:pt x="1638" y="3940"/>
                      </a:lnTo>
                      <a:lnTo>
                        <a:pt x="1669" y="3945"/>
                      </a:lnTo>
                      <a:lnTo>
                        <a:pt x="1700" y="3948"/>
                      </a:lnTo>
                      <a:lnTo>
                        <a:pt x="1730" y="3950"/>
                      </a:lnTo>
                      <a:lnTo>
                        <a:pt x="1730" y="3950"/>
                      </a:lnTo>
                      <a:lnTo>
                        <a:pt x="1754" y="3948"/>
                      </a:lnTo>
                      <a:lnTo>
                        <a:pt x="1777" y="3945"/>
                      </a:lnTo>
                      <a:lnTo>
                        <a:pt x="1796" y="3940"/>
                      </a:lnTo>
                      <a:lnTo>
                        <a:pt x="1804" y="3934"/>
                      </a:lnTo>
                      <a:lnTo>
                        <a:pt x="1811" y="3929"/>
                      </a:lnTo>
                      <a:lnTo>
                        <a:pt x="1818" y="3922"/>
                      </a:lnTo>
                      <a:lnTo>
                        <a:pt x="1823" y="3915"/>
                      </a:lnTo>
                      <a:lnTo>
                        <a:pt x="1828" y="3907"/>
                      </a:lnTo>
                      <a:lnTo>
                        <a:pt x="1834" y="3898"/>
                      </a:lnTo>
                      <a:lnTo>
                        <a:pt x="1837" y="3886"/>
                      </a:lnTo>
                      <a:lnTo>
                        <a:pt x="1839" y="3874"/>
                      </a:lnTo>
                      <a:lnTo>
                        <a:pt x="1841" y="3862"/>
                      </a:lnTo>
                      <a:lnTo>
                        <a:pt x="1841" y="3846"/>
                      </a:lnTo>
                      <a:lnTo>
                        <a:pt x="1841" y="3846"/>
                      </a:lnTo>
                      <a:lnTo>
                        <a:pt x="1841" y="3825"/>
                      </a:lnTo>
                      <a:lnTo>
                        <a:pt x="1839" y="3815"/>
                      </a:lnTo>
                      <a:lnTo>
                        <a:pt x="1837" y="3805"/>
                      </a:lnTo>
                      <a:lnTo>
                        <a:pt x="1834" y="3794"/>
                      </a:lnTo>
                      <a:lnTo>
                        <a:pt x="1828" y="3784"/>
                      </a:lnTo>
                      <a:lnTo>
                        <a:pt x="1821" y="3774"/>
                      </a:lnTo>
                      <a:lnTo>
                        <a:pt x="1813" y="3763"/>
                      </a:lnTo>
                      <a:lnTo>
                        <a:pt x="1813" y="3763"/>
                      </a:lnTo>
                      <a:lnTo>
                        <a:pt x="1847" y="3765"/>
                      </a:lnTo>
                      <a:lnTo>
                        <a:pt x="1880" y="3767"/>
                      </a:lnTo>
                      <a:lnTo>
                        <a:pt x="1910" y="3772"/>
                      </a:lnTo>
                      <a:lnTo>
                        <a:pt x="1937" y="3777"/>
                      </a:lnTo>
                      <a:lnTo>
                        <a:pt x="1937" y="3777"/>
                      </a:lnTo>
                      <a:lnTo>
                        <a:pt x="1981" y="3782"/>
                      </a:lnTo>
                      <a:lnTo>
                        <a:pt x="2031" y="3786"/>
                      </a:lnTo>
                      <a:lnTo>
                        <a:pt x="2097" y="3791"/>
                      </a:lnTo>
                      <a:lnTo>
                        <a:pt x="2097" y="3791"/>
                      </a:lnTo>
                      <a:lnTo>
                        <a:pt x="2128" y="3789"/>
                      </a:lnTo>
                      <a:lnTo>
                        <a:pt x="2183" y="3786"/>
                      </a:lnTo>
                      <a:lnTo>
                        <a:pt x="2245" y="3779"/>
                      </a:lnTo>
                      <a:lnTo>
                        <a:pt x="2276" y="3775"/>
                      </a:lnTo>
                      <a:lnTo>
                        <a:pt x="2304" y="3770"/>
                      </a:lnTo>
                      <a:lnTo>
                        <a:pt x="2304" y="3770"/>
                      </a:lnTo>
                      <a:lnTo>
                        <a:pt x="2318" y="3768"/>
                      </a:lnTo>
                      <a:lnTo>
                        <a:pt x="2337" y="3763"/>
                      </a:lnTo>
                      <a:lnTo>
                        <a:pt x="2356" y="3758"/>
                      </a:lnTo>
                      <a:lnTo>
                        <a:pt x="2373" y="3756"/>
                      </a:lnTo>
                      <a:lnTo>
                        <a:pt x="2373" y="3756"/>
                      </a:lnTo>
                      <a:lnTo>
                        <a:pt x="2382" y="3758"/>
                      </a:lnTo>
                      <a:lnTo>
                        <a:pt x="2385" y="3760"/>
                      </a:lnTo>
                      <a:lnTo>
                        <a:pt x="2387" y="3761"/>
                      </a:lnTo>
                      <a:lnTo>
                        <a:pt x="2387" y="3763"/>
                      </a:lnTo>
                      <a:lnTo>
                        <a:pt x="2387" y="3763"/>
                      </a:lnTo>
                      <a:lnTo>
                        <a:pt x="2368" y="3791"/>
                      </a:lnTo>
                      <a:lnTo>
                        <a:pt x="2363" y="3800"/>
                      </a:lnTo>
                      <a:lnTo>
                        <a:pt x="2361" y="3806"/>
                      </a:lnTo>
                      <a:lnTo>
                        <a:pt x="2359" y="3815"/>
                      </a:lnTo>
                      <a:lnTo>
                        <a:pt x="2359" y="3822"/>
                      </a:lnTo>
                      <a:lnTo>
                        <a:pt x="2359" y="3846"/>
                      </a:lnTo>
                      <a:lnTo>
                        <a:pt x="2359" y="3846"/>
                      </a:lnTo>
                      <a:lnTo>
                        <a:pt x="2361" y="3872"/>
                      </a:lnTo>
                      <a:lnTo>
                        <a:pt x="2363" y="3884"/>
                      </a:lnTo>
                      <a:lnTo>
                        <a:pt x="2366" y="3895"/>
                      </a:lnTo>
                      <a:lnTo>
                        <a:pt x="2370" y="3903"/>
                      </a:lnTo>
                      <a:lnTo>
                        <a:pt x="2375" y="3912"/>
                      </a:lnTo>
                      <a:lnTo>
                        <a:pt x="2380" y="3921"/>
                      </a:lnTo>
                      <a:lnTo>
                        <a:pt x="2387" y="3926"/>
                      </a:lnTo>
                      <a:lnTo>
                        <a:pt x="2394" y="3933"/>
                      </a:lnTo>
                      <a:lnTo>
                        <a:pt x="2401" y="3938"/>
                      </a:lnTo>
                      <a:lnTo>
                        <a:pt x="2411" y="3941"/>
                      </a:lnTo>
                      <a:lnTo>
                        <a:pt x="2420" y="3945"/>
                      </a:lnTo>
                      <a:lnTo>
                        <a:pt x="2444" y="3948"/>
                      </a:lnTo>
                      <a:lnTo>
                        <a:pt x="2470" y="3950"/>
                      </a:lnTo>
                      <a:lnTo>
                        <a:pt x="2470" y="3950"/>
                      </a:lnTo>
                      <a:lnTo>
                        <a:pt x="2496" y="3948"/>
                      </a:lnTo>
                      <a:lnTo>
                        <a:pt x="2526" y="3945"/>
                      </a:lnTo>
                      <a:lnTo>
                        <a:pt x="2558" y="3940"/>
                      </a:lnTo>
                      <a:lnTo>
                        <a:pt x="2591" y="3931"/>
                      </a:lnTo>
                      <a:lnTo>
                        <a:pt x="2664" y="3914"/>
                      </a:lnTo>
                      <a:lnTo>
                        <a:pt x="2740" y="3893"/>
                      </a:lnTo>
                      <a:lnTo>
                        <a:pt x="2813" y="3872"/>
                      </a:lnTo>
                      <a:lnTo>
                        <a:pt x="2880" y="3857"/>
                      </a:lnTo>
                      <a:lnTo>
                        <a:pt x="2910" y="3851"/>
                      </a:lnTo>
                      <a:lnTo>
                        <a:pt x="2937" y="3846"/>
                      </a:lnTo>
                      <a:lnTo>
                        <a:pt x="2961" y="3845"/>
                      </a:lnTo>
                      <a:lnTo>
                        <a:pt x="2982" y="3846"/>
                      </a:lnTo>
                      <a:lnTo>
                        <a:pt x="3280" y="3874"/>
                      </a:lnTo>
                      <a:lnTo>
                        <a:pt x="3280" y="3874"/>
                      </a:lnTo>
                      <a:lnTo>
                        <a:pt x="3321" y="3872"/>
                      </a:lnTo>
                      <a:lnTo>
                        <a:pt x="3368" y="3867"/>
                      </a:lnTo>
                      <a:lnTo>
                        <a:pt x="3394" y="3862"/>
                      </a:lnTo>
                      <a:lnTo>
                        <a:pt x="3420" y="3857"/>
                      </a:lnTo>
                      <a:lnTo>
                        <a:pt x="3446" y="3850"/>
                      </a:lnTo>
                      <a:lnTo>
                        <a:pt x="3472" y="3839"/>
                      </a:lnTo>
                      <a:lnTo>
                        <a:pt x="3496" y="3831"/>
                      </a:lnTo>
                      <a:lnTo>
                        <a:pt x="3520" y="3819"/>
                      </a:lnTo>
                      <a:lnTo>
                        <a:pt x="3543" y="3805"/>
                      </a:lnTo>
                      <a:lnTo>
                        <a:pt x="3562" y="3789"/>
                      </a:lnTo>
                      <a:lnTo>
                        <a:pt x="3579" y="3772"/>
                      </a:lnTo>
                      <a:lnTo>
                        <a:pt x="3593" y="3753"/>
                      </a:lnTo>
                      <a:lnTo>
                        <a:pt x="3600" y="3742"/>
                      </a:lnTo>
                      <a:lnTo>
                        <a:pt x="3605" y="3732"/>
                      </a:lnTo>
                      <a:lnTo>
                        <a:pt x="3608" y="3720"/>
                      </a:lnTo>
                      <a:lnTo>
                        <a:pt x="3612" y="3708"/>
                      </a:lnTo>
                      <a:lnTo>
                        <a:pt x="3612" y="3708"/>
                      </a:lnTo>
                      <a:lnTo>
                        <a:pt x="3520" y="3717"/>
                      </a:lnTo>
                      <a:lnTo>
                        <a:pt x="3484" y="3720"/>
                      </a:lnTo>
                      <a:lnTo>
                        <a:pt x="3460" y="3722"/>
                      </a:lnTo>
                      <a:lnTo>
                        <a:pt x="3460" y="3722"/>
                      </a:lnTo>
                      <a:lnTo>
                        <a:pt x="3442" y="3722"/>
                      </a:lnTo>
                      <a:lnTo>
                        <a:pt x="3416" y="3720"/>
                      </a:lnTo>
                      <a:lnTo>
                        <a:pt x="3385" y="3717"/>
                      </a:lnTo>
                      <a:lnTo>
                        <a:pt x="3370" y="3713"/>
                      </a:lnTo>
                      <a:lnTo>
                        <a:pt x="3356" y="3708"/>
                      </a:lnTo>
                      <a:lnTo>
                        <a:pt x="3356" y="3708"/>
                      </a:lnTo>
                      <a:lnTo>
                        <a:pt x="3375" y="3704"/>
                      </a:lnTo>
                      <a:lnTo>
                        <a:pt x="3394" y="3698"/>
                      </a:lnTo>
                      <a:lnTo>
                        <a:pt x="3411" y="3687"/>
                      </a:lnTo>
                      <a:lnTo>
                        <a:pt x="3429" y="3677"/>
                      </a:lnTo>
                      <a:lnTo>
                        <a:pt x="3444" y="3663"/>
                      </a:lnTo>
                      <a:lnTo>
                        <a:pt x="3460" y="3647"/>
                      </a:lnTo>
                      <a:lnTo>
                        <a:pt x="3473" y="3632"/>
                      </a:lnTo>
                      <a:lnTo>
                        <a:pt x="3487" y="3614"/>
                      </a:lnTo>
                      <a:lnTo>
                        <a:pt x="3499" y="3597"/>
                      </a:lnTo>
                      <a:lnTo>
                        <a:pt x="3510" y="3578"/>
                      </a:lnTo>
                      <a:lnTo>
                        <a:pt x="3529" y="3542"/>
                      </a:lnTo>
                      <a:lnTo>
                        <a:pt x="3541" y="3509"/>
                      </a:lnTo>
                      <a:lnTo>
                        <a:pt x="3550" y="3480"/>
                      </a:lnTo>
                      <a:lnTo>
                        <a:pt x="3550" y="3480"/>
                      </a:lnTo>
                      <a:lnTo>
                        <a:pt x="3506" y="3493"/>
                      </a:lnTo>
                      <a:lnTo>
                        <a:pt x="3468" y="3506"/>
                      </a:lnTo>
                      <a:lnTo>
                        <a:pt x="3403" y="3530"/>
                      </a:lnTo>
                      <a:lnTo>
                        <a:pt x="3371" y="3540"/>
                      </a:lnTo>
                      <a:lnTo>
                        <a:pt x="3342" y="3549"/>
                      </a:lnTo>
                      <a:lnTo>
                        <a:pt x="3313" y="3554"/>
                      </a:lnTo>
                      <a:lnTo>
                        <a:pt x="3280" y="3556"/>
                      </a:lnTo>
                      <a:lnTo>
                        <a:pt x="3280" y="3556"/>
                      </a:lnTo>
                      <a:lnTo>
                        <a:pt x="3230" y="3551"/>
                      </a:lnTo>
                      <a:lnTo>
                        <a:pt x="3138" y="3538"/>
                      </a:lnTo>
                      <a:lnTo>
                        <a:pt x="3046" y="3526"/>
                      </a:lnTo>
                      <a:lnTo>
                        <a:pt x="2996" y="3521"/>
                      </a:lnTo>
                      <a:lnTo>
                        <a:pt x="2996" y="3521"/>
                      </a:lnTo>
                      <a:lnTo>
                        <a:pt x="2977" y="3523"/>
                      </a:lnTo>
                      <a:lnTo>
                        <a:pt x="2948" y="3528"/>
                      </a:lnTo>
                      <a:lnTo>
                        <a:pt x="2918" y="3533"/>
                      </a:lnTo>
                      <a:lnTo>
                        <a:pt x="2899" y="3535"/>
                      </a:lnTo>
                      <a:lnTo>
                        <a:pt x="2899" y="3535"/>
                      </a:lnTo>
                      <a:lnTo>
                        <a:pt x="2892" y="3533"/>
                      </a:lnTo>
                      <a:lnTo>
                        <a:pt x="2884" y="3530"/>
                      </a:lnTo>
                      <a:lnTo>
                        <a:pt x="2877" y="3523"/>
                      </a:lnTo>
                      <a:lnTo>
                        <a:pt x="2870" y="3516"/>
                      </a:lnTo>
                      <a:lnTo>
                        <a:pt x="2856" y="3502"/>
                      </a:lnTo>
                      <a:lnTo>
                        <a:pt x="2849" y="3497"/>
                      </a:lnTo>
                      <a:lnTo>
                        <a:pt x="2844" y="3493"/>
                      </a:lnTo>
                      <a:lnTo>
                        <a:pt x="2899" y="3487"/>
                      </a:lnTo>
                      <a:lnTo>
                        <a:pt x="2899" y="3487"/>
                      </a:lnTo>
                      <a:lnTo>
                        <a:pt x="2918" y="3495"/>
                      </a:lnTo>
                      <a:lnTo>
                        <a:pt x="2927" y="3499"/>
                      </a:lnTo>
                      <a:lnTo>
                        <a:pt x="2941" y="3500"/>
                      </a:lnTo>
                      <a:lnTo>
                        <a:pt x="2941" y="3500"/>
                      </a:lnTo>
                      <a:lnTo>
                        <a:pt x="2946" y="3500"/>
                      </a:lnTo>
                      <a:lnTo>
                        <a:pt x="2949" y="3499"/>
                      </a:lnTo>
                      <a:lnTo>
                        <a:pt x="2956" y="3493"/>
                      </a:lnTo>
                      <a:lnTo>
                        <a:pt x="2963" y="3488"/>
                      </a:lnTo>
                      <a:lnTo>
                        <a:pt x="2968" y="3487"/>
                      </a:lnTo>
                      <a:lnTo>
                        <a:pt x="2975" y="3487"/>
                      </a:lnTo>
                      <a:lnTo>
                        <a:pt x="2975" y="3487"/>
                      </a:lnTo>
                      <a:lnTo>
                        <a:pt x="3003" y="3488"/>
                      </a:lnTo>
                      <a:lnTo>
                        <a:pt x="3015" y="3490"/>
                      </a:lnTo>
                      <a:lnTo>
                        <a:pt x="3020" y="3488"/>
                      </a:lnTo>
                      <a:lnTo>
                        <a:pt x="3024" y="3487"/>
                      </a:lnTo>
                      <a:lnTo>
                        <a:pt x="3024" y="3487"/>
                      </a:lnTo>
                      <a:lnTo>
                        <a:pt x="3027" y="3485"/>
                      </a:lnTo>
                      <a:lnTo>
                        <a:pt x="3032" y="3483"/>
                      </a:lnTo>
                      <a:lnTo>
                        <a:pt x="3036" y="3481"/>
                      </a:lnTo>
                      <a:lnTo>
                        <a:pt x="3044" y="3480"/>
                      </a:lnTo>
                      <a:lnTo>
                        <a:pt x="3044" y="3480"/>
                      </a:lnTo>
                      <a:lnTo>
                        <a:pt x="3053" y="3480"/>
                      </a:lnTo>
                      <a:lnTo>
                        <a:pt x="3060" y="3481"/>
                      </a:lnTo>
                      <a:lnTo>
                        <a:pt x="3076" y="3487"/>
                      </a:lnTo>
                      <a:lnTo>
                        <a:pt x="3091" y="3492"/>
                      </a:lnTo>
                      <a:lnTo>
                        <a:pt x="3100" y="3493"/>
                      </a:lnTo>
                      <a:lnTo>
                        <a:pt x="3107" y="3493"/>
                      </a:lnTo>
                      <a:lnTo>
                        <a:pt x="3107" y="3493"/>
                      </a:lnTo>
                      <a:lnTo>
                        <a:pt x="3110" y="3492"/>
                      </a:lnTo>
                      <a:lnTo>
                        <a:pt x="3112" y="3490"/>
                      </a:lnTo>
                      <a:lnTo>
                        <a:pt x="3112" y="3483"/>
                      </a:lnTo>
                      <a:lnTo>
                        <a:pt x="3110" y="3480"/>
                      </a:lnTo>
                      <a:lnTo>
                        <a:pt x="3112" y="3476"/>
                      </a:lnTo>
                      <a:lnTo>
                        <a:pt x="3115" y="3474"/>
                      </a:lnTo>
                      <a:lnTo>
                        <a:pt x="3121" y="3473"/>
                      </a:lnTo>
                      <a:lnTo>
                        <a:pt x="3121" y="3473"/>
                      </a:lnTo>
                      <a:lnTo>
                        <a:pt x="3133" y="3474"/>
                      </a:lnTo>
                      <a:lnTo>
                        <a:pt x="3152" y="3476"/>
                      </a:lnTo>
                      <a:lnTo>
                        <a:pt x="3197" y="3487"/>
                      </a:lnTo>
                      <a:lnTo>
                        <a:pt x="3197" y="3487"/>
                      </a:lnTo>
                      <a:lnTo>
                        <a:pt x="3188" y="3471"/>
                      </a:lnTo>
                      <a:lnTo>
                        <a:pt x="3183" y="3466"/>
                      </a:lnTo>
                      <a:lnTo>
                        <a:pt x="3252" y="3466"/>
                      </a:lnTo>
                      <a:lnTo>
                        <a:pt x="3252" y="3466"/>
                      </a:lnTo>
                      <a:lnTo>
                        <a:pt x="3245" y="3452"/>
                      </a:lnTo>
                      <a:lnTo>
                        <a:pt x="3238" y="3443"/>
                      </a:lnTo>
                      <a:lnTo>
                        <a:pt x="3224" y="3431"/>
                      </a:lnTo>
                      <a:lnTo>
                        <a:pt x="3224" y="3431"/>
                      </a:lnTo>
                      <a:lnTo>
                        <a:pt x="3242" y="3426"/>
                      </a:lnTo>
                      <a:lnTo>
                        <a:pt x="3259" y="3423"/>
                      </a:lnTo>
                      <a:lnTo>
                        <a:pt x="3295" y="3414"/>
                      </a:lnTo>
                      <a:lnTo>
                        <a:pt x="3313" y="3410"/>
                      </a:lnTo>
                      <a:lnTo>
                        <a:pt x="3330" y="3404"/>
                      </a:lnTo>
                      <a:lnTo>
                        <a:pt x="3344" y="3395"/>
                      </a:lnTo>
                      <a:lnTo>
                        <a:pt x="3351" y="3390"/>
                      </a:lnTo>
                      <a:lnTo>
                        <a:pt x="3356" y="3383"/>
                      </a:lnTo>
                      <a:lnTo>
                        <a:pt x="3356" y="3383"/>
                      </a:lnTo>
                      <a:lnTo>
                        <a:pt x="3335" y="3376"/>
                      </a:lnTo>
                      <a:lnTo>
                        <a:pt x="3314" y="3365"/>
                      </a:lnTo>
                      <a:lnTo>
                        <a:pt x="3294" y="3355"/>
                      </a:lnTo>
                      <a:lnTo>
                        <a:pt x="3273" y="3348"/>
                      </a:lnTo>
                      <a:lnTo>
                        <a:pt x="3273" y="3348"/>
                      </a:lnTo>
                      <a:lnTo>
                        <a:pt x="3264" y="3346"/>
                      </a:lnTo>
                      <a:lnTo>
                        <a:pt x="3256" y="3345"/>
                      </a:lnTo>
                      <a:lnTo>
                        <a:pt x="3238" y="3345"/>
                      </a:lnTo>
                      <a:lnTo>
                        <a:pt x="3221" y="3345"/>
                      </a:lnTo>
                      <a:lnTo>
                        <a:pt x="3212" y="3343"/>
                      </a:lnTo>
                      <a:lnTo>
                        <a:pt x="3204" y="3341"/>
                      </a:lnTo>
                      <a:lnTo>
                        <a:pt x="3204" y="3341"/>
                      </a:lnTo>
                      <a:lnTo>
                        <a:pt x="3211" y="3331"/>
                      </a:lnTo>
                      <a:lnTo>
                        <a:pt x="3217" y="3322"/>
                      </a:lnTo>
                      <a:lnTo>
                        <a:pt x="3226" y="3315"/>
                      </a:lnTo>
                      <a:lnTo>
                        <a:pt x="3235" y="3310"/>
                      </a:lnTo>
                      <a:lnTo>
                        <a:pt x="3243" y="3305"/>
                      </a:lnTo>
                      <a:lnTo>
                        <a:pt x="3252" y="3301"/>
                      </a:lnTo>
                      <a:lnTo>
                        <a:pt x="3266" y="3300"/>
                      </a:lnTo>
                      <a:lnTo>
                        <a:pt x="3266" y="3300"/>
                      </a:lnTo>
                      <a:lnTo>
                        <a:pt x="3280" y="3301"/>
                      </a:lnTo>
                      <a:lnTo>
                        <a:pt x="3292" y="3303"/>
                      </a:lnTo>
                      <a:lnTo>
                        <a:pt x="3302" y="3308"/>
                      </a:lnTo>
                      <a:lnTo>
                        <a:pt x="3311" y="3314"/>
                      </a:lnTo>
                      <a:lnTo>
                        <a:pt x="3318" y="3322"/>
                      </a:lnTo>
                      <a:lnTo>
                        <a:pt x="3325" y="3333"/>
                      </a:lnTo>
                      <a:lnTo>
                        <a:pt x="3335" y="3355"/>
                      </a:lnTo>
                      <a:lnTo>
                        <a:pt x="3335" y="3355"/>
                      </a:lnTo>
                      <a:lnTo>
                        <a:pt x="3358" y="3362"/>
                      </a:lnTo>
                      <a:lnTo>
                        <a:pt x="3380" y="3371"/>
                      </a:lnTo>
                      <a:lnTo>
                        <a:pt x="3401" y="3379"/>
                      </a:lnTo>
                      <a:lnTo>
                        <a:pt x="3409" y="3381"/>
                      </a:lnTo>
                      <a:lnTo>
                        <a:pt x="3418" y="3383"/>
                      </a:lnTo>
                      <a:lnTo>
                        <a:pt x="3418" y="3383"/>
                      </a:lnTo>
                      <a:lnTo>
                        <a:pt x="3427" y="3381"/>
                      </a:lnTo>
                      <a:lnTo>
                        <a:pt x="3434" y="3378"/>
                      </a:lnTo>
                      <a:lnTo>
                        <a:pt x="3439" y="3374"/>
                      </a:lnTo>
                      <a:lnTo>
                        <a:pt x="3444" y="3369"/>
                      </a:lnTo>
                      <a:lnTo>
                        <a:pt x="3449" y="3364"/>
                      </a:lnTo>
                      <a:lnTo>
                        <a:pt x="3458" y="3359"/>
                      </a:lnTo>
                      <a:lnTo>
                        <a:pt x="3467" y="3357"/>
                      </a:lnTo>
                      <a:lnTo>
                        <a:pt x="3480" y="3355"/>
                      </a:lnTo>
                      <a:lnTo>
                        <a:pt x="3480" y="3355"/>
                      </a:lnTo>
                      <a:lnTo>
                        <a:pt x="3503" y="3357"/>
                      </a:lnTo>
                      <a:lnTo>
                        <a:pt x="3541" y="3362"/>
                      </a:lnTo>
                      <a:lnTo>
                        <a:pt x="3579" y="3367"/>
                      </a:lnTo>
                      <a:lnTo>
                        <a:pt x="3605" y="3369"/>
                      </a:lnTo>
                      <a:lnTo>
                        <a:pt x="3605" y="3369"/>
                      </a:lnTo>
                      <a:lnTo>
                        <a:pt x="3627" y="3369"/>
                      </a:lnTo>
                      <a:lnTo>
                        <a:pt x="3650" y="3367"/>
                      </a:lnTo>
                      <a:lnTo>
                        <a:pt x="3671" y="3364"/>
                      </a:lnTo>
                      <a:lnTo>
                        <a:pt x="3691" y="3359"/>
                      </a:lnTo>
                      <a:lnTo>
                        <a:pt x="3712" y="3348"/>
                      </a:lnTo>
                      <a:lnTo>
                        <a:pt x="3723" y="3341"/>
                      </a:lnTo>
                      <a:lnTo>
                        <a:pt x="3733" y="3334"/>
                      </a:lnTo>
                      <a:lnTo>
                        <a:pt x="3755" y="3314"/>
                      </a:lnTo>
                      <a:lnTo>
                        <a:pt x="3778" y="3286"/>
                      </a:lnTo>
                      <a:lnTo>
                        <a:pt x="3778" y="3286"/>
                      </a:lnTo>
                      <a:lnTo>
                        <a:pt x="3740" y="3288"/>
                      </a:lnTo>
                      <a:lnTo>
                        <a:pt x="3707" y="3286"/>
                      </a:lnTo>
                      <a:lnTo>
                        <a:pt x="3678" y="3282"/>
                      </a:lnTo>
                      <a:lnTo>
                        <a:pt x="3653" y="3277"/>
                      </a:lnTo>
                      <a:lnTo>
                        <a:pt x="3610" y="3267"/>
                      </a:lnTo>
                      <a:lnTo>
                        <a:pt x="3591" y="3262"/>
                      </a:lnTo>
                      <a:lnTo>
                        <a:pt x="3570" y="3258"/>
                      </a:lnTo>
                      <a:lnTo>
                        <a:pt x="3570" y="3258"/>
                      </a:lnTo>
                      <a:lnTo>
                        <a:pt x="3614" y="3257"/>
                      </a:lnTo>
                      <a:lnTo>
                        <a:pt x="3660" y="3253"/>
                      </a:lnTo>
                      <a:lnTo>
                        <a:pt x="3685" y="3250"/>
                      </a:lnTo>
                      <a:lnTo>
                        <a:pt x="3709" y="3244"/>
                      </a:lnTo>
                      <a:lnTo>
                        <a:pt x="3733" y="3237"/>
                      </a:lnTo>
                      <a:lnTo>
                        <a:pt x="3757" y="3231"/>
                      </a:lnTo>
                      <a:lnTo>
                        <a:pt x="3780" y="3222"/>
                      </a:lnTo>
                      <a:lnTo>
                        <a:pt x="3802" y="3210"/>
                      </a:lnTo>
                      <a:lnTo>
                        <a:pt x="3825" y="3198"/>
                      </a:lnTo>
                      <a:lnTo>
                        <a:pt x="3845" y="3182"/>
                      </a:lnTo>
                      <a:lnTo>
                        <a:pt x="3866" y="3165"/>
                      </a:lnTo>
                      <a:lnTo>
                        <a:pt x="3883" y="3146"/>
                      </a:lnTo>
                      <a:lnTo>
                        <a:pt x="3901" y="3123"/>
                      </a:lnTo>
                      <a:lnTo>
                        <a:pt x="3916" y="3099"/>
                      </a:lnTo>
                      <a:lnTo>
                        <a:pt x="3916" y="3099"/>
                      </a:lnTo>
                      <a:lnTo>
                        <a:pt x="3887" y="3111"/>
                      </a:lnTo>
                      <a:lnTo>
                        <a:pt x="3861" y="3120"/>
                      </a:lnTo>
                      <a:lnTo>
                        <a:pt x="3837" y="3125"/>
                      </a:lnTo>
                      <a:lnTo>
                        <a:pt x="3814" y="3129"/>
                      </a:lnTo>
                      <a:lnTo>
                        <a:pt x="3792" y="3132"/>
                      </a:lnTo>
                      <a:lnTo>
                        <a:pt x="3771" y="3134"/>
                      </a:lnTo>
                      <a:lnTo>
                        <a:pt x="3723" y="3134"/>
                      </a:lnTo>
                      <a:lnTo>
                        <a:pt x="3723" y="3134"/>
                      </a:lnTo>
                      <a:lnTo>
                        <a:pt x="3691" y="3132"/>
                      </a:lnTo>
                      <a:lnTo>
                        <a:pt x="3676" y="3130"/>
                      </a:lnTo>
                      <a:lnTo>
                        <a:pt x="3660" y="3127"/>
                      </a:lnTo>
                      <a:lnTo>
                        <a:pt x="3660" y="3127"/>
                      </a:lnTo>
                      <a:lnTo>
                        <a:pt x="3697" y="3094"/>
                      </a:lnTo>
                      <a:lnTo>
                        <a:pt x="3731" y="3061"/>
                      </a:lnTo>
                      <a:lnTo>
                        <a:pt x="3761" y="3028"/>
                      </a:lnTo>
                      <a:lnTo>
                        <a:pt x="3773" y="3011"/>
                      </a:lnTo>
                      <a:lnTo>
                        <a:pt x="3785" y="2995"/>
                      </a:lnTo>
                      <a:lnTo>
                        <a:pt x="3785" y="2995"/>
                      </a:lnTo>
                      <a:lnTo>
                        <a:pt x="3792" y="2985"/>
                      </a:lnTo>
                      <a:lnTo>
                        <a:pt x="3797" y="2973"/>
                      </a:lnTo>
                      <a:lnTo>
                        <a:pt x="3806" y="2952"/>
                      </a:lnTo>
                      <a:lnTo>
                        <a:pt x="3811" y="2933"/>
                      </a:lnTo>
                      <a:lnTo>
                        <a:pt x="3814" y="2926"/>
                      </a:lnTo>
                      <a:lnTo>
                        <a:pt x="3819" y="2919"/>
                      </a:lnTo>
                      <a:lnTo>
                        <a:pt x="3819" y="2919"/>
                      </a:lnTo>
                      <a:lnTo>
                        <a:pt x="3830" y="2905"/>
                      </a:lnTo>
                      <a:lnTo>
                        <a:pt x="3842" y="2893"/>
                      </a:lnTo>
                      <a:lnTo>
                        <a:pt x="3856" y="2883"/>
                      </a:lnTo>
                      <a:lnTo>
                        <a:pt x="3870" y="2873"/>
                      </a:lnTo>
                      <a:lnTo>
                        <a:pt x="3896" y="2859"/>
                      </a:lnTo>
                      <a:lnTo>
                        <a:pt x="3923" y="2843"/>
                      </a:lnTo>
                      <a:lnTo>
                        <a:pt x="3923" y="2816"/>
                      </a:lnTo>
                      <a:lnTo>
                        <a:pt x="3840" y="2816"/>
                      </a:lnTo>
                      <a:lnTo>
                        <a:pt x="3840" y="2781"/>
                      </a:lnTo>
                      <a:lnTo>
                        <a:pt x="3840" y="2781"/>
                      </a:lnTo>
                      <a:lnTo>
                        <a:pt x="3856" y="2771"/>
                      </a:lnTo>
                      <a:lnTo>
                        <a:pt x="3870" y="2758"/>
                      </a:lnTo>
                      <a:lnTo>
                        <a:pt x="3882" y="2746"/>
                      </a:lnTo>
                      <a:lnTo>
                        <a:pt x="3885" y="2739"/>
                      </a:lnTo>
                      <a:lnTo>
                        <a:pt x="3889" y="2733"/>
                      </a:lnTo>
                      <a:lnTo>
                        <a:pt x="3889" y="2733"/>
                      </a:lnTo>
                      <a:lnTo>
                        <a:pt x="3878" y="2731"/>
                      </a:lnTo>
                      <a:lnTo>
                        <a:pt x="3873" y="2729"/>
                      </a:lnTo>
                      <a:lnTo>
                        <a:pt x="3868" y="2726"/>
                      </a:lnTo>
                      <a:lnTo>
                        <a:pt x="3868" y="2726"/>
                      </a:lnTo>
                      <a:lnTo>
                        <a:pt x="3894" y="2707"/>
                      </a:lnTo>
                      <a:lnTo>
                        <a:pt x="3920" y="2691"/>
                      </a:lnTo>
                      <a:lnTo>
                        <a:pt x="3946" y="2677"/>
                      </a:lnTo>
                      <a:lnTo>
                        <a:pt x="3972" y="2663"/>
                      </a:lnTo>
                      <a:lnTo>
                        <a:pt x="3972" y="2663"/>
                      </a:lnTo>
                      <a:lnTo>
                        <a:pt x="3975" y="2670"/>
                      </a:lnTo>
                      <a:lnTo>
                        <a:pt x="3975" y="2675"/>
                      </a:lnTo>
                      <a:lnTo>
                        <a:pt x="3975" y="2682"/>
                      </a:lnTo>
                      <a:lnTo>
                        <a:pt x="3975" y="2688"/>
                      </a:lnTo>
                      <a:lnTo>
                        <a:pt x="3970" y="2701"/>
                      </a:lnTo>
                      <a:lnTo>
                        <a:pt x="3963" y="2713"/>
                      </a:lnTo>
                      <a:lnTo>
                        <a:pt x="3958" y="2727"/>
                      </a:lnTo>
                      <a:lnTo>
                        <a:pt x="3954" y="2734"/>
                      </a:lnTo>
                      <a:lnTo>
                        <a:pt x="3954" y="2741"/>
                      </a:lnTo>
                      <a:lnTo>
                        <a:pt x="3954" y="2748"/>
                      </a:lnTo>
                      <a:lnTo>
                        <a:pt x="3956" y="2757"/>
                      </a:lnTo>
                      <a:lnTo>
                        <a:pt x="3960" y="2765"/>
                      </a:lnTo>
                      <a:lnTo>
                        <a:pt x="3965" y="2774"/>
                      </a:lnTo>
                      <a:lnTo>
                        <a:pt x="3965" y="2774"/>
                      </a:lnTo>
                      <a:lnTo>
                        <a:pt x="4001" y="2738"/>
                      </a:lnTo>
                      <a:lnTo>
                        <a:pt x="4036" y="2700"/>
                      </a:lnTo>
                      <a:lnTo>
                        <a:pt x="4067" y="2660"/>
                      </a:lnTo>
                      <a:lnTo>
                        <a:pt x="4094" y="2622"/>
                      </a:lnTo>
                      <a:lnTo>
                        <a:pt x="4107" y="2603"/>
                      </a:lnTo>
                      <a:lnTo>
                        <a:pt x="4119" y="2584"/>
                      </a:lnTo>
                      <a:lnTo>
                        <a:pt x="4127" y="2563"/>
                      </a:lnTo>
                      <a:lnTo>
                        <a:pt x="4136" y="2544"/>
                      </a:lnTo>
                      <a:lnTo>
                        <a:pt x="4143" y="2525"/>
                      </a:lnTo>
                      <a:lnTo>
                        <a:pt x="4148" y="2506"/>
                      </a:lnTo>
                      <a:lnTo>
                        <a:pt x="4150" y="2489"/>
                      </a:lnTo>
                      <a:lnTo>
                        <a:pt x="4152" y="2470"/>
                      </a:lnTo>
                      <a:lnTo>
                        <a:pt x="4152" y="2470"/>
                      </a:lnTo>
                      <a:lnTo>
                        <a:pt x="4150" y="2452"/>
                      </a:lnTo>
                      <a:lnTo>
                        <a:pt x="4148" y="2435"/>
                      </a:lnTo>
                      <a:lnTo>
                        <a:pt x="4143" y="2419"/>
                      </a:lnTo>
                      <a:lnTo>
                        <a:pt x="4136" y="2406"/>
                      </a:lnTo>
                      <a:lnTo>
                        <a:pt x="4126" y="2394"/>
                      </a:lnTo>
                      <a:lnTo>
                        <a:pt x="4114" y="2383"/>
                      </a:lnTo>
                      <a:lnTo>
                        <a:pt x="4100" y="2376"/>
                      </a:lnTo>
                      <a:lnTo>
                        <a:pt x="4082" y="2373"/>
                      </a:lnTo>
                      <a:lnTo>
                        <a:pt x="4082" y="2373"/>
                      </a:lnTo>
                      <a:lnTo>
                        <a:pt x="4117" y="2342"/>
                      </a:lnTo>
                      <a:lnTo>
                        <a:pt x="4146" y="2311"/>
                      </a:lnTo>
                      <a:lnTo>
                        <a:pt x="4171" y="2283"/>
                      </a:lnTo>
                      <a:lnTo>
                        <a:pt x="4193" y="2255"/>
                      </a:lnTo>
                      <a:lnTo>
                        <a:pt x="4193" y="2255"/>
                      </a:lnTo>
                      <a:lnTo>
                        <a:pt x="4148" y="2253"/>
                      </a:lnTo>
                      <a:lnTo>
                        <a:pt x="4126" y="2252"/>
                      </a:lnTo>
                      <a:lnTo>
                        <a:pt x="4103" y="2248"/>
                      </a:lnTo>
                      <a:lnTo>
                        <a:pt x="4103" y="2248"/>
                      </a:lnTo>
                      <a:lnTo>
                        <a:pt x="4133" y="2217"/>
                      </a:lnTo>
                      <a:lnTo>
                        <a:pt x="4160" y="2186"/>
                      </a:lnTo>
                      <a:lnTo>
                        <a:pt x="4183" y="2158"/>
                      </a:lnTo>
                      <a:lnTo>
                        <a:pt x="4200" y="2131"/>
                      </a:lnTo>
                      <a:lnTo>
                        <a:pt x="4200" y="2131"/>
                      </a:lnTo>
                      <a:lnTo>
                        <a:pt x="4195" y="2129"/>
                      </a:lnTo>
                      <a:lnTo>
                        <a:pt x="4188" y="2127"/>
                      </a:lnTo>
                      <a:lnTo>
                        <a:pt x="4165" y="2127"/>
                      </a:lnTo>
                      <a:lnTo>
                        <a:pt x="4141" y="2127"/>
                      </a:lnTo>
                      <a:lnTo>
                        <a:pt x="4131" y="2126"/>
                      </a:lnTo>
                      <a:lnTo>
                        <a:pt x="4124" y="2124"/>
                      </a:lnTo>
                      <a:lnTo>
                        <a:pt x="4124" y="2124"/>
                      </a:lnTo>
                      <a:lnTo>
                        <a:pt x="4133" y="2115"/>
                      </a:lnTo>
                      <a:lnTo>
                        <a:pt x="4139" y="2106"/>
                      </a:lnTo>
                      <a:lnTo>
                        <a:pt x="4146" y="2098"/>
                      </a:lnTo>
                      <a:lnTo>
                        <a:pt x="4152" y="2087"/>
                      </a:lnTo>
                      <a:lnTo>
                        <a:pt x="4160" y="2067"/>
                      </a:lnTo>
                      <a:lnTo>
                        <a:pt x="4165" y="2044"/>
                      </a:lnTo>
                      <a:lnTo>
                        <a:pt x="4174" y="2001"/>
                      </a:lnTo>
                      <a:lnTo>
                        <a:pt x="4179" y="1982"/>
                      </a:lnTo>
                      <a:lnTo>
                        <a:pt x="4186" y="1965"/>
                      </a:lnTo>
                      <a:lnTo>
                        <a:pt x="4186" y="1965"/>
                      </a:lnTo>
                      <a:lnTo>
                        <a:pt x="4186" y="1961"/>
                      </a:lnTo>
                      <a:lnTo>
                        <a:pt x="4186" y="1942"/>
                      </a:lnTo>
                      <a:lnTo>
                        <a:pt x="4186" y="1942"/>
                      </a:lnTo>
                      <a:lnTo>
                        <a:pt x="4186" y="1934"/>
                      </a:lnTo>
                      <a:lnTo>
                        <a:pt x="4186" y="1937"/>
                      </a:lnTo>
                      <a:lnTo>
                        <a:pt x="4186" y="1937"/>
                      </a:lnTo>
                      <a:lnTo>
                        <a:pt x="4181" y="1944"/>
                      </a:lnTo>
                      <a:lnTo>
                        <a:pt x="4176" y="1953"/>
                      </a:lnTo>
                      <a:lnTo>
                        <a:pt x="4167" y="1970"/>
                      </a:lnTo>
                      <a:lnTo>
                        <a:pt x="4160" y="1989"/>
                      </a:lnTo>
                      <a:lnTo>
                        <a:pt x="4155" y="2010"/>
                      </a:lnTo>
                      <a:lnTo>
                        <a:pt x="4150" y="2032"/>
                      </a:lnTo>
                      <a:lnTo>
                        <a:pt x="4143" y="2053"/>
                      </a:lnTo>
                      <a:lnTo>
                        <a:pt x="4134" y="2072"/>
                      </a:lnTo>
                      <a:lnTo>
                        <a:pt x="4129" y="2081"/>
                      </a:lnTo>
                      <a:lnTo>
                        <a:pt x="4124" y="2089"/>
                      </a:lnTo>
                      <a:lnTo>
                        <a:pt x="4124" y="2089"/>
                      </a:lnTo>
                      <a:lnTo>
                        <a:pt x="4112" y="2101"/>
                      </a:lnTo>
                      <a:lnTo>
                        <a:pt x="4100" y="2112"/>
                      </a:lnTo>
                      <a:lnTo>
                        <a:pt x="4088" y="2120"/>
                      </a:lnTo>
                      <a:lnTo>
                        <a:pt x="4075" y="2129"/>
                      </a:lnTo>
                      <a:lnTo>
                        <a:pt x="4063" y="2134"/>
                      </a:lnTo>
                      <a:lnTo>
                        <a:pt x="4050" y="2139"/>
                      </a:lnTo>
                      <a:lnTo>
                        <a:pt x="4025" y="2148"/>
                      </a:lnTo>
                      <a:lnTo>
                        <a:pt x="3999" y="2153"/>
                      </a:lnTo>
                      <a:lnTo>
                        <a:pt x="3975" y="2157"/>
                      </a:lnTo>
                      <a:lnTo>
                        <a:pt x="3953" y="2160"/>
                      </a:lnTo>
                      <a:lnTo>
                        <a:pt x="3930" y="2165"/>
                      </a:lnTo>
                      <a:lnTo>
                        <a:pt x="3633" y="2172"/>
                      </a:lnTo>
                      <a:lnTo>
                        <a:pt x="3633" y="2172"/>
                      </a:lnTo>
                      <a:lnTo>
                        <a:pt x="3614" y="2172"/>
                      </a:lnTo>
                      <a:lnTo>
                        <a:pt x="3591" y="2176"/>
                      </a:lnTo>
                      <a:lnTo>
                        <a:pt x="3567" y="2179"/>
                      </a:lnTo>
                      <a:lnTo>
                        <a:pt x="3544" y="2186"/>
                      </a:lnTo>
                      <a:lnTo>
                        <a:pt x="3520" y="2196"/>
                      </a:lnTo>
                      <a:lnTo>
                        <a:pt x="3498" y="2210"/>
                      </a:lnTo>
                      <a:lnTo>
                        <a:pt x="3487" y="2219"/>
                      </a:lnTo>
                      <a:lnTo>
                        <a:pt x="3477" y="2228"/>
                      </a:lnTo>
                      <a:lnTo>
                        <a:pt x="3468" y="2238"/>
                      </a:lnTo>
                      <a:lnTo>
                        <a:pt x="3460" y="2248"/>
                      </a:lnTo>
                      <a:lnTo>
                        <a:pt x="3453" y="2234"/>
                      </a:lnTo>
                      <a:lnTo>
                        <a:pt x="3453" y="2234"/>
                      </a:lnTo>
                      <a:lnTo>
                        <a:pt x="3468" y="2203"/>
                      </a:lnTo>
                      <a:lnTo>
                        <a:pt x="3482" y="2170"/>
                      </a:lnTo>
                      <a:lnTo>
                        <a:pt x="3496" y="2134"/>
                      </a:lnTo>
                      <a:lnTo>
                        <a:pt x="3513" y="2100"/>
                      </a:lnTo>
                      <a:lnTo>
                        <a:pt x="3522" y="2082"/>
                      </a:lnTo>
                      <a:lnTo>
                        <a:pt x="3532" y="2065"/>
                      </a:lnTo>
                      <a:lnTo>
                        <a:pt x="3543" y="2049"/>
                      </a:lnTo>
                      <a:lnTo>
                        <a:pt x="3555" y="2034"/>
                      </a:lnTo>
                      <a:lnTo>
                        <a:pt x="3569" y="2020"/>
                      </a:lnTo>
                      <a:lnTo>
                        <a:pt x="3584" y="2006"/>
                      </a:lnTo>
                      <a:lnTo>
                        <a:pt x="3600" y="1996"/>
                      </a:lnTo>
                      <a:lnTo>
                        <a:pt x="3619" y="1985"/>
                      </a:lnTo>
                      <a:lnTo>
                        <a:pt x="3619" y="1985"/>
                      </a:lnTo>
                      <a:lnTo>
                        <a:pt x="3634" y="1977"/>
                      </a:lnTo>
                      <a:lnTo>
                        <a:pt x="3652" y="1972"/>
                      </a:lnTo>
                      <a:lnTo>
                        <a:pt x="3671" y="1968"/>
                      </a:lnTo>
                      <a:lnTo>
                        <a:pt x="3690" y="1966"/>
                      </a:lnTo>
                      <a:lnTo>
                        <a:pt x="3726" y="1966"/>
                      </a:lnTo>
                      <a:lnTo>
                        <a:pt x="3745" y="1966"/>
                      </a:lnTo>
                      <a:lnTo>
                        <a:pt x="3764" y="1965"/>
                      </a:lnTo>
                      <a:lnTo>
                        <a:pt x="3889" y="1965"/>
                      </a:lnTo>
                      <a:lnTo>
                        <a:pt x="3889" y="1965"/>
                      </a:lnTo>
                      <a:lnTo>
                        <a:pt x="3925" y="1963"/>
                      </a:lnTo>
                      <a:lnTo>
                        <a:pt x="3968" y="1956"/>
                      </a:lnTo>
                      <a:lnTo>
                        <a:pt x="4015" y="1947"/>
                      </a:lnTo>
                      <a:lnTo>
                        <a:pt x="4037" y="1940"/>
                      </a:lnTo>
                      <a:lnTo>
                        <a:pt x="4062" y="1934"/>
                      </a:lnTo>
                      <a:lnTo>
                        <a:pt x="4082" y="1925"/>
                      </a:lnTo>
                      <a:lnTo>
                        <a:pt x="4103" y="1916"/>
                      </a:lnTo>
                      <a:lnTo>
                        <a:pt x="4120" y="1906"/>
                      </a:lnTo>
                      <a:lnTo>
                        <a:pt x="4136" y="1894"/>
                      </a:lnTo>
                      <a:lnTo>
                        <a:pt x="4150" y="1882"/>
                      </a:lnTo>
                      <a:lnTo>
                        <a:pt x="4158" y="1870"/>
                      </a:lnTo>
                      <a:lnTo>
                        <a:pt x="4162" y="1863"/>
                      </a:lnTo>
                      <a:lnTo>
                        <a:pt x="4164" y="1856"/>
                      </a:lnTo>
                      <a:lnTo>
                        <a:pt x="4165" y="1847"/>
                      </a:lnTo>
                      <a:lnTo>
                        <a:pt x="4165" y="1840"/>
                      </a:lnTo>
                      <a:lnTo>
                        <a:pt x="4165" y="1840"/>
                      </a:lnTo>
                      <a:lnTo>
                        <a:pt x="4171" y="1845"/>
                      </a:lnTo>
                      <a:lnTo>
                        <a:pt x="4172" y="1851"/>
                      </a:lnTo>
                      <a:lnTo>
                        <a:pt x="4176" y="1861"/>
                      </a:lnTo>
                      <a:lnTo>
                        <a:pt x="4178" y="1871"/>
                      </a:lnTo>
                      <a:lnTo>
                        <a:pt x="4178" y="1882"/>
                      </a:lnTo>
                      <a:lnTo>
                        <a:pt x="4176" y="1892"/>
                      </a:lnTo>
                      <a:lnTo>
                        <a:pt x="4178" y="1902"/>
                      </a:lnTo>
                      <a:lnTo>
                        <a:pt x="4183" y="1913"/>
                      </a:lnTo>
                      <a:lnTo>
                        <a:pt x="4188" y="1918"/>
                      </a:lnTo>
                      <a:lnTo>
                        <a:pt x="4193" y="1923"/>
                      </a:lnTo>
                      <a:lnTo>
                        <a:pt x="4193" y="1890"/>
                      </a:lnTo>
                      <a:lnTo>
                        <a:pt x="4193" y="1840"/>
                      </a:lnTo>
                      <a:lnTo>
                        <a:pt x="4193" y="1840"/>
                      </a:lnTo>
                      <a:lnTo>
                        <a:pt x="4191" y="1833"/>
                      </a:lnTo>
                      <a:lnTo>
                        <a:pt x="4190" y="1825"/>
                      </a:lnTo>
                      <a:lnTo>
                        <a:pt x="4183" y="1809"/>
                      </a:lnTo>
                      <a:lnTo>
                        <a:pt x="4172" y="1797"/>
                      </a:lnTo>
                      <a:lnTo>
                        <a:pt x="4165" y="1785"/>
                      </a:lnTo>
                      <a:lnTo>
                        <a:pt x="4165" y="1785"/>
                      </a:lnTo>
                      <a:lnTo>
                        <a:pt x="4164" y="1780"/>
                      </a:lnTo>
                      <a:lnTo>
                        <a:pt x="4164" y="1774"/>
                      </a:lnTo>
                      <a:lnTo>
                        <a:pt x="4165" y="1764"/>
                      </a:lnTo>
                      <a:lnTo>
                        <a:pt x="4167" y="1757"/>
                      </a:lnTo>
                      <a:lnTo>
                        <a:pt x="4167" y="1754"/>
                      </a:lnTo>
                      <a:lnTo>
                        <a:pt x="4165" y="1750"/>
                      </a:lnTo>
                      <a:lnTo>
                        <a:pt x="4165" y="1750"/>
                      </a:lnTo>
                      <a:lnTo>
                        <a:pt x="4164" y="1750"/>
                      </a:lnTo>
                      <a:lnTo>
                        <a:pt x="4162" y="1752"/>
                      </a:lnTo>
                      <a:lnTo>
                        <a:pt x="4160" y="1750"/>
                      </a:lnTo>
                      <a:lnTo>
                        <a:pt x="4158" y="1743"/>
                      </a:lnTo>
                      <a:lnTo>
                        <a:pt x="4158" y="1743"/>
                      </a:lnTo>
                      <a:lnTo>
                        <a:pt x="4160" y="1736"/>
                      </a:lnTo>
                      <a:lnTo>
                        <a:pt x="4162" y="1729"/>
                      </a:lnTo>
                      <a:lnTo>
                        <a:pt x="4165" y="1724"/>
                      </a:lnTo>
                      <a:lnTo>
                        <a:pt x="4171" y="1719"/>
                      </a:lnTo>
                      <a:lnTo>
                        <a:pt x="4179" y="1710"/>
                      </a:lnTo>
                      <a:lnTo>
                        <a:pt x="4183" y="1707"/>
                      </a:lnTo>
                      <a:lnTo>
                        <a:pt x="4186" y="1702"/>
                      </a:lnTo>
                      <a:lnTo>
                        <a:pt x="4186" y="1688"/>
                      </a:lnTo>
                      <a:lnTo>
                        <a:pt x="4186" y="1688"/>
                      </a:lnTo>
                      <a:lnTo>
                        <a:pt x="4176" y="1686"/>
                      </a:lnTo>
                      <a:lnTo>
                        <a:pt x="4171" y="1685"/>
                      </a:lnTo>
                      <a:lnTo>
                        <a:pt x="4165" y="1681"/>
                      </a:lnTo>
                      <a:lnTo>
                        <a:pt x="4165" y="1681"/>
                      </a:lnTo>
                      <a:lnTo>
                        <a:pt x="4176" y="1664"/>
                      </a:lnTo>
                      <a:lnTo>
                        <a:pt x="4186" y="1646"/>
                      </a:lnTo>
                      <a:lnTo>
                        <a:pt x="4193" y="1629"/>
                      </a:lnTo>
                      <a:lnTo>
                        <a:pt x="4200" y="1612"/>
                      </a:lnTo>
                      <a:lnTo>
                        <a:pt x="4200" y="1612"/>
                      </a:lnTo>
                      <a:lnTo>
                        <a:pt x="4183" y="1617"/>
                      </a:lnTo>
                      <a:lnTo>
                        <a:pt x="4171" y="1621"/>
                      </a:lnTo>
                      <a:lnTo>
                        <a:pt x="4158" y="1624"/>
                      </a:lnTo>
                      <a:lnTo>
                        <a:pt x="4145" y="1626"/>
                      </a:lnTo>
                      <a:lnTo>
                        <a:pt x="4145" y="1626"/>
                      </a:lnTo>
                      <a:lnTo>
                        <a:pt x="4138" y="1626"/>
                      </a:lnTo>
                      <a:lnTo>
                        <a:pt x="4136" y="1624"/>
                      </a:lnTo>
                      <a:lnTo>
                        <a:pt x="4134" y="1622"/>
                      </a:lnTo>
                      <a:lnTo>
                        <a:pt x="4131" y="1619"/>
                      </a:lnTo>
                      <a:lnTo>
                        <a:pt x="4131" y="1619"/>
                      </a:lnTo>
                      <a:lnTo>
                        <a:pt x="4133" y="1610"/>
                      </a:lnTo>
                      <a:lnTo>
                        <a:pt x="4136" y="1595"/>
                      </a:lnTo>
                      <a:lnTo>
                        <a:pt x="4148" y="1557"/>
                      </a:lnTo>
                      <a:lnTo>
                        <a:pt x="4160" y="1517"/>
                      </a:lnTo>
                      <a:lnTo>
                        <a:pt x="4164" y="1503"/>
                      </a:lnTo>
                      <a:lnTo>
                        <a:pt x="4165" y="1494"/>
                      </a:lnTo>
                      <a:lnTo>
                        <a:pt x="4165" y="1494"/>
                      </a:lnTo>
                      <a:lnTo>
                        <a:pt x="4165" y="1491"/>
                      </a:lnTo>
                      <a:lnTo>
                        <a:pt x="4164" y="1487"/>
                      </a:lnTo>
                      <a:lnTo>
                        <a:pt x="4158" y="1486"/>
                      </a:lnTo>
                      <a:lnTo>
                        <a:pt x="4157" y="1486"/>
                      </a:lnTo>
                      <a:lnTo>
                        <a:pt x="4153" y="1484"/>
                      </a:lnTo>
                      <a:lnTo>
                        <a:pt x="4152" y="1480"/>
                      </a:lnTo>
                      <a:lnTo>
                        <a:pt x="4152" y="1474"/>
                      </a:lnTo>
                      <a:lnTo>
                        <a:pt x="4152" y="1474"/>
                      </a:lnTo>
                      <a:lnTo>
                        <a:pt x="4153" y="1465"/>
                      </a:lnTo>
                      <a:lnTo>
                        <a:pt x="4157" y="1456"/>
                      </a:lnTo>
                      <a:lnTo>
                        <a:pt x="4165" y="1439"/>
                      </a:lnTo>
                      <a:lnTo>
                        <a:pt x="4165" y="1397"/>
                      </a:lnTo>
                      <a:lnTo>
                        <a:pt x="4165" y="1397"/>
                      </a:lnTo>
                      <a:lnTo>
                        <a:pt x="4157" y="1403"/>
                      </a:lnTo>
                      <a:lnTo>
                        <a:pt x="4150" y="1408"/>
                      </a:lnTo>
                      <a:lnTo>
                        <a:pt x="4138" y="1418"/>
                      </a:lnTo>
                      <a:lnTo>
                        <a:pt x="4138" y="1418"/>
                      </a:lnTo>
                      <a:lnTo>
                        <a:pt x="4139" y="1377"/>
                      </a:lnTo>
                      <a:lnTo>
                        <a:pt x="4141" y="1351"/>
                      </a:lnTo>
                      <a:lnTo>
                        <a:pt x="4145" y="1314"/>
                      </a:lnTo>
                      <a:lnTo>
                        <a:pt x="4145" y="1314"/>
                      </a:lnTo>
                      <a:lnTo>
                        <a:pt x="4131" y="1347"/>
                      </a:lnTo>
                      <a:lnTo>
                        <a:pt x="4117" y="1380"/>
                      </a:lnTo>
                      <a:lnTo>
                        <a:pt x="4103" y="1413"/>
                      </a:lnTo>
                      <a:lnTo>
                        <a:pt x="4089" y="1446"/>
                      </a:lnTo>
                      <a:lnTo>
                        <a:pt x="4089" y="1446"/>
                      </a:lnTo>
                      <a:lnTo>
                        <a:pt x="4086" y="1441"/>
                      </a:lnTo>
                      <a:lnTo>
                        <a:pt x="4082" y="1437"/>
                      </a:lnTo>
                      <a:lnTo>
                        <a:pt x="4077" y="1432"/>
                      </a:lnTo>
                      <a:lnTo>
                        <a:pt x="4070" y="1427"/>
                      </a:lnTo>
                      <a:lnTo>
                        <a:pt x="4069" y="1423"/>
                      </a:lnTo>
                      <a:lnTo>
                        <a:pt x="4069" y="1418"/>
                      </a:lnTo>
                      <a:lnTo>
                        <a:pt x="4069" y="1418"/>
                      </a:lnTo>
                      <a:lnTo>
                        <a:pt x="4070" y="1410"/>
                      </a:lnTo>
                      <a:lnTo>
                        <a:pt x="4072" y="1399"/>
                      </a:lnTo>
                      <a:lnTo>
                        <a:pt x="4079" y="1375"/>
                      </a:lnTo>
                      <a:lnTo>
                        <a:pt x="4082" y="1351"/>
                      </a:lnTo>
                      <a:lnTo>
                        <a:pt x="4084" y="1339"/>
                      </a:lnTo>
                      <a:lnTo>
                        <a:pt x="4082" y="1328"/>
                      </a:lnTo>
                      <a:lnTo>
                        <a:pt x="4082" y="1328"/>
                      </a:lnTo>
                      <a:lnTo>
                        <a:pt x="4098" y="1311"/>
                      </a:lnTo>
                      <a:lnTo>
                        <a:pt x="4114" y="1294"/>
                      </a:lnTo>
                      <a:lnTo>
                        <a:pt x="4129" y="1276"/>
                      </a:lnTo>
                      <a:lnTo>
                        <a:pt x="4145" y="1259"/>
                      </a:lnTo>
                      <a:lnTo>
                        <a:pt x="4145" y="1224"/>
                      </a:lnTo>
                      <a:lnTo>
                        <a:pt x="4145" y="1224"/>
                      </a:lnTo>
                      <a:lnTo>
                        <a:pt x="4131" y="1235"/>
                      </a:lnTo>
                      <a:lnTo>
                        <a:pt x="4122" y="1245"/>
                      </a:lnTo>
                      <a:lnTo>
                        <a:pt x="4103" y="1266"/>
                      </a:lnTo>
                      <a:lnTo>
                        <a:pt x="4103" y="1266"/>
                      </a:lnTo>
                      <a:lnTo>
                        <a:pt x="4096" y="1257"/>
                      </a:lnTo>
                      <a:lnTo>
                        <a:pt x="4091" y="1249"/>
                      </a:lnTo>
                      <a:lnTo>
                        <a:pt x="4084" y="1240"/>
                      </a:lnTo>
                      <a:lnTo>
                        <a:pt x="4082" y="1237"/>
                      </a:lnTo>
                      <a:lnTo>
                        <a:pt x="4082" y="1231"/>
                      </a:lnTo>
                      <a:lnTo>
                        <a:pt x="4082" y="1231"/>
                      </a:lnTo>
                      <a:lnTo>
                        <a:pt x="4082" y="1226"/>
                      </a:lnTo>
                      <a:lnTo>
                        <a:pt x="4086" y="1221"/>
                      </a:lnTo>
                      <a:lnTo>
                        <a:pt x="4094" y="1209"/>
                      </a:lnTo>
                      <a:lnTo>
                        <a:pt x="4107" y="1193"/>
                      </a:lnTo>
                      <a:lnTo>
                        <a:pt x="4120" y="1178"/>
                      </a:lnTo>
                      <a:lnTo>
                        <a:pt x="4153" y="1143"/>
                      </a:lnTo>
                      <a:lnTo>
                        <a:pt x="4179" y="1114"/>
                      </a:lnTo>
                      <a:lnTo>
                        <a:pt x="4103" y="1114"/>
                      </a:lnTo>
                      <a:lnTo>
                        <a:pt x="4103" y="1114"/>
                      </a:lnTo>
                      <a:lnTo>
                        <a:pt x="4114" y="1067"/>
                      </a:lnTo>
                      <a:lnTo>
                        <a:pt x="4124" y="1031"/>
                      </a:lnTo>
                      <a:lnTo>
                        <a:pt x="4124" y="1031"/>
                      </a:lnTo>
                      <a:lnTo>
                        <a:pt x="4117" y="1033"/>
                      </a:lnTo>
                      <a:lnTo>
                        <a:pt x="4110" y="1034"/>
                      </a:lnTo>
                      <a:lnTo>
                        <a:pt x="4103" y="1039"/>
                      </a:lnTo>
                      <a:lnTo>
                        <a:pt x="4096" y="1045"/>
                      </a:lnTo>
                      <a:lnTo>
                        <a:pt x="4096" y="1045"/>
                      </a:lnTo>
                      <a:lnTo>
                        <a:pt x="4096" y="1034"/>
                      </a:lnTo>
                      <a:lnTo>
                        <a:pt x="4098" y="1026"/>
                      </a:lnTo>
                      <a:lnTo>
                        <a:pt x="4103" y="1008"/>
                      </a:lnTo>
                      <a:lnTo>
                        <a:pt x="4108" y="994"/>
                      </a:lnTo>
                      <a:lnTo>
                        <a:pt x="4110" y="982"/>
                      </a:lnTo>
                      <a:lnTo>
                        <a:pt x="4110" y="982"/>
                      </a:lnTo>
                      <a:lnTo>
                        <a:pt x="4110" y="975"/>
                      </a:lnTo>
                      <a:lnTo>
                        <a:pt x="4108" y="970"/>
                      </a:lnTo>
                      <a:lnTo>
                        <a:pt x="4103" y="965"/>
                      </a:lnTo>
                      <a:lnTo>
                        <a:pt x="4098" y="958"/>
                      </a:lnTo>
                      <a:lnTo>
                        <a:pt x="4096" y="955"/>
                      </a:lnTo>
                      <a:lnTo>
                        <a:pt x="4096" y="948"/>
                      </a:lnTo>
                      <a:lnTo>
                        <a:pt x="4096" y="948"/>
                      </a:lnTo>
                      <a:lnTo>
                        <a:pt x="4098" y="937"/>
                      </a:lnTo>
                      <a:lnTo>
                        <a:pt x="4100" y="925"/>
                      </a:lnTo>
                      <a:lnTo>
                        <a:pt x="4103" y="913"/>
                      </a:lnTo>
                      <a:lnTo>
                        <a:pt x="4105" y="899"/>
                      </a:lnTo>
                      <a:lnTo>
                        <a:pt x="4105" y="889"/>
                      </a:lnTo>
                      <a:lnTo>
                        <a:pt x="4101" y="877"/>
                      </a:lnTo>
                      <a:lnTo>
                        <a:pt x="4100" y="872"/>
                      </a:lnTo>
                      <a:lnTo>
                        <a:pt x="4094" y="867"/>
                      </a:lnTo>
                      <a:lnTo>
                        <a:pt x="4089" y="861"/>
                      </a:lnTo>
                      <a:lnTo>
                        <a:pt x="4082" y="858"/>
                      </a:lnTo>
                      <a:lnTo>
                        <a:pt x="4082" y="858"/>
                      </a:lnTo>
                      <a:lnTo>
                        <a:pt x="4072" y="863"/>
                      </a:lnTo>
                      <a:lnTo>
                        <a:pt x="4063" y="868"/>
                      </a:lnTo>
                      <a:lnTo>
                        <a:pt x="4055" y="877"/>
                      </a:lnTo>
                      <a:lnTo>
                        <a:pt x="4048" y="886"/>
                      </a:lnTo>
                      <a:lnTo>
                        <a:pt x="4048" y="886"/>
                      </a:lnTo>
                      <a:lnTo>
                        <a:pt x="4044" y="879"/>
                      </a:lnTo>
                      <a:lnTo>
                        <a:pt x="4041" y="872"/>
                      </a:lnTo>
                      <a:lnTo>
                        <a:pt x="4037" y="865"/>
                      </a:lnTo>
                      <a:lnTo>
                        <a:pt x="4034" y="858"/>
                      </a:lnTo>
                      <a:lnTo>
                        <a:pt x="4027" y="858"/>
                      </a:lnTo>
                      <a:lnTo>
                        <a:pt x="4027" y="858"/>
                      </a:lnTo>
                      <a:lnTo>
                        <a:pt x="4025" y="863"/>
                      </a:lnTo>
                      <a:lnTo>
                        <a:pt x="4024" y="867"/>
                      </a:lnTo>
                      <a:lnTo>
                        <a:pt x="4020" y="872"/>
                      </a:lnTo>
                      <a:lnTo>
                        <a:pt x="4020" y="872"/>
                      </a:lnTo>
                      <a:lnTo>
                        <a:pt x="4015" y="863"/>
                      </a:lnTo>
                      <a:lnTo>
                        <a:pt x="4011" y="854"/>
                      </a:lnTo>
                      <a:lnTo>
                        <a:pt x="4005" y="834"/>
                      </a:lnTo>
                      <a:lnTo>
                        <a:pt x="4001" y="813"/>
                      </a:lnTo>
                      <a:lnTo>
                        <a:pt x="3999" y="796"/>
                      </a:lnTo>
                      <a:lnTo>
                        <a:pt x="3999" y="796"/>
                      </a:lnTo>
                      <a:lnTo>
                        <a:pt x="4001" y="787"/>
                      </a:lnTo>
                      <a:lnTo>
                        <a:pt x="4003" y="782"/>
                      </a:lnTo>
                      <a:lnTo>
                        <a:pt x="4005" y="778"/>
                      </a:lnTo>
                      <a:lnTo>
                        <a:pt x="4006" y="775"/>
                      </a:lnTo>
                      <a:lnTo>
                        <a:pt x="4006" y="775"/>
                      </a:lnTo>
                      <a:lnTo>
                        <a:pt x="3991" y="783"/>
                      </a:lnTo>
                      <a:lnTo>
                        <a:pt x="3986" y="789"/>
                      </a:lnTo>
                      <a:lnTo>
                        <a:pt x="3986" y="789"/>
                      </a:lnTo>
                      <a:lnTo>
                        <a:pt x="3977" y="744"/>
                      </a:lnTo>
                      <a:lnTo>
                        <a:pt x="3973" y="721"/>
                      </a:lnTo>
                      <a:lnTo>
                        <a:pt x="3972" y="699"/>
                      </a:lnTo>
                      <a:lnTo>
                        <a:pt x="3972" y="699"/>
                      </a:lnTo>
                      <a:lnTo>
                        <a:pt x="3956" y="707"/>
                      </a:lnTo>
                      <a:lnTo>
                        <a:pt x="3951" y="713"/>
                      </a:lnTo>
                      <a:lnTo>
                        <a:pt x="3951" y="713"/>
                      </a:lnTo>
                      <a:lnTo>
                        <a:pt x="3941" y="671"/>
                      </a:lnTo>
                      <a:lnTo>
                        <a:pt x="3930" y="637"/>
                      </a:lnTo>
                      <a:lnTo>
                        <a:pt x="3930" y="637"/>
                      </a:lnTo>
                      <a:lnTo>
                        <a:pt x="3930" y="633"/>
                      </a:lnTo>
                      <a:lnTo>
                        <a:pt x="3928" y="631"/>
                      </a:lnTo>
                      <a:lnTo>
                        <a:pt x="3923" y="626"/>
                      </a:lnTo>
                      <a:lnTo>
                        <a:pt x="3909" y="616"/>
                      </a:lnTo>
                      <a:lnTo>
                        <a:pt x="3909" y="616"/>
                      </a:lnTo>
                      <a:lnTo>
                        <a:pt x="3908" y="598"/>
                      </a:lnTo>
                      <a:lnTo>
                        <a:pt x="3904" y="581"/>
                      </a:lnTo>
                      <a:lnTo>
                        <a:pt x="3897" y="564"/>
                      </a:lnTo>
                      <a:lnTo>
                        <a:pt x="3889" y="547"/>
                      </a:lnTo>
                      <a:lnTo>
                        <a:pt x="3889" y="547"/>
                      </a:lnTo>
                      <a:lnTo>
                        <a:pt x="3885" y="543"/>
                      </a:lnTo>
                      <a:lnTo>
                        <a:pt x="3882" y="541"/>
                      </a:lnTo>
                      <a:lnTo>
                        <a:pt x="3878" y="540"/>
                      </a:lnTo>
                      <a:lnTo>
                        <a:pt x="3877" y="538"/>
                      </a:lnTo>
                      <a:lnTo>
                        <a:pt x="3873" y="533"/>
                      </a:lnTo>
                      <a:lnTo>
                        <a:pt x="3870" y="521"/>
                      </a:lnTo>
                      <a:lnTo>
                        <a:pt x="3868" y="503"/>
                      </a:lnTo>
                      <a:lnTo>
                        <a:pt x="3868" y="477"/>
                      </a:lnTo>
                      <a:lnTo>
                        <a:pt x="3868" y="477"/>
                      </a:lnTo>
                      <a:lnTo>
                        <a:pt x="3852" y="486"/>
                      </a:lnTo>
                      <a:lnTo>
                        <a:pt x="3847" y="491"/>
                      </a:lnTo>
                      <a:lnTo>
                        <a:pt x="3847" y="491"/>
                      </a:lnTo>
                      <a:lnTo>
                        <a:pt x="3835" y="474"/>
                      </a:lnTo>
                      <a:lnTo>
                        <a:pt x="3823" y="453"/>
                      </a:lnTo>
                      <a:lnTo>
                        <a:pt x="3800" y="412"/>
                      </a:lnTo>
                      <a:lnTo>
                        <a:pt x="3781" y="374"/>
                      </a:lnTo>
                      <a:lnTo>
                        <a:pt x="3773" y="362"/>
                      </a:lnTo>
                      <a:lnTo>
                        <a:pt x="3764" y="353"/>
                      </a:lnTo>
                      <a:lnTo>
                        <a:pt x="3764" y="353"/>
                      </a:lnTo>
                      <a:lnTo>
                        <a:pt x="3755" y="368"/>
                      </a:lnTo>
                      <a:lnTo>
                        <a:pt x="3749" y="384"/>
                      </a:lnTo>
                      <a:lnTo>
                        <a:pt x="3736" y="415"/>
                      </a:lnTo>
                      <a:lnTo>
                        <a:pt x="3736" y="415"/>
                      </a:lnTo>
                      <a:lnTo>
                        <a:pt x="3726" y="396"/>
                      </a:lnTo>
                      <a:lnTo>
                        <a:pt x="3717" y="374"/>
                      </a:lnTo>
                      <a:lnTo>
                        <a:pt x="3698" y="329"/>
                      </a:lnTo>
                      <a:lnTo>
                        <a:pt x="3690" y="310"/>
                      </a:lnTo>
                      <a:lnTo>
                        <a:pt x="3679" y="292"/>
                      </a:lnTo>
                      <a:lnTo>
                        <a:pt x="3671" y="279"/>
                      </a:lnTo>
                      <a:lnTo>
                        <a:pt x="3665" y="273"/>
                      </a:lnTo>
                      <a:lnTo>
                        <a:pt x="3660" y="270"/>
                      </a:lnTo>
                      <a:lnTo>
                        <a:pt x="3660" y="270"/>
                      </a:lnTo>
                      <a:lnTo>
                        <a:pt x="3653" y="282"/>
                      </a:lnTo>
                      <a:lnTo>
                        <a:pt x="3646" y="296"/>
                      </a:lnTo>
                      <a:lnTo>
                        <a:pt x="3638" y="322"/>
                      </a:lnTo>
                      <a:lnTo>
                        <a:pt x="3631" y="348"/>
                      </a:lnTo>
                      <a:lnTo>
                        <a:pt x="3626" y="374"/>
                      </a:lnTo>
                      <a:lnTo>
                        <a:pt x="3626" y="374"/>
                      </a:lnTo>
                      <a:lnTo>
                        <a:pt x="3610" y="341"/>
                      </a:lnTo>
                      <a:lnTo>
                        <a:pt x="3596" y="308"/>
                      </a:lnTo>
                      <a:lnTo>
                        <a:pt x="3584" y="275"/>
                      </a:lnTo>
                      <a:lnTo>
                        <a:pt x="3577" y="242"/>
                      </a:lnTo>
                      <a:lnTo>
                        <a:pt x="3557" y="242"/>
                      </a:lnTo>
                      <a:lnTo>
                        <a:pt x="3557" y="242"/>
                      </a:lnTo>
                      <a:lnTo>
                        <a:pt x="3548" y="263"/>
                      </a:lnTo>
                      <a:lnTo>
                        <a:pt x="3541" y="282"/>
                      </a:lnTo>
                      <a:lnTo>
                        <a:pt x="3529" y="318"/>
                      </a:lnTo>
                      <a:lnTo>
                        <a:pt x="3529" y="318"/>
                      </a:lnTo>
                      <a:lnTo>
                        <a:pt x="3520" y="299"/>
                      </a:lnTo>
                      <a:lnTo>
                        <a:pt x="3508" y="279"/>
                      </a:lnTo>
                      <a:lnTo>
                        <a:pt x="3496" y="258"/>
                      </a:lnTo>
                      <a:lnTo>
                        <a:pt x="3480" y="235"/>
                      </a:lnTo>
                      <a:lnTo>
                        <a:pt x="3446" y="190"/>
                      </a:lnTo>
                      <a:lnTo>
                        <a:pt x="3408" y="144"/>
                      </a:lnTo>
                      <a:lnTo>
                        <a:pt x="3366" y="100"/>
                      </a:lnTo>
                      <a:lnTo>
                        <a:pt x="3325" y="62"/>
                      </a:lnTo>
                      <a:lnTo>
                        <a:pt x="3304" y="45"/>
                      </a:lnTo>
                      <a:lnTo>
                        <a:pt x="3283" y="29"/>
                      </a:lnTo>
                      <a:lnTo>
                        <a:pt x="3264" y="17"/>
                      </a:lnTo>
                      <a:lnTo>
                        <a:pt x="3245" y="7"/>
                      </a:lnTo>
                      <a:lnTo>
                        <a:pt x="3245" y="90"/>
                      </a:lnTo>
                      <a:lnTo>
                        <a:pt x="3245" y="90"/>
                      </a:lnTo>
                      <a:lnTo>
                        <a:pt x="3247" y="97"/>
                      </a:lnTo>
                      <a:lnTo>
                        <a:pt x="3250" y="107"/>
                      </a:lnTo>
                      <a:lnTo>
                        <a:pt x="3262" y="135"/>
                      </a:lnTo>
                      <a:lnTo>
                        <a:pt x="3275" y="163"/>
                      </a:lnTo>
                      <a:lnTo>
                        <a:pt x="3278" y="173"/>
                      </a:lnTo>
                      <a:lnTo>
                        <a:pt x="3280" y="180"/>
                      </a:lnTo>
                      <a:lnTo>
                        <a:pt x="3280" y="180"/>
                      </a:lnTo>
                      <a:lnTo>
                        <a:pt x="3280" y="178"/>
                      </a:lnTo>
                      <a:lnTo>
                        <a:pt x="3278" y="176"/>
                      </a:lnTo>
                      <a:lnTo>
                        <a:pt x="3271" y="175"/>
                      </a:lnTo>
                      <a:lnTo>
                        <a:pt x="3264" y="173"/>
                      </a:lnTo>
                      <a:lnTo>
                        <a:pt x="3254" y="173"/>
                      </a:lnTo>
                      <a:lnTo>
                        <a:pt x="3230" y="175"/>
                      </a:lnTo>
                      <a:lnTo>
                        <a:pt x="3219" y="175"/>
                      </a:lnTo>
                      <a:lnTo>
                        <a:pt x="3211" y="173"/>
                      </a:lnTo>
                      <a:lnTo>
                        <a:pt x="3079" y="173"/>
                      </a:lnTo>
                      <a:lnTo>
                        <a:pt x="3079" y="173"/>
                      </a:lnTo>
                      <a:lnTo>
                        <a:pt x="3112" y="197"/>
                      </a:lnTo>
                      <a:lnTo>
                        <a:pt x="3145" y="220"/>
                      </a:lnTo>
                      <a:lnTo>
                        <a:pt x="3211" y="263"/>
                      </a:lnTo>
                      <a:lnTo>
                        <a:pt x="3211" y="263"/>
                      </a:lnTo>
                      <a:lnTo>
                        <a:pt x="3228" y="275"/>
                      </a:lnTo>
                      <a:lnTo>
                        <a:pt x="3245" y="291"/>
                      </a:lnTo>
                      <a:lnTo>
                        <a:pt x="3264" y="306"/>
                      </a:lnTo>
                      <a:lnTo>
                        <a:pt x="3281" y="323"/>
                      </a:lnTo>
                      <a:lnTo>
                        <a:pt x="3297" y="341"/>
                      </a:lnTo>
                      <a:lnTo>
                        <a:pt x="3309" y="358"/>
                      </a:lnTo>
                      <a:lnTo>
                        <a:pt x="3318" y="370"/>
                      </a:lnTo>
                      <a:lnTo>
                        <a:pt x="3321" y="375"/>
                      </a:lnTo>
                      <a:lnTo>
                        <a:pt x="3321" y="381"/>
                      </a:lnTo>
                      <a:lnTo>
                        <a:pt x="3321" y="381"/>
                      </a:lnTo>
                      <a:lnTo>
                        <a:pt x="3320" y="389"/>
                      </a:lnTo>
                      <a:lnTo>
                        <a:pt x="3318" y="393"/>
                      </a:lnTo>
                      <a:lnTo>
                        <a:pt x="3313" y="394"/>
                      </a:lnTo>
                      <a:lnTo>
                        <a:pt x="3307" y="394"/>
                      </a:lnTo>
                      <a:lnTo>
                        <a:pt x="3307" y="415"/>
                      </a:lnTo>
                      <a:lnTo>
                        <a:pt x="3307" y="415"/>
                      </a:lnTo>
                      <a:lnTo>
                        <a:pt x="3351" y="448"/>
                      </a:lnTo>
                      <a:lnTo>
                        <a:pt x="3394" y="486"/>
                      </a:lnTo>
                      <a:lnTo>
                        <a:pt x="3435" y="526"/>
                      </a:lnTo>
                      <a:lnTo>
                        <a:pt x="3473" y="567"/>
                      </a:lnTo>
                      <a:lnTo>
                        <a:pt x="3473" y="567"/>
                      </a:lnTo>
                      <a:lnTo>
                        <a:pt x="3470" y="569"/>
                      </a:lnTo>
                      <a:lnTo>
                        <a:pt x="3467" y="569"/>
                      </a:lnTo>
                      <a:lnTo>
                        <a:pt x="3461" y="569"/>
                      </a:lnTo>
                      <a:lnTo>
                        <a:pt x="3458" y="569"/>
                      </a:lnTo>
                      <a:lnTo>
                        <a:pt x="3454" y="571"/>
                      </a:lnTo>
                      <a:lnTo>
                        <a:pt x="3453" y="574"/>
                      </a:lnTo>
                      <a:lnTo>
                        <a:pt x="3453" y="581"/>
                      </a:lnTo>
                      <a:lnTo>
                        <a:pt x="3453" y="581"/>
                      </a:lnTo>
                      <a:lnTo>
                        <a:pt x="3454" y="586"/>
                      </a:lnTo>
                      <a:lnTo>
                        <a:pt x="3458" y="593"/>
                      </a:lnTo>
                      <a:lnTo>
                        <a:pt x="3470" y="609"/>
                      </a:lnTo>
                      <a:lnTo>
                        <a:pt x="3486" y="626"/>
                      </a:lnTo>
                      <a:lnTo>
                        <a:pt x="3501" y="643"/>
                      </a:lnTo>
                      <a:lnTo>
                        <a:pt x="3501" y="643"/>
                      </a:lnTo>
                      <a:lnTo>
                        <a:pt x="3499" y="645"/>
                      </a:lnTo>
                      <a:lnTo>
                        <a:pt x="3496" y="645"/>
                      </a:lnTo>
                      <a:lnTo>
                        <a:pt x="3493" y="645"/>
                      </a:lnTo>
                      <a:lnTo>
                        <a:pt x="3489" y="645"/>
                      </a:lnTo>
                      <a:lnTo>
                        <a:pt x="3489" y="647"/>
                      </a:lnTo>
                      <a:lnTo>
                        <a:pt x="3487" y="657"/>
                      </a:lnTo>
                      <a:lnTo>
                        <a:pt x="3487" y="657"/>
                      </a:lnTo>
                      <a:lnTo>
                        <a:pt x="3489" y="662"/>
                      </a:lnTo>
                      <a:lnTo>
                        <a:pt x="3493" y="669"/>
                      </a:lnTo>
                      <a:lnTo>
                        <a:pt x="3503" y="685"/>
                      </a:lnTo>
                      <a:lnTo>
                        <a:pt x="3513" y="700"/>
                      </a:lnTo>
                      <a:lnTo>
                        <a:pt x="3522" y="713"/>
                      </a:lnTo>
                      <a:lnTo>
                        <a:pt x="3522" y="713"/>
                      </a:lnTo>
                      <a:lnTo>
                        <a:pt x="3513" y="718"/>
                      </a:lnTo>
                      <a:lnTo>
                        <a:pt x="3506" y="723"/>
                      </a:lnTo>
                      <a:lnTo>
                        <a:pt x="3503" y="728"/>
                      </a:lnTo>
                      <a:lnTo>
                        <a:pt x="3501" y="733"/>
                      </a:lnTo>
                      <a:lnTo>
                        <a:pt x="3501" y="733"/>
                      </a:lnTo>
                      <a:lnTo>
                        <a:pt x="3525" y="758"/>
                      </a:lnTo>
                      <a:lnTo>
                        <a:pt x="3536" y="770"/>
                      </a:lnTo>
                      <a:lnTo>
                        <a:pt x="3543" y="782"/>
                      </a:lnTo>
                      <a:lnTo>
                        <a:pt x="3543" y="782"/>
                      </a:lnTo>
                      <a:lnTo>
                        <a:pt x="3537" y="783"/>
                      </a:lnTo>
                      <a:lnTo>
                        <a:pt x="3532" y="783"/>
                      </a:lnTo>
                      <a:lnTo>
                        <a:pt x="3522" y="780"/>
                      </a:lnTo>
                      <a:lnTo>
                        <a:pt x="3501" y="768"/>
                      </a:lnTo>
                      <a:lnTo>
                        <a:pt x="3487" y="768"/>
                      </a:lnTo>
                      <a:lnTo>
                        <a:pt x="3487" y="816"/>
                      </a:lnTo>
                      <a:lnTo>
                        <a:pt x="3487" y="816"/>
                      </a:lnTo>
                      <a:lnTo>
                        <a:pt x="3489" y="823"/>
                      </a:lnTo>
                      <a:lnTo>
                        <a:pt x="3493" y="830"/>
                      </a:lnTo>
                      <a:lnTo>
                        <a:pt x="3505" y="851"/>
                      </a:lnTo>
                      <a:lnTo>
                        <a:pt x="3517" y="870"/>
                      </a:lnTo>
                      <a:lnTo>
                        <a:pt x="3520" y="879"/>
                      </a:lnTo>
                      <a:lnTo>
                        <a:pt x="3522" y="886"/>
                      </a:lnTo>
                      <a:lnTo>
                        <a:pt x="3522" y="886"/>
                      </a:lnTo>
                      <a:lnTo>
                        <a:pt x="3522" y="891"/>
                      </a:lnTo>
                      <a:lnTo>
                        <a:pt x="3520" y="894"/>
                      </a:lnTo>
                      <a:lnTo>
                        <a:pt x="3517" y="896"/>
                      </a:lnTo>
                      <a:lnTo>
                        <a:pt x="3515" y="896"/>
                      </a:lnTo>
                      <a:lnTo>
                        <a:pt x="3513" y="896"/>
                      </a:lnTo>
                      <a:lnTo>
                        <a:pt x="3510" y="898"/>
                      </a:lnTo>
                      <a:lnTo>
                        <a:pt x="3508" y="901"/>
                      </a:lnTo>
                      <a:lnTo>
                        <a:pt x="3508" y="906"/>
                      </a:lnTo>
                      <a:lnTo>
                        <a:pt x="3508" y="906"/>
                      </a:lnTo>
                      <a:lnTo>
                        <a:pt x="3510" y="911"/>
                      </a:lnTo>
                      <a:lnTo>
                        <a:pt x="3512" y="918"/>
                      </a:lnTo>
                      <a:lnTo>
                        <a:pt x="3520" y="934"/>
                      </a:lnTo>
                      <a:lnTo>
                        <a:pt x="3536" y="962"/>
                      </a:lnTo>
                      <a:lnTo>
                        <a:pt x="3536" y="989"/>
                      </a:lnTo>
                      <a:lnTo>
                        <a:pt x="3536" y="989"/>
                      </a:lnTo>
                      <a:lnTo>
                        <a:pt x="3548" y="998"/>
                      </a:lnTo>
                      <a:lnTo>
                        <a:pt x="3558" y="1007"/>
                      </a:lnTo>
                      <a:lnTo>
                        <a:pt x="3563" y="1012"/>
                      </a:lnTo>
                      <a:lnTo>
                        <a:pt x="3567" y="1017"/>
                      </a:lnTo>
                      <a:lnTo>
                        <a:pt x="3569" y="1024"/>
                      </a:lnTo>
                      <a:lnTo>
                        <a:pt x="3570" y="1031"/>
                      </a:lnTo>
                      <a:lnTo>
                        <a:pt x="3570" y="1031"/>
                      </a:lnTo>
                      <a:lnTo>
                        <a:pt x="3570" y="1034"/>
                      </a:lnTo>
                      <a:lnTo>
                        <a:pt x="3569" y="1036"/>
                      </a:lnTo>
                      <a:lnTo>
                        <a:pt x="3563" y="1034"/>
                      </a:lnTo>
                      <a:lnTo>
                        <a:pt x="3562" y="1034"/>
                      </a:lnTo>
                      <a:lnTo>
                        <a:pt x="3558" y="1036"/>
                      </a:lnTo>
                      <a:lnTo>
                        <a:pt x="3557" y="1039"/>
                      </a:lnTo>
                      <a:lnTo>
                        <a:pt x="3557" y="1045"/>
                      </a:lnTo>
                      <a:lnTo>
                        <a:pt x="3557" y="1045"/>
                      </a:lnTo>
                      <a:lnTo>
                        <a:pt x="3558" y="1050"/>
                      </a:lnTo>
                      <a:lnTo>
                        <a:pt x="3560" y="1057"/>
                      </a:lnTo>
                      <a:lnTo>
                        <a:pt x="3569" y="1069"/>
                      </a:lnTo>
                      <a:lnTo>
                        <a:pt x="3581" y="1081"/>
                      </a:lnTo>
                      <a:lnTo>
                        <a:pt x="3591" y="1093"/>
                      </a:lnTo>
                      <a:lnTo>
                        <a:pt x="3570" y="1114"/>
                      </a:lnTo>
                      <a:lnTo>
                        <a:pt x="3570" y="1114"/>
                      </a:lnTo>
                      <a:lnTo>
                        <a:pt x="3555" y="1105"/>
                      </a:lnTo>
                      <a:lnTo>
                        <a:pt x="3541" y="1098"/>
                      </a:lnTo>
                      <a:lnTo>
                        <a:pt x="3527" y="1095"/>
                      </a:lnTo>
                      <a:lnTo>
                        <a:pt x="3515" y="1093"/>
                      </a:lnTo>
                      <a:lnTo>
                        <a:pt x="3515" y="1093"/>
                      </a:lnTo>
                      <a:lnTo>
                        <a:pt x="3537" y="1159"/>
                      </a:lnTo>
                      <a:lnTo>
                        <a:pt x="3560" y="1231"/>
                      </a:lnTo>
                      <a:lnTo>
                        <a:pt x="3577" y="1294"/>
                      </a:lnTo>
                      <a:lnTo>
                        <a:pt x="3582" y="1316"/>
                      </a:lnTo>
                      <a:lnTo>
                        <a:pt x="3584" y="1328"/>
                      </a:lnTo>
                      <a:lnTo>
                        <a:pt x="3584" y="1328"/>
                      </a:lnTo>
                      <a:lnTo>
                        <a:pt x="3582" y="1342"/>
                      </a:lnTo>
                      <a:lnTo>
                        <a:pt x="3577" y="1363"/>
                      </a:lnTo>
                      <a:lnTo>
                        <a:pt x="3572" y="1382"/>
                      </a:lnTo>
                      <a:lnTo>
                        <a:pt x="3570" y="1397"/>
                      </a:lnTo>
                      <a:lnTo>
                        <a:pt x="3570" y="1397"/>
                      </a:lnTo>
                      <a:lnTo>
                        <a:pt x="3574" y="1425"/>
                      </a:lnTo>
                      <a:lnTo>
                        <a:pt x="3584" y="1467"/>
                      </a:lnTo>
                      <a:lnTo>
                        <a:pt x="3596" y="1517"/>
                      </a:lnTo>
                      <a:lnTo>
                        <a:pt x="3612" y="1563"/>
                      </a:lnTo>
                      <a:lnTo>
                        <a:pt x="3612" y="1563"/>
                      </a:lnTo>
                      <a:lnTo>
                        <a:pt x="3619" y="1570"/>
                      </a:lnTo>
                      <a:lnTo>
                        <a:pt x="3626" y="1577"/>
                      </a:lnTo>
                      <a:lnTo>
                        <a:pt x="3631" y="1588"/>
                      </a:lnTo>
                      <a:lnTo>
                        <a:pt x="3633" y="1593"/>
                      </a:lnTo>
                      <a:lnTo>
                        <a:pt x="3633" y="1598"/>
                      </a:lnTo>
                      <a:lnTo>
                        <a:pt x="3633" y="1598"/>
                      </a:lnTo>
                      <a:lnTo>
                        <a:pt x="3631" y="1605"/>
                      </a:lnTo>
                      <a:lnTo>
                        <a:pt x="3627" y="1608"/>
                      </a:lnTo>
                      <a:lnTo>
                        <a:pt x="3624" y="1610"/>
                      </a:lnTo>
                      <a:lnTo>
                        <a:pt x="3619" y="1608"/>
                      </a:lnTo>
                      <a:lnTo>
                        <a:pt x="3607" y="1607"/>
                      </a:lnTo>
                      <a:lnTo>
                        <a:pt x="3598" y="1605"/>
                      </a:lnTo>
                      <a:lnTo>
                        <a:pt x="3598" y="1605"/>
                      </a:lnTo>
                      <a:lnTo>
                        <a:pt x="3598" y="1610"/>
                      </a:lnTo>
                      <a:lnTo>
                        <a:pt x="3600" y="1615"/>
                      </a:lnTo>
                      <a:lnTo>
                        <a:pt x="3605" y="1626"/>
                      </a:lnTo>
                      <a:lnTo>
                        <a:pt x="3610" y="1640"/>
                      </a:lnTo>
                      <a:lnTo>
                        <a:pt x="3612" y="1646"/>
                      </a:lnTo>
                      <a:lnTo>
                        <a:pt x="3612" y="1653"/>
                      </a:lnTo>
                      <a:lnTo>
                        <a:pt x="3612" y="1653"/>
                      </a:lnTo>
                      <a:lnTo>
                        <a:pt x="3610" y="1657"/>
                      </a:lnTo>
                      <a:lnTo>
                        <a:pt x="3608" y="1660"/>
                      </a:lnTo>
                      <a:lnTo>
                        <a:pt x="3601" y="1664"/>
                      </a:lnTo>
                      <a:lnTo>
                        <a:pt x="3595" y="1667"/>
                      </a:lnTo>
                      <a:lnTo>
                        <a:pt x="3593" y="1671"/>
                      </a:lnTo>
                      <a:lnTo>
                        <a:pt x="3591" y="1674"/>
                      </a:lnTo>
                      <a:lnTo>
                        <a:pt x="3591" y="1674"/>
                      </a:lnTo>
                      <a:lnTo>
                        <a:pt x="3591" y="1681"/>
                      </a:lnTo>
                      <a:lnTo>
                        <a:pt x="3593" y="1688"/>
                      </a:lnTo>
                      <a:lnTo>
                        <a:pt x="3598" y="1702"/>
                      </a:lnTo>
                      <a:lnTo>
                        <a:pt x="3603" y="1716"/>
                      </a:lnTo>
                      <a:lnTo>
                        <a:pt x="3605" y="1723"/>
                      </a:lnTo>
                      <a:lnTo>
                        <a:pt x="3605" y="1729"/>
                      </a:lnTo>
                      <a:lnTo>
                        <a:pt x="3605" y="1729"/>
                      </a:lnTo>
                      <a:lnTo>
                        <a:pt x="3603" y="1733"/>
                      </a:lnTo>
                      <a:lnTo>
                        <a:pt x="3601" y="1736"/>
                      </a:lnTo>
                      <a:lnTo>
                        <a:pt x="3595" y="1736"/>
                      </a:lnTo>
                      <a:lnTo>
                        <a:pt x="3591" y="1738"/>
                      </a:lnTo>
                      <a:lnTo>
                        <a:pt x="3588" y="1740"/>
                      </a:lnTo>
                      <a:lnTo>
                        <a:pt x="3586" y="1743"/>
                      </a:lnTo>
                      <a:lnTo>
                        <a:pt x="3584" y="1750"/>
                      </a:lnTo>
                      <a:lnTo>
                        <a:pt x="3584" y="1750"/>
                      </a:lnTo>
                      <a:lnTo>
                        <a:pt x="3586" y="1757"/>
                      </a:lnTo>
                      <a:lnTo>
                        <a:pt x="3588" y="1764"/>
                      </a:lnTo>
                      <a:lnTo>
                        <a:pt x="3595" y="1785"/>
                      </a:lnTo>
                      <a:lnTo>
                        <a:pt x="3601" y="1804"/>
                      </a:lnTo>
                      <a:lnTo>
                        <a:pt x="3603" y="1812"/>
                      </a:lnTo>
                      <a:lnTo>
                        <a:pt x="3605" y="1819"/>
                      </a:lnTo>
                      <a:lnTo>
                        <a:pt x="3605" y="1819"/>
                      </a:lnTo>
                      <a:lnTo>
                        <a:pt x="3603" y="1814"/>
                      </a:lnTo>
                      <a:lnTo>
                        <a:pt x="3600" y="1812"/>
                      </a:lnTo>
                      <a:lnTo>
                        <a:pt x="3596" y="1811"/>
                      </a:lnTo>
                      <a:lnTo>
                        <a:pt x="3589" y="1811"/>
                      </a:lnTo>
                      <a:lnTo>
                        <a:pt x="3570" y="1812"/>
                      </a:lnTo>
                      <a:lnTo>
                        <a:pt x="3570" y="1812"/>
                      </a:lnTo>
                      <a:lnTo>
                        <a:pt x="3576" y="1838"/>
                      </a:lnTo>
                      <a:lnTo>
                        <a:pt x="3581" y="1857"/>
                      </a:lnTo>
                      <a:lnTo>
                        <a:pt x="3582" y="1871"/>
                      </a:lnTo>
                      <a:lnTo>
                        <a:pt x="3584" y="1882"/>
                      </a:lnTo>
                      <a:lnTo>
                        <a:pt x="3584" y="1882"/>
                      </a:lnTo>
                      <a:lnTo>
                        <a:pt x="3584" y="1880"/>
                      </a:lnTo>
                      <a:lnTo>
                        <a:pt x="3582" y="1878"/>
                      </a:lnTo>
                      <a:lnTo>
                        <a:pt x="3576" y="1875"/>
                      </a:lnTo>
                      <a:lnTo>
                        <a:pt x="3565" y="1873"/>
                      </a:lnTo>
                      <a:lnTo>
                        <a:pt x="3555" y="1871"/>
                      </a:lnTo>
                      <a:lnTo>
                        <a:pt x="3529" y="1871"/>
                      </a:lnTo>
                      <a:lnTo>
                        <a:pt x="3517" y="1870"/>
                      </a:lnTo>
                      <a:lnTo>
                        <a:pt x="3508" y="1868"/>
                      </a:lnTo>
                      <a:lnTo>
                        <a:pt x="3508" y="1868"/>
                      </a:lnTo>
                      <a:lnTo>
                        <a:pt x="3520" y="1902"/>
                      </a:lnTo>
                      <a:lnTo>
                        <a:pt x="3534" y="1937"/>
                      </a:lnTo>
                      <a:lnTo>
                        <a:pt x="3544" y="1970"/>
                      </a:lnTo>
                      <a:lnTo>
                        <a:pt x="3548" y="1982"/>
                      </a:lnTo>
                      <a:lnTo>
                        <a:pt x="3550" y="1992"/>
                      </a:lnTo>
                      <a:lnTo>
                        <a:pt x="3550" y="1992"/>
                      </a:lnTo>
                      <a:lnTo>
                        <a:pt x="3548" y="1999"/>
                      </a:lnTo>
                      <a:lnTo>
                        <a:pt x="3544" y="2010"/>
                      </a:lnTo>
                      <a:lnTo>
                        <a:pt x="3529" y="2037"/>
                      </a:lnTo>
                      <a:lnTo>
                        <a:pt x="3484" y="2115"/>
                      </a:lnTo>
                      <a:lnTo>
                        <a:pt x="3460" y="2162"/>
                      </a:lnTo>
                      <a:lnTo>
                        <a:pt x="3449" y="2186"/>
                      </a:lnTo>
                      <a:lnTo>
                        <a:pt x="3439" y="2209"/>
                      </a:lnTo>
                      <a:lnTo>
                        <a:pt x="3430" y="2233"/>
                      </a:lnTo>
                      <a:lnTo>
                        <a:pt x="3423" y="2255"/>
                      </a:lnTo>
                      <a:lnTo>
                        <a:pt x="3420" y="2276"/>
                      </a:lnTo>
                      <a:lnTo>
                        <a:pt x="3418" y="2297"/>
                      </a:lnTo>
                      <a:lnTo>
                        <a:pt x="3418" y="2297"/>
                      </a:lnTo>
                      <a:lnTo>
                        <a:pt x="3416" y="2321"/>
                      </a:lnTo>
                      <a:lnTo>
                        <a:pt x="3415" y="2356"/>
                      </a:lnTo>
                      <a:lnTo>
                        <a:pt x="3404" y="2435"/>
                      </a:lnTo>
                      <a:lnTo>
                        <a:pt x="3404" y="2435"/>
                      </a:lnTo>
                      <a:lnTo>
                        <a:pt x="3401" y="2428"/>
                      </a:lnTo>
                      <a:lnTo>
                        <a:pt x="3397" y="2421"/>
                      </a:lnTo>
                      <a:lnTo>
                        <a:pt x="3392" y="2416"/>
                      </a:lnTo>
                      <a:lnTo>
                        <a:pt x="3389" y="2414"/>
                      </a:lnTo>
                      <a:lnTo>
                        <a:pt x="3384" y="2414"/>
                      </a:lnTo>
                      <a:lnTo>
                        <a:pt x="3384" y="2414"/>
                      </a:lnTo>
                      <a:lnTo>
                        <a:pt x="3373" y="2416"/>
                      </a:lnTo>
                      <a:lnTo>
                        <a:pt x="3370" y="2418"/>
                      </a:lnTo>
                      <a:lnTo>
                        <a:pt x="3370" y="2419"/>
                      </a:lnTo>
                      <a:lnTo>
                        <a:pt x="3370" y="2421"/>
                      </a:lnTo>
                      <a:lnTo>
                        <a:pt x="3370" y="2421"/>
                      </a:lnTo>
                      <a:lnTo>
                        <a:pt x="3368" y="2442"/>
                      </a:lnTo>
                      <a:lnTo>
                        <a:pt x="3366" y="2461"/>
                      </a:lnTo>
                      <a:lnTo>
                        <a:pt x="3361" y="2480"/>
                      </a:lnTo>
                      <a:lnTo>
                        <a:pt x="3356" y="2497"/>
                      </a:lnTo>
                      <a:lnTo>
                        <a:pt x="3356" y="2497"/>
                      </a:lnTo>
                      <a:lnTo>
                        <a:pt x="3354" y="2494"/>
                      </a:lnTo>
                      <a:lnTo>
                        <a:pt x="3352" y="2490"/>
                      </a:lnTo>
                      <a:lnTo>
                        <a:pt x="3352" y="2483"/>
                      </a:lnTo>
                      <a:lnTo>
                        <a:pt x="3351" y="2482"/>
                      </a:lnTo>
                      <a:lnTo>
                        <a:pt x="3349" y="2478"/>
                      </a:lnTo>
                      <a:lnTo>
                        <a:pt x="3345" y="2477"/>
                      </a:lnTo>
                      <a:lnTo>
                        <a:pt x="3342" y="2477"/>
                      </a:lnTo>
                      <a:lnTo>
                        <a:pt x="3342" y="2477"/>
                      </a:lnTo>
                      <a:lnTo>
                        <a:pt x="3332" y="2478"/>
                      </a:lnTo>
                      <a:lnTo>
                        <a:pt x="3328" y="2480"/>
                      </a:lnTo>
                      <a:lnTo>
                        <a:pt x="3328" y="2482"/>
                      </a:lnTo>
                      <a:lnTo>
                        <a:pt x="3328" y="2483"/>
                      </a:lnTo>
                      <a:lnTo>
                        <a:pt x="3328" y="2483"/>
                      </a:lnTo>
                      <a:lnTo>
                        <a:pt x="3328" y="2513"/>
                      </a:lnTo>
                      <a:lnTo>
                        <a:pt x="3325" y="2527"/>
                      </a:lnTo>
                      <a:lnTo>
                        <a:pt x="3321" y="2539"/>
                      </a:lnTo>
                      <a:lnTo>
                        <a:pt x="3321" y="2539"/>
                      </a:lnTo>
                      <a:lnTo>
                        <a:pt x="3306" y="2535"/>
                      </a:lnTo>
                      <a:lnTo>
                        <a:pt x="3300" y="2535"/>
                      </a:lnTo>
                      <a:lnTo>
                        <a:pt x="3297" y="2537"/>
                      </a:lnTo>
                      <a:lnTo>
                        <a:pt x="3295" y="2539"/>
                      </a:lnTo>
                      <a:lnTo>
                        <a:pt x="3294" y="2541"/>
                      </a:lnTo>
                      <a:lnTo>
                        <a:pt x="3294" y="2546"/>
                      </a:lnTo>
                      <a:lnTo>
                        <a:pt x="3294" y="2546"/>
                      </a:lnTo>
                      <a:lnTo>
                        <a:pt x="3288" y="2532"/>
                      </a:lnTo>
                      <a:lnTo>
                        <a:pt x="3285" y="2518"/>
                      </a:lnTo>
                      <a:lnTo>
                        <a:pt x="3283" y="2506"/>
                      </a:lnTo>
                      <a:lnTo>
                        <a:pt x="3285" y="2492"/>
                      </a:lnTo>
                      <a:lnTo>
                        <a:pt x="3285" y="2468"/>
                      </a:lnTo>
                      <a:lnTo>
                        <a:pt x="3283" y="2458"/>
                      </a:lnTo>
                      <a:lnTo>
                        <a:pt x="3280" y="2449"/>
                      </a:lnTo>
                      <a:lnTo>
                        <a:pt x="3280" y="2449"/>
                      </a:lnTo>
                      <a:lnTo>
                        <a:pt x="3254" y="2471"/>
                      </a:lnTo>
                      <a:lnTo>
                        <a:pt x="3233" y="2494"/>
                      </a:lnTo>
                      <a:lnTo>
                        <a:pt x="3217" y="2516"/>
                      </a:lnTo>
                      <a:lnTo>
                        <a:pt x="3207" y="2539"/>
                      </a:lnTo>
                      <a:lnTo>
                        <a:pt x="3198" y="2563"/>
                      </a:lnTo>
                      <a:lnTo>
                        <a:pt x="3193" y="2586"/>
                      </a:lnTo>
                      <a:lnTo>
                        <a:pt x="3190" y="2610"/>
                      </a:lnTo>
                      <a:lnTo>
                        <a:pt x="3190" y="2636"/>
                      </a:lnTo>
                      <a:lnTo>
                        <a:pt x="3190" y="2719"/>
                      </a:lnTo>
                      <a:lnTo>
                        <a:pt x="3190" y="2719"/>
                      </a:lnTo>
                      <a:lnTo>
                        <a:pt x="3171" y="2717"/>
                      </a:lnTo>
                      <a:lnTo>
                        <a:pt x="3150" y="2717"/>
                      </a:lnTo>
                      <a:lnTo>
                        <a:pt x="3131" y="2720"/>
                      </a:lnTo>
                      <a:lnTo>
                        <a:pt x="3110" y="2724"/>
                      </a:lnTo>
                      <a:lnTo>
                        <a:pt x="3091" y="2729"/>
                      </a:lnTo>
                      <a:lnTo>
                        <a:pt x="3070" y="2736"/>
                      </a:lnTo>
                      <a:lnTo>
                        <a:pt x="3032" y="2752"/>
                      </a:lnTo>
                      <a:lnTo>
                        <a:pt x="2993" y="2771"/>
                      </a:lnTo>
                      <a:lnTo>
                        <a:pt x="2953" y="2793"/>
                      </a:lnTo>
                      <a:lnTo>
                        <a:pt x="2878" y="2836"/>
                      </a:lnTo>
                      <a:lnTo>
                        <a:pt x="2878" y="2836"/>
                      </a:lnTo>
                      <a:lnTo>
                        <a:pt x="2870" y="2841"/>
                      </a:lnTo>
                      <a:lnTo>
                        <a:pt x="2861" y="2848"/>
                      </a:lnTo>
                      <a:lnTo>
                        <a:pt x="2854" y="2857"/>
                      </a:lnTo>
                      <a:lnTo>
                        <a:pt x="2851" y="2864"/>
                      </a:lnTo>
                      <a:lnTo>
                        <a:pt x="2842" y="2881"/>
                      </a:lnTo>
                      <a:lnTo>
                        <a:pt x="2837" y="2899"/>
                      </a:lnTo>
                      <a:lnTo>
                        <a:pt x="2837" y="2899"/>
                      </a:lnTo>
                      <a:lnTo>
                        <a:pt x="2833" y="2888"/>
                      </a:lnTo>
                      <a:lnTo>
                        <a:pt x="2832" y="2878"/>
                      </a:lnTo>
                      <a:lnTo>
                        <a:pt x="2830" y="2864"/>
                      </a:lnTo>
                      <a:lnTo>
                        <a:pt x="2830" y="2864"/>
                      </a:lnTo>
                      <a:lnTo>
                        <a:pt x="2807" y="2880"/>
                      </a:lnTo>
                      <a:lnTo>
                        <a:pt x="2787" y="2897"/>
                      </a:lnTo>
                      <a:lnTo>
                        <a:pt x="2749" y="2930"/>
                      </a:lnTo>
                      <a:lnTo>
                        <a:pt x="2730" y="2947"/>
                      </a:lnTo>
                      <a:lnTo>
                        <a:pt x="2711" y="2961"/>
                      </a:lnTo>
                      <a:lnTo>
                        <a:pt x="2692" y="2973"/>
                      </a:lnTo>
                      <a:lnTo>
                        <a:pt x="2671" y="2982"/>
                      </a:lnTo>
                      <a:lnTo>
                        <a:pt x="2671" y="2982"/>
                      </a:lnTo>
                      <a:lnTo>
                        <a:pt x="2678" y="2963"/>
                      </a:lnTo>
                      <a:lnTo>
                        <a:pt x="2685" y="2942"/>
                      </a:lnTo>
                      <a:lnTo>
                        <a:pt x="2697" y="2902"/>
                      </a:lnTo>
                      <a:lnTo>
                        <a:pt x="2704" y="2867"/>
                      </a:lnTo>
                      <a:lnTo>
                        <a:pt x="2705" y="2843"/>
                      </a:lnTo>
                      <a:lnTo>
                        <a:pt x="2705" y="2843"/>
                      </a:lnTo>
                      <a:lnTo>
                        <a:pt x="2704" y="2831"/>
                      </a:lnTo>
                      <a:lnTo>
                        <a:pt x="2702" y="2819"/>
                      </a:lnTo>
                      <a:lnTo>
                        <a:pt x="2700" y="2807"/>
                      </a:lnTo>
                      <a:lnTo>
                        <a:pt x="2699" y="2795"/>
                      </a:lnTo>
                      <a:lnTo>
                        <a:pt x="2699" y="2795"/>
                      </a:lnTo>
                      <a:lnTo>
                        <a:pt x="2655" y="2824"/>
                      </a:lnTo>
                      <a:lnTo>
                        <a:pt x="2612" y="2855"/>
                      </a:lnTo>
                      <a:lnTo>
                        <a:pt x="2572" y="2888"/>
                      </a:lnTo>
                      <a:lnTo>
                        <a:pt x="2536" y="2921"/>
                      </a:lnTo>
                      <a:lnTo>
                        <a:pt x="2520" y="2938"/>
                      </a:lnTo>
                      <a:lnTo>
                        <a:pt x="2505" y="2956"/>
                      </a:lnTo>
                      <a:lnTo>
                        <a:pt x="2493" y="2973"/>
                      </a:lnTo>
                      <a:lnTo>
                        <a:pt x="2481" y="2988"/>
                      </a:lnTo>
                      <a:lnTo>
                        <a:pt x="2472" y="3006"/>
                      </a:lnTo>
                      <a:lnTo>
                        <a:pt x="2463" y="3023"/>
                      </a:lnTo>
                      <a:lnTo>
                        <a:pt x="2458" y="3040"/>
                      </a:lnTo>
                      <a:lnTo>
                        <a:pt x="2456" y="3058"/>
                      </a:lnTo>
                      <a:lnTo>
                        <a:pt x="2456" y="3058"/>
                      </a:lnTo>
                      <a:lnTo>
                        <a:pt x="2448" y="3044"/>
                      </a:lnTo>
                      <a:lnTo>
                        <a:pt x="2437" y="3030"/>
                      </a:lnTo>
                      <a:lnTo>
                        <a:pt x="2425" y="3020"/>
                      </a:lnTo>
                      <a:lnTo>
                        <a:pt x="2415" y="3011"/>
                      </a:lnTo>
                      <a:lnTo>
                        <a:pt x="2403" y="3004"/>
                      </a:lnTo>
                      <a:lnTo>
                        <a:pt x="2391" y="2997"/>
                      </a:lnTo>
                      <a:lnTo>
                        <a:pt x="2379" y="2994"/>
                      </a:lnTo>
                      <a:lnTo>
                        <a:pt x="2368" y="2988"/>
                      </a:lnTo>
                      <a:lnTo>
                        <a:pt x="2344" y="2985"/>
                      </a:lnTo>
                      <a:lnTo>
                        <a:pt x="2321" y="2985"/>
                      </a:lnTo>
                      <a:lnTo>
                        <a:pt x="2301" y="2987"/>
                      </a:lnTo>
                      <a:lnTo>
                        <a:pt x="2283" y="2988"/>
                      </a:lnTo>
                      <a:lnTo>
                        <a:pt x="2283" y="2988"/>
                      </a:lnTo>
                      <a:lnTo>
                        <a:pt x="2247" y="2968"/>
                      </a:lnTo>
                      <a:lnTo>
                        <a:pt x="2233" y="2963"/>
                      </a:lnTo>
                      <a:lnTo>
                        <a:pt x="2223" y="2957"/>
                      </a:lnTo>
                      <a:lnTo>
                        <a:pt x="2212" y="2956"/>
                      </a:lnTo>
                      <a:lnTo>
                        <a:pt x="2202" y="2954"/>
                      </a:lnTo>
                      <a:lnTo>
                        <a:pt x="2173" y="2954"/>
                      </a:lnTo>
                      <a:lnTo>
                        <a:pt x="2173" y="2954"/>
                      </a:lnTo>
                      <a:lnTo>
                        <a:pt x="2157" y="2956"/>
                      </a:lnTo>
                      <a:lnTo>
                        <a:pt x="2138" y="2961"/>
                      </a:lnTo>
                      <a:lnTo>
                        <a:pt x="2116" y="2966"/>
                      </a:lnTo>
                      <a:lnTo>
                        <a:pt x="2097" y="2968"/>
                      </a:lnTo>
                      <a:lnTo>
                        <a:pt x="2097" y="2968"/>
                      </a:lnTo>
                      <a:lnTo>
                        <a:pt x="2083" y="2966"/>
                      </a:lnTo>
                      <a:lnTo>
                        <a:pt x="2065" y="2961"/>
                      </a:lnTo>
                      <a:lnTo>
                        <a:pt x="2045" y="2956"/>
                      </a:lnTo>
                      <a:lnTo>
                        <a:pt x="2027" y="2954"/>
                      </a:lnTo>
                      <a:lnTo>
                        <a:pt x="2027" y="2954"/>
                      </a:lnTo>
                      <a:lnTo>
                        <a:pt x="2014" y="2954"/>
                      </a:lnTo>
                      <a:lnTo>
                        <a:pt x="2000" y="2956"/>
                      </a:lnTo>
                      <a:lnTo>
                        <a:pt x="1989" y="2959"/>
                      </a:lnTo>
                      <a:lnTo>
                        <a:pt x="1977" y="2963"/>
                      </a:lnTo>
                      <a:lnTo>
                        <a:pt x="1951" y="2975"/>
                      </a:lnTo>
                      <a:lnTo>
                        <a:pt x="1917" y="2988"/>
                      </a:lnTo>
                      <a:lnTo>
                        <a:pt x="1917" y="2988"/>
                      </a:lnTo>
                      <a:lnTo>
                        <a:pt x="1892" y="2985"/>
                      </a:lnTo>
                      <a:lnTo>
                        <a:pt x="1868" y="2985"/>
                      </a:lnTo>
                      <a:lnTo>
                        <a:pt x="1844" y="2988"/>
                      </a:lnTo>
                      <a:lnTo>
                        <a:pt x="1820" y="2994"/>
                      </a:lnTo>
                      <a:lnTo>
                        <a:pt x="1797" y="3004"/>
                      </a:lnTo>
                      <a:lnTo>
                        <a:pt x="1787" y="3011"/>
                      </a:lnTo>
                      <a:lnTo>
                        <a:pt x="1777" y="3018"/>
                      </a:lnTo>
                      <a:lnTo>
                        <a:pt x="1768" y="3027"/>
                      </a:lnTo>
                      <a:lnTo>
                        <a:pt x="1759" y="3037"/>
                      </a:lnTo>
                      <a:lnTo>
                        <a:pt x="1751" y="3047"/>
                      </a:lnTo>
                      <a:lnTo>
                        <a:pt x="1744" y="3058"/>
                      </a:lnTo>
                      <a:lnTo>
                        <a:pt x="1744" y="3058"/>
                      </a:lnTo>
                      <a:lnTo>
                        <a:pt x="1740" y="3037"/>
                      </a:lnTo>
                      <a:lnTo>
                        <a:pt x="1732" y="3016"/>
                      </a:lnTo>
                      <a:lnTo>
                        <a:pt x="1721" y="2997"/>
                      </a:lnTo>
                      <a:lnTo>
                        <a:pt x="1709" y="2976"/>
                      </a:lnTo>
                      <a:lnTo>
                        <a:pt x="1693" y="2957"/>
                      </a:lnTo>
                      <a:lnTo>
                        <a:pt x="1678" y="2938"/>
                      </a:lnTo>
                      <a:lnTo>
                        <a:pt x="1659" y="2919"/>
                      </a:lnTo>
                      <a:lnTo>
                        <a:pt x="1642" y="2902"/>
                      </a:lnTo>
                      <a:lnTo>
                        <a:pt x="1602" y="2869"/>
                      </a:lnTo>
                      <a:lnTo>
                        <a:pt x="1564" y="2838"/>
                      </a:lnTo>
                      <a:lnTo>
                        <a:pt x="1529" y="2810"/>
                      </a:lnTo>
                      <a:lnTo>
                        <a:pt x="1501" y="2788"/>
                      </a:lnTo>
                      <a:lnTo>
                        <a:pt x="1501" y="2905"/>
                      </a:lnTo>
                      <a:lnTo>
                        <a:pt x="1501" y="2905"/>
                      </a:lnTo>
                      <a:lnTo>
                        <a:pt x="1503" y="2912"/>
                      </a:lnTo>
                      <a:lnTo>
                        <a:pt x="1505" y="2919"/>
                      </a:lnTo>
                      <a:lnTo>
                        <a:pt x="1514" y="2937"/>
                      </a:lnTo>
                      <a:lnTo>
                        <a:pt x="1526" y="2957"/>
                      </a:lnTo>
                      <a:lnTo>
                        <a:pt x="1536" y="2975"/>
                      </a:lnTo>
                      <a:lnTo>
                        <a:pt x="1536" y="2975"/>
                      </a:lnTo>
                      <a:lnTo>
                        <a:pt x="1526" y="2975"/>
                      </a:lnTo>
                      <a:lnTo>
                        <a:pt x="1514" y="2973"/>
                      </a:lnTo>
                      <a:lnTo>
                        <a:pt x="1501" y="2968"/>
                      </a:lnTo>
                      <a:lnTo>
                        <a:pt x="1489" y="2961"/>
                      </a:lnTo>
                      <a:lnTo>
                        <a:pt x="1465" y="2943"/>
                      </a:lnTo>
                      <a:lnTo>
                        <a:pt x="1441" y="2923"/>
                      </a:lnTo>
                      <a:lnTo>
                        <a:pt x="1417" y="2902"/>
                      </a:lnTo>
                      <a:lnTo>
                        <a:pt x="1398" y="2883"/>
                      </a:lnTo>
                      <a:lnTo>
                        <a:pt x="1380" y="2866"/>
                      </a:lnTo>
                      <a:lnTo>
                        <a:pt x="1370" y="2857"/>
                      </a:lnTo>
                      <a:lnTo>
                        <a:pt x="1370" y="2857"/>
                      </a:lnTo>
                      <a:lnTo>
                        <a:pt x="1370" y="2871"/>
                      </a:lnTo>
                      <a:lnTo>
                        <a:pt x="1367" y="2878"/>
                      </a:lnTo>
                      <a:lnTo>
                        <a:pt x="1363" y="2885"/>
                      </a:lnTo>
                      <a:lnTo>
                        <a:pt x="1363" y="2885"/>
                      </a:lnTo>
                      <a:lnTo>
                        <a:pt x="1346" y="2867"/>
                      </a:lnTo>
                      <a:lnTo>
                        <a:pt x="1329" y="2852"/>
                      </a:lnTo>
                      <a:lnTo>
                        <a:pt x="1311" y="2836"/>
                      </a:lnTo>
                      <a:lnTo>
                        <a:pt x="1294" y="2822"/>
                      </a:lnTo>
                      <a:lnTo>
                        <a:pt x="1258" y="2798"/>
                      </a:lnTo>
                      <a:lnTo>
                        <a:pt x="1221" y="2777"/>
                      </a:lnTo>
                      <a:lnTo>
                        <a:pt x="1185" y="2760"/>
                      </a:lnTo>
                      <a:lnTo>
                        <a:pt x="1149" y="2746"/>
                      </a:lnTo>
                      <a:lnTo>
                        <a:pt x="1079" y="2719"/>
                      </a:lnTo>
                      <a:lnTo>
                        <a:pt x="1079" y="2719"/>
                      </a:lnTo>
                      <a:lnTo>
                        <a:pt x="1071" y="2717"/>
                      </a:lnTo>
                      <a:lnTo>
                        <a:pt x="1062" y="2715"/>
                      </a:lnTo>
                      <a:lnTo>
                        <a:pt x="1045" y="2715"/>
                      </a:lnTo>
                      <a:lnTo>
                        <a:pt x="1028" y="2717"/>
                      </a:lnTo>
                      <a:lnTo>
                        <a:pt x="1010" y="2719"/>
                      </a:lnTo>
                      <a:lnTo>
                        <a:pt x="1010" y="2580"/>
                      </a:lnTo>
                      <a:lnTo>
                        <a:pt x="1010" y="2580"/>
                      </a:lnTo>
                      <a:lnTo>
                        <a:pt x="1008" y="2575"/>
                      </a:lnTo>
                      <a:lnTo>
                        <a:pt x="1007" y="2566"/>
                      </a:lnTo>
                      <a:lnTo>
                        <a:pt x="996" y="2549"/>
                      </a:lnTo>
                      <a:lnTo>
                        <a:pt x="983" y="2528"/>
                      </a:lnTo>
                      <a:lnTo>
                        <a:pt x="967" y="2506"/>
                      </a:lnTo>
                      <a:lnTo>
                        <a:pt x="948" y="2487"/>
                      </a:lnTo>
                      <a:lnTo>
                        <a:pt x="931" y="2468"/>
                      </a:lnTo>
                      <a:lnTo>
                        <a:pt x="917" y="2456"/>
                      </a:lnTo>
                      <a:lnTo>
                        <a:pt x="906" y="2449"/>
                      </a:lnTo>
                      <a:lnTo>
                        <a:pt x="906" y="2449"/>
                      </a:lnTo>
                      <a:lnTo>
                        <a:pt x="910" y="2477"/>
                      </a:lnTo>
                      <a:lnTo>
                        <a:pt x="912" y="2504"/>
                      </a:lnTo>
                      <a:lnTo>
                        <a:pt x="910" y="2532"/>
                      </a:lnTo>
                      <a:lnTo>
                        <a:pt x="906" y="2560"/>
                      </a:lnTo>
                      <a:lnTo>
                        <a:pt x="906" y="2560"/>
                      </a:lnTo>
                      <a:lnTo>
                        <a:pt x="903" y="2554"/>
                      </a:lnTo>
                      <a:lnTo>
                        <a:pt x="900" y="2551"/>
                      </a:lnTo>
                      <a:lnTo>
                        <a:pt x="893" y="2546"/>
                      </a:lnTo>
                      <a:lnTo>
                        <a:pt x="886" y="2542"/>
                      </a:lnTo>
                      <a:lnTo>
                        <a:pt x="879" y="2539"/>
                      </a:lnTo>
                      <a:lnTo>
                        <a:pt x="879" y="2539"/>
                      </a:lnTo>
                      <a:lnTo>
                        <a:pt x="877" y="2522"/>
                      </a:lnTo>
                      <a:lnTo>
                        <a:pt x="875" y="2504"/>
                      </a:lnTo>
                      <a:lnTo>
                        <a:pt x="874" y="2487"/>
                      </a:lnTo>
                      <a:lnTo>
                        <a:pt x="872" y="2470"/>
                      </a:lnTo>
                      <a:lnTo>
                        <a:pt x="872" y="2470"/>
                      </a:lnTo>
                      <a:lnTo>
                        <a:pt x="863" y="2477"/>
                      </a:lnTo>
                      <a:lnTo>
                        <a:pt x="856" y="2483"/>
                      </a:lnTo>
                      <a:lnTo>
                        <a:pt x="844" y="2497"/>
                      </a:lnTo>
                      <a:lnTo>
                        <a:pt x="844" y="2497"/>
                      </a:lnTo>
                      <a:lnTo>
                        <a:pt x="841" y="2477"/>
                      </a:lnTo>
                      <a:lnTo>
                        <a:pt x="837" y="2456"/>
                      </a:lnTo>
                      <a:lnTo>
                        <a:pt x="834" y="2435"/>
                      </a:lnTo>
                      <a:lnTo>
                        <a:pt x="830" y="2414"/>
                      </a:lnTo>
                      <a:lnTo>
                        <a:pt x="830" y="2414"/>
                      </a:lnTo>
                      <a:lnTo>
                        <a:pt x="823" y="2416"/>
                      </a:lnTo>
                      <a:lnTo>
                        <a:pt x="816" y="2418"/>
                      </a:lnTo>
                      <a:lnTo>
                        <a:pt x="810" y="2423"/>
                      </a:lnTo>
                      <a:lnTo>
                        <a:pt x="803" y="2428"/>
                      </a:lnTo>
                      <a:lnTo>
                        <a:pt x="803" y="2428"/>
                      </a:lnTo>
                      <a:lnTo>
                        <a:pt x="796" y="2385"/>
                      </a:lnTo>
                      <a:lnTo>
                        <a:pt x="789" y="2338"/>
                      </a:lnTo>
                      <a:lnTo>
                        <a:pt x="775" y="2255"/>
                      </a:lnTo>
                      <a:lnTo>
                        <a:pt x="775" y="2255"/>
                      </a:lnTo>
                      <a:lnTo>
                        <a:pt x="771" y="2238"/>
                      </a:lnTo>
                      <a:lnTo>
                        <a:pt x="766" y="2219"/>
                      </a:lnTo>
                      <a:lnTo>
                        <a:pt x="758" y="2200"/>
                      </a:lnTo>
                      <a:lnTo>
                        <a:pt x="749" y="2179"/>
                      </a:lnTo>
                      <a:lnTo>
                        <a:pt x="730" y="2138"/>
                      </a:lnTo>
                      <a:lnTo>
                        <a:pt x="707" y="2098"/>
                      </a:lnTo>
                      <a:lnTo>
                        <a:pt x="668" y="2029"/>
                      </a:lnTo>
                      <a:lnTo>
                        <a:pt x="656" y="2006"/>
                      </a:lnTo>
                      <a:lnTo>
                        <a:pt x="652" y="1998"/>
                      </a:lnTo>
                      <a:lnTo>
                        <a:pt x="650" y="1992"/>
                      </a:lnTo>
                      <a:lnTo>
                        <a:pt x="650" y="1992"/>
                      </a:lnTo>
                      <a:lnTo>
                        <a:pt x="652" y="1984"/>
                      </a:lnTo>
                      <a:lnTo>
                        <a:pt x="656" y="1972"/>
                      </a:lnTo>
                      <a:lnTo>
                        <a:pt x="666" y="1940"/>
                      </a:lnTo>
                      <a:lnTo>
                        <a:pt x="680" y="1904"/>
                      </a:lnTo>
                      <a:lnTo>
                        <a:pt x="692" y="1868"/>
                      </a:lnTo>
                      <a:lnTo>
                        <a:pt x="630" y="1889"/>
                      </a:lnTo>
                      <a:lnTo>
                        <a:pt x="630" y="1889"/>
                      </a:lnTo>
                      <a:lnTo>
                        <a:pt x="626" y="1878"/>
                      </a:lnTo>
                      <a:lnTo>
                        <a:pt x="624" y="1866"/>
                      </a:lnTo>
                      <a:lnTo>
                        <a:pt x="626" y="1856"/>
                      </a:lnTo>
                      <a:lnTo>
                        <a:pt x="628" y="1845"/>
                      </a:lnTo>
                      <a:lnTo>
                        <a:pt x="633" y="1826"/>
                      </a:lnTo>
                      <a:lnTo>
                        <a:pt x="637" y="1819"/>
                      </a:lnTo>
                      <a:lnTo>
                        <a:pt x="637" y="1812"/>
                      </a:lnTo>
                      <a:lnTo>
                        <a:pt x="637" y="1812"/>
                      </a:lnTo>
                      <a:lnTo>
                        <a:pt x="630" y="1814"/>
                      </a:lnTo>
                      <a:lnTo>
                        <a:pt x="623" y="1816"/>
                      </a:lnTo>
                      <a:lnTo>
                        <a:pt x="616" y="1821"/>
                      </a:lnTo>
                      <a:lnTo>
                        <a:pt x="609" y="1826"/>
                      </a:lnTo>
                      <a:lnTo>
                        <a:pt x="609" y="1826"/>
                      </a:lnTo>
                      <a:lnTo>
                        <a:pt x="611" y="1807"/>
                      </a:lnTo>
                      <a:lnTo>
                        <a:pt x="612" y="1788"/>
                      </a:lnTo>
                      <a:lnTo>
                        <a:pt x="614" y="1773"/>
                      </a:lnTo>
                      <a:lnTo>
                        <a:pt x="616" y="1757"/>
                      </a:lnTo>
                      <a:lnTo>
                        <a:pt x="616" y="1757"/>
                      </a:lnTo>
                      <a:lnTo>
                        <a:pt x="614" y="1754"/>
                      </a:lnTo>
                      <a:lnTo>
                        <a:pt x="612" y="1750"/>
                      </a:lnTo>
                      <a:lnTo>
                        <a:pt x="605" y="1747"/>
                      </a:lnTo>
                      <a:lnTo>
                        <a:pt x="599" y="1743"/>
                      </a:lnTo>
                      <a:lnTo>
                        <a:pt x="597" y="1740"/>
                      </a:lnTo>
                      <a:lnTo>
                        <a:pt x="595" y="1736"/>
                      </a:lnTo>
                      <a:lnTo>
                        <a:pt x="595" y="1736"/>
                      </a:lnTo>
                      <a:lnTo>
                        <a:pt x="595" y="1729"/>
                      </a:lnTo>
                      <a:lnTo>
                        <a:pt x="597" y="1723"/>
                      </a:lnTo>
                      <a:lnTo>
                        <a:pt x="602" y="1709"/>
                      </a:lnTo>
                      <a:lnTo>
                        <a:pt x="607" y="1695"/>
                      </a:lnTo>
                      <a:lnTo>
                        <a:pt x="609" y="1688"/>
                      </a:lnTo>
                      <a:lnTo>
                        <a:pt x="609" y="1681"/>
                      </a:lnTo>
                      <a:lnTo>
                        <a:pt x="609" y="1681"/>
                      </a:lnTo>
                      <a:lnTo>
                        <a:pt x="607" y="1676"/>
                      </a:lnTo>
                      <a:lnTo>
                        <a:pt x="605" y="1672"/>
                      </a:lnTo>
                      <a:lnTo>
                        <a:pt x="599" y="1667"/>
                      </a:lnTo>
                      <a:lnTo>
                        <a:pt x="592" y="1664"/>
                      </a:lnTo>
                      <a:lnTo>
                        <a:pt x="590" y="1662"/>
                      </a:lnTo>
                      <a:lnTo>
                        <a:pt x="588" y="1660"/>
                      </a:lnTo>
                      <a:lnTo>
                        <a:pt x="588" y="1660"/>
                      </a:lnTo>
                      <a:lnTo>
                        <a:pt x="590" y="1646"/>
                      </a:lnTo>
                      <a:lnTo>
                        <a:pt x="593" y="1634"/>
                      </a:lnTo>
                      <a:lnTo>
                        <a:pt x="597" y="1622"/>
                      </a:lnTo>
                      <a:lnTo>
                        <a:pt x="602" y="1605"/>
                      </a:lnTo>
                      <a:lnTo>
                        <a:pt x="602" y="1605"/>
                      </a:lnTo>
                      <a:lnTo>
                        <a:pt x="592" y="1607"/>
                      </a:lnTo>
                      <a:lnTo>
                        <a:pt x="583" y="1607"/>
                      </a:lnTo>
                      <a:lnTo>
                        <a:pt x="574" y="1608"/>
                      </a:lnTo>
                      <a:lnTo>
                        <a:pt x="571" y="1607"/>
                      </a:lnTo>
                      <a:lnTo>
                        <a:pt x="567" y="1605"/>
                      </a:lnTo>
                      <a:lnTo>
                        <a:pt x="567" y="1605"/>
                      </a:lnTo>
                      <a:lnTo>
                        <a:pt x="595" y="1544"/>
                      </a:lnTo>
                      <a:lnTo>
                        <a:pt x="605" y="1520"/>
                      </a:lnTo>
                      <a:lnTo>
                        <a:pt x="614" y="1496"/>
                      </a:lnTo>
                      <a:lnTo>
                        <a:pt x="621" y="1474"/>
                      </a:lnTo>
                      <a:lnTo>
                        <a:pt x="626" y="1449"/>
                      </a:lnTo>
                      <a:lnTo>
                        <a:pt x="628" y="1425"/>
                      </a:lnTo>
                      <a:lnTo>
                        <a:pt x="630" y="1397"/>
                      </a:lnTo>
                      <a:lnTo>
                        <a:pt x="630" y="1397"/>
                      </a:lnTo>
                      <a:lnTo>
                        <a:pt x="628" y="1378"/>
                      </a:lnTo>
                      <a:lnTo>
                        <a:pt x="623" y="1356"/>
                      </a:lnTo>
                      <a:lnTo>
                        <a:pt x="618" y="1337"/>
                      </a:lnTo>
                      <a:lnTo>
                        <a:pt x="616" y="1321"/>
                      </a:lnTo>
                      <a:lnTo>
                        <a:pt x="616" y="1321"/>
                      </a:lnTo>
                      <a:lnTo>
                        <a:pt x="618" y="1309"/>
                      </a:lnTo>
                      <a:lnTo>
                        <a:pt x="623" y="1288"/>
                      </a:lnTo>
                      <a:lnTo>
                        <a:pt x="640" y="1230"/>
                      </a:lnTo>
                      <a:lnTo>
                        <a:pt x="685" y="1093"/>
                      </a:lnTo>
                      <a:lnTo>
                        <a:pt x="685" y="1093"/>
                      </a:lnTo>
                      <a:lnTo>
                        <a:pt x="654" y="1103"/>
                      </a:lnTo>
                      <a:lnTo>
                        <a:pt x="638" y="1112"/>
                      </a:lnTo>
                      <a:lnTo>
                        <a:pt x="623" y="1121"/>
                      </a:lnTo>
                      <a:lnTo>
                        <a:pt x="602" y="1100"/>
                      </a:lnTo>
                      <a:lnTo>
                        <a:pt x="602" y="1100"/>
                      </a:lnTo>
                      <a:lnTo>
                        <a:pt x="618" y="1084"/>
                      </a:lnTo>
                      <a:lnTo>
                        <a:pt x="631" y="1069"/>
                      </a:lnTo>
                      <a:lnTo>
                        <a:pt x="640" y="1057"/>
                      </a:lnTo>
                      <a:lnTo>
                        <a:pt x="642" y="1050"/>
                      </a:lnTo>
                      <a:lnTo>
                        <a:pt x="643" y="1045"/>
                      </a:lnTo>
                      <a:lnTo>
                        <a:pt x="643" y="1045"/>
                      </a:lnTo>
                      <a:lnTo>
                        <a:pt x="643" y="1039"/>
                      </a:lnTo>
                      <a:lnTo>
                        <a:pt x="642" y="1036"/>
                      </a:lnTo>
                      <a:lnTo>
                        <a:pt x="638" y="1034"/>
                      </a:lnTo>
                      <a:lnTo>
                        <a:pt x="637" y="1034"/>
                      </a:lnTo>
                      <a:lnTo>
                        <a:pt x="631" y="1036"/>
                      </a:lnTo>
                      <a:lnTo>
                        <a:pt x="630" y="1034"/>
                      </a:lnTo>
                      <a:lnTo>
                        <a:pt x="630" y="1031"/>
                      </a:lnTo>
                      <a:lnTo>
                        <a:pt x="630" y="1031"/>
                      </a:lnTo>
                      <a:lnTo>
                        <a:pt x="631" y="1024"/>
                      </a:lnTo>
                      <a:lnTo>
                        <a:pt x="635" y="1017"/>
                      </a:lnTo>
                      <a:lnTo>
                        <a:pt x="640" y="1010"/>
                      </a:lnTo>
                      <a:lnTo>
                        <a:pt x="647" y="1003"/>
                      </a:lnTo>
                      <a:lnTo>
                        <a:pt x="659" y="993"/>
                      </a:lnTo>
                      <a:lnTo>
                        <a:pt x="663" y="988"/>
                      </a:lnTo>
                      <a:lnTo>
                        <a:pt x="664" y="982"/>
                      </a:lnTo>
                      <a:lnTo>
                        <a:pt x="664" y="982"/>
                      </a:lnTo>
                      <a:lnTo>
                        <a:pt x="664" y="977"/>
                      </a:lnTo>
                      <a:lnTo>
                        <a:pt x="663" y="974"/>
                      </a:lnTo>
                      <a:lnTo>
                        <a:pt x="659" y="972"/>
                      </a:lnTo>
                      <a:lnTo>
                        <a:pt x="657" y="972"/>
                      </a:lnTo>
                      <a:lnTo>
                        <a:pt x="652" y="974"/>
                      </a:lnTo>
                      <a:lnTo>
                        <a:pt x="650" y="972"/>
                      </a:lnTo>
                      <a:lnTo>
                        <a:pt x="650" y="969"/>
                      </a:lnTo>
                      <a:lnTo>
                        <a:pt x="650" y="969"/>
                      </a:lnTo>
                      <a:lnTo>
                        <a:pt x="652" y="960"/>
                      </a:lnTo>
                      <a:lnTo>
                        <a:pt x="657" y="953"/>
                      </a:lnTo>
                      <a:lnTo>
                        <a:pt x="671" y="937"/>
                      </a:lnTo>
                      <a:lnTo>
                        <a:pt x="685" y="922"/>
                      </a:lnTo>
                      <a:lnTo>
                        <a:pt x="690" y="913"/>
                      </a:lnTo>
                      <a:lnTo>
                        <a:pt x="692" y="906"/>
                      </a:lnTo>
                      <a:lnTo>
                        <a:pt x="692" y="906"/>
                      </a:lnTo>
                      <a:lnTo>
                        <a:pt x="692" y="903"/>
                      </a:lnTo>
                      <a:lnTo>
                        <a:pt x="690" y="899"/>
                      </a:lnTo>
                      <a:lnTo>
                        <a:pt x="685" y="899"/>
                      </a:lnTo>
                      <a:lnTo>
                        <a:pt x="680" y="898"/>
                      </a:lnTo>
                      <a:lnTo>
                        <a:pt x="678" y="896"/>
                      </a:lnTo>
                      <a:lnTo>
                        <a:pt x="678" y="892"/>
                      </a:lnTo>
                      <a:lnTo>
                        <a:pt x="678" y="892"/>
                      </a:lnTo>
                      <a:lnTo>
                        <a:pt x="680" y="884"/>
                      </a:lnTo>
                      <a:lnTo>
                        <a:pt x="683" y="872"/>
                      </a:lnTo>
                      <a:lnTo>
                        <a:pt x="697" y="844"/>
                      </a:lnTo>
                      <a:lnTo>
                        <a:pt x="711" y="813"/>
                      </a:lnTo>
                      <a:lnTo>
                        <a:pt x="716" y="797"/>
                      </a:lnTo>
                      <a:lnTo>
                        <a:pt x="720" y="782"/>
                      </a:lnTo>
                      <a:lnTo>
                        <a:pt x="720" y="761"/>
                      </a:lnTo>
                      <a:lnTo>
                        <a:pt x="720" y="761"/>
                      </a:lnTo>
                      <a:lnTo>
                        <a:pt x="714" y="761"/>
                      </a:lnTo>
                      <a:lnTo>
                        <a:pt x="707" y="763"/>
                      </a:lnTo>
                      <a:lnTo>
                        <a:pt x="695" y="770"/>
                      </a:lnTo>
                      <a:lnTo>
                        <a:pt x="664" y="789"/>
                      </a:lnTo>
                      <a:lnTo>
                        <a:pt x="664" y="789"/>
                      </a:lnTo>
                      <a:lnTo>
                        <a:pt x="668" y="775"/>
                      </a:lnTo>
                      <a:lnTo>
                        <a:pt x="671" y="763"/>
                      </a:lnTo>
                      <a:lnTo>
                        <a:pt x="675" y="754"/>
                      </a:lnTo>
                      <a:lnTo>
                        <a:pt x="680" y="745"/>
                      </a:lnTo>
                      <a:lnTo>
                        <a:pt x="688" y="733"/>
                      </a:lnTo>
                      <a:lnTo>
                        <a:pt x="699" y="720"/>
                      </a:lnTo>
                      <a:lnTo>
                        <a:pt x="699" y="720"/>
                      </a:lnTo>
                      <a:lnTo>
                        <a:pt x="688" y="718"/>
                      </a:lnTo>
                      <a:lnTo>
                        <a:pt x="683" y="716"/>
                      </a:lnTo>
                      <a:lnTo>
                        <a:pt x="678" y="713"/>
                      </a:lnTo>
                      <a:lnTo>
                        <a:pt x="678" y="713"/>
                      </a:lnTo>
                      <a:lnTo>
                        <a:pt x="690" y="697"/>
                      </a:lnTo>
                      <a:lnTo>
                        <a:pt x="704" y="681"/>
                      </a:lnTo>
                      <a:lnTo>
                        <a:pt x="714" y="669"/>
                      </a:lnTo>
                      <a:lnTo>
                        <a:pt x="718" y="662"/>
                      </a:lnTo>
                      <a:lnTo>
                        <a:pt x="720" y="657"/>
                      </a:lnTo>
                      <a:lnTo>
                        <a:pt x="720" y="657"/>
                      </a:lnTo>
                      <a:lnTo>
                        <a:pt x="720" y="652"/>
                      </a:lnTo>
                      <a:lnTo>
                        <a:pt x="718" y="649"/>
                      </a:lnTo>
                      <a:lnTo>
                        <a:pt x="714" y="647"/>
                      </a:lnTo>
                      <a:lnTo>
                        <a:pt x="713" y="647"/>
                      </a:lnTo>
                      <a:lnTo>
                        <a:pt x="711" y="647"/>
                      </a:lnTo>
                      <a:lnTo>
                        <a:pt x="707" y="645"/>
                      </a:lnTo>
                      <a:lnTo>
                        <a:pt x="706" y="642"/>
                      </a:lnTo>
                      <a:lnTo>
                        <a:pt x="706" y="637"/>
                      </a:lnTo>
                      <a:lnTo>
                        <a:pt x="706" y="637"/>
                      </a:lnTo>
                      <a:lnTo>
                        <a:pt x="707" y="631"/>
                      </a:lnTo>
                      <a:lnTo>
                        <a:pt x="711" y="624"/>
                      </a:lnTo>
                      <a:lnTo>
                        <a:pt x="725" y="607"/>
                      </a:lnTo>
                      <a:lnTo>
                        <a:pt x="739" y="592"/>
                      </a:lnTo>
                      <a:lnTo>
                        <a:pt x="744" y="583"/>
                      </a:lnTo>
                      <a:lnTo>
                        <a:pt x="747" y="574"/>
                      </a:lnTo>
                      <a:lnTo>
                        <a:pt x="747" y="574"/>
                      </a:lnTo>
                      <a:lnTo>
                        <a:pt x="737" y="573"/>
                      </a:lnTo>
                      <a:lnTo>
                        <a:pt x="732" y="571"/>
                      </a:lnTo>
                      <a:lnTo>
                        <a:pt x="727" y="567"/>
                      </a:lnTo>
                      <a:lnTo>
                        <a:pt x="900" y="394"/>
                      </a:lnTo>
                      <a:lnTo>
                        <a:pt x="900" y="394"/>
                      </a:lnTo>
                      <a:lnTo>
                        <a:pt x="893" y="393"/>
                      </a:lnTo>
                      <a:lnTo>
                        <a:pt x="887" y="389"/>
                      </a:lnTo>
                      <a:lnTo>
                        <a:pt x="880" y="386"/>
                      </a:lnTo>
                      <a:lnTo>
                        <a:pt x="879" y="382"/>
                      </a:lnTo>
                      <a:lnTo>
                        <a:pt x="879" y="381"/>
                      </a:lnTo>
                      <a:lnTo>
                        <a:pt x="879" y="381"/>
                      </a:lnTo>
                      <a:lnTo>
                        <a:pt x="891" y="363"/>
                      </a:lnTo>
                      <a:lnTo>
                        <a:pt x="905" y="346"/>
                      </a:lnTo>
                      <a:lnTo>
                        <a:pt x="932" y="313"/>
                      </a:lnTo>
                      <a:lnTo>
                        <a:pt x="962" y="284"/>
                      </a:lnTo>
                      <a:lnTo>
                        <a:pt x="995" y="258"/>
                      </a:lnTo>
                      <a:lnTo>
                        <a:pt x="1026" y="235"/>
                      </a:lnTo>
                      <a:lnTo>
                        <a:pt x="1057" y="215"/>
                      </a:lnTo>
                      <a:lnTo>
                        <a:pt x="1086" y="199"/>
                      </a:lnTo>
                      <a:lnTo>
                        <a:pt x="1114" y="187"/>
                      </a:lnTo>
                      <a:lnTo>
                        <a:pt x="1114" y="187"/>
                      </a:lnTo>
                      <a:lnTo>
                        <a:pt x="1117" y="185"/>
                      </a:lnTo>
                      <a:lnTo>
                        <a:pt x="1121" y="182"/>
                      </a:lnTo>
                      <a:lnTo>
                        <a:pt x="1121" y="173"/>
                      </a:lnTo>
                      <a:lnTo>
                        <a:pt x="983" y="173"/>
                      </a:lnTo>
                      <a:lnTo>
                        <a:pt x="983" y="173"/>
                      </a:lnTo>
                      <a:lnTo>
                        <a:pt x="976" y="173"/>
                      </a:lnTo>
                      <a:lnTo>
                        <a:pt x="969" y="175"/>
                      </a:lnTo>
                      <a:lnTo>
                        <a:pt x="960" y="180"/>
                      </a:lnTo>
                      <a:lnTo>
                        <a:pt x="950" y="185"/>
                      </a:lnTo>
                      <a:lnTo>
                        <a:pt x="946" y="187"/>
                      </a:lnTo>
                      <a:lnTo>
                        <a:pt x="941" y="187"/>
                      </a:lnTo>
                      <a:lnTo>
                        <a:pt x="941" y="187"/>
                      </a:lnTo>
                      <a:lnTo>
                        <a:pt x="931" y="185"/>
                      </a:lnTo>
                      <a:lnTo>
                        <a:pt x="927" y="183"/>
                      </a:lnTo>
                      <a:lnTo>
                        <a:pt x="927" y="182"/>
                      </a:lnTo>
                      <a:lnTo>
                        <a:pt x="927" y="180"/>
                      </a:lnTo>
                      <a:lnTo>
                        <a:pt x="927" y="180"/>
                      </a:lnTo>
                      <a:lnTo>
                        <a:pt x="934" y="161"/>
                      </a:lnTo>
                      <a:lnTo>
                        <a:pt x="941" y="144"/>
                      </a:lnTo>
                      <a:lnTo>
                        <a:pt x="950" y="107"/>
                      </a:lnTo>
                      <a:lnTo>
                        <a:pt x="957" y="71"/>
                      </a:lnTo>
                      <a:lnTo>
                        <a:pt x="962" y="35"/>
                      </a:lnTo>
                      <a:lnTo>
                        <a:pt x="962" y="35"/>
                      </a:lnTo>
                      <a:close/>
                      <a:moveTo>
                        <a:pt x="1540" y="3359"/>
                      </a:moveTo>
                      <a:lnTo>
                        <a:pt x="1540" y="3359"/>
                      </a:lnTo>
                      <a:lnTo>
                        <a:pt x="1552" y="3359"/>
                      </a:lnTo>
                      <a:lnTo>
                        <a:pt x="1585" y="3360"/>
                      </a:lnTo>
                      <a:lnTo>
                        <a:pt x="1629" y="3364"/>
                      </a:lnTo>
                      <a:lnTo>
                        <a:pt x="1654" y="3367"/>
                      </a:lnTo>
                      <a:lnTo>
                        <a:pt x="1678" y="3372"/>
                      </a:lnTo>
                      <a:lnTo>
                        <a:pt x="1678" y="3372"/>
                      </a:lnTo>
                      <a:lnTo>
                        <a:pt x="1740" y="3388"/>
                      </a:lnTo>
                      <a:lnTo>
                        <a:pt x="1783" y="3398"/>
                      </a:lnTo>
                      <a:lnTo>
                        <a:pt x="1834" y="3409"/>
                      </a:lnTo>
                      <a:lnTo>
                        <a:pt x="1892" y="3419"/>
                      </a:lnTo>
                      <a:lnTo>
                        <a:pt x="1958" y="3426"/>
                      </a:lnTo>
                      <a:lnTo>
                        <a:pt x="2031" y="3433"/>
                      </a:lnTo>
                      <a:lnTo>
                        <a:pt x="2072" y="3435"/>
                      </a:lnTo>
                      <a:lnTo>
                        <a:pt x="2114" y="3435"/>
                      </a:lnTo>
                      <a:lnTo>
                        <a:pt x="2114" y="3435"/>
                      </a:lnTo>
                      <a:lnTo>
                        <a:pt x="2157" y="3435"/>
                      </a:lnTo>
                      <a:lnTo>
                        <a:pt x="2202" y="3431"/>
                      </a:lnTo>
                      <a:lnTo>
                        <a:pt x="2249" y="3428"/>
                      </a:lnTo>
                      <a:lnTo>
                        <a:pt x="2294" y="3423"/>
                      </a:lnTo>
                      <a:lnTo>
                        <a:pt x="2382" y="3410"/>
                      </a:lnTo>
                      <a:lnTo>
                        <a:pt x="2465" y="3397"/>
                      </a:lnTo>
                      <a:lnTo>
                        <a:pt x="2595" y="3374"/>
                      </a:lnTo>
                      <a:lnTo>
                        <a:pt x="2635" y="3367"/>
                      </a:lnTo>
                      <a:lnTo>
                        <a:pt x="2647" y="3365"/>
                      </a:lnTo>
                      <a:lnTo>
                        <a:pt x="2654" y="3365"/>
                      </a:lnTo>
                      <a:lnTo>
                        <a:pt x="2654" y="3365"/>
                      </a:lnTo>
                      <a:lnTo>
                        <a:pt x="2667" y="3376"/>
                      </a:lnTo>
                      <a:lnTo>
                        <a:pt x="2695" y="3400"/>
                      </a:lnTo>
                      <a:lnTo>
                        <a:pt x="2769" y="3471"/>
                      </a:lnTo>
                      <a:lnTo>
                        <a:pt x="2875" y="3573"/>
                      </a:lnTo>
                      <a:lnTo>
                        <a:pt x="2875" y="3573"/>
                      </a:lnTo>
                      <a:lnTo>
                        <a:pt x="2827" y="3578"/>
                      </a:lnTo>
                      <a:lnTo>
                        <a:pt x="2768" y="3583"/>
                      </a:lnTo>
                      <a:lnTo>
                        <a:pt x="2688" y="3594"/>
                      </a:lnTo>
                      <a:lnTo>
                        <a:pt x="2688" y="3594"/>
                      </a:lnTo>
                      <a:lnTo>
                        <a:pt x="2666" y="3599"/>
                      </a:lnTo>
                      <a:lnTo>
                        <a:pt x="2643" y="3604"/>
                      </a:lnTo>
                      <a:lnTo>
                        <a:pt x="2619" y="3614"/>
                      </a:lnTo>
                      <a:lnTo>
                        <a:pt x="2593" y="3625"/>
                      </a:lnTo>
                      <a:lnTo>
                        <a:pt x="2538" y="3649"/>
                      </a:lnTo>
                      <a:lnTo>
                        <a:pt x="2475" y="3675"/>
                      </a:lnTo>
                      <a:lnTo>
                        <a:pt x="2441" y="3689"/>
                      </a:lnTo>
                      <a:lnTo>
                        <a:pt x="2403" y="3703"/>
                      </a:lnTo>
                      <a:lnTo>
                        <a:pt x="2363" y="3713"/>
                      </a:lnTo>
                      <a:lnTo>
                        <a:pt x="2320" y="3725"/>
                      </a:lnTo>
                      <a:lnTo>
                        <a:pt x="2275" y="3734"/>
                      </a:lnTo>
                      <a:lnTo>
                        <a:pt x="2225" y="3741"/>
                      </a:lnTo>
                      <a:lnTo>
                        <a:pt x="2171" y="3744"/>
                      </a:lnTo>
                      <a:lnTo>
                        <a:pt x="2114" y="3746"/>
                      </a:lnTo>
                      <a:lnTo>
                        <a:pt x="2114" y="3746"/>
                      </a:lnTo>
                      <a:lnTo>
                        <a:pt x="2055" y="3744"/>
                      </a:lnTo>
                      <a:lnTo>
                        <a:pt x="1998" y="3739"/>
                      </a:lnTo>
                      <a:lnTo>
                        <a:pt x="1941" y="3732"/>
                      </a:lnTo>
                      <a:lnTo>
                        <a:pt x="1887" y="3723"/>
                      </a:lnTo>
                      <a:lnTo>
                        <a:pt x="1835" y="3711"/>
                      </a:lnTo>
                      <a:lnTo>
                        <a:pt x="1785" y="3699"/>
                      </a:lnTo>
                      <a:lnTo>
                        <a:pt x="1737" y="3685"/>
                      </a:lnTo>
                      <a:lnTo>
                        <a:pt x="1692" y="3670"/>
                      </a:lnTo>
                      <a:lnTo>
                        <a:pt x="1610" y="3642"/>
                      </a:lnTo>
                      <a:lnTo>
                        <a:pt x="1543" y="3614"/>
                      </a:lnTo>
                      <a:lnTo>
                        <a:pt x="1491" y="3594"/>
                      </a:lnTo>
                      <a:lnTo>
                        <a:pt x="1457" y="3580"/>
                      </a:lnTo>
                      <a:lnTo>
                        <a:pt x="1457" y="3580"/>
                      </a:lnTo>
                      <a:lnTo>
                        <a:pt x="1432" y="3573"/>
                      </a:lnTo>
                      <a:lnTo>
                        <a:pt x="1408" y="3570"/>
                      </a:lnTo>
                      <a:lnTo>
                        <a:pt x="1386" y="3566"/>
                      </a:lnTo>
                      <a:lnTo>
                        <a:pt x="1365" y="3564"/>
                      </a:lnTo>
                      <a:lnTo>
                        <a:pt x="1335" y="3566"/>
                      </a:lnTo>
                      <a:lnTo>
                        <a:pt x="1325" y="3566"/>
                      </a:lnTo>
                      <a:lnTo>
                        <a:pt x="1540" y="3359"/>
                      </a:lnTo>
                      <a:close/>
                      <a:moveTo>
                        <a:pt x="1671" y="3711"/>
                      </a:moveTo>
                      <a:lnTo>
                        <a:pt x="1671" y="3711"/>
                      </a:lnTo>
                      <a:lnTo>
                        <a:pt x="1367" y="3753"/>
                      </a:lnTo>
                      <a:lnTo>
                        <a:pt x="1367" y="3753"/>
                      </a:lnTo>
                      <a:lnTo>
                        <a:pt x="1334" y="3760"/>
                      </a:lnTo>
                      <a:lnTo>
                        <a:pt x="1320" y="3761"/>
                      </a:lnTo>
                      <a:lnTo>
                        <a:pt x="1306" y="3760"/>
                      </a:lnTo>
                      <a:lnTo>
                        <a:pt x="1299" y="3760"/>
                      </a:lnTo>
                      <a:lnTo>
                        <a:pt x="1294" y="3756"/>
                      </a:lnTo>
                      <a:lnTo>
                        <a:pt x="1287" y="3753"/>
                      </a:lnTo>
                      <a:lnTo>
                        <a:pt x="1282" y="3748"/>
                      </a:lnTo>
                      <a:lnTo>
                        <a:pt x="1275" y="3741"/>
                      </a:lnTo>
                      <a:lnTo>
                        <a:pt x="1268" y="3734"/>
                      </a:lnTo>
                      <a:lnTo>
                        <a:pt x="1256" y="3711"/>
                      </a:lnTo>
                      <a:lnTo>
                        <a:pt x="1256" y="3711"/>
                      </a:lnTo>
                      <a:lnTo>
                        <a:pt x="1251" y="3699"/>
                      </a:lnTo>
                      <a:lnTo>
                        <a:pt x="1247" y="3687"/>
                      </a:lnTo>
                      <a:lnTo>
                        <a:pt x="1247" y="3677"/>
                      </a:lnTo>
                      <a:lnTo>
                        <a:pt x="1249" y="3668"/>
                      </a:lnTo>
                      <a:lnTo>
                        <a:pt x="1251" y="3659"/>
                      </a:lnTo>
                      <a:lnTo>
                        <a:pt x="1256" y="3653"/>
                      </a:lnTo>
                      <a:lnTo>
                        <a:pt x="1263" y="3646"/>
                      </a:lnTo>
                      <a:lnTo>
                        <a:pt x="1271" y="3639"/>
                      </a:lnTo>
                      <a:lnTo>
                        <a:pt x="1282" y="3635"/>
                      </a:lnTo>
                      <a:lnTo>
                        <a:pt x="1292" y="3630"/>
                      </a:lnTo>
                      <a:lnTo>
                        <a:pt x="1318" y="3623"/>
                      </a:lnTo>
                      <a:lnTo>
                        <a:pt x="1348" y="3618"/>
                      </a:lnTo>
                      <a:lnTo>
                        <a:pt x="1380" y="3614"/>
                      </a:lnTo>
                      <a:lnTo>
                        <a:pt x="1380" y="3614"/>
                      </a:lnTo>
                      <a:lnTo>
                        <a:pt x="1398" y="3614"/>
                      </a:lnTo>
                      <a:lnTo>
                        <a:pt x="1418" y="3616"/>
                      </a:lnTo>
                      <a:lnTo>
                        <a:pt x="1441" y="3621"/>
                      </a:lnTo>
                      <a:lnTo>
                        <a:pt x="1463" y="3627"/>
                      </a:lnTo>
                      <a:lnTo>
                        <a:pt x="1512" y="3642"/>
                      </a:lnTo>
                      <a:lnTo>
                        <a:pt x="1560" y="3659"/>
                      </a:lnTo>
                      <a:lnTo>
                        <a:pt x="1604" y="3678"/>
                      </a:lnTo>
                      <a:lnTo>
                        <a:pt x="1638" y="3696"/>
                      </a:lnTo>
                      <a:lnTo>
                        <a:pt x="1671" y="3711"/>
                      </a:lnTo>
                      <a:lnTo>
                        <a:pt x="1671" y="3711"/>
                      </a:lnTo>
                      <a:close/>
                      <a:moveTo>
                        <a:pt x="2532" y="3711"/>
                      </a:moveTo>
                      <a:lnTo>
                        <a:pt x="2532" y="3711"/>
                      </a:lnTo>
                      <a:lnTo>
                        <a:pt x="2565" y="3696"/>
                      </a:lnTo>
                      <a:lnTo>
                        <a:pt x="2602" y="3678"/>
                      </a:lnTo>
                      <a:lnTo>
                        <a:pt x="2645" y="3659"/>
                      </a:lnTo>
                      <a:lnTo>
                        <a:pt x="2692" y="3642"/>
                      </a:lnTo>
                      <a:lnTo>
                        <a:pt x="2740" y="3627"/>
                      </a:lnTo>
                      <a:lnTo>
                        <a:pt x="2763" y="3621"/>
                      </a:lnTo>
                      <a:lnTo>
                        <a:pt x="2785" y="3616"/>
                      </a:lnTo>
                      <a:lnTo>
                        <a:pt x="2806" y="3614"/>
                      </a:lnTo>
                      <a:lnTo>
                        <a:pt x="2823" y="3614"/>
                      </a:lnTo>
                      <a:lnTo>
                        <a:pt x="2823" y="3614"/>
                      </a:lnTo>
                      <a:lnTo>
                        <a:pt x="2856" y="3618"/>
                      </a:lnTo>
                      <a:lnTo>
                        <a:pt x="2885" y="3623"/>
                      </a:lnTo>
                      <a:lnTo>
                        <a:pt x="2911" y="3630"/>
                      </a:lnTo>
                      <a:lnTo>
                        <a:pt x="2923" y="3635"/>
                      </a:lnTo>
                      <a:lnTo>
                        <a:pt x="2932" y="3639"/>
                      </a:lnTo>
                      <a:lnTo>
                        <a:pt x="2941" y="3646"/>
                      </a:lnTo>
                      <a:lnTo>
                        <a:pt x="2948" y="3653"/>
                      </a:lnTo>
                      <a:lnTo>
                        <a:pt x="2953" y="3659"/>
                      </a:lnTo>
                      <a:lnTo>
                        <a:pt x="2956" y="3668"/>
                      </a:lnTo>
                      <a:lnTo>
                        <a:pt x="2958" y="3677"/>
                      </a:lnTo>
                      <a:lnTo>
                        <a:pt x="2956" y="3687"/>
                      </a:lnTo>
                      <a:lnTo>
                        <a:pt x="2953" y="3699"/>
                      </a:lnTo>
                      <a:lnTo>
                        <a:pt x="2948" y="3711"/>
                      </a:lnTo>
                      <a:lnTo>
                        <a:pt x="2948" y="3711"/>
                      </a:lnTo>
                      <a:lnTo>
                        <a:pt x="2936" y="3734"/>
                      </a:lnTo>
                      <a:lnTo>
                        <a:pt x="2929" y="3741"/>
                      </a:lnTo>
                      <a:lnTo>
                        <a:pt x="2923" y="3748"/>
                      </a:lnTo>
                      <a:lnTo>
                        <a:pt x="2916" y="3753"/>
                      </a:lnTo>
                      <a:lnTo>
                        <a:pt x="2911" y="3756"/>
                      </a:lnTo>
                      <a:lnTo>
                        <a:pt x="2904" y="3760"/>
                      </a:lnTo>
                      <a:lnTo>
                        <a:pt x="2897" y="3760"/>
                      </a:lnTo>
                      <a:lnTo>
                        <a:pt x="2885" y="3761"/>
                      </a:lnTo>
                      <a:lnTo>
                        <a:pt x="2870" y="3760"/>
                      </a:lnTo>
                      <a:lnTo>
                        <a:pt x="2837" y="3753"/>
                      </a:lnTo>
                      <a:lnTo>
                        <a:pt x="2837" y="3753"/>
                      </a:lnTo>
                      <a:lnTo>
                        <a:pt x="2532" y="3711"/>
                      </a:lnTo>
                      <a:lnTo>
                        <a:pt x="2532" y="3711"/>
                      </a:lnTo>
                      <a:close/>
                      <a:moveTo>
                        <a:pt x="1318" y="3815"/>
                      </a:moveTo>
                      <a:lnTo>
                        <a:pt x="1318" y="3815"/>
                      </a:lnTo>
                      <a:lnTo>
                        <a:pt x="1360" y="3808"/>
                      </a:lnTo>
                      <a:lnTo>
                        <a:pt x="1457" y="3793"/>
                      </a:lnTo>
                      <a:lnTo>
                        <a:pt x="1512" y="3784"/>
                      </a:lnTo>
                      <a:lnTo>
                        <a:pt x="1569" y="3779"/>
                      </a:lnTo>
                      <a:lnTo>
                        <a:pt x="1617" y="3774"/>
                      </a:lnTo>
                      <a:lnTo>
                        <a:pt x="1640" y="3774"/>
                      </a:lnTo>
                      <a:lnTo>
                        <a:pt x="1657" y="3774"/>
                      </a:lnTo>
                      <a:lnTo>
                        <a:pt x="1657" y="3774"/>
                      </a:lnTo>
                      <a:lnTo>
                        <a:pt x="1713" y="3777"/>
                      </a:lnTo>
                      <a:lnTo>
                        <a:pt x="1735" y="3781"/>
                      </a:lnTo>
                      <a:lnTo>
                        <a:pt x="1752" y="3784"/>
                      </a:lnTo>
                      <a:lnTo>
                        <a:pt x="1768" y="3791"/>
                      </a:lnTo>
                      <a:lnTo>
                        <a:pt x="1773" y="3794"/>
                      </a:lnTo>
                      <a:lnTo>
                        <a:pt x="1780" y="3800"/>
                      </a:lnTo>
                      <a:lnTo>
                        <a:pt x="1783" y="3805"/>
                      </a:lnTo>
                      <a:lnTo>
                        <a:pt x="1789" y="3812"/>
                      </a:lnTo>
                      <a:lnTo>
                        <a:pt x="1796" y="3829"/>
                      </a:lnTo>
                      <a:lnTo>
                        <a:pt x="1796" y="3829"/>
                      </a:lnTo>
                      <a:lnTo>
                        <a:pt x="1799" y="3846"/>
                      </a:lnTo>
                      <a:lnTo>
                        <a:pt x="1799" y="3853"/>
                      </a:lnTo>
                      <a:lnTo>
                        <a:pt x="1799" y="3860"/>
                      </a:lnTo>
                      <a:lnTo>
                        <a:pt x="1797" y="3867"/>
                      </a:lnTo>
                      <a:lnTo>
                        <a:pt x="1794" y="3872"/>
                      </a:lnTo>
                      <a:lnTo>
                        <a:pt x="1790" y="3877"/>
                      </a:lnTo>
                      <a:lnTo>
                        <a:pt x="1785" y="3881"/>
                      </a:lnTo>
                      <a:lnTo>
                        <a:pt x="1773" y="3888"/>
                      </a:lnTo>
                      <a:lnTo>
                        <a:pt x="1757" y="3893"/>
                      </a:lnTo>
                      <a:lnTo>
                        <a:pt x="1740" y="3896"/>
                      </a:lnTo>
                      <a:lnTo>
                        <a:pt x="1719" y="3898"/>
                      </a:lnTo>
                      <a:lnTo>
                        <a:pt x="1719" y="3898"/>
                      </a:lnTo>
                      <a:lnTo>
                        <a:pt x="1706" y="3898"/>
                      </a:lnTo>
                      <a:lnTo>
                        <a:pt x="1685" y="3896"/>
                      </a:lnTo>
                      <a:lnTo>
                        <a:pt x="1633" y="3888"/>
                      </a:lnTo>
                      <a:lnTo>
                        <a:pt x="1567" y="3874"/>
                      </a:lnTo>
                      <a:lnTo>
                        <a:pt x="1498" y="3858"/>
                      </a:lnTo>
                      <a:lnTo>
                        <a:pt x="1373" y="3829"/>
                      </a:lnTo>
                      <a:lnTo>
                        <a:pt x="1318" y="3815"/>
                      </a:lnTo>
                      <a:lnTo>
                        <a:pt x="1318" y="3815"/>
                      </a:lnTo>
                      <a:close/>
                      <a:moveTo>
                        <a:pt x="2885" y="3815"/>
                      </a:moveTo>
                      <a:lnTo>
                        <a:pt x="2885" y="3815"/>
                      </a:lnTo>
                      <a:lnTo>
                        <a:pt x="2832" y="3829"/>
                      </a:lnTo>
                      <a:lnTo>
                        <a:pt x="2707" y="3858"/>
                      </a:lnTo>
                      <a:lnTo>
                        <a:pt x="2636" y="3874"/>
                      </a:lnTo>
                      <a:lnTo>
                        <a:pt x="2572" y="3888"/>
                      </a:lnTo>
                      <a:lnTo>
                        <a:pt x="2519" y="3896"/>
                      </a:lnTo>
                      <a:lnTo>
                        <a:pt x="2498" y="3898"/>
                      </a:lnTo>
                      <a:lnTo>
                        <a:pt x="2484" y="3898"/>
                      </a:lnTo>
                      <a:lnTo>
                        <a:pt x="2484" y="3898"/>
                      </a:lnTo>
                      <a:lnTo>
                        <a:pt x="2463" y="3896"/>
                      </a:lnTo>
                      <a:lnTo>
                        <a:pt x="2446" y="3893"/>
                      </a:lnTo>
                      <a:lnTo>
                        <a:pt x="2430" y="3888"/>
                      </a:lnTo>
                      <a:lnTo>
                        <a:pt x="2418" y="3881"/>
                      </a:lnTo>
                      <a:lnTo>
                        <a:pt x="2415" y="3877"/>
                      </a:lnTo>
                      <a:lnTo>
                        <a:pt x="2410" y="3872"/>
                      </a:lnTo>
                      <a:lnTo>
                        <a:pt x="2408" y="3867"/>
                      </a:lnTo>
                      <a:lnTo>
                        <a:pt x="2406" y="3860"/>
                      </a:lnTo>
                      <a:lnTo>
                        <a:pt x="2404" y="3853"/>
                      </a:lnTo>
                      <a:lnTo>
                        <a:pt x="2404" y="3846"/>
                      </a:lnTo>
                      <a:lnTo>
                        <a:pt x="2408" y="3829"/>
                      </a:lnTo>
                      <a:lnTo>
                        <a:pt x="2408" y="3829"/>
                      </a:lnTo>
                      <a:lnTo>
                        <a:pt x="2415" y="3812"/>
                      </a:lnTo>
                      <a:lnTo>
                        <a:pt x="2420" y="3805"/>
                      </a:lnTo>
                      <a:lnTo>
                        <a:pt x="2425" y="3800"/>
                      </a:lnTo>
                      <a:lnTo>
                        <a:pt x="2430" y="3794"/>
                      </a:lnTo>
                      <a:lnTo>
                        <a:pt x="2437" y="3791"/>
                      </a:lnTo>
                      <a:lnTo>
                        <a:pt x="2451" y="3784"/>
                      </a:lnTo>
                      <a:lnTo>
                        <a:pt x="2470" y="3781"/>
                      </a:lnTo>
                      <a:lnTo>
                        <a:pt x="2491" y="3777"/>
                      </a:lnTo>
                      <a:lnTo>
                        <a:pt x="2546" y="3774"/>
                      </a:lnTo>
                      <a:lnTo>
                        <a:pt x="2546" y="3774"/>
                      </a:lnTo>
                      <a:lnTo>
                        <a:pt x="2565" y="3774"/>
                      </a:lnTo>
                      <a:lnTo>
                        <a:pt x="2586" y="3774"/>
                      </a:lnTo>
                      <a:lnTo>
                        <a:pt x="2636" y="3779"/>
                      </a:lnTo>
                      <a:lnTo>
                        <a:pt x="2692" y="3784"/>
                      </a:lnTo>
                      <a:lnTo>
                        <a:pt x="2749" y="3793"/>
                      </a:lnTo>
                      <a:lnTo>
                        <a:pt x="2846" y="3808"/>
                      </a:lnTo>
                      <a:lnTo>
                        <a:pt x="2885" y="3815"/>
                      </a:lnTo>
                      <a:lnTo>
                        <a:pt x="2885" y="3815"/>
                      </a:lnTo>
                      <a:close/>
                      <a:moveTo>
                        <a:pt x="1284" y="3808"/>
                      </a:moveTo>
                      <a:lnTo>
                        <a:pt x="1284" y="3808"/>
                      </a:lnTo>
                      <a:lnTo>
                        <a:pt x="1111" y="3822"/>
                      </a:lnTo>
                      <a:lnTo>
                        <a:pt x="976" y="3831"/>
                      </a:lnTo>
                      <a:lnTo>
                        <a:pt x="875" y="3836"/>
                      </a:lnTo>
                      <a:lnTo>
                        <a:pt x="875" y="3836"/>
                      </a:lnTo>
                      <a:lnTo>
                        <a:pt x="860" y="3836"/>
                      </a:lnTo>
                      <a:lnTo>
                        <a:pt x="842" y="3832"/>
                      </a:lnTo>
                      <a:lnTo>
                        <a:pt x="825" y="3829"/>
                      </a:lnTo>
                      <a:lnTo>
                        <a:pt x="806" y="3825"/>
                      </a:lnTo>
                      <a:lnTo>
                        <a:pt x="771" y="3813"/>
                      </a:lnTo>
                      <a:lnTo>
                        <a:pt x="740" y="3798"/>
                      </a:lnTo>
                      <a:lnTo>
                        <a:pt x="711" y="3784"/>
                      </a:lnTo>
                      <a:lnTo>
                        <a:pt x="688" y="3772"/>
                      </a:lnTo>
                      <a:lnTo>
                        <a:pt x="668" y="3760"/>
                      </a:lnTo>
                      <a:lnTo>
                        <a:pt x="668" y="3760"/>
                      </a:lnTo>
                      <a:lnTo>
                        <a:pt x="725" y="3760"/>
                      </a:lnTo>
                      <a:lnTo>
                        <a:pt x="780" y="3758"/>
                      </a:lnTo>
                      <a:lnTo>
                        <a:pt x="834" y="3760"/>
                      </a:lnTo>
                      <a:lnTo>
                        <a:pt x="834" y="3760"/>
                      </a:lnTo>
                      <a:lnTo>
                        <a:pt x="846" y="3760"/>
                      </a:lnTo>
                      <a:lnTo>
                        <a:pt x="858" y="3758"/>
                      </a:lnTo>
                      <a:lnTo>
                        <a:pt x="870" y="3755"/>
                      </a:lnTo>
                      <a:lnTo>
                        <a:pt x="882" y="3751"/>
                      </a:lnTo>
                      <a:lnTo>
                        <a:pt x="903" y="3741"/>
                      </a:lnTo>
                      <a:lnTo>
                        <a:pt x="922" y="3729"/>
                      </a:lnTo>
                      <a:lnTo>
                        <a:pt x="936" y="3718"/>
                      </a:lnTo>
                      <a:lnTo>
                        <a:pt x="948" y="3708"/>
                      </a:lnTo>
                      <a:lnTo>
                        <a:pt x="958" y="3698"/>
                      </a:lnTo>
                      <a:lnTo>
                        <a:pt x="958" y="3698"/>
                      </a:lnTo>
                      <a:lnTo>
                        <a:pt x="943" y="3696"/>
                      </a:lnTo>
                      <a:lnTo>
                        <a:pt x="925" y="3692"/>
                      </a:lnTo>
                      <a:lnTo>
                        <a:pt x="903" y="3685"/>
                      </a:lnTo>
                      <a:lnTo>
                        <a:pt x="879" y="3678"/>
                      </a:lnTo>
                      <a:lnTo>
                        <a:pt x="853" y="3670"/>
                      </a:lnTo>
                      <a:lnTo>
                        <a:pt x="829" y="3658"/>
                      </a:lnTo>
                      <a:lnTo>
                        <a:pt x="816" y="3651"/>
                      </a:lnTo>
                      <a:lnTo>
                        <a:pt x="806" y="3642"/>
                      </a:lnTo>
                      <a:lnTo>
                        <a:pt x="806" y="3642"/>
                      </a:lnTo>
                      <a:lnTo>
                        <a:pt x="787" y="3625"/>
                      </a:lnTo>
                      <a:lnTo>
                        <a:pt x="768" y="3609"/>
                      </a:lnTo>
                      <a:lnTo>
                        <a:pt x="740" y="3578"/>
                      </a:lnTo>
                      <a:lnTo>
                        <a:pt x="723" y="3554"/>
                      </a:lnTo>
                      <a:lnTo>
                        <a:pt x="716" y="3545"/>
                      </a:lnTo>
                      <a:lnTo>
                        <a:pt x="716" y="3545"/>
                      </a:lnTo>
                      <a:lnTo>
                        <a:pt x="739" y="3554"/>
                      </a:lnTo>
                      <a:lnTo>
                        <a:pt x="794" y="3573"/>
                      </a:lnTo>
                      <a:lnTo>
                        <a:pt x="825" y="3583"/>
                      </a:lnTo>
                      <a:lnTo>
                        <a:pt x="860" y="3592"/>
                      </a:lnTo>
                      <a:lnTo>
                        <a:pt x="891" y="3599"/>
                      </a:lnTo>
                      <a:lnTo>
                        <a:pt x="905" y="3601"/>
                      </a:lnTo>
                      <a:lnTo>
                        <a:pt x="917" y="3601"/>
                      </a:lnTo>
                      <a:lnTo>
                        <a:pt x="917" y="3601"/>
                      </a:lnTo>
                      <a:lnTo>
                        <a:pt x="941" y="3599"/>
                      </a:lnTo>
                      <a:lnTo>
                        <a:pt x="967" y="3595"/>
                      </a:lnTo>
                      <a:lnTo>
                        <a:pt x="1022" y="3585"/>
                      </a:lnTo>
                      <a:lnTo>
                        <a:pt x="1078" y="3575"/>
                      </a:lnTo>
                      <a:lnTo>
                        <a:pt x="1105" y="3570"/>
                      </a:lnTo>
                      <a:lnTo>
                        <a:pt x="1131" y="3566"/>
                      </a:lnTo>
                      <a:lnTo>
                        <a:pt x="1131" y="3566"/>
                      </a:lnTo>
                      <a:lnTo>
                        <a:pt x="1180" y="3563"/>
                      </a:lnTo>
                      <a:lnTo>
                        <a:pt x="1216" y="3563"/>
                      </a:lnTo>
                      <a:lnTo>
                        <a:pt x="1240" y="3564"/>
                      </a:lnTo>
                      <a:lnTo>
                        <a:pt x="1249" y="3566"/>
                      </a:lnTo>
                      <a:lnTo>
                        <a:pt x="1249" y="3566"/>
                      </a:lnTo>
                      <a:lnTo>
                        <a:pt x="1239" y="3573"/>
                      </a:lnTo>
                      <a:lnTo>
                        <a:pt x="1226" y="3582"/>
                      </a:lnTo>
                      <a:lnTo>
                        <a:pt x="1214" y="3594"/>
                      </a:lnTo>
                      <a:lnTo>
                        <a:pt x="1202" y="3609"/>
                      </a:lnTo>
                      <a:lnTo>
                        <a:pt x="1195" y="3620"/>
                      </a:lnTo>
                      <a:lnTo>
                        <a:pt x="1190" y="3630"/>
                      </a:lnTo>
                      <a:lnTo>
                        <a:pt x="1187" y="3642"/>
                      </a:lnTo>
                      <a:lnTo>
                        <a:pt x="1183" y="3654"/>
                      </a:lnTo>
                      <a:lnTo>
                        <a:pt x="1180" y="3668"/>
                      </a:lnTo>
                      <a:lnTo>
                        <a:pt x="1180" y="3684"/>
                      </a:lnTo>
                      <a:lnTo>
                        <a:pt x="1180" y="3684"/>
                      </a:lnTo>
                      <a:lnTo>
                        <a:pt x="1181" y="3699"/>
                      </a:lnTo>
                      <a:lnTo>
                        <a:pt x="1185" y="3713"/>
                      </a:lnTo>
                      <a:lnTo>
                        <a:pt x="1190" y="3725"/>
                      </a:lnTo>
                      <a:lnTo>
                        <a:pt x="1195" y="3737"/>
                      </a:lnTo>
                      <a:lnTo>
                        <a:pt x="1204" y="3749"/>
                      </a:lnTo>
                      <a:lnTo>
                        <a:pt x="1213" y="3760"/>
                      </a:lnTo>
                      <a:lnTo>
                        <a:pt x="1232" y="3777"/>
                      </a:lnTo>
                      <a:lnTo>
                        <a:pt x="1251" y="3791"/>
                      </a:lnTo>
                      <a:lnTo>
                        <a:pt x="1268" y="3800"/>
                      </a:lnTo>
                      <a:lnTo>
                        <a:pt x="1284" y="3808"/>
                      </a:lnTo>
                      <a:lnTo>
                        <a:pt x="1284" y="3808"/>
                      </a:lnTo>
                      <a:close/>
                      <a:moveTo>
                        <a:pt x="2920" y="3808"/>
                      </a:moveTo>
                      <a:lnTo>
                        <a:pt x="2920" y="3808"/>
                      </a:lnTo>
                      <a:lnTo>
                        <a:pt x="2937" y="3800"/>
                      </a:lnTo>
                      <a:lnTo>
                        <a:pt x="2953" y="3791"/>
                      </a:lnTo>
                      <a:lnTo>
                        <a:pt x="2972" y="3777"/>
                      </a:lnTo>
                      <a:lnTo>
                        <a:pt x="2991" y="3760"/>
                      </a:lnTo>
                      <a:lnTo>
                        <a:pt x="3000" y="3749"/>
                      </a:lnTo>
                      <a:lnTo>
                        <a:pt x="3008" y="3737"/>
                      </a:lnTo>
                      <a:lnTo>
                        <a:pt x="3015" y="3725"/>
                      </a:lnTo>
                      <a:lnTo>
                        <a:pt x="3020" y="3713"/>
                      </a:lnTo>
                      <a:lnTo>
                        <a:pt x="3024" y="3699"/>
                      </a:lnTo>
                      <a:lnTo>
                        <a:pt x="3024" y="3684"/>
                      </a:lnTo>
                      <a:lnTo>
                        <a:pt x="3024" y="3684"/>
                      </a:lnTo>
                      <a:lnTo>
                        <a:pt x="3024" y="3668"/>
                      </a:lnTo>
                      <a:lnTo>
                        <a:pt x="3022" y="3654"/>
                      </a:lnTo>
                      <a:lnTo>
                        <a:pt x="3019" y="3642"/>
                      </a:lnTo>
                      <a:lnTo>
                        <a:pt x="3013" y="3630"/>
                      </a:lnTo>
                      <a:lnTo>
                        <a:pt x="3008" y="3620"/>
                      </a:lnTo>
                      <a:lnTo>
                        <a:pt x="3003" y="3609"/>
                      </a:lnTo>
                      <a:lnTo>
                        <a:pt x="2989" y="3594"/>
                      </a:lnTo>
                      <a:lnTo>
                        <a:pt x="2977" y="3582"/>
                      </a:lnTo>
                      <a:lnTo>
                        <a:pt x="2967" y="3573"/>
                      </a:lnTo>
                      <a:lnTo>
                        <a:pt x="2955" y="3566"/>
                      </a:lnTo>
                      <a:lnTo>
                        <a:pt x="2955" y="3566"/>
                      </a:lnTo>
                      <a:lnTo>
                        <a:pt x="2963" y="3564"/>
                      </a:lnTo>
                      <a:lnTo>
                        <a:pt x="2987" y="3563"/>
                      </a:lnTo>
                      <a:lnTo>
                        <a:pt x="3025" y="3563"/>
                      </a:lnTo>
                      <a:lnTo>
                        <a:pt x="3072" y="3566"/>
                      </a:lnTo>
                      <a:lnTo>
                        <a:pt x="3072" y="3566"/>
                      </a:lnTo>
                      <a:lnTo>
                        <a:pt x="3100" y="3570"/>
                      </a:lnTo>
                      <a:lnTo>
                        <a:pt x="3126" y="3575"/>
                      </a:lnTo>
                      <a:lnTo>
                        <a:pt x="3183" y="3585"/>
                      </a:lnTo>
                      <a:lnTo>
                        <a:pt x="3236" y="3595"/>
                      </a:lnTo>
                      <a:lnTo>
                        <a:pt x="3262" y="3599"/>
                      </a:lnTo>
                      <a:lnTo>
                        <a:pt x="3287" y="3601"/>
                      </a:lnTo>
                      <a:lnTo>
                        <a:pt x="3287" y="3601"/>
                      </a:lnTo>
                      <a:lnTo>
                        <a:pt x="3300" y="3601"/>
                      </a:lnTo>
                      <a:lnTo>
                        <a:pt x="3314" y="3599"/>
                      </a:lnTo>
                      <a:lnTo>
                        <a:pt x="3345" y="3592"/>
                      </a:lnTo>
                      <a:lnTo>
                        <a:pt x="3378" y="3583"/>
                      </a:lnTo>
                      <a:lnTo>
                        <a:pt x="3411" y="3573"/>
                      </a:lnTo>
                      <a:lnTo>
                        <a:pt x="3465" y="3554"/>
                      </a:lnTo>
                      <a:lnTo>
                        <a:pt x="3487" y="3545"/>
                      </a:lnTo>
                      <a:lnTo>
                        <a:pt x="3487" y="3545"/>
                      </a:lnTo>
                      <a:lnTo>
                        <a:pt x="3482" y="3554"/>
                      </a:lnTo>
                      <a:lnTo>
                        <a:pt x="3463" y="3578"/>
                      </a:lnTo>
                      <a:lnTo>
                        <a:pt x="3435" y="3609"/>
                      </a:lnTo>
                      <a:lnTo>
                        <a:pt x="3418" y="3625"/>
                      </a:lnTo>
                      <a:lnTo>
                        <a:pt x="3397" y="3642"/>
                      </a:lnTo>
                      <a:lnTo>
                        <a:pt x="3397" y="3642"/>
                      </a:lnTo>
                      <a:lnTo>
                        <a:pt x="3387" y="3651"/>
                      </a:lnTo>
                      <a:lnTo>
                        <a:pt x="3375" y="3658"/>
                      </a:lnTo>
                      <a:lnTo>
                        <a:pt x="3351" y="3670"/>
                      </a:lnTo>
                      <a:lnTo>
                        <a:pt x="3325" y="3678"/>
                      </a:lnTo>
                      <a:lnTo>
                        <a:pt x="3300" y="3685"/>
                      </a:lnTo>
                      <a:lnTo>
                        <a:pt x="3280" y="3692"/>
                      </a:lnTo>
                      <a:lnTo>
                        <a:pt x="3262" y="3696"/>
                      </a:lnTo>
                      <a:lnTo>
                        <a:pt x="3245" y="3698"/>
                      </a:lnTo>
                      <a:lnTo>
                        <a:pt x="3245" y="3698"/>
                      </a:lnTo>
                      <a:lnTo>
                        <a:pt x="3256" y="3708"/>
                      </a:lnTo>
                      <a:lnTo>
                        <a:pt x="3268" y="3718"/>
                      </a:lnTo>
                      <a:lnTo>
                        <a:pt x="3283" y="3729"/>
                      </a:lnTo>
                      <a:lnTo>
                        <a:pt x="3302" y="3741"/>
                      </a:lnTo>
                      <a:lnTo>
                        <a:pt x="3323" y="3751"/>
                      </a:lnTo>
                      <a:lnTo>
                        <a:pt x="3333" y="3755"/>
                      </a:lnTo>
                      <a:lnTo>
                        <a:pt x="3345" y="3758"/>
                      </a:lnTo>
                      <a:lnTo>
                        <a:pt x="3358" y="3760"/>
                      </a:lnTo>
                      <a:lnTo>
                        <a:pt x="3370" y="3760"/>
                      </a:lnTo>
                      <a:lnTo>
                        <a:pt x="3370" y="3760"/>
                      </a:lnTo>
                      <a:lnTo>
                        <a:pt x="3425" y="3758"/>
                      </a:lnTo>
                      <a:lnTo>
                        <a:pt x="3479" y="3760"/>
                      </a:lnTo>
                      <a:lnTo>
                        <a:pt x="3536" y="3760"/>
                      </a:lnTo>
                      <a:lnTo>
                        <a:pt x="3536" y="3760"/>
                      </a:lnTo>
                      <a:lnTo>
                        <a:pt x="3515" y="3772"/>
                      </a:lnTo>
                      <a:lnTo>
                        <a:pt x="3493" y="3784"/>
                      </a:lnTo>
                      <a:lnTo>
                        <a:pt x="3465" y="3798"/>
                      </a:lnTo>
                      <a:lnTo>
                        <a:pt x="3432" y="3813"/>
                      </a:lnTo>
                      <a:lnTo>
                        <a:pt x="3397" y="3825"/>
                      </a:lnTo>
                      <a:lnTo>
                        <a:pt x="3380" y="3829"/>
                      </a:lnTo>
                      <a:lnTo>
                        <a:pt x="3363" y="3832"/>
                      </a:lnTo>
                      <a:lnTo>
                        <a:pt x="3345" y="3836"/>
                      </a:lnTo>
                      <a:lnTo>
                        <a:pt x="3328" y="3836"/>
                      </a:lnTo>
                      <a:lnTo>
                        <a:pt x="3328" y="3836"/>
                      </a:lnTo>
                      <a:lnTo>
                        <a:pt x="3230" y="3831"/>
                      </a:lnTo>
                      <a:lnTo>
                        <a:pt x="3093" y="3822"/>
                      </a:lnTo>
                      <a:lnTo>
                        <a:pt x="2920" y="3808"/>
                      </a:lnTo>
                      <a:lnTo>
                        <a:pt x="2920" y="3808"/>
                      </a:lnTo>
                      <a:close/>
                      <a:moveTo>
                        <a:pt x="2231" y="3289"/>
                      </a:moveTo>
                      <a:lnTo>
                        <a:pt x="2231" y="3289"/>
                      </a:lnTo>
                      <a:lnTo>
                        <a:pt x="2233" y="3314"/>
                      </a:lnTo>
                      <a:lnTo>
                        <a:pt x="2237" y="3333"/>
                      </a:lnTo>
                      <a:lnTo>
                        <a:pt x="2238" y="3345"/>
                      </a:lnTo>
                      <a:lnTo>
                        <a:pt x="2238" y="3345"/>
                      </a:lnTo>
                      <a:lnTo>
                        <a:pt x="2238" y="3348"/>
                      </a:lnTo>
                      <a:lnTo>
                        <a:pt x="2238" y="3352"/>
                      </a:lnTo>
                      <a:lnTo>
                        <a:pt x="2235" y="3360"/>
                      </a:lnTo>
                      <a:lnTo>
                        <a:pt x="2225" y="3372"/>
                      </a:lnTo>
                      <a:lnTo>
                        <a:pt x="2225" y="3372"/>
                      </a:lnTo>
                      <a:lnTo>
                        <a:pt x="2223" y="3371"/>
                      </a:lnTo>
                      <a:lnTo>
                        <a:pt x="2223" y="3364"/>
                      </a:lnTo>
                      <a:lnTo>
                        <a:pt x="2223" y="3340"/>
                      </a:lnTo>
                      <a:lnTo>
                        <a:pt x="2225" y="3303"/>
                      </a:lnTo>
                      <a:lnTo>
                        <a:pt x="2231" y="3289"/>
                      </a:lnTo>
                      <a:close/>
                      <a:moveTo>
                        <a:pt x="1865" y="3296"/>
                      </a:moveTo>
                      <a:lnTo>
                        <a:pt x="1865" y="3296"/>
                      </a:lnTo>
                      <a:lnTo>
                        <a:pt x="1860" y="3282"/>
                      </a:lnTo>
                      <a:lnTo>
                        <a:pt x="1849" y="3251"/>
                      </a:lnTo>
                      <a:lnTo>
                        <a:pt x="1846" y="3234"/>
                      </a:lnTo>
                      <a:lnTo>
                        <a:pt x="1844" y="3215"/>
                      </a:lnTo>
                      <a:lnTo>
                        <a:pt x="1844" y="3206"/>
                      </a:lnTo>
                      <a:lnTo>
                        <a:pt x="1846" y="3199"/>
                      </a:lnTo>
                      <a:lnTo>
                        <a:pt x="1847" y="3193"/>
                      </a:lnTo>
                      <a:lnTo>
                        <a:pt x="1851" y="3186"/>
                      </a:lnTo>
                      <a:lnTo>
                        <a:pt x="1851" y="3186"/>
                      </a:lnTo>
                      <a:lnTo>
                        <a:pt x="1856" y="3180"/>
                      </a:lnTo>
                      <a:lnTo>
                        <a:pt x="1861" y="3177"/>
                      </a:lnTo>
                      <a:lnTo>
                        <a:pt x="1868" y="3175"/>
                      </a:lnTo>
                      <a:lnTo>
                        <a:pt x="1877" y="3174"/>
                      </a:lnTo>
                      <a:lnTo>
                        <a:pt x="1894" y="3175"/>
                      </a:lnTo>
                      <a:lnTo>
                        <a:pt x="1911" y="3179"/>
                      </a:lnTo>
                      <a:lnTo>
                        <a:pt x="1927" y="3182"/>
                      </a:lnTo>
                      <a:lnTo>
                        <a:pt x="1941" y="3187"/>
                      </a:lnTo>
                      <a:lnTo>
                        <a:pt x="1955" y="3193"/>
                      </a:lnTo>
                      <a:lnTo>
                        <a:pt x="1955" y="3193"/>
                      </a:lnTo>
                      <a:lnTo>
                        <a:pt x="1963" y="3186"/>
                      </a:lnTo>
                      <a:lnTo>
                        <a:pt x="1984" y="3172"/>
                      </a:lnTo>
                      <a:lnTo>
                        <a:pt x="2000" y="3165"/>
                      </a:lnTo>
                      <a:lnTo>
                        <a:pt x="2014" y="3158"/>
                      </a:lnTo>
                      <a:lnTo>
                        <a:pt x="2029" y="3153"/>
                      </a:lnTo>
                      <a:lnTo>
                        <a:pt x="2045" y="3151"/>
                      </a:lnTo>
                      <a:lnTo>
                        <a:pt x="2045" y="3151"/>
                      </a:lnTo>
                      <a:lnTo>
                        <a:pt x="2058" y="3151"/>
                      </a:lnTo>
                      <a:lnTo>
                        <a:pt x="2071" y="3153"/>
                      </a:lnTo>
                      <a:lnTo>
                        <a:pt x="2079" y="3154"/>
                      </a:lnTo>
                      <a:lnTo>
                        <a:pt x="2088" y="3158"/>
                      </a:lnTo>
                      <a:lnTo>
                        <a:pt x="2097" y="3163"/>
                      </a:lnTo>
                      <a:lnTo>
                        <a:pt x="2100" y="3165"/>
                      </a:lnTo>
                      <a:lnTo>
                        <a:pt x="2100" y="3165"/>
                      </a:lnTo>
                      <a:lnTo>
                        <a:pt x="2105" y="3163"/>
                      </a:lnTo>
                      <a:lnTo>
                        <a:pt x="2121" y="3158"/>
                      </a:lnTo>
                      <a:lnTo>
                        <a:pt x="2131" y="3156"/>
                      </a:lnTo>
                      <a:lnTo>
                        <a:pt x="2145" y="3154"/>
                      </a:lnTo>
                      <a:lnTo>
                        <a:pt x="2159" y="3154"/>
                      </a:lnTo>
                      <a:lnTo>
                        <a:pt x="2176" y="3158"/>
                      </a:lnTo>
                      <a:lnTo>
                        <a:pt x="2176" y="3158"/>
                      </a:lnTo>
                      <a:lnTo>
                        <a:pt x="2192" y="3161"/>
                      </a:lnTo>
                      <a:lnTo>
                        <a:pt x="2206" y="3167"/>
                      </a:lnTo>
                      <a:lnTo>
                        <a:pt x="2225" y="3175"/>
                      </a:lnTo>
                      <a:lnTo>
                        <a:pt x="2235" y="3182"/>
                      </a:lnTo>
                      <a:lnTo>
                        <a:pt x="2238" y="3186"/>
                      </a:lnTo>
                      <a:lnTo>
                        <a:pt x="2238" y="3186"/>
                      </a:lnTo>
                      <a:lnTo>
                        <a:pt x="2261" y="3179"/>
                      </a:lnTo>
                      <a:lnTo>
                        <a:pt x="2283" y="3174"/>
                      </a:lnTo>
                      <a:lnTo>
                        <a:pt x="2295" y="3172"/>
                      </a:lnTo>
                      <a:lnTo>
                        <a:pt x="2308" y="3172"/>
                      </a:lnTo>
                      <a:lnTo>
                        <a:pt x="2308" y="3172"/>
                      </a:lnTo>
                      <a:lnTo>
                        <a:pt x="2320" y="3174"/>
                      </a:lnTo>
                      <a:lnTo>
                        <a:pt x="2330" y="3177"/>
                      </a:lnTo>
                      <a:lnTo>
                        <a:pt x="2340" y="3180"/>
                      </a:lnTo>
                      <a:lnTo>
                        <a:pt x="2349" y="3187"/>
                      </a:lnTo>
                      <a:lnTo>
                        <a:pt x="2358" y="3196"/>
                      </a:lnTo>
                      <a:lnTo>
                        <a:pt x="2363" y="3205"/>
                      </a:lnTo>
                      <a:lnTo>
                        <a:pt x="2368" y="3215"/>
                      </a:lnTo>
                      <a:lnTo>
                        <a:pt x="2370" y="3227"/>
                      </a:lnTo>
                      <a:lnTo>
                        <a:pt x="2370" y="3227"/>
                      </a:lnTo>
                      <a:lnTo>
                        <a:pt x="2370" y="3239"/>
                      </a:lnTo>
                      <a:lnTo>
                        <a:pt x="2365" y="3251"/>
                      </a:lnTo>
                      <a:lnTo>
                        <a:pt x="2359" y="3262"/>
                      </a:lnTo>
                      <a:lnTo>
                        <a:pt x="2353" y="3270"/>
                      </a:lnTo>
                      <a:lnTo>
                        <a:pt x="2340" y="3284"/>
                      </a:lnTo>
                      <a:lnTo>
                        <a:pt x="2335" y="3289"/>
                      </a:lnTo>
                      <a:lnTo>
                        <a:pt x="2335" y="3289"/>
                      </a:lnTo>
                      <a:lnTo>
                        <a:pt x="2323" y="3282"/>
                      </a:lnTo>
                      <a:lnTo>
                        <a:pt x="2308" y="3274"/>
                      </a:lnTo>
                      <a:lnTo>
                        <a:pt x="2283" y="3265"/>
                      </a:lnTo>
                      <a:lnTo>
                        <a:pt x="2250" y="3257"/>
                      </a:lnTo>
                      <a:lnTo>
                        <a:pt x="2211" y="3248"/>
                      </a:lnTo>
                      <a:lnTo>
                        <a:pt x="2161" y="3243"/>
                      </a:lnTo>
                      <a:lnTo>
                        <a:pt x="2131" y="3241"/>
                      </a:lnTo>
                      <a:lnTo>
                        <a:pt x="2100" y="3241"/>
                      </a:lnTo>
                      <a:lnTo>
                        <a:pt x="2100" y="3241"/>
                      </a:lnTo>
                      <a:lnTo>
                        <a:pt x="2069" y="3241"/>
                      </a:lnTo>
                      <a:lnTo>
                        <a:pt x="2039" y="3243"/>
                      </a:lnTo>
                      <a:lnTo>
                        <a:pt x="2014" y="3246"/>
                      </a:lnTo>
                      <a:lnTo>
                        <a:pt x="1989" y="3250"/>
                      </a:lnTo>
                      <a:lnTo>
                        <a:pt x="1950" y="3258"/>
                      </a:lnTo>
                      <a:lnTo>
                        <a:pt x="1917" y="3269"/>
                      </a:lnTo>
                      <a:lnTo>
                        <a:pt x="1892" y="3279"/>
                      </a:lnTo>
                      <a:lnTo>
                        <a:pt x="1877" y="3288"/>
                      </a:lnTo>
                      <a:lnTo>
                        <a:pt x="1865" y="3296"/>
                      </a:lnTo>
                      <a:lnTo>
                        <a:pt x="1865" y="3296"/>
                      </a:lnTo>
                      <a:close/>
                      <a:moveTo>
                        <a:pt x="2024" y="3282"/>
                      </a:moveTo>
                      <a:lnTo>
                        <a:pt x="2024" y="3282"/>
                      </a:lnTo>
                      <a:lnTo>
                        <a:pt x="2033" y="3281"/>
                      </a:lnTo>
                      <a:lnTo>
                        <a:pt x="2041" y="3281"/>
                      </a:lnTo>
                      <a:lnTo>
                        <a:pt x="2052" y="3282"/>
                      </a:lnTo>
                      <a:lnTo>
                        <a:pt x="2052" y="3282"/>
                      </a:lnTo>
                      <a:lnTo>
                        <a:pt x="2053" y="3284"/>
                      </a:lnTo>
                      <a:lnTo>
                        <a:pt x="2055" y="3288"/>
                      </a:lnTo>
                      <a:lnTo>
                        <a:pt x="2057" y="3300"/>
                      </a:lnTo>
                      <a:lnTo>
                        <a:pt x="2055" y="3317"/>
                      </a:lnTo>
                      <a:lnTo>
                        <a:pt x="2053" y="3338"/>
                      </a:lnTo>
                      <a:lnTo>
                        <a:pt x="2048" y="3374"/>
                      </a:lnTo>
                      <a:lnTo>
                        <a:pt x="2045" y="3393"/>
                      </a:lnTo>
                      <a:lnTo>
                        <a:pt x="2045" y="3393"/>
                      </a:lnTo>
                      <a:lnTo>
                        <a:pt x="2043" y="3395"/>
                      </a:lnTo>
                      <a:lnTo>
                        <a:pt x="2041" y="3395"/>
                      </a:lnTo>
                      <a:lnTo>
                        <a:pt x="2036" y="3395"/>
                      </a:lnTo>
                      <a:lnTo>
                        <a:pt x="2031" y="3393"/>
                      </a:lnTo>
                      <a:lnTo>
                        <a:pt x="2024" y="3393"/>
                      </a:lnTo>
                      <a:lnTo>
                        <a:pt x="2024" y="3393"/>
                      </a:lnTo>
                      <a:lnTo>
                        <a:pt x="2022" y="3391"/>
                      </a:lnTo>
                      <a:lnTo>
                        <a:pt x="2022" y="3388"/>
                      </a:lnTo>
                      <a:lnTo>
                        <a:pt x="2020" y="3376"/>
                      </a:lnTo>
                      <a:lnTo>
                        <a:pt x="2020" y="3338"/>
                      </a:lnTo>
                      <a:lnTo>
                        <a:pt x="2024" y="3282"/>
                      </a:lnTo>
                      <a:lnTo>
                        <a:pt x="2024" y="3282"/>
                      </a:lnTo>
                      <a:close/>
                      <a:moveTo>
                        <a:pt x="2093" y="3276"/>
                      </a:moveTo>
                      <a:lnTo>
                        <a:pt x="2093" y="3276"/>
                      </a:lnTo>
                      <a:lnTo>
                        <a:pt x="2102" y="3272"/>
                      </a:lnTo>
                      <a:lnTo>
                        <a:pt x="2114" y="3269"/>
                      </a:lnTo>
                      <a:lnTo>
                        <a:pt x="2114" y="3269"/>
                      </a:lnTo>
                      <a:lnTo>
                        <a:pt x="2116" y="3274"/>
                      </a:lnTo>
                      <a:lnTo>
                        <a:pt x="2116" y="3286"/>
                      </a:lnTo>
                      <a:lnTo>
                        <a:pt x="2116" y="3327"/>
                      </a:lnTo>
                      <a:lnTo>
                        <a:pt x="2114" y="3393"/>
                      </a:lnTo>
                      <a:lnTo>
                        <a:pt x="2114" y="3393"/>
                      </a:lnTo>
                      <a:lnTo>
                        <a:pt x="2114" y="3395"/>
                      </a:lnTo>
                      <a:lnTo>
                        <a:pt x="2112" y="3397"/>
                      </a:lnTo>
                      <a:lnTo>
                        <a:pt x="2105" y="3395"/>
                      </a:lnTo>
                      <a:lnTo>
                        <a:pt x="2093" y="3393"/>
                      </a:lnTo>
                      <a:lnTo>
                        <a:pt x="2093" y="3393"/>
                      </a:lnTo>
                      <a:lnTo>
                        <a:pt x="2091" y="3388"/>
                      </a:lnTo>
                      <a:lnTo>
                        <a:pt x="2091" y="3374"/>
                      </a:lnTo>
                      <a:lnTo>
                        <a:pt x="2091" y="3334"/>
                      </a:lnTo>
                      <a:lnTo>
                        <a:pt x="2093" y="3276"/>
                      </a:lnTo>
                      <a:lnTo>
                        <a:pt x="2093" y="3276"/>
                      </a:lnTo>
                      <a:close/>
                      <a:moveTo>
                        <a:pt x="1969" y="3282"/>
                      </a:moveTo>
                      <a:lnTo>
                        <a:pt x="1969" y="3282"/>
                      </a:lnTo>
                      <a:lnTo>
                        <a:pt x="1975" y="3301"/>
                      </a:lnTo>
                      <a:lnTo>
                        <a:pt x="1979" y="3317"/>
                      </a:lnTo>
                      <a:lnTo>
                        <a:pt x="1982" y="3331"/>
                      </a:lnTo>
                      <a:lnTo>
                        <a:pt x="1982" y="3331"/>
                      </a:lnTo>
                      <a:lnTo>
                        <a:pt x="1986" y="3360"/>
                      </a:lnTo>
                      <a:lnTo>
                        <a:pt x="1989" y="3379"/>
                      </a:lnTo>
                      <a:lnTo>
                        <a:pt x="1989" y="3379"/>
                      </a:lnTo>
                      <a:lnTo>
                        <a:pt x="1977" y="3381"/>
                      </a:lnTo>
                      <a:lnTo>
                        <a:pt x="1969" y="3384"/>
                      </a:lnTo>
                      <a:lnTo>
                        <a:pt x="1962" y="3386"/>
                      </a:lnTo>
                      <a:lnTo>
                        <a:pt x="1962" y="3386"/>
                      </a:lnTo>
                      <a:lnTo>
                        <a:pt x="1960" y="3386"/>
                      </a:lnTo>
                      <a:lnTo>
                        <a:pt x="1960" y="3383"/>
                      </a:lnTo>
                      <a:lnTo>
                        <a:pt x="1958" y="3374"/>
                      </a:lnTo>
                      <a:lnTo>
                        <a:pt x="1956" y="3343"/>
                      </a:lnTo>
                      <a:lnTo>
                        <a:pt x="1955" y="3296"/>
                      </a:lnTo>
                      <a:lnTo>
                        <a:pt x="1969" y="3282"/>
                      </a:lnTo>
                      <a:close/>
                      <a:moveTo>
                        <a:pt x="1927" y="3296"/>
                      </a:moveTo>
                      <a:lnTo>
                        <a:pt x="1927" y="3296"/>
                      </a:lnTo>
                      <a:lnTo>
                        <a:pt x="1932" y="3336"/>
                      </a:lnTo>
                      <a:lnTo>
                        <a:pt x="1936" y="3362"/>
                      </a:lnTo>
                      <a:lnTo>
                        <a:pt x="1936" y="3371"/>
                      </a:lnTo>
                      <a:lnTo>
                        <a:pt x="1936" y="3372"/>
                      </a:lnTo>
                      <a:lnTo>
                        <a:pt x="1934" y="3372"/>
                      </a:lnTo>
                      <a:lnTo>
                        <a:pt x="1934" y="3372"/>
                      </a:lnTo>
                      <a:lnTo>
                        <a:pt x="1927" y="3367"/>
                      </a:lnTo>
                      <a:lnTo>
                        <a:pt x="1918" y="3357"/>
                      </a:lnTo>
                      <a:lnTo>
                        <a:pt x="1910" y="3346"/>
                      </a:lnTo>
                      <a:lnTo>
                        <a:pt x="1908" y="3341"/>
                      </a:lnTo>
                      <a:lnTo>
                        <a:pt x="1906" y="3338"/>
                      </a:lnTo>
                      <a:lnTo>
                        <a:pt x="1906" y="3310"/>
                      </a:lnTo>
                      <a:lnTo>
                        <a:pt x="1927" y="3296"/>
                      </a:lnTo>
                      <a:close/>
                      <a:moveTo>
                        <a:pt x="2155" y="3282"/>
                      </a:moveTo>
                      <a:lnTo>
                        <a:pt x="2155" y="3282"/>
                      </a:lnTo>
                      <a:lnTo>
                        <a:pt x="2171" y="3286"/>
                      </a:lnTo>
                      <a:lnTo>
                        <a:pt x="2183" y="3289"/>
                      </a:lnTo>
                      <a:lnTo>
                        <a:pt x="2183" y="3289"/>
                      </a:lnTo>
                      <a:lnTo>
                        <a:pt x="2181" y="3321"/>
                      </a:lnTo>
                      <a:lnTo>
                        <a:pt x="2180" y="3343"/>
                      </a:lnTo>
                      <a:lnTo>
                        <a:pt x="2178" y="3353"/>
                      </a:lnTo>
                      <a:lnTo>
                        <a:pt x="2176" y="3359"/>
                      </a:lnTo>
                      <a:lnTo>
                        <a:pt x="2176" y="3359"/>
                      </a:lnTo>
                      <a:lnTo>
                        <a:pt x="2164" y="3376"/>
                      </a:lnTo>
                      <a:lnTo>
                        <a:pt x="2155" y="3386"/>
                      </a:lnTo>
                      <a:lnTo>
                        <a:pt x="2155" y="3386"/>
                      </a:lnTo>
                      <a:lnTo>
                        <a:pt x="2154" y="3334"/>
                      </a:lnTo>
                      <a:lnTo>
                        <a:pt x="2154" y="3298"/>
                      </a:lnTo>
                      <a:lnTo>
                        <a:pt x="2154" y="3286"/>
                      </a:lnTo>
                      <a:lnTo>
                        <a:pt x="2155" y="3282"/>
                      </a:lnTo>
                      <a:lnTo>
                        <a:pt x="2155" y="3282"/>
                      </a:lnTo>
                      <a:close/>
                      <a:moveTo>
                        <a:pt x="2287" y="3303"/>
                      </a:moveTo>
                      <a:lnTo>
                        <a:pt x="2287" y="3303"/>
                      </a:lnTo>
                      <a:lnTo>
                        <a:pt x="2287" y="3324"/>
                      </a:lnTo>
                      <a:lnTo>
                        <a:pt x="2287" y="3352"/>
                      </a:lnTo>
                      <a:lnTo>
                        <a:pt x="2287" y="3352"/>
                      </a:lnTo>
                      <a:lnTo>
                        <a:pt x="2287" y="3355"/>
                      </a:lnTo>
                      <a:lnTo>
                        <a:pt x="2285" y="3359"/>
                      </a:lnTo>
                      <a:lnTo>
                        <a:pt x="2280" y="3364"/>
                      </a:lnTo>
                      <a:lnTo>
                        <a:pt x="2273" y="3372"/>
                      </a:lnTo>
                      <a:lnTo>
                        <a:pt x="2273" y="3310"/>
                      </a:lnTo>
                      <a:lnTo>
                        <a:pt x="2287" y="3303"/>
                      </a:lnTo>
                      <a:close/>
                      <a:moveTo>
                        <a:pt x="3832" y="3158"/>
                      </a:moveTo>
                      <a:lnTo>
                        <a:pt x="3832" y="3158"/>
                      </a:lnTo>
                      <a:lnTo>
                        <a:pt x="3821" y="3167"/>
                      </a:lnTo>
                      <a:lnTo>
                        <a:pt x="3809" y="3174"/>
                      </a:lnTo>
                      <a:lnTo>
                        <a:pt x="3793" y="3184"/>
                      </a:lnTo>
                      <a:lnTo>
                        <a:pt x="3771" y="3194"/>
                      </a:lnTo>
                      <a:lnTo>
                        <a:pt x="3743" y="3206"/>
                      </a:lnTo>
                      <a:lnTo>
                        <a:pt x="3710" y="3217"/>
                      </a:lnTo>
                      <a:lnTo>
                        <a:pt x="3672" y="3227"/>
                      </a:lnTo>
                      <a:lnTo>
                        <a:pt x="3672" y="3227"/>
                      </a:lnTo>
                      <a:lnTo>
                        <a:pt x="3652" y="3231"/>
                      </a:lnTo>
                      <a:lnTo>
                        <a:pt x="3631" y="3234"/>
                      </a:lnTo>
                      <a:lnTo>
                        <a:pt x="3591" y="3237"/>
                      </a:lnTo>
                      <a:lnTo>
                        <a:pt x="3553" y="3236"/>
                      </a:lnTo>
                      <a:lnTo>
                        <a:pt x="3520" y="3234"/>
                      </a:lnTo>
                      <a:lnTo>
                        <a:pt x="3491" y="3229"/>
                      </a:lnTo>
                      <a:lnTo>
                        <a:pt x="3470" y="3225"/>
                      </a:lnTo>
                      <a:lnTo>
                        <a:pt x="3451" y="3220"/>
                      </a:lnTo>
                      <a:lnTo>
                        <a:pt x="3451" y="3220"/>
                      </a:lnTo>
                      <a:lnTo>
                        <a:pt x="3458" y="3213"/>
                      </a:lnTo>
                      <a:lnTo>
                        <a:pt x="3480" y="3199"/>
                      </a:lnTo>
                      <a:lnTo>
                        <a:pt x="3496" y="3191"/>
                      </a:lnTo>
                      <a:lnTo>
                        <a:pt x="3515" y="3180"/>
                      </a:lnTo>
                      <a:lnTo>
                        <a:pt x="3537" y="3172"/>
                      </a:lnTo>
                      <a:lnTo>
                        <a:pt x="3562" y="3165"/>
                      </a:lnTo>
                      <a:lnTo>
                        <a:pt x="3562" y="3165"/>
                      </a:lnTo>
                      <a:lnTo>
                        <a:pt x="3593" y="3160"/>
                      </a:lnTo>
                      <a:lnTo>
                        <a:pt x="3633" y="3156"/>
                      </a:lnTo>
                      <a:lnTo>
                        <a:pt x="3678" y="3154"/>
                      </a:lnTo>
                      <a:lnTo>
                        <a:pt x="3723" y="3153"/>
                      </a:lnTo>
                      <a:lnTo>
                        <a:pt x="3800" y="3154"/>
                      </a:lnTo>
                      <a:lnTo>
                        <a:pt x="3823" y="3156"/>
                      </a:lnTo>
                      <a:lnTo>
                        <a:pt x="3832" y="3158"/>
                      </a:lnTo>
                      <a:lnTo>
                        <a:pt x="3832" y="3158"/>
                      </a:lnTo>
                      <a:close/>
                      <a:moveTo>
                        <a:pt x="3499" y="3276"/>
                      </a:moveTo>
                      <a:lnTo>
                        <a:pt x="3499" y="3276"/>
                      </a:lnTo>
                      <a:lnTo>
                        <a:pt x="3624" y="3303"/>
                      </a:lnTo>
                      <a:lnTo>
                        <a:pt x="3624" y="3303"/>
                      </a:lnTo>
                      <a:lnTo>
                        <a:pt x="3674" y="3312"/>
                      </a:lnTo>
                      <a:lnTo>
                        <a:pt x="3700" y="3317"/>
                      </a:lnTo>
                      <a:lnTo>
                        <a:pt x="3700" y="3317"/>
                      </a:lnTo>
                      <a:lnTo>
                        <a:pt x="3690" y="3322"/>
                      </a:lnTo>
                      <a:lnTo>
                        <a:pt x="3664" y="3333"/>
                      </a:lnTo>
                      <a:lnTo>
                        <a:pt x="3646" y="3338"/>
                      </a:lnTo>
                      <a:lnTo>
                        <a:pt x="3629" y="3343"/>
                      </a:lnTo>
                      <a:lnTo>
                        <a:pt x="3612" y="3345"/>
                      </a:lnTo>
                      <a:lnTo>
                        <a:pt x="3596" y="3345"/>
                      </a:lnTo>
                      <a:lnTo>
                        <a:pt x="3596" y="3345"/>
                      </a:lnTo>
                      <a:lnTo>
                        <a:pt x="3572" y="3341"/>
                      </a:lnTo>
                      <a:lnTo>
                        <a:pt x="3557" y="3340"/>
                      </a:lnTo>
                      <a:lnTo>
                        <a:pt x="3550" y="3338"/>
                      </a:lnTo>
                      <a:lnTo>
                        <a:pt x="3544" y="3334"/>
                      </a:lnTo>
                      <a:lnTo>
                        <a:pt x="3534" y="3324"/>
                      </a:lnTo>
                      <a:lnTo>
                        <a:pt x="3534" y="3324"/>
                      </a:lnTo>
                      <a:lnTo>
                        <a:pt x="3522" y="3308"/>
                      </a:lnTo>
                      <a:lnTo>
                        <a:pt x="3510" y="3293"/>
                      </a:lnTo>
                      <a:lnTo>
                        <a:pt x="3499" y="3276"/>
                      </a:lnTo>
                      <a:lnTo>
                        <a:pt x="3499" y="3276"/>
                      </a:lnTo>
                      <a:close/>
                      <a:moveTo>
                        <a:pt x="3451" y="3269"/>
                      </a:moveTo>
                      <a:lnTo>
                        <a:pt x="3451" y="3269"/>
                      </a:lnTo>
                      <a:lnTo>
                        <a:pt x="3467" y="3303"/>
                      </a:lnTo>
                      <a:lnTo>
                        <a:pt x="3472" y="3314"/>
                      </a:lnTo>
                      <a:lnTo>
                        <a:pt x="3475" y="3324"/>
                      </a:lnTo>
                      <a:lnTo>
                        <a:pt x="3475" y="3329"/>
                      </a:lnTo>
                      <a:lnTo>
                        <a:pt x="3473" y="3331"/>
                      </a:lnTo>
                      <a:lnTo>
                        <a:pt x="3472" y="3331"/>
                      </a:lnTo>
                      <a:lnTo>
                        <a:pt x="3472" y="3331"/>
                      </a:lnTo>
                      <a:lnTo>
                        <a:pt x="3467" y="3329"/>
                      </a:lnTo>
                      <a:lnTo>
                        <a:pt x="3461" y="3326"/>
                      </a:lnTo>
                      <a:lnTo>
                        <a:pt x="3453" y="3319"/>
                      </a:lnTo>
                      <a:lnTo>
                        <a:pt x="3448" y="3308"/>
                      </a:lnTo>
                      <a:lnTo>
                        <a:pt x="3444" y="3296"/>
                      </a:lnTo>
                      <a:lnTo>
                        <a:pt x="3444" y="3296"/>
                      </a:lnTo>
                      <a:lnTo>
                        <a:pt x="3444" y="3284"/>
                      </a:lnTo>
                      <a:lnTo>
                        <a:pt x="3446" y="3276"/>
                      </a:lnTo>
                      <a:lnTo>
                        <a:pt x="3449" y="3269"/>
                      </a:lnTo>
                      <a:lnTo>
                        <a:pt x="3449" y="3269"/>
                      </a:lnTo>
                      <a:lnTo>
                        <a:pt x="3451" y="3269"/>
                      </a:lnTo>
                      <a:lnTo>
                        <a:pt x="3451" y="3269"/>
                      </a:lnTo>
                      <a:close/>
                      <a:moveTo>
                        <a:pt x="3195" y="3386"/>
                      </a:moveTo>
                      <a:lnTo>
                        <a:pt x="3195" y="3386"/>
                      </a:lnTo>
                      <a:lnTo>
                        <a:pt x="3198" y="3383"/>
                      </a:lnTo>
                      <a:lnTo>
                        <a:pt x="3211" y="3376"/>
                      </a:lnTo>
                      <a:lnTo>
                        <a:pt x="3226" y="3369"/>
                      </a:lnTo>
                      <a:lnTo>
                        <a:pt x="3235" y="3367"/>
                      </a:lnTo>
                      <a:lnTo>
                        <a:pt x="3243" y="3365"/>
                      </a:lnTo>
                      <a:lnTo>
                        <a:pt x="3243" y="3365"/>
                      </a:lnTo>
                      <a:lnTo>
                        <a:pt x="3252" y="3365"/>
                      </a:lnTo>
                      <a:lnTo>
                        <a:pt x="3261" y="3367"/>
                      </a:lnTo>
                      <a:lnTo>
                        <a:pt x="3269" y="3371"/>
                      </a:lnTo>
                      <a:lnTo>
                        <a:pt x="3275" y="3374"/>
                      </a:lnTo>
                      <a:lnTo>
                        <a:pt x="3285" y="3381"/>
                      </a:lnTo>
                      <a:lnTo>
                        <a:pt x="3285" y="3384"/>
                      </a:lnTo>
                      <a:lnTo>
                        <a:pt x="3285" y="3386"/>
                      </a:lnTo>
                      <a:lnTo>
                        <a:pt x="3285" y="3386"/>
                      </a:lnTo>
                      <a:lnTo>
                        <a:pt x="3280" y="3388"/>
                      </a:lnTo>
                      <a:lnTo>
                        <a:pt x="3268" y="3388"/>
                      </a:lnTo>
                      <a:lnTo>
                        <a:pt x="3238" y="3388"/>
                      </a:lnTo>
                      <a:lnTo>
                        <a:pt x="3195" y="3386"/>
                      </a:lnTo>
                      <a:lnTo>
                        <a:pt x="3195" y="3386"/>
                      </a:lnTo>
                      <a:close/>
                      <a:moveTo>
                        <a:pt x="3140" y="3400"/>
                      </a:moveTo>
                      <a:lnTo>
                        <a:pt x="3167" y="3400"/>
                      </a:lnTo>
                      <a:lnTo>
                        <a:pt x="3167" y="3400"/>
                      </a:lnTo>
                      <a:lnTo>
                        <a:pt x="3176" y="3419"/>
                      </a:lnTo>
                      <a:lnTo>
                        <a:pt x="3178" y="3431"/>
                      </a:lnTo>
                      <a:lnTo>
                        <a:pt x="3178" y="3435"/>
                      </a:lnTo>
                      <a:lnTo>
                        <a:pt x="3174" y="3435"/>
                      </a:lnTo>
                      <a:lnTo>
                        <a:pt x="3174" y="3435"/>
                      </a:lnTo>
                      <a:lnTo>
                        <a:pt x="3169" y="3431"/>
                      </a:lnTo>
                      <a:lnTo>
                        <a:pt x="3164" y="3428"/>
                      </a:lnTo>
                      <a:lnTo>
                        <a:pt x="3152" y="3416"/>
                      </a:lnTo>
                      <a:lnTo>
                        <a:pt x="3140" y="3400"/>
                      </a:lnTo>
                      <a:lnTo>
                        <a:pt x="3140" y="3400"/>
                      </a:lnTo>
                      <a:close/>
                      <a:moveTo>
                        <a:pt x="3057" y="3400"/>
                      </a:moveTo>
                      <a:lnTo>
                        <a:pt x="3057" y="3400"/>
                      </a:lnTo>
                      <a:lnTo>
                        <a:pt x="3057" y="3400"/>
                      </a:lnTo>
                      <a:lnTo>
                        <a:pt x="3057" y="3400"/>
                      </a:lnTo>
                      <a:lnTo>
                        <a:pt x="3057" y="3400"/>
                      </a:lnTo>
                      <a:close/>
                      <a:moveTo>
                        <a:pt x="3105" y="3442"/>
                      </a:moveTo>
                      <a:lnTo>
                        <a:pt x="3105" y="3442"/>
                      </a:lnTo>
                      <a:lnTo>
                        <a:pt x="3096" y="3440"/>
                      </a:lnTo>
                      <a:lnTo>
                        <a:pt x="3089" y="3436"/>
                      </a:lnTo>
                      <a:lnTo>
                        <a:pt x="3081" y="3431"/>
                      </a:lnTo>
                      <a:lnTo>
                        <a:pt x="3074" y="3424"/>
                      </a:lnTo>
                      <a:lnTo>
                        <a:pt x="3064" y="3409"/>
                      </a:lnTo>
                      <a:lnTo>
                        <a:pt x="3057" y="3400"/>
                      </a:lnTo>
                      <a:lnTo>
                        <a:pt x="3077" y="3400"/>
                      </a:lnTo>
                      <a:lnTo>
                        <a:pt x="3077" y="3400"/>
                      </a:lnTo>
                      <a:lnTo>
                        <a:pt x="3084" y="3407"/>
                      </a:lnTo>
                      <a:lnTo>
                        <a:pt x="3100" y="3421"/>
                      </a:lnTo>
                      <a:lnTo>
                        <a:pt x="3107" y="3428"/>
                      </a:lnTo>
                      <a:lnTo>
                        <a:pt x="3112" y="3435"/>
                      </a:lnTo>
                      <a:lnTo>
                        <a:pt x="3112" y="3436"/>
                      </a:lnTo>
                      <a:lnTo>
                        <a:pt x="3110" y="3440"/>
                      </a:lnTo>
                      <a:lnTo>
                        <a:pt x="3108" y="3442"/>
                      </a:lnTo>
                      <a:lnTo>
                        <a:pt x="3105" y="3442"/>
                      </a:lnTo>
                      <a:lnTo>
                        <a:pt x="3105" y="3442"/>
                      </a:lnTo>
                      <a:close/>
                      <a:moveTo>
                        <a:pt x="2987" y="3400"/>
                      </a:moveTo>
                      <a:lnTo>
                        <a:pt x="2987" y="3400"/>
                      </a:lnTo>
                      <a:lnTo>
                        <a:pt x="2994" y="3407"/>
                      </a:lnTo>
                      <a:lnTo>
                        <a:pt x="3012" y="3424"/>
                      </a:lnTo>
                      <a:lnTo>
                        <a:pt x="3019" y="3433"/>
                      </a:lnTo>
                      <a:lnTo>
                        <a:pt x="3024" y="3440"/>
                      </a:lnTo>
                      <a:lnTo>
                        <a:pt x="3025" y="3447"/>
                      </a:lnTo>
                      <a:lnTo>
                        <a:pt x="3024" y="3448"/>
                      </a:lnTo>
                      <a:lnTo>
                        <a:pt x="3022" y="3448"/>
                      </a:lnTo>
                      <a:lnTo>
                        <a:pt x="3022" y="3448"/>
                      </a:lnTo>
                      <a:lnTo>
                        <a:pt x="3010" y="3448"/>
                      </a:lnTo>
                      <a:lnTo>
                        <a:pt x="3001" y="3447"/>
                      </a:lnTo>
                      <a:lnTo>
                        <a:pt x="2993" y="3443"/>
                      </a:lnTo>
                      <a:lnTo>
                        <a:pt x="2980" y="3435"/>
                      </a:lnTo>
                      <a:lnTo>
                        <a:pt x="2980" y="3435"/>
                      </a:lnTo>
                      <a:lnTo>
                        <a:pt x="2975" y="3429"/>
                      </a:lnTo>
                      <a:lnTo>
                        <a:pt x="2970" y="3424"/>
                      </a:lnTo>
                      <a:lnTo>
                        <a:pt x="2967" y="3416"/>
                      </a:lnTo>
                      <a:lnTo>
                        <a:pt x="2967" y="3409"/>
                      </a:lnTo>
                      <a:lnTo>
                        <a:pt x="2967" y="3407"/>
                      </a:lnTo>
                      <a:lnTo>
                        <a:pt x="2987" y="3400"/>
                      </a:lnTo>
                      <a:close/>
                      <a:moveTo>
                        <a:pt x="2939" y="3448"/>
                      </a:moveTo>
                      <a:lnTo>
                        <a:pt x="2939" y="3448"/>
                      </a:lnTo>
                      <a:lnTo>
                        <a:pt x="2930" y="3448"/>
                      </a:lnTo>
                      <a:lnTo>
                        <a:pt x="2920" y="3448"/>
                      </a:lnTo>
                      <a:lnTo>
                        <a:pt x="2908" y="3445"/>
                      </a:lnTo>
                      <a:lnTo>
                        <a:pt x="2897" y="3442"/>
                      </a:lnTo>
                      <a:lnTo>
                        <a:pt x="2897" y="3442"/>
                      </a:lnTo>
                      <a:lnTo>
                        <a:pt x="2887" y="3433"/>
                      </a:lnTo>
                      <a:lnTo>
                        <a:pt x="2878" y="3421"/>
                      </a:lnTo>
                      <a:lnTo>
                        <a:pt x="2875" y="3416"/>
                      </a:lnTo>
                      <a:lnTo>
                        <a:pt x="2873" y="3412"/>
                      </a:lnTo>
                      <a:lnTo>
                        <a:pt x="2873" y="3409"/>
                      </a:lnTo>
                      <a:lnTo>
                        <a:pt x="2877" y="3407"/>
                      </a:lnTo>
                      <a:lnTo>
                        <a:pt x="2877" y="3407"/>
                      </a:lnTo>
                      <a:lnTo>
                        <a:pt x="2885" y="3405"/>
                      </a:lnTo>
                      <a:lnTo>
                        <a:pt x="2892" y="3402"/>
                      </a:lnTo>
                      <a:lnTo>
                        <a:pt x="2894" y="3402"/>
                      </a:lnTo>
                      <a:lnTo>
                        <a:pt x="2897" y="3402"/>
                      </a:lnTo>
                      <a:lnTo>
                        <a:pt x="2901" y="3404"/>
                      </a:lnTo>
                      <a:lnTo>
                        <a:pt x="2904" y="3407"/>
                      </a:lnTo>
                      <a:lnTo>
                        <a:pt x="2904" y="3407"/>
                      </a:lnTo>
                      <a:lnTo>
                        <a:pt x="2927" y="3431"/>
                      </a:lnTo>
                      <a:lnTo>
                        <a:pt x="2937" y="3443"/>
                      </a:lnTo>
                      <a:lnTo>
                        <a:pt x="2939" y="3447"/>
                      </a:lnTo>
                      <a:lnTo>
                        <a:pt x="2939" y="3448"/>
                      </a:lnTo>
                      <a:lnTo>
                        <a:pt x="2939" y="3448"/>
                      </a:lnTo>
                      <a:lnTo>
                        <a:pt x="2939" y="3448"/>
                      </a:lnTo>
                      <a:close/>
                      <a:moveTo>
                        <a:pt x="2807" y="3407"/>
                      </a:moveTo>
                      <a:lnTo>
                        <a:pt x="2807" y="3407"/>
                      </a:lnTo>
                      <a:lnTo>
                        <a:pt x="2839" y="3436"/>
                      </a:lnTo>
                      <a:lnTo>
                        <a:pt x="2849" y="3447"/>
                      </a:lnTo>
                      <a:lnTo>
                        <a:pt x="2856" y="3455"/>
                      </a:lnTo>
                      <a:lnTo>
                        <a:pt x="2859" y="3461"/>
                      </a:lnTo>
                      <a:lnTo>
                        <a:pt x="2858" y="3462"/>
                      </a:lnTo>
                      <a:lnTo>
                        <a:pt x="2856" y="3462"/>
                      </a:lnTo>
                      <a:lnTo>
                        <a:pt x="2856" y="3462"/>
                      </a:lnTo>
                      <a:lnTo>
                        <a:pt x="2833" y="3459"/>
                      </a:lnTo>
                      <a:lnTo>
                        <a:pt x="2825" y="3455"/>
                      </a:lnTo>
                      <a:lnTo>
                        <a:pt x="2814" y="3448"/>
                      </a:lnTo>
                      <a:lnTo>
                        <a:pt x="2814" y="3448"/>
                      </a:lnTo>
                      <a:lnTo>
                        <a:pt x="2801" y="3440"/>
                      </a:lnTo>
                      <a:lnTo>
                        <a:pt x="2787" y="3433"/>
                      </a:lnTo>
                      <a:lnTo>
                        <a:pt x="2780" y="3426"/>
                      </a:lnTo>
                      <a:lnTo>
                        <a:pt x="2778" y="3424"/>
                      </a:lnTo>
                      <a:lnTo>
                        <a:pt x="2780" y="3421"/>
                      </a:lnTo>
                      <a:lnTo>
                        <a:pt x="2780" y="3421"/>
                      </a:lnTo>
                      <a:lnTo>
                        <a:pt x="2787" y="3416"/>
                      </a:lnTo>
                      <a:lnTo>
                        <a:pt x="2797" y="3410"/>
                      </a:lnTo>
                      <a:lnTo>
                        <a:pt x="2807" y="3407"/>
                      </a:lnTo>
                      <a:lnTo>
                        <a:pt x="2807" y="3407"/>
                      </a:lnTo>
                      <a:close/>
                      <a:moveTo>
                        <a:pt x="2842" y="3310"/>
                      </a:moveTo>
                      <a:lnTo>
                        <a:pt x="2842" y="3310"/>
                      </a:lnTo>
                      <a:lnTo>
                        <a:pt x="2842" y="3314"/>
                      </a:lnTo>
                      <a:lnTo>
                        <a:pt x="2840" y="3321"/>
                      </a:lnTo>
                      <a:lnTo>
                        <a:pt x="2837" y="3329"/>
                      </a:lnTo>
                      <a:lnTo>
                        <a:pt x="2833" y="3340"/>
                      </a:lnTo>
                      <a:lnTo>
                        <a:pt x="2827" y="3350"/>
                      </a:lnTo>
                      <a:lnTo>
                        <a:pt x="2820" y="3360"/>
                      </a:lnTo>
                      <a:lnTo>
                        <a:pt x="2811" y="3369"/>
                      </a:lnTo>
                      <a:lnTo>
                        <a:pt x="2806" y="3371"/>
                      </a:lnTo>
                      <a:lnTo>
                        <a:pt x="2801" y="3372"/>
                      </a:lnTo>
                      <a:lnTo>
                        <a:pt x="2801" y="3372"/>
                      </a:lnTo>
                      <a:lnTo>
                        <a:pt x="2792" y="3374"/>
                      </a:lnTo>
                      <a:lnTo>
                        <a:pt x="2785" y="3374"/>
                      </a:lnTo>
                      <a:lnTo>
                        <a:pt x="2782" y="3372"/>
                      </a:lnTo>
                      <a:lnTo>
                        <a:pt x="2780" y="3369"/>
                      </a:lnTo>
                      <a:lnTo>
                        <a:pt x="2780" y="3365"/>
                      </a:lnTo>
                      <a:lnTo>
                        <a:pt x="2782" y="3362"/>
                      </a:lnTo>
                      <a:lnTo>
                        <a:pt x="2787" y="3352"/>
                      </a:lnTo>
                      <a:lnTo>
                        <a:pt x="2787" y="3352"/>
                      </a:lnTo>
                      <a:lnTo>
                        <a:pt x="2792" y="3346"/>
                      </a:lnTo>
                      <a:lnTo>
                        <a:pt x="2799" y="3340"/>
                      </a:lnTo>
                      <a:lnTo>
                        <a:pt x="2816" y="3326"/>
                      </a:lnTo>
                      <a:lnTo>
                        <a:pt x="2833" y="3314"/>
                      </a:lnTo>
                      <a:lnTo>
                        <a:pt x="2839" y="3310"/>
                      </a:lnTo>
                      <a:lnTo>
                        <a:pt x="2842" y="3310"/>
                      </a:lnTo>
                      <a:lnTo>
                        <a:pt x="2842" y="3310"/>
                      </a:lnTo>
                      <a:close/>
                      <a:moveTo>
                        <a:pt x="2939" y="3310"/>
                      </a:moveTo>
                      <a:lnTo>
                        <a:pt x="2939" y="3310"/>
                      </a:lnTo>
                      <a:lnTo>
                        <a:pt x="2936" y="3321"/>
                      </a:lnTo>
                      <a:lnTo>
                        <a:pt x="2923" y="3343"/>
                      </a:lnTo>
                      <a:lnTo>
                        <a:pt x="2916" y="3355"/>
                      </a:lnTo>
                      <a:lnTo>
                        <a:pt x="2908" y="3367"/>
                      </a:lnTo>
                      <a:lnTo>
                        <a:pt x="2899" y="3376"/>
                      </a:lnTo>
                      <a:lnTo>
                        <a:pt x="2896" y="3378"/>
                      </a:lnTo>
                      <a:lnTo>
                        <a:pt x="2891" y="3379"/>
                      </a:lnTo>
                      <a:lnTo>
                        <a:pt x="2891" y="3379"/>
                      </a:lnTo>
                      <a:lnTo>
                        <a:pt x="2882" y="3379"/>
                      </a:lnTo>
                      <a:lnTo>
                        <a:pt x="2875" y="3378"/>
                      </a:lnTo>
                      <a:lnTo>
                        <a:pt x="2870" y="3376"/>
                      </a:lnTo>
                      <a:lnTo>
                        <a:pt x="2866" y="3371"/>
                      </a:lnTo>
                      <a:lnTo>
                        <a:pt x="2865" y="3367"/>
                      </a:lnTo>
                      <a:lnTo>
                        <a:pt x="2865" y="3362"/>
                      </a:lnTo>
                      <a:lnTo>
                        <a:pt x="2866" y="3357"/>
                      </a:lnTo>
                      <a:lnTo>
                        <a:pt x="2870" y="3352"/>
                      </a:lnTo>
                      <a:lnTo>
                        <a:pt x="2870" y="3352"/>
                      </a:lnTo>
                      <a:lnTo>
                        <a:pt x="2885" y="3340"/>
                      </a:lnTo>
                      <a:lnTo>
                        <a:pt x="2908" y="3326"/>
                      </a:lnTo>
                      <a:lnTo>
                        <a:pt x="2939" y="3310"/>
                      </a:lnTo>
                      <a:lnTo>
                        <a:pt x="2939" y="3310"/>
                      </a:lnTo>
                      <a:close/>
                      <a:moveTo>
                        <a:pt x="3001" y="3310"/>
                      </a:moveTo>
                      <a:lnTo>
                        <a:pt x="3001" y="3310"/>
                      </a:lnTo>
                      <a:lnTo>
                        <a:pt x="2993" y="3303"/>
                      </a:lnTo>
                      <a:lnTo>
                        <a:pt x="2974" y="3289"/>
                      </a:lnTo>
                      <a:lnTo>
                        <a:pt x="2974" y="3289"/>
                      </a:lnTo>
                      <a:lnTo>
                        <a:pt x="2967" y="3284"/>
                      </a:lnTo>
                      <a:lnTo>
                        <a:pt x="2963" y="3277"/>
                      </a:lnTo>
                      <a:lnTo>
                        <a:pt x="2965" y="3270"/>
                      </a:lnTo>
                      <a:lnTo>
                        <a:pt x="2967" y="3262"/>
                      </a:lnTo>
                      <a:lnTo>
                        <a:pt x="2967" y="3262"/>
                      </a:lnTo>
                      <a:lnTo>
                        <a:pt x="2968" y="3258"/>
                      </a:lnTo>
                      <a:lnTo>
                        <a:pt x="2974" y="3257"/>
                      </a:lnTo>
                      <a:lnTo>
                        <a:pt x="2980" y="3257"/>
                      </a:lnTo>
                      <a:lnTo>
                        <a:pt x="2987" y="3257"/>
                      </a:lnTo>
                      <a:lnTo>
                        <a:pt x="3003" y="3262"/>
                      </a:lnTo>
                      <a:lnTo>
                        <a:pt x="3015" y="3269"/>
                      </a:lnTo>
                      <a:lnTo>
                        <a:pt x="3015" y="3269"/>
                      </a:lnTo>
                      <a:lnTo>
                        <a:pt x="3024" y="3276"/>
                      </a:lnTo>
                      <a:lnTo>
                        <a:pt x="3029" y="3286"/>
                      </a:lnTo>
                      <a:lnTo>
                        <a:pt x="3036" y="3296"/>
                      </a:lnTo>
                      <a:lnTo>
                        <a:pt x="3036" y="3296"/>
                      </a:lnTo>
                      <a:lnTo>
                        <a:pt x="3031" y="3305"/>
                      </a:lnTo>
                      <a:lnTo>
                        <a:pt x="3022" y="3324"/>
                      </a:lnTo>
                      <a:lnTo>
                        <a:pt x="3022" y="3324"/>
                      </a:lnTo>
                      <a:lnTo>
                        <a:pt x="3017" y="3334"/>
                      </a:lnTo>
                      <a:lnTo>
                        <a:pt x="3010" y="3346"/>
                      </a:lnTo>
                      <a:lnTo>
                        <a:pt x="3003" y="3357"/>
                      </a:lnTo>
                      <a:lnTo>
                        <a:pt x="2994" y="3365"/>
                      </a:lnTo>
                      <a:lnTo>
                        <a:pt x="2994" y="3365"/>
                      </a:lnTo>
                      <a:lnTo>
                        <a:pt x="2989" y="3367"/>
                      </a:lnTo>
                      <a:lnTo>
                        <a:pt x="2984" y="3369"/>
                      </a:lnTo>
                      <a:lnTo>
                        <a:pt x="2972" y="3369"/>
                      </a:lnTo>
                      <a:lnTo>
                        <a:pt x="2961" y="3367"/>
                      </a:lnTo>
                      <a:lnTo>
                        <a:pt x="2953" y="3365"/>
                      </a:lnTo>
                      <a:lnTo>
                        <a:pt x="2953" y="3365"/>
                      </a:lnTo>
                      <a:lnTo>
                        <a:pt x="2951" y="3364"/>
                      </a:lnTo>
                      <a:lnTo>
                        <a:pt x="2953" y="3362"/>
                      </a:lnTo>
                      <a:lnTo>
                        <a:pt x="2956" y="3355"/>
                      </a:lnTo>
                      <a:lnTo>
                        <a:pt x="2974" y="3338"/>
                      </a:lnTo>
                      <a:lnTo>
                        <a:pt x="3001" y="3310"/>
                      </a:lnTo>
                      <a:lnTo>
                        <a:pt x="3001" y="3310"/>
                      </a:lnTo>
                      <a:close/>
                      <a:moveTo>
                        <a:pt x="3174" y="3331"/>
                      </a:moveTo>
                      <a:lnTo>
                        <a:pt x="3174" y="3331"/>
                      </a:lnTo>
                      <a:lnTo>
                        <a:pt x="3155" y="3350"/>
                      </a:lnTo>
                      <a:lnTo>
                        <a:pt x="3141" y="3362"/>
                      </a:lnTo>
                      <a:lnTo>
                        <a:pt x="3136" y="3364"/>
                      </a:lnTo>
                      <a:lnTo>
                        <a:pt x="3133" y="3365"/>
                      </a:lnTo>
                      <a:lnTo>
                        <a:pt x="3133" y="3365"/>
                      </a:lnTo>
                      <a:lnTo>
                        <a:pt x="3119" y="3364"/>
                      </a:lnTo>
                      <a:lnTo>
                        <a:pt x="3115" y="3362"/>
                      </a:lnTo>
                      <a:lnTo>
                        <a:pt x="3117" y="3360"/>
                      </a:lnTo>
                      <a:lnTo>
                        <a:pt x="3119" y="3359"/>
                      </a:lnTo>
                      <a:lnTo>
                        <a:pt x="3119" y="3359"/>
                      </a:lnTo>
                      <a:lnTo>
                        <a:pt x="3152" y="3341"/>
                      </a:lnTo>
                      <a:lnTo>
                        <a:pt x="3169" y="3333"/>
                      </a:lnTo>
                      <a:lnTo>
                        <a:pt x="3174" y="3331"/>
                      </a:lnTo>
                      <a:lnTo>
                        <a:pt x="3174" y="3331"/>
                      </a:lnTo>
                      <a:lnTo>
                        <a:pt x="3174" y="3331"/>
                      </a:lnTo>
                      <a:lnTo>
                        <a:pt x="3174" y="3331"/>
                      </a:lnTo>
                      <a:close/>
                      <a:moveTo>
                        <a:pt x="3098" y="3317"/>
                      </a:moveTo>
                      <a:lnTo>
                        <a:pt x="3098" y="3317"/>
                      </a:lnTo>
                      <a:lnTo>
                        <a:pt x="3098" y="3321"/>
                      </a:lnTo>
                      <a:lnTo>
                        <a:pt x="3095" y="3326"/>
                      </a:lnTo>
                      <a:lnTo>
                        <a:pt x="3086" y="3340"/>
                      </a:lnTo>
                      <a:lnTo>
                        <a:pt x="3074" y="3353"/>
                      </a:lnTo>
                      <a:lnTo>
                        <a:pt x="3069" y="3357"/>
                      </a:lnTo>
                      <a:lnTo>
                        <a:pt x="3064" y="3359"/>
                      </a:lnTo>
                      <a:lnTo>
                        <a:pt x="3064" y="3359"/>
                      </a:lnTo>
                      <a:lnTo>
                        <a:pt x="3057" y="3357"/>
                      </a:lnTo>
                      <a:lnTo>
                        <a:pt x="3053" y="3353"/>
                      </a:lnTo>
                      <a:lnTo>
                        <a:pt x="3053" y="3348"/>
                      </a:lnTo>
                      <a:lnTo>
                        <a:pt x="3055" y="3346"/>
                      </a:lnTo>
                      <a:lnTo>
                        <a:pt x="3057" y="3345"/>
                      </a:lnTo>
                      <a:lnTo>
                        <a:pt x="3057" y="3345"/>
                      </a:lnTo>
                      <a:lnTo>
                        <a:pt x="3079" y="3327"/>
                      </a:lnTo>
                      <a:lnTo>
                        <a:pt x="3091" y="3319"/>
                      </a:lnTo>
                      <a:lnTo>
                        <a:pt x="3096" y="3317"/>
                      </a:lnTo>
                      <a:lnTo>
                        <a:pt x="3098" y="3317"/>
                      </a:lnTo>
                      <a:lnTo>
                        <a:pt x="3098" y="3317"/>
                      </a:lnTo>
                      <a:close/>
                      <a:moveTo>
                        <a:pt x="3174" y="3199"/>
                      </a:moveTo>
                      <a:lnTo>
                        <a:pt x="3174" y="3199"/>
                      </a:lnTo>
                      <a:lnTo>
                        <a:pt x="3155" y="3201"/>
                      </a:lnTo>
                      <a:lnTo>
                        <a:pt x="3140" y="3203"/>
                      </a:lnTo>
                      <a:lnTo>
                        <a:pt x="3131" y="3201"/>
                      </a:lnTo>
                      <a:lnTo>
                        <a:pt x="3126" y="3199"/>
                      </a:lnTo>
                      <a:lnTo>
                        <a:pt x="3126" y="3199"/>
                      </a:lnTo>
                      <a:lnTo>
                        <a:pt x="3117" y="3194"/>
                      </a:lnTo>
                      <a:lnTo>
                        <a:pt x="3110" y="3189"/>
                      </a:lnTo>
                      <a:lnTo>
                        <a:pt x="3107" y="3184"/>
                      </a:lnTo>
                      <a:lnTo>
                        <a:pt x="3105" y="3179"/>
                      </a:lnTo>
                      <a:lnTo>
                        <a:pt x="3105" y="3179"/>
                      </a:lnTo>
                      <a:lnTo>
                        <a:pt x="3107" y="3174"/>
                      </a:lnTo>
                      <a:lnTo>
                        <a:pt x="3112" y="3167"/>
                      </a:lnTo>
                      <a:lnTo>
                        <a:pt x="3119" y="3165"/>
                      </a:lnTo>
                      <a:lnTo>
                        <a:pt x="3122" y="3163"/>
                      </a:lnTo>
                      <a:lnTo>
                        <a:pt x="3126" y="3165"/>
                      </a:lnTo>
                      <a:lnTo>
                        <a:pt x="3126" y="3165"/>
                      </a:lnTo>
                      <a:lnTo>
                        <a:pt x="3138" y="3172"/>
                      </a:lnTo>
                      <a:lnTo>
                        <a:pt x="3153" y="3184"/>
                      </a:lnTo>
                      <a:lnTo>
                        <a:pt x="3174" y="3199"/>
                      </a:lnTo>
                      <a:lnTo>
                        <a:pt x="3174" y="3199"/>
                      </a:lnTo>
                      <a:close/>
                      <a:moveTo>
                        <a:pt x="3236" y="3158"/>
                      </a:moveTo>
                      <a:lnTo>
                        <a:pt x="3236" y="3158"/>
                      </a:lnTo>
                      <a:lnTo>
                        <a:pt x="3231" y="3156"/>
                      </a:lnTo>
                      <a:lnTo>
                        <a:pt x="3223" y="3156"/>
                      </a:lnTo>
                      <a:lnTo>
                        <a:pt x="3209" y="3158"/>
                      </a:lnTo>
                      <a:lnTo>
                        <a:pt x="3209" y="3158"/>
                      </a:lnTo>
                      <a:lnTo>
                        <a:pt x="3192" y="3160"/>
                      </a:lnTo>
                      <a:lnTo>
                        <a:pt x="3176" y="3156"/>
                      </a:lnTo>
                      <a:lnTo>
                        <a:pt x="3171" y="3154"/>
                      </a:lnTo>
                      <a:lnTo>
                        <a:pt x="3167" y="3151"/>
                      </a:lnTo>
                      <a:lnTo>
                        <a:pt x="3166" y="3148"/>
                      </a:lnTo>
                      <a:lnTo>
                        <a:pt x="3167" y="3144"/>
                      </a:lnTo>
                      <a:lnTo>
                        <a:pt x="3167" y="3144"/>
                      </a:lnTo>
                      <a:lnTo>
                        <a:pt x="3171" y="3141"/>
                      </a:lnTo>
                      <a:lnTo>
                        <a:pt x="3174" y="3137"/>
                      </a:lnTo>
                      <a:lnTo>
                        <a:pt x="3183" y="3132"/>
                      </a:lnTo>
                      <a:lnTo>
                        <a:pt x="3193" y="3130"/>
                      </a:lnTo>
                      <a:lnTo>
                        <a:pt x="3202" y="3130"/>
                      </a:lnTo>
                      <a:lnTo>
                        <a:pt x="3202" y="3130"/>
                      </a:lnTo>
                      <a:lnTo>
                        <a:pt x="3207" y="3132"/>
                      </a:lnTo>
                      <a:lnTo>
                        <a:pt x="3212" y="3135"/>
                      </a:lnTo>
                      <a:lnTo>
                        <a:pt x="3223" y="3144"/>
                      </a:lnTo>
                      <a:lnTo>
                        <a:pt x="3236" y="3158"/>
                      </a:lnTo>
                      <a:lnTo>
                        <a:pt x="3236" y="3158"/>
                      </a:lnTo>
                      <a:close/>
                      <a:moveTo>
                        <a:pt x="3070" y="3213"/>
                      </a:moveTo>
                      <a:lnTo>
                        <a:pt x="3070" y="3213"/>
                      </a:lnTo>
                      <a:lnTo>
                        <a:pt x="3079" y="3218"/>
                      </a:lnTo>
                      <a:lnTo>
                        <a:pt x="3095" y="3231"/>
                      </a:lnTo>
                      <a:lnTo>
                        <a:pt x="3103" y="3236"/>
                      </a:lnTo>
                      <a:lnTo>
                        <a:pt x="3108" y="3241"/>
                      </a:lnTo>
                      <a:lnTo>
                        <a:pt x="3110" y="3244"/>
                      </a:lnTo>
                      <a:lnTo>
                        <a:pt x="3110" y="3246"/>
                      </a:lnTo>
                      <a:lnTo>
                        <a:pt x="3108" y="3248"/>
                      </a:lnTo>
                      <a:lnTo>
                        <a:pt x="3105" y="3248"/>
                      </a:lnTo>
                      <a:lnTo>
                        <a:pt x="3105" y="3248"/>
                      </a:lnTo>
                      <a:lnTo>
                        <a:pt x="3083" y="3250"/>
                      </a:lnTo>
                      <a:lnTo>
                        <a:pt x="3055" y="3248"/>
                      </a:lnTo>
                      <a:lnTo>
                        <a:pt x="3043" y="3246"/>
                      </a:lnTo>
                      <a:lnTo>
                        <a:pt x="3034" y="3243"/>
                      </a:lnTo>
                      <a:lnTo>
                        <a:pt x="3029" y="3239"/>
                      </a:lnTo>
                      <a:lnTo>
                        <a:pt x="3027" y="3237"/>
                      </a:lnTo>
                      <a:lnTo>
                        <a:pt x="3029" y="3234"/>
                      </a:lnTo>
                      <a:lnTo>
                        <a:pt x="3029" y="3234"/>
                      </a:lnTo>
                      <a:lnTo>
                        <a:pt x="3032" y="3229"/>
                      </a:lnTo>
                      <a:lnTo>
                        <a:pt x="3039" y="3224"/>
                      </a:lnTo>
                      <a:lnTo>
                        <a:pt x="3053" y="3218"/>
                      </a:lnTo>
                      <a:lnTo>
                        <a:pt x="3065" y="3215"/>
                      </a:lnTo>
                      <a:lnTo>
                        <a:pt x="3070" y="3213"/>
                      </a:lnTo>
                      <a:lnTo>
                        <a:pt x="3070" y="3213"/>
                      </a:lnTo>
                      <a:close/>
                      <a:moveTo>
                        <a:pt x="2960" y="3158"/>
                      </a:moveTo>
                      <a:lnTo>
                        <a:pt x="2960" y="3158"/>
                      </a:lnTo>
                      <a:lnTo>
                        <a:pt x="2960" y="3168"/>
                      </a:lnTo>
                      <a:lnTo>
                        <a:pt x="2960" y="3186"/>
                      </a:lnTo>
                      <a:lnTo>
                        <a:pt x="2960" y="3196"/>
                      </a:lnTo>
                      <a:lnTo>
                        <a:pt x="2960" y="3205"/>
                      </a:lnTo>
                      <a:lnTo>
                        <a:pt x="2956" y="3213"/>
                      </a:lnTo>
                      <a:lnTo>
                        <a:pt x="2953" y="3220"/>
                      </a:lnTo>
                      <a:lnTo>
                        <a:pt x="2953" y="3220"/>
                      </a:lnTo>
                      <a:lnTo>
                        <a:pt x="2941" y="3231"/>
                      </a:lnTo>
                      <a:lnTo>
                        <a:pt x="2930" y="3236"/>
                      </a:lnTo>
                      <a:lnTo>
                        <a:pt x="2925" y="3237"/>
                      </a:lnTo>
                      <a:lnTo>
                        <a:pt x="2922" y="3237"/>
                      </a:lnTo>
                      <a:lnTo>
                        <a:pt x="2918" y="3237"/>
                      </a:lnTo>
                      <a:lnTo>
                        <a:pt x="2918" y="3234"/>
                      </a:lnTo>
                      <a:lnTo>
                        <a:pt x="2918" y="3234"/>
                      </a:lnTo>
                      <a:lnTo>
                        <a:pt x="2916" y="3217"/>
                      </a:lnTo>
                      <a:lnTo>
                        <a:pt x="2916" y="3206"/>
                      </a:lnTo>
                      <a:lnTo>
                        <a:pt x="2918" y="3199"/>
                      </a:lnTo>
                      <a:lnTo>
                        <a:pt x="2918" y="3199"/>
                      </a:lnTo>
                      <a:lnTo>
                        <a:pt x="2941" y="3174"/>
                      </a:lnTo>
                      <a:lnTo>
                        <a:pt x="2955" y="3160"/>
                      </a:lnTo>
                      <a:lnTo>
                        <a:pt x="2958" y="3158"/>
                      </a:lnTo>
                      <a:lnTo>
                        <a:pt x="2960" y="3158"/>
                      </a:lnTo>
                      <a:lnTo>
                        <a:pt x="2960" y="3158"/>
                      </a:lnTo>
                      <a:lnTo>
                        <a:pt x="2960" y="3158"/>
                      </a:lnTo>
                      <a:close/>
                      <a:moveTo>
                        <a:pt x="2911" y="3137"/>
                      </a:moveTo>
                      <a:lnTo>
                        <a:pt x="2911" y="3137"/>
                      </a:lnTo>
                      <a:lnTo>
                        <a:pt x="2910" y="3146"/>
                      </a:lnTo>
                      <a:lnTo>
                        <a:pt x="2906" y="3154"/>
                      </a:lnTo>
                      <a:lnTo>
                        <a:pt x="2897" y="3165"/>
                      </a:lnTo>
                      <a:lnTo>
                        <a:pt x="2897" y="3165"/>
                      </a:lnTo>
                      <a:lnTo>
                        <a:pt x="2892" y="3170"/>
                      </a:lnTo>
                      <a:lnTo>
                        <a:pt x="2889" y="3172"/>
                      </a:lnTo>
                      <a:lnTo>
                        <a:pt x="2884" y="3174"/>
                      </a:lnTo>
                      <a:lnTo>
                        <a:pt x="2880" y="3175"/>
                      </a:lnTo>
                      <a:lnTo>
                        <a:pt x="2875" y="3174"/>
                      </a:lnTo>
                      <a:lnTo>
                        <a:pt x="2870" y="3172"/>
                      </a:lnTo>
                      <a:lnTo>
                        <a:pt x="2870" y="3172"/>
                      </a:lnTo>
                      <a:lnTo>
                        <a:pt x="2863" y="3170"/>
                      </a:lnTo>
                      <a:lnTo>
                        <a:pt x="2856" y="3167"/>
                      </a:lnTo>
                      <a:lnTo>
                        <a:pt x="2849" y="3163"/>
                      </a:lnTo>
                      <a:lnTo>
                        <a:pt x="2849" y="3160"/>
                      </a:lnTo>
                      <a:lnTo>
                        <a:pt x="2849" y="3158"/>
                      </a:lnTo>
                      <a:lnTo>
                        <a:pt x="2849" y="3158"/>
                      </a:lnTo>
                      <a:lnTo>
                        <a:pt x="2854" y="3149"/>
                      </a:lnTo>
                      <a:lnTo>
                        <a:pt x="2858" y="3146"/>
                      </a:lnTo>
                      <a:lnTo>
                        <a:pt x="2863" y="3144"/>
                      </a:lnTo>
                      <a:lnTo>
                        <a:pt x="2863" y="3144"/>
                      </a:lnTo>
                      <a:lnTo>
                        <a:pt x="2889" y="3141"/>
                      </a:lnTo>
                      <a:lnTo>
                        <a:pt x="2911" y="3137"/>
                      </a:lnTo>
                      <a:lnTo>
                        <a:pt x="2911" y="3137"/>
                      </a:lnTo>
                      <a:close/>
                      <a:moveTo>
                        <a:pt x="2884" y="3213"/>
                      </a:moveTo>
                      <a:lnTo>
                        <a:pt x="2884" y="3213"/>
                      </a:lnTo>
                      <a:lnTo>
                        <a:pt x="2880" y="3220"/>
                      </a:lnTo>
                      <a:lnTo>
                        <a:pt x="2871" y="3234"/>
                      </a:lnTo>
                      <a:lnTo>
                        <a:pt x="2865" y="3241"/>
                      </a:lnTo>
                      <a:lnTo>
                        <a:pt x="2856" y="3248"/>
                      </a:lnTo>
                      <a:lnTo>
                        <a:pt x="2846" y="3253"/>
                      </a:lnTo>
                      <a:lnTo>
                        <a:pt x="2835" y="3255"/>
                      </a:lnTo>
                      <a:lnTo>
                        <a:pt x="2835" y="3255"/>
                      </a:lnTo>
                      <a:lnTo>
                        <a:pt x="2814" y="3257"/>
                      </a:lnTo>
                      <a:lnTo>
                        <a:pt x="2799" y="3258"/>
                      </a:lnTo>
                      <a:lnTo>
                        <a:pt x="2792" y="3257"/>
                      </a:lnTo>
                      <a:lnTo>
                        <a:pt x="2788" y="3255"/>
                      </a:lnTo>
                      <a:lnTo>
                        <a:pt x="2787" y="3250"/>
                      </a:lnTo>
                      <a:lnTo>
                        <a:pt x="2787" y="3241"/>
                      </a:lnTo>
                      <a:lnTo>
                        <a:pt x="2787" y="3241"/>
                      </a:lnTo>
                      <a:lnTo>
                        <a:pt x="2788" y="3232"/>
                      </a:lnTo>
                      <a:lnTo>
                        <a:pt x="2790" y="3224"/>
                      </a:lnTo>
                      <a:lnTo>
                        <a:pt x="2794" y="3217"/>
                      </a:lnTo>
                      <a:lnTo>
                        <a:pt x="2797" y="3210"/>
                      </a:lnTo>
                      <a:lnTo>
                        <a:pt x="2802" y="3205"/>
                      </a:lnTo>
                      <a:lnTo>
                        <a:pt x="2807" y="3201"/>
                      </a:lnTo>
                      <a:lnTo>
                        <a:pt x="2814" y="3199"/>
                      </a:lnTo>
                      <a:lnTo>
                        <a:pt x="2821" y="3199"/>
                      </a:lnTo>
                      <a:lnTo>
                        <a:pt x="2821" y="3199"/>
                      </a:lnTo>
                      <a:lnTo>
                        <a:pt x="2839" y="3203"/>
                      </a:lnTo>
                      <a:lnTo>
                        <a:pt x="2859" y="3206"/>
                      </a:lnTo>
                      <a:lnTo>
                        <a:pt x="2884" y="3213"/>
                      </a:lnTo>
                      <a:lnTo>
                        <a:pt x="2884" y="3213"/>
                      </a:lnTo>
                      <a:close/>
                      <a:moveTo>
                        <a:pt x="2690" y="3186"/>
                      </a:moveTo>
                      <a:lnTo>
                        <a:pt x="2690" y="3186"/>
                      </a:lnTo>
                      <a:lnTo>
                        <a:pt x="2697" y="3201"/>
                      </a:lnTo>
                      <a:lnTo>
                        <a:pt x="2702" y="3215"/>
                      </a:lnTo>
                      <a:lnTo>
                        <a:pt x="2704" y="3222"/>
                      </a:lnTo>
                      <a:lnTo>
                        <a:pt x="2704" y="3227"/>
                      </a:lnTo>
                      <a:lnTo>
                        <a:pt x="2704" y="3227"/>
                      </a:lnTo>
                      <a:lnTo>
                        <a:pt x="2700" y="3237"/>
                      </a:lnTo>
                      <a:lnTo>
                        <a:pt x="2695" y="3250"/>
                      </a:lnTo>
                      <a:lnTo>
                        <a:pt x="2683" y="3269"/>
                      </a:lnTo>
                      <a:lnTo>
                        <a:pt x="2683" y="3269"/>
                      </a:lnTo>
                      <a:lnTo>
                        <a:pt x="2681" y="3270"/>
                      </a:lnTo>
                      <a:lnTo>
                        <a:pt x="2678" y="3272"/>
                      </a:lnTo>
                      <a:lnTo>
                        <a:pt x="2671" y="3274"/>
                      </a:lnTo>
                      <a:lnTo>
                        <a:pt x="2667" y="3272"/>
                      </a:lnTo>
                      <a:lnTo>
                        <a:pt x="2664" y="3270"/>
                      </a:lnTo>
                      <a:lnTo>
                        <a:pt x="2662" y="3267"/>
                      </a:lnTo>
                      <a:lnTo>
                        <a:pt x="2662" y="3262"/>
                      </a:lnTo>
                      <a:lnTo>
                        <a:pt x="2662" y="3262"/>
                      </a:lnTo>
                      <a:lnTo>
                        <a:pt x="2664" y="3248"/>
                      </a:lnTo>
                      <a:lnTo>
                        <a:pt x="2666" y="3232"/>
                      </a:lnTo>
                      <a:lnTo>
                        <a:pt x="2669" y="3213"/>
                      </a:lnTo>
                      <a:lnTo>
                        <a:pt x="2690" y="3186"/>
                      </a:lnTo>
                      <a:close/>
                      <a:moveTo>
                        <a:pt x="2669" y="3137"/>
                      </a:moveTo>
                      <a:lnTo>
                        <a:pt x="2669" y="3137"/>
                      </a:lnTo>
                      <a:lnTo>
                        <a:pt x="2645" y="3161"/>
                      </a:lnTo>
                      <a:lnTo>
                        <a:pt x="2622" y="3182"/>
                      </a:lnTo>
                      <a:lnTo>
                        <a:pt x="2600" y="3199"/>
                      </a:lnTo>
                      <a:lnTo>
                        <a:pt x="2600" y="3199"/>
                      </a:lnTo>
                      <a:lnTo>
                        <a:pt x="2536" y="3237"/>
                      </a:lnTo>
                      <a:lnTo>
                        <a:pt x="2496" y="3262"/>
                      </a:lnTo>
                      <a:lnTo>
                        <a:pt x="2496" y="3262"/>
                      </a:lnTo>
                      <a:lnTo>
                        <a:pt x="2536" y="3220"/>
                      </a:lnTo>
                      <a:lnTo>
                        <a:pt x="2565" y="3191"/>
                      </a:lnTo>
                      <a:lnTo>
                        <a:pt x="2586" y="3172"/>
                      </a:lnTo>
                      <a:lnTo>
                        <a:pt x="2586" y="3172"/>
                      </a:lnTo>
                      <a:lnTo>
                        <a:pt x="2593" y="3167"/>
                      </a:lnTo>
                      <a:lnTo>
                        <a:pt x="2605" y="3161"/>
                      </a:lnTo>
                      <a:lnTo>
                        <a:pt x="2633" y="3151"/>
                      </a:lnTo>
                      <a:lnTo>
                        <a:pt x="2669" y="3137"/>
                      </a:lnTo>
                      <a:lnTo>
                        <a:pt x="2669" y="3137"/>
                      </a:lnTo>
                      <a:close/>
                      <a:moveTo>
                        <a:pt x="3223" y="3289"/>
                      </a:moveTo>
                      <a:lnTo>
                        <a:pt x="3223" y="3289"/>
                      </a:lnTo>
                      <a:lnTo>
                        <a:pt x="3221" y="3289"/>
                      </a:lnTo>
                      <a:lnTo>
                        <a:pt x="3223" y="3289"/>
                      </a:lnTo>
                      <a:lnTo>
                        <a:pt x="3226" y="3286"/>
                      </a:lnTo>
                      <a:lnTo>
                        <a:pt x="3240" y="3277"/>
                      </a:lnTo>
                      <a:lnTo>
                        <a:pt x="3259" y="3267"/>
                      </a:lnTo>
                      <a:lnTo>
                        <a:pt x="3269" y="3263"/>
                      </a:lnTo>
                      <a:lnTo>
                        <a:pt x="3278" y="3262"/>
                      </a:lnTo>
                      <a:lnTo>
                        <a:pt x="3278" y="3262"/>
                      </a:lnTo>
                      <a:lnTo>
                        <a:pt x="3285" y="3262"/>
                      </a:lnTo>
                      <a:lnTo>
                        <a:pt x="3292" y="3263"/>
                      </a:lnTo>
                      <a:lnTo>
                        <a:pt x="3299" y="3267"/>
                      </a:lnTo>
                      <a:lnTo>
                        <a:pt x="3302" y="3270"/>
                      </a:lnTo>
                      <a:lnTo>
                        <a:pt x="3309" y="3277"/>
                      </a:lnTo>
                      <a:lnTo>
                        <a:pt x="3313" y="3282"/>
                      </a:lnTo>
                      <a:lnTo>
                        <a:pt x="3313" y="3282"/>
                      </a:lnTo>
                      <a:lnTo>
                        <a:pt x="3309" y="3284"/>
                      </a:lnTo>
                      <a:lnTo>
                        <a:pt x="3299" y="3286"/>
                      </a:lnTo>
                      <a:lnTo>
                        <a:pt x="3269" y="3288"/>
                      </a:lnTo>
                      <a:lnTo>
                        <a:pt x="3240" y="3288"/>
                      </a:lnTo>
                      <a:lnTo>
                        <a:pt x="3223" y="3289"/>
                      </a:lnTo>
                      <a:lnTo>
                        <a:pt x="3223" y="3289"/>
                      </a:lnTo>
                      <a:close/>
                      <a:moveTo>
                        <a:pt x="3195" y="3255"/>
                      </a:moveTo>
                      <a:lnTo>
                        <a:pt x="3195" y="3255"/>
                      </a:lnTo>
                      <a:lnTo>
                        <a:pt x="3174" y="3265"/>
                      </a:lnTo>
                      <a:lnTo>
                        <a:pt x="3160" y="3270"/>
                      </a:lnTo>
                      <a:lnTo>
                        <a:pt x="3155" y="3270"/>
                      </a:lnTo>
                      <a:lnTo>
                        <a:pt x="3153" y="3270"/>
                      </a:lnTo>
                      <a:lnTo>
                        <a:pt x="3153" y="3269"/>
                      </a:lnTo>
                      <a:lnTo>
                        <a:pt x="3153" y="3269"/>
                      </a:lnTo>
                      <a:lnTo>
                        <a:pt x="3152" y="3263"/>
                      </a:lnTo>
                      <a:lnTo>
                        <a:pt x="3148" y="3260"/>
                      </a:lnTo>
                      <a:lnTo>
                        <a:pt x="3148" y="3260"/>
                      </a:lnTo>
                      <a:lnTo>
                        <a:pt x="3148" y="3258"/>
                      </a:lnTo>
                      <a:lnTo>
                        <a:pt x="3153" y="3255"/>
                      </a:lnTo>
                      <a:lnTo>
                        <a:pt x="3153" y="3255"/>
                      </a:lnTo>
                      <a:lnTo>
                        <a:pt x="3159" y="3253"/>
                      </a:lnTo>
                      <a:lnTo>
                        <a:pt x="3164" y="3253"/>
                      </a:lnTo>
                      <a:lnTo>
                        <a:pt x="3178" y="3253"/>
                      </a:lnTo>
                      <a:lnTo>
                        <a:pt x="3195" y="3255"/>
                      </a:lnTo>
                      <a:lnTo>
                        <a:pt x="3195" y="3255"/>
                      </a:lnTo>
                      <a:close/>
                      <a:moveTo>
                        <a:pt x="2801" y="3289"/>
                      </a:moveTo>
                      <a:lnTo>
                        <a:pt x="2801" y="3289"/>
                      </a:lnTo>
                      <a:lnTo>
                        <a:pt x="2794" y="3293"/>
                      </a:lnTo>
                      <a:lnTo>
                        <a:pt x="2783" y="3301"/>
                      </a:lnTo>
                      <a:lnTo>
                        <a:pt x="2769" y="3310"/>
                      </a:lnTo>
                      <a:lnTo>
                        <a:pt x="2761" y="3315"/>
                      </a:lnTo>
                      <a:lnTo>
                        <a:pt x="2752" y="3317"/>
                      </a:lnTo>
                      <a:lnTo>
                        <a:pt x="2752" y="3317"/>
                      </a:lnTo>
                      <a:lnTo>
                        <a:pt x="2735" y="3321"/>
                      </a:lnTo>
                      <a:lnTo>
                        <a:pt x="2719" y="3321"/>
                      </a:lnTo>
                      <a:lnTo>
                        <a:pt x="2714" y="3321"/>
                      </a:lnTo>
                      <a:lnTo>
                        <a:pt x="2711" y="3319"/>
                      </a:lnTo>
                      <a:lnTo>
                        <a:pt x="2709" y="3315"/>
                      </a:lnTo>
                      <a:lnTo>
                        <a:pt x="2711" y="3310"/>
                      </a:lnTo>
                      <a:lnTo>
                        <a:pt x="2711" y="3310"/>
                      </a:lnTo>
                      <a:lnTo>
                        <a:pt x="2716" y="3300"/>
                      </a:lnTo>
                      <a:lnTo>
                        <a:pt x="2723" y="3291"/>
                      </a:lnTo>
                      <a:lnTo>
                        <a:pt x="2726" y="3288"/>
                      </a:lnTo>
                      <a:lnTo>
                        <a:pt x="2731" y="3284"/>
                      </a:lnTo>
                      <a:lnTo>
                        <a:pt x="2738" y="3282"/>
                      </a:lnTo>
                      <a:lnTo>
                        <a:pt x="2745" y="3282"/>
                      </a:lnTo>
                      <a:lnTo>
                        <a:pt x="2745" y="3282"/>
                      </a:lnTo>
                      <a:lnTo>
                        <a:pt x="2763" y="3284"/>
                      </a:lnTo>
                      <a:lnTo>
                        <a:pt x="2782" y="3286"/>
                      </a:lnTo>
                      <a:lnTo>
                        <a:pt x="2801" y="3289"/>
                      </a:lnTo>
                      <a:lnTo>
                        <a:pt x="2801" y="3289"/>
                      </a:lnTo>
                      <a:close/>
                      <a:moveTo>
                        <a:pt x="2628" y="3276"/>
                      </a:moveTo>
                      <a:lnTo>
                        <a:pt x="2628" y="3276"/>
                      </a:lnTo>
                      <a:lnTo>
                        <a:pt x="2638" y="3281"/>
                      </a:lnTo>
                      <a:lnTo>
                        <a:pt x="2648" y="3289"/>
                      </a:lnTo>
                      <a:lnTo>
                        <a:pt x="2655" y="3298"/>
                      </a:lnTo>
                      <a:lnTo>
                        <a:pt x="2657" y="3300"/>
                      </a:lnTo>
                      <a:lnTo>
                        <a:pt x="2655" y="3303"/>
                      </a:lnTo>
                      <a:lnTo>
                        <a:pt x="2655" y="3303"/>
                      </a:lnTo>
                      <a:lnTo>
                        <a:pt x="2650" y="3305"/>
                      </a:lnTo>
                      <a:lnTo>
                        <a:pt x="2640" y="3307"/>
                      </a:lnTo>
                      <a:lnTo>
                        <a:pt x="2615" y="3308"/>
                      </a:lnTo>
                      <a:lnTo>
                        <a:pt x="2596" y="3308"/>
                      </a:lnTo>
                      <a:lnTo>
                        <a:pt x="2591" y="3307"/>
                      </a:lnTo>
                      <a:lnTo>
                        <a:pt x="2591" y="3305"/>
                      </a:lnTo>
                      <a:lnTo>
                        <a:pt x="2593" y="3303"/>
                      </a:lnTo>
                      <a:lnTo>
                        <a:pt x="2593" y="3303"/>
                      </a:lnTo>
                      <a:lnTo>
                        <a:pt x="2598" y="3300"/>
                      </a:lnTo>
                      <a:lnTo>
                        <a:pt x="2602" y="3295"/>
                      </a:lnTo>
                      <a:lnTo>
                        <a:pt x="2610" y="3284"/>
                      </a:lnTo>
                      <a:lnTo>
                        <a:pt x="2614" y="3279"/>
                      </a:lnTo>
                      <a:lnTo>
                        <a:pt x="2619" y="3276"/>
                      </a:lnTo>
                      <a:lnTo>
                        <a:pt x="2622" y="3276"/>
                      </a:lnTo>
                      <a:lnTo>
                        <a:pt x="2628" y="3276"/>
                      </a:lnTo>
                      <a:lnTo>
                        <a:pt x="2628" y="3276"/>
                      </a:lnTo>
                      <a:close/>
                      <a:moveTo>
                        <a:pt x="2635" y="3227"/>
                      </a:moveTo>
                      <a:lnTo>
                        <a:pt x="2635" y="3227"/>
                      </a:lnTo>
                      <a:lnTo>
                        <a:pt x="2588" y="3260"/>
                      </a:lnTo>
                      <a:lnTo>
                        <a:pt x="2553" y="3284"/>
                      </a:lnTo>
                      <a:lnTo>
                        <a:pt x="2524" y="3303"/>
                      </a:lnTo>
                      <a:lnTo>
                        <a:pt x="2524" y="3303"/>
                      </a:lnTo>
                      <a:lnTo>
                        <a:pt x="2503" y="3314"/>
                      </a:lnTo>
                      <a:lnTo>
                        <a:pt x="2487" y="3321"/>
                      </a:lnTo>
                      <a:lnTo>
                        <a:pt x="2481" y="3321"/>
                      </a:lnTo>
                      <a:lnTo>
                        <a:pt x="2481" y="3321"/>
                      </a:lnTo>
                      <a:lnTo>
                        <a:pt x="2482" y="3317"/>
                      </a:lnTo>
                      <a:lnTo>
                        <a:pt x="2482" y="3317"/>
                      </a:lnTo>
                      <a:lnTo>
                        <a:pt x="2489" y="3312"/>
                      </a:lnTo>
                      <a:lnTo>
                        <a:pt x="2501" y="3303"/>
                      </a:lnTo>
                      <a:lnTo>
                        <a:pt x="2539" y="3279"/>
                      </a:lnTo>
                      <a:lnTo>
                        <a:pt x="2577" y="3255"/>
                      </a:lnTo>
                      <a:lnTo>
                        <a:pt x="2600" y="3241"/>
                      </a:lnTo>
                      <a:lnTo>
                        <a:pt x="2600" y="3241"/>
                      </a:lnTo>
                      <a:lnTo>
                        <a:pt x="2610" y="3234"/>
                      </a:lnTo>
                      <a:lnTo>
                        <a:pt x="2624" y="3229"/>
                      </a:lnTo>
                      <a:lnTo>
                        <a:pt x="2633" y="3225"/>
                      </a:lnTo>
                      <a:lnTo>
                        <a:pt x="2635" y="3225"/>
                      </a:lnTo>
                      <a:lnTo>
                        <a:pt x="2635" y="3227"/>
                      </a:lnTo>
                      <a:lnTo>
                        <a:pt x="2635" y="3227"/>
                      </a:lnTo>
                      <a:close/>
                      <a:moveTo>
                        <a:pt x="3320" y="3206"/>
                      </a:moveTo>
                      <a:lnTo>
                        <a:pt x="3320" y="3206"/>
                      </a:lnTo>
                      <a:lnTo>
                        <a:pt x="3321" y="3212"/>
                      </a:lnTo>
                      <a:lnTo>
                        <a:pt x="3321" y="3222"/>
                      </a:lnTo>
                      <a:lnTo>
                        <a:pt x="3321" y="3229"/>
                      </a:lnTo>
                      <a:lnTo>
                        <a:pt x="3320" y="3232"/>
                      </a:lnTo>
                      <a:lnTo>
                        <a:pt x="3318" y="3234"/>
                      </a:lnTo>
                      <a:lnTo>
                        <a:pt x="3313" y="3234"/>
                      </a:lnTo>
                      <a:lnTo>
                        <a:pt x="3313" y="3234"/>
                      </a:lnTo>
                      <a:lnTo>
                        <a:pt x="3300" y="3227"/>
                      </a:lnTo>
                      <a:lnTo>
                        <a:pt x="3288" y="3217"/>
                      </a:lnTo>
                      <a:lnTo>
                        <a:pt x="3283" y="3208"/>
                      </a:lnTo>
                      <a:lnTo>
                        <a:pt x="3283" y="3206"/>
                      </a:lnTo>
                      <a:lnTo>
                        <a:pt x="3285" y="3206"/>
                      </a:lnTo>
                      <a:lnTo>
                        <a:pt x="3285" y="3206"/>
                      </a:lnTo>
                      <a:lnTo>
                        <a:pt x="3294" y="3208"/>
                      </a:lnTo>
                      <a:lnTo>
                        <a:pt x="3306" y="3206"/>
                      </a:lnTo>
                      <a:lnTo>
                        <a:pt x="3320" y="3206"/>
                      </a:lnTo>
                      <a:lnTo>
                        <a:pt x="3320" y="3206"/>
                      </a:lnTo>
                      <a:close/>
                      <a:moveTo>
                        <a:pt x="2897" y="3255"/>
                      </a:moveTo>
                      <a:lnTo>
                        <a:pt x="2897" y="3255"/>
                      </a:lnTo>
                      <a:lnTo>
                        <a:pt x="2910" y="3267"/>
                      </a:lnTo>
                      <a:lnTo>
                        <a:pt x="2922" y="3277"/>
                      </a:lnTo>
                      <a:lnTo>
                        <a:pt x="2925" y="3282"/>
                      </a:lnTo>
                      <a:lnTo>
                        <a:pt x="2927" y="3288"/>
                      </a:lnTo>
                      <a:lnTo>
                        <a:pt x="2925" y="3289"/>
                      </a:lnTo>
                      <a:lnTo>
                        <a:pt x="2918" y="3289"/>
                      </a:lnTo>
                      <a:lnTo>
                        <a:pt x="2918" y="3289"/>
                      </a:lnTo>
                      <a:lnTo>
                        <a:pt x="2899" y="3286"/>
                      </a:lnTo>
                      <a:lnTo>
                        <a:pt x="2882" y="3282"/>
                      </a:lnTo>
                      <a:lnTo>
                        <a:pt x="2871" y="3279"/>
                      </a:lnTo>
                      <a:lnTo>
                        <a:pt x="2868" y="3277"/>
                      </a:lnTo>
                      <a:lnTo>
                        <a:pt x="2870" y="3276"/>
                      </a:lnTo>
                      <a:lnTo>
                        <a:pt x="2870" y="3276"/>
                      </a:lnTo>
                      <a:lnTo>
                        <a:pt x="2871" y="3274"/>
                      </a:lnTo>
                      <a:lnTo>
                        <a:pt x="2875" y="3269"/>
                      </a:lnTo>
                      <a:lnTo>
                        <a:pt x="2880" y="3260"/>
                      </a:lnTo>
                      <a:lnTo>
                        <a:pt x="2884" y="3255"/>
                      </a:lnTo>
                      <a:lnTo>
                        <a:pt x="2889" y="3251"/>
                      </a:lnTo>
                      <a:lnTo>
                        <a:pt x="2892" y="3251"/>
                      </a:lnTo>
                      <a:lnTo>
                        <a:pt x="2897" y="3255"/>
                      </a:lnTo>
                      <a:lnTo>
                        <a:pt x="2897" y="3255"/>
                      </a:lnTo>
                      <a:close/>
                      <a:moveTo>
                        <a:pt x="370" y="3158"/>
                      </a:moveTo>
                      <a:lnTo>
                        <a:pt x="370" y="3158"/>
                      </a:lnTo>
                      <a:lnTo>
                        <a:pt x="379" y="3156"/>
                      </a:lnTo>
                      <a:lnTo>
                        <a:pt x="401" y="3154"/>
                      </a:lnTo>
                      <a:lnTo>
                        <a:pt x="479" y="3153"/>
                      </a:lnTo>
                      <a:lnTo>
                        <a:pt x="524" y="3154"/>
                      </a:lnTo>
                      <a:lnTo>
                        <a:pt x="569" y="3156"/>
                      </a:lnTo>
                      <a:lnTo>
                        <a:pt x="609" y="3160"/>
                      </a:lnTo>
                      <a:lnTo>
                        <a:pt x="640" y="3165"/>
                      </a:lnTo>
                      <a:lnTo>
                        <a:pt x="640" y="3165"/>
                      </a:lnTo>
                      <a:lnTo>
                        <a:pt x="664" y="3172"/>
                      </a:lnTo>
                      <a:lnTo>
                        <a:pt x="687" y="3180"/>
                      </a:lnTo>
                      <a:lnTo>
                        <a:pt x="706" y="3191"/>
                      </a:lnTo>
                      <a:lnTo>
                        <a:pt x="721" y="3199"/>
                      </a:lnTo>
                      <a:lnTo>
                        <a:pt x="744" y="3213"/>
                      </a:lnTo>
                      <a:lnTo>
                        <a:pt x="751" y="3220"/>
                      </a:lnTo>
                      <a:lnTo>
                        <a:pt x="751" y="3220"/>
                      </a:lnTo>
                      <a:lnTo>
                        <a:pt x="732" y="3225"/>
                      </a:lnTo>
                      <a:lnTo>
                        <a:pt x="711" y="3229"/>
                      </a:lnTo>
                      <a:lnTo>
                        <a:pt x="682" y="3234"/>
                      </a:lnTo>
                      <a:lnTo>
                        <a:pt x="649" y="3236"/>
                      </a:lnTo>
                      <a:lnTo>
                        <a:pt x="611" y="3237"/>
                      </a:lnTo>
                      <a:lnTo>
                        <a:pt x="571" y="3234"/>
                      </a:lnTo>
                      <a:lnTo>
                        <a:pt x="550" y="3231"/>
                      </a:lnTo>
                      <a:lnTo>
                        <a:pt x="529" y="3227"/>
                      </a:lnTo>
                      <a:lnTo>
                        <a:pt x="529" y="3227"/>
                      </a:lnTo>
                      <a:lnTo>
                        <a:pt x="491" y="3217"/>
                      </a:lnTo>
                      <a:lnTo>
                        <a:pt x="458" y="3206"/>
                      </a:lnTo>
                      <a:lnTo>
                        <a:pt x="431" y="3194"/>
                      </a:lnTo>
                      <a:lnTo>
                        <a:pt x="408" y="3184"/>
                      </a:lnTo>
                      <a:lnTo>
                        <a:pt x="393" y="3174"/>
                      </a:lnTo>
                      <a:lnTo>
                        <a:pt x="381" y="3167"/>
                      </a:lnTo>
                      <a:lnTo>
                        <a:pt x="370" y="3158"/>
                      </a:lnTo>
                      <a:lnTo>
                        <a:pt x="370" y="3158"/>
                      </a:lnTo>
                      <a:close/>
                      <a:moveTo>
                        <a:pt x="702" y="3276"/>
                      </a:moveTo>
                      <a:lnTo>
                        <a:pt x="702" y="3276"/>
                      </a:lnTo>
                      <a:lnTo>
                        <a:pt x="690" y="3293"/>
                      </a:lnTo>
                      <a:lnTo>
                        <a:pt x="680" y="3308"/>
                      </a:lnTo>
                      <a:lnTo>
                        <a:pt x="668" y="3324"/>
                      </a:lnTo>
                      <a:lnTo>
                        <a:pt x="668" y="3324"/>
                      </a:lnTo>
                      <a:lnTo>
                        <a:pt x="657" y="3334"/>
                      </a:lnTo>
                      <a:lnTo>
                        <a:pt x="652" y="3338"/>
                      </a:lnTo>
                      <a:lnTo>
                        <a:pt x="645" y="3340"/>
                      </a:lnTo>
                      <a:lnTo>
                        <a:pt x="630" y="3341"/>
                      </a:lnTo>
                      <a:lnTo>
                        <a:pt x="605" y="3345"/>
                      </a:lnTo>
                      <a:lnTo>
                        <a:pt x="605" y="3345"/>
                      </a:lnTo>
                      <a:lnTo>
                        <a:pt x="590" y="3345"/>
                      </a:lnTo>
                      <a:lnTo>
                        <a:pt x="573" y="3343"/>
                      </a:lnTo>
                      <a:lnTo>
                        <a:pt x="555" y="3338"/>
                      </a:lnTo>
                      <a:lnTo>
                        <a:pt x="538" y="3333"/>
                      </a:lnTo>
                      <a:lnTo>
                        <a:pt x="512" y="3322"/>
                      </a:lnTo>
                      <a:lnTo>
                        <a:pt x="502" y="3317"/>
                      </a:lnTo>
                      <a:lnTo>
                        <a:pt x="502" y="3317"/>
                      </a:lnTo>
                      <a:lnTo>
                        <a:pt x="528" y="3312"/>
                      </a:lnTo>
                      <a:lnTo>
                        <a:pt x="578" y="3303"/>
                      </a:lnTo>
                      <a:lnTo>
                        <a:pt x="578" y="3303"/>
                      </a:lnTo>
                      <a:lnTo>
                        <a:pt x="702" y="3276"/>
                      </a:lnTo>
                      <a:lnTo>
                        <a:pt x="702" y="3276"/>
                      </a:lnTo>
                      <a:close/>
                      <a:moveTo>
                        <a:pt x="751" y="3269"/>
                      </a:moveTo>
                      <a:lnTo>
                        <a:pt x="751" y="3269"/>
                      </a:lnTo>
                      <a:lnTo>
                        <a:pt x="751" y="3269"/>
                      </a:lnTo>
                      <a:lnTo>
                        <a:pt x="752" y="3269"/>
                      </a:lnTo>
                      <a:lnTo>
                        <a:pt x="756" y="3276"/>
                      </a:lnTo>
                      <a:lnTo>
                        <a:pt x="758" y="3284"/>
                      </a:lnTo>
                      <a:lnTo>
                        <a:pt x="758" y="3296"/>
                      </a:lnTo>
                      <a:lnTo>
                        <a:pt x="758" y="3296"/>
                      </a:lnTo>
                      <a:lnTo>
                        <a:pt x="754" y="3308"/>
                      </a:lnTo>
                      <a:lnTo>
                        <a:pt x="749" y="3319"/>
                      </a:lnTo>
                      <a:lnTo>
                        <a:pt x="740" y="3326"/>
                      </a:lnTo>
                      <a:lnTo>
                        <a:pt x="735" y="3329"/>
                      </a:lnTo>
                      <a:lnTo>
                        <a:pt x="730" y="3331"/>
                      </a:lnTo>
                      <a:lnTo>
                        <a:pt x="730" y="3331"/>
                      </a:lnTo>
                      <a:lnTo>
                        <a:pt x="728" y="3331"/>
                      </a:lnTo>
                      <a:lnTo>
                        <a:pt x="727" y="3329"/>
                      </a:lnTo>
                      <a:lnTo>
                        <a:pt x="727" y="3324"/>
                      </a:lnTo>
                      <a:lnTo>
                        <a:pt x="730" y="3314"/>
                      </a:lnTo>
                      <a:lnTo>
                        <a:pt x="733" y="3303"/>
                      </a:lnTo>
                      <a:lnTo>
                        <a:pt x="751" y="3269"/>
                      </a:lnTo>
                      <a:lnTo>
                        <a:pt x="751" y="3269"/>
                      </a:lnTo>
                      <a:close/>
                      <a:moveTo>
                        <a:pt x="1007" y="3386"/>
                      </a:moveTo>
                      <a:lnTo>
                        <a:pt x="1007" y="3386"/>
                      </a:lnTo>
                      <a:lnTo>
                        <a:pt x="964" y="3388"/>
                      </a:lnTo>
                      <a:lnTo>
                        <a:pt x="934" y="3388"/>
                      </a:lnTo>
                      <a:lnTo>
                        <a:pt x="922" y="3388"/>
                      </a:lnTo>
                      <a:lnTo>
                        <a:pt x="917" y="3386"/>
                      </a:lnTo>
                      <a:lnTo>
                        <a:pt x="917" y="3386"/>
                      </a:lnTo>
                      <a:lnTo>
                        <a:pt x="917" y="3384"/>
                      </a:lnTo>
                      <a:lnTo>
                        <a:pt x="917" y="3381"/>
                      </a:lnTo>
                      <a:lnTo>
                        <a:pt x="927" y="3374"/>
                      </a:lnTo>
                      <a:lnTo>
                        <a:pt x="932" y="3371"/>
                      </a:lnTo>
                      <a:lnTo>
                        <a:pt x="941" y="3367"/>
                      </a:lnTo>
                      <a:lnTo>
                        <a:pt x="950" y="3365"/>
                      </a:lnTo>
                      <a:lnTo>
                        <a:pt x="958" y="3365"/>
                      </a:lnTo>
                      <a:lnTo>
                        <a:pt x="958" y="3365"/>
                      </a:lnTo>
                      <a:lnTo>
                        <a:pt x="967" y="3367"/>
                      </a:lnTo>
                      <a:lnTo>
                        <a:pt x="976" y="3369"/>
                      </a:lnTo>
                      <a:lnTo>
                        <a:pt x="991" y="3376"/>
                      </a:lnTo>
                      <a:lnTo>
                        <a:pt x="1003" y="3383"/>
                      </a:lnTo>
                      <a:lnTo>
                        <a:pt x="1007" y="3386"/>
                      </a:lnTo>
                      <a:lnTo>
                        <a:pt x="1007" y="3386"/>
                      </a:lnTo>
                      <a:close/>
                      <a:moveTo>
                        <a:pt x="1062" y="3400"/>
                      </a:moveTo>
                      <a:lnTo>
                        <a:pt x="1062" y="3400"/>
                      </a:lnTo>
                      <a:lnTo>
                        <a:pt x="1050" y="3416"/>
                      </a:lnTo>
                      <a:lnTo>
                        <a:pt x="1038" y="3428"/>
                      </a:lnTo>
                      <a:lnTo>
                        <a:pt x="1033" y="3431"/>
                      </a:lnTo>
                      <a:lnTo>
                        <a:pt x="1028" y="3435"/>
                      </a:lnTo>
                      <a:lnTo>
                        <a:pt x="1028" y="3435"/>
                      </a:lnTo>
                      <a:lnTo>
                        <a:pt x="1024" y="3435"/>
                      </a:lnTo>
                      <a:lnTo>
                        <a:pt x="1024" y="3431"/>
                      </a:lnTo>
                      <a:lnTo>
                        <a:pt x="1026" y="3419"/>
                      </a:lnTo>
                      <a:lnTo>
                        <a:pt x="1034" y="3400"/>
                      </a:lnTo>
                      <a:lnTo>
                        <a:pt x="1062" y="3400"/>
                      </a:lnTo>
                      <a:close/>
                      <a:moveTo>
                        <a:pt x="1145" y="3400"/>
                      </a:moveTo>
                      <a:lnTo>
                        <a:pt x="1145" y="3400"/>
                      </a:lnTo>
                      <a:lnTo>
                        <a:pt x="1145" y="3400"/>
                      </a:lnTo>
                      <a:lnTo>
                        <a:pt x="1145" y="3400"/>
                      </a:lnTo>
                      <a:lnTo>
                        <a:pt x="1145" y="3400"/>
                      </a:lnTo>
                      <a:lnTo>
                        <a:pt x="1145" y="3400"/>
                      </a:lnTo>
                      <a:close/>
                      <a:moveTo>
                        <a:pt x="1097" y="3442"/>
                      </a:moveTo>
                      <a:lnTo>
                        <a:pt x="1097" y="3442"/>
                      </a:lnTo>
                      <a:lnTo>
                        <a:pt x="1093" y="3442"/>
                      </a:lnTo>
                      <a:lnTo>
                        <a:pt x="1090" y="3440"/>
                      </a:lnTo>
                      <a:lnTo>
                        <a:pt x="1090" y="3436"/>
                      </a:lnTo>
                      <a:lnTo>
                        <a:pt x="1090" y="3435"/>
                      </a:lnTo>
                      <a:lnTo>
                        <a:pt x="1095" y="3428"/>
                      </a:lnTo>
                      <a:lnTo>
                        <a:pt x="1100" y="3421"/>
                      </a:lnTo>
                      <a:lnTo>
                        <a:pt x="1116" y="3407"/>
                      </a:lnTo>
                      <a:lnTo>
                        <a:pt x="1124" y="3400"/>
                      </a:lnTo>
                      <a:lnTo>
                        <a:pt x="1145" y="3400"/>
                      </a:lnTo>
                      <a:lnTo>
                        <a:pt x="1145" y="3400"/>
                      </a:lnTo>
                      <a:lnTo>
                        <a:pt x="1138" y="3409"/>
                      </a:lnTo>
                      <a:lnTo>
                        <a:pt x="1128" y="3424"/>
                      </a:lnTo>
                      <a:lnTo>
                        <a:pt x="1121" y="3431"/>
                      </a:lnTo>
                      <a:lnTo>
                        <a:pt x="1112" y="3436"/>
                      </a:lnTo>
                      <a:lnTo>
                        <a:pt x="1105" y="3440"/>
                      </a:lnTo>
                      <a:lnTo>
                        <a:pt x="1097" y="3442"/>
                      </a:lnTo>
                      <a:lnTo>
                        <a:pt x="1097" y="3442"/>
                      </a:lnTo>
                      <a:close/>
                      <a:moveTo>
                        <a:pt x="1214" y="3400"/>
                      </a:moveTo>
                      <a:lnTo>
                        <a:pt x="1235" y="3407"/>
                      </a:lnTo>
                      <a:lnTo>
                        <a:pt x="1235" y="3407"/>
                      </a:lnTo>
                      <a:lnTo>
                        <a:pt x="1235" y="3409"/>
                      </a:lnTo>
                      <a:lnTo>
                        <a:pt x="1235" y="3416"/>
                      </a:lnTo>
                      <a:lnTo>
                        <a:pt x="1232" y="3424"/>
                      </a:lnTo>
                      <a:lnTo>
                        <a:pt x="1226" y="3429"/>
                      </a:lnTo>
                      <a:lnTo>
                        <a:pt x="1221" y="3435"/>
                      </a:lnTo>
                      <a:lnTo>
                        <a:pt x="1221" y="3435"/>
                      </a:lnTo>
                      <a:lnTo>
                        <a:pt x="1209" y="3443"/>
                      </a:lnTo>
                      <a:lnTo>
                        <a:pt x="1200" y="3447"/>
                      </a:lnTo>
                      <a:lnTo>
                        <a:pt x="1190" y="3448"/>
                      </a:lnTo>
                      <a:lnTo>
                        <a:pt x="1180" y="3448"/>
                      </a:lnTo>
                      <a:lnTo>
                        <a:pt x="1180" y="3448"/>
                      </a:lnTo>
                      <a:lnTo>
                        <a:pt x="1178" y="3448"/>
                      </a:lnTo>
                      <a:lnTo>
                        <a:pt x="1176" y="3447"/>
                      </a:lnTo>
                      <a:lnTo>
                        <a:pt x="1178" y="3440"/>
                      </a:lnTo>
                      <a:lnTo>
                        <a:pt x="1183" y="3433"/>
                      </a:lnTo>
                      <a:lnTo>
                        <a:pt x="1190" y="3424"/>
                      </a:lnTo>
                      <a:lnTo>
                        <a:pt x="1206" y="3407"/>
                      </a:lnTo>
                      <a:lnTo>
                        <a:pt x="1214" y="3400"/>
                      </a:lnTo>
                      <a:lnTo>
                        <a:pt x="1214" y="3400"/>
                      </a:lnTo>
                      <a:close/>
                      <a:moveTo>
                        <a:pt x="1263" y="3448"/>
                      </a:moveTo>
                      <a:lnTo>
                        <a:pt x="1263" y="3448"/>
                      </a:lnTo>
                      <a:lnTo>
                        <a:pt x="1263" y="3448"/>
                      </a:lnTo>
                      <a:lnTo>
                        <a:pt x="1261" y="3447"/>
                      </a:lnTo>
                      <a:lnTo>
                        <a:pt x="1264" y="3443"/>
                      </a:lnTo>
                      <a:lnTo>
                        <a:pt x="1275" y="3431"/>
                      </a:lnTo>
                      <a:lnTo>
                        <a:pt x="1297" y="3407"/>
                      </a:lnTo>
                      <a:lnTo>
                        <a:pt x="1297" y="3407"/>
                      </a:lnTo>
                      <a:lnTo>
                        <a:pt x="1301" y="3404"/>
                      </a:lnTo>
                      <a:lnTo>
                        <a:pt x="1304" y="3402"/>
                      </a:lnTo>
                      <a:lnTo>
                        <a:pt x="1306" y="3402"/>
                      </a:lnTo>
                      <a:lnTo>
                        <a:pt x="1309" y="3402"/>
                      </a:lnTo>
                      <a:lnTo>
                        <a:pt x="1316" y="3405"/>
                      </a:lnTo>
                      <a:lnTo>
                        <a:pt x="1325" y="3407"/>
                      </a:lnTo>
                      <a:lnTo>
                        <a:pt x="1325" y="3407"/>
                      </a:lnTo>
                      <a:lnTo>
                        <a:pt x="1329" y="3409"/>
                      </a:lnTo>
                      <a:lnTo>
                        <a:pt x="1329" y="3412"/>
                      </a:lnTo>
                      <a:lnTo>
                        <a:pt x="1327" y="3416"/>
                      </a:lnTo>
                      <a:lnTo>
                        <a:pt x="1323" y="3421"/>
                      </a:lnTo>
                      <a:lnTo>
                        <a:pt x="1315" y="3433"/>
                      </a:lnTo>
                      <a:lnTo>
                        <a:pt x="1304" y="3442"/>
                      </a:lnTo>
                      <a:lnTo>
                        <a:pt x="1304" y="3442"/>
                      </a:lnTo>
                      <a:lnTo>
                        <a:pt x="1294" y="3445"/>
                      </a:lnTo>
                      <a:lnTo>
                        <a:pt x="1282" y="3448"/>
                      </a:lnTo>
                      <a:lnTo>
                        <a:pt x="1270" y="3448"/>
                      </a:lnTo>
                      <a:lnTo>
                        <a:pt x="1263" y="3448"/>
                      </a:lnTo>
                      <a:lnTo>
                        <a:pt x="1263" y="3448"/>
                      </a:lnTo>
                      <a:close/>
                      <a:moveTo>
                        <a:pt x="1394" y="3407"/>
                      </a:moveTo>
                      <a:lnTo>
                        <a:pt x="1394" y="3407"/>
                      </a:lnTo>
                      <a:lnTo>
                        <a:pt x="1405" y="3410"/>
                      </a:lnTo>
                      <a:lnTo>
                        <a:pt x="1415" y="3416"/>
                      </a:lnTo>
                      <a:lnTo>
                        <a:pt x="1422" y="3421"/>
                      </a:lnTo>
                      <a:lnTo>
                        <a:pt x="1422" y="3421"/>
                      </a:lnTo>
                      <a:lnTo>
                        <a:pt x="1424" y="3424"/>
                      </a:lnTo>
                      <a:lnTo>
                        <a:pt x="1422" y="3426"/>
                      </a:lnTo>
                      <a:lnTo>
                        <a:pt x="1415" y="3433"/>
                      </a:lnTo>
                      <a:lnTo>
                        <a:pt x="1401" y="3440"/>
                      </a:lnTo>
                      <a:lnTo>
                        <a:pt x="1387" y="3448"/>
                      </a:lnTo>
                      <a:lnTo>
                        <a:pt x="1387" y="3448"/>
                      </a:lnTo>
                      <a:lnTo>
                        <a:pt x="1377" y="3455"/>
                      </a:lnTo>
                      <a:lnTo>
                        <a:pt x="1367" y="3459"/>
                      </a:lnTo>
                      <a:lnTo>
                        <a:pt x="1346" y="3462"/>
                      </a:lnTo>
                      <a:lnTo>
                        <a:pt x="1346" y="3462"/>
                      </a:lnTo>
                      <a:lnTo>
                        <a:pt x="1342" y="3462"/>
                      </a:lnTo>
                      <a:lnTo>
                        <a:pt x="1342" y="3461"/>
                      </a:lnTo>
                      <a:lnTo>
                        <a:pt x="1346" y="3455"/>
                      </a:lnTo>
                      <a:lnTo>
                        <a:pt x="1353" y="3447"/>
                      </a:lnTo>
                      <a:lnTo>
                        <a:pt x="1363" y="3436"/>
                      </a:lnTo>
                      <a:lnTo>
                        <a:pt x="1394" y="3407"/>
                      </a:lnTo>
                      <a:lnTo>
                        <a:pt x="1394" y="3407"/>
                      </a:lnTo>
                      <a:close/>
                      <a:moveTo>
                        <a:pt x="1360" y="3310"/>
                      </a:moveTo>
                      <a:lnTo>
                        <a:pt x="1360" y="3310"/>
                      </a:lnTo>
                      <a:lnTo>
                        <a:pt x="1363" y="3310"/>
                      </a:lnTo>
                      <a:lnTo>
                        <a:pt x="1368" y="3314"/>
                      </a:lnTo>
                      <a:lnTo>
                        <a:pt x="1386" y="3326"/>
                      </a:lnTo>
                      <a:lnTo>
                        <a:pt x="1403" y="3340"/>
                      </a:lnTo>
                      <a:lnTo>
                        <a:pt x="1410" y="3346"/>
                      </a:lnTo>
                      <a:lnTo>
                        <a:pt x="1415" y="3352"/>
                      </a:lnTo>
                      <a:lnTo>
                        <a:pt x="1415" y="3352"/>
                      </a:lnTo>
                      <a:lnTo>
                        <a:pt x="1420" y="3362"/>
                      </a:lnTo>
                      <a:lnTo>
                        <a:pt x="1422" y="3365"/>
                      </a:lnTo>
                      <a:lnTo>
                        <a:pt x="1422" y="3369"/>
                      </a:lnTo>
                      <a:lnTo>
                        <a:pt x="1420" y="3372"/>
                      </a:lnTo>
                      <a:lnTo>
                        <a:pt x="1417" y="3374"/>
                      </a:lnTo>
                      <a:lnTo>
                        <a:pt x="1410" y="3374"/>
                      </a:lnTo>
                      <a:lnTo>
                        <a:pt x="1401" y="3372"/>
                      </a:lnTo>
                      <a:lnTo>
                        <a:pt x="1401" y="3372"/>
                      </a:lnTo>
                      <a:lnTo>
                        <a:pt x="1396" y="3371"/>
                      </a:lnTo>
                      <a:lnTo>
                        <a:pt x="1391" y="3369"/>
                      </a:lnTo>
                      <a:lnTo>
                        <a:pt x="1382" y="3360"/>
                      </a:lnTo>
                      <a:lnTo>
                        <a:pt x="1375" y="3350"/>
                      </a:lnTo>
                      <a:lnTo>
                        <a:pt x="1368" y="3340"/>
                      </a:lnTo>
                      <a:lnTo>
                        <a:pt x="1363" y="3329"/>
                      </a:lnTo>
                      <a:lnTo>
                        <a:pt x="1361" y="3321"/>
                      </a:lnTo>
                      <a:lnTo>
                        <a:pt x="1360" y="3314"/>
                      </a:lnTo>
                      <a:lnTo>
                        <a:pt x="1360" y="3310"/>
                      </a:lnTo>
                      <a:lnTo>
                        <a:pt x="1360" y="3310"/>
                      </a:lnTo>
                      <a:close/>
                      <a:moveTo>
                        <a:pt x="1263" y="3310"/>
                      </a:moveTo>
                      <a:lnTo>
                        <a:pt x="1263" y="3310"/>
                      </a:lnTo>
                      <a:lnTo>
                        <a:pt x="1292" y="3326"/>
                      </a:lnTo>
                      <a:lnTo>
                        <a:pt x="1316" y="3340"/>
                      </a:lnTo>
                      <a:lnTo>
                        <a:pt x="1332" y="3352"/>
                      </a:lnTo>
                      <a:lnTo>
                        <a:pt x="1332" y="3352"/>
                      </a:lnTo>
                      <a:lnTo>
                        <a:pt x="1335" y="3357"/>
                      </a:lnTo>
                      <a:lnTo>
                        <a:pt x="1337" y="3362"/>
                      </a:lnTo>
                      <a:lnTo>
                        <a:pt x="1337" y="3367"/>
                      </a:lnTo>
                      <a:lnTo>
                        <a:pt x="1335" y="3371"/>
                      </a:lnTo>
                      <a:lnTo>
                        <a:pt x="1332" y="3376"/>
                      </a:lnTo>
                      <a:lnTo>
                        <a:pt x="1327" y="3378"/>
                      </a:lnTo>
                      <a:lnTo>
                        <a:pt x="1320" y="3379"/>
                      </a:lnTo>
                      <a:lnTo>
                        <a:pt x="1311" y="3379"/>
                      </a:lnTo>
                      <a:lnTo>
                        <a:pt x="1311" y="3379"/>
                      </a:lnTo>
                      <a:lnTo>
                        <a:pt x="1306" y="3378"/>
                      </a:lnTo>
                      <a:lnTo>
                        <a:pt x="1303" y="3376"/>
                      </a:lnTo>
                      <a:lnTo>
                        <a:pt x="1292" y="3367"/>
                      </a:lnTo>
                      <a:lnTo>
                        <a:pt x="1285" y="3355"/>
                      </a:lnTo>
                      <a:lnTo>
                        <a:pt x="1277" y="3343"/>
                      </a:lnTo>
                      <a:lnTo>
                        <a:pt x="1266" y="3321"/>
                      </a:lnTo>
                      <a:lnTo>
                        <a:pt x="1263" y="3310"/>
                      </a:lnTo>
                      <a:lnTo>
                        <a:pt x="1263" y="3310"/>
                      </a:lnTo>
                      <a:close/>
                      <a:moveTo>
                        <a:pt x="1200" y="3310"/>
                      </a:moveTo>
                      <a:lnTo>
                        <a:pt x="1200" y="3310"/>
                      </a:lnTo>
                      <a:lnTo>
                        <a:pt x="1228" y="3338"/>
                      </a:lnTo>
                      <a:lnTo>
                        <a:pt x="1245" y="3355"/>
                      </a:lnTo>
                      <a:lnTo>
                        <a:pt x="1249" y="3362"/>
                      </a:lnTo>
                      <a:lnTo>
                        <a:pt x="1251" y="3364"/>
                      </a:lnTo>
                      <a:lnTo>
                        <a:pt x="1249" y="3365"/>
                      </a:lnTo>
                      <a:lnTo>
                        <a:pt x="1249" y="3365"/>
                      </a:lnTo>
                      <a:lnTo>
                        <a:pt x="1240" y="3367"/>
                      </a:lnTo>
                      <a:lnTo>
                        <a:pt x="1230" y="3369"/>
                      </a:lnTo>
                      <a:lnTo>
                        <a:pt x="1218" y="3369"/>
                      </a:lnTo>
                      <a:lnTo>
                        <a:pt x="1213" y="3367"/>
                      </a:lnTo>
                      <a:lnTo>
                        <a:pt x="1207" y="3365"/>
                      </a:lnTo>
                      <a:lnTo>
                        <a:pt x="1207" y="3365"/>
                      </a:lnTo>
                      <a:lnTo>
                        <a:pt x="1199" y="3357"/>
                      </a:lnTo>
                      <a:lnTo>
                        <a:pt x="1192" y="3346"/>
                      </a:lnTo>
                      <a:lnTo>
                        <a:pt x="1185" y="3334"/>
                      </a:lnTo>
                      <a:lnTo>
                        <a:pt x="1180" y="3324"/>
                      </a:lnTo>
                      <a:lnTo>
                        <a:pt x="1180" y="3324"/>
                      </a:lnTo>
                      <a:lnTo>
                        <a:pt x="1171" y="3305"/>
                      </a:lnTo>
                      <a:lnTo>
                        <a:pt x="1166" y="3296"/>
                      </a:lnTo>
                      <a:lnTo>
                        <a:pt x="1166" y="3296"/>
                      </a:lnTo>
                      <a:lnTo>
                        <a:pt x="1171" y="3286"/>
                      </a:lnTo>
                      <a:lnTo>
                        <a:pt x="1178" y="3276"/>
                      </a:lnTo>
                      <a:lnTo>
                        <a:pt x="1187" y="3269"/>
                      </a:lnTo>
                      <a:lnTo>
                        <a:pt x="1187" y="3269"/>
                      </a:lnTo>
                      <a:lnTo>
                        <a:pt x="1199" y="3262"/>
                      </a:lnTo>
                      <a:lnTo>
                        <a:pt x="1214" y="3257"/>
                      </a:lnTo>
                      <a:lnTo>
                        <a:pt x="1221" y="3257"/>
                      </a:lnTo>
                      <a:lnTo>
                        <a:pt x="1228" y="3257"/>
                      </a:lnTo>
                      <a:lnTo>
                        <a:pt x="1232" y="3258"/>
                      </a:lnTo>
                      <a:lnTo>
                        <a:pt x="1235" y="3262"/>
                      </a:lnTo>
                      <a:lnTo>
                        <a:pt x="1235" y="3262"/>
                      </a:lnTo>
                      <a:lnTo>
                        <a:pt x="1237" y="3270"/>
                      </a:lnTo>
                      <a:lnTo>
                        <a:pt x="1239" y="3277"/>
                      </a:lnTo>
                      <a:lnTo>
                        <a:pt x="1235" y="3284"/>
                      </a:lnTo>
                      <a:lnTo>
                        <a:pt x="1228" y="3289"/>
                      </a:lnTo>
                      <a:lnTo>
                        <a:pt x="1228" y="3289"/>
                      </a:lnTo>
                      <a:lnTo>
                        <a:pt x="1209" y="3303"/>
                      </a:lnTo>
                      <a:lnTo>
                        <a:pt x="1200" y="3310"/>
                      </a:lnTo>
                      <a:lnTo>
                        <a:pt x="1200" y="3310"/>
                      </a:lnTo>
                      <a:close/>
                      <a:moveTo>
                        <a:pt x="1028" y="3331"/>
                      </a:moveTo>
                      <a:lnTo>
                        <a:pt x="1028" y="3331"/>
                      </a:lnTo>
                      <a:lnTo>
                        <a:pt x="1028" y="3331"/>
                      </a:lnTo>
                      <a:lnTo>
                        <a:pt x="1028" y="3331"/>
                      </a:lnTo>
                      <a:lnTo>
                        <a:pt x="1033" y="3333"/>
                      </a:lnTo>
                      <a:lnTo>
                        <a:pt x="1050" y="3341"/>
                      </a:lnTo>
                      <a:lnTo>
                        <a:pt x="1083" y="3359"/>
                      </a:lnTo>
                      <a:lnTo>
                        <a:pt x="1083" y="3359"/>
                      </a:lnTo>
                      <a:lnTo>
                        <a:pt x="1085" y="3360"/>
                      </a:lnTo>
                      <a:lnTo>
                        <a:pt x="1086" y="3362"/>
                      </a:lnTo>
                      <a:lnTo>
                        <a:pt x="1083" y="3364"/>
                      </a:lnTo>
                      <a:lnTo>
                        <a:pt x="1069" y="3365"/>
                      </a:lnTo>
                      <a:lnTo>
                        <a:pt x="1069" y="3365"/>
                      </a:lnTo>
                      <a:lnTo>
                        <a:pt x="1066" y="3364"/>
                      </a:lnTo>
                      <a:lnTo>
                        <a:pt x="1059" y="3362"/>
                      </a:lnTo>
                      <a:lnTo>
                        <a:pt x="1047" y="3350"/>
                      </a:lnTo>
                      <a:lnTo>
                        <a:pt x="1028" y="3331"/>
                      </a:lnTo>
                      <a:lnTo>
                        <a:pt x="1028" y="3331"/>
                      </a:lnTo>
                      <a:close/>
                      <a:moveTo>
                        <a:pt x="1104" y="3317"/>
                      </a:moveTo>
                      <a:lnTo>
                        <a:pt x="1104" y="3317"/>
                      </a:lnTo>
                      <a:lnTo>
                        <a:pt x="1105" y="3317"/>
                      </a:lnTo>
                      <a:lnTo>
                        <a:pt x="1111" y="3319"/>
                      </a:lnTo>
                      <a:lnTo>
                        <a:pt x="1123" y="3327"/>
                      </a:lnTo>
                      <a:lnTo>
                        <a:pt x="1145" y="3345"/>
                      </a:lnTo>
                      <a:lnTo>
                        <a:pt x="1145" y="3345"/>
                      </a:lnTo>
                      <a:lnTo>
                        <a:pt x="1147" y="3346"/>
                      </a:lnTo>
                      <a:lnTo>
                        <a:pt x="1149" y="3348"/>
                      </a:lnTo>
                      <a:lnTo>
                        <a:pt x="1149" y="3353"/>
                      </a:lnTo>
                      <a:lnTo>
                        <a:pt x="1145" y="3357"/>
                      </a:lnTo>
                      <a:lnTo>
                        <a:pt x="1138" y="3359"/>
                      </a:lnTo>
                      <a:lnTo>
                        <a:pt x="1138" y="3359"/>
                      </a:lnTo>
                      <a:lnTo>
                        <a:pt x="1133" y="3357"/>
                      </a:lnTo>
                      <a:lnTo>
                        <a:pt x="1128" y="3353"/>
                      </a:lnTo>
                      <a:lnTo>
                        <a:pt x="1116" y="3340"/>
                      </a:lnTo>
                      <a:lnTo>
                        <a:pt x="1107" y="3326"/>
                      </a:lnTo>
                      <a:lnTo>
                        <a:pt x="1104" y="3321"/>
                      </a:lnTo>
                      <a:lnTo>
                        <a:pt x="1104" y="3317"/>
                      </a:lnTo>
                      <a:lnTo>
                        <a:pt x="1104" y="3317"/>
                      </a:lnTo>
                      <a:close/>
                      <a:moveTo>
                        <a:pt x="1028" y="3199"/>
                      </a:moveTo>
                      <a:lnTo>
                        <a:pt x="1028" y="3199"/>
                      </a:lnTo>
                      <a:lnTo>
                        <a:pt x="1048" y="3184"/>
                      </a:lnTo>
                      <a:lnTo>
                        <a:pt x="1064" y="3172"/>
                      </a:lnTo>
                      <a:lnTo>
                        <a:pt x="1076" y="3165"/>
                      </a:lnTo>
                      <a:lnTo>
                        <a:pt x="1076" y="3165"/>
                      </a:lnTo>
                      <a:lnTo>
                        <a:pt x="1079" y="3163"/>
                      </a:lnTo>
                      <a:lnTo>
                        <a:pt x="1083" y="3165"/>
                      </a:lnTo>
                      <a:lnTo>
                        <a:pt x="1090" y="3167"/>
                      </a:lnTo>
                      <a:lnTo>
                        <a:pt x="1095" y="3174"/>
                      </a:lnTo>
                      <a:lnTo>
                        <a:pt x="1097" y="3179"/>
                      </a:lnTo>
                      <a:lnTo>
                        <a:pt x="1097" y="3179"/>
                      </a:lnTo>
                      <a:lnTo>
                        <a:pt x="1095" y="3184"/>
                      </a:lnTo>
                      <a:lnTo>
                        <a:pt x="1092" y="3189"/>
                      </a:lnTo>
                      <a:lnTo>
                        <a:pt x="1085" y="3194"/>
                      </a:lnTo>
                      <a:lnTo>
                        <a:pt x="1076" y="3199"/>
                      </a:lnTo>
                      <a:lnTo>
                        <a:pt x="1076" y="3199"/>
                      </a:lnTo>
                      <a:lnTo>
                        <a:pt x="1071" y="3201"/>
                      </a:lnTo>
                      <a:lnTo>
                        <a:pt x="1062" y="3203"/>
                      </a:lnTo>
                      <a:lnTo>
                        <a:pt x="1047" y="3201"/>
                      </a:lnTo>
                      <a:lnTo>
                        <a:pt x="1028" y="3199"/>
                      </a:lnTo>
                      <a:lnTo>
                        <a:pt x="1028" y="3199"/>
                      </a:lnTo>
                      <a:close/>
                      <a:moveTo>
                        <a:pt x="965" y="3158"/>
                      </a:moveTo>
                      <a:lnTo>
                        <a:pt x="965" y="3158"/>
                      </a:lnTo>
                      <a:lnTo>
                        <a:pt x="979" y="3144"/>
                      </a:lnTo>
                      <a:lnTo>
                        <a:pt x="989" y="3135"/>
                      </a:lnTo>
                      <a:lnTo>
                        <a:pt x="995" y="3132"/>
                      </a:lnTo>
                      <a:lnTo>
                        <a:pt x="1000" y="3130"/>
                      </a:lnTo>
                      <a:lnTo>
                        <a:pt x="1000" y="3130"/>
                      </a:lnTo>
                      <a:lnTo>
                        <a:pt x="1008" y="3130"/>
                      </a:lnTo>
                      <a:lnTo>
                        <a:pt x="1019" y="3132"/>
                      </a:lnTo>
                      <a:lnTo>
                        <a:pt x="1028" y="3137"/>
                      </a:lnTo>
                      <a:lnTo>
                        <a:pt x="1031" y="3141"/>
                      </a:lnTo>
                      <a:lnTo>
                        <a:pt x="1034" y="3144"/>
                      </a:lnTo>
                      <a:lnTo>
                        <a:pt x="1034" y="3144"/>
                      </a:lnTo>
                      <a:lnTo>
                        <a:pt x="1036" y="3148"/>
                      </a:lnTo>
                      <a:lnTo>
                        <a:pt x="1034" y="3151"/>
                      </a:lnTo>
                      <a:lnTo>
                        <a:pt x="1031" y="3154"/>
                      </a:lnTo>
                      <a:lnTo>
                        <a:pt x="1024" y="3156"/>
                      </a:lnTo>
                      <a:lnTo>
                        <a:pt x="1010" y="3160"/>
                      </a:lnTo>
                      <a:lnTo>
                        <a:pt x="993" y="3158"/>
                      </a:lnTo>
                      <a:lnTo>
                        <a:pt x="993" y="3158"/>
                      </a:lnTo>
                      <a:lnTo>
                        <a:pt x="979" y="3156"/>
                      </a:lnTo>
                      <a:lnTo>
                        <a:pt x="970" y="3156"/>
                      </a:lnTo>
                      <a:lnTo>
                        <a:pt x="965" y="3158"/>
                      </a:lnTo>
                      <a:lnTo>
                        <a:pt x="965" y="3158"/>
                      </a:lnTo>
                      <a:close/>
                      <a:moveTo>
                        <a:pt x="1131" y="3213"/>
                      </a:moveTo>
                      <a:lnTo>
                        <a:pt x="1131" y="3213"/>
                      </a:lnTo>
                      <a:lnTo>
                        <a:pt x="1136" y="3215"/>
                      </a:lnTo>
                      <a:lnTo>
                        <a:pt x="1149" y="3218"/>
                      </a:lnTo>
                      <a:lnTo>
                        <a:pt x="1162" y="3224"/>
                      </a:lnTo>
                      <a:lnTo>
                        <a:pt x="1168" y="3229"/>
                      </a:lnTo>
                      <a:lnTo>
                        <a:pt x="1173" y="3234"/>
                      </a:lnTo>
                      <a:lnTo>
                        <a:pt x="1173" y="3234"/>
                      </a:lnTo>
                      <a:lnTo>
                        <a:pt x="1175" y="3237"/>
                      </a:lnTo>
                      <a:lnTo>
                        <a:pt x="1173" y="3239"/>
                      </a:lnTo>
                      <a:lnTo>
                        <a:pt x="1168" y="3243"/>
                      </a:lnTo>
                      <a:lnTo>
                        <a:pt x="1159" y="3246"/>
                      </a:lnTo>
                      <a:lnTo>
                        <a:pt x="1145" y="3248"/>
                      </a:lnTo>
                      <a:lnTo>
                        <a:pt x="1119" y="3250"/>
                      </a:lnTo>
                      <a:lnTo>
                        <a:pt x="1097" y="3248"/>
                      </a:lnTo>
                      <a:lnTo>
                        <a:pt x="1097" y="3248"/>
                      </a:lnTo>
                      <a:lnTo>
                        <a:pt x="1093" y="3248"/>
                      </a:lnTo>
                      <a:lnTo>
                        <a:pt x="1092" y="3246"/>
                      </a:lnTo>
                      <a:lnTo>
                        <a:pt x="1092" y="3244"/>
                      </a:lnTo>
                      <a:lnTo>
                        <a:pt x="1093" y="3241"/>
                      </a:lnTo>
                      <a:lnTo>
                        <a:pt x="1098" y="3236"/>
                      </a:lnTo>
                      <a:lnTo>
                        <a:pt x="1107" y="3231"/>
                      </a:lnTo>
                      <a:lnTo>
                        <a:pt x="1123" y="3218"/>
                      </a:lnTo>
                      <a:lnTo>
                        <a:pt x="1131" y="3213"/>
                      </a:lnTo>
                      <a:lnTo>
                        <a:pt x="1131" y="3213"/>
                      </a:lnTo>
                      <a:close/>
                      <a:moveTo>
                        <a:pt x="1242" y="3158"/>
                      </a:moveTo>
                      <a:lnTo>
                        <a:pt x="1242" y="3158"/>
                      </a:lnTo>
                      <a:lnTo>
                        <a:pt x="1242" y="3158"/>
                      </a:lnTo>
                      <a:lnTo>
                        <a:pt x="1244" y="3158"/>
                      </a:lnTo>
                      <a:lnTo>
                        <a:pt x="1247" y="3160"/>
                      </a:lnTo>
                      <a:lnTo>
                        <a:pt x="1261" y="3174"/>
                      </a:lnTo>
                      <a:lnTo>
                        <a:pt x="1284" y="3199"/>
                      </a:lnTo>
                      <a:lnTo>
                        <a:pt x="1284" y="3199"/>
                      </a:lnTo>
                      <a:lnTo>
                        <a:pt x="1285" y="3206"/>
                      </a:lnTo>
                      <a:lnTo>
                        <a:pt x="1285" y="3217"/>
                      </a:lnTo>
                      <a:lnTo>
                        <a:pt x="1284" y="3234"/>
                      </a:lnTo>
                      <a:lnTo>
                        <a:pt x="1284" y="3234"/>
                      </a:lnTo>
                      <a:lnTo>
                        <a:pt x="1282" y="3237"/>
                      </a:lnTo>
                      <a:lnTo>
                        <a:pt x="1280" y="3237"/>
                      </a:lnTo>
                      <a:lnTo>
                        <a:pt x="1277" y="3237"/>
                      </a:lnTo>
                      <a:lnTo>
                        <a:pt x="1271" y="3236"/>
                      </a:lnTo>
                      <a:lnTo>
                        <a:pt x="1261" y="3231"/>
                      </a:lnTo>
                      <a:lnTo>
                        <a:pt x="1249" y="3220"/>
                      </a:lnTo>
                      <a:lnTo>
                        <a:pt x="1249" y="3220"/>
                      </a:lnTo>
                      <a:lnTo>
                        <a:pt x="1245" y="3213"/>
                      </a:lnTo>
                      <a:lnTo>
                        <a:pt x="1242" y="3205"/>
                      </a:lnTo>
                      <a:lnTo>
                        <a:pt x="1242" y="3196"/>
                      </a:lnTo>
                      <a:lnTo>
                        <a:pt x="1240" y="3186"/>
                      </a:lnTo>
                      <a:lnTo>
                        <a:pt x="1242" y="3168"/>
                      </a:lnTo>
                      <a:lnTo>
                        <a:pt x="1242" y="3158"/>
                      </a:lnTo>
                      <a:lnTo>
                        <a:pt x="1242" y="3158"/>
                      </a:lnTo>
                      <a:close/>
                      <a:moveTo>
                        <a:pt x="1290" y="3137"/>
                      </a:moveTo>
                      <a:lnTo>
                        <a:pt x="1290" y="3137"/>
                      </a:lnTo>
                      <a:lnTo>
                        <a:pt x="1313" y="3141"/>
                      </a:lnTo>
                      <a:lnTo>
                        <a:pt x="1339" y="3144"/>
                      </a:lnTo>
                      <a:lnTo>
                        <a:pt x="1339" y="3144"/>
                      </a:lnTo>
                      <a:lnTo>
                        <a:pt x="1344" y="3146"/>
                      </a:lnTo>
                      <a:lnTo>
                        <a:pt x="1348" y="3149"/>
                      </a:lnTo>
                      <a:lnTo>
                        <a:pt x="1353" y="3158"/>
                      </a:lnTo>
                      <a:lnTo>
                        <a:pt x="1353" y="3158"/>
                      </a:lnTo>
                      <a:lnTo>
                        <a:pt x="1353" y="3160"/>
                      </a:lnTo>
                      <a:lnTo>
                        <a:pt x="1353" y="3163"/>
                      </a:lnTo>
                      <a:lnTo>
                        <a:pt x="1346" y="3167"/>
                      </a:lnTo>
                      <a:lnTo>
                        <a:pt x="1339" y="3170"/>
                      </a:lnTo>
                      <a:lnTo>
                        <a:pt x="1332" y="3172"/>
                      </a:lnTo>
                      <a:lnTo>
                        <a:pt x="1332" y="3172"/>
                      </a:lnTo>
                      <a:lnTo>
                        <a:pt x="1327" y="3174"/>
                      </a:lnTo>
                      <a:lnTo>
                        <a:pt x="1322" y="3175"/>
                      </a:lnTo>
                      <a:lnTo>
                        <a:pt x="1318" y="3174"/>
                      </a:lnTo>
                      <a:lnTo>
                        <a:pt x="1313" y="3172"/>
                      </a:lnTo>
                      <a:lnTo>
                        <a:pt x="1309" y="3170"/>
                      </a:lnTo>
                      <a:lnTo>
                        <a:pt x="1304" y="3165"/>
                      </a:lnTo>
                      <a:lnTo>
                        <a:pt x="1304" y="3165"/>
                      </a:lnTo>
                      <a:lnTo>
                        <a:pt x="1296" y="3154"/>
                      </a:lnTo>
                      <a:lnTo>
                        <a:pt x="1292" y="3146"/>
                      </a:lnTo>
                      <a:lnTo>
                        <a:pt x="1290" y="3137"/>
                      </a:lnTo>
                      <a:lnTo>
                        <a:pt x="1290" y="3137"/>
                      </a:lnTo>
                      <a:close/>
                      <a:moveTo>
                        <a:pt x="1318" y="3213"/>
                      </a:moveTo>
                      <a:lnTo>
                        <a:pt x="1318" y="3213"/>
                      </a:lnTo>
                      <a:lnTo>
                        <a:pt x="1342" y="3206"/>
                      </a:lnTo>
                      <a:lnTo>
                        <a:pt x="1363" y="3203"/>
                      </a:lnTo>
                      <a:lnTo>
                        <a:pt x="1380" y="3199"/>
                      </a:lnTo>
                      <a:lnTo>
                        <a:pt x="1380" y="3199"/>
                      </a:lnTo>
                      <a:lnTo>
                        <a:pt x="1387" y="3199"/>
                      </a:lnTo>
                      <a:lnTo>
                        <a:pt x="1394" y="3201"/>
                      </a:lnTo>
                      <a:lnTo>
                        <a:pt x="1399" y="3205"/>
                      </a:lnTo>
                      <a:lnTo>
                        <a:pt x="1405" y="3210"/>
                      </a:lnTo>
                      <a:lnTo>
                        <a:pt x="1408" y="3217"/>
                      </a:lnTo>
                      <a:lnTo>
                        <a:pt x="1412" y="3224"/>
                      </a:lnTo>
                      <a:lnTo>
                        <a:pt x="1413" y="3232"/>
                      </a:lnTo>
                      <a:lnTo>
                        <a:pt x="1415" y="3241"/>
                      </a:lnTo>
                      <a:lnTo>
                        <a:pt x="1415" y="3241"/>
                      </a:lnTo>
                      <a:lnTo>
                        <a:pt x="1415" y="3250"/>
                      </a:lnTo>
                      <a:lnTo>
                        <a:pt x="1413" y="3255"/>
                      </a:lnTo>
                      <a:lnTo>
                        <a:pt x="1408" y="3257"/>
                      </a:lnTo>
                      <a:lnTo>
                        <a:pt x="1403" y="3258"/>
                      </a:lnTo>
                      <a:lnTo>
                        <a:pt x="1387" y="3257"/>
                      </a:lnTo>
                      <a:lnTo>
                        <a:pt x="1367" y="3255"/>
                      </a:lnTo>
                      <a:lnTo>
                        <a:pt x="1367" y="3255"/>
                      </a:lnTo>
                      <a:lnTo>
                        <a:pt x="1356" y="3253"/>
                      </a:lnTo>
                      <a:lnTo>
                        <a:pt x="1346" y="3248"/>
                      </a:lnTo>
                      <a:lnTo>
                        <a:pt x="1337" y="3241"/>
                      </a:lnTo>
                      <a:lnTo>
                        <a:pt x="1330" y="3234"/>
                      </a:lnTo>
                      <a:lnTo>
                        <a:pt x="1322" y="3220"/>
                      </a:lnTo>
                      <a:lnTo>
                        <a:pt x="1318" y="3213"/>
                      </a:lnTo>
                      <a:lnTo>
                        <a:pt x="1318" y="3213"/>
                      </a:lnTo>
                      <a:close/>
                      <a:moveTo>
                        <a:pt x="1512" y="3186"/>
                      </a:moveTo>
                      <a:lnTo>
                        <a:pt x="1533" y="3213"/>
                      </a:lnTo>
                      <a:lnTo>
                        <a:pt x="1533" y="3213"/>
                      </a:lnTo>
                      <a:lnTo>
                        <a:pt x="1536" y="3232"/>
                      </a:lnTo>
                      <a:lnTo>
                        <a:pt x="1538" y="3248"/>
                      </a:lnTo>
                      <a:lnTo>
                        <a:pt x="1540" y="3262"/>
                      </a:lnTo>
                      <a:lnTo>
                        <a:pt x="1540" y="3262"/>
                      </a:lnTo>
                      <a:lnTo>
                        <a:pt x="1540" y="3267"/>
                      </a:lnTo>
                      <a:lnTo>
                        <a:pt x="1538" y="3270"/>
                      </a:lnTo>
                      <a:lnTo>
                        <a:pt x="1534" y="3272"/>
                      </a:lnTo>
                      <a:lnTo>
                        <a:pt x="1531" y="3274"/>
                      </a:lnTo>
                      <a:lnTo>
                        <a:pt x="1524" y="3272"/>
                      </a:lnTo>
                      <a:lnTo>
                        <a:pt x="1521" y="3270"/>
                      </a:lnTo>
                      <a:lnTo>
                        <a:pt x="1519" y="3269"/>
                      </a:lnTo>
                      <a:lnTo>
                        <a:pt x="1519" y="3269"/>
                      </a:lnTo>
                      <a:lnTo>
                        <a:pt x="1507" y="3250"/>
                      </a:lnTo>
                      <a:lnTo>
                        <a:pt x="1501" y="3237"/>
                      </a:lnTo>
                      <a:lnTo>
                        <a:pt x="1498" y="3227"/>
                      </a:lnTo>
                      <a:lnTo>
                        <a:pt x="1498" y="3227"/>
                      </a:lnTo>
                      <a:lnTo>
                        <a:pt x="1498" y="3222"/>
                      </a:lnTo>
                      <a:lnTo>
                        <a:pt x="1500" y="3215"/>
                      </a:lnTo>
                      <a:lnTo>
                        <a:pt x="1505" y="3201"/>
                      </a:lnTo>
                      <a:lnTo>
                        <a:pt x="1512" y="3186"/>
                      </a:lnTo>
                      <a:lnTo>
                        <a:pt x="1512" y="3186"/>
                      </a:lnTo>
                      <a:close/>
                      <a:moveTo>
                        <a:pt x="1533" y="3137"/>
                      </a:moveTo>
                      <a:lnTo>
                        <a:pt x="1533" y="3137"/>
                      </a:lnTo>
                      <a:lnTo>
                        <a:pt x="1569" y="3151"/>
                      </a:lnTo>
                      <a:lnTo>
                        <a:pt x="1597" y="3161"/>
                      </a:lnTo>
                      <a:lnTo>
                        <a:pt x="1609" y="3167"/>
                      </a:lnTo>
                      <a:lnTo>
                        <a:pt x="1616" y="3172"/>
                      </a:lnTo>
                      <a:lnTo>
                        <a:pt x="1616" y="3172"/>
                      </a:lnTo>
                      <a:lnTo>
                        <a:pt x="1636" y="3191"/>
                      </a:lnTo>
                      <a:lnTo>
                        <a:pt x="1666" y="3220"/>
                      </a:lnTo>
                      <a:lnTo>
                        <a:pt x="1706" y="3262"/>
                      </a:lnTo>
                      <a:lnTo>
                        <a:pt x="1706" y="3262"/>
                      </a:lnTo>
                      <a:lnTo>
                        <a:pt x="1664" y="3237"/>
                      </a:lnTo>
                      <a:lnTo>
                        <a:pt x="1602" y="3199"/>
                      </a:lnTo>
                      <a:lnTo>
                        <a:pt x="1602" y="3199"/>
                      </a:lnTo>
                      <a:lnTo>
                        <a:pt x="1578" y="3182"/>
                      </a:lnTo>
                      <a:lnTo>
                        <a:pt x="1557" y="3161"/>
                      </a:lnTo>
                      <a:lnTo>
                        <a:pt x="1533" y="3137"/>
                      </a:lnTo>
                      <a:lnTo>
                        <a:pt x="1533" y="3137"/>
                      </a:lnTo>
                      <a:close/>
                      <a:moveTo>
                        <a:pt x="979" y="3289"/>
                      </a:moveTo>
                      <a:lnTo>
                        <a:pt x="979" y="3289"/>
                      </a:lnTo>
                      <a:lnTo>
                        <a:pt x="962" y="3288"/>
                      </a:lnTo>
                      <a:lnTo>
                        <a:pt x="932" y="3288"/>
                      </a:lnTo>
                      <a:lnTo>
                        <a:pt x="903" y="3286"/>
                      </a:lnTo>
                      <a:lnTo>
                        <a:pt x="893" y="3284"/>
                      </a:lnTo>
                      <a:lnTo>
                        <a:pt x="889" y="3282"/>
                      </a:lnTo>
                      <a:lnTo>
                        <a:pt x="889" y="3282"/>
                      </a:lnTo>
                      <a:lnTo>
                        <a:pt x="891" y="3277"/>
                      </a:lnTo>
                      <a:lnTo>
                        <a:pt x="900" y="3270"/>
                      </a:lnTo>
                      <a:lnTo>
                        <a:pt x="903" y="3267"/>
                      </a:lnTo>
                      <a:lnTo>
                        <a:pt x="910" y="3263"/>
                      </a:lnTo>
                      <a:lnTo>
                        <a:pt x="917" y="3262"/>
                      </a:lnTo>
                      <a:lnTo>
                        <a:pt x="924" y="3262"/>
                      </a:lnTo>
                      <a:lnTo>
                        <a:pt x="924" y="3262"/>
                      </a:lnTo>
                      <a:lnTo>
                        <a:pt x="932" y="3263"/>
                      </a:lnTo>
                      <a:lnTo>
                        <a:pt x="943" y="3267"/>
                      </a:lnTo>
                      <a:lnTo>
                        <a:pt x="962" y="3277"/>
                      </a:lnTo>
                      <a:lnTo>
                        <a:pt x="976" y="3286"/>
                      </a:lnTo>
                      <a:lnTo>
                        <a:pt x="979" y="3289"/>
                      </a:lnTo>
                      <a:lnTo>
                        <a:pt x="979" y="3289"/>
                      </a:lnTo>
                      <a:lnTo>
                        <a:pt x="979" y="3289"/>
                      </a:lnTo>
                      <a:lnTo>
                        <a:pt x="979" y="3289"/>
                      </a:lnTo>
                      <a:close/>
                      <a:moveTo>
                        <a:pt x="1007" y="3255"/>
                      </a:moveTo>
                      <a:lnTo>
                        <a:pt x="1007" y="3255"/>
                      </a:lnTo>
                      <a:lnTo>
                        <a:pt x="1022" y="3253"/>
                      </a:lnTo>
                      <a:lnTo>
                        <a:pt x="1036" y="3253"/>
                      </a:lnTo>
                      <a:lnTo>
                        <a:pt x="1043" y="3253"/>
                      </a:lnTo>
                      <a:lnTo>
                        <a:pt x="1048" y="3255"/>
                      </a:lnTo>
                      <a:lnTo>
                        <a:pt x="1048" y="3255"/>
                      </a:lnTo>
                      <a:lnTo>
                        <a:pt x="1053" y="3258"/>
                      </a:lnTo>
                      <a:lnTo>
                        <a:pt x="1053" y="3260"/>
                      </a:lnTo>
                      <a:lnTo>
                        <a:pt x="1053" y="3260"/>
                      </a:lnTo>
                      <a:lnTo>
                        <a:pt x="1050" y="3263"/>
                      </a:lnTo>
                      <a:lnTo>
                        <a:pt x="1048" y="3269"/>
                      </a:lnTo>
                      <a:lnTo>
                        <a:pt x="1048" y="3269"/>
                      </a:lnTo>
                      <a:lnTo>
                        <a:pt x="1048" y="3270"/>
                      </a:lnTo>
                      <a:lnTo>
                        <a:pt x="1047" y="3270"/>
                      </a:lnTo>
                      <a:lnTo>
                        <a:pt x="1041" y="3270"/>
                      </a:lnTo>
                      <a:lnTo>
                        <a:pt x="1028" y="3265"/>
                      </a:lnTo>
                      <a:lnTo>
                        <a:pt x="1007" y="3255"/>
                      </a:lnTo>
                      <a:lnTo>
                        <a:pt x="1007" y="3255"/>
                      </a:lnTo>
                      <a:close/>
                      <a:moveTo>
                        <a:pt x="1401" y="3289"/>
                      </a:moveTo>
                      <a:lnTo>
                        <a:pt x="1401" y="3289"/>
                      </a:lnTo>
                      <a:lnTo>
                        <a:pt x="1418" y="3286"/>
                      </a:lnTo>
                      <a:lnTo>
                        <a:pt x="1439" y="3284"/>
                      </a:lnTo>
                      <a:lnTo>
                        <a:pt x="1457" y="3282"/>
                      </a:lnTo>
                      <a:lnTo>
                        <a:pt x="1457" y="3282"/>
                      </a:lnTo>
                      <a:lnTo>
                        <a:pt x="1463" y="3282"/>
                      </a:lnTo>
                      <a:lnTo>
                        <a:pt x="1470" y="3284"/>
                      </a:lnTo>
                      <a:lnTo>
                        <a:pt x="1476" y="3288"/>
                      </a:lnTo>
                      <a:lnTo>
                        <a:pt x="1479" y="3291"/>
                      </a:lnTo>
                      <a:lnTo>
                        <a:pt x="1486" y="3300"/>
                      </a:lnTo>
                      <a:lnTo>
                        <a:pt x="1491" y="3310"/>
                      </a:lnTo>
                      <a:lnTo>
                        <a:pt x="1491" y="3310"/>
                      </a:lnTo>
                      <a:lnTo>
                        <a:pt x="1491" y="3315"/>
                      </a:lnTo>
                      <a:lnTo>
                        <a:pt x="1491" y="3319"/>
                      </a:lnTo>
                      <a:lnTo>
                        <a:pt x="1488" y="3321"/>
                      </a:lnTo>
                      <a:lnTo>
                        <a:pt x="1481" y="3321"/>
                      </a:lnTo>
                      <a:lnTo>
                        <a:pt x="1467" y="3321"/>
                      </a:lnTo>
                      <a:lnTo>
                        <a:pt x="1450" y="3317"/>
                      </a:lnTo>
                      <a:lnTo>
                        <a:pt x="1450" y="3317"/>
                      </a:lnTo>
                      <a:lnTo>
                        <a:pt x="1441" y="3315"/>
                      </a:lnTo>
                      <a:lnTo>
                        <a:pt x="1432" y="3310"/>
                      </a:lnTo>
                      <a:lnTo>
                        <a:pt x="1418" y="3301"/>
                      </a:lnTo>
                      <a:lnTo>
                        <a:pt x="1408" y="3293"/>
                      </a:lnTo>
                      <a:lnTo>
                        <a:pt x="1401" y="3289"/>
                      </a:lnTo>
                      <a:lnTo>
                        <a:pt x="1401" y="3289"/>
                      </a:lnTo>
                      <a:close/>
                      <a:moveTo>
                        <a:pt x="1574" y="3276"/>
                      </a:moveTo>
                      <a:lnTo>
                        <a:pt x="1574" y="3276"/>
                      </a:lnTo>
                      <a:lnTo>
                        <a:pt x="1579" y="3276"/>
                      </a:lnTo>
                      <a:lnTo>
                        <a:pt x="1583" y="3276"/>
                      </a:lnTo>
                      <a:lnTo>
                        <a:pt x="1586" y="3279"/>
                      </a:lnTo>
                      <a:lnTo>
                        <a:pt x="1591" y="3284"/>
                      </a:lnTo>
                      <a:lnTo>
                        <a:pt x="1600" y="3295"/>
                      </a:lnTo>
                      <a:lnTo>
                        <a:pt x="1604" y="3300"/>
                      </a:lnTo>
                      <a:lnTo>
                        <a:pt x="1609" y="3303"/>
                      </a:lnTo>
                      <a:lnTo>
                        <a:pt x="1609" y="3303"/>
                      </a:lnTo>
                      <a:lnTo>
                        <a:pt x="1610" y="3305"/>
                      </a:lnTo>
                      <a:lnTo>
                        <a:pt x="1610" y="3307"/>
                      </a:lnTo>
                      <a:lnTo>
                        <a:pt x="1605" y="3308"/>
                      </a:lnTo>
                      <a:lnTo>
                        <a:pt x="1586" y="3308"/>
                      </a:lnTo>
                      <a:lnTo>
                        <a:pt x="1562" y="3307"/>
                      </a:lnTo>
                      <a:lnTo>
                        <a:pt x="1552" y="3305"/>
                      </a:lnTo>
                      <a:lnTo>
                        <a:pt x="1546" y="3303"/>
                      </a:lnTo>
                      <a:lnTo>
                        <a:pt x="1546" y="3303"/>
                      </a:lnTo>
                      <a:lnTo>
                        <a:pt x="1545" y="3300"/>
                      </a:lnTo>
                      <a:lnTo>
                        <a:pt x="1545" y="3298"/>
                      </a:lnTo>
                      <a:lnTo>
                        <a:pt x="1553" y="3289"/>
                      </a:lnTo>
                      <a:lnTo>
                        <a:pt x="1564" y="3281"/>
                      </a:lnTo>
                      <a:lnTo>
                        <a:pt x="1574" y="3276"/>
                      </a:lnTo>
                      <a:lnTo>
                        <a:pt x="1574" y="3276"/>
                      </a:lnTo>
                      <a:close/>
                      <a:moveTo>
                        <a:pt x="1567" y="3227"/>
                      </a:moveTo>
                      <a:lnTo>
                        <a:pt x="1567" y="3227"/>
                      </a:lnTo>
                      <a:lnTo>
                        <a:pt x="1565" y="3225"/>
                      </a:lnTo>
                      <a:lnTo>
                        <a:pt x="1569" y="3225"/>
                      </a:lnTo>
                      <a:lnTo>
                        <a:pt x="1578" y="3229"/>
                      </a:lnTo>
                      <a:lnTo>
                        <a:pt x="1591" y="3234"/>
                      </a:lnTo>
                      <a:lnTo>
                        <a:pt x="1602" y="3241"/>
                      </a:lnTo>
                      <a:lnTo>
                        <a:pt x="1602" y="3241"/>
                      </a:lnTo>
                      <a:lnTo>
                        <a:pt x="1624" y="3255"/>
                      </a:lnTo>
                      <a:lnTo>
                        <a:pt x="1662" y="3279"/>
                      </a:lnTo>
                      <a:lnTo>
                        <a:pt x="1700" y="3303"/>
                      </a:lnTo>
                      <a:lnTo>
                        <a:pt x="1713" y="3312"/>
                      </a:lnTo>
                      <a:lnTo>
                        <a:pt x="1719" y="3317"/>
                      </a:lnTo>
                      <a:lnTo>
                        <a:pt x="1719" y="3317"/>
                      </a:lnTo>
                      <a:lnTo>
                        <a:pt x="1721" y="3321"/>
                      </a:lnTo>
                      <a:lnTo>
                        <a:pt x="1721" y="3321"/>
                      </a:lnTo>
                      <a:lnTo>
                        <a:pt x="1714" y="3321"/>
                      </a:lnTo>
                      <a:lnTo>
                        <a:pt x="1699" y="3314"/>
                      </a:lnTo>
                      <a:lnTo>
                        <a:pt x="1678" y="3303"/>
                      </a:lnTo>
                      <a:lnTo>
                        <a:pt x="1678" y="3303"/>
                      </a:lnTo>
                      <a:lnTo>
                        <a:pt x="1649" y="3284"/>
                      </a:lnTo>
                      <a:lnTo>
                        <a:pt x="1612" y="3260"/>
                      </a:lnTo>
                      <a:lnTo>
                        <a:pt x="1567" y="3227"/>
                      </a:lnTo>
                      <a:lnTo>
                        <a:pt x="1567" y="3227"/>
                      </a:lnTo>
                      <a:close/>
                      <a:moveTo>
                        <a:pt x="882" y="3206"/>
                      </a:moveTo>
                      <a:lnTo>
                        <a:pt x="882" y="3206"/>
                      </a:lnTo>
                      <a:lnTo>
                        <a:pt x="896" y="3206"/>
                      </a:lnTo>
                      <a:lnTo>
                        <a:pt x="908" y="3208"/>
                      </a:lnTo>
                      <a:lnTo>
                        <a:pt x="917" y="3206"/>
                      </a:lnTo>
                      <a:lnTo>
                        <a:pt x="917" y="3206"/>
                      </a:lnTo>
                      <a:lnTo>
                        <a:pt x="919" y="3206"/>
                      </a:lnTo>
                      <a:lnTo>
                        <a:pt x="919" y="3208"/>
                      </a:lnTo>
                      <a:lnTo>
                        <a:pt x="912" y="3217"/>
                      </a:lnTo>
                      <a:lnTo>
                        <a:pt x="901" y="3227"/>
                      </a:lnTo>
                      <a:lnTo>
                        <a:pt x="889" y="3234"/>
                      </a:lnTo>
                      <a:lnTo>
                        <a:pt x="889" y="3234"/>
                      </a:lnTo>
                      <a:lnTo>
                        <a:pt x="884" y="3234"/>
                      </a:lnTo>
                      <a:lnTo>
                        <a:pt x="880" y="3232"/>
                      </a:lnTo>
                      <a:lnTo>
                        <a:pt x="880" y="3229"/>
                      </a:lnTo>
                      <a:lnTo>
                        <a:pt x="880" y="3222"/>
                      </a:lnTo>
                      <a:lnTo>
                        <a:pt x="880" y="3212"/>
                      </a:lnTo>
                      <a:lnTo>
                        <a:pt x="882" y="3206"/>
                      </a:lnTo>
                      <a:lnTo>
                        <a:pt x="882" y="3206"/>
                      </a:lnTo>
                      <a:close/>
                      <a:moveTo>
                        <a:pt x="1304" y="3255"/>
                      </a:moveTo>
                      <a:lnTo>
                        <a:pt x="1304" y="3255"/>
                      </a:lnTo>
                      <a:lnTo>
                        <a:pt x="1309" y="3251"/>
                      </a:lnTo>
                      <a:lnTo>
                        <a:pt x="1313" y="3251"/>
                      </a:lnTo>
                      <a:lnTo>
                        <a:pt x="1318" y="3255"/>
                      </a:lnTo>
                      <a:lnTo>
                        <a:pt x="1322" y="3260"/>
                      </a:lnTo>
                      <a:lnTo>
                        <a:pt x="1327" y="3269"/>
                      </a:lnTo>
                      <a:lnTo>
                        <a:pt x="1329" y="3274"/>
                      </a:lnTo>
                      <a:lnTo>
                        <a:pt x="1332" y="3276"/>
                      </a:lnTo>
                      <a:lnTo>
                        <a:pt x="1332" y="3276"/>
                      </a:lnTo>
                      <a:lnTo>
                        <a:pt x="1334" y="3277"/>
                      </a:lnTo>
                      <a:lnTo>
                        <a:pt x="1330" y="3279"/>
                      </a:lnTo>
                      <a:lnTo>
                        <a:pt x="1320" y="3282"/>
                      </a:lnTo>
                      <a:lnTo>
                        <a:pt x="1303" y="3286"/>
                      </a:lnTo>
                      <a:lnTo>
                        <a:pt x="1284" y="3289"/>
                      </a:lnTo>
                      <a:lnTo>
                        <a:pt x="1284" y="3289"/>
                      </a:lnTo>
                      <a:lnTo>
                        <a:pt x="1277" y="3289"/>
                      </a:lnTo>
                      <a:lnTo>
                        <a:pt x="1275" y="3288"/>
                      </a:lnTo>
                      <a:lnTo>
                        <a:pt x="1277" y="3282"/>
                      </a:lnTo>
                      <a:lnTo>
                        <a:pt x="1280" y="3277"/>
                      </a:lnTo>
                      <a:lnTo>
                        <a:pt x="1292" y="3267"/>
                      </a:lnTo>
                      <a:lnTo>
                        <a:pt x="1304" y="3255"/>
                      </a:lnTo>
                      <a:lnTo>
                        <a:pt x="1304" y="325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56" name="Freeform 374">
                  <a:extLst>
                    <a:ext uri="{FF2B5EF4-FFF2-40B4-BE49-F238E27FC236}">
                      <a16:creationId xmlns:a16="http://schemas.microsoft.com/office/drawing/2014/main" id="{4E2FAEB3-BD81-472D-B58D-1302A3B87B1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572" y="3768"/>
                  <a:ext cx="1088" cy="274"/>
                </a:xfrm>
                <a:custGeom>
                  <a:avLst/>
                  <a:gdLst>
                    <a:gd name="T0" fmla="*/ 119 w 1088"/>
                    <a:gd name="T1" fmla="*/ 50 h 274"/>
                    <a:gd name="T2" fmla="*/ 102 w 1088"/>
                    <a:gd name="T3" fmla="*/ 21 h 274"/>
                    <a:gd name="T4" fmla="*/ 8 w 1088"/>
                    <a:gd name="T5" fmla="*/ 102 h 274"/>
                    <a:gd name="T6" fmla="*/ 26 w 1088"/>
                    <a:gd name="T7" fmla="*/ 168 h 274"/>
                    <a:gd name="T8" fmla="*/ 97 w 1088"/>
                    <a:gd name="T9" fmla="*/ 163 h 274"/>
                    <a:gd name="T10" fmla="*/ 133 w 1088"/>
                    <a:gd name="T11" fmla="*/ 82 h 274"/>
                    <a:gd name="T12" fmla="*/ 109 w 1088"/>
                    <a:gd name="T13" fmla="*/ 75 h 274"/>
                    <a:gd name="T14" fmla="*/ 109 w 1088"/>
                    <a:gd name="T15" fmla="*/ 135 h 274"/>
                    <a:gd name="T16" fmla="*/ 48 w 1088"/>
                    <a:gd name="T17" fmla="*/ 142 h 274"/>
                    <a:gd name="T18" fmla="*/ 29 w 1088"/>
                    <a:gd name="T19" fmla="*/ 71 h 274"/>
                    <a:gd name="T20" fmla="*/ 181 w 1088"/>
                    <a:gd name="T21" fmla="*/ 61 h 274"/>
                    <a:gd name="T22" fmla="*/ 162 w 1088"/>
                    <a:gd name="T23" fmla="*/ 113 h 274"/>
                    <a:gd name="T24" fmla="*/ 154 w 1088"/>
                    <a:gd name="T25" fmla="*/ 182 h 274"/>
                    <a:gd name="T26" fmla="*/ 195 w 1088"/>
                    <a:gd name="T27" fmla="*/ 210 h 274"/>
                    <a:gd name="T28" fmla="*/ 330 w 1088"/>
                    <a:gd name="T29" fmla="*/ 242 h 274"/>
                    <a:gd name="T30" fmla="*/ 501 w 1088"/>
                    <a:gd name="T31" fmla="*/ 260 h 274"/>
                    <a:gd name="T32" fmla="*/ 610 w 1088"/>
                    <a:gd name="T33" fmla="*/ 274 h 274"/>
                    <a:gd name="T34" fmla="*/ 636 w 1088"/>
                    <a:gd name="T35" fmla="*/ 223 h 274"/>
                    <a:gd name="T36" fmla="*/ 621 w 1088"/>
                    <a:gd name="T37" fmla="*/ 208 h 274"/>
                    <a:gd name="T38" fmla="*/ 596 w 1088"/>
                    <a:gd name="T39" fmla="*/ 249 h 274"/>
                    <a:gd name="T40" fmla="*/ 546 w 1088"/>
                    <a:gd name="T41" fmla="*/ 225 h 274"/>
                    <a:gd name="T42" fmla="*/ 500 w 1088"/>
                    <a:gd name="T43" fmla="*/ 223 h 274"/>
                    <a:gd name="T44" fmla="*/ 474 w 1088"/>
                    <a:gd name="T45" fmla="*/ 227 h 274"/>
                    <a:gd name="T46" fmla="*/ 451 w 1088"/>
                    <a:gd name="T47" fmla="*/ 227 h 274"/>
                    <a:gd name="T48" fmla="*/ 327 w 1088"/>
                    <a:gd name="T49" fmla="*/ 223 h 274"/>
                    <a:gd name="T50" fmla="*/ 223 w 1088"/>
                    <a:gd name="T51" fmla="*/ 182 h 274"/>
                    <a:gd name="T52" fmla="*/ 174 w 1088"/>
                    <a:gd name="T53" fmla="*/ 127 h 274"/>
                    <a:gd name="T54" fmla="*/ 193 w 1088"/>
                    <a:gd name="T55" fmla="*/ 57 h 274"/>
                    <a:gd name="T56" fmla="*/ 214 w 1088"/>
                    <a:gd name="T57" fmla="*/ 140 h 274"/>
                    <a:gd name="T58" fmla="*/ 278 w 1088"/>
                    <a:gd name="T59" fmla="*/ 140 h 274"/>
                    <a:gd name="T60" fmla="*/ 216 w 1088"/>
                    <a:gd name="T61" fmla="*/ 108 h 274"/>
                    <a:gd name="T62" fmla="*/ 609 w 1088"/>
                    <a:gd name="T63" fmla="*/ 139 h 274"/>
                    <a:gd name="T64" fmla="*/ 631 w 1088"/>
                    <a:gd name="T65" fmla="*/ 140 h 274"/>
                    <a:gd name="T66" fmla="*/ 652 w 1088"/>
                    <a:gd name="T67" fmla="*/ 127 h 274"/>
                    <a:gd name="T68" fmla="*/ 693 w 1088"/>
                    <a:gd name="T69" fmla="*/ 244 h 274"/>
                    <a:gd name="T70" fmla="*/ 731 w 1088"/>
                    <a:gd name="T71" fmla="*/ 263 h 274"/>
                    <a:gd name="T72" fmla="*/ 913 w 1088"/>
                    <a:gd name="T73" fmla="*/ 225 h 274"/>
                    <a:gd name="T74" fmla="*/ 1020 w 1088"/>
                    <a:gd name="T75" fmla="*/ 172 h 274"/>
                    <a:gd name="T76" fmla="*/ 1027 w 1088"/>
                    <a:gd name="T77" fmla="*/ 109 h 274"/>
                    <a:gd name="T78" fmla="*/ 979 w 1088"/>
                    <a:gd name="T79" fmla="*/ 75 h 274"/>
                    <a:gd name="T80" fmla="*/ 974 w 1088"/>
                    <a:gd name="T81" fmla="*/ 127 h 274"/>
                    <a:gd name="T82" fmla="*/ 970 w 1088"/>
                    <a:gd name="T83" fmla="*/ 168 h 274"/>
                    <a:gd name="T84" fmla="*/ 877 w 1088"/>
                    <a:gd name="T85" fmla="*/ 201 h 274"/>
                    <a:gd name="T86" fmla="*/ 873 w 1088"/>
                    <a:gd name="T87" fmla="*/ 151 h 274"/>
                    <a:gd name="T88" fmla="*/ 818 w 1088"/>
                    <a:gd name="T89" fmla="*/ 175 h 274"/>
                    <a:gd name="T90" fmla="*/ 811 w 1088"/>
                    <a:gd name="T91" fmla="*/ 203 h 274"/>
                    <a:gd name="T92" fmla="*/ 788 w 1088"/>
                    <a:gd name="T93" fmla="*/ 232 h 274"/>
                    <a:gd name="T94" fmla="*/ 719 w 1088"/>
                    <a:gd name="T95" fmla="*/ 248 h 274"/>
                    <a:gd name="T96" fmla="*/ 673 w 1088"/>
                    <a:gd name="T97" fmla="*/ 154 h 274"/>
                    <a:gd name="T98" fmla="*/ 818 w 1088"/>
                    <a:gd name="T99" fmla="*/ 99 h 274"/>
                    <a:gd name="T100" fmla="*/ 818 w 1088"/>
                    <a:gd name="T101" fmla="*/ 128 h 274"/>
                    <a:gd name="T102" fmla="*/ 830 w 1088"/>
                    <a:gd name="T103" fmla="*/ 101 h 274"/>
                    <a:gd name="T104" fmla="*/ 937 w 1088"/>
                    <a:gd name="T105" fmla="*/ 37 h 274"/>
                    <a:gd name="T106" fmla="*/ 967 w 1088"/>
                    <a:gd name="T107" fmla="*/ 42 h 274"/>
                    <a:gd name="T108" fmla="*/ 1012 w 1088"/>
                    <a:gd name="T109" fmla="*/ 2 h 274"/>
                    <a:gd name="T110" fmla="*/ 1077 w 1088"/>
                    <a:gd name="T111" fmla="*/ 116 h 274"/>
                    <a:gd name="T112" fmla="*/ 1046 w 1088"/>
                    <a:gd name="T113" fmla="*/ 37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88" h="274">
                      <a:moveTo>
                        <a:pt x="98" y="30"/>
                      </a:moveTo>
                      <a:lnTo>
                        <a:pt x="98" y="30"/>
                      </a:lnTo>
                      <a:lnTo>
                        <a:pt x="100" y="40"/>
                      </a:lnTo>
                      <a:lnTo>
                        <a:pt x="105" y="49"/>
                      </a:lnTo>
                      <a:lnTo>
                        <a:pt x="107" y="52"/>
                      </a:lnTo>
                      <a:lnTo>
                        <a:pt x="110" y="52"/>
                      </a:lnTo>
                      <a:lnTo>
                        <a:pt x="116" y="52"/>
                      </a:lnTo>
                      <a:lnTo>
                        <a:pt x="119" y="50"/>
                      </a:lnTo>
                      <a:lnTo>
                        <a:pt x="119" y="50"/>
                      </a:lnTo>
                      <a:lnTo>
                        <a:pt x="124" y="44"/>
                      </a:lnTo>
                      <a:lnTo>
                        <a:pt x="126" y="38"/>
                      </a:lnTo>
                      <a:lnTo>
                        <a:pt x="124" y="33"/>
                      </a:lnTo>
                      <a:lnTo>
                        <a:pt x="119" y="30"/>
                      </a:lnTo>
                      <a:lnTo>
                        <a:pt x="119" y="30"/>
                      </a:lnTo>
                      <a:lnTo>
                        <a:pt x="105" y="23"/>
                      </a:lnTo>
                      <a:lnTo>
                        <a:pt x="102" y="21"/>
                      </a:lnTo>
                      <a:lnTo>
                        <a:pt x="100" y="23"/>
                      </a:lnTo>
                      <a:lnTo>
                        <a:pt x="98" y="25"/>
                      </a:lnTo>
                      <a:lnTo>
                        <a:pt x="98" y="30"/>
                      </a:lnTo>
                      <a:lnTo>
                        <a:pt x="98" y="30"/>
                      </a:lnTo>
                      <a:close/>
                      <a:moveTo>
                        <a:pt x="29" y="71"/>
                      </a:moveTo>
                      <a:lnTo>
                        <a:pt x="29" y="71"/>
                      </a:lnTo>
                      <a:lnTo>
                        <a:pt x="19" y="87"/>
                      </a:lnTo>
                      <a:lnTo>
                        <a:pt x="8" y="102"/>
                      </a:lnTo>
                      <a:lnTo>
                        <a:pt x="1" y="120"/>
                      </a:lnTo>
                      <a:lnTo>
                        <a:pt x="1" y="120"/>
                      </a:lnTo>
                      <a:lnTo>
                        <a:pt x="0" y="128"/>
                      </a:lnTo>
                      <a:lnTo>
                        <a:pt x="0" y="139"/>
                      </a:lnTo>
                      <a:lnTo>
                        <a:pt x="3" y="147"/>
                      </a:lnTo>
                      <a:lnTo>
                        <a:pt x="8" y="154"/>
                      </a:lnTo>
                      <a:lnTo>
                        <a:pt x="17" y="163"/>
                      </a:lnTo>
                      <a:lnTo>
                        <a:pt x="26" y="168"/>
                      </a:lnTo>
                      <a:lnTo>
                        <a:pt x="36" y="173"/>
                      </a:lnTo>
                      <a:lnTo>
                        <a:pt x="50" y="175"/>
                      </a:lnTo>
                      <a:lnTo>
                        <a:pt x="50" y="175"/>
                      </a:lnTo>
                      <a:lnTo>
                        <a:pt x="62" y="175"/>
                      </a:lnTo>
                      <a:lnTo>
                        <a:pt x="72" y="175"/>
                      </a:lnTo>
                      <a:lnTo>
                        <a:pt x="79" y="173"/>
                      </a:lnTo>
                      <a:lnTo>
                        <a:pt x="86" y="170"/>
                      </a:lnTo>
                      <a:lnTo>
                        <a:pt x="97" y="163"/>
                      </a:lnTo>
                      <a:lnTo>
                        <a:pt x="105" y="154"/>
                      </a:lnTo>
                      <a:lnTo>
                        <a:pt x="105" y="154"/>
                      </a:lnTo>
                      <a:lnTo>
                        <a:pt x="110" y="147"/>
                      </a:lnTo>
                      <a:lnTo>
                        <a:pt x="117" y="135"/>
                      </a:lnTo>
                      <a:lnTo>
                        <a:pt x="122" y="121"/>
                      </a:lnTo>
                      <a:lnTo>
                        <a:pt x="128" y="108"/>
                      </a:lnTo>
                      <a:lnTo>
                        <a:pt x="131" y="92"/>
                      </a:lnTo>
                      <a:lnTo>
                        <a:pt x="133" y="82"/>
                      </a:lnTo>
                      <a:lnTo>
                        <a:pt x="133" y="76"/>
                      </a:lnTo>
                      <a:lnTo>
                        <a:pt x="131" y="73"/>
                      </a:lnTo>
                      <a:lnTo>
                        <a:pt x="129" y="71"/>
                      </a:lnTo>
                      <a:lnTo>
                        <a:pt x="126" y="71"/>
                      </a:lnTo>
                      <a:lnTo>
                        <a:pt x="126" y="71"/>
                      </a:lnTo>
                      <a:lnTo>
                        <a:pt x="114" y="73"/>
                      </a:lnTo>
                      <a:lnTo>
                        <a:pt x="110" y="75"/>
                      </a:lnTo>
                      <a:lnTo>
                        <a:pt x="109" y="75"/>
                      </a:lnTo>
                      <a:lnTo>
                        <a:pt x="105" y="78"/>
                      </a:lnTo>
                      <a:lnTo>
                        <a:pt x="105" y="83"/>
                      </a:lnTo>
                      <a:lnTo>
                        <a:pt x="105" y="99"/>
                      </a:lnTo>
                      <a:lnTo>
                        <a:pt x="105" y="99"/>
                      </a:lnTo>
                      <a:lnTo>
                        <a:pt x="109" y="116"/>
                      </a:lnTo>
                      <a:lnTo>
                        <a:pt x="110" y="127"/>
                      </a:lnTo>
                      <a:lnTo>
                        <a:pt x="110" y="132"/>
                      </a:lnTo>
                      <a:lnTo>
                        <a:pt x="109" y="135"/>
                      </a:lnTo>
                      <a:lnTo>
                        <a:pt x="105" y="137"/>
                      </a:lnTo>
                      <a:lnTo>
                        <a:pt x="98" y="140"/>
                      </a:lnTo>
                      <a:lnTo>
                        <a:pt x="98" y="140"/>
                      </a:lnTo>
                      <a:lnTo>
                        <a:pt x="90" y="142"/>
                      </a:lnTo>
                      <a:lnTo>
                        <a:pt x="79" y="144"/>
                      </a:lnTo>
                      <a:lnTo>
                        <a:pt x="69" y="146"/>
                      </a:lnTo>
                      <a:lnTo>
                        <a:pt x="58" y="144"/>
                      </a:lnTo>
                      <a:lnTo>
                        <a:pt x="48" y="142"/>
                      </a:lnTo>
                      <a:lnTo>
                        <a:pt x="39" y="139"/>
                      </a:lnTo>
                      <a:lnTo>
                        <a:pt x="33" y="133"/>
                      </a:lnTo>
                      <a:lnTo>
                        <a:pt x="29" y="127"/>
                      </a:lnTo>
                      <a:lnTo>
                        <a:pt x="29" y="127"/>
                      </a:lnTo>
                      <a:lnTo>
                        <a:pt x="27" y="118"/>
                      </a:lnTo>
                      <a:lnTo>
                        <a:pt x="26" y="109"/>
                      </a:lnTo>
                      <a:lnTo>
                        <a:pt x="27" y="90"/>
                      </a:lnTo>
                      <a:lnTo>
                        <a:pt x="29" y="71"/>
                      </a:lnTo>
                      <a:lnTo>
                        <a:pt x="29" y="71"/>
                      </a:lnTo>
                      <a:close/>
                      <a:moveTo>
                        <a:pt x="188" y="57"/>
                      </a:moveTo>
                      <a:lnTo>
                        <a:pt x="188" y="57"/>
                      </a:lnTo>
                      <a:lnTo>
                        <a:pt x="180" y="59"/>
                      </a:lnTo>
                      <a:lnTo>
                        <a:pt x="176" y="59"/>
                      </a:lnTo>
                      <a:lnTo>
                        <a:pt x="180" y="59"/>
                      </a:lnTo>
                      <a:lnTo>
                        <a:pt x="180" y="59"/>
                      </a:lnTo>
                      <a:lnTo>
                        <a:pt x="181" y="61"/>
                      </a:lnTo>
                      <a:lnTo>
                        <a:pt x="176" y="63"/>
                      </a:lnTo>
                      <a:lnTo>
                        <a:pt x="171" y="64"/>
                      </a:lnTo>
                      <a:lnTo>
                        <a:pt x="169" y="68"/>
                      </a:lnTo>
                      <a:lnTo>
                        <a:pt x="167" y="71"/>
                      </a:lnTo>
                      <a:lnTo>
                        <a:pt x="167" y="71"/>
                      </a:lnTo>
                      <a:lnTo>
                        <a:pt x="166" y="83"/>
                      </a:lnTo>
                      <a:lnTo>
                        <a:pt x="164" y="99"/>
                      </a:lnTo>
                      <a:lnTo>
                        <a:pt x="162" y="113"/>
                      </a:lnTo>
                      <a:lnTo>
                        <a:pt x="161" y="127"/>
                      </a:lnTo>
                      <a:lnTo>
                        <a:pt x="161" y="127"/>
                      </a:lnTo>
                      <a:lnTo>
                        <a:pt x="157" y="137"/>
                      </a:lnTo>
                      <a:lnTo>
                        <a:pt x="152" y="149"/>
                      </a:lnTo>
                      <a:lnTo>
                        <a:pt x="150" y="154"/>
                      </a:lnTo>
                      <a:lnTo>
                        <a:pt x="150" y="163"/>
                      </a:lnTo>
                      <a:lnTo>
                        <a:pt x="150" y="172"/>
                      </a:lnTo>
                      <a:lnTo>
                        <a:pt x="154" y="182"/>
                      </a:lnTo>
                      <a:lnTo>
                        <a:pt x="154" y="182"/>
                      </a:lnTo>
                      <a:lnTo>
                        <a:pt x="159" y="197"/>
                      </a:lnTo>
                      <a:lnTo>
                        <a:pt x="162" y="201"/>
                      </a:lnTo>
                      <a:lnTo>
                        <a:pt x="166" y="203"/>
                      </a:lnTo>
                      <a:lnTo>
                        <a:pt x="176" y="204"/>
                      </a:lnTo>
                      <a:lnTo>
                        <a:pt x="183" y="206"/>
                      </a:lnTo>
                      <a:lnTo>
                        <a:pt x="195" y="210"/>
                      </a:lnTo>
                      <a:lnTo>
                        <a:pt x="195" y="210"/>
                      </a:lnTo>
                      <a:lnTo>
                        <a:pt x="216" y="216"/>
                      </a:lnTo>
                      <a:lnTo>
                        <a:pt x="233" y="220"/>
                      </a:lnTo>
                      <a:lnTo>
                        <a:pt x="252" y="223"/>
                      </a:lnTo>
                      <a:lnTo>
                        <a:pt x="278" y="230"/>
                      </a:lnTo>
                      <a:lnTo>
                        <a:pt x="278" y="230"/>
                      </a:lnTo>
                      <a:lnTo>
                        <a:pt x="302" y="237"/>
                      </a:lnTo>
                      <a:lnTo>
                        <a:pt x="316" y="241"/>
                      </a:lnTo>
                      <a:lnTo>
                        <a:pt x="330" y="242"/>
                      </a:lnTo>
                      <a:lnTo>
                        <a:pt x="354" y="244"/>
                      </a:lnTo>
                      <a:lnTo>
                        <a:pt x="354" y="244"/>
                      </a:lnTo>
                      <a:lnTo>
                        <a:pt x="389" y="246"/>
                      </a:lnTo>
                      <a:lnTo>
                        <a:pt x="420" y="244"/>
                      </a:lnTo>
                      <a:lnTo>
                        <a:pt x="451" y="244"/>
                      </a:lnTo>
                      <a:lnTo>
                        <a:pt x="451" y="244"/>
                      </a:lnTo>
                      <a:lnTo>
                        <a:pt x="467" y="249"/>
                      </a:lnTo>
                      <a:lnTo>
                        <a:pt x="501" y="260"/>
                      </a:lnTo>
                      <a:lnTo>
                        <a:pt x="522" y="265"/>
                      </a:lnTo>
                      <a:lnTo>
                        <a:pt x="543" y="270"/>
                      </a:lnTo>
                      <a:lnTo>
                        <a:pt x="562" y="272"/>
                      </a:lnTo>
                      <a:lnTo>
                        <a:pt x="576" y="272"/>
                      </a:lnTo>
                      <a:lnTo>
                        <a:pt x="576" y="272"/>
                      </a:lnTo>
                      <a:lnTo>
                        <a:pt x="586" y="270"/>
                      </a:lnTo>
                      <a:lnTo>
                        <a:pt x="596" y="272"/>
                      </a:lnTo>
                      <a:lnTo>
                        <a:pt x="610" y="274"/>
                      </a:lnTo>
                      <a:lnTo>
                        <a:pt x="615" y="274"/>
                      </a:lnTo>
                      <a:lnTo>
                        <a:pt x="621" y="272"/>
                      </a:lnTo>
                      <a:lnTo>
                        <a:pt x="626" y="267"/>
                      </a:lnTo>
                      <a:lnTo>
                        <a:pt x="631" y="258"/>
                      </a:lnTo>
                      <a:lnTo>
                        <a:pt x="631" y="258"/>
                      </a:lnTo>
                      <a:lnTo>
                        <a:pt x="634" y="246"/>
                      </a:lnTo>
                      <a:lnTo>
                        <a:pt x="636" y="236"/>
                      </a:lnTo>
                      <a:lnTo>
                        <a:pt x="636" y="223"/>
                      </a:lnTo>
                      <a:lnTo>
                        <a:pt x="636" y="213"/>
                      </a:lnTo>
                      <a:lnTo>
                        <a:pt x="633" y="204"/>
                      </a:lnTo>
                      <a:lnTo>
                        <a:pt x="631" y="199"/>
                      </a:lnTo>
                      <a:lnTo>
                        <a:pt x="628" y="196"/>
                      </a:lnTo>
                      <a:lnTo>
                        <a:pt x="624" y="196"/>
                      </a:lnTo>
                      <a:lnTo>
                        <a:pt x="624" y="196"/>
                      </a:lnTo>
                      <a:lnTo>
                        <a:pt x="622" y="201"/>
                      </a:lnTo>
                      <a:lnTo>
                        <a:pt x="621" y="208"/>
                      </a:lnTo>
                      <a:lnTo>
                        <a:pt x="619" y="227"/>
                      </a:lnTo>
                      <a:lnTo>
                        <a:pt x="617" y="236"/>
                      </a:lnTo>
                      <a:lnTo>
                        <a:pt x="614" y="244"/>
                      </a:lnTo>
                      <a:lnTo>
                        <a:pt x="610" y="249"/>
                      </a:lnTo>
                      <a:lnTo>
                        <a:pt x="607" y="251"/>
                      </a:lnTo>
                      <a:lnTo>
                        <a:pt x="603" y="251"/>
                      </a:lnTo>
                      <a:lnTo>
                        <a:pt x="603" y="251"/>
                      </a:lnTo>
                      <a:lnTo>
                        <a:pt x="596" y="249"/>
                      </a:lnTo>
                      <a:lnTo>
                        <a:pt x="590" y="246"/>
                      </a:lnTo>
                      <a:lnTo>
                        <a:pt x="577" y="237"/>
                      </a:lnTo>
                      <a:lnTo>
                        <a:pt x="565" y="229"/>
                      </a:lnTo>
                      <a:lnTo>
                        <a:pt x="560" y="225"/>
                      </a:lnTo>
                      <a:lnTo>
                        <a:pt x="555" y="223"/>
                      </a:lnTo>
                      <a:lnTo>
                        <a:pt x="555" y="223"/>
                      </a:lnTo>
                      <a:lnTo>
                        <a:pt x="550" y="223"/>
                      </a:lnTo>
                      <a:lnTo>
                        <a:pt x="546" y="225"/>
                      </a:lnTo>
                      <a:lnTo>
                        <a:pt x="541" y="229"/>
                      </a:lnTo>
                      <a:lnTo>
                        <a:pt x="536" y="232"/>
                      </a:lnTo>
                      <a:lnTo>
                        <a:pt x="532" y="232"/>
                      </a:lnTo>
                      <a:lnTo>
                        <a:pt x="527" y="230"/>
                      </a:lnTo>
                      <a:lnTo>
                        <a:pt x="527" y="230"/>
                      </a:lnTo>
                      <a:lnTo>
                        <a:pt x="512" y="223"/>
                      </a:lnTo>
                      <a:lnTo>
                        <a:pt x="506" y="222"/>
                      </a:lnTo>
                      <a:lnTo>
                        <a:pt x="500" y="223"/>
                      </a:lnTo>
                      <a:lnTo>
                        <a:pt x="500" y="223"/>
                      </a:lnTo>
                      <a:lnTo>
                        <a:pt x="494" y="227"/>
                      </a:lnTo>
                      <a:lnTo>
                        <a:pt x="491" y="229"/>
                      </a:lnTo>
                      <a:lnTo>
                        <a:pt x="486" y="230"/>
                      </a:lnTo>
                      <a:lnTo>
                        <a:pt x="479" y="230"/>
                      </a:lnTo>
                      <a:lnTo>
                        <a:pt x="479" y="230"/>
                      </a:lnTo>
                      <a:lnTo>
                        <a:pt x="475" y="229"/>
                      </a:lnTo>
                      <a:lnTo>
                        <a:pt x="474" y="227"/>
                      </a:lnTo>
                      <a:lnTo>
                        <a:pt x="472" y="223"/>
                      </a:lnTo>
                      <a:lnTo>
                        <a:pt x="472" y="223"/>
                      </a:lnTo>
                      <a:lnTo>
                        <a:pt x="470" y="222"/>
                      </a:lnTo>
                      <a:lnTo>
                        <a:pt x="458" y="223"/>
                      </a:lnTo>
                      <a:lnTo>
                        <a:pt x="458" y="223"/>
                      </a:lnTo>
                      <a:lnTo>
                        <a:pt x="451" y="225"/>
                      </a:lnTo>
                      <a:lnTo>
                        <a:pt x="449" y="225"/>
                      </a:lnTo>
                      <a:lnTo>
                        <a:pt x="451" y="227"/>
                      </a:lnTo>
                      <a:lnTo>
                        <a:pt x="451" y="229"/>
                      </a:lnTo>
                      <a:lnTo>
                        <a:pt x="448" y="229"/>
                      </a:lnTo>
                      <a:lnTo>
                        <a:pt x="423" y="230"/>
                      </a:lnTo>
                      <a:lnTo>
                        <a:pt x="423" y="230"/>
                      </a:lnTo>
                      <a:lnTo>
                        <a:pt x="389" y="232"/>
                      </a:lnTo>
                      <a:lnTo>
                        <a:pt x="363" y="230"/>
                      </a:lnTo>
                      <a:lnTo>
                        <a:pt x="342" y="229"/>
                      </a:lnTo>
                      <a:lnTo>
                        <a:pt x="327" y="223"/>
                      </a:lnTo>
                      <a:lnTo>
                        <a:pt x="327" y="223"/>
                      </a:lnTo>
                      <a:lnTo>
                        <a:pt x="283" y="204"/>
                      </a:lnTo>
                      <a:lnTo>
                        <a:pt x="250" y="189"/>
                      </a:lnTo>
                      <a:lnTo>
                        <a:pt x="250" y="189"/>
                      </a:lnTo>
                      <a:lnTo>
                        <a:pt x="245" y="187"/>
                      </a:lnTo>
                      <a:lnTo>
                        <a:pt x="237" y="185"/>
                      </a:lnTo>
                      <a:lnTo>
                        <a:pt x="223" y="182"/>
                      </a:lnTo>
                      <a:lnTo>
                        <a:pt x="223" y="182"/>
                      </a:lnTo>
                      <a:lnTo>
                        <a:pt x="195" y="175"/>
                      </a:lnTo>
                      <a:lnTo>
                        <a:pt x="195" y="175"/>
                      </a:lnTo>
                      <a:lnTo>
                        <a:pt x="190" y="166"/>
                      </a:lnTo>
                      <a:lnTo>
                        <a:pt x="181" y="154"/>
                      </a:lnTo>
                      <a:lnTo>
                        <a:pt x="181" y="154"/>
                      </a:lnTo>
                      <a:lnTo>
                        <a:pt x="176" y="144"/>
                      </a:lnTo>
                      <a:lnTo>
                        <a:pt x="174" y="137"/>
                      </a:lnTo>
                      <a:lnTo>
                        <a:pt x="174" y="127"/>
                      </a:lnTo>
                      <a:lnTo>
                        <a:pt x="174" y="127"/>
                      </a:lnTo>
                      <a:lnTo>
                        <a:pt x="180" y="97"/>
                      </a:lnTo>
                      <a:lnTo>
                        <a:pt x="181" y="85"/>
                      </a:lnTo>
                      <a:lnTo>
                        <a:pt x="181" y="78"/>
                      </a:lnTo>
                      <a:lnTo>
                        <a:pt x="181" y="78"/>
                      </a:lnTo>
                      <a:lnTo>
                        <a:pt x="185" y="73"/>
                      </a:lnTo>
                      <a:lnTo>
                        <a:pt x="190" y="64"/>
                      </a:lnTo>
                      <a:lnTo>
                        <a:pt x="193" y="57"/>
                      </a:lnTo>
                      <a:lnTo>
                        <a:pt x="192" y="56"/>
                      </a:lnTo>
                      <a:lnTo>
                        <a:pt x="188" y="57"/>
                      </a:lnTo>
                      <a:lnTo>
                        <a:pt x="188" y="57"/>
                      </a:lnTo>
                      <a:close/>
                      <a:moveTo>
                        <a:pt x="216" y="113"/>
                      </a:moveTo>
                      <a:lnTo>
                        <a:pt x="216" y="113"/>
                      </a:lnTo>
                      <a:lnTo>
                        <a:pt x="216" y="121"/>
                      </a:lnTo>
                      <a:lnTo>
                        <a:pt x="216" y="128"/>
                      </a:lnTo>
                      <a:lnTo>
                        <a:pt x="214" y="140"/>
                      </a:lnTo>
                      <a:lnTo>
                        <a:pt x="214" y="144"/>
                      </a:lnTo>
                      <a:lnTo>
                        <a:pt x="218" y="147"/>
                      </a:lnTo>
                      <a:lnTo>
                        <a:pt x="225" y="149"/>
                      </a:lnTo>
                      <a:lnTo>
                        <a:pt x="237" y="147"/>
                      </a:lnTo>
                      <a:lnTo>
                        <a:pt x="237" y="147"/>
                      </a:lnTo>
                      <a:lnTo>
                        <a:pt x="275" y="142"/>
                      </a:lnTo>
                      <a:lnTo>
                        <a:pt x="276" y="142"/>
                      </a:lnTo>
                      <a:lnTo>
                        <a:pt x="278" y="140"/>
                      </a:lnTo>
                      <a:lnTo>
                        <a:pt x="271" y="133"/>
                      </a:lnTo>
                      <a:lnTo>
                        <a:pt x="271" y="133"/>
                      </a:lnTo>
                      <a:lnTo>
                        <a:pt x="256" y="123"/>
                      </a:lnTo>
                      <a:lnTo>
                        <a:pt x="237" y="111"/>
                      </a:lnTo>
                      <a:lnTo>
                        <a:pt x="228" y="106"/>
                      </a:lnTo>
                      <a:lnTo>
                        <a:pt x="221" y="106"/>
                      </a:lnTo>
                      <a:lnTo>
                        <a:pt x="218" y="106"/>
                      </a:lnTo>
                      <a:lnTo>
                        <a:pt x="216" y="108"/>
                      </a:lnTo>
                      <a:lnTo>
                        <a:pt x="216" y="109"/>
                      </a:lnTo>
                      <a:lnTo>
                        <a:pt x="216" y="113"/>
                      </a:lnTo>
                      <a:lnTo>
                        <a:pt x="216" y="113"/>
                      </a:lnTo>
                      <a:close/>
                      <a:moveTo>
                        <a:pt x="617" y="127"/>
                      </a:moveTo>
                      <a:lnTo>
                        <a:pt x="617" y="127"/>
                      </a:lnTo>
                      <a:lnTo>
                        <a:pt x="612" y="128"/>
                      </a:lnTo>
                      <a:lnTo>
                        <a:pt x="609" y="133"/>
                      </a:lnTo>
                      <a:lnTo>
                        <a:pt x="609" y="139"/>
                      </a:lnTo>
                      <a:lnTo>
                        <a:pt x="610" y="146"/>
                      </a:lnTo>
                      <a:lnTo>
                        <a:pt x="612" y="151"/>
                      </a:lnTo>
                      <a:lnTo>
                        <a:pt x="615" y="154"/>
                      </a:lnTo>
                      <a:lnTo>
                        <a:pt x="621" y="156"/>
                      </a:lnTo>
                      <a:lnTo>
                        <a:pt x="624" y="154"/>
                      </a:lnTo>
                      <a:lnTo>
                        <a:pt x="624" y="154"/>
                      </a:lnTo>
                      <a:lnTo>
                        <a:pt x="629" y="146"/>
                      </a:lnTo>
                      <a:lnTo>
                        <a:pt x="631" y="140"/>
                      </a:lnTo>
                      <a:lnTo>
                        <a:pt x="631" y="135"/>
                      </a:lnTo>
                      <a:lnTo>
                        <a:pt x="631" y="132"/>
                      </a:lnTo>
                      <a:lnTo>
                        <a:pt x="628" y="128"/>
                      </a:lnTo>
                      <a:lnTo>
                        <a:pt x="624" y="127"/>
                      </a:lnTo>
                      <a:lnTo>
                        <a:pt x="617" y="127"/>
                      </a:lnTo>
                      <a:lnTo>
                        <a:pt x="617" y="127"/>
                      </a:lnTo>
                      <a:close/>
                      <a:moveTo>
                        <a:pt x="652" y="127"/>
                      </a:moveTo>
                      <a:lnTo>
                        <a:pt x="652" y="127"/>
                      </a:lnTo>
                      <a:lnTo>
                        <a:pt x="652" y="130"/>
                      </a:lnTo>
                      <a:lnTo>
                        <a:pt x="652" y="139"/>
                      </a:lnTo>
                      <a:lnTo>
                        <a:pt x="655" y="158"/>
                      </a:lnTo>
                      <a:lnTo>
                        <a:pt x="666" y="196"/>
                      </a:lnTo>
                      <a:lnTo>
                        <a:pt x="666" y="196"/>
                      </a:lnTo>
                      <a:lnTo>
                        <a:pt x="671" y="208"/>
                      </a:lnTo>
                      <a:lnTo>
                        <a:pt x="676" y="218"/>
                      </a:lnTo>
                      <a:lnTo>
                        <a:pt x="693" y="244"/>
                      </a:lnTo>
                      <a:lnTo>
                        <a:pt x="693" y="244"/>
                      </a:lnTo>
                      <a:lnTo>
                        <a:pt x="698" y="256"/>
                      </a:lnTo>
                      <a:lnTo>
                        <a:pt x="700" y="261"/>
                      </a:lnTo>
                      <a:lnTo>
                        <a:pt x="704" y="263"/>
                      </a:lnTo>
                      <a:lnTo>
                        <a:pt x="705" y="265"/>
                      </a:lnTo>
                      <a:lnTo>
                        <a:pt x="721" y="265"/>
                      </a:lnTo>
                      <a:lnTo>
                        <a:pt x="721" y="265"/>
                      </a:lnTo>
                      <a:lnTo>
                        <a:pt x="731" y="263"/>
                      </a:lnTo>
                      <a:lnTo>
                        <a:pt x="743" y="260"/>
                      </a:lnTo>
                      <a:lnTo>
                        <a:pt x="773" y="249"/>
                      </a:lnTo>
                      <a:lnTo>
                        <a:pt x="788" y="244"/>
                      </a:lnTo>
                      <a:lnTo>
                        <a:pt x="809" y="239"/>
                      </a:lnTo>
                      <a:lnTo>
                        <a:pt x="832" y="234"/>
                      </a:lnTo>
                      <a:lnTo>
                        <a:pt x="859" y="230"/>
                      </a:lnTo>
                      <a:lnTo>
                        <a:pt x="859" y="230"/>
                      </a:lnTo>
                      <a:lnTo>
                        <a:pt x="913" y="225"/>
                      </a:lnTo>
                      <a:lnTo>
                        <a:pt x="935" y="220"/>
                      </a:lnTo>
                      <a:lnTo>
                        <a:pt x="956" y="216"/>
                      </a:lnTo>
                      <a:lnTo>
                        <a:pt x="974" y="210"/>
                      </a:lnTo>
                      <a:lnTo>
                        <a:pt x="989" y="203"/>
                      </a:lnTo>
                      <a:lnTo>
                        <a:pt x="1001" y="194"/>
                      </a:lnTo>
                      <a:lnTo>
                        <a:pt x="1012" y="182"/>
                      </a:lnTo>
                      <a:lnTo>
                        <a:pt x="1012" y="182"/>
                      </a:lnTo>
                      <a:lnTo>
                        <a:pt x="1020" y="172"/>
                      </a:lnTo>
                      <a:lnTo>
                        <a:pt x="1027" y="165"/>
                      </a:lnTo>
                      <a:lnTo>
                        <a:pt x="1039" y="158"/>
                      </a:lnTo>
                      <a:lnTo>
                        <a:pt x="1043" y="154"/>
                      </a:lnTo>
                      <a:lnTo>
                        <a:pt x="1044" y="149"/>
                      </a:lnTo>
                      <a:lnTo>
                        <a:pt x="1043" y="144"/>
                      </a:lnTo>
                      <a:lnTo>
                        <a:pt x="1039" y="133"/>
                      </a:lnTo>
                      <a:lnTo>
                        <a:pt x="1039" y="133"/>
                      </a:lnTo>
                      <a:lnTo>
                        <a:pt x="1027" y="109"/>
                      </a:lnTo>
                      <a:lnTo>
                        <a:pt x="1013" y="87"/>
                      </a:lnTo>
                      <a:lnTo>
                        <a:pt x="1005" y="78"/>
                      </a:lnTo>
                      <a:lnTo>
                        <a:pt x="998" y="73"/>
                      </a:lnTo>
                      <a:lnTo>
                        <a:pt x="991" y="70"/>
                      </a:lnTo>
                      <a:lnTo>
                        <a:pt x="987" y="70"/>
                      </a:lnTo>
                      <a:lnTo>
                        <a:pt x="984" y="71"/>
                      </a:lnTo>
                      <a:lnTo>
                        <a:pt x="984" y="71"/>
                      </a:lnTo>
                      <a:lnTo>
                        <a:pt x="979" y="75"/>
                      </a:lnTo>
                      <a:lnTo>
                        <a:pt x="974" y="80"/>
                      </a:lnTo>
                      <a:lnTo>
                        <a:pt x="970" y="85"/>
                      </a:lnTo>
                      <a:lnTo>
                        <a:pt x="968" y="92"/>
                      </a:lnTo>
                      <a:lnTo>
                        <a:pt x="967" y="99"/>
                      </a:lnTo>
                      <a:lnTo>
                        <a:pt x="967" y="106"/>
                      </a:lnTo>
                      <a:lnTo>
                        <a:pt x="970" y="120"/>
                      </a:lnTo>
                      <a:lnTo>
                        <a:pt x="970" y="120"/>
                      </a:lnTo>
                      <a:lnTo>
                        <a:pt x="974" y="127"/>
                      </a:lnTo>
                      <a:lnTo>
                        <a:pt x="979" y="132"/>
                      </a:lnTo>
                      <a:lnTo>
                        <a:pt x="986" y="137"/>
                      </a:lnTo>
                      <a:lnTo>
                        <a:pt x="993" y="139"/>
                      </a:lnTo>
                      <a:lnTo>
                        <a:pt x="1003" y="144"/>
                      </a:lnTo>
                      <a:lnTo>
                        <a:pt x="1005" y="146"/>
                      </a:lnTo>
                      <a:lnTo>
                        <a:pt x="1005" y="147"/>
                      </a:lnTo>
                      <a:lnTo>
                        <a:pt x="1005" y="147"/>
                      </a:lnTo>
                      <a:lnTo>
                        <a:pt x="970" y="168"/>
                      </a:lnTo>
                      <a:lnTo>
                        <a:pt x="942" y="184"/>
                      </a:lnTo>
                      <a:lnTo>
                        <a:pt x="929" y="191"/>
                      </a:lnTo>
                      <a:lnTo>
                        <a:pt x="915" y="196"/>
                      </a:lnTo>
                      <a:lnTo>
                        <a:pt x="915" y="196"/>
                      </a:lnTo>
                      <a:lnTo>
                        <a:pt x="903" y="199"/>
                      </a:lnTo>
                      <a:lnTo>
                        <a:pt x="892" y="201"/>
                      </a:lnTo>
                      <a:lnTo>
                        <a:pt x="884" y="201"/>
                      </a:lnTo>
                      <a:lnTo>
                        <a:pt x="877" y="201"/>
                      </a:lnTo>
                      <a:lnTo>
                        <a:pt x="868" y="197"/>
                      </a:lnTo>
                      <a:lnTo>
                        <a:pt x="866" y="196"/>
                      </a:lnTo>
                      <a:lnTo>
                        <a:pt x="866" y="196"/>
                      </a:lnTo>
                      <a:lnTo>
                        <a:pt x="870" y="187"/>
                      </a:lnTo>
                      <a:lnTo>
                        <a:pt x="873" y="170"/>
                      </a:lnTo>
                      <a:lnTo>
                        <a:pt x="875" y="161"/>
                      </a:lnTo>
                      <a:lnTo>
                        <a:pt x="875" y="153"/>
                      </a:lnTo>
                      <a:lnTo>
                        <a:pt x="873" y="151"/>
                      </a:lnTo>
                      <a:lnTo>
                        <a:pt x="871" y="147"/>
                      </a:lnTo>
                      <a:lnTo>
                        <a:pt x="870" y="147"/>
                      </a:lnTo>
                      <a:lnTo>
                        <a:pt x="866" y="147"/>
                      </a:lnTo>
                      <a:lnTo>
                        <a:pt x="866" y="147"/>
                      </a:lnTo>
                      <a:lnTo>
                        <a:pt x="852" y="153"/>
                      </a:lnTo>
                      <a:lnTo>
                        <a:pt x="839" y="158"/>
                      </a:lnTo>
                      <a:lnTo>
                        <a:pt x="827" y="166"/>
                      </a:lnTo>
                      <a:lnTo>
                        <a:pt x="818" y="175"/>
                      </a:lnTo>
                      <a:lnTo>
                        <a:pt x="818" y="175"/>
                      </a:lnTo>
                      <a:lnTo>
                        <a:pt x="811" y="185"/>
                      </a:lnTo>
                      <a:lnTo>
                        <a:pt x="807" y="194"/>
                      </a:lnTo>
                      <a:lnTo>
                        <a:pt x="806" y="197"/>
                      </a:lnTo>
                      <a:lnTo>
                        <a:pt x="806" y="201"/>
                      </a:lnTo>
                      <a:lnTo>
                        <a:pt x="807" y="203"/>
                      </a:lnTo>
                      <a:lnTo>
                        <a:pt x="811" y="203"/>
                      </a:lnTo>
                      <a:lnTo>
                        <a:pt x="811" y="203"/>
                      </a:lnTo>
                      <a:lnTo>
                        <a:pt x="830" y="204"/>
                      </a:lnTo>
                      <a:lnTo>
                        <a:pt x="835" y="208"/>
                      </a:lnTo>
                      <a:lnTo>
                        <a:pt x="833" y="208"/>
                      </a:lnTo>
                      <a:lnTo>
                        <a:pt x="832" y="210"/>
                      </a:lnTo>
                      <a:lnTo>
                        <a:pt x="832" y="210"/>
                      </a:lnTo>
                      <a:lnTo>
                        <a:pt x="821" y="215"/>
                      </a:lnTo>
                      <a:lnTo>
                        <a:pt x="806" y="223"/>
                      </a:lnTo>
                      <a:lnTo>
                        <a:pt x="788" y="232"/>
                      </a:lnTo>
                      <a:lnTo>
                        <a:pt x="780" y="236"/>
                      </a:lnTo>
                      <a:lnTo>
                        <a:pt x="769" y="237"/>
                      </a:lnTo>
                      <a:lnTo>
                        <a:pt x="769" y="237"/>
                      </a:lnTo>
                      <a:lnTo>
                        <a:pt x="761" y="239"/>
                      </a:lnTo>
                      <a:lnTo>
                        <a:pt x="750" y="242"/>
                      </a:lnTo>
                      <a:lnTo>
                        <a:pt x="733" y="248"/>
                      </a:lnTo>
                      <a:lnTo>
                        <a:pt x="726" y="249"/>
                      </a:lnTo>
                      <a:lnTo>
                        <a:pt x="719" y="248"/>
                      </a:lnTo>
                      <a:lnTo>
                        <a:pt x="712" y="244"/>
                      </a:lnTo>
                      <a:lnTo>
                        <a:pt x="707" y="237"/>
                      </a:lnTo>
                      <a:lnTo>
                        <a:pt x="707" y="237"/>
                      </a:lnTo>
                      <a:lnTo>
                        <a:pt x="700" y="223"/>
                      </a:lnTo>
                      <a:lnTo>
                        <a:pt x="693" y="210"/>
                      </a:lnTo>
                      <a:lnTo>
                        <a:pt x="693" y="210"/>
                      </a:lnTo>
                      <a:lnTo>
                        <a:pt x="681" y="178"/>
                      </a:lnTo>
                      <a:lnTo>
                        <a:pt x="673" y="154"/>
                      </a:lnTo>
                      <a:lnTo>
                        <a:pt x="673" y="154"/>
                      </a:lnTo>
                      <a:lnTo>
                        <a:pt x="667" y="142"/>
                      </a:lnTo>
                      <a:lnTo>
                        <a:pt x="662" y="132"/>
                      </a:lnTo>
                      <a:lnTo>
                        <a:pt x="655" y="127"/>
                      </a:lnTo>
                      <a:lnTo>
                        <a:pt x="654" y="125"/>
                      </a:lnTo>
                      <a:lnTo>
                        <a:pt x="652" y="127"/>
                      </a:lnTo>
                      <a:lnTo>
                        <a:pt x="652" y="127"/>
                      </a:lnTo>
                      <a:close/>
                      <a:moveTo>
                        <a:pt x="818" y="99"/>
                      </a:moveTo>
                      <a:lnTo>
                        <a:pt x="818" y="99"/>
                      </a:lnTo>
                      <a:lnTo>
                        <a:pt x="811" y="101"/>
                      </a:lnTo>
                      <a:lnTo>
                        <a:pt x="807" y="106"/>
                      </a:lnTo>
                      <a:lnTo>
                        <a:pt x="806" y="111"/>
                      </a:lnTo>
                      <a:lnTo>
                        <a:pt x="807" y="116"/>
                      </a:lnTo>
                      <a:lnTo>
                        <a:pt x="809" y="121"/>
                      </a:lnTo>
                      <a:lnTo>
                        <a:pt x="813" y="125"/>
                      </a:lnTo>
                      <a:lnTo>
                        <a:pt x="818" y="128"/>
                      </a:lnTo>
                      <a:lnTo>
                        <a:pt x="825" y="127"/>
                      </a:lnTo>
                      <a:lnTo>
                        <a:pt x="825" y="127"/>
                      </a:lnTo>
                      <a:lnTo>
                        <a:pt x="832" y="123"/>
                      </a:lnTo>
                      <a:lnTo>
                        <a:pt x="835" y="120"/>
                      </a:lnTo>
                      <a:lnTo>
                        <a:pt x="837" y="114"/>
                      </a:lnTo>
                      <a:lnTo>
                        <a:pt x="835" y="109"/>
                      </a:lnTo>
                      <a:lnTo>
                        <a:pt x="833" y="104"/>
                      </a:lnTo>
                      <a:lnTo>
                        <a:pt x="830" y="101"/>
                      </a:lnTo>
                      <a:lnTo>
                        <a:pt x="825" y="99"/>
                      </a:lnTo>
                      <a:lnTo>
                        <a:pt x="818" y="99"/>
                      </a:lnTo>
                      <a:lnTo>
                        <a:pt x="818" y="99"/>
                      </a:lnTo>
                      <a:close/>
                      <a:moveTo>
                        <a:pt x="949" y="23"/>
                      </a:moveTo>
                      <a:lnTo>
                        <a:pt x="949" y="23"/>
                      </a:lnTo>
                      <a:lnTo>
                        <a:pt x="942" y="26"/>
                      </a:lnTo>
                      <a:lnTo>
                        <a:pt x="939" y="31"/>
                      </a:lnTo>
                      <a:lnTo>
                        <a:pt x="937" y="37"/>
                      </a:lnTo>
                      <a:lnTo>
                        <a:pt x="937" y="42"/>
                      </a:lnTo>
                      <a:lnTo>
                        <a:pt x="941" y="47"/>
                      </a:lnTo>
                      <a:lnTo>
                        <a:pt x="944" y="50"/>
                      </a:lnTo>
                      <a:lnTo>
                        <a:pt x="949" y="52"/>
                      </a:lnTo>
                      <a:lnTo>
                        <a:pt x="956" y="50"/>
                      </a:lnTo>
                      <a:lnTo>
                        <a:pt x="956" y="50"/>
                      </a:lnTo>
                      <a:lnTo>
                        <a:pt x="961" y="45"/>
                      </a:lnTo>
                      <a:lnTo>
                        <a:pt x="967" y="42"/>
                      </a:lnTo>
                      <a:lnTo>
                        <a:pt x="968" y="35"/>
                      </a:lnTo>
                      <a:lnTo>
                        <a:pt x="968" y="31"/>
                      </a:lnTo>
                      <a:lnTo>
                        <a:pt x="965" y="26"/>
                      </a:lnTo>
                      <a:lnTo>
                        <a:pt x="961" y="23"/>
                      </a:lnTo>
                      <a:lnTo>
                        <a:pt x="956" y="21"/>
                      </a:lnTo>
                      <a:lnTo>
                        <a:pt x="949" y="23"/>
                      </a:lnTo>
                      <a:lnTo>
                        <a:pt x="949" y="23"/>
                      </a:lnTo>
                      <a:close/>
                      <a:moveTo>
                        <a:pt x="1012" y="2"/>
                      </a:moveTo>
                      <a:lnTo>
                        <a:pt x="1012" y="2"/>
                      </a:lnTo>
                      <a:lnTo>
                        <a:pt x="1015" y="12"/>
                      </a:lnTo>
                      <a:lnTo>
                        <a:pt x="1020" y="31"/>
                      </a:lnTo>
                      <a:lnTo>
                        <a:pt x="1031" y="54"/>
                      </a:lnTo>
                      <a:lnTo>
                        <a:pt x="1038" y="66"/>
                      </a:lnTo>
                      <a:lnTo>
                        <a:pt x="1046" y="78"/>
                      </a:lnTo>
                      <a:lnTo>
                        <a:pt x="1046" y="78"/>
                      </a:lnTo>
                      <a:lnTo>
                        <a:pt x="1077" y="116"/>
                      </a:lnTo>
                      <a:lnTo>
                        <a:pt x="1086" y="125"/>
                      </a:lnTo>
                      <a:lnTo>
                        <a:pt x="1088" y="123"/>
                      </a:lnTo>
                      <a:lnTo>
                        <a:pt x="1088" y="120"/>
                      </a:lnTo>
                      <a:lnTo>
                        <a:pt x="1088" y="120"/>
                      </a:lnTo>
                      <a:lnTo>
                        <a:pt x="1083" y="102"/>
                      </a:lnTo>
                      <a:lnTo>
                        <a:pt x="1072" y="78"/>
                      </a:lnTo>
                      <a:lnTo>
                        <a:pt x="1058" y="54"/>
                      </a:lnTo>
                      <a:lnTo>
                        <a:pt x="1046" y="37"/>
                      </a:lnTo>
                      <a:lnTo>
                        <a:pt x="1046" y="37"/>
                      </a:lnTo>
                      <a:lnTo>
                        <a:pt x="1024" y="11"/>
                      </a:lnTo>
                      <a:lnTo>
                        <a:pt x="1013" y="2"/>
                      </a:lnTo>
                      <a:lnTo>
                        <a:pt x="1012" y="0"/>
                      </a:lnTo>
                      <a:lnTo>
                        <a:pt x="1012" y="2"/>
                      </a:lnTo>
                      <a:lnTo>
                        <a:pt x="1012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545" name="Rectangle 3">
              <a:extLst>
                <a:ext uri="{FF2B5EF4-FFF2-40B4-BE49-F238E27FC236}">
                  <a16:creationId xmlns:a16="http://schemas.microsoft.com/office/drawing/2014/main" id="{5A6BC185-5F35-4252-8A03-414A4C265E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3736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5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5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5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5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5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5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5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5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5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5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5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5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5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5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5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5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5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5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5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5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5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5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5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500"/>
                            </p:stCondLst>
                            <p:childTnLst>
                              <p:par>
                                <p:cTn id="11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5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5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5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5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5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5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5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5" grpId="0" animBg="1"/>
      <p:bldP spid="515" grpId="1" animBg="1"/>
      <p:bldP spid="516" grpId="0" animBg="1"/>
      <p:bldP spid="516" grpId="1" animBg="1"/>
      <p:bldP spid="517" grpId="0" animBg="1"/>
      <p:bldP spid="517" grpId="1" animBg="1"/>
      <p:bldP spid="518" grpId="0" animBg="1"/>
      <p:bldP spid="518" grpId="1" animBg="1"/>
      <p:bldP spid="519" grpId="0" animBg="1"/>
      <p:bldP spid="519" grpId="1" animBg="1"/>
      <p:bldP spid="520" grpId="0" animBg="1"/>
      <p:bldP spid="520" grpId="1" animBg="1"/>
      <p:bldP spid="521" grpId="0" animBg="1"/>
      <p:bldP spid="521" grpId="1" animBg="1"/>
      <p:bldP spid="522" grpId="0" animBg="1"/>
      <p:bldP spid="522" grpId="1" animBg="1"/>
      <p:bldP spid="523" grpId="0" animBg="1"/>
      <p:bldP spid="523" grpId="1" animBg="1"/>
      <p:bldP spid="524" grpId="0" animBg="1"/>
      <p:bldP spid="524" grpId="1" animBg="1"/>
      <p:bldP spid="525" grpId="0" animBg="1"/>
      <p:bldP spid="525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0" name="グループ化 389">
            <a:extLst>
              <a:ext uri="{FF2B5EF4-FFF2-40B4-BE49-F238E27FC236}">
                <a16:creationId xmlns:a16="http://schemas.microsoft.com/office/drawing/2014/main" id="{A671BAA6-CA66-4900-9CC0-25F139D48DEA}"/>
              </a:ext>
            </a:extLst>
          </p:cNvPr>
          <p:cNvGrpSpPr/>
          <p:nvPr/>
        </p:nvGrpSpPr>
        <p:grpSpPr>
          <a:xfrm>
            <a:off x="495298" y="162808"/>
            <a:ext cx="11201402" cy="5760076"/>
            <a:chOff x="1549401" y="1326183"/>
            <a:chExt cx="8504363" cy="5209912"/>
          </a:xfrm>
        </p:grpSpPr>
        <p:sp>
          <p:nvSpPr>
            <p:cNvPr id="196" name="フリーフォーム 4">
              <a:extLst>
                <a:ext uri="{FF2B5EF4-FFF2-40B4-BE49-F238E27FC236}">
                  <a16:creationId xmlns:a16="http://schemas.microsoft.com/office/drawing/2014/main" id="{B7F7FBA4-17A5-4756-859B-4D4D889378B7}"/>
                </a:ext>
              </a:extLst>
            </p:cNvPr>
            <p:cNvSpPr/>
            <p:nvPr/>
          </p:nvSpPr>
          <p:spPr bwMode="auto">
            <a:xfrm>
              <a:off x="4785667" y="5029095"/>
              <a:ext cx="998460" cy="848342"/>
            </a:xfrm>
            <a:custGeom>
              <a:avLst/>
              <a:gdLst>
                <a:gd name="connsiteX0" fmla="*/ 483394 w 1362075"/>
                <a:gd name="connsiteY0" fmla="*/ 116681 h 1157287"/>
                <a:gd name="connsiteX1" fmla="*/ 292894 w 1362075"/>
                <a:gd name="connsiteY1" fmla="*/ 247650 h 1157287"/>
                <a:gd name="connsiteX2" fmla="*/ 269081 w 1362075"/>
                <a:gd name="connsiteY2" fmla="*/ 340519 h 1157287"/>
                <a:gd name="connsiteX3" fmla="*/ 57150 w 1362075"/>
                <a:gd name="connsiteY3" fmla="*/ 400050 h 1157287"/>
                <a:gd name="connsiteX4" fmla="*/ 0 w 1362075"/>
                <a:gd name="connsiteY4" fmla="*/ 528637 h 1157287"/>
                <a:gd name="connsiteX5" fmla="*/ 28575 w 1362075"/>
                <a:gd name="connsiteY5" fmla="*/ 597694 h 1157287"/>
                <a:gd name="connsiteX6" fmla="*/ 4762 w 1362075"/>
                <a:gd name="connsiteY6" fmla="*/ 650081 h 1157287"/>
                <a:gd name="connsiteX7" fmla="*/ 66675 w 1362075"/>
                <a:gd name="connsiteY7" fmla="*/ 835819 h 1157287"/>
                <a:gd name="connsiteX8" fmla="*/ 57150 w 1362075"/>
                <a:gd name="connsiteY8" fmla="*/ 935831 h 1157287"/>
                <a:gd name="connsiteX9" fmla="*/ 138112 w 1362075"/>
                <a:gd name="connsiteY9" fmla="*/ 995362 h 1157287"/>
                <a:gd name="connsiteX10" fmla="*/ 221456 w 1362075"/>
                <a:gd name="connsiteY10" fmla="*/ 935831 h 1157287"/>
                <a:gd name="connsiteX11" fmla="*/ 319087 w 1362075"/>
                <a:gd name="connsiteY11" fmla="*/ 933450 h 1157287"/>
                <a:gd name="connsiteX12" fmla="*/ 416719 w 1362075"/>
                <a:gd name="connsiteY12" fmla="*/ 847725 h 1157287"/>
                <a:gd name="connsiteX13" fmla="*/ 464344 w 1362075"/>
                <a:gd name="connsiteY13" fmla="*/ 864394 h 1157287"/>
                <a:gd name="connsiteX14" fmla="*/ 545306 w 1362075"/>
                <a:gd name="connsiteY14" fmla="*/ 826294 h 1157287"/>
                <a:gd name="connsiteX15" fmla="*/ 695325 w 1362075"/>
                <a:gd name="connsiteY15" fmla="*/ 869156 h 1157287"/>
                <a:gd name="connsiteX16" fmla="*/ 750094 w 1362075"/>
                <a:gd name="connsiteY16" fmla="*/ 978694 h 1157287"/>
                <a:gd name="connsiteX17" fmla="*/ 833437 w 1362075"/>
                <a:gd name="connsiteY17" fmla="*/ 897731 h 1157287"/>
                <a:gd name="connsiteX18" fmla="*/ 800100 w 1362075"/>
                <a:gd name="connsiteY18" fmla="*/ 1002506 h 1157287"/>
                <a:gd name="connsiteX19" fmla="*/ 869156 w 1362075"/>
                <a:gd name="connsiteY19" fmla="*/ 1000125 h 1157287"/>
                <a:gd name="connsiteX20" fmla="*/ 895350 w 1362075"/>
                <a:gd name="connsiteY20" fmla="*/ 1062037 h 1157287"/>
                <a:gd name="connsiteX21" fmla="*/ 890587 w 1362075"/>
                <a:gd name="connsiteY21" fmla="*/ 1104900 h 1157287"/>
                <a:gd name="connsiteX22" fmla="*/ 1007269 w 1362075"/>
                <a:gd name="connsiteY22" fmla="*/ 1154906 h 1157287"/>
                <a:gd name="connsiteX23" fmla="*/ 1057275 w 1362075"/>
                <a:gd name="connsiteY23" fmla="*/ 1121569 h 1157287"/>
                <a:gd name="connsiteX24" fmla="*/ 1116806 w 1362075"/>
                <a:gd name="connsiteY24" fmla="*/ 1157287 h 1157287"/>
                <a:gd name="connsiteX25" fmla="*/ 1166812 w 1362075"/>
                <a:gd name="connsiteY25" fmla="*/ 1114425 h 1157287"/>
                <a:gd name="connsiteX26" fmla="*/ 1252537 w 1362075"/>
                <a:gd name="connsiteY26" fmla="*/ 1095375 h 1157287"/>
                <a:gd name="connsiteX27" fmla="*/ 1238250 w 1362075"/>
                <a:gd name="connsiteY27" fmla="*/ 1012031 h 1157287"/>
                <a:gd name="connsiteX28" fmla="*/ 1312069 w 1362075"/>
                <a:gd name="connsiteY28" fmla="*/ 873919 h 1157287"/>
                <a:gd name="connsiteX29" fmla="*/ 1362075 w 1362075"/>
                <a:gd name="connsiteY29" fmla="*/ 661987 h 1157287"/>
                <a:gd name="connsiteX30" fmla="*/ 1335881 w 1362075"/>
                <a:gd name="connsiteY30" fmla="*/ 564356 h 1157287"/>
                <a:gd name="connsiteX31" fmla="*/ 1216819 w 1362075"/>
                <a:gd name="connsiteY31" fmla="*/ 435769 h 1157287"/>
                <a:gd name="connsiteX32" fmla="*/ 1181100 w 1362075"/>
                <a:gd name="connsiteY32" fmla="*/ 357187 h 1157287"/>
                <a:gd name="connsiteX33" fmla="*/ 1102519 w 1362075"/>
                <a:gd name="connsiteY33" fmla="*/ 311944 h 1157287"/>
                <a:gd name="connsiteX34" fmla="*/ 1009650 w 1362075"/>
                <a:gd name="connsiteY34" fmla="*/ 0 h 1157287"/>
                <a:gd name="connsiteX35" fmla="*/ 914400 w 1362075"/>
                <a:gd name="connsiteY35" fmla="*/ 264319 h 1157287"/>
                <a:gd name="connsiteX36" fmla="*/ 757237 w 1362075"/>
                <a:gd name="connsiteY36" fmla="*/ 171450 h 1157287"/>
                <a:gd name="connsiteX37" fmla="*/ 821531 w 1362075"/>
                <a:gd name="connsiteY37" fmla="*/ 50006 h 1157287"/>
                <a:gd name="connsiteX38" fmla="*/ 661987 w 1362075"/>
                <a:gd name="connsiteY38" fmla="*/ 33337 h 1157287"/>
                <a:gd name="connsiteX39" fmla="*/ 597694 w 1362075"/>
                <a:gd name="connsiteY39" fmla="*/ 73819 h 1157287"/>
                <a:gd name="connsiteX40" fmla="*/ 554831 w 1362075"/>
                <a:gd name="connsiteY40" fmla="*/ 128587 h 1157287"/>
                <a:gd name="connsiteX41" fmla="*/ 602456 w 1362075"/>
                <a:gd name="connsiteY41" fmla="*/ 169069 h 1157287"/>
                <a:gd name="connsiteX42" fmla="*/ 521494 w 1362075"/>
                <a:gd name="connsiteY42" fmla="*/ 161925 h 1157287"/>
                <a:gd name="connsiteX43" fmla="*/ 483394 w 1362075"/>
                <a:gd name="connsiteY43" fmla="*/ 116681 h 1157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62075" h="1157287">
                  <a:moveTo>
                    <a:pt x="483394" y="116681"/>
                  </a:moveTo>
                  <a:lnTo>
                    <a:pt x="292894" y="247650"/>
                  </a:lnTo>
                  <a:lnTo>
                    <a:pt x="269081" y="340519"/>
                  </a:lnTo>
                  <a:lnTo>
                    <a:pt x="57150" y="400050"/>
                  </a:lnTo>
                  <a:lnTo>
                    <a:pt x="0" y="528637"/>
                  </a:lnTo>
                  <a:lnTo>
                    <a:pt x="28575" y="597694"/>
                  </a:lnTo>
                  <a:lnTo>
                    <a:pt x="4762" y="650081"/>
                  </a:lnTo>
                  <a:lnTo>
                    <a:pt x="66675" y="835819"/>
                  </a:lnTo>
                  <a:lnTo>
                    <a:pt x="57150" y="935831"/>
                  </a:lnTo>
                  <a:lnTo>
                    <a:pt x="138112" y="995362"/>
                  </a:lnTo>
                  <a:lnTo>
                    <a:pt x="221456" y="935831"/>
                  </a:lnTo>
                  <a:lnTo>
                    <a:pt x="319087" y="933450"/>
                  </a:lnTo>
                  <a:lnTo>
                    <a:pt x="416719" y="847725"/>
                  </a:lnTo>
                  <a:lnTo>
                    <a:pt x="464344" y="864394"/>
                  </a:lnTo>
                  <a:lnTo>
                    <a:pt x="545306" y="826294"/>
                  </a:lnTo>
                  <a:lnTo>
                    <a:pt x="695325" y="869156"/>
                  </a:lnTo>
                  <a:lnTo>
                    <a:pt x="750094" y="978694"/>
                  </a:lnTo>
                  <a:lnTo>
                    <a:pt x="833437" y="897731"/>
                  </a:lnTo>
                  <a:lnTo>
                    <a:pt x="800100" y="1002506"/>
                  </a:lnTo>
                  <a:lnTo>
                    <a:pt x="869156" y="1000125"/>
                  </a:lnTo>
                  <a:lnTo>
                    <a:pt x="895350" y="1062037"/>
                  </a:lnTo>
                  <a:lnTo>
                    <a:pt x="890587" y="1104900"/>
                  </a:lnTo>
                  <a:lnTo>
                    <a:pt x="1007269" y="1154906"/>
                  </a:lnTo>
                  <a:lnTo>
                    <a:pt x="1057275" y="1121569"/>
                  </a:lnTo>
                  <a:lnTo>
                    <a:pt x="1116806" y="1157287"/>
                  </a:lnTo>
                  <a:lnTo>
                    <a:pt x="1166812" y="1114425"/>
                  </a:lnTo>
                  <a:lnTo>
                    <a:pt x="1252537" y="1095375"/>
                  </a:lnTo>
                  <a:lnTo>
                    <a:pt x="1238250" y="1012031"/>
                  </a:lnTo>
                  <a:lnTo>
                    <a:pt x="1312069" y="873919"/>
                  </a:lnTo>
                  <a:lnTo>
                    <a:pt x="1362075" y="661987"/>
                  </a:lnTo>
                  <a:lnTo>
                    <a:pt x="1335881" y="564356"/>
                  </a:lnTo>
                  <a:lnTo>
                    <a:pt x="1216819" y="435769"/>
                  </a:lnTo>
                  <a:lnTo>
                    <a:pt x="1181100" y="357187"/>
                  </a:lnTo>
                  <a:lnTo>
                    <a:pt x="1102519" y="311944"/>
                  </a:lnTo>
                  <a:lnTo>
                    <a:pt x="1009650" y="0"/>
                  </a:lnTo>
                  <a:lnTo>
                    <a:pt x="914400" y="264319"/>
                  </a:lnTo>
                  <a:lnTo>
                    <a:pt x="757237" y="171450"/>
                  </a:lnTo>
                  <a:lnTo>
                    <a:pt x="821531" y="50006"/>
                  </a:lnTo>
                  <a:lnTo>
                    <a:pt x="661987" y="33337"/>
                  </a:lnTo>
                  <a:lnTo>
                    <a:pt x="597694" y="73819"/>
                  </a:lnTo>
                  <a:lnTo>
                    <a:pt x="554831" y="128587"/>
                  </a:lnTo>
                  <a:lnTo>
                    <a:pt x="602456" y="169069"/>
                  </a:lnTo>
                  <a:lnTo>
                    <a:pt x="521494" y="161925"/>
                  </a:lnTo>
                  <a:lnTo>
                    <a:pt x="483394" y="1166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7" name="フリーフォーム 6">
              <a:extLst>
                <a:ext uri="{FF2B5EF4-FFF2-40B4-BE49-F238E27FC236}">
                  <a16:creationId xmlns:a16="http://schemas.microsoft.com/office/drawing/2014/main" id="{510874A2-0889-4041-A5C2-76498A3AEA6F}"/>
                </a:ext>
              </a:extLst>
            </p:cNvPr>
            <p:cNvSpPr/>
            <p:nvPr/>
          </p:nvSpPr>
          <p:spPr bwMode="auto">
            <a:xfrm>
              <a:off x="5559531" y="5936786"/>
              <a:ext cx="102406" cy="108225"/>
            </a:xfrm>
            <a:custGeom>
              <a:avLst/>
              <a:gdLst>
                <a:gd name="connsiteX0" fmla="*/ 0 w 140493"/>
                <a:gd name="connsiteY0" fmla="*/ 16669 h 147637"/>
                <a:gd name="connsiteX1" fmla="*/ 28575 w 140493"/>
                <a:gd name="connsiteY1" fmla="*/ 73819 h 147637"/>
                <a:gd name="connsiteX2" fmla="*/ 52387 w 140493"/>
                <a:gd name="connsiteY2" fmla="*/ 147637 h 147637"/>
                <a:gd name="connsiteX3" fmla="*/ 116681 w 140493"/>
                <a:gd name="connsiteY3" fmla="*/ 111919 h 147637"/>
                <a:gd name="connsiteX4" fmla="*/ 140493 w 140493"/>
                <a:gd name="connsiteY4" fmla="*/ 0 h 147637"/>
                <a:gd name="connsiteX5" fmla="*/ 64293 w 140493"/>
                <a:gd name="connsiteY5" fmla="*/ 26194 h 147637"/>
                <a:gd name="connsiteX6" fmla="*/ 0 w 140493"/>
                <a:gd name="connsiteY6" fmla="*/ 16669 h 14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493" h="147637">
                  <a:moveTo>
                    <a:pt x="0" y="16669"/>
                  </a:moveTo>
                  <a:lnTo>
                    <a:pt x="28575" y="73819"/>
                  </a:lnTo>
                  <a:lnTo>
                    <a:pt x="52387" y="147637"/>
                  </a:lnTo>
                  <a:lnTo>
                    <a:pt x="116681" y="111919"/>
                  </a:lnTo>
                  <a:lnTo>
                    <a:pt x="140493" y="0"/>
                  </a:lnTo>
                  <a:lnTo>
                    <a:pt x="64293" y="26194"/>
                  </a:lnTo>
                  <a:lnTo>
                    <a:pt x="0" y="166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8" name="フリーフォーム 7">
              <a:extLst>
                <a:ext uri="{FF2B5EF4-FFF2-40B4-BE49-F238E27FC236}">
                  <a16:creationId xmlns:a16="http://schemas.microsoft.com/office/drawing/2014/main" id="{BF87AE16-7DDC-4597-9624-757769932C3A}"/>
                </a:ext>
              </a:extLst>
            </p:cNvPr>
            <p:cNvSpPr/>
            <p:nvPr/>
          </p:nvSpPr>
          <p:spPr bwMode="auto">
            <a:xfrm>
              <a:off x="6119273" y="5741283"/>
              <a:ext cx="333984" cy="457337"/>
            </a:xfrm>
            <a:custGeom>
              <a:avLst/>
              <a:gdLst>
                <a:gd name="connsiteX0" fmla="*/ 219075 w 454819"/>
                <a:gd name="connsiteY0" fmla="*/ 0 h 623887"/>
                <a:gd name="connsiteX1" fmla="*/ 285750 w 454819"/>
                <a:gd name="connsiteY1" fmla="*/ 78581 h 623887"/>
                <a:gd name="connsiteX2" fmla="*/ 307181 w 454819"/>
                <a:gd name="connsiteY2" fmla="*/ 188119 h 623887"/>
                <a:gd name="connsiteX3" fmla="*/ 230981 w 454819"/>
                <a:gd name="connsiteY3" fmla="*/ 228600 h 623887"/>
                <a:gd name="connsiteX4" fmla="*/ 176212 w 454819"/>
                <a:gd name="connsiteY4" fmla="*/ 397669 h 623887"/>
                <a:gd name="connsiteX5" fmla="*/ 61912 w 454819"/>
                <a:gd name="connsiteY5" fmla="*/ 471487 h 623887"/>
                <a:gd name="connsiteX6" fmla="*/ 0 w 454819"/>
                <a:gd name="connsiteY6" fmla="*/ 566737 h 623887"/>
                <a:gd name="connsiteX7" fmla="*/ 33337 w 454819"/>
                <a:gd name="connsiteY7" fmla="*/ 595312 h 623887"/>
                <a:gd name="connsiteX8" fmla="*/ 66675 w 454819"/>
                <a:gd name="connsiteY8" fmla="*/ 595312 h 623887"/>
                <a:gd name="connsiteX9" fmla="*/ 95250 w 454819"/>
                <a:gd name="connsiteY9" fmla="*/ 623887 h 623887"/>
                <a:gd name="connsiteX10" fmla="*/ 173831 w 454819"/>
                <a:gd name="connsiteY10" fmla="*/ 564356 h 623887"/>
                <a:gd name="connsiteX11" fmla="*/ 188119 w 454819"/>
                <a:gd name="connsiteY11" fmla="*/ 464344 h 623887"/>
                <a:gd name="connsiteX12" fmla="*/ 245269 w 454819"/>
                <a:gd name="connsiteY12" fmla="*/ 461962 h 623887"/>
                <a:gd name="connsiteX13" fmla="*/ 238125 w 454819"/>
                <a:gd name="connsiteY13" fmla="*/ 414337 h 623887"/>
                <a:gd name="connsiteX14" fmla="*/ 316706 w 454819"/>
                <a:gd name="connsiteY14" fmla="*/ 330994 h 623887"/>
                <a:gd name="connsiteX15" fmla="*/ 376237 w 454819"/>
                <a:gd name="connsiteY15" fmla="*/ 285750 h 623887"/>
                <a:gd name="connsiteX16" fmla="*/ 388144 w 454819"/>
                <a:gd name="connsiteY16" fmla="*/ 345281 h 623887"/>
                <a:gd name="connsiteX17" fmla="*/ 431006 w 454819"/>
                <a:gd name="connsiteY17" fmla="*/ 200025 h 623887"/>
                <a:gd name="connsiteX18" fmla="*/ 454819 w 454819"/>
                <a:gd name="connsiteY18" fmla="*/ 128587 h 623887"/>
                <a:gd name="connsiteX19" fmla="*/ 423862 w 454819"/>
                <a:gd name="connsiteY19" fmla="*/ 116681 h 623887"/>
                <a:gd name="connsiteX20" fmla="*/ 392906 w 454819"/>
                <a:gd name="connsiteY20" fmla="*/ 147637 h 623887"/>
                <a:gd name="connsiteX21" fmla="*/ 350044 w 454819"/>
                <a:gd name="connsiteY21" fmla="*/ 121444 h 623887"/>
                <a:gd name="connsiteX22" fmla="*/ 333375 w 454819"/>
                <a:gd name="connsiteY22" fmla="*/ 78581 h 623887"/>
                <a:gd name="connsiteX23" fmla="*/ 307181 w 454819"/>
                <a:gd name="connsiteY23" fmla="*/ 104775 h 623887"/>
                <a:gd name="connsiteX24" fmla="*/ 307181 w 454819"/>
                <a:gd name="connsiteY24" fmla="*/ 40481 h 623887"/>
                <a:gd name="connsiteX25" fmla="*/ 219075 w 454819"/>
                <a:gd name="connsiteY25" fmla="*/ 0 h 623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4819" h="623887">
                  <a:moveTo>
                    <a:pt x="219075" y="0"/>
                  </a:moveTo>
                  <a:lnTo>
                    <a:pt x="285750" y="78581"/>
                  </a:lnTo>
                  <a:lnTo>
                    <a:pt x="307181" y="188119"/>
                  </a:lnTo>
                  <a:lnTo>
                    <a:pt x="230981" y="228600"/>
                  </a:lnTo>
                  <a:lnTo>
                    <a:pt x="176212" y="397669"/>
                  </a:lnTo>
                  <a:lnTo>
                    <a:pt x="61912" y="471487"/>
                  </a:lnTo>
                  <a:lnTo>
                    <a:pt x="0" y="566737"/>
                  </a:lnTo>
                  <a:lnTo>
                    <a:pt x="33337" y="595312"/>
                  </a:lnTo>
                  <a:lnTo>
                    <a:pt x="66675" y="595312"/>
                  </a:lnTo>
                  <a:lnTo>
                    <a:pt x="95250" y="623887"/>
                  </a:lnTo>
                  <a:lnTo>
                    <a:pt x="173831" y="564356"/>
                  </a:lnTo>
                  <a:lnTo>
                    <a:pt x="188119" y="464344"/>
                  </a:lnTo>
                  <a:lnTo>
                    <a:pt x="245269" y="461962"/>
                  </a:lnTo>
                  <a:lnTo>
                    <a:pt x="238125" y="414337"/>
                  </a:lnTo>
                  <a:lnTo>
                    <a:pt x="316706" y="330994"/>
                  </a:lnTo>
                  <a:lnTo>
                    <a:pt x="376237" y="285750"/>
                  </a:lnTo>
                  <a:lnTo>
                    <a:pt x="388144" y="345281"/>
                  </a:lnTo>
                  <a:lnTo>
                    <a:pt x="431006" y="200025"/>
                  </a:lnTo>
                  <a:lnTo>
                    <a:pt x="454819" y="128587"/>
                  </a:lnTo>
                  <a:lnTo>
                    <a:pt x="423862" y="116681"/>
                  </a:lnTo>
                  <a:lnTo>
                    <a:pt x="392906" y="147637"/>
                  </a:lnTo>
                  <a:lnTo>
                    <a:pt x="350044" y="121444"/>
                  </a:lnTo>
                  <a:lnTo>
                    <a:pt x="333375" y="78581"/>
                  </a:lnTo>
                  <a:lnTo>
                    <a:pt x="307181" y="104775"/>
                  </a:lnTo>
                  <a:lnTo>
                    <a:pt x="307181" y="40481"/>
                  </a:lnTo>
                  <a:lnTo>
                    <a:pt x="2190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rPr>
                <a:t>　</a:t>
              </a:r>
            </a:p>
          </p:txBody>
        </p:sp>
        <p:sp>
          <p:nvSpPr>
            <p:cNvPr id="199" name="フリーフォーム 8">
              <a:extLst>
                <a:ext uri="{FF2B5EF4-FFF2-40B4-BE49-F238E27FC236}">
                  <a16:creationId xmlns:a16="http://schemas.microsoft.com/office/drawing/2014/main" id="{D70B456B-0490-470D-8BB7-5E84F89447CE}"/>
                </a:ext>
              </a:extLst>
            </p:cNvPr>
            <p:cNvSpPr/>
            <p:nvPr/>
          </p:nvSpPr>
          <p:spPr bwMode="auto">
            <a:xfrm>
              <a:off x="5504837" y="3010066"/>
              <a:ext cx="69822" cy="332820"/>
            </a:xfrm>
            <a:custGeom>
              <a:avLst/>
              <a:gdLst>
                <a:gd name="connsiteX0" fmla="*/ 26194 w 95250"/>
                <a:gd name="connsiteY0" fmla="*/ 0 h 454818"/>
                <a:gd name="connsiteX1" fmla="*/ 4762 w 95250"/>
                <a:gd name="connsiteY1" fmla="*/ 135731 h 454818"/>
                <a:gd name="connsiteX2" fmla="*/ 26194 w 95250"/>
                <a:gd name="connsiteY2" fmla="*/ 188118 h 454818"/>
                <a:gd name="connsiteX3" fmla="*/ 0 w 95250"/>
                <a:gd name="connsiteY3" fmla="*/ 333375 h 454818"/>
                <a:gd name="connsiteX4" fmla="*/ 2381 w 95250"/>
                <a:gd name="connsiteY4" fmla="*/ 454818 h 454818"/>
                <a:gd name="connsiteX5" fmla="*/ 35719 w 95250"/>
                <a:gd name="connsiteY5" fmla="*/ 442912 h 454818"/>
                <a:gd name="connsiteX6" fmla="*/ 66675 w 95250"/>
                <a:gd name="connsiteY6" fmla="*/ 450056 h 454818"/>
                <a:gd name="connsiteX7" fmla="*/ 26194 w 95250"/>
                <a:gd name="connsiteY7" fmla="*/ 364331 h 454818"/>
                <a:gd name="connsiteX8" fmla="*/ 45244 w 95250"/>
                <a:gd name="connsiteY8" fmla="*/ 288131 h 454818"/>
                <a:gd name="connsiteX9" fmla="*/ 95250 w 95250"/>
                <a:gd name="connsiteY9" fmla="*/ 292893 h 454818"/>
                <a:gd name="connsiteX10" fmla="*/ 59531 w 95250"/>
                <a:gd name="connsiteY10" fmla="*/ 173831 h 454818"/>
                <a:gd name="connsiteX11" fmla="*/ 47625 w 95250"/>
                <a:gd name="connsiteY11" fmla="*/ 107156 h 454818"/>
                <a:gd name="connsiteX12" fmla="*/ 52387 w 95250"/>
                <a:gd name="connsiteY12" fmla="*/ 85725 h 454818"/>
                <a:gd name="connsiteX13" fmla="*/ 26194 w 95250"/>
                <a:gd name="connsiteY13" fmla="*/ 0 h 45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0" h="454818">
                  <a:moveTo>
                    <a:pt x="26194" y="0"/>
                  </a:moveTo>
                  <a:lnTo>
                    <a:pt x="4762" y="135731"/>
                  </a:lnTo>
                  <a:lnTo>
                    <a:pt x="26194" y="188118"/>
                  </a:lnTo>
                  <a:lnTo>
                    <a:pt x="0" y="333375"/>
                  </a:lnTo>
                  <a:cubicBezTo>
                    <a:pt x="794" y="373856"/>
                    <a:pt x="1587" y="414337"/>
                    <a:pt x="2381" y="454818"/>
                  </a:cubicBezTo>
                  <a:lnTo>
                    <a:pt x="35719" y="442912"/>
                  </a:lnTo>
                  <a:lnTo>
                    <a:pt x="66675" y="450056"/>
                  </a:lnTo>
                  <a:lnTo>
                    <a:pt x="26194" y="364331"/>
                  </a:lnTo>
                  <a:lnTo>
                    <a:pt x="45244" y="288131"/>
                  </a:lnTo>
                  <a:lnTo>
                    <a:pt x="95250" y="292893"/>
                  </a:lnTo>
                  <a:lnTo>
                    <a:pt x="59531" y="173831"/>
                  </a:lnTo>
                  <a:lnTo>
                    <a:pt x="47625" y="107156"/>
                  </a:lnTo>
                  <a:lnTo>
                    <a:pt x="52387" y="85725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0" name="フリーフォーム 9">
              <a:extLst>
                <a:ext uri="{FF2B5EF4-FFF2-40B4-BE49-F238E27FC236}">
                  <a16:creationId xmlns:a16="http://schemas.microsoft.com/office/drawing/2014/main" id="{5D4DE428-E717-4A31-BAB0-4BE312AED1A1}"/>
                </a:ext>
              </a:extLst>
            </p:cNvPr>
            <p:cNvSpPr/>
            <p:nvPr/>
          </p:nvSpPr>
          <p:spPr bwMode="auto">
            <a:xfrm>
              <a:off x="5451307" y="3370815"/>
              <a:ext cx="146627" cy="155937"/>
            </a:xfrm>
            <a:custGeom>
              <a:avLst/>
              <a:gdLst>
                <a:gd name="connsiteX0" fmla="*/ 73819 w 200025"/>
                <a:gd name="connsiteY0" fmla="*/ 0 h 211932"/>
                <a:gd name="connsiteX1" fmla="*/ 73819 w 200025"/>
                <a:gd name="connsiteY1" fmla="*/ 64294 h 211932"/>
                <a:gd name="connsiteX2" fmla="*/ 59531 w 200025"/>
                <a:gd name="connsiteY2" fmla="*/ 114300 h 211932"/>
                <a:gd name="connsiteX3" fmla="*/ 26194 w 200025"/>
                <a:gd name="connsiteY3" fmla="*/ 111919 h 211932"/>
                <a:gd name="connsiteX4" fmla="*/ 0 w 200025"/>
                <a:gd name="connsiteY4" fmla="*/ 152400 h 211932"/>
                <a:gd name="connsiteX5" fmla="*/ 16669 w 200025"/>
                <a:gd name="connsiteY5" fmla="*/ 211932 h 211932"/>
                <a:gd name="connsiteX6" fmla="*/ 52388 w 200025"/>
                <a:gd name="connsiteY6" fmla="*/ 183357 h 211932"/>
                <a:gd name="connsiteX7" fmla="*/ 33338 w 200025"/>
                <a:gd name="connsiteY7" fmla="*/ 154782 h 211932"/>
                <a:gd name="connsiteX8" fmla="*/ 73819 w 200025"/>
                <a:gd name="connsiteY8" fmla="*/ 152400 h 211932"/>
                <a:gd name="connsiteX9" fmla="*/ 128588 w 200025"/>
                <a:gd name="connsiteY9" fmla="*/ 185738 h 211932"/>
                <a:gd name="connsiteX10" fmla="*/ 145256 w 200025"/>
                <a:gd name="connsiteY10" fmla="*/ 140494 h 211932"/>
                <a:gd name="connsiteX11" fmla="*/ 200025 w 200025"/>
                <a:gd name="connsiteY11" fmla="*/ 116682 h 211932"/>
                <a:gd name="connsiteX12" fmla="*/ 192881 w 200025"/>
                <a:gd name="connsiteY12" fmla="*/ 90488 h 211932"/>
                <a:gd name="connsiteX13" fmla="*/ 142875 w 200025"/>
                <a:gd name="connsiteY13" fmla="*/ 59532 h 211932"/>
                <a:gd name="connsiteX14" fmla="*/ 73819 w 200025"/>
                <a:gd name="connsiteY14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0025" h="211932">
                  <a:moveTo>
                    <a:pt x="73819" y="0"/>
                  </a:moveTo>
                  <a:lnTo>
                    <a:pt x="73819" y="64294"/>
                  </a:lnTo>
                  <a:lnTo>
                    <a:pt x="59531" y="114300"/>
                  </a:lnTo>
                  <a:lnTo>
                    <a:pt x="26194" y="111919"/>
                  </a:lnTo>
                  <a:lnTo>
                    <a:pt x="0" y="152400"/>
                  </a:lnTo>
                  <a:lnTo>
                    <a:pt x="16669" y="211932"/>
                  </a:lnTo>
                  <a:lnTo>
                    <a:pt x="52388" y="183357"/>
                  </a:lnTo>
                  <a:lnTo>
                    <a:pt x="33338" y="154782"/>
                  </a:lnTo>
                  <a:lnTo>
                    <a:pt x="73819" y="152400"/>
                  </a:lnTo>
                  <a:lnTo>
                    <a:pt x="128588" y="185738"/>
                  </a:lnTo>
                  <a:lnTo>
                    <a:pt x="145256" y="140494"/>
                  </a:lnTo>
                  <a:lnTo>
                    <a:pt x="200025" y="116682"/>
                  </a:lnTo>
                  <a:lnTo>
                    <a:pt x="192881" y="90488"/>
                  </a:lnTo>
                  <a:lnTo>
                    <a:pt x="142875" y="59532"/>
                  </a:lnTo>
                  <a:lnTo>
                    <a:pt x="738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1" name="フリーフォーム 10">
              <a:extLst>
                <a:ext uri="{FF2B5EF4-FFF2-40B4-BE49-F238E27FC236}">
                  <a16:creationId xmlns:a16="http://schemas.microsoft.com/office/drawing/2014/main" id="{988D7B78-37CA-4C2B-9F62-8B2C51FF1570}"/>
                </a:ext>
              </a:extLst>
            </p:cNvPr>
            <p:cNvSpPr/>
            <p:nvPr/>
          </p:nvSpPr>
          <p:spPr bwMode="auto">
            <a:xfrm>
              <a:off x="5246495" y="3548861"/>
              <a:ext cx="264162" cy="237396"/>
            </a:xfrm>
            <a:custGeom>
              <a:avLst/>
              <a:gdLst>
                <a:gd name="connsiteX0" fmla="*/ 307181 w 359569"/>
                <a:gd name="connsiteY0" fmla="*/ 0 h 323850"/>
                <a:gd name="connsiteX1" fmla="*/ 266700 w 359569"/>
                <a:gd name="connsiteY1" fmla="*/ 130969 h 323850"/>
                <a:gd name="connsiteX2" fmla="*/ 238125 w 359569"/>
                <a:gd name="connsiteY2" fmla="*/ 161925 h 323850"/>
                <a:gd name="connsiteX3" fmla="*/ 183356 w 359569"/>
                <a:gd name="connsiteY3" fmla="*/ 178594 h 323850"/>
                <a:gd name="connsiteX4" fmla="*/ 147637 w 359569"/>
                <a:gd name="connsiteY4" fmla="*/ 238125 h 323850"/>
                <a:gd name="connsiteX5" fmla="*/ 54769 w 359569"/>
                <a:gd name="connsiteY5" fmla="*/ 233362 h 323850"/>
                <a:gd name="connsiteX6" fmla="*/ 0 w 359569"/>
                <a:gd name="connsiteY6" fmla="*/ 285750 h 323850"/>
                <a:gd name="connsiteX7" fmla="*/ 42862 w 359569"/>
                <a:gd name="connsiteY7" fmla="*/ 297656 h 323850"/>
                <a:gd name="connsiteX8" fmla="*/ 109537 w 359569"/>
                <a:gd name="connsiteY8" fmla="*/ 269081 h 323850"/>
                <a:gd name="connsiteX9" fmla="*/ 154781 w 359569"/>
                <a:gd name="connsiteY9" fmla="*/ 285750 h 323850"/>
                <a:gd name="connsiteX10" fmla="*/ 154781 w 359569"/>
                <a:gd name="connsiteY10" fmla="*/ 323850 h 323850"/>
                <a:gd name="connsiteX11" fmla="*/ 190500 w 359569"/>
                <a:gd name="connsiteY11" fmla="*/ 273844 h 323850"/>
                <a:gd name="connsiteX12" fmla="*/ 226219 w 359569"/>
                <a:gd name="connsiteY12" fmla="*/ 280987 h 323850"/>
                <a:gd name="connsiteX13" fmla="*/ 269081 w 359569"/>
                <a:gd name="connsiteY13" fmla="*/ 259556 h 323850"/>
                <a:gd name="connsiteX14" fmla="*/ 304800 w 359569"/>
                <a:gd name="connsiteY14" fmla="*/ 271462 h 323850"/>
                <a:gd name="connsiteX15" fmla="*/ 326231 w 359569"/>
                <a:gd name="connsiteY15" fmla="*/ 219075 h 323850"/>
                <a:gd name="connsiteX16" fmla="*/ 319087 w 359569"/>
                <a:gd name="connsiteY16" fmla="*/ 183356 h 323850"/>
                <a:gd name="connsiteX17" fmla="*/ 350044 w 359569"/>
                <a:gd name="connsiteY17" fmla="*/ 123825 h 323850"/>
                <a:gd name="connsiteX18" fmla="*/ 359569 w 359569"/>
                <a:gd name="connsiteY18" fmla="*/ 57150 h 323850"/>
                <a:gd name="connsiteX19" fmla="*/ 359569 w 359569"/>
                <a:gd name="connsiteY19" fmla="*/ 2381 h 323850"/>
                <a:gd name="connsiteX20" fmla="*/ 307181 w 359569"/>
                <a:gd name="connsiteY20" fmla="*/ 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9569" h="323850">
                  <a:moveTo>
                    <a:pt x="307181" y="0"/>
                  </a:moveTo>
                  <a:lnTo>
                    <a:pt x="266700" y="130969"/>
                  </a:lnTo>
                  <a:lnTo>
                    <a:pt x="238125" y="161925"/>
                  </a:lnTo>
                  <a:lnTo>
                    <a:pt x="183356" y="178594"/>
                  </a:lnTo>
                  <a:lnTo>
                    <a:pt x="147637" y="238125"/>
                  </a:lnTo>
                  <a:lnTo>
                    <a:pt x="54769" y="233362"/>
                  </a:lnTo>
                  <a:lnTo>
                    <a:pt x="0" y="285750"/>
                  </a:lnTo>
                  <a:lnTo>
                    <a:pt x="42862" y="297656"/>
                  </a:lnTo>
                  <a:lnTo>
                    <a:pt x="109537" y="269081"/>
                  </a:lnTo>
                  <a:lnTo>
                    <a:pt x="154781" y="285750"/>
                  </a:lnTo>
                  <a:lnTo>
                    <a:pt x="154781" y="323850"/>
                  </a:lnTo>
                  <a:lnTo>
                    <a:pt x="190500" y="273844"/>
                  </a:lnTo>
                  <a:lnTo>
                    <a:pt x="226219" y="280987"/>
                  </a:lnTo>
                  <a:lnTo>
                    <a:pt x="269081" y="259556"/>
                  </a:lnTo>
                  <a:lnTo>
                    <a:pt x="304800" y="271462"/>
                  </a:lnTo>
                  <a:lnTo>
                    <a:pt x="326231" y="219075"/>
                  </a:lnTo>
                  <a:lnTo>
                    <a:pt x="319087" y="183356"/>
                  </a:lnTo>
                  <a:lnTo>
                    <a:pt x="350044" y="123825"/>
                  </a:lnTo>
                  <a:lnTo>
                    <a:pt x="359569" y="57150"/>
                  </a:lnTo>
                  <a:lnTo>
                    <a:pt x="359569" y="2381"/>
                  </a:lnTo>
                  <a:lnTo>
                    <a:pt x="3071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2" name="フリーフォーム 11">
              <a:extLst>
                <a:ext uri="{FF2B5EF4-FFF2-40B4-BE49-F238E27FC236}">
                  <a16:creationId xmlns:a16="http://schemas.microsoft.com/office/drawing/2014/main" id="{14F09738-73BA-4985-9822-D25ADDF1A01E}"/>
                </a:ext>
              </a:extLst>
            </p:cNvPr>
            <p:cNvSpPr/>
            <p:nvPr/>
          </p:nvSpPr>
          <p:spPr bwMode="auto">
            <a:xfrm>
              <a:off x="5273260" y="3767638"/>
              <a:ext cx="50039" cy="52367"/>
            </a:xfrm>
            <a:custGeom>
              <a:avLst/>
              <a:gdLst>
                <a:gd name="connsiteX0" fmla="*/ 7143 w 69056"/>
                <a:gd name="connsiteY0" fmla="*/ 71438 h 71438"/>
                <a:gd name="connsiteX1" fmla="*/ 0 w 69056"/>
                <a:gd name="connsiteY1" fmla="*/ 21431 h 71438"/>
                <a:gd name="connsiteX2" fmla="*/ 61912 w 69056"/>
                <a:gd name="connsiteY2" fmla="*/ 0 h 71438"/>
                <a:gd name="connsiteX3" fmla="*/ 69056 w 69056"/>
                <a:gd name="connsiteY3" fmla="*/ 30956 h 71438"/>
                <a:gd name="connsiteX4" fmla="*/ 7143 w 69056"/>
                <a:gd name="connsiteY4" fmla="*/ 71438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056" h="71438">
                  <a:moveTo>
                    <a:pt x="7143" y="71438"/>
                  </a:moveTo>
                  <a:lnTo>
                    <a:pt x="0" y="21431"/>
                  </a:lnTo>
                  <a:lnTo>
                    <a:pt x="61912" y="0"/>
                  </a:lnTo>
                  <a:lnTo>
                    <a:pt x="69056" y="30956"/>
                  </a:lnTo>
                  <a:lnTo>
                    <a:pt x="7143" y="714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3" name="フリーフォーム 12">
              <a:extLst>
                <a:ext uri="{FF2B5EF4-FFF2-40B4-BE49-F238E27FC236}">
                  <a16:creationId xmlns:a16="http://schemas.microsoft.com/office/drawing/2014/main" id="{E69C3C8A-F260-4DDD-9AE4-641AFC1479F5}"/>
                </a:ext>
              </a:extLst>
            </p:cNvPr>
            <p:cNvSpPr/>
            <p:nvPr/>
          </p:nvSpPr>
          <p:spPr bwMode="auto">
            <a:xfrm>
              <a:off x="5217402" y="3779275"/>
              <a:ext cx="36075" cy="89606"/>
            </a:xfrm>
            <a:custGeom>
              <a:avLst/>
              <a:gdLst>
                <a:gd name="connsiteX0" fmla="*/ 2381 w 50006"/>
                <a:gd name="connsiteY0" fmla="*/ 0 h 121444"/>
                <a:gd name="connsiteX1" fmla="*/ 50006 w 50006"/>
                <a:gd name="connsiteY1" fmla="*/ 40481 h 121444"/>
                <a:gd name="connsiteX2" fmla="*/ 30956 w 50006"/>
                <a:gd name="connsiteY2" fmla="*/ 121444 h 121444"/>
                <a:gd name="connsiteX3" fmla="*/ 0 w 50006"/>
                <a:gd name="connsiteY3" fmla="*/ 114300 h 121444"/>
                <a:gd name="connsiteX4" fmla="*/ 2381 w 50006"/>
                <a:gd name="connsiteY4" fmla="*/ 0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006" h="121444">
                  <a:moveTo>
                    <a:pt x="2381" y="0"/>
                  </a:moveTo>
                  <a:lnTo>
                    <a:pt x="50006" y="40481"/>
                  </a:lnTo>
                  <a:lnTo>
                    <a:pt x="30956" y="121444"/>
                  </a:lnTo>
                  <a:lnTo>
                    <a:pt x="0" y="114300"/>
                  </a:lnTo>
                  <a:cubicBezTo>
                    <a:pt x="794" y="76200"/>
                    <a:pt x="1587" y="38100"/>
                    <a:pt x="2381" y="0"/>
                  </a:cubicBez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4" name="フリーフォーム 13">
              <a:extLst>
                <a:ext uri="{FF2B5EF4-FFF2-40B4-BE49-F238E27FC236}">
                  <a16:creationId xmlns:a16="http://schemas.microsoft.com/office/drawing/2014/main" id="{053276E1-B7C6-49BE-B43D-FD7B438CA247}"/>
                </a:ext>
              </a:extLst>
            </p:cNvPr>
            <p:cNvSpPr/>
            <p:nvPr/>
          </p:nvSpPr>
          <p:spPr bwMode="auto">
            <a:xfrm>
              <a:off x="5109177" y="3627993"/>
              <a:ext cx="87278" cy="130335"/>
            </a:xfrm>
            <a:custGeom>
              <a:avLst/>
              <a:gdLst>
                <a:gd name="connsiteX0" fmla="*/ 64294 w 119063"/>
                <a:gd name="connsiteY0" fmla="*/ 0 h 178594"/>
                <a:gd name="connsiteX1" fmla="*/ 4763 w 119063"/>
                <a:gd name="connsiteY1" fmla="*/ 64294 h 178594"/>
                <a:gd name="connsiteX2" fmla="*/ 0 w 119063"/>
                <a:gd name="connsiteY2" fmla="*/ 154781 h 178594"/>
                <a:gd name="connsiteX3" fmla="*/ 38100 w 119063"/>
                <a:gd name="connsiteY3" fmla="*/ 178594 h 178594"/>
                <a:gd name="connsiteX4" fmla="*/ 119063 w 119063"/>
                <a:gd name="connsiteY4" fmla="*/ 119063 h 178594"/>
                <a:gd name="connsiteX5" fmla="*/ 111919 w 119063"/>
                <a:gd name="connsiteY5" fmla="*/ 16669 h 178594"/>
                <a:gd name="connsiteX6" fmla="*/ 64294 w 119063"/>
                <a:gd name="connsiteY6" fmla="*/ 0 h 178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063" h="178594">
                  <a:moveTo>
                    <a:pt x="64294" y="0"/>
                  </a:moveTo>
                  <a:lnTo>
                    <a:pt x="4763" y="64294"/>
                  </a:lnTo>
                  <a:lnTo>
                    <a:pt x="0" y="154781"/>
                  </a:lnTo>
                  <a:lnTo>
                    <a:pt x="38100" y="178594"/>
                  </a:lnTo>
                  <a:lnTo>
                    <a:pt x="119063" y="119063"/>
                  </a:lnTo>
                  <a:lnTo>
                    <a:pt x="111919" y="16669"/>
                  </a:lnTo>
                  <a:lnTo>
                    <a:pt x="642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5" name="フリーフォーム 14">
              <a:extLst>
                <a:ext uri="{FF2B5EF4-FFF2-40B4-BE49-F238E27FC236}">
                  <a16:creationId xmlns:a16="http://schemas.microsoft.com/office/drawing/2014/main" id="{AE959BCE-7B80-46D0-8163-A23570E70DE7}"/>
                </a:ext>
              </a:extLst>
            </p:cNvPr>
            <p:cNvSpPr/>
            <p:nvPr/>
          </p:nvSpPr>
          <p:spPr bwMode="auto">
            <a:xfrm>
              <a:off x="5075430" y="3468566"/>
              <a:ext cx="152445" cy="205976"/>
            </a:xfrm>
            <a:custGeom>
              <a:avLst/>
              <a:gdLst>
                <a:gd name="connsiteX0" fmla="*/ 119063 w 207169"/>
                <a:gd name="connsiteY0" fmla="*/ 214313 h 280988"/>
                <a:gd name="connsiteX1" fmla="*/ 88107 w 207169"/>
                <a:gd name="connsiteY1" fmla="*/ 166688 h 280988"/>
                <a:gd name="connsiteX2" fmla="*/ 161925 w 207169"/>
                <a:gd name="connsiteY2" fmla="*/ 121444 h 280988"/>
                <a:gd name="connsiteX3" fmla="*/ 207169 w 207169"/>
                <a:gd name="connsiteY3" fmla="*/ 0 h 280988"/>
                <a:gd name="connsiteX4" fmla="*/ 130969 w 207169"/>
                <a:gd name="connsiteY4" fmla="*/ 38100 h 280988"/>
                <a:gd name="connsiteX5" fmla="*/ 119063 w 207169"/>
                <a:gd name="connsiteY5" fmla="*/ 73819 h 280988"/>
                <a:gd name="connsiteX6" fmla="*/ 64294 w 207169"/>
                <a:gd name="connsiteY6" fmla="*/ 69057 h 280988"/>
                <a:gd name="connsiteX7" fmla="*/ 0 w 207169"/>
                <a:gd name="connsiteY7" fmla="*/ 152400 h 280988"/>
                <a:gd name="connsiteX8" fmla="*/ 45244 w 207169"/>
                <a:gd name="connsiteY8" fmla="*/ 164307 h 280988"/>
                <a:gd name="connsiteX9" fmla="*/ 23813 w 207169"/>
                <a:gd name="connsiteY9" fmla="*/ 223838 h 280988"/>
                <a:gd name="connsiteX10" fmla="*/ 52388 w 207169"/>
                <a:gd name="connsiteY10" fmla="*/ 280988 h 280988"/>
                <a:gd name="connsiteX11" fmla="*/ 119063 w 207169"/>
                <a:gd name="connsiteY11" fmla="*/ 214313 h 28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7169" h="280988">
                  <a:moveTo>
                    <a:pt x="119063" y="214313"/>
                  </a:moveTo>
                  <a:lnTo>
                    <a:pt x="88107" y="166688"/>
                  </a:lnTo>
                  <a:lnTo>
                    <a:pt x="161925" y="121444"/>
                  </a:lnTo>
                  <a:lnTo>
                    <a:pt x="207169" y="0"/>
                  </a:lnTo>
                  <a:lnTo>
                    <a:pt x="130969" y="38100"/>
                  </a:lnTo>
                  <a:lnTo>
                    <a:pt x="119063" y="73819"/>
                  </a:lnTo>
                  <a:lnTo>
                    <a:pt x="64294" y="69057"/>
                  </a:lnTo>
                  <a:lnTo>
                    <a:pt x="0" y="152400"/>
                  </a:lnTo>
                  <a:lnTo>
                    <a:pt x="45244" y="164307"/>
                  </a:lnTo>
                  <a:lnTo>
                    <a:pt x="23813" y="223838"/>
                  </a:lnTo>
                  <a:lnTo>
                    <a:pt x="52388" y="280988"/>
                  </a:lnTo>
                  <a:lnTo>
                    <a:pt x="119063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6" name="フリーフォーム 15">
              <a:extLst>
                <a:ext uri="{FF2B5EF4-FFF2-40B4-BE49-F238E27FC236}">
                  <a16:creationId xmlns:a16="http://schemas.microsoft.com/office/drawing/2014/main" id="{9494D3C4-F50D-4DCC-AA57-1990A7C1CDD5}"/>
                </a:ext>
              </a:extLst>
            </p:cNvPr>
            <p:cNvSpPr/>
            <p:nvPr/>
          </p:nvSpPr>
          <p:spPr bwMode="auto">
            <a:xfrm>
              <a:off x="3059891" y="5073316"/>
              <a:ext cx="182701" cy="388678"/>
            </a:xfrm>
            <a:custGeom>
              <a:avLst/>
              <a:gdLst>
                <a:gd name="connsiteX0" fmla="*/ 204787 w 250031"/>
                <a:gd name="connsiteY0" fmla="*/ 0 h 531019"/>
                <a:gd name="connsiteX1" fmla="*/ 152400 w 250031"/>
                <a:gd name="connsiteY1" fmla="*/ 95250 h 531019"/>
                <a:gd name="connsiteX2" fmla="*/ 23812 w 250031"/>
                <a:gd name="connsiteY2" fmla="*/ 169069 h 531019"/>
                <a:gd name="connsiteX3" fmla="*/ 11906 w 250031"/>
                <a:gd name="connsiteY3" fmla="*/ 219075 h 531019"/>
                <a:gd name="connsiteX4" fmla="*/ 28575 w 250031"/>
                <a:gd name="connsiteY4" fmla="*/ 330994 h 531019"/>
                <a:gd name="connsiteX5" fmla="*/ 0 w 250031"/>
                <a:gd name="connsiteY5" fmla="*/ 392906 h 531019"/>
                <a:gd name="connsiteX6" fmla="*/ 16668 w 250031"/>
                <a:gd name="connsiteY6" fmla="*/ 531019 h 531019"/>
                <a:gd name="connsiteX7" fmla="*/ 123825 w 250031"/>
                <a:gd name="connsiteY7" fmla="*/ 502444 h 531019"/>
                <a:gd name="connsiteX8" fmla="*/ 202406 w 250031"/>
                <a:gd name="connsiteY8" fmla="*/ 188119 h 531019"/>
                <a:gd name="connsiteX9" fmla="*/ 250031 w 250031"/>
                <a:gd name="connsiteY9" fmla="*/ 100013 h 531019"/>
                <a:gd name="connsiteX10" fmla="*/ 250031 w 250031"/>
                <a:gd name="connsiteY10" fmla="*/ 23813 h 531019"/>
                <a:gd name="connsiteX11" fmla="*/ 204787 w 250031"/>
                <a:gd name="connsiteY11" fmla="*/ 0 h 53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0031" h="531019">
                  <a:moveTo>
                    <a:pt x="204787" y="0"/>
                  </a:moveTo>
                  <a:lnTo>
                    <a:pt x="152400" y="95250"/>
                  </a:lnTo>
                  <a:lnTo>
                    <a:pt x="23812" y="169069"/>
                  </a:lnTo>
                  <a:lnTo>
                    <a:pt x="11906" y="219075"/>
                  </a:lnTo>
                  <a:lnTo>
                    <a:pt x="28575" y="330994"/>
                  </a:lnTo>
                  <a:lnTo>
                    <a:pt x="0" y="392906"/>
                  </a:lnTo>
                  <a:lnTo>
                    <a:pt x="16668" y="531019"/>
                  </a:lnTo>
                  <a:lnTo>
                    <a:pt x="123825" y="502444"/>
                  </a:lnTo>
                  <a:lnTo>
                    <a:pt x="202406" y="188119"/>
                  </a:lnTo>
                  <a:lnTo>
                    <a:pt x="250031" y="100013"/>
                  </a:lnTo>
                  <a:lnTo>
                    <a:pt x="250031" y="23813"/>
                  </a:lnTo>
                  <a:lnTo>
                    <a:pt x="2047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9" name="フリーフォーム 18">
              <a:extLst>
                <a:ext uri="{FF2B5EF4-FFF2-40B4-BE49-F238E27FC236}">
                  <a16:creationId xmlns:a16="http://schemas.microsoft.com/office/drawing/2014/main" id="{14258433-1293-4D61-AA8E-28C781710878}"/>
                </a:ext>
              </a:extLst>
            </p:cNvPr>
            <p:cNvSpPr/>
            <p:nvPr/>
          </p:nvSpPr>
          <p:spPr bwMode="auto">
            <a:xfrm>
              <a:off x="8687573" y="1742790"/>
              <a:ext cx="715679" cy="880926"/>
            </a:xfrm>
            <a:custGeom>
              <a:avLst/>
              <a:gdLst>
                <a:gd name="connsiteX0" fmla="*/ 145256 w 976312"/>
                <a:gd name="connsiteY0" fmla="*/ 11906 h 1202531"/>
                <a:gd name="connsiteX1" fmla="*/ 95250 w 976312"/>
                <a:gd name="connsiteY1" fmla="*/ 0 h 1202531"/>
                <a:gd name="connsiteX2" fmla="*/ 9525 w 976312"/>
                <a:gd name="connsiteY2" fmla="*/ 157163 h 1202531"/>
                <a:gd name="connsiteX3" fmla="*/ 0 w 976312"/>
                <a:gd name="connsiteY3" fmla="*/ 300038 h 1202531"/>
                <a:gd name="connsiteX4" fmla="*/ 104775 w 976312"/>
                <a:gd name="connsiteY4" fmla="*/ 333375 h 1202531"/>
                <a:gd name="connsiteX5" fmla="*/ 42862 w 976312"/>
                <a:gd name="connsiteY5" fmla="*/ 357188 h 1202531"/>
                <a:gd name="connsiteX6" fmla="*/ 88106 w 976312"/>
                <a:gd name="connsiteY6" fmla="*/ 438150 h 1202531"/>
                <a:gd name="connsiteX7" fmla="*/ 135731 w 976312"/>
                <a:gd name="connsiteY7" fmla="*/ 404813 h 1202531"/>
                <a:gd name="connsiteX8" fmla="*/ 152400 w 976312"/>
                <a:gd name="connsiteY8" fmla="*/ 442913 h 1202531"/>
                <a:gd name="connsiteX9" fmla="*/ 280987 w 976312"/>
                <a:gd name="connsiteY9" fmla="*/ 457200 h 1202531"/>
                <a:gd name="connsiteX10" fmla="*/ 383381 w 976312"/>
                <a:gd name="connsiteY10" fmla="*/ 452438 h 1202531"/>
                <a:gd name="connsiteX11" fmla="*/ 307181 w 976312"/>
                <a:gd name="connsiteY11" fmla="*/ 371475 h 1202531"/>
                <a:gd name="connsiteX12" fmla="*/ 416718 w 976312"/>
                <a:gd name="connsiteY12" fmla="*/ 426244 h 1202531"/>
                <a:gd name="connsiteX13" fmla="*/ 578643 w 976312"/>
                <a:gd name="connsiteY13" fmla="*/ 633413 h 1202531"/>
                <a:gd name="connsiteX14" fmla="*/ 619125 w 976312"/>
                <a:gd name="connsiteY14" fmla="*/ 721519 h 1202531"/>
                <a:gd name="connsiteX15" fmla="*/ 526256 w 976312"/>
                <a:gd name="connsiteY15" fmla="*/ 831056 h 1202531"/>
                <a:gd name="connsiteX16" fmla="*/ 542925 w 976312"/>
                <a:gd name="connsiteY16" fmla="*/ 892969 h 1202531"/>
                <a:gd name="connsiteX17" fmla="*/ 445293 w 976312"/>
                <a:gd name="connsiteY17" fmla="*/ 902494 h 1202531"/>
                <a:gd name="connsiteX18" fmla="*/ 400050 w 976312"/>
                <a:gd name="connsiteY18" fmla="*/ 957263 h 1202531"/>
                <a:gd name="connsiteX19" fmla="*/ 414337 w 976312"/>
                <a:gd name="connsiteY19" fmla="*/ 1000125 h 1202531"/>
                <a:gd name="connsiteX20" fmla="*/ 535781 w 976312"/>
                <a:gd name="connsiteY20" fmla="*/ 988219 h 1202531"/>
                <a:gd name="connsiteX21" fmla="*/ 659606 w 976312"/>
                <a:gd name="connsiteY21" fmla="*/ 1143000 h 1202531"/>
                <a:gd name="connsiteX22" fmla="*/ 838200 w 976312"/>
                <a:gd name="connsiteY22" fmla="*/ 1202531 h 1202531"/>
                <a:gd name="connsiteX23" fmla="*/ 704850 w 976312"/>
                <a:gd name="connsiteY23" fmla="*/ 1026319 h 1202531"/>
                <a:gd name="connsiteX24" fmla="*/ 852487 w 976312"/>
                <a:gd name="connsiteY24" fmla="*/ 1119188 h 1202531"/>
                <a:gd name="connsiteX25" fmla="*/ 871537 w 976312"/>
                <a:gd name="connsiteY25" fmla="*/ 1088231 h 1202531"/>
                <a:gd name="connsiteX26" fmla="*/ 750093 w 976312"/>
                <a:gd name="connsiteY26" fmla="*/ 871538 h 1202531"/>
                <a:gd name="connsiteX27" fmla="*/ 790575 w 976312"/>
                <a:gd name="connsiteY27" fmla="*/ 790575 h 1202531"/>
                <a:gd name="connsiteX28" fmla="*/ 900112 w 976312"/>
                <a:gd name="connsiteY28" fmla="*/ 950119 h 1202531"/>
                <a:gd name="connsiteX29" fmla="*/ 976312 w 976312"/>
                <a:gd name="connsiteY29" fmla="*/ 785813 h 1202531"/>
                <a:gd name="connsiteX30" fmla="*/ 731043 w 976312"/>
                <a:gd name="connsiteY30" fmla="*/ 600075 h 1202531"/>
                <a:gd name="connsiteX31" fmla="*/ 740568 w 976312"/>
                <a:gd name="connsiteY31" fmla="*/ 554831 h 1202531"/>
                <a:gd name="connsiteX32" fmla="*/ 778668 w 976312"/>
                <a:gd name="connsiteY32" fmla="*/ 550069 h 1202531"/>
                <a:gd name="connsiteX33" fmla="*/ 762000 w 976312"/>
                <a:gd name="connsiteY33" fmla="*/ 423863 h 1202531"/>
                <a:gd name="connsiteX34" fmla="*/ 702468 w 976312"/>
                <a:gd name="connsiteY34" fmla="*/ 416719 h 1202531"/>
                <a:gd name="connsiteX35" fmla="*/ 700087 w 976312"/>
                <a:gd name="connsiteY35" fmla="*/ 361950 h 1202531"/>
                <a:gd name="connsiteX36" fmla="*/ 688181 w 976312"/>
                <a:gd name="connsiteY36" fmla="*/ 345281 h 1202531"/>
                <a:gd name="connsiteX37" fmla="*/ 657225 w 976312"/>
                <a:gd name="connsiteY37" fmla="*/ 323850 h 1202531"/>
                <a:gd name="connsiteX38" fmla="*/ 581025 w 976312"/>
                <a:gd name="connsiteY38" fmla="*/ 261938 h 1202531"/>
                <a:gd name="connsiteX39" fmla="*/ 550068 w 976312"/>
                <a:gd name="connsiteY39" fmla="*/ 261938 h 1202531"/>
                <a:gd name="connsiteX40" fmla="*/ 502443 w 976312"/>
                <a:gd name="connsiteY40" fmla="*/ 266700 h 1202531"/>
                <a:gd name="connsiteX41" fmla="*/ 507206 w 976312"/>
                <a:gd name="connsiteY41" fmla="*/ 211931 h 1202531"/>
                <a:gd name="connsiteX42" fmla="*/ 433387 w 976312"/>
                <a:gd name="connsiteY42" fmla="*/ 154781 h 1202531"/>
                <a:gd name="connsiteX43" fmla="*/ 361950 w 976312"/>
                <a:gd name="connsiteY43" fmla="*/ 157163 h 1202531"/>
                <a:gd name="connsiteX44" fmla="*/ 335756 w 976312"/>
                <a:gd name="connsiteY44" fmla="*/ 230981 h 1202531"/>
                <a:gd name="connsiteX45" fmla="*/ 328612 w 976312"/>
                <a:gd name="connsiteY45" fmla="*/ 147638 h 1202531"/>
                <a:gd name="connsiteX46" fmla="*/ 269081 w 976312"/>
                <a:gd name="connsiteY46" fmla="*/ 19050 h 1202531"/>
                <a:gd name="connsiteX47" fmla="*/ 207168 w 976312"/>
                <a:gd name="connsiteY47" fmla="*/ 19050 h 1202531"/>
                <a:gd name="connsiteX48" fmla="*/ 166687 w 976312"/>
                <a:gd name="connsiteY48" fmla="*/ 121444 h 1202531"/>
                <a:gd name="connsiteX49" fmla="*/ 171450 w 976312"/>
                <a:gd name="connsiteY49" fmla="*/ 304800 h 1202531"/>
                <a:gd name="connsiteX50" fmla="*/ 121443 w 976312"/>
                <a:gd name="connsiteY50" fmla="*/ 154781 h 1202531"/>
                <a:gd name="connsiteX51" fmla="*/ 145256 w 976312"/>
                <a:gd name="connsiteY51" fmla="*/ 11906 h 1202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976312" h="1202531">
                  <a:moveTo>
                    <a:pt x="145256" y="11906"/>
                  </a:moveTo>
                  <a:lnTo>
                    <a:pt x="95250" y="0"/>
                  </a:lnTo>
                  <a:lnTo>
                    <a:pt x="9525" y="157163"/>
                  </a:lnTo>
                  <a:lnTo>
                    <a:pt x="0" y="300038"/>
                  </a:lnTo>
                  <a:lnTo>
                    <a:pt x="104775" y="333375"/>
                  </a:lnTo>
                  <a:lnTo>
                    <a:pt x="42862" y="357188"/>
                  </a:lnTo>
                  <a:lnTo>
                    <a:pt x="88106" y="438150"/>
                  </a:lnTo>
                  <a:lnTo>
                    <a:pt x="135731" y="404813"/>
                  </a:lnTo>
                  <a:lnTo>
                    <a:pt x="152400" y="442913"/>
                  </a:lnTo>
                  <a:lnTo>
                    <a:pt x="280987" y="457200"/>
                  </a:lnTo>
                  <a:lnTo>
                    <a:pt x="383381" y="452438"/>
                  </a:lnTo>
                  <a:lnTo>
                    <a:pt x="307181" y="371475"/>
                  </a:lnTo>
                  <a:lnTo>
                    <a:pt x="416718" y="426244"/>
                  </a:lnTo>
                  <a:lnTo>
                    <a:pt x="578643" y="633413"/>
                  </a:lnTo>
                  <a:lnTo>
                    <a:pt x="619125" y="721519"/>
                  </a:lnTo>
                  <a:lnTo>
                    <a:pt x="526256" y="831056"/>
                  </a:lnTo>
                  <a:lnTo>
                    <a:pt x="542925" y="892969"/>
                  </a:lnTo>
                  <a:lnTo>
                    <a:pt x="445293" y="902494"/>
                  </a:lnTo>
                  <a:lnTo>
                    <a:pt x="400050" y="957263"/>
                  </a:lnTo>
                  <a:lnTo>
                    <a:pt x="414337" y="1000125"/>
                  </a:lnTo>
                  <a:lnTo>
                    <a:pt x="535781" y="988219"/>
                  </a:lnTo>
                  <a:lnTo>
                    <a:pt x="659606" y="1143000"/>
                  </a:lnTo>
                  <a:lnTo>
                    <a:pt x="838200" y="1202531"/>
                  </a:lnTo>
                  <a:lnTo>
                    <a:pt x="704850" y="1026319"/>
                  </a:lnTo>
                  <a:lnTo>
                    <a:pt x="852487" y="1119188"/>
                  </a:lnTo>
                  <a:lnTo>
                    <a:pt x="871537" y="1088231"/>
                  </a:lnTo>
                  <a:lnTo>
                    <a:pt x="750093" y="871538"/>
                  </a:lnTo>
                  <a:lnTo>
                    <a:pt x="790575" y="790575"/>
                  </a:lnTo>
                  <a:lnTo>
                    <a:pt x="900112" y="950119"/>
                  </a:lnTo>
                  <a:lnTo>
                    <a:pt x="976312" y="785813"/>
                  </a:lnTo>
                  <a:lnTo>
                    <a:pt x="731043" y="600075"/>
                  </a:lnTo>
                  <a:lnTo>
                    <a:pt x="740568" y="554831"/>
                  </a:lnTo>
                  <a:lnTo>
                    <a:pt x="778668" y="550069"/>
                  </a:lnTo>
                  <a:lnTo>
                    <a:pt x="762000" y="423863"/>
                  </a:lnTo>
                  <a:lnTo>
                    <a:pt x="702468" y="416719"/>
                  </a:lnTo>
                  <a:cubicBezTo>
                    <a:pt x="701674" y="398463"/>
                    <a:pt x="700881" y="380206"/>
                    <a:pt x="700087" y="361950"/>
                  </a:cubicBezTo>
                  <a:lnTo>
                    <a:pt x="688181" y="345281"/>
                  </a:lnTo>
                  <a:lnTo>
                    <a:pt x="657225" y="323850"/>
                  </a:lnTo>
                  <a:lnTo>
                    <a:pt x="581025" y="261938"/>
                  </a:lnTo>
                  <a:lnTo>
                    <a:pt x="550068" y="261938"/>
                  </a:lnTo>
                  <a:lnTo>
                    <a:pt x="502443" y="266700"/>
                  </a:lnTo>
                  <a:lnTo>
                    <a:pt x="507206" y="211931"/>
                  </a:lnTo>
                  <a:lnTo>
                    <a:pt x="433387" y="154781"/>
                  </a:lnTo>
                  <a:lnTo>
                    <a:pt x="361950" y="157163"/>
                  </a:lnTo>
                  <a:lnTo>
                    <a:pt x="335756" y="230981"/>
                  </a:lnTo>
                  <a:lnTo>
                    <a:pt x="328612" y="147638"/>
                  </a:lnTo>
                  <a:lnTo>
                    <a:pt x="269081" y="19050"/>
                  </a:lnTo>
                  <a:lnTo>
                    <a:pt x="207168" y="19050"/>
                  </a:lnTo>
                  <a:lnTo>
                    <a:pt x="166687" y="121444"/>
                  </a:lnTo>
                  <a:lnTo>
                    <a:pt x="171450" y="304800"/>
                  </a:lnTo>
                  <a:lnTo>
                    <a:pt x="121443" y="154781"/>
                  </a:lnTo>
                  <a:lnTo>
                    <a:pt x="145256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8" name="フリーフォーム 27">
              <a:extLst>
                <a:ext uri="{FF2B5EF4-FFF2-40B4-BE49-F238E27FC236}">
                  <a16:creationId xmlns:a16="http://schemas.microsoft.com/office/drawing/2014/main" id="{1A8B1A67-0845-480E-A2B3-0C675176BB82}"/>
                </a:ext>
              </a:extLst>
            </p:cNvPr>
            <p:cNvSpPr/>
            <p:nvPr/>
          </p:nvSpPr>
          <p:spPr bwMode="auto">
            <a:xfrm>
              <a:off x="2688669" y="1326183"/>
              <a:ext cx="4035732" cy="2201732"/>
            </a:xfrm>
            <a:custGeom>
              <a:avLst/>
              <a:gdLst>
                <a:gd name="connsiteX0" fmla="*/ 2533650 w 5505450"/>
                <a:gd name="connsiteY0" fmla="*/ 0 h 3003550"/>
                <a:gd name="connsiteX1" fmla="*/ 2667000 w 5505450"/>
                <a:gd name="connsiteY1" fmla="*/ 38100 h 3003550"/>
                <a:gd name="connsiteX2" fmla="*/ 2609850 w 5505450"/>
                <a:gd name="connsiteY2" fmla="*/ 120650 h 3003550"/>
                <a:gd name="connsiteX3" fmla="*/ 2813050 w 5505450"/>
                <a:gd name="connsiteY3" fmla="*/ 165100 h 3003550"/>
                <a:gd name="connsiteX4" fmla="*/ 2889250 w 5505450"/>
                <a:gd name="connsiteY4" fmla="*/ 393700 h 3003550"/>
                <a:gd name="connsiteX5" fmla="*/ 2647950 w 5505450"/>
                <a:gd name="connsiteY5" fmla="*/ 685800 h 3003550"/>
                <a:gd name="connsiteX6" fmla="*/ 2813050 w 5505450"/>
                <a:gd name="connsiteY6" fmla="*/ 590550 h 3003550"/>
                <a:gd name="connsiteX7" fmla="*/ 3073400 w 5505450"/>
                <a:gd name="connsiteY7" fmla="*/ 590550 h 3003550"/>
                <a:gd name="connsiteX8" fmla="*/ 3175000 w 5505450"/>
                <a:gd name="connsiteY8" fmla="*/ 698500 h 3003550"/>
                <a:gd name="connsiteX9" fmla="*/ 3257550 w 5505450"/>
                <a:gd name="connsiteY9" fmla="*/ 584200 h 3003550"/>
                <a:gd name="connsiteX10" fmla="*/ 3390900 w 5505450"/>
                <a:gd name="connsiteY10" fmla="*/ 641350 h 3003550"/>
                <a:gd name="connsiteX11" fmla="*/ 3454400 w 5505450"/>
                <a:gd name="connsiteY11" fmla="*/ 952500 h 3003550"/>
                <a:gd name="connsiteX12" fmla="*/ 3524250 w 5505450"/>
                <a:gd name="connsiteY12" fmla="*/ 825500 h 3003550"/>
                <a:gd name="connsiteX13" fmla="*/ 3740150 w 5505450"/>
                <a:gd name="connsiteY13" fmla="*/ 857250 h 3003550"/>
                <a:gd name="connsiteX14" fmla="*/ 3816350 w 5505450"/>
                <a:gd name="connsiteY14" fmla="*/ 717550 h 3003550"/>
                <a:gd name="connsiteX15" fmla="*/ 4140200 w 5505450"/>
                <a:gd name="connsiteY15" fmla="*/ 812800 h 3003550"/>
                <a:gd name="connsiteX16" fmla="*/ 4203700 w 5505450"/>
                <a:gd name="connsiteY16" fmla="*/ 946150 h 3003550"/>
                <a:gd name="connsiteX17" fmla="*/ 4337050 w 5505450"/>
                <a:gd name="connsiteY17" fmla="*/ 895350 h 3003550"/>
                <a:gd name="connsiteX18" fmla="*/ 4457700 w 5505450"/>
                <a:gd name="connsiteY18" fmla="*/ 958850 h 3003550"/>
                <a:gd name="connsiteX19" fmla="*/ 4451350 w 5505450"/>
                <a:gd name="connsiteY19" fmla="*/ 1155700 h 3003550"/>
                <a:gd name="connsiteX20" fmla="*/ 4514850 w 5505450"/>
                <a:gd name="connsiteY20" fmla="*/ 1079500 h 3003550"/>
                <a:gd name="connsiteX21" fmla="*/ 4730750 w 5505450"/>
                <a:gd name="connsiteY21" fmla="*/ 1066800 h 3003550"/>
                <a:gd name="connsiteX22" fmla="*/ 4762500 w 5505450"/>
                <a:gd name="connsiteY22" fmla="*/ 1149350 h 3003550"/>
                <a:gd name="connsiteX23" fmla="*/ 4845050 w 5505450"/>
                <a:gd name="connsiteY23" fmla="*/ 1143000 h 3003550"/>
                <a:gd name="connsiteX24" fmla="*/ 4813300 w 5505450"/>
                <a:gd name="connsiteY24" fmla="*/ 1041400 h 3003550"/>
                <a:gd name="connsiteX25" fmla="*/ 5022850 w 5505450"/>
                <a:gd name="connsiteY25" fmla="*/ 1060450 h 3003550"/>
                <a:gd name="connsiteX26" fmla="*/ 5314950 w 5505450"/>
                <a:gd name="connsiteY26" fmla="*/ 1295400 h 3003550"/>
                <a:gd name="connsiteX27" fmla="*/ 5429250 w 5505450"/>
                <a:gd name="connsiteY27" fmla="*/ 1358900 h 3003550"/>
                <a:gd name="connsiteX28" fmla="*/ 5505450 w 5505450"/>
                <a:gd name="connsiteY28" fmla="*/ 1447800 h 3003550"/>
                <a:gd name="connsiteX29" fmla="*/ 5397500 w 5505450"/>
                <a:gd name="connsiteY29" fmla="*/ 1587500 h 3003550"/>
                <a:gd name="connsiteX30" fmla="*/ 5245100 w 5505450"/>
                <a:gd name="connsiteY30" fmla="*/ 1492250 h 3003550"/>
                <a:gd name="connsiteX31" fmla="*/ 5187950 w 5505450"/>
                <a:gd name="connsiteY31" fmla="*/ 1409700 h 3003550"/>
                <a:gd name="connsiteX32" fmla="*/ 5162550 w 5505450"/>
                <a:gd name="connsiteY32" fmla="*/ 1524000 h 3003550"/>
                <a:gd name="connsiteX33" fmla="*/ 5073650 w 5505450"/>
                <a:gd name="connsiteY33" fmla="*/ 1574800 h 3003550"/>
                <a:gd name="connsiteX34" fmla="*/ 5149850 w 5505450"/>
                <a:gd name="connsiteY34" fmla="*/ 1720850 h 3003550"/>
                <a:gd name="connsiteX35" fmla="*/ 5003800 w 5505450"/>
                <a:gd name="connsiteY35" fmla="*/ 1758950 h 3003550"/>
                <a:gd name="connsiteX36" fmla="*/ 4813300 w 5505450"/>
                <a:gd name="connsiteY36" fmla="*/ 1962150 h 3003550"/>
                <a:gd name="connsiteX37" fmla="*/ 4749800 w 5505450"/>
                <a:gd name="connsiteY37" fmla="*/ 1911350 h 3003550"/>
                <a:gd name="connsiteX38" fmla="*/ 4610100 w 5505450"/>
                <a:gd name="connsiteY38" fmla="*/ 1924050 h 3003550"/>
                <a:gd name="connsiteX39" fmla="*/ 4489450 w 5505450"/>
                <a:gd name="connsiteY39" fmla="*/ 2082800 h 3003550"/>
                <a:gd name="connsiteX40" fmla="*/ 4533900 w 5505450"/>
                <a:gd name="connsiteY40" fmla="*/ 2120900 h 3003550"/>
                <a:gd name="connsiteX41" fmla="*/ 4349750 w 5505450"/>
                <a:gd name="connsiteY41" fmla="*/ 2514600 h 3003550"/>
                <a:gd name="connsiteX42" fmla="*/ 4292600 w 5505450"/>
                <a:gd name="connsiteY42" fmla="*/ 2165350 h 3003550"/>
                <a:gd name="connsiteX43" fmla="*/ 4356100 w 5505450"/>
                <a:gd name="connsiteY43" fmla="*/ 2057400 h 3003550"/>
                <a:gd name="connsiteX44" fmla="*/ 4527550 w 5505450"/>
                <a:gd name="connsiteY44" fmla="*/ 1905000 h 3003550"/>
                <a:gd name="connsiteX45" fmla="*/ 4597400 w 5505450"/>
                <a:gd name="connsiteY45" fmla="*/ 1720850 h 3003550"/>
                <a:gd name="connsiteX46" fmla="*/ 4559300 w 5505450"/>
                <a:gd name="connsiteY46" fmla="*/ 1727200 h 3003550"/>
                <a:gd name="connsiteX47" fmla="*/ 4476750 w 5505450"/>
                <a:gd name="connsiteY47" fmla="*/ 1873250 h 3003550"/>
                <a:gd name="connsiteX48" fmla="*/ 4445000 w 5505450"/>
                <a:gd name="connsiteY48" fmla="*/ 1758950 h 3003550"/>
                <a:gd name="connsiteX49" fmla="*/ 4362450 w 5505450"/>
                <a:gd name="connsiteY49" fmla="*/ 1797050 h 3003550"/>
                <a:gd name="connsiteX50" fmla="*/ 4241800 w 5505450"/>
                <a:gd name="connsiteY50" fmla="*/ 1955800 h 3003550"/>
                <a:gd name="connsiteX51" fmla="*/ 3892550 w 5505450"/>
                <a:gd name="connsiteY51" fmla="*/ 1930400 h 3003550"/>
                <a:gd name="connsiteX52" fmla="*/ 3632200 w 5505450"/>
                <a:gd name="connsiteY52" fmla="*/ 2241550 h 3003550"/>
                <a:gd name="connsiteX53" fmla="*/ 3733800 w 5505450"/>
                <a:gd name="connsiteY53" fmla="*/ 2343150 h 3003550"/>
                <a:gd name="connsiteX54" fmla="*/ 3784600 w 5505450"/>
                <a:gd name="connsiteY54" fmla="*/ 2311400 h 3003550"/>
                <a:gd name="connsiteX55" fmla="*/ 3784600 w 5505450"/>
                <a:gd name="connsiteY55" fmla="*/ 2609850 h 3003550"/>
                <a:gd name="connsiteX56" fmla="*/ 3594100 w 5505450"/>
                <a:gd name="connsiteY56" fmla="*/ 2965450 h 3003550"/>
                <a:gd name="connsiteX57" fmla="*/ 3479800 w 5505450"/>
                <a:gd name="connsiteY57" fmla="*/ 2940050 h 3003550"/>
                <a:gd name="connsiteX58" fmla="*/ 3486150 w 5505450"/>
                <a:gd name="connsiteY58" fmla="*/ 2825750 h 3003550"/>
                <a:gd name="connsiteX59" fmla="*/ 3587750 w 5505450"/>
                <a:gd name="connsiteY59" fmla="*/ 2794000 h 3003550"/>
                <a:gd name="connsiteX60" fmla="*/ 3613150 w 5505450"/>
                <a:gd name="connsiteY60" fmla="*/ 2616200 h 3003550"/>
                <a:gd name="connsiteX61" fmla="*/ 3492500 w 5505450"/>
                <a:gd name="connsiteY61" fmla="*/ 2673350 h 3003550"/>
                <a:gd name="connsiteX62" fmla="*/ 3390900 w 5505450"/>
                <a:gd name="connsiteY62" fmla="*/ 2571750 h 3003550"/>
                <a:gd name="connsiteX63" fmla="*/ 3289300 w 5505450"/>
                <a:gd name="connsiteY63" fmla="*/ 2362200 h 3003550"/>
                <a:gd name="connsiteX64" fmla="*/ 3175000 w 5505450"/>
                <a:gd name="connsiteY64" fmla="*/ 2330450 h 3003550"/>
                <a:gd name="connsiteX65" fmla="*/ 3105150 w 5505450"/>
                <a:gd name="connsiteY65" fmla="*/ 2387600 h 3003550"/>
                <a:gd name="connsiteX66" fmla="*/ 3117850 w 5505450"/>
                <a:gd name="connsiteY66" fmla="*/ 2457450 h 3003550"/>
                <a:gd name="connsiteX67" fmla="*/ 3067050 w 5505450"/>
                <a:gd name="connsiteY67" fmla="*/ 2552700 h 3003550"/>
                <a:gd name="connsiteX68" fmla="*/ 2914650 w 5505450"/>
                <a:gd name="connsiteY68" fmla="*/ 2520950 h 3003550"/>
                <a:gd name="connsiteX69" fmla="*/ 2768600 w 5505450"/>
                <a:gd name="connsiteY69" fmla="*/ 2603500 h 3003550"/>
                <a:gd name="connsiteX70" fmla="*/ 2692400 w 5505450"/>
                <a:gd name="connsiteY70" fmla="*/ 2520950 h 3003550"/>
                <a:gd name="connsiteX71" fmla="*/ 2533650 w 5505450"/>
                <a:gd name="connsiteY71" fmla="*/ 2520950 h 3003550"/>
                <a:gd name="connsiteX72" fmla="*/ 2482850 w 5505450"/>
                <a:gd name="connsiteY72" fmla="*/ 2470150 h 3003550"/>
                <a:gd name="connsiteX73" fmla="*/ 2387600 w 5505450"/>
                <a:gd name="connsiteY73" fmla="*/ 2425700 h 3003550"/>
                <a:gd name="connsiteX74" fmla="*/ 2374900 w 5505450"/>
                <a:gd name="connsiteY74" fmla="*/ 2476500 h 3003550"/>
                <a:gd name="connsiteX75" fmla="*/ 2368550 w 5505450"/>
                <a:gd name="connsiteY75" fmla="*/ 2552700 h 3003550"/>
                <a:gd name="connsiteX76" fmla="*/ 2279650 w 5505450"/>
                <a:gd name="connsiteY76" fmla="*/ 2552700 h 3003550"/>
                <a:gd name="connsiteX77" fmla="*/ 2178050 w 5505450"/>
                <a:gd name="connsiteY77" fmla="*/ 2489200 h 3003550"/>
                <a:gd name="connsiteX78" fmla="*/ 2006600 w 5505450"/>
                <a:gd name="connsiteY78" fmla="*/ 2616200 h 3003550"/>
                <a:gd name="connsiteX79" fmla="*/ 1885950 w 5505450"/>
                <a:gd name="connsiteY79" fmla="*/ 2482850 h 3003550"/>
                <a:gd name="connsiteX80" fmla="*/ 1746250 w 5505450"/>
                <a:gd name="connsiteY80" fmla="*/ 2508250 h 3003550"/>
                <a:gd name="connsiteX81" fmla="*/ 1625600 w 5505450"/>
                <a:gd name="connsiteY81" fmla="*/ 2279650 h 3003550"/>
                <a:gd name="connsiteX82" fmla="*/ 1581150 w 5505450"/>
                <a:gd name="connsiteY82" fmla="*/ 2349500 h 3003550"/>
                <a:gd name="connsiteX83" fmla="*/ 1485900 w 5505450"/>
                <a:gd name="connsiteY83" fmla="*/ 2298700 h 3003550"/>
                <a:gd name="connsiteX84" fmla="*/ 1397000 w 5505450"/>
                <a:gd name="connsiteY84" fmla="*/ 2216150 h 3003550"/>
                <a:gd name="connsiteX85" fmla="*/ 1111250 w 5505450"/>
                <a:gd name="connsiteY85" fmla="*/ 2317750 h 3003550"/>
                <a:gd name="connsiteX86" fmla="*/ 1111250 w 5505450"/>
                <a:gd name="connsiteY86" fmla="*/ 2470150 h 3003550"/>
                <a:gd name="connsiteX87" fmla="*/ 927100 w 5505450"/>
                <a:gd name="connsiteY87" fmla="*/ 2476500 h 3003550"/>
                <a:gd name="connsiteX88" fmla="*/ 812800 w 5505450"/>
                <a:gd name="connsiteY88" fmla="*/ 2419350 h 3003550"/>
                <a:gd name="connsiteX89" fmla="*/ 641350 w 5505450"/>
                <a:gd name="connsiteY89" fmla="*/ 2590800 h 3003550"/>
                <a:gd name="connsiteX90" fmla="*/ 711200 w 5505450"/>
                <a:gd name="connsiteY90" fmla="*/ 2743200 h 3003550"/>
                <a:gd name="connsiteX91" fmla="*/ 660400 w 5505450"/>
                <a:gd name="connsiteY91" fmla="*/ 2844800 h 3003550"/>
                <a:gd name="connsiteX92" fmla="*/ 685800 w 5505450"/>
                <a:gd name="connsiteY92" fmla="*/ 3003550 h 3003550"/>
                <a:gd name="connsiteX93" fmla="*/ 438150 w 5505450"/>
                <a:gd name="connsiteY93" fmla="*/ 2895600 h 3003550"/>
                <a:gd name="connsiteX94" fmla="*/ 342900 w 5505450"/>
                <a:gd name="connsiteY94" fmla="*/ 2863850 h 3003550"/>
                <a:gd name="connsiteX95" fmla="*/ 406400 w 5505450"/>
                <a:gd name="connsiteY95" fmla="*/ 2597150 h 3003550"/>
                <a:gd name="connsiteX96" fmla="*/ 241300 w 5505450"/>
                <a:gd name="connsiteY96" fmla="*/ 2482850 h 3003550"/>
                <a:gd name="connsiteX97" fmla="*/ 114300 w 5505450"/>
                <a:gd name="connsiteY97" fmla="*/ 2406650 h 3003550"/>
                <a:gd name="connsiteX98" fmla="*/ 152400 w 5505450"/>
                <a:gd name="connsiteY98" fmla="*/ 2336800 h 3003550"/>
                <a:gd name="connsiteX99" fmla="*/ 107950 w 5505450"/>
                <a:gd name="connsiteY99" fmla="*/ 2197100 h 3003550"/>
                <a:gd name="connsiteX100" fmla="*/ 0 w 5505450"/>
                <a:gd name="connsiteY100" fmla="*/ 2165350 h 3003550"/>
                <a:gd name="connsiteX101" fmla="*/ 6350 w 5505450"/>
                <a:gd name="connsiteY101" fmla="*/ 1936750 h 3003550"/>
                <a:gd name="connsiteX102" fmla="*/ 76200 w 5505450"/>
                <a:gd name="connsiteY102" fmla="*/ 1898650 h 3003550"/>
                <a:gd name="connsiteX103" fmla="*/ 19050 w 5505450"/>
                <a:gd name="connsiteY103" fmla="*/ 1854200 h 3003550"/>
                <a:gd name="connsiteX104" fmla="*/ 120650 w 5505450"/>
                <a:gd name="connsiteY104" fmla="*/ 1714500 h 3003550"/>
                <a:gd name="connsiteX105" fmla="*/ 63500 w 5505450"/>
                <a:gd name="connsiteY105" fmla="*/ 1663700 h 3003550"/>
                <a:gd name="connsiteX106" fmla="*/ 76200 w 5505450"/>
                <a:gd name="connsiteY106" fmla="*/ 1574800 h 3003550"/>
                <a:gd name="connsiteX107" fmla="*/ 31750 w 5505450"/>
                <a:gd name="connsiteY107" fmla="*/ 1504950 h 3003550"/>
                <a:gd name="connsiteX108" fmla="*/ 107950 w 5505450"/>
                <a:gd name="connsiteY108" fmla="*/ 1327150 h 3003550"/>
                <a:gd name="connsiteX109" fmla="*/ 25400 w 5505450"/>
                <a:gd name="connsiteY109" fmla="*/ 1206500 h 3003550"/>
                <a:gd name="connsiteX110" fmla="*/ 38100 w 5505450"/>
                <a:gd name="connsiteY110" fmla="*/ 1130300 h 3003550"/>
                <a:gd name="connsiteX111" fmla="*/ 139700 w 5505450"/>
                <a:gd name="connsiteY111" fmla="*/ 1054100 h 3003550"/>
                <a:gd name="connsiteX112" fmla="*/ 298450 w 5505450"/>
                <a:gd name="connsiteY112" fmla="*/ 1136650 h 3003550"/>
                <a:gd name="connsiteX113" fmla="*/ 469900 w 5505450"/>
                <a:gd name="connsiteY113" fmla="*/ 1301750 h 3003550"/>
                <a:gd name="connsiteX114" fmla="*/ 406400 w 5505450"/>
                <a:gd name="connsiteY114" fmla="*/ 1409700 h 3003550"/>
                <a:gd name="connsiteX115" fmla="*/ 215900 w 5505450"/>
                <a:gd name="connsiteY115" fmla="*/ 1390650 h 3003550"/>
                <a:gd name="connsiteX116" fmla="*/ 209550 w 5505450"/>
                <a:gd name="connsiteY116" fmla="*/ 1543050 h 3003550"/>
                <a:gd name="connsiteX117" fmla="*/ 317500 w 5505450"/>
                <a:gd name="connsiteY117" fmla="*/ 1631950 h 3003550"/>
                <a:gd name="connsiteX118" fmla="*/ 292100 w 5505450"/>
                <a:gd name="connsiteY118" fmla="*/ 1466850 h 3003550"/>
                <a:gd name="connsiteX119" fmla="*/ 438150 w 5505450"/>
                <a:gd name="connsiteY119" fmla="*/ 1568450 h 3003550"/>
                <a:gd name="connsiteX120" fmla="*/ 419100 w 5505450"/>
                <a:gd name="connsiteY120" fmla="*/ 1479550 h 3003550"/>
                <a:gd name="connsiteX121" fmla="*/ 495300 w 5505450"/>
                <a:gd name="connsiteY121" fmla="*/ 1358900 h 3003550"/>
                <a:gd name="connsiteX122" fmla="*/ 527050 w 5505450"/>
                <a:gd name="connsiteY122" fmla="*/ 1422400 h 3003550"/>
                <a:gd name="connsiteX123" fmla="*/ 577850 w 5505450"/>
                <a:gd name="connsiteY123" fmla="*/ 1339850 h 3003550"/>
                <a:gd name="connsiteX124" fmla="*/ 539750 w 5505450"/>
                <a:gd name="connsiteY124" fmla="*/ 1308100 h 3003550"/>
                <a:gd name="connsiteX125" fmla="*/ 520700 w 5505450"/>
                <a:gd name="connsiteY125" fmla="*/ 1174750 h 3003550"/>
                <a:gd name="connsiteX126" fmla="*/ 571500 w 5505450"/>
                <a:gd name="connsiteY126" fmla="*/ 1162050 h 3003550"/>
                <a:gd name="connsiteX127" fmla="*/ 628650 w 5505450"/>
                <a:gd name="connsiteY127" fmla="*/ 1206500 h 3003550"/>
                <a:gd name="connsiteX128" fmla="*/ 590550 w 5505450"/>
                <a:gd name="connsiteY128" fmla="*/ 1295400 h 3003550"/>
                <a:gd name="connsiteX129" fmla="*/ 622300 w 5505450"/>
                <a:gd name="connsiteY129" fmla="*/ 1346200 h 3003550"/>
                <a:gd name="connsiteX130" fmla="*/ 679450 w 5505450"/>
                <a:gd name="connsiteY130" fmla="*/ 1333500 h 3003550"/>
                <a:gd name="connsiteX131" fmla="*/ 679450 w 5505450"/>
                <a:gd name="connsiteY131" fmla="*/ 1263650 h 3003550"/>
                <a:gd name="connsiteX132" fmla="*/ 889000 w 5505450"/>
                <a:gd name="connsiteY132" fmla="*/ 1123950 h 3003550"/>
                <a:gd name="connsiteX133" fmla="*/ 895350 w 5505450"/>
                <a:gd name="connsiteY133" fmla="*/ 1206500 h 3003550"/>
                <a:gd name="connsiteX134" fmla="*/ 1035050 w 5505450"/>
                <a:gd name="connsiteY134" fmla="*/ 1143000 h 3003550"/>
                <a:gd name="connsiteX135" fmla="*/ 1054100 w 5505450"/>
                <a:gd name="connsiteY135" fmla="*/ 1212850 h 3003550"/>
                <a:gd name="connsiteX136" fmla="*/ 1123950 w 5505450"/>
                <a:gd name="connsiteY136" fmla="*/ 1130300 h 3003550"/>
                <a:gd name="connsiteX137" fmla="*/ 1003300 w 5505450"/>
                <a:gd name="connsiteY137" fmla="*/ 1022350 h 3003550"/>
                <a:gd name="connsiteX138" fmla="*/ 1079500 w 5505450"/>
                <a:gd name="connsiteY138" fmla="*/ 971550 h 3003550"/>
                <a:gd name="connsiteX139" fmla="*/ 1143000 w 5505450"/>
                <a:gd name="connsiteY139" fmla="*/ 1073150 h 3003550"/>
                <a:gd name="connsiteX140" fmla="*/ 1238250 w 5505450"/>
                <a:gd name="connsiteY140" fmla="*/ 1085850 h 3003550"/>
                <a:gd name="connsiteX141" fmla="*/ 1384300 w 5505450"/>
                <a:gd name="connsiteY141" fmla="*/ 1206500 h 3003550"/>
                <a:gd name="connsiteX142" fmla="*/ 1333500 w 5505450"/>
                <a:gd name="connsiteY142" fmla="*/ 1073150 h 3003550"/>
                <a:gd name="connsiteX143" fmla="*/ 1301750 w 5505450"/>
                <a:gd name="connsiteY143" fmla="*/ 971550 h 3003550"/>
                <a:gd name="connsiteX144" fmla="*/ 1346200 w 5505450"/>
                <a:gd name="connsiteY144" fmla="*/ 857250 h 3003550"/>
                <a:gd name="connsiteX145" fmla="*/ 1397000 w 5505450"/>
                <a:gd name="connsiteY145" fmla="*/ 679450 h 3003550"/>
                <a:gd name="connsiteX146" fmla="*/ 1504950 w 5505450"/>
                <a:gd name="connsiteY146" fmla="*/ 685800 h 3003550"/>
                <a:gd name="connsiteX147" fmla="*/ 1479550 w 5505450"/>
                <a:gd name="connsiteY147" fmla="*/ 895350 h 3003550"/>
                <a:gd name="connsiteX148" fmla="*/ 1511300 w 5505450"/>
                <a:gd name="connsiteY148" fmla="*/ 1244600 h 3003550"/>
                <a:gd name="connsiteX149" fmla="*/ 1447800 w 5505450"/>
                <a:gd name="connsiteY149" fmla="*/ 1377950 h 3003550"/>
                <a:gd name="connsiteX150" fmla="*/ 1498600 w 5505450"/>
                <a:gd name="connsiteY150" fmla="*/ 1397000 h 3003550"/>
                <a:gd name="connsiteX151" fmla="*/ 1587500 w 5505450"/>
                <a:gd name="connsiteY151" fmla="*/ 1193800 h 3003550"/>
                <a:gd name="connsiteX152" fmla="*/ 1536700 w 5505450"/>
                <a:gd name="connsiteY152" fmla="*/ 984250 h 3003550"/>
                <a:gd name="connsiteX153" fmla="*/ 1517650 w 5505450"/>
                <a:gd name="connsiteY153" fmla="*/ 844550 h 3003550"/>
                <a:gd name="connsiteX154" fmla="*/ 1600200 w 5505450"/>
                <a:gd name="connsiteY154" fmla="*/ 768350 h 3003550"/>
                <a:gd name="connsiteX155" fmla="*/ 1676400 w 5505450"/>
                <a:gd name="connsiteY155" fmla="*/ 920750 h 3003550"/>
                <a:gd name="connsiteX156" fmla="*/ 1638300 w 5505450"/>
                <a:gd name="connsiteY156" fmla="*/ 742950 h 3003550"/>
                <a:gd name="connsiteX157" fmla="*/ 1701800 w 5505450"/>
                <a:gd name="connsiteY157" fmla="*/ 717550 h 3003550"/>
                <a:gd name="connsiteX158" fmla="*/ 1822450 w 5505450"/>
                <a:gd name="connsiteY158" fmla="*/ 857250 h 3003550"/>
                <a:gd name="connsiteX159" fmla="*/ 1860550 w 5505450"/>
                <a:gd name="connsiteY159" fmla="*/ 819150 h 3003550"/>
                <a:gd name="connsiteX160" fmla="*/ 1797050 w 5505450"/>
                <a:gd name="connsiteY160" fmla="*/ 768350 h 3003550"/>
                <a:gd name="connsiteX161" fmla="*/ 1765300 w 5505450"/>
                <a:gd name="connsiteY161" fmla="*/ 641350 h 3003550"/>
                <a:gd name="connsiteX162" fmla="*/ 2000250 w 5505450"/>
                <a:gd name="connsiteY162" fmla="*/ 571500 h 3003550"/>
                <a:gd name="connsiteX163" fmla="*/ 1949450 w 5505450"/>
                <a:gd name="connsiteY163" fmla="*/ 476250 h 3003550"/>
                <a:gd name="connsiteX164" fmla="*/ 2076450 w 5505450"/>
                <a:gd name="connsiteY164" fmla="*/ 355600 h 3003550"/>
                <a:gd name="connsiteX165" fmla="*/ 2305050 w 5505450"/>
                <a:gd name="connsiteY165" fmla="*/ 228600 h 3003550"/>
                <a:gd name="connsiteX166" fmla="*/ 2387600 w 5505450"/>
                <a:gd name="connsiteY166" fmla="*/ 266700 h 3003550"/>
                <a:gd name="connsiteX167" fmla="*/ 2489200 w 5505450"/>
                <a:gd name="connsiteY167" fmla="*/ 177800 h 3003550"/>
                <a:gd name="connsiteX168" fmla="*/ 2425700 w 5505450"/>
                <a:gd name="connsiteY168" fmla="*/ 120650 h 3003550"/>
                <a:gd name="connsiteX169" fmla="*/ 2533650 w 5505450"/>
                <a:gd name="connsiteY169" fmla="*/ 0 h 300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5505450" h="3003550">
                  <a:moveTo>
                    <a:pt x="2533650" y="0"/>
                  </a:moveTo>
                  <a:lnTo>
                    <a:pt x="2667000" y="38100"/>
                  </a:lnTo>
                  <a:lnTo>
                    <a:pt x="2609850" y="120650"/>
                  </a:lnTo>
                  <a:lnTo>
                    <a:pt x="2813050" y="165100"/>
                  </a:lnTo>
                  <a:lnTo>
                    <a:pt x="2889250" y="393700"/>
                  </a:lnTo>
                  <a:lnTo>
                    <a:pt x="2647950" y="685800"/>
                  </a:lnTo>
                  <a:lnTo>
                    <a:pt x="2813050" y="590550"/>
                  </a:lnTo>
                  <a:lnTo>
                    <a:pt x="3073400" y="590550"/>
                  </a:lnTo>
                  <a:lnTo>
                    <a:pt x="3175000" y="698500"/>
                  </a:lnTo>
                  <a:lnTo>
                    <a:pt x="3257550" y="584200"/>
                  </a:lnTo>
                  <a:lnTo>
                    <a:pt x="3390900" y="641350"/>
                  </a:lnTo>
                  <a:lnTo>
                    <a:pt x="3454400" y="952500"/>
                  </a:lnTo>
                  <a:lnTo>
                    <a:pt x="3524250" y="825500"/>
                  </a:lnTo>
                  <a:lnTo>
                    <a:pt x="3740150" y="857250"/>
                  </a:lnTo>
                  <a:lnTo>
                    <a:pt x="3816350" y="717550"/>
                  </a:lnTo>
                  <a:lnTo>
                    <a:pt x="4140200" y="812800"/>
                  </a:lnTo>
                  <a:lnTo>
                    <a:pt x="4203700" y="946150"/>
                  </a:lnTo>
                  <a:lnTo>
                    <a:pt x="4337050" y="895350"/>
                  </a:lnTo>
                  <a:lnTo>
                    <a:pt x="4457700" y="958850"/>
                  </a:lnTo>
                  <a:lnTo>
                    <a:pt x="4451350" y="1155700"/>
                  </a:lnTo>
                  <a:lnTo>
                    <a:pt x="4514850" y="1079500"/>
                  </a:lnTo>
                  <a:lnTo>
                    <a:pt x="4730750" y="1066800"/>
                  </a:lnTo>
                  <a:lnTo>
                    <a:pt x="4762500" y="1149350"/>
                  </a:lnTo>
                  <a:lnTo>
                    <a:pt x="4845050" y="1143000"/>
                  </a:lnTo>
                  <a:lnTo>
                    <a:pt x="4813300" y="1041400"/>
                  </a:lnTo>
                  <a:lnTo>
                    <a:pt x="5022850" y="1060450"/>
                  </a:lnTo>
                  <a:lnTo>
                    <a:pt x="5314950" y="1295400"/>
                  </a:lnTo>
                  <a:lnTo>
                    <a:pt x="5429250" y="1358900"/>
                  </a:lnTo>
                  <a:lnTo>
                    <a:pt x="5505450" y="1447800"/>
                  </a:lnTo>
                  <a:lnTo>
                    <a:pt x="5397500" y="1587500"/>
                  </a:lnTo>
                  <a:lnTo>
                    <a:pt x="5245100" y="1492250"/>
                  </a:lnTo>
                  <a:lnTo>
                    <a:pt x="5187950" y="1409700"/>
                  </a:lnTo>
                  <a:lnTo>
                    <a:pt x="5162550" y="1524000"/>
                  </a:lnTo>
                  <a:lnTo>
                    <a:pt x="5073650" y="1574800"/>
                  </a:lnTo>
                  <a:lnTo>
                    <a:pt x="5149850" y="1720850"/>
                  </a:lnTo>
                  <a:lnTo>
                    <a:pt x="5003800" y="1758950"/>
                  </a:lnTo>
                  <a:lnTo>
                    <a:pt x="4813300" y="1962150"/>
                  </a:lnTo>
                  <a:lnTo>
                    <a:pt x="4749800" y="1911350"/>
                  </a:lnTo>
                  <a:lnTo>
                    <a:pt x="4610100" y="1924050"/>
                  </a:lnTo>
                  <a:lnTo>
                    <a:pt x="4489450" y="2082800"/>
                  </a:lnTo>
                  <a:lnTo>
                    <a:pt x="4533900" y="2120900"/>
                  </a:lnTo>
                  <a:lnTo>
                    <a:pt x="4349750" y="2514600"/>
                  </a:lnTo>
                  <a:lnTo>
                    <a:pt x="4292600" y="2165350"/>
                  </a:lnTo>
                  <a:lnTo>
                    <a:pt x="4356100" y="2057400"/>
                  </a:lnTo>
                  <a:lnTo>
                    <a:pt x="4527550" y="1905000"/>
                  </a:lnTo>
                  <a:lnTo>
                    <a:pt x="4597400" y="1720850"/>
                  </a:lnTo>
                  <a:lnTo>
                    <a:pt x="4559300" y="1727200"/>
                  </a:lnTo>
                  <a:lnTo>
                    <a:pt x="4476750" y="1873250"/>
                  </a:lnTo>
                  <a:lnTo>
                    <a:pt x="4445000" y="1758950"/>
                  </a:lnTo>
                  <a:lnTo>
                    <a:pt x="4362450" y="1797050"/>
                  </a:lnTo>
                  <a:lnTo>
                    <a:pt x="4241800" y="1955800"/>
                  </a:lnTo>
                  <a:lnTo>
                    <a:pt x="3892550" y="1930400"/>
                  </a:lnTo>
                  <a:lnTo>
                    <a:pt x="3632200" y="2241550"/>
                  </a:lnTo>
                  <a:lnTo>
                    <a:pt x="3733800" y="2343150"/>
                  </a:lnTo>
                  <a:lnTo>
                    <a:pt x="3784600" y="2311400"/>
                  </a:lnTo>
                  <a:lnTo>
                    <a:pt x="3784600" y="2609850"/>
                  </a:lnTo>
                  <a:lnTo>
                    <a:pt x="3594100" y="2965450"/>
                  </a:lnTo>
                  <a:lnTo>
                    <a:pt x="3479800" y="2940050"/>
                  </a:lnTo>
                  <a:lnTo>
                    <a:pt x="3486150" y="2825750"/>
                  </a:lnTo>
                  <a:lnTo>
                    <a:pt x="3587750" y="2794000"/>
                  </a:lnTo>
                  <a:lnTo>
                    <a:pt x="3613150" y="2616200"/>
                  </a:lnTo>
                  <a:lnTo>
                    <a:pt x="3492500" y="2673350"/>
                  </a:lnTo>
                  <a:lnTo>
                    <a:pt x="3390900" y="2571750"/>
                  </a:lnTo>
                  <a:lnTo>
                    <a:pt x="3289300" y="2362200"/>
                  </a:lnTo>
                  <a:lnTo>
                    <a:pt x="3175000" y="2330450"/>
                  </a:lnTo>
                  <a:lnTo>
                    <a:pt x="3105150" y="2387600"/>
                  </a:lnTo>
                  <a:lnTo>
                    <a:pt x="3117850" y="2457450"/>
                  </a:lnTo>
                  <a:lnTo>
                    <a:pt x="3067050" y="2552700"/>
                  </a:lnTo>
                  <a:lnTo>
                    <a:pt x="2914650" y="2520950"/>
                  </a:lnTo>
                  <a:lnTo>
                    <a:pt x="2768600" y="2603500"/>
                  </a:lnTo>
                  <a:lnTo>
                    <a:pt x="2692400" y="2520950"/>
                  </a:lnTo>
                  <a:lnTo>
                    <a:pt x="2533650" y="2520950"/>
                  </a:lnTo>
                  <a:lnTo>
                    <a:pt x="2482850" y="2470150"/>
                  </a:lnTo>
                  <a:lnTo>
                    <a:pt x="2387600" y="2425700"/>
                  </a:lnTo>
                  <a:lnTo>
                    <a:pt x="2374900" y="2476500"/>
                  </a:lnTo>
                  <a:lnTo>
                    <a:pt x="2368550" y="2552700"/>
                  </a:lnTo>
                  <a:lnTo>
                    <a:pt x="2279650" y="2552700"/>
                  </a:lnTo>
                  <a:lnTo>
                    <a:pt x="2178050" y="2489200"/>
                  </a:lnTo>
                  <a:lnTo>
                    <a:pt x="2006600" y="2616200"/>
                  </a:lnTo>
                  <a:lnTo>
                    <a:pt x="1885950" y="2482850"/>
                  </a:lnTo>
                  <a:lnTo>
                    <a:pt x="1746250" y="2508250"/>
                  </a:lnTo>
                  <a:lnTo>
                    <a:pt x="1625600" y="2279650"/>
                  </a:lnTo>
                  <a:lnTo>
                    <a:pt x="1581150" y="2349500"/>
                  </a:lnTo>
                  <a:lnTo>
                    <a:pt x="1485900" y="2298700"/>
                  </a:lnTo>
                  <a:lnTo>
                    <a:pt x="1397000" y="2216150"/>
                  </a:lnTo>
                  <a:lnTo>
                    <a:pt x="1111250" y="2317750"/>
                  </a:lnTo>
                  <a:lnTo>
                    <a:pt x="1111250" y="2470150"/>
                  </a:lnTo>
                  <a:lnTo>
                    <a:pt x="927100" y="2476500"/>
                  </a:lnTo>
                  <a:lnTo>
                    <a:pt x="812800" y="2419350"/>
                  </a:lnTo>
                  <a:lnTo>
                    <a:pt x="641350" y="2590800"/>
                  </a:lnTo>
                  <a:lnTo>
                    <a:pt x="711200" y="2743200"/>
                  </a:lnTo>
                  <a:lnTo>
                    <a:pt x="660400" y="2844800"/>
                  </a:lnTo>
                  <a:lnTo>
                    <a:pt x="685800" y="3003550"/>
                  </a:lnTo>
                  <a:lnTo>
                    <a:pt x="438150" y="2895600"/>
                  </a:lnTo>
                  <a:lnTo>
                    <a:pt x="342900" y="2863850"/>
                  </a:lnTo>
                  <a:lnTo>
                    <a:pt x="406400" y="2597150"/>
                  </a:lnTo>
                  <a:lnTo>
                    <a:pt x="241300" y="2482850"/>
                  </a:lnTo>
                  <a:lnTo>
                    <a:pt x="114300" y="2406650"/>
                  </a:lnTo>
                  <a:lnTo>
                    <a:pt x="152400" y="2336800"/>
                  </a:lnTo>
                  <a:lnTo>
                    <a:pt x="107950" y="2197100"/>
                  </a:lnTo>
                  <a:lnTo>
                    <a:pt x="0" y="2165350"/>
                  </a:lnTo>
                  <a:lnTo>
                    <a:pt x="6350" y="1936750"/>
                  </a:lnTo>
                  <a:lnTo>
                    <a:pt x="76200" y="1898650"/>
                  </a:lnTo>
                  <a:lnTo>
                    <a:pt x="19050" y="1854200"/>
                  </a:lnTo>
                  <a:lnTo>
                    <a:pt x="120650" y="1714500"/>
                  </a:lnTo>
                  <a:lnTo>
                    <a:pt x="63500" y="1663700"/>
                  </a:lnTo>
                  <a:lnTo>
                    <a:pt x="76200" y="1574800"/>
                  </a:lnTo>
                  <a:lnTo>
                    <a:pt x="31750" y="1504950"/>
                  </a:lnTo>
                  <a:lnTo>
                    <a:pt x="107950" y="1327150"/>
                  </a:lnTo>
                  <a:lnTo>
                    <a:pt x="25400" y="1206500"/>
                  </a:lnTo>
                  <a:lnTo>
                    <a:pt x="38100" y="1130300"/>
                  </a:lnTo>
                  <a:lnTo>
                    <a:pt x="139700" y="1054100"/>
                  </a:lnTo>
                  <a:lnTo>
                    <a:pt x="298450" y="1136650"/>
                  </a:lnTo>
                  <a:lnTo>
                    <a:pt x="469900" y="1301750"/>
                  </a:lnTo>
                  <a:lnTo>
                    <a:pt x="406400" y="1409700"/>
                  </a:lnTo>
                  <a:lnTo>
                    <a:pt x="215900" y="1390650"/>
                  </a:lnTo>
                  <a:lnTo>
                    <a:pt x="209550" y="1543050"/>
                  </a:lnTo>
                  <a:lnTo>
                    <a:pt x="317500" y="1631950"/>
                  </a:lnTo>
                  <a:lnTo>
                    <a:pt x="292100" y="1466850"/>
                  </a:lnTo>
                  <a:lnTo>
                    <a:pt x="438150" y="1568450"/>
                  </a:lnTo>
                  <a:lnTo>
                    <a:pt x="419100" y="1479550"/>
                  </a:lnTo>
                  <a:lnTo>
                    <a:pt x="495300" y="1358900"/>
                  </a:lnTo>
                  <a:lnTo>
                    <a:pt x="527050" y="1422400"/>
                  </a:lnTo>
                  <a:lnTo>
                    <a:pt x="577850" y="1339850"/>
                  </a:lnTo>
                  <a:lnTo>
                    <a:pt x="539750" y="1308100"/>
                  </a:lnTo>
                  <a:lnTo>
                    <a:pt x="520700" y="1174750"/>
                  </a:lnTo>
                  <a:lnTo>
                    <a:pt x="571500" y="1162050"/>
                  </a:lnTo>
                  <a:lnTo>
                    <a:pt x="628650" y="1206500"/>
                  </a:lnTo>
                  <a:lnTo>
                    <a:pt x="590550" y="1295400"/>
                  </a:lnTo>
                  <a:lnTo>
                    <a:pt x="622300" y="1346200"/>
                  </a:lnTo>
                  <a:lnTo>
                    <a:pt x="679450" y="1333500"/>
                  </a:lnTo>
                  <a:lnTo>
                    <a:pt x="679450" y="1263650"/>
                  </a:lnTo>
                  <a:lnTo>
                    <a:pt x="889000" y="1123950"/>
                  </a:lnTo>
                  <a:lnTo>
                    <a:pt x="895350" y="1206500"/>
                  </a:lnTo>
                  <a:lnTo>
                    <a:pt x="1035050" y="1143000"/>
                  </a:lnTo>
                  <a:lnTo>
                    <a:pt x="1054100" y="1212850"/>
                  </a:lnTo>
                  <a:lnTo>
                    <a:pt x="1123950" y="1130300"/>
                  </a:lnTo>
                  <a:lnTo>
                    <a:pt x="1003300" y="1022350"/>
                  </a:lnTo>
                  <a:lnTo>
                    <a:pt x="1079500" y="971550"/>
                  </a:lnTo>
                  <a:lnTo>
                    <a:pt x="1143000" y="1073150"/>
                  </a:lnTo>
                  <a:lnTo>
                    <a:pt x="1238250" y="1085850"/>
                  </a:lnTo>
                  <a:lnTo>
                    <a:pt x="1384300" y="1206500"/>
                  </a:lnTo>
                  <a:lnTo>
                    <a:pt x="1333500" y="1073150"/>
                  </a:lnTo>
                  <a:lnTo>
                    <a:pt x="1301750" y="971550"/>
                  </a:lnTo>
                  <a:lnTo>
                    <a:pt x="1346200" y="857250"/>
                  </a:lnTo>
                  <a:lnTo>
                    <a:pt x="1397000" y="679450"/>
                  </a:lnTo>
                  <a:lnTo>
                    <a:pt x="1504950" y="685800"/>
                  </a:lnTo>
                  <a:lnTo>
                    <a:pt x="1479550" y="895350"/>
                  </a:lnTo>
                  <a:lnTo>
                    <a:pt x="1511300" y="1244600"/>
                  </a:lnTo>
                  <a:lnTo>
                    <a:pt x="1447800" y="1377950"/>
                  </a:lnTo>
                  <a:lnTo>
                    <a:pt x="1498600" y="1397000"/>
                  </a:lnTo>
                  <a:lnTo>
                    <a:pt x="1587500" y="1193800"/>
                  </a:lnTo>
                  <a:lnTo>
                    <a:pt x="1536700" y="984250"/>
                  </a:lnTo>
                  <a:lnTo>
                    <a:pt x="1517650" y="844550"/>
                  </a:lnTo>
                  <a:lnTo>
                    <a:pt x="1600200" y="768350"/>
                  </a:lnTo>
                  <a:lnTo>
                    <a:pt x="1676400" y="920750"/>
                  </a:lnTo>
                  <a:lnTo>
                    <a:pt x="1638300" y="742950"/>
                  </a:lnTo>
                  <a:lnTo>
                    <a:pt x="1701800" y="717550"/>
                  </a:lnTo>
                  <a:lnTo>
                    <a:pt x="1822450" y="857250"/>
                  </a:lnTo>
                  <a:lnTo>
                    <a:pt x="1860550" y="819150"/>
                  </a:lnTo>
                  <a:lnTo>
                    <a:pt x="1797050" y="768350"/>
                  </a:lnTo>
                  <a:lnTo>
                    <a:pt x="1765300" y="641350"/>
                  </a:lnTo>
                  <a:lnTo>
                    <a:pt x="2000250" y="571500"/>
                  </a:lnTo>
                  <a:lnTo>
                    <a:pt x="1949450" y="476250"/>
                  </a:lnTo>
                  <a:lnTo>
                    <a:pt x="2076450" y="355600"/>
                  </a:lnTo>
                  <a:lnTo>
                    <a:pt x="2305050" y="228600"/>
                  </a:lnTo>
                  <a:lnTo>
                    <a:pt x="2387600" y="266700"/>
                  </a:lnTo>
                  <a:lnTo>
                    <a:pt x="2489200" y="177800"/>
                  </a:lnTo>
                  <a:lnTo>
                    <a:pt x="2425700" y="120650"/>
                  </a:lnTo>
                  <a:lnTo>
                    <a:pt x="2533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9" name="フリーフォーム 28">
              <a:extLst>
                <a:ext uri="{FF2B5EF4-FFF2-40B4-BE49-F238E27FC236}">
                  <a16:creationId xmlns:a16="http://schemas.microsoft.com/office/drawing/2014/main" id="{2C0F739D-EB42-4932-ABEA-5480ED3FF03F}"/>
                </a:ext>
              </a:extLst>
            </p:cNvPr>
            <p:cNvSpPr/>
            <p:nvPr/>
          </p:nvSpPr>
          <p:spPr bwMode="auto">
            <a:xfrm>
              <a:off x="4164248" y="3106653"/>
              <a:ext cx="805285" cy="416607"/>
            </a:xfrm>
            <a:custGeom>
              <a:avLst/>
              <a:gdLst>
                <a:gd name="connsiteX0" fmla="*/ 0 w 1098550"/>
                <a:gd name="connsiteY0" fmla="*/ 190500 h 568325"/>
                <a:gd name="connsiteX1" fmla="*/ 171450 w 1098550"/>
                <a:gd name="connsiteY1" fmla="*/ 60325 h 568325"/>
                <a:gd name="connsiteX2" fmla="*/ 250825 w 1098550"/>
                <a:gd name="connsiteY2" fmla="*/ 120650 h 568325"/>
                <a:gd name="connsiteX3" fmla="*/ 346075 w 1098550"/>
                <a:gd name="connsiteY3" fmla="*/ 127000 h 568325"/>
                <a:gd name="connsiteX4" fmla="*/ 361950 w 1098550"/>
                <a:gd name="connsiteY4" fmla="*/ 44450 h 568325"/>
                <a:gd name="connsiteX5" fmla="*/ 377825 w 1098550"/>
                <a:gd name="connsiteY5" fmla="*/ 0 h 568325"/>
                <a:gd name="connsiteX6" fmla="*/ 473075 w 1098550"/>
                <a:gd name="connsiteY6" fmla="*/ 47625 h 568325"/>
                <a:gd name="connsiteX7" fmla="*/ 527050 w 1098550"/>
                <a:gd name="connsiteY7" fmla="*/ 92075 h 568325"/>
                <a:gd name="connsiteX8" fmla="*/ 688975 w 1098550"/>
                <a:gd name="connsiteY8" fmla="*/ 101600 h 568325"/>
                <a:gd name="connsiteX9" fmla="*/ 752475 w 1098550"/>
                <a:gd name="connsiteY9" fmla="*/ 171450 h 568325"/>
                <a:gd name="connsiteX10" fmla="*/ 908050 w 1098550"/>
                <a:gd name="connsiteY10" fmla="*/ 95250 h 568325"/>
                <a:gd name="connsiteX11" fmla="*/ 984250 w 1098550"/>
                <a:gd name="connsiteY11" fmla="*/ 114300 h 568325"/>
                <a:gd name="connsiteX12" fmla="*/ 949325 w 1098550"/>
                <a:gd name="connsiteY12" fmla="*/ 241300 h 568325"/>
                <a:gd name="connsiteX13" fmla="*/ 993775 w 1098550"/>
                <a:gd name="connsiteY13" fmla="*/ 244475 h 568325"/>
                <a:gd name="connsiteX14" fmla="*/ 1031875 w 1098550"/>
                <a:gd name="connsiteY14" fmla="*/ 215900 h 568325"/>
                <a:gd name="connsiteX15" fmla="*/ 1098550 w 1098550"/>
                <a:gd name="connsiteY15" fmla="*/ 298450 h 568325"/>
                <a:gd name="connsiteX16" fmla="*/ 1012825 w 1098550"/>
                <a:gd name="connsiteY16" fmla="*/ 301625 h 568325"/>
                <a:gd name="connsiteX17" fmla="*/ 889000 w 1098550"/>
                <a:gd name="connsiteY17" fmla="*/ 400050 h 568325"/>
                <a:gd name="connsiteX18" fmla="*/ 819150 w 1098550"/>
                <a:gd name="connsiteY18" fmla="*/ 381000 h 568325"/>
                <a:gd name="connsiteX19" fmla="*/ 800100 w 1098550"/>
                <a:gd name="connsiteY19" fmla="*/ 419100 h 568325"/>
                <a:gd name="connsiteX20" fmla="*/ 838200 w 1098550"/>
                <a:gd name="connsiteY20" fmla="*/ 444500 h 568325"/>
                <a:gd name="connsiteX21" fmla="*/ 755650 w 1098550"/>
                <a:gd name="connsiteY21" fmla="*/ 523875 h 568325"/>
                <a:gd name="connsiteX22" fmla="*/ 692150 w 1098550"/>
                <a:gd name="connsiteY22" fmla="*/ 514350 h 568325"/>
                <a:gd name="connsiteX23" fmla="*/ 565150 w 1098550"/>
                <a:gd name="connsiteY23" fmla="*/ 568325 h 568325"/>
                <a:gd name="connsiteX24" fmla="*/ 434975 w 1098550"/>
                <a:gd name="connsiteY24" fmla="*/ 485775 h 568325"/>
                <a:gd name="connsiteX25" fmla="*/ 304800 w 1098550"/>
                <a:gd name="connsiteY25" fmla="*/ 517525 h 568325"/>
                <a:gd name="connsiteX26" fmla="*/ 263525 w 1098550"/>
                <a:gd name="connsiteY26" fmla="*/ 409575 h 568325"/>
                <a:gd name="connsiteX27" fmla="*/ 117475 w 1098550"/>
                <a:gd name="connsiteY27" fmla="*/ 377825 h 568325"/>
                <a:gd name="connsiteX28" fmla="*/ 117475 w 1098550"/>
                <a:gd name="connsiteY28" fmla="*/ 282575 h 568325"/>
                <a:gd name="connsiteX29" fmla="*/ 0 w 1098550"/>
                <a:gd name="connsiteY29" fmla="*/ 190500 h 56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98550" h="568325">
                  <a:moveTo>
                    <a:pt x="0" y="190500"/>
                  </a:moveTo>
                  <a:lnTo>
                    <a:pt x="171450" y="60325"/>
                  </a:lnTo>
                  <a:lnTo>
                    <a:pt x="250825" y="120650"/>
                  </a:lnTo>
                  <a:lnTo>
                    <a:pt x="346075" y="127000"/>
                  </a:lnTo>
                  <a:lnTo>
                    <a:pt x="361950" y="44450"/>
                  </a:lnTo>
                  <a:lnTo>
                    <a:pt x="377825" y="0"/>
                  </a:lnTo>
                  <a:lnTo>
                    <a:pt x="473075" y="47625"/>
                  </a:lnTo>
                  <a:lnTo>
                    <a:pt x="527050" y="92075"/>
                  </a:lnTo>
                  <a:lnTo>
                    <a:pt x="688975" y="101600"/>
                  </a:lnTo>
                  <a:lnTo>
                    <a:pt x="752475" y="171450"/>
                  </a:lnTo>
                  <a:lnTo>
                    <a:pt x="908050" y="95250"/>
                  </a:lnTo>
                  <a:lnTo>
                    <a:pt x="984250" y="114300"/>
                  </a:lnTo>
                  <a:lnTo>
                    <a:pt x="949325" y="241300"/>
                  </a:lnTo>
                  <a:lnTo>
                    <a:pt x="993775" y="244475"/>
                  </a:lnTo>
                  <a:lnTo>
                    <a:pt x="1031875" y="215900"/>
                  </a:lnTo>
                  <a:lnTo>
                    <a:pt x="1098550" y="298450"/>
                  </a:lnTo>
                  <a:lnTo>
                    <a:pt x="1012825" y="301625"/>
                  </a:lnTo>
                  <a:lnTo>
                    <a:pt x="889000" y="400050"/>
                  </a:lnTo>
                  <a:lnTo>
                    <a:pt x="819150" y="381000"/>
                  </a:lnTo>
                  <a:lnTo>
                    <a:pt x="800100" y="419100"/>
                  </a:lnTo>
                  <a:lnTo>
                    <a:pt x="838200" y="444500"/>
                  </a:lnTo>
                  <a:lnTo>
                    <a:pt x="755650" y="523875"/>
                  </a:lnTo>
                  <a:lnTo>
                    <a:pt x="692150" y="514350"/>
                  </a:lnTo>
                  <a:lnTo>
                    <a:pt x="565150" y="568325"/>
                  </a:lnTo>
                  <a:lnTo>
                    <a:pt x="434975" y="485775"/>
                  </a:lnTo>
                  <a:lnTo>
                    <a:pt x="304800" y="517525"/>
                  </a:lnTo>
                  <a:lnTo>
                    <a:pt x="263525" y="409575"/>
                  </a:lnTo>
                  <a:lnTo>
                    <a:pt x="117475" y="377825"/>
                  </a:lnTo>
                  <a:lnTo>
                    <a:pt x="117475" y="282575"/>
                  </a:lnTo>
                  <a:lnTo>
                    <a:pt x="0" y="190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0" name="フリーフォーム 29">
              <a:extLst>
                <a:ext uri="{FF2B5EF4-FFF2-40B4-BE49-F238E27FC236}">
                  <a16:creationId xmlns:a16="http://schemas.microsoft.com/office/drawing/2014/main" id="{C2E03869-8A05-498B-BF5D-572BD38D8089}"/>
                </a:ext>
              </a:extLst>
            </p:cNvPr>
            <p:cNvSpPr/>
            <p:nvPr/>
          </p:nvSpPr>
          <p:spPr bwMode="auto">
            <a:xfrm>
              <a:off x="2509458" y="2080264"/>
              <a:ext cx="269979" cy="640038"/>
            </a:xfrm>
            <a:custGeom>
              <a:avLst/>
              <a:gdLst>
                <a:gd name="connsiteX0" fmla="*/ 282575 w 368300"/>
                <a:gd name="connsiteY0" fmla="*/ 92075 h 873125"/>
                <a:gd name="connsiteX1" fmla="*/ 260350 w 368300"/>
                <a:gd name="connsiteY1" fmla="*/ 184150 h 873125"/>
                <a:gd name="connsiteX2" fmla="*/ 352425 w 368300"/>
                <a:gd name="connsiteY2" fmla="*/ 301625 h 873125"/>
                <a:gd name="connsiteX3" fmla="*/ 276225 w 368300"/>
                <a:gd name="connsiteY3" fmla="*/ 482600 h 873125"/>
                <a:gd name="connsiteX4" fmla="*/ 311150 w 368300"/>
                <a:gd name="connsiteY4" fmla="*/ 536575 h 873125"/>
                <a:gd name="connsiteX5" fmla="*/ 311150 w 368300"/>
                <a:gd name="connsiteY5" fmla="*/ 628650 h 873125"/>
                <a:gd name="connsiteX6" fmla="*/ 368300 w 368300"/>
                <a:gd name="connsiteY6" fmla="*/ 698500 h 873125"/>
                <a:gd name="connsiteX7" fmla="*/ 266700 w 368300"/>
                <a:gd name="connsiteY7" fmla="*/ 822325 h 873125"/>
                <a:gd name="connsiteX8" fmla="*/ 82550 w 368300"/>
                <a:gd name="connsiteY8" fmla="*/ 873125 h 873125"/>
                <a:gd name="connsiteX9" fmla="*/ 9525 w 368300"/>
                <a:gd name="connsiteY9" fmla="*/ 828675 h 873125"/>
                <a:gd name="connsiteX10" fmla="*/ 0 w 368300"/>
                <a:gd name="connsiteY10" fmla="*/ 631825 h 873125"/>
                <a:gd name="connsiteX11" fmla="*/ 107950 w 368300"/>
                <a:gd name="connsiteY11" fmla="*/ 517525 h 873125"/>
                <a:gd name="connsiteX12" fmla="*/ 158750 w 368300"/>
                <a:gd name="connsiteY12" fmla="*/ 466725 h 873125"/>
                <a:gd name="connsiteX13" fmla="*/ 104775 w 368300"/>
                <a:gd name="connsiteY13" fmla="*/ 412750 h 873125"/>
                <a:gd name="connsiteX14" fmla="*/ 98425 w 368300"/>
                <a:gd name="connsiteY14" fmla="*/ 212725 h 873125"/>
                <a:gd name="connsiteX15" fmla="*/ 6350 w 368300"/>
                <a:gd name="connsiteY15" fmla="*/ 88900 h 873125"/>
                <a:gd name="connsiteX16" fmla="*/ 149225 w 368300"/>
                <a:gd name="connsiteY16" fmla="*/ 133350 h 873125"/>
                <a:gd name="connsiteX17" fmla="*/ 184150 w 368300"/>
                <a:gd name="connsiteY17" fmla="*/ 15875 h 873125"/>
                <a:gd name="connsiteX18" fmla="*/ 250825 w 368300"/>
                <a:gd name="connsiteY18" fmla="*/ 0 h 873125"/>
                <a:gd name="connsiteX19" fmla="*/ 282575 w 368300"/>
                <a:gd name="connsiteY19" fmla="*/ 92075 h 87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68300" h="873125">
                  <a:moveTo>
                    <a:pt x="282575" y="92075"/>
                  </a:moveTo>
                  <a:lnTo>
                    <a:pt x="260350" y="184150"/>
                  </a:lnTo>
                  <a:lnTo>
                    <a:pt x="352425" y="301625"/>
                  </a:lnTo>
                  <a:lnTo>
                    <a:pt x="276225" y="482600"/>
                  </a:lnTo>
                  <a:lnTo>
                    <a:pt x="311150" y="536575"/>
                  </a:lnTo>
                  <a:lnTo>
                    <a:pt x="311150" y="628650"/>
                  </a:lnTo>
                  <a:lnTo>
                    <a:pt x="368300" y="698500"/>
                  </a:lnTo>
                  <a:lnTo>
                    <a:pt x="266700" y="822325"/>
                  </a:lnTo>
                  <a:lnTo>
                    <a:pt x="82550" y="873125"/>
                  </a:lnTo>
                  <a:lnTo>
                    <a:pt x="9525" y="828675"/>
                  </a:lnTo>
                  <a:lnTo>
                    <a:pt x="0" y="631825"/>
                  </a:lnTo>
                  <a:lnTo>
                    <a:pt x="107950" y="517525"/>
                  </a:lnTo>
                  <a:lnTo>
                    <a:pt x="158750" y="466725"/>
                  </a:lnTo>
                  <a:lnTo>
                    <a:pt x="104775" y="412750"/>
                  </a:lnTo>
                  <a:lnTo>
                    <a:pt x="98425" y="212725"/>
                  </a:lnTo>
                  <a:lnTo>
                    <a:pt x="6350" y="88900"/>
                  </a:lnTo>
                  <a:lnTo>
                    <a:pt x="149225" y="133350"/>
                  </a:lnTo>
                  <a:lnTo>
                    <a:pt x="184150" y="15875"/>
                  </a:lnTo>
                  <a:lnTo>
                    <a:pt x="250825" y="0"/>
                  </a:lnTo>
                  <a:lnTo>
                    <a:pt x="2825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1" name="フリーフォーム 30">
              <a:extLst>
                <a:ext uri="{FF2B5EF4-FFF2-40B4-BE49-F238E27FC236}">
                  <a16:creationId xmlns:a16="http://schemas.microsoft.com/office/drawing/2014/main" id="{14D7AC4D-7884-47F1-8C99-0DB668BA431E}"/>
                </a:ext>
              </a:extLst>
            </p:cNvPr>
            <p:cNvSpPr/>
            <p:nvPr/>
          </p:nvSpPr>
          <p:spPr bwMode="auto">
            <a:xfrm>
              <a:off x="2267407" y="2145432"/>
              <a:ext cx="318855" cy="791320"/>
            </a:xfrm>
            <a:custGeom>
              <a:avLst/>
              <a:gdLst>
                <a:gd name="connsiteX0" fmla="*/ 333375 w 434975"/>
                <a:gd name="connsiteY0" fmla="*/ 0 h 1079500"/>
                <a:gd name="connsiteX1" fmla="*/ 301625 w 434975"/>
                <a:gd name="connsiteY1" fmla="*/ 79375 h 1079500"/>
                <a:gd name="connsiteX2" fmla="*/ 257175 w 434975"/>
                <a:gd name="connsiteY2" fmla="*/ 79375 h 1079500"/>
                <a:gd name="connsiteX3" fmla="*/ 171450 w 434975"/>
                <a:gd name="connsiteY3" fmla="*/ 168275 h 1079500"/>
                <a:gd name="connsiteX4" fmla="*/ 136525 w 434975"/>
                <a:gd name="connsiteY4" fmla="*/ 295275 h 1079500"/>
                <a:gd name="connsiteX5" fmla="*/ 88900 w 434975"/>
                <a:gd name="connsiteY5" fmla="*/ 441325 h 1079500"/>
                <a:gd name="connsiteX6" fmla="*/ 41275 w 434975"/>
                <a:gd name="connsiteY6" fmla="*/ 485775 h 1079500"/>
                <a:gd name="connsiteX7" fmla="*/ 57150 w 434975"/>
                <a:gd name="connsiteY7" fmla="*/ 679450 h 1079500"/>
                <a:gd name="connsiteX8" fmla="*/ 92075 w 434975"/>
                <a:gd name="connsiteY8" fmla="*/ 723900 h 1079500"/>
                <a:gd name="connsiteX9" fmla="*/ 0 w 434975"/>
                <a:gd name="connsiteY9" fmla="*/ 854075 h 1079500"/>
                <a:gd name="connsiteX10" fmla="*/ 60325 w 434975"/>
                <a:gd name="connsiteY10" fmla="*/ 1009650 h 1079500"/>
                <a:gd name="connsiteX11" fmla="*/ 19050 w 434975"/>
                <a:gd name="connsiteY11" fmla="*/ 1079500 h 1079500"/>
                <a:gd name="connsiteX12" fmla="*/ 193675 w 434975"/>
                <a:gd name="connsiteY12" fmla="*/ 1031875 h 1079500"/>
                <a:gd name="connsiteX13" fmla="*/ 206375 w 434975"/>
                <a:gd name="connsiteY13" fmla="*/ 882650 h 1079500"/>
                <a:gd name="connsiteX14" fmla="*/ 269875 w 434975"/>
                <a:gd name="connsiteY14" fmla="*/ 800100 h 1079500"/>
                <a:gd name="connsiteX15" fmla="*/ 209550 w 434975"/>
                <a:gd name="connsiteY15" fmla="*/ 698500 h 1079500"/>
                <a:gd name="connsiteX16" fmla="*/ 247650 w 434975"/>
                <a:gd name="connsiteY16" fmla="*/ 539750 h 1079500"/>
                <a:gd name="connsiteX17" fmla="*/ 339725 w 434975"/>
                <a:gd name="connsiteY17" fmla="*/ 463550 h 1079500"/>
                <a:gd name="connsiteX18" fmla="*/ 327025 w 434975"/>
                <a:gd name="connsiteY18" fmla="*/ 358775 h 1079500"/>
                <a:gd name="connsiteX19" fmla="*/ 428625 w 434975"/>
                <a:gd name="connsiteY19" fmla="*/ 317500 h 1079500"/>
                <a:gd name="connsiteX20" fmla="*/ 434975 w 434975"/>
                <a:gd name="connsiteY20" fmla="*/ 120650 h 1079500"/>
                <a:gd name="connsiteX21" fmla="*/ 333375 w 434975"/>
                <a:gd name="connsiteY21" fmla="*/ 0 h 107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34975" h="1079500">
                  <a:moveTo>
                    <a:pt x="333375" y="0"/>
                  </a:moveTo>
                  <a:lnTo>
                    <a:pt x="301625" y="79375"/>
                  </a:lnTo>
                  <a:lnTo>
                    <a:pt x="257175" y="79375"/>
                  </a:lnTo>
                  <a:lnTo>
                    <a:pt x="171450" y="168275"/>
                  </a:lnTo>
                  <a:lnTo>
                    <a:pt x="136525" y="295275"/>
                  </a:lnTo>
                  <a:lnTo>
                    <a:pt x="88900" y="441325"/>
                  </a:lnTo>
                  <a:lnTo>
                    <a:pt x="41275" y="485775"/>
                  </a:lnTo>
                  <a:lnTo>
                    <a:pt x="57150" y="679450"/>
                  </a:lnTo>
                  <a:lnTo>
                    <a:pt x="92075" y="723900"/>
                  </a:lnTo>
                  <a:lnTo>
                    <a:pt x="0" y="854075"/>
                  </a:lnTo>
                  <a:lnTo>
                    <a:pt x="60325" y="1009650"/>
                  </a:lnTo>
                  <a:lnTo>
                    <a:pt x="19050" y="1079500"/>
                  </a:lnTo>
                  <a:lnTo>
                    <a:pt x="193675" y="1031875"/>
                  </a:lnTo>
                  <a:lnTo>
                    <a:pt x="206375" y="882650"/>
                  </a:lnTo>
                  <a:lnTo>
                    <a:pt x="269875" y="800100"/>
                  </a:lnTo>
                  <a:lnTo>
                    <a:pt x="209550" y="698500"/>
                  </a:lnTo>
                  <a:lnTo>
                    <a:pt x="247650" y="539750"/>
                  </a:lnTo>
                  <a:lnTo>
                    <a:pt x="339725" y="463550"/>
                  </a:lnTo>
                  <a:lnTo>
                    <a:pt x="327025" y="358775"/>
                  </a:lnTo>
                  <a:lnTo>
                    <a:pt x="428625" y="317500"/>
                  </a:lnTo>
                  <a:lnTo>
                    <a:pt x="434975" y="120650"/>
                  </a:lnTo>
                  <a:lnTo>
                    <a:pt x="3333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2" name="フリーフォーム 1023">
              <a:extLst>
                <a:ext uri="{FF2B5EF4-FFF2-40B4-BE49-F238E27FC236}">
                  <a16:creationId xmlns:a16="http://schemas.microsoft.com/office/drawing/2014/main" id="{05EAA26E-AB21-4F38-9C35-06AB77550F76}"/>
                </a:ext>
              </a:extLst>
            </p:cNvPr>
            <p:cNvSpPr/>
            <p:nvPr/>
          </p:nvSpPr>
          <p:spPr bwMode="auto">
            <a:xfrm>
              <a:off x="2102161" y="1989495"/>
              <a:ext cx="665640" cy="840196"/>
            </a:xfrm>
            <a:custGeom>
              <a:avLst/>
              <a:gdLst>
                <a:gd name="connsiteX0" fmla="*/ 225425 w 908050"/>
                <a:gd name="connsiteY0" fmla="*/ 1054100 h 1146175"/>
                <a:gd name="connsiteX1" fmla="*/ 320675 w 908050"/>
                <a:gd name="connsiteY1" fmla="*/ 946150 h 1146175"/>
                <a:gd name="connsiteX2" fmla="*/ 273050 w 908050"/>
                <a:gd name="connsiteY2" fmla="*/ 895350 h 1146175"/>
                <a:gd name="connsiteX3" fmla="*/ 266700 w 908050"/>
                <a:gd name="connsiteY3" fmla="*/ 692150 h 1146175"/>
                <a:gd name="connsiteX4" fmla="*/ 320675 w 908050"/>
                <a:gd name="connsiteY4" fmla="*/ 657225 h 1146175"/>
                <a:gd name="connsiteX5" fmla="*/ 396875 w 908050"/>
                <a:gd name="connsiteY5" fmla="*/ 371475 h 1146175"/>
                <a:gd name="connsiteX6" fmla="*/ 485775 w 908050"/>
                <a:gd name="connsiteY6" fmla="*/ 295275 h 1146175"/>
                <a:gd name="connsiteX7" fmla="*/ 530225 w 908050"/>
                <a:gd name="connsiteY7" fmla="*/ 288925 h 1146175"/>
                <a:gd name="connsiteX8" fmla="*/ 565150 w 908050"/>
                <a:gd name="connsiteY8" fmla="*/ 212725 h 1146175"/>
                <a:gd name="connsiteX9" fmla="*/ 692150 w 908050"/>
                <a:gd name="connsiteY9" fmla="*/ 254000 h 1146175"/>
                <a:gd name="connsiteX10" fmla="*/ 749300 w 908050"/>
                <a:gd name="connsiteY10" fmla="*/ 142875 h 1146175"/>
                <a:gd name="connsiteX11" fmla="*/ 803275 w 908050"/>
                <a:gd name="connsiteY11" fmla="*/ 123825 h 1146175"/>
                <a:gd name="connsiteX12" fmla="*/ 847725 w 908050"/>
                <a:gd name="connsiteY12" fmla="*/ 225425 h 1146175"/>
                <a:gd name="connsiteX13" fmla="*/ 908050 w 908050"/>
                <a:gd name="connsiteY13" fmla="*/ 161925 h 1146175"/>
                <a:gd name="connsiteX14" fmla="*/ 860425 w 908050"/>
                <a:gd name="connsiteY14" fmla="*/ 133350 h 1146175"/>
                <a:gd name="connsiteX15" fmla="*/ 898525 w 908050"/>
                <a:gd name="connsiteY15" fmla="*/ 82550 h 1146175"/>
                <a:gd name="connsiteX16" fmla="*/ 793750 w 908050"/>
                <a:gd name="connsiteY16" fmla="*/ 3175 h 1146175"/>
                <a:gd name="connsiteX17" fmla="*/ 676275 w 908050"/>
                <a:gd name="connsiteY17" fmla="*/ 0 h 1146175"/>
                <a:gd name="connsiteX18" fmla="*/ 615950 w 908050"/>
                <a:gd name="connsiteY18" fmla="*/ 107950 h 1146175"/>
                <a:gd name="connsiteX19" fmla="*/ 495300 w 908050"/>
                <a:gd name="connsiteY19" fmla="*/ 107950 h 1146175"/>
                <a:gd name="connsiteX20" fmla="*/ 400050 w 908050"/>
                <a:gd name="connsiteY20" fmla="*/ 187325 h 1146175"/>
                <a:gd name="connsiteX21" fmla="*/ 288925 w 908050"/>
                <a:gd name="connsiteY21" fmla="*/ 346075 h 1146175"/>
                <a:gd name="connsiteX22" fmla="*/ 415925 w 908050"/>
                <a:gd name="connsiteY22" fmla="*/ 298450 h 1146175"/>
                <a:gd name="connsiteX23" fmla="*/ 317500 w 908050"/>
                <a:gd name="connsiteY23" fmla="*/ 434975 h 1146175"/>
                <a:gd name="connsiteX24" fmla="*/ 222250 w 908050"/>
                <a:gd name="connsiteY24" fmla="*/ 565150 h 1146175"/>
                <a:gd name="connsiteX25" fmla="*/ 206375 w 908050"/>
                <a:gd name="connsiteY25" fmla="*/ 695325 h 1146175"/>
                <a:gd name="connsiteX26" fmla="*/ 73025 w 908050"/>
                <a:gd name="connsiteY26" fmla="*/ 812800 h 1146175"/>
                <a:gd name="connsiteX27" fmla="*/ 0 w 908050"/>
                <a:gd name="connsiteY27" fmla="*/ 911225 h 1146175"/>
                <a:gd name="connsiteX28" fmla="*/ 38100 w 908050"/>
                <a:gd name="connsiteY28" fmla="*/ 1006475 h 1146175"/>
                <a:gd name="connsiteX29" fmla="*/ 31750 w 908050"/>
                <a:gd name="connsiteY29" fmla="*/ 1085850 h 1146175"/>
                <a:gd name="connsiteX30" fmla="*/ 92075 w 908050"/>
                <a:gd name="connsiteY30" fmla="*/ 1146175 h 1146175"/>
                <a:gd name="connsiteX31" fmla="*/ 225425 w 908050"/>
                <a:gd name="connsiteY31" fmla="*/ 1054100 h 1146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08050" h="1146175">
                  <a:moveTo>
                    <a:pt x="225425" y="1054100"/>
                  </a:moveTo>
                  <a:lnTo>
                    <a:pt x="320675" y="946150"/>
                  </a:lnTo>
                  <a:lnTo>
                    <a:pt x="273050" y="895350"/>
                  </a:lnTo>
                  <a:lnTo>
                    <a:pt x="266700" y="692150"/>
                  </a:lnTo>
                  <a:lnTo>
                    <a:pt x="320675" y="657225"/>
                  </a:lnTo>
                  <a:lnTo>
                    <a:pt x="396875" y="371475"/>
                  </a:lnTo>
                  <a:lnTo>
                    <a:pt x="485775" y="295275"/>
                  </a:lnTo>
                  <a:lnTo>
                    <a:pt x="530225" y="288925"/>
                  </a:lnTo>
                  <a:lnTo>
                    <a:pt x="565150" y="212725"/>
                  </a:lnTo>
                  <a:lnTo>
                    <a:pt x="692150" y="254000"/>
                  </a:lnTo>
                  <a:lnTo>
                    <a:pt x="749300" y="142875"/>
                  </a:lnTo>
                  <a:lnTo>
                    <a:pt x="803275" y="123825"/>
                  </a:lnTo>
                  <a:lnTo>
                    <a:pt x="847725" y="225425"/>
                  </a:lnTo>
                  <a:lnTo>
                    <a:pt x="908050" y="161925"/>
                  </a:lnTo>
                  <a:lnTo>
                    <a:pt x="860425" y="133350"/>
                  </a:lnTo>
                  <a:lnTo>
                    <a:pt x="898525" y="82550"/>
                  </a:lnTo>
                  <a:lnTo>
                    <a:pt x="793750" y="3175"/>
                  </a:lnTo>
                  <a:lnTo>
                    <a:pt x="676275" y="0"/>
                  </a:lnTo>
                  <a:lnTo>
                    <a:pt x="615950" y="107950"/>
                  </a:lnTo>
                  <a:lnTo>
                    <a:pt x="495300" y="107950"/>
                  </a:lnTo>
                  <a:lnTo>
                    <a:pt x="400050" y="187325"/>
                  </a:lnTo>
                  <a:lnTo>
                    <a:pt x="288925" y="346075"/>
                  </a:lnTo>
                  <a:lnTo>
                    <a:pt x="415925" y="298450"/>
                  </a:lnTo>
                  <a:lnTo>
                    <a:pt x="317500" y="434975"/>
                  </a:lnTo>
                  <a:lnTo>
                    <a:pt x="222250" y="565150"/>
                  </a:lnTo>
                  <a:lnTo>
                    <a:pt x="206375" y="695325"/>
                  </a:lnTo>
                  <a:lnTo>
                    <a:pt x="73025" y="812800"/>
                  </a:lnTo>
                  <a:lnTo>
                    <a:pt x="0" y="911225"/>
                  </a:lnTo>
                  <a:lnTo>
                    <a:pt x="38100" y="1006475"/>
                  </a:lnTo>
                  <a:lnTo>
                    <a:pt x="31750" y="1085850"/>
                  </a:lnTo>
                  <a:lnTo>
                    <a:pt x="92075" y="1146175"/>
                  </a:lnTo>
                  <a:lnTo>
                    <a:pt x="225425" y="1054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3" name="フリーフォーム 1024">
              <a:extLst>
                <a:ext uri="{FF2B5EF4-FFF2-40B4-BE49-F238E27FC236}">
                  <a16:creationId xmlns:a16="http://schemas.microsoft.com/office/drawing/2014/main" id="{1701A254-2993-40E8-B3DE-E410073D197D}"/>
                </a:ext>
              </a:extLst>
            </p:cNvPr>
            <p:cNvSpPr/>
            <p:nvPr/>
          </p:nvSpPr>
          <p:spPr bwMode="auto">
            <a:xfrm>
              <a:off x="1799597" y="2955371"/>
              <a:ext cx="53530" cy="67495"/>
            </a:xfrm>
            <a:custGeom>
              <a:avLst/>
              <a:gdLst>
                <a:gd name="connsiteX0" fmla="*/ 0 w 73025"/>
                <a:gd name="connsiteY0" fmla="*/ 63500 h 92075"/>
                <a:gd name="connsiteX1" fmla="*/ 3175 w 73025"/>
                <a:gd name="connsiteY1" fmla="*/ 0 h 92075"/>
                <a:gd name="connsiteX2" fmla="*/ 47625 w 73025"/>
                <a:gd name="connsiteY2" fmla="*/ 6350 h 92075"/>
                <a:gd name="connsiteX3" fmla="*/ 73025 w 73025"/>
                <a:gd name="connsiteY3" fmla="*/ 47625 h 92075"/>
                <a:gd name="connsiteX4" fmla="*/ 60325 w 73025"/>
                <a:gd name="connsiteY4" fmla="*/ 92075 h 92075"/>
                <a:gd name="connsiteX5" fmla="*/ 0 w 73025"/>
                <a:gd name="connsiteY5" fmla="*/ 63500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025" h="92075">
                  <a:moveTo>
                    <a:pt x="0" y="63500"/>
                  </a:moveTo>
                  <a:lnTo>
                    <a:pt x="3175" y="0"/>
                  </a:lnTo>
                  <a:lnTo>
                    <a:pt x="47625" y="6350"/>
                  </a:lnTo>
                  <a:lnTo>
                    <a:pt x="73025" y="47625"/>
                  </a:lnTo>
                  <a:lnTo>
                    <a:pt x="60325" y="92075"/>
                  </a:lnTo>
                  <a:lnTo>
                    <a:pt x="0" y="63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4" name="フリーフォーム 1026">
              <a:extLst>
                <a:ext uri="{FF2B5EF4-FFF2-40B4-BE49-F238E27FC236}">
                  <a16:creationId xmlns:a16="http://schemas.microsoft.com/office/drawing/2014/main" id="{7F4879B1-E49C-488B-B610-35C7EC493001}"/>
                </a:ext>
              </a:extLst>
            </p:cNvPr>
            <p:cNvSpPr/>
            <p:nvPr/>
          </p:nvSpPr>
          <p:spPr bwMode="auto">
            <a:xfrm>
              <a:off x="1732102" y="2997265"/>
              <a:ext cx="118698" cy="146627"/>
            </a:xfrm>
            <a:custGeom>
              <a:avLst/>
              <a:gdLst>
                <a:gd name="connsiteX0" fmla="*/ 85725 w 161925"/>
                <a:gd name="connsiteY0" fmla="*/ 0 h 200025"/>
                <a:gd name="connsiteX1" fmla="*/ 152400 w 161925"/>
                <a:gd name="connsiteY1" fmla="*/ 41275 h 200025"/>
                <a:gd name="connsiteX2" fmla="*/ 161925 w 161925"/>
                <a:gd name="connsiteY2" fmla="*/ 101600 h 200025"/>
                <a:gd name="connsiteX3" fmla="*/ 146050 w 161925"/>
                <a:gd name="connsiteY3" fmla="*/ 146050 h 200025"/>
                <a:gd name="connsiteX4" fmla="*/ 44450 w 161925"/>
                <a:gd name="connsiteY4" fmla="*/ 200025 h 200025"/>
                <a:gd name="connsiteX5" fmla="*/ 9525 w 161925"/>
                <a:gd name="connsiteY5" fmla="*/ 161925 h 200025"/>
                <a:gd name="connsiteX6" fmla="*/ 34925 w 161925"/>
                <a:gd name="connsiteY6" fmla="*/ 95250 h 200025"/>
                <a:gd name="connsiteX7" fmla="*/ 0 w 161925"/>
                <a:gd name="connsiteY7" fmla="*/ 53975 h 200025"/>
                <a:gd name="connsiteX8" fmla="*/ 12700 w 161925"/>
                <a:gd name="connsiteY8" fmla="*/ 3175 h 200025"/>
                <a:gd name="connsiteX9" fmla="*/ 85725 w 161925"/>
                <a:gd name="connsiteY9" fmla="*/ 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925" h="200025">
                  <a:moveTo>
                    <a:pt x="85725" y="0"/>
                  </a:moveTo>
                  <a:lnTo>
                    <a:pt x="152400" y="41275"/>
                  </a:lnTo>
                  <a:lnTo>
                    <a:pt x="161925" y="101600"/>
                  </a:lnTo>
                  <a:lnTo>
                    <a:pt x="146050" y="146050"/>
                  </a:lnTo>
                  <a:lnTo>
                    <a:pt x="44450" y="200025"/>
                  </a:lnTo>
                  <a:lnTo>
                    <a:pt x="9525" y="161925"/>
                  </a:lnTo>
                  <a:lnTo>
                    <a:pt x="34925" y="95250"/>
                  </a:lnTo>
                  <a:lnTo>
                    <a:pt x="0" y="53975"/>
                  </a:lnTo>
                  <a:lnTo>
                    <a:pt x="12700" y="3175"/>
                  </a:lnTo>
                  <a:lnTo>
                    <a:pt x="857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5" name="フリーフォーム 1027">
              <a:extLst>
                <a:ext uri="{FF2B5EF4-FFF2-40B4-BE49-F238E27FC236}">
                  <a16:creationId xmlns:a16="http://schemas.microsoft.com/office/drawing/2014/main" id="{4A89773F-984A-422E-A1E1-36D264FB5E55}"/>
                </a:ext>
              </a:extLst>
            </p:cNvPr>
            <p:cNvSpPr/>
            <p:nvPr/>
          </p:nvSpPr>
          <p:spPr bwMode="auto">
            <a:xfrm>
              <a:off x="1839164" y="2787798"/>
              <a:ext cx="207140" cy="409625"/>
            </a:xfrm>
            <a:custGeom>
              <a:avLst/>
              <a:gdLst>
                <a:gd name="connsiteX0" fmla="*/ 104775 w 282575"/>
                <a:gd name="connsiteY0" fmla="*/ 0 h 558800"/>
                <a:gd name="connsiteX1" fmla="*/ 38100 w 282575"/>
                <a:gd name="connsiteY1" fmla="*/ 22225 h 558800"/>
                <a:gd name="connsiteX2" fmla="*/ 0 w 282575"/>
                <a:gd name="connsiteY2" fmla="*/ 146050 h 558800"/>
                <a:gd name="connsiteX3" fmla="*/ 0 w 282575"/>
                <a:gd name="connsiteY3" fmla="*/ 219075 h 558800"/>
                <a:gd name="connsiteX4" fmla="*/ 95250 w 282575"/>
                <a:gd name="connsiteY4" fmla="*/ 257175 h 558800"/>
                <a:gd name="connsiteX5" fmla="*/ 127000 w 282575"/>
                <a:gd name="connsiteY5" fmla="*/ 352425 h 558800"/>
                <a:gd name="connsiteX6" fmla="*/ 66675 w 282575"/>
                <a:gd name="connsiteY6" fmla="*/ 377825 h 558800"/>
                <a:gd name="connsiteX7" fmla="*/ 88900 w 282575"/>
                <a:gd name="connsiteY7" fmla="*/ 403225 h 558800"/>
                <a:gd name="connsiteX8" fmla="*/ 44450 w 282575"/>
                <a:gd name="connsiteY8" fmla="*/ 454025 h 558800"/>
                <a:gd name="connsiteX9" fmla="*/ 107950 w 282575"/>
                <a:gd name="connsiteY9" fmla="*/ 476250 h 558800"/>
                <a:gd name="connsiteX10" fmla="*/ 9525 w 282575"/>
                <a:gd name="connsiteY10" fmla="*/ 558800 h 558800"/>
                <a:gd name="connsiteX11" fmla="*/ 142875 w 282575"/>
                <a:gd name="connsiteY11" fmla="*/ 514350 h 558800"/>
                <a:gd name="connsiteX12" fmla="*/ 244475 w 282575"/>
                <a:gd name="connsiteY12" fmla="*/ 501650 h 558800"/>
                <a:gd name="connsiteX13" fmla="*/ 282575 w 282575"/>
                <a:gd name="connsiteY13" fmla="*/ 390525 h 558800"/>
                <a:gd name="connsiteX14" fmla="*/ 219075 w 282575"/>
                <a:gd name="connsiteY14" fmla="*/ 361950 h 558800"/>
                <a:gd name="connsiteX15" fmla="*/ 168275 w 282575"/>
                <a:gd name="connsiteY15" fmla="*/ 222250 h 558800"/>
                <a:gd name="connsiteX16" fmla="*/ 114300 w 282575"/>
                <a:gd name="connsiteY16" fmla="*/ 161925 h 558800"/>
                <a:gd name="connsiteX17" fmla="*/ 155575 w 282575"/>
                <a:gd name="connsiteY17" fmla="*/ 73025 h 558800"/>
                <a:gd name="connsiteX18" fmla="*/ 82550 w 282575"/>
                <a:gd name="connsiteY18" fmla="*/ 60325 h 558800"/>
                <a:gd name="connsiteX19" fmla="*/ 104775 w 282575"/>
                <a:gd name="connsiteY19" fmla="*/ 0 h 55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2575" h="558800">
                  <a:moveTo>
                    <a:pt x="104775" y="0"/>
                  </a:moveTo>
                  <a:lnTo>
                    <a:pt x="38100" y="22225"/>
                  </a:lnTo>
                  <a:lnTo>
                    <a:pt x="0" y="146050"/>
                  </a:lnTo>
                  <a:lnTo>
                    <a:pt x="0" y="219075"/>
                  </a:lnTo>
                  <a:lnTo>
                    <a:pt x="95250" y="257175"/>
                  </a:lnTo>
                  <a:lnTo>
                    <a:pt x="127000" y="352425"/>
                  </a:lnTo>
                  <a:lnTo>
                    <a:pt x="66675" y="377825"/>
                  </a:lnTo>
                  <a:lnTo>
                    <a:pt x="88900" y="403225"/>
                  </a:lnTo>
                  <a:lnTo>
                    <a:pt x="44450" y="454025"/>
                  </a:lnTo>
                  <a:lnTo>
                    <a:pt x="107950" y="476250"/>
                  </a:lnTo>
                  <a:lnTo>
                    <a:pt x="9525" y="558800"/>
                  </a:lnTo>
                  <a:lnTo>
                    <a:pt x="142875" y="514350"/>
                  </a:lnTo>
                  <a:lnTo>
                    <a:pt x="244475" y="501650"/>
                  </a:lnTo>
                  <a:lnTo>
                    <a:pt x="282575" y="390525"/>
                  </a:lnTo>
                  <a:lnTo>
                    <a:pt x="219075" y="361950"/>
                  </a:lnTo>
                  <a:lnTo>
                    <a:pt x="168275" y="222250"/>
                  </a:lnTo>
                  <a:lnTo>
                    <a:pt x="114300" y="161925"/>
                  </a:lnTo>
                  <a:lnTo>
                    <a:pt x="155575" y="73025"/>
                  </a:lnTo>
                  <a:lnTo>
                    <a:pt x="82550" y="60325"/>
                  </a:lnTo>
                  <a:lnTo>
                    <a:pt x="1047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6" name="フリーフォーム 1028">
              <a:extLst>
                <a:ext uri="{FF2B5EF4-FFF2-40B4-BE49-F238E27FC236}">
                  <a16:creationId xmlns:a16="http://schemas.microsoft.com/office/drawing/2014/main" id="{2D185C4E-4706-43DF-8533-B494F7F052FD}"/>
                </a:ext>
              </a:extLst>
            </p:cNvPr>
            <p:cNvSpPr/>
            <p:nvPr/>
          </p:nvSpPr>
          <p:spPr bwMode="auto">
            <a:xfrm>
              <a:off x="3745313" y="3460420"/>
              <a:ext cx="246705" cy="139645"/>
            </a:xfrm>
            <a:custGeom>
              <a:avLst/>
              <a:gdLst>
                <a:gd name="connsiteX0" fmla="*/ 336550 w 336550"/>
                <a:gd name="connsiteY0" fmla="*/ 41275 h 190500"/>
                <a:gd name="connsiteX1" fmla="*/ 260350 w 336550"/>
                <a:gd name="connsiteY1" fmla="*/ 3175 h 190500"/>
                <a:gd name="connsiteX2" fmla="*/ 117475 w 336550"/>
                <a:gd name="connsiteY2" fmla="*/ 0 h 190500"/>
                <a:gd name="connsiteX3" fmla="*/ 12700 w 336550"/>
                <a:gd name="connsiteY3" fmla="*/ 38100 h 190500"/>
                <a:gd name="connsiteX4" fmla="*/ 3175 w 336550"/>
                <a:gd name="connsiteY4" fmla="*/ 98425 h 190500"/>
                <a:gd name="connsiteX5" fmla="*/ 101600 w 336550"/>
                <a:gd name="connsiteY5" fmla="*/ 120650 h 190500"/>
                <a:gd name="connsiteX6" fmla="*/ 0 w 336550"/>
                <a:gd name="connsiteY6" fmla="*/ 171450 h 190500"/>
                <a:gd name="connsiteX7" fmla="*/ 104775 w 336550"/>
                <a:gd name="connsiteY7" fmla="*/ 190500 h 190500"/>
                <a:gd name="connsiteX8" fmla="*/ 161925 w 336550"/>
                <a:gd name="connsiteY8" fmla="*/ 136525 h 190500"/>
                <a:gd name="connsiteX9" fmla="*/ 273050 w 336550"/>
                <a:gd name="connsiteY9" fmla="*/ 98425 h 190500"/>
                <a:gd name="connsiteX10" fmla="*/ 336550 w 336550"/>
                <a:gd name="connsiteY10" fmla="*/ 41275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6550" h="190500">
                  <a:moveTo>
                    <a:pt x="336550" y="41275"/>
                  </a:moveTo>
                  <a:lnTo>
                    <a:pt x="260350" y="3175"/>
                  </a:lnTo>
                  <a:lnTo>
                    <a:pt x="117475" y="0"/>
                  </a:lnTo>
                  <a:lnTo>
                    <a:pt x="12700" y="38100"/>
                  </a:lnTo>
                  <a:lnTo>
                    <a:pt x="3175" y="98425"/>
                  </a:lnTo>
                  <a:lnTo>
                    <a:pt x="101600" y="120650"/>
                  </a:lnTo>
                  <a:lnTo>
                    <a:pt x="0" y="171450"/>
                  </a:lnTo>
                  <a:lnTo>
                    <a:pt x="104775" y="190500"/>
                  </a:lnTo>
                  <a:lnTo>
                    <a:pt x="161925" y="136525"/>
                  </a:lnTo>
                  <a:lnTo>
                    <a:pt x="273050" y="98425"/>
                  </a:lnTo>
                  <a:lnTo>
                    <a:pt x="33655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" name="フリーフォーム 1029">
              <a:extLst>
                <a:ext uri="{FF2B5EF4-FFF2-40B4-BE49-F238E27FC236}">
                  <a16:creationId xmlns:a16="http://schemas.microsoft.com/office/drawing/2014/main" id="{A1634E1B-4CF8-43F1-BD06-341C2783AD70}"/>
                </a:ext>
              </a:extLst>
            </p:cNvPr>
            <p:cNvSpPr/>
            <p:nvPr/>
          </p:nvSpPr>
          <p:spPr bwMode="auto">
            <a:xfrm>
              <a:off x="3677818" y="3579118"/>
              <a:ext cx="165247" cy="109388"/>
            </a:xfrm>
            <a:custGeom>
              <a:avLst/>
              <a:gdLst>
                <a:gd name="connsiteX0" fmla="*/ 196850 w 225425"/>
                <a:gd name="connsiteY0" fmla="*/ 34925 h 149225"/>
                <a:gd name="connsiteX1" fmla="*/ 225425 w 225425"/>
                <a:gd name="connsiteY1" fmla="*/ 114300 h 149225"/>
                <a:gd name="connsiteX2" fmla="*/ 117475 w 225425"/>
                <a:gd name="connsiteY2" fmla="*/ 142875 h 149225"/>
                <a:gd name="connsiteX3" fmla="*/ 85725 w 225425"/>
                <a:gd name="connsiteY3" fmla="*/ 63500 h 149225"/>
                <a:gd name="connsiteX4" fmla="*/ 9525 w 225425"/>
                <a:gd name="connsiteY4" fmla="*/ 149225 h 149225"/>
                <a:gd name="connsiteX5" fmla="*/ 0 w 225425"/>
                <a:gd name="connsiteY5" fmla="*/ 12700 h 149225"/>
                <a:gd name="connsiteX6" fmla="*/ 38100 w 225425"/>
                <a:gd name="connsiteY6" fmla="*/ 0 h 149225"/>
                <a:gd name="connsiteX7" fmla="*/ 92075 w 225425"/>
                <a:gd name="connsiteY7" fmla="*/ 0 h 149225"/>
                <a:gd name="connsiteX8" fmla="*/ 196850 w 225425"/>
                <a:gd name="connsiteY8" fmla="*/ 349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5425" h="149225">
                  <a:moveTo>
                    <a:pt x="196850" y="34925"/>
                  </a:moveTo>
                  <a:lnTo>
                    <a:pt x="225425" y="114300"/>
                  </a:lnTo>
                  <a:lnTo>
                    <a:pt x="117475" y="142875"/>
                  </a:lnTo>
                  <a:lnTo>
                    <a:pt x="85725" y="63500"/>
                  </a:lnTo>
                  <a:lnTo>
                    <a:pt x="9525" y="149225"/>
                  </a:lnTo>
                  <a:lnTo>
                    <a:pt x="0" y="12700"/>
                  </a:lnTo>
                  <a:lnTo>
                    <a:pt x="38100" y="0"/>
                  </a:lnTo>
                  <a:lnTo>
                    <a:pt x="92075" y="0"/>
                  </a:lnTo>
                  <a:lnTo>
                    <a:pt x="19685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8" name="フリーフォーム 1030">
              <a:extLst>
                <a:ext uri="{FF2B5EF4-FFF2-40B4-BE49-F238E27FC236}">
                  <a16:creationId xmlns:a16="http://schemas.microsoft.com/office/drawing/2014/main" id="{12C601B6-7B26-4CC4-A4ED-1D3FFD17FCEA}"/>
                </a:ext>
              </a:extLst>
            </p:cNvPr>
            <p:cNvSpPr/>
            <p:nvPr/>
          </p:nvSpPr>
          <p:spPr bwMode="auto">
            <a:xfrm>
              <a:off x="3379910" y="3367323"/>
              <a:ext cx="439881" cy="300236"/>
            </a:xfrm>
            <a:custGeom>
              <a:avLst/>
              <a:gdLst>
                <a:gd name="connsiteX0" fmla="*/ 492125 w 600075"/>
                <a:gd name="connsiteY0" fmla="*/ 212725 h 409575"/>
                <a:gd name="connsiteX1" fmla="*/ 600075 w 600075"/>
                <a:gd name="connsiteY1" fmla="*/ 247650 h 409575"/>
                <a:gd name="connsiteX2" fmla="*/ 523875 w 600075"/>
                <a:gd name="connsiteY2" fmla="*/ 301625 h 409575"/>
                <a:gd name="connsiteX3" fmla="*/ 454025 w 600075"/>
                <a:gd name="connsiteY3" fmla="*/ 285750 h 409575"/>
                <a:gd name="connsiteX4" fmla="*/ 412750 w 600075"/>
                <a:gd name="connsiteY4" fmla="*/ 304800 h 409575"/>
                <a:gd name="connsiteX5" fmla="*/ 406400 w 600075"/>
                <a:gd name="connsiteY5" fmla="*/ 409575 h 409575"/>
                <a:gd name="connsiteX6" fmla="*/ 361950 w 600075"/>
                <a:gd name="connsiteY6" fmla="*/ 396875 h 409575"/>
                <a:gd name="connsiteX7" fmla="*/ 212725 w 600075"/>
                <a:gd name="connsiteY7" fmla="*/ 257175 h 409575"/>
                <a:gd name="connsiteX8" fmla="*/ 111125 w 600075"/>
                <a:gd name="connsiteY8" fmla="*/ 149225 h 409575"/>
                <a:gd name="connsiteX9" fmla="*/ 69850 w 600075"/>
                <a:gd name="connsiteY9" fmla="*/ 165100 h 409575"/>
                <a:gd name="connsiteX10" fmla="*/ 0 w 600075"/>
                <a:gd name="connsiteY10" fmla="*/ 215900 h 409575"/>
                <a:gd name="connsiteX11" fmla="*/ 12700 w 600075"/>
                <a:gd name="connsiteY11" fmla="*/ 22225 h 409575"/>
                <a:gd name="connsiteX12" fmla="*/ 73025 w 600075"/>
                <a:gd name="connsiteY12" fmla="*/ 0 h 409575"/>
                <a:gd name="connsiteX13" fmla="*/ 238125 w 600075"/>
                <a:gd name="connsiteY13" fmla="*/ 107950 h 409575"/>
                <a:gd name="connsiteX14" fmla="*/ 327025 w 600075"/>
                <a:gd name="connsiteY14" fmla="*/ 107950 h 409575"/>
                <a:gd name="connsiteX15" fmla="*/ 365125 w 600075"/>
                <a:gd name="connsiteY15" fmla="*/ 222250 h 409575"/>
                <a:gd name="connsiteX16" fmla="*/ 415925 w 600075"/>
                <a:gd name="connsiteY16" fmla="*/ 241300 h 409575"/>
                <a:gd name="connsiteX17" fmla="*/ 492125 w 600075"/>
                <a:gd name="connsiteY17" fmla="*/ 2127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0075" h="409575">
                  <a:moveTo>
                    <a:pt x="492125" y="212725"/>
                  </a:moveTo>
                  <a:lnTo>
                    <a:pt x="600075" y="247650"/>
                  </a:lnTo>
                  <a:lnTo>
                    <a:pt x="523875" y="301625"/>
                  </a:lnTo>
                  <a:lnTo>
                    <a:pt x="454025" y="285750"/>
                  </a:lnTo>
                  <a:lnTo>
                    <a:pt x="412750" y="304800"/>
                  </a:lnTo>
                  <a:lnTo>
                    <a:pt x="406400" y="409575"/>
                  </a:lnTo>
                  <a:lnTo>
                    <a:pt x="361950" y="396875"/>
                  </a:lnTo>
                  <a:lnTo>
                    <a:pt x="212725" y="257175"/>
                  </a:lnTo>
                  <a:lnTo>
                    <a:pt x="111125" y="149225"/>
                  </a:lnTo>
                  <a:lnTo>
                    <a:pt x="69850" y="165100"/>
                  </a:lnTo>
                  <a:lnTo>
                    <a:pt x="0" y="215900"/>
                  </a:lnTo>
                  <a:lnTo>
                    <a:pt x="12700" y="22225"/>
                  </a:lnTo>
                  <a:lnTo>
                    <a:pt x="73025" y="0"/>
                  </a:lnTo>
                  <a:lnTo>
                    <a:pt x="238125" y="107950"/>
                  </a:lnTo>
                  <a:lnTo>
                    <a:pt x="327025" y="107950"/>
                  </a:lnTo>
                  <a:lnTo>
                    <a:pt x="365125" y="222250"/>
                  </a:lnTo>
                  <a:lnTo>
                    <a:pt x="415925" y="241300"/>
                  </a:lnTo>
                  <a:lnTo>
                    <a:pt x="492125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" name="フリーフォーム 1031">
              <a:extLst>
                <a:ext uri="{FF2B5EF4-FFF2-40B4-BE49-F238E27FC236}">
                  <a16:creationId xmlns:a16="http://schemas.microsoft.com/office/drawing/2014/main" id="{B1857DDA-97E5-464C-9C8B-BF27BA66C16A}"/>
                </a:ext>
              </a:extLst>
            </p:cNvPr>
            <p:cNvSpPr/>
            <p:nvPr/>
          </p:nvSpPr>
          <p:spPr bwMode="auto">
            <a:xfrm>
              <a:off x="3296123" y="3479039"/>
              <a:ext cx="337475" cy="258343"/>
            </a:xfrm>
            <a:custGeom>
              <a:avLst/>
              <a:gdLst>
                <a:gd name="connsiteX0" fmla="*/ 3175 w 460375"/>
                <a:gd name="connsiteY0" fmla="*/ 38100 h 352425"/>
                <a:gd name="connsiteX1" fmla="*/ 57150 w 460375"/>
                <a:gd name="connsiteY1" fmla="*/ 3175 h 352425"/>
                <a:gd name="connsiteX2" fmla="*/ 114300 w 460375"/>
                <a:gd name="connsiteY2" fmla="*/ 66675 h 352425"/>
                <a:gd name="connsiteX3" fmla="*/ 177800 w 460375"/>
                <a:gd name="connsiteY3" fmla="*/ 19050 h 352425"/>
                <a:gd name="connsiteX4" fmla="*/ 219075 w 460375"/>
                <a:gd name="connsiteY4" fmla="*/ 0 h 352425"/>
                <a:gd name="connsiteX5" fmla="*/ 346075 w 460375"/>
                <a:gd name="connsiteY5" fmla="*/ 133350 h 352425"/>
                <a:gd name="connsiteX6" fmla="*/ 460375 w 460375"/>
                <a:gd name="connsiteY6" fmla="*/ 231775 h 352425"/>
                <a:gd name="connsiteX7" fmla="*/ 339725 w 460375"/>
                <a:gd name="connsiteY7" fmla="*/ 352425 h 352425"/>
                <a:gd name="connsiteX8" fmla="*/ 288925 w 460375"/>
                <a:gd name="connsiteY8" fmla="*/ 339725 h 352425"/>
                <a:gd name="connsiteX9" fmla="*/ 285750 w 460375"/>
                <a:gd name="connsiteY9" fmla="*/ 285750 h 352425"/>
                <a:gd name="connsiteX10" fmla="*/ 146050 w 460375"/>
                <a:gd name="connsiteY10" fmla="*/ 190500 h 352425"/>
                <a:gd name="connsiteX11" fmla="*/ 60325 w 460375"/>
                <a:gd name="connsiteY11" fmla="*/ 254000 h 352425"/>
                <a:gd name="connsiteX12" fmla="*/ 0 w 460375"/>
                <a:gd name="connsiteY12" fmla="*/ 104775 h 352425"/>
                <a:gd name="connsiteX13" fmla="*/ 53975 w 460375"/>
                <a:gd name="connsiteY13" fmla="*/ 98425 h 352425"/>
                <a:gd name="connsiteX14" fmla="*/ 63500 w 460375"/>
                <a:gd name="connsiteY14" fmla="*/ 73025 h 352425"/>
                <a:gd name="connsiteX15" fmla="*/ 3175 w 460375"/>
                <a:gd name="connsiteY15" fmla="*/ 38100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0375" h="352425">
                  <a:moveTo>
                    <a:pt x="3175" y="38100"/>
                  </a:moveTo>
                  <a:lnTo>
                    <a:pt x="57150" y="3175"/>
                  </a:lnTo>
                  <a:lnTo>
                    <a:pt x="114300" y="66675"/>
                  </a:lnTo>
                  <a:lnTo>
                    <a:pt x="177800" y="19050"/>
                  </a:lnTo>
                  <a:lnTo>
                    <a:pt x="219075" y="0"/>
                  </a:lnTo>
                  <a:lnTo>
                    <a:pt x="346075" y="133350"/>
                  </a:lnTo>
                  <a:lnTo>
                    <a:pt x="460375" y="231775"/>
                  </a:lnTo>
                  <a:lnTo>
                    <a:pt x="339725" y="352425"/>
                  </a:lnTo>
                  <a:lnTo>
                    <a:pt x="288925" y="339725"/>
                  </a:lnTo>
                  <a:lnTo>
                    <a:pt x="285750" y="285750"/>
                  </a:lnTo>
                  <a:lnTo>
                    <a:pt x="146050" y="190500"/>
                  </a:lnTo>
                  <a:lnTo>
                    <a:pt x="60325" y="254000"/>
                  </a:lnTo>
                  <a:lnTo>
                    <a:pt x="0" y="104775"/>
                  </a:lnTo>
                  <a:lnTo>
                    <a:pt x="53975" y="98425"/>
                  </a:lnTo>
                  <a:lnTo>
                    <a:pt x="63500" y="73025"/>
                  </a:lnTo>
                  <a:lnTo>
                    <a:pt x="31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0" name="フリーフォーム 1033">
              <a:extLst>
                <a:ext uri="{FF2B5EF4-FFF2-40B4-BE49-F238E27FC236}">
                  <a16:creationId xmlns:a16="http://schemas.microsoft.com/office/drawing/2014/main" id="{4AF52DE9-C4BC-4319-B601-D5071F1C8B07}"/>
                </a:ext>
              </a:extLst>
            </p:cNvPr>
            <p:cNvSpPr/>
            <p:nvPr/>
          </p:nvSpPr>
          <p:spPr bwMode="auto">
            <a:xfrm>
              <a:off x="3158806" y="2950716"/>
              <a:ext cx="998460" cy="595817"/>
            </a:xfrm>
            <a:custGeom>
              <a:avLst/>
              <a:gdLst>
                <a:gd name="connsiteX0" fmla="*/ 73025 w 1362075"/>
                <a:gd name="connsiteY0" fmla="*/ 523875 h 812800"/>
                <a:gd name="connsiteX1" fmla="*/ 0 w 1362075"/>
                <a:gd name="connsiteY1" fmla="*/ 387350 h 812800"/>
                <a:gd name="connsiteX2" fmla="*/ 165100 w 1362075"/>
                <a:gd name="connsiteY2" fmla="*/ 196850 h 812800"/>
                <a:gd name="connsiteX3" fmla="*/ 288925 w 1362075"/>
                <a:gd name="connsiteY3" fmla="*/ 266700 h 812800"/>
                <a:gd name="connsiteX4" fmla="*/ 469900 w 1362075"/>
                <a:gd name="connsiteY4" fmla="*/ 254000 h 812800"/>
                <a:gd name="connsiteX5" fmla="*/ 466725 w 1362075"/>
                <a:gd name="connsiteY5" fmla="*/ 98425 h 812800"/>
                <a:gd name="connsiteX6" fmla="*/ 762000 w 1362075"/>
                <a:gd name="connsiteY6" fmla="*/ 0 h 812800"/>
                <a:gd name="connsiteX7" fmla="*/ 844550 w 1362075"/>
                <a:gd name="connsiteY7" fmla="*/ 88900 h 812800"/>
                <a:gd name="connsiteX8" fmla="*/ 942975 w 1362075"/>
                <a:gd name="connsiteY8" fmla="*/ 139700 h 812800"/>
                <a:gd name="connsiteX9" fmla="*/ 977900 w 1362075"/>
                <a:gd name="connsiteY9" fmla="*/ 66675 h 812800"/>
                <a:gd name="connsiteX10" fmla="*/ 1098550 w 1362075"/>
                <a:gd name="connsiteY10" fmla="*/ 282575 h 812800"/>
                <a:gd name="connsiteX11" fmla="*/ 1250950 w 1362075"/>
                <a:gd name="connsiteY11" fmla="*/ 273050 h 812800"/>
                <a:gd name="connsiteX12" fmla="*/ 1362075 w 1362075"/>
                <a:gd name="connsiteY12" fmla="*/ 390525 h 812800"/>
                <a:gd name="connsiteX13" fmla="*/ 1320800 w 1362075"/>
                <a:gd name="connsiteY13" fmla="*/ 422275 h 812800"/>
                <a:gd name="connsiteX14" fmla="*/ 1308100 w 1362075"/>
                <a:gd name="connsiteY14" fmla="*/ 517525 h 812800"/>
                <a:gd name="connsiteX15" fmla="*/ 1222375 w 1362075"/>
                <a:gd name="connsiteY15" fmla="*/ 479425 h 812800"/>
                <a:gd name="connsiteX16" fmla="*/ 1216025 w 1362075"/>
                <a:gd name="connsiteY16" fmla="*/ 581025 h 812800"/>
                <a:gd name="connsiteX17" fmla="*/ 1123950 w 1362075"/>
                <a:gd name="connsiteY17" fmla="*/ 581025 h 812800"/>
                <a:gd name="connsiteX18" fmla="*/ 1139825 w 1362075"/>
                <a:gd name="connsiteY18" fmla="*/ 730250 h 812800"/>
                <a:gd name="connsiteX19" fmla="*/ 1063625 w 1362075"/>
                <a:gd name="connsiteY19" fmla="*/ 695325 h 812800"/>
                <a:gd name="connsiteX20" fmla="*/ 917575 w 1362075"/>
                <a:gd name="connsiteY20" fmla="*/ 701675 h 812800"/>
                <a:gd name="connsiteX21" fmla="*/ 812800 w 1362075"/>
                <a:gd name="connsiteY21" fmla="*/ 730250 h 812800"/>
                <a:gd name="connsiteX22" fmla="*/ 796925 w 1362075"/>
                <a:gd name="connsiteY22" fmla="*/ 784225 h 812800"/>
                <a:gd name="connsiteX23" fmla="*/ 708025 w 1362075"/>
                <a:gd name="connsiteY23" fmla="*/ 812800 h 812800"/>
                <a:gd name="connsiteX24" fmla="*/ 663575 w 1362075"/>
                <a:gd name="connsiteY24" fmla="*/ 800100 h 812800"/>
                <a:gd name="connsiteX25" fmla="*/ 631825 w 1362075"/>
                <a:gd name="connsiteY25" fmla="*/ 673100 h 812800"/>
                <a:gd name="connsiteX26" fmla="*/ 530225 w 1362075"/>
                <a:gd name="connsiteY26" fmla="*/ 676275 h 812800"/>
                <a:gd name="connsiteX27" fmla="*/ 381000 w 1362075"/>
                <a:gd name="connsiteY27" fmla="*/ 568325 h 812800"/>
                <a:gd name="connsiteX28" fmla="*/ 311150 w 1362075"/>
                <a:gd name="connsiteY28" fmla="*/ 603250 h 812800"/>
                <a:gd name="connsiteX29" fmla="*/ 298450 w 1362075"/>
                <a:gd name="connsiteY29" fmla="*/ 781050 h 812800"/>
                <a:gd name="connsiteX30" fmla="*/ 250825 w 1362075"/>
                <a:gd name="connsiteY30" fmla="*/ 730250 h 812800"/>
                <a:gd name="connsiteX31" fmla="*/ 203200 w 1362075"/>
                <a:gd name="connsiteY31" fmla="*/ 758825 h 812800"/>
                <a:gd name="connsiteX32" fmla="*/ 127000 w 1362075"/>
                <a:gd name="connsiteY32" fmla="*/ 628650 h 812800"/>
                <a:gd name="connsiteX33" fmla="*/ 155575 w 1362075"/>
                <a:gd name="connsiteY33" fmla="*/ 571500 h 812800"/>
                <a:gd name="connsiteX34" fmla="*/ 228600 w 1362075"/>
                <a:gd name="connsiteY34" fmla="*/ 596900 h 812800"/>
                <a:gd name="connsiteX35" fmla="*/ 222250 w 1362075"/>
                <a:gd name="connsiteY35" fmla="*/ 501650 h 812800"/>
                <a:gd name="connsiteX36" fmla="*/ 152400 w 1362075"/>
                <a:gd name="connsiteY36" fmla="*/ 488950 h 812800"/>
                <a:gd name="connsiteX37" fmla="*/ 73025 w 1362075"/>
                <a:gd name="connsiteY37" fmla="*/ 523875 h 8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62075" h="812800">
                  <a:moveTo>
                    <a:pt x="73025" y="523875"/>
                  </a:moveTo>
                  <a:lnTo>
                    <a:pt x="0" y="387350"/>
                  </a:lnTo>
                  <a:lnTo>
                    <a:pt x="165100" y="196850"/>
                  </a:lnTo>
                  <a:lnTo>
                    <a:pt x="288925" y="266700"/>
                  </a:lnTo>
                  <a:lnTo>
                    <a:pt x="469900" y="254000"/>
                  </a:lnTo>
                  <a:cubicBezTo>
                    <a:pt x="468842" y="202142"/>
                    <a:pt x="467783" y="150283"/>
                    <a:pt x="466725" y="98425"/>
                  </a:cubicBezTo>
                  <a:lnTo>
                    <a:pt x="762000" y="0"/>
                  </a:lnTo>
                  <a:lnTo>
                    <a:pt x="844550" y="88900"/>
                  </a:lnTo>
                  <a:lnTo>
                    <a:pt x="942975" y="139700"/>
                  </a:lnTo>
                  <a:lnTo>
                    <a:pt x="977900" y="66675"/>
                  </a:lnTo>
                  <a:lnTo>
                    <a:pt x="1098550" y="282575"/>
                  </a:lnTo>
                  <a:lnTo>
                    <a:pt x="1250950" y="273050"/>
                  </a:lnTo>
                  <a:lnTo>
                    <a:pt x="1362075" y="390525"/>
                  </a:lnTo>
                  <a:lnTo>
                    <a:pt x="1320800" y="422275"/>
                  </a:lnTo>
                  <a:lnTo>
                    <a:pt x="1308100" y="517525"/>
                  </a:lnTo>
                  <a:lnTo>
                    <a:pt x="1222375" y="479425"/>
                  </a:lnTo>
                  <a:lnTo>
                    <a:pt x="1216025" y="581025"/>
                  </a:lnTo>
                  <a:lnTo>
                    <a:pt x="1123950" y="581025"/>
                  </a:lnTo>
                  <a:lnTo>
                    <a:pt x="1139825" y="730250"/>
                  </a:lnTo>
                  <a:lnTo>
                    <a:pt x="1063625" y="695325"/>
                  </a:lnTo>
                  <a:lnTo>
                    <a:pt x="917575" y="701675"/>
                  </a:lnTo>
                  <a:lnTo>
                    <a:pt x="812800" y="730250"/>
                  </a:lnTo>
                  <a:lnTo>
                    <a:pt x="796925" y="784225"/>
                  </a:lnTo>
                  <a:lnTo>
                    <a:pt x="708025" y="812800"/>
                  </a:lnTo>
                  <a:lnTo>
                    <a:pt x="663575" y="800100"/>
                  </a:lnTo>
                  <a:lnTo>
                    <a:pt x="631825" y="673100"/>
                  </a:lnTo>
                  <a:lnTo>
                    <a:pt x="530225" y="676275"/>
                  </a:lnTo>
                  <a:lnTo>
                    <a:pt x="381000" y="568325"/>
                  </a:lnTo>
                  <a:lnTo>
                    <a:pt x="311150" y="603250"/>
                  </a:lnTo>
                  <a:lnTo>
                    <a:pt x="298450" y="781050"/>
                  </a:lnTo>
                  <a:lnTo>
                    <a:pt x="250825" y="730250"/>
                  </a:lnTo>
                  <a:lnTo>
                    <a:pt x="203200" y="758825"/>
                  </a:lnTo>
                  <a:lnTo>
                    <a:pt x="127000" y="628650"/>
                  </a:lnTo>
                  <a:lnTo>
                    <a:pt x="155575" y="571500"/>
                  </a:lnTo>
                  <a:lnTo>
                    <a:pt x="228600" y="596900"/>
                  </a:lnTo>
                  <a:lnTo>
                    <a:pt x="222250" y="501650"/>
                  </a:lnTo>
                  <a:lnTo>
                    <a:pt x="152400" y="488950"/>
                  </a:lnTo>
                  <a:lnTo>
                    <a:pt x="73025" y="523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1" name="フリーフォーム 1034">
              <a:extLst>
                <a:ext uri="{FF2B5EF4-FFF2-40B4-BE49-F238E27FC236}">
                  <a16:creationId xmlns:a16="http://schemas.microsoft.com/office/drawing/2014/main" id="{4F13C869-3C94-4C41-BD85-158D539FA765}"/>
                </a:ext>
              </a:extLst>
            </p:cNvPr>
            <p:cNvSpPr/>
            <p:nvPr/>
          </p:nvSpPr>
          <p:spPr bwMode="auto">
            <a:xfrm>
              <a:off x="3251903" y="4037618"/>
              <a:ext cx="134990" cy="72150"/>
            </a:xfrm>
            <a:custGeom>
              <a:avLst/>
              <a:gdLst>
                <a:gd name="connsiteX0" fmla="*/ 0 w 184150"/>
                <a:gd name="connsiteY0" fmla="*/ 0 h 98425"/>
                <a:gd name="connsiteX1" fmla="*/ 184150 w 184150"/>
                <a:gd name="connsiteY1" fmla="*/ 9525 h 98425"/>
                <a:gd name="connsiteX2" fmla="*/ 142875 w 184150"/>
                <a:gd name="connsiteY2" fmla="*/ 98425 h 98425"/>
                <a:gd name="connsiteX3" fmla="*/ 41275 w 184150"/>
                <a:gd name="connsiteY3" fmla="*/ 63500 h 98425"/>
                <a:gd name="connsiteX4" fmla="*/ 0 w 184150"/>
                <a:gd name="connsiteY4" fmla="*/ 0 h 98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98425">
                  <a:moveTo>
                    <a:pt x="0" y="0"/>
                  </a:moveTo>
                  <a:lnTo>
                    <a:pt x="184150" y="9525"/>
                  </a:lnTo>
                  <a:lnTo>
                    <a:pt x="142875" y="98425"/>
                  </a:lnTo>
                  <a:lnTo>
                    <a:pt x="41275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2" name="フリーフォーム 1035">
              <a:extLst>
                <a:ext uri="{FF2B5EF4-FFF2-40B4-BE49-F238E27FC236}">
                  <a16:creationId xmlns:a16="http://schemas.microsoft.com/office/drawing/2014/main" id="{42A3E6E1-8D7A-4B56-A1E2-08DFCB047F9B}"/>
                </a:ext>
              </a:extLst>
            </p:cNvPr>
            <p:cNvSpPr/>
            <p:nvPr/>
          </p:nvSpPr>
          <p:spPr bwMode="auto">
            <a:xfrm>
              <a:off x="2870207" y="3835133"/>
              <a:ext cx="502721" cy="453845"/>
            </a:xfrm>
            <a:custGeom>
              <a:avLst/>
              <a:gdLst>
                <a:gd name="connsiteX0" fmla="*/ 660400 w 685800"/>
                <a:gd name="connsiteY0" fmla="*/ 381000 h 619125"/>
                <a:gd name="connsiteX1" fmla="*/ 685800 w 685800"/>
                <a:gd name="connsiteY1" fmla="*/ 428625 h 619125"/>
                <a:gd name="connsiteX2" fmla="*/ 676275 w 685800"/>
                <a:gd name="connsiteY2" fmla="*/ 492125 h 619125"/>
                <a:gd name="connsiteX3" fmla="*/ 561975 w 685800"/>
                <a:gd name="connsiteY3" fmla="*/ 539750 h 619125"/>
                <a:gd name="connsiteX4" fmla="*/ 469900 w 685800"/>
                <a:gd name="connsiteY4" fmla="*/ 542925 h 619125"/>
                <a:gd name="connsiteX5" fmla="*/ 406400 w 685800"/>
                <a:gd name="connsiteY5" fmla="*/ 609600 h 619125"/>
                <a:gd name="connsiteX6" fmla="*/ 279400 w 685800"/>
                <a:gd name="connsiteY6" fmla="*/ 584200 h 619125"/>
                <a:gd name="connsiteX7" fmla="*/ 257175 w 685800"/>
                <a:gd name="connsiteY7" fmla="*/ 619125 h 619125"/>
                <a:gd name="connsiteX8" fmla="*/ 123825 w 685800"/>
                <a:gd name="connsiteY8" fmla="*/ 428625 h 619125"/>
                <a:gd name="connsiteX9" fmla="*/ 114300 w 685800"/>
                <a:gd name="connsiteY9" fmla="*/ 311150 h 619125"/>
                <a:gd name="connsiteX10" fmla="*/ 0 w 685800"/>
                <a:gd name="connsiteY10" fmla="*/ 200025 h 619125"/>
                <a:gd name="connsiteX11" fmla="*/ 6350 w 685800"/>
                <a:gd name="connsiteY11" fmla="*/ 136525 h 619125"/>
                <a:gd name="connsiteX12" fmla="*/ 66675 w 685800"/>
                <a:gd name="connsiteY12" fmla="*/ 101600 h 619125"/>
                <a:gd name="connsiteX13" fmla="*/ 73025 w 685800"/>
                <a:gd name="connsiteY13" fmla="*/ 19050 h 619125"/>
                <a:gd name="connsiteX14" fmla="*/ 149225 w 685800"/>
                <a:gd name="connsiteY14" fmla="*/ 0 h 619125"/>
                <a:gd name="connsiteX15" fmla="*/ 330200 w 685800"/>
                <a:gd name="connsiteY15" fmla="*/ 117475 h 619125"/>
                <a:gd name="connsiteX16" fmla="*/ 409575 w 685800"/>
                <a:gd name="connsiteY16" fmla="*/ 98425 h 619125"/>
                <a:gd name="connsiteX17" fmla="*/ 511175 w 685800"/>
                <a:gd name="connsiteY17" fmla="*/ 276225 h 619125"/>
                <a:gd name="connsiteX18" fmla="*/ 565150 w 685800"/>
                <a:gd name="connsiteY18" fmla="*/ 342900 h 619125"/>
                <a:gd name="connsiteX19" fmla="*/ 660400 w 685800"/>
                <a:gd name="connsiteY19" fmla="*/ 381000 h 61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85800" h="619125">
                  <a:moveTo>
                    <a:pt x="660400" y="381000"/>
                  </a:moveTo>
                  <a:lnTo>
                    <a:pt x="685800" y="428625"/>
                  </a:lnTo>
                  <a:lnTo>
                    <a:pt x="676275" y="492125"/>
                  </a:lnTo>
                  <a:lnTo>
                    <a:pt x="561975" y="539750"/>
                  </a:lnTo>
                  <a:lnTo>
                    <a:pt x="469900" y="542925"/>
                  </a:lnTo>
                  <a:lnTo>
                    <a:pt x="406400" y="609600"/>
                  </a:lnTo>
                  <a:lnTo>
                    <a:pt x="279400" y="584200"/>
                  </a:lnTo>
                  <a:lnTo>
                    <a:pt x="257175" y="619125"/>
                  </a:lnTo>
                  <a:lnTo>
                    <a:pt x="123825" y="428625"/>
                  </a:lnTo>
                  <a:lnTo>
                    <a:pt x="114300" y="311150"/>
                  </a:lnTo>
                  <a:lnTo>
                    <a:pt x="0" y="200025"/>
                  </a:lnTo>
                  <a:lnTo>
                    <a:pt x="6350" y="136525"/>
                  </a:lnTo>
                  <a:lnTo>
                    <a:pt x="66675" y="101600"/>
                  </a:lnTo>
                  <a:lnTo>
                    <a:pt x="73025" y="19050"/>
                  </a:lnTo>
                  <a:lnTo>
                    <a:pt x="149225" y="0"/>
                  </a:lnTo>
                  <a:lnTo>
                    <a:pt x="330200" y="117475"/>
                  </a:lnTo>
                  <a:lnTo>
                    <a:pt x="409575" y="98425"/>
                  </a:lnTo>
                  <a:lnTo>
                    <a:pt x="511175" y="276225"/>
                  </a:lnTo>
                  <a:lnTo>
                    <a:pt x="565150" y="342900"/>
                  </a:lnTo>
                  <a:lnTo>
                    <a:pt x="660400" y="3810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3" name="フリーフォーム 1036">
              <a:extLst>
                <a:ext uri="{FF2B5EF4-FFF2-40B4-BE49-F238E27FC236}">
                  <a16:creationId xmlns:a16="http://schemas.microsoft.com/office/drawing/2014/main" id="{32D618D1-7D9D-4009-B29B-D5EDF051A67D}"/>
                </a:ext>
              </a:extLst>
            </p:cNvPr>
            <p:cNvSpPr/>
            <p:nvPr/>
          </p:nvSpPr>
          <p:spPr bwMode="auto">
            <a:xfrm>
              <a:off x="3291468" y="4049255"/>
              <a:ext cx="193175" cy="246706"/>
            </a:xfrm>
            <a:custGeom>
              <a:avLst/>
              <a:gdLst>
                <a:gd name="connsiteX0" fmla="*/ 133350 w 263525"/>
                <a:gd name="connsiteY0" fmla="*/ 0 h 336550"/>
                <a:gd name="connsiteX1" fmla="*/ 171450 w 263525"/>
                <a:gd name="connsiteY1" fmla="*/ 50800 h 336550"/>
                <a:gd name="connsiteX2" fmla="*/ 263525 w 263525"/>
                <a:gd name="connsiteY2" fmla="*/ 107950 h 336550"/>
                <a:gd name="connsiteX3" fmla="*/ 142875 w 263525"/>
                <a:gd name="connsiteY3" fmla="*/ 285750 h 336550"/>
                <a:gd name="connsiteX4" fmla="*/ 19050 w 263525"/>
                <a:gd name="connsiteY4" fmla="*/ 336550 h 336550"/>
                <a:gd name="connsiteX5" fmla="*/ 0 w 263525"/>
                <a:gd name="connsiteY5" fmla="*/ 244475 h 336550"/>
                <a:gd name="connsiteX6" fmla="*/ 101600 w 263525"/>
                <a:gd name="connsiteY6" fmla="*/ 203200 h 336550"/>
                <a:gd name="connsiteX7" fmla="*/ 117475 w 263525"/>
                <a:gd name="connsiteY7" fmla="*/ 136525 h 336550"/>
                <a:gd name="connsiteX8" fmla="*/ 79375 w 263525"/>
                <a:gd name="connsiteY8" fmla="*/ 85725 h 336550"/>
                <a:gd name="connsiteX9" fmla="*/ 133350 w 263525"/>
                <a:gd name="connsiteY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3525" h="336550">
                  <a:moveTo>
                    <a:pt x="133350" y="0"/>
                  </a:moveTo>
                  <a:lnTo>
                    <a:pt x="171450" y="50800"/>
                  </a:lnTo>
                  <a:lnTo>
                    <a:pt x="263525" y="107950"/>
                  </a:lnTo>
                  <a:lnTo>
                    <a:pt x="142875" y="285750"/>
                  </a:lnTo>
                  <a:lnTo>
                    <a:pt x="19050" y="336550"/>
                  </a:lnTo>
                  <a:lnTo>
                    <a:pt x="0" y="244475"/>
                  </a:lnTo>
                  <a:lnTo>
                    <a:pt x="101600" y="203200"/>
                  </a:lnTo>
                  <a:lnTo>
                    <a:pt x="117475" y="136525"/>
                  </a:lnTo>
                  <a:lnTo>
                    <a:pt x="79375" y="85725"/>
                  </a:lnTo>
                  <a:lnTo>
                    <a:pt x="1333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4" name="フリーフォーム 1037">
              <a:extLst>
                <a:ext uri="{FF2B5EF4-FFF2-40B4-BE49-F238E27FC236}">
                  <a16:creationId xmlns:a16="http://schemas.microsoft.com/office/drawing/2014/main" id="{E3F9E6F7-8C5D-4D06-B0A9-B05AF8E79CEC}"/>
                </a:ext>
              </a:extLst>
            </p:cNvPr>
            <p:cNvSpPr/>
            <p:nvPr/>
          </p:nvSpPr>
          <p:spPr bwMode="auto">
            <a:xfrm>
              <a:off x="3061054" y="4233120"/>
              <a:ext cx="242051" cy="165246"/>
            </a:xfrm>
            <a:custGeom>
              <a:avLst/>
              <a:gdLst>
                <a:gd name="connsiteX0" fmla="*/ 304800 w 330200"/>
                <a:gd name="connsiteY0" fmla="*/ 0 h 225425"/>
                <a:gd name="connsiteX1" fmla="*/ 219075 w 330200"/>
                <a:gd name="connsiteY1" fmla="*/ 0 h 225425"/>
                <a:gd name="connsiteX2" fmla="*/ 142875 w 330200"/>
                <a:gd name="connsiteY2" fmla="*/ 63500 h 225425"/>
                <a:gd name="connsiteX3" fmla="*/ 15875 w 330200"/>
                <a:gd name="connsiteY3" fmla="*/ 38100 h 225425"/>
                <a:gd name="connsiteX4" fmla="*/ 0 w 330200"/>
                <a:gd name="connsiteY4" fmla="*/ 79375 h 225425"/>
                <a:gd name="connsiteX5" fmla="*/ 15875 w 330200"/>
                <a:gd name="connsiteY5" fmla="*/ 225425 h 225425"/>
                <a:gd name="connsiteX6" fmla="*/ 234950 w 330200"/>
                <a:gd name="connsiteY6" fmla="*/ 165100 h 225425"/>
                <a:gd name="connsiteX7" fmla="*/ 285750 w 330200"/>
                <a:gd name="connsiteY7" fmla="*/ 127000 h 225425"/>
                <a:gd name="connsiteX8" fmla="*/ 330200 w 330200"/>
                <a:gd name="connsiteY8" fmla="*/ 95250 h 225425"/>
                <a:gd name="connsiteX9" fmla="*/ 304800 w 330200"/>
                <a:gd name="connsiteY9" fmla="*/ 0 h 22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0200" h="225425">
                  <a:moveTo>
                    <a:pt x="304800" y="0"/>
                  </a:moveTo>
                  <a:lnTo>
                    <a:pt x="219075" y="0"/>
                  </a:lnTo>
                  <a:lnTo>
                    <a:pt x="142875" y="63500"/>
                  </a:lnTo>
                  <a:lnTo>
                    <a:pt x="15875" y="38100"/>
                  </a:lnTo>
                  <a:lnTo>
                    <a:pt x="0" y="79375"/>
                  </a:lnTo>
                  <a:lnTo>
                    <a:pt x="15875" y="225425"/>
                  </a:lnTo>
                  <a:lnTo>
                    <a:pt x="234950" y="165100"/>
                  </a:lnTo>
                  <a:lnTo>
                    <a:pt x="285750" y="127000"/>
                  </a:lnTo>
                  <a:lnTo>
                    <a:pt x="330200" y="95250"/>
                  </a:lnTo>
                  <a:lnTo>
                    <a:pt x="304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5" name="フリーフォーム 1038">
              <a:extLst>
                <a:ext uri="{FF2B5EF4-FFF2-40B4-BE49-F238E27FC236}">
                  <a16:creationId xmlns:a16="http://schemas.microsoft.com/office/drawing/2014/main" id="{F744AF3B-33AE-4B92-898C-B8D3B503E0A3}"/>
                </a:ext>
              </a:extLst>
            </p:cNvPr>
            <p:cNvSpPr/>
            <p:nvPr/>
          </p:nvSpPr>
          <p:spPr bwMode="auto">
            <a:xfrm>
              <a:off x="3012179" y="3446455"/>
              <a:ext cx="134990" cy="83787"/>
            </a:xfrm>
            <a:custGeom>
              <a:avLst/>
              <a:gdLst>
                <a:gd name="connsiteX0" fmla="*/ 0 w 184150"/>
                <a:gd name="connsiteY0" fmla="*/ 0 h 114300"/>
                <a:gd name="connsiteX1" fmla="*/ 184150 w 184150"/>
                <a:gd name="connsiteY1" fmla="*/ 92075 h 114300"/>
                <a:gd name="connsiteX2" fmla="*/ 101600 w 184150"/>
                <a:gd name="connsiteY2" fmla="*/ 114300 h 114300"/>
                <a:gd name="connsiteX3" fmla="*/ 25400 w 184150"/>
                <a:gd name="connsiteY3" fmla="*/ 88900 h 114300"/>
                <a:gd name="connsiteX4" fmla="*/ 0 w 184150"/>
                <a:gd name="connsiteY4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114300">
                  <a:moveTo>
                    <a:pt x="0" y="0"/>
                  </a:moveTo>
                  <a:lnTo>
                    <a:pt x="184150" y="92075"/>
                  </a:lnTo>
                  <a:lnTo>
                    <a:pt x="101600" y="114300"/>
                  </a:lnTo>
                  <a:lnTo>
                    <a:pt x="25400" y="889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6" name="フリーフォーム 1039">
              <a:extLst>
                <a:ext uri="{FF2B5EF4-FFF2-40B4-BE49-F238E27FC236}">
                  <a16:creationId xmlns:a16="http://schemas.microsoft.com/office/drawing/2014/main" id="{F3884465-3277-4482-876A-FEC1C5E7D3DA}"/>
                </a:ext>
              </a:extLst>
            </p:cNvPr>
            <p:cNvSpPr/>
            <p:nvPr/>
          </p:nvSpPr>
          <p:spPr bwMode="auto">
            <a:xfrm>
              <a:off x="2637466" y="3499986"/>
              <a:ext cx="465482" cy="214122"/>
            </a:xfrm>
            <a:custGeom>
              <a:avLst/>
              <a:gdLst>
                <a:gd name="connsiteX0" fmla="*/ 600075 w 635000"/>
                <a:gd name="connsiteY0" fmla="*/ 50800 h 292100"/>
                <a:gd name="connsiteX1" fmla="*/ 546100 w 635000"/>
                <a:gd name="connsiteY1" fmla="*/ 22225 h 292100"/>
                <a:gd name="connsiteX2" fmla="*/ 479425 w 635000"/>
                <a:gd name="connsiteY2" fmla="*/ 57150 h 292100"/>
                <a:gd name="connsiteX3" fmla="*/ 349250 w 635000"/>
                <a:gd name="connsiteY3" fmla="*/ 41275 h 292100"/>
                <a:gd name="connsiteX4" fmla="*/ 307975 w 635000"/>
                <a:gd name="connsiteY4" fmla="*/ 3175 h 292100"/>
                <a:gd name="connsiteX5" fmla="*/ 212725 w 635000"/>
                <a:gd name="connsiteY5" fmla="*/ 22225 h 292100"/>
                <a:gd name="connsiteX6" fmla="*/ 127000 w 635000"/>
                <a:gd name="connsiteY6" fmla="*/ 47625 h 292100"/>
                <a:gd name="connsiteX7" fmla="*/ 47625 w 635000"/>
                <a:gd name="connsiteY7" fmla="*/ 0 h 292100"/>
                <a:gd name="connsiteX8" fmla="*/ 9525 w 635000"/>
                <a:gd name="connsiteY8" fmla="*/ 60325 h 292100"/>
                <a:gd name="connsiteX9" fmla="*/ 107950 w 635000"/>
                <a:gd name="connsiteY9" fmla="*/ 73025 h 292100"/>
                <a:gd name="connsiteX10" fmla="*/ 0 w 635000"/>
                <a:gd name="connsiteY10" fmla="*/ 111125 h 292100"/>
                <a:gd name="connsiteX11" fmla="*/ 57150 w 635000"/>
                <a:gd name="connsiteY11" fmla="*/ 241300 h 292100"/>
                <a:gd name="connsiteX12" fmla="*/ 127000 w 635000"/>
                <a:gd name="connsiteY12" fmla="*/ 292100 h 292100"/>
                <a:gd name="connsiteX13" fmla="*/ 168275 w 635000"/>
                <a:gd name="connsiteY13" fmla="*/ 244475 h 292100"/>
                <a:gd name="connsiteX14" fmla="*/ 250825 w 635000"/>
                <a:gd name="connsiteY14" fmla="*/ 285750 h 292100"/>
                <a:gd name="connsiteX15" fmla="*/ 339725 w 635000"/>
                <a:gd name="connsiteY15" fmla="*/ 238125 h 292100"/>
                <a:gd name="connsiteX16" fmla="*/ 384175 w 635000"/>
                <a:gd name="connsiteY16" fmla="*/ 254000 h 292100"/>
                <a:gd name="connsiteX17" fmla="*/ 622300 w 635000"/>
                <a:gd name="connsiteY17" fmla="*/ 222250 h 292100"/>
                <a:gd name="connsiteX18" fmla="*/ 612775 w 635000"/>
                <a:gd name="connsiteY18" fmla="*/ 136525 h 292100"/>
                <a:gd name="connsiteX19" fmla="*/ 635000 w 635000"/>
                <a:gd name="connsiteY19" fmla="*/ 117475 h 292100"/>
                <a:gd name="connsiteX20" fmla="*/ 600075 w 635000"/>
                <a:gd name="connsiteY20" fmla="*/ 5080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35000" h="292100">
                  <a:moveTo>
                    <a:pt x="600075" y="50800"/>
                  </a:moveTo>
                  <a:lnTo>
                    <a:pt x="546100" y="22225"/>
                  </a:lnTo>
                  <a:lnTo>
                    <a:pt x="479425" y="57150"/>
                  </a:lnTo>
                  <a:lnTo>
                    <a:pt x="349250" y="41275"/>
                  </a:lnTo>
                  <a:lnTo>
                    <a:pt x="307975" y="3175"/>
                  </a:lnTo>
                  <a:lnTo>
                    <a:pt x="212725" y="22225"/>
                  </a:lnTo>
                  <a:lnTo>
                    <a:pt x="127000" y="47625"/>
                  </a:lnTo>
                  <a:lnTo>
                    <a:pt x="47625" y="0"/>
                  </a:lnTo>
                  <a:lnTo>
                    <a:pt x="9525" y="60325"/>
                  </a:lnTo>
                  <a:lnTo>
                    <a:pt x="107950" y="73025"/>
                  </a:lnTo>
                  <a:lnTo>
                    <a:pt x="0" y="111125"/>
                  </a:lnTo>
                  <a:lnTo>
                    <a:pt x="57150" y="241300"/>
                  </a:lnTo>
                  <a:lnTo>
                    <a:pt x="127000" y="292100"/>
                  </a:lnTo>
                  <a:lnTo>
                    <a:pt x="168275" y="244475"/>
                  </a:lnTo>
                  <a:lnTo>
                    <a:pt x="250825" y="285750"/>
                  </a:lnTo>
                  <a:lnTo>
                    <a:pt x="339725" y="238125"/>
                  </a:lnTo>
                  <a:lnTo>
                    <a:pt x="384175" y="254000"/>
                  </a:lnTo>
                  <a:lnTo>
                    <a:pt x="622300" y="222250"/>
                  </a:lnTo>
                  <a:lnTo>
                    <a:pt x="612775" y="136525"/>
                  </a:lnTo>
                  <a:lnTo>
                    <a:pt x="635000" y="117475"/>
                  </a:lnTo>
                  <a:lnTo>
                    <a:pt x="600075" y="50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7" name="フリーフォーム 1040">
              <a:extLst>
                <a:ext uri="{FF2B5EF4-FFF2-40B4-BE49-F238E27FC236}">
                  <a16:creationId xmlns:a16="http://schemas.microsoft.com/office/drawing/2014/main" id="{4D4EA9DC-A0E6-4276-9690-5E456AB75E85}"/>
                </a:ext>
              </a:extLst>
            </p:cNvPr>
            <p:cNvSpPr/>
            <p:nvPr/>
          </p:nvSpPr>
          <p:spPr bwMode="auto">
            <a:xfrm>
              <a:off x="3072692" y="3516278"/>
              <a:ext cx="86114" cy="97751"/>
            </a:xfrm>
            <a:custGeom>
              <a:avLst/>
              <a:gdLst>
                <a:gd name="connsiteX0" fmla="*/ 0 w 117475"/>
                <a:gd name="connsiteY0" fmla="*/ 19050 h 133350"/>
                <a:gd name="connsiteX1" fmla="*/ 57150 w 117475"/>
                <a:gd name="connsiteY1" fmla="*/ 0 h 133350"/>
                <a:gd name="connsiteX2" fmla="*/ 117475 w 117475"/>
                <a:gd name="connsiteY2" fmla="*/ 127000 h 133350"/>
                <a:gd name="connsiteX3" fmla="*/ 95250 w 117475"/>
                <a:gd name="connsiteY3" fmla="*/ 133350 h 133350"/>
                <a:gd name="connsiteX4" fmla="*/ 34925 w 117475"/>
                <a:gd name="connsiteY4" fmla="*/ 98425 h 133350"/>
                <a:gd name="connsiteX5" fmla="*/ 0 w 117475"/>
                <a:gd name="connsiteY5" fmla="*/ 190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75" h="133350">
                  <a:moveTo>
                    <a:pt x="0" y="19050"/>
                  </a:moveTo>
                  <a:lnTo>
                    <a:pt x="57150" y="0"/>
                  </a:lnTo>
                  <a:lnTo>
                    <a:pt x="117475" y="127000"/>
                  </a:lnTo>
                  <a:lnTo>
                    <a:pt x="95250" y="133350"/>
                  </a:lnTo>
                  <a:lnTo>
                    <a:pt x="34925" y="98425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8" name="フリーフォーム 1041">
              <a:extLst>
                <a:ext uri="{FF2B5EF4-FFF2-40B4-BE49-F238E27FC236}">
                  <a16:creationId xmlns:a16="http://schemas.microsoft.com/office/drawing/2014/main" id="{8326481A-39E3-402E-8914-26EC7E0CE501}"/>
                </a:ext>
              </a:extLst>
            </p:cNvPr>
            <p:cNvSpPr/>
            <p:nvPr/>
          </p:nvSpPr>
          <p:spPr bwMode="auto">
            <a:xfrm>
              <a:off x="3112258" y="3499986"/>
              <a:ext cx="114043" cy="146627"/>
            </a:xfrm>
            <a:custGeom>
              <a:avLst/>
              <a:gdLst>
                <a:gd name="connsiteX0" fmla="*/ 0 w 155575"/>
                <a:gd name="connsiteY0" fmla="*/ 44450 h 200025"/>
                <a:gd name="connsiteX1" fmla="*/ 44450 w 155575"/>
                <a:gd name="connsiteY1" fmla="*/ 0 h 200025"/>
                <a:gd name="connsiteX2" fmla="*/ 101600 w 155575"/>
                <a:gd name="connsiteY2" fmla="*/ 41275 h 200025"/>
                <a:gd name="connsiteX3" fmla="*/ 155575 w 155575"/>
                <a:gd name="connsiteY3" fmla="*/ 63500 h 200025"/>
                <a:gd name="connsiteX4" fmla="*/ 136525 w 155575"/>
                <a:gd name="connsiteY4" fmla="*/ 200025 h 200025"/>
                <a:gd name="connsiteX5" fmla="*/ 95250 w 155575"/>
                <a:gd name="connsiteY5" fmla="*/ 120650 h 200025"/>
                <a:gd name="connsiteX6" fmla="*/ 69850 w 155575"/>
                <a:gd name="connsiteY6" fmla="*/ 149225 h 200025"/>
                <a:gd name="connsiteX7" fmla="*/ 0 w 155575"/>
                <a:gd name="connsiteY7" fmla="*/ 4445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575" h="200025">
                  <a:moveTo>
                    <a:pt x="0" y="44450"/>
                  </a:moveTo>
                  <a:lnTo>
                    <a:pt x="44450" y="0"/>
                  </a:lnTo>
                  <a:lnTo>
                    <a:pt x="101600" y="41275"/>
                  </a:lnTo>
                  <a:lnTo>
                    <a:pt x="155575" y="63500"/>
                  </a:lnTo>
                  <a:lnTo>
                    <a:pt x="136525" y="200025"/>
                  </a:lnTo>
                  <a:lnTo>
                    <a:pt x="95250" y="120650"/>
                  </a:lnTo>
                  <a:lnTo>
                    <a:pt x="69850" y="149225"/>
                  </a:lnTo>
                  <a:lnTo>
                    <a:pt x="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9" name="フリーフォーム 1042">
              <a:extLst>
                <a:ext uri="{FF2B5EF4-FFF2-40B4-BE49-F238E27FC236}">
                  <a16:creationId xmlns:a16="http://schemas.microsoft.com/office/drawing/2014/main" id="{FEE7A156-8A69-4123-810A-BE21F8FD09F9}"/>
                </a:ext>
              </a:extLst>
            </p:cNvPr>
            <p:cNvSpPr/>
            <p:nvPr/>
          </p:nvSpPr>
          <p:spPr bwMode="auto">
            <a:xfrm>
              <a:off x="2879516" y="3674542"/>
              <a:ext cx="153609" cy="153609"/>
            </a:xfrm>
            <a:custGeom>
              <a:avLst/>
              <a:gdLst>
                <a:gd name="connsiteX0" fmla="*/ 209550 w 209550"/>
                <a:gd name="connsiteY0" fmla="*/ 0 h 209550"/>
                <a:gd name="connsiteX1" fmla="*/ 66675 w 209550"/>
                <a:gd name="connsiteY1" fmla="*/ 19050 h 209550"/>
                <a:gd name="connsiteX2" fmla="*/ 3175 w 209550"/>
                <a:gd name="connsiteY2" fmla="*/ 47625 h 209550"/>
                <a:gd name="connsiteX3" fmla="*/ 0 w 209550"/>
                <a:gd name="connsiteY3" fmla="*/ 209550 h 209550"/>
                <a:gd name="connsiteX4" fmla="*/ 158750 w 209550"/>
                <a:gd name="connsiteY4" fmla="*/ 136525 h 209550"/>
                <a:gd name="connsiteX5" fmla="*/ 209550 w 209550"/>
                <a:gd name="connsiteY5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550" h="209550">
                  <a:moveTo>
                    <a:pt x="209550" y="0"/>
                  </a:moveTo>
                  <a:lnTo>
                    <a:pt x="66675" y="19050"/>
                  </a:lnTo>
                  <a:lnTo>
                    <a:pt x="3175" y="47625"/>
                  </a:lnTo>
                  <a:cubicBezTo>
                    <a:pt x="2117" y="101600"/>
                    <a:pt x="1058" y="155575"/>
                    <a:pt x="0" y="209550"/>
                  </a:cubicBezTo>
                  <a:lnTo>
                    <a:pt x="158750" y="136525"/>
                  </a:lnTo>
                  <a:lnTo>
                    <a:pt x="2095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0" name="フリーフォーム 1043">
              <a:extLst>
                <a:ext uri="{FF2B5EF4-FFF2-40B4-BE49-F238E27FC236}">
                  <a16:creationId xmlns:a16="http://schemas.microsoft.com/office/drawing/2014/main" id="{75567DA2-E8AF-40EA-9F4A-5AB1AECECCC8}"/>
                </a:ext>
              </a:extLst>
            </p:cNvPr>
            <p:cNvSpPr/>
            <p:nvPr/>
          </p:nvSpPr>
          <p:spPr bwMode="auto">
            <a:xfrm>
              <a:off x="2874861" y="3790912"/>
              <a:ext cx="102406" cy="151282"/>
            </a:xfrm>
            <a:custGeom>
              <a:avLst/>
              <a:gdLst>
                <a:gd name="connsiteX0" fmla="*/ 12700 w 139700"/>
                <a:gd name="connsiteY0" fmla="*/ 41275 h 206375"/>
                <a:gd name="connsiteX1" fmla="*/ 0 w 139700"/>
                <a:gd name="connsiteY1" fmla="*/ 206375 h 206375"/>
                <a:gd name="connsiteX2" fmla="*/ 57150 w 139700"/>
                <a:gd name="connsiteY2" fmla="*/ 158750 h 206375"/>
                <a:gd name="connsiteX3" fmla="*/ 69850 w 139700"/>
                <a:gd name="connsiteY3" fmla="*/ 85725 h 206375"/>
                <a:gd name="connsiteX4" fmla="*/ 139700 w 139700"/>
                <a:gd name="connsiteY4" fmla="*/ 66675 h 206375"/>
                <a:gd name="connsiteX5" fmla="*/ 139700 w 139700"/>
                <a:gd name="connsiteY5" fmla="*/ 0 h 206375"/>
                <a:gd name="connsiteX6" fmla="*/ 12700 w 139700"/>
                <a:gd name="connsiteY6" fmla="*/ 41275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9700" h="206375">
                  <a:moveTo>
                    <a:pt x="12700" y="41275"/>
                  </a:moveTo>
                  <a:lnTo>
                    <a:pt x="0" y="206375"/>
                  </a:lnTo>
                  <a:lnTo>
                    <a:pt x="57150" y="158750"/>
                  </a:lnTo>
                  <a:lnTo>
                    <a:pt x="69850" y="85725"/>
                  </a:lnTo>
                  <a:lnTo>
                    <a:pt x="139700" y="66675"/>
                  </a:lnTo>
                  <a:lnTo>
                    <a:pt x="139700" y="0"/>
                  </a:lnTo>
                  <a:lnTo>
                    <a:pt x="1270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1" name="フリーフォーム 1044">
              <a:extLst>
                <a:ext uri="{FF2B5EF4-FFF2-40B4-BE49-F238E27FC236}">
                  <a16:creationId xmlns:a16="http://schemas.microsoft.com/office/drawing/2014/main" id="{4F5D0F3E-4EEA-4254-8426-28C175830D5E}"/>
                </a:ext>
              </a:extLst>
            </p:cNvPr>
            <p:cNvSpPr/>
            <p:nvPr/>
          </p:nvSpPr>
          <p:spPr bwMode="auto">
            <a:xfrm>
              <a:off x="2977267" y="3660577"/>
              <a:ext cx="228086" cy="265325"/>
            </a:xfrm>
            <a:custGeom>
              <a:avLst/>
              <a:gdLst>
                <a:gd name="connsiteX0" fmla="*/ 174625 w 311150"/>
                <a:gd name="connsiteY0" fmla="*/ 0 h 361950"/>
                <a:gd name="connsiteX1" fmla="*/ 228600 w 311150"/>
                <a:gd name="connsiteY1" fmla="*/ 76200 h 361950"/>
                <a:gd name="connsiteX2" fmla="*/ 222250 w 311150"/>
                <a:gd name="connsiteY2" fmla="*/ 152400 h 361950"/>
                <a:gd name="connsiteX3" fmla="*/ 257175 w 311150"/>
                <a:gd name="connsiteY3" fmla="*/ 209550 h 361950"/>
                <a:gd name="connsiteX4" fmla="*/ 311150 w 311150"/>
                <a:gd name="connsiteY4" fmla="*/ 336550 h 361950"/>
                <a:gd name="connsiteX5" fmla="*/ 266700 w 311150"/>
                <a:gd name="connsiteY5" fmla="*/ 336550 h 361950"/>
                <a:gd name="connsiteX6" fmla="*/ 193675 w 311150"/>
                <a:gd name="connsiteY6" fmla="*/ 361950 h 361950"/>
                <a:gd name="connsiteX7" fmla="*/ 3175 w 311150"/>
                <a:gd name="connsiteY7" fmla="*/ 241300 h 361950"/>
                <a:gd name="connsiteX8" fmla="*/ 0 w 311150"/>
                <a:gd name="connsiteY8" fmla="*/ 168275 h 361950"/>
                <a:gd name="connsiteX9" fmla="*/ 34925 w 311150"/>
                <a:gd name="connsiteY9" fmla="*/ 161925 h 361950"/>
                <a:gd name="connsiteX10" fmla="*/ 76200 w 311150"/>
                <a:gd name="connsiteY10" fmla="*/ 12700 h 361950"/>
                <a:gd name="connsiteX11" fmla="*/ 174625 w 311150"/>
                <a:gd name="connsiteY11" fmla="*/ 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150" h="361950">
                  <a:moveTo>
                    <a:pt x="174625" y="0"/>
                  </a:moveTo>
                  <a:lnTo>
                    <a:pt x="228600" y="76200"/>
                  </a:lnTo>
                  <a:lnTo>
                    <a:pt x="222250" y="152400"/>
                  </a:lnTo>
                  <a:lnTo>
                    <a:pt x="257175" y="209550"/>
                  </a:lnTo>
                  <a:lnTo>
                    <a:pt x="311150" y="336550"/>
                  </a:lnTo>
                  <a:lnTo>
                    <a:pt x="266700" y="336550"/>
                  </a:lnTo>
                  <a:lnTo>
                    <a:pt x="193675" y="361950"/>
                  </a:lnTo>
                  <a:lnTo>
                    <a:pt x="3175" y="241300"/>
                  </a:lnTo>
                  <a:lnTo>
                    <a:pt x="0" y="168275"/>
                  </a:lnTo>
                  <a:lnTo>
                    <a:pt x="34925" y="161925"/>
                  </a:lnTo>
                  <a:lnTo>
                    <a:pt x="76200" y="12700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2" name="フリーフォーム 1045">
              <a:extLst>
                <a:ext uri="{FF2B5EF4-FFF2-40B4-BE49-F238E27FC236}">
                  <a16:creationId xmlns:a16="http://schemas.microsoft.com/office/drawing/2014/main" id="{E07DD8C9-64DD-48F6-B5E0-DEB000110D5B}"/>
                </a:ext>
              </a:extLst>
            </p:cNvPr>
            <p:cNvSpPr/>
            <p:nvPr/>
          </p:nvSpPr>
          <p:spPr bwMode="auto">
            <a:xfrm>
              <a:off x="3091311" y="3586100"/>
              <a:ext cx="477119" cy="467810"/>
            </a:xfrm>
            <a:custGeom>
              <a:avLst/>
              <a:gdLst>
                <a:gd name="connsiteX0" fmla="*/ 3175 w 650875"/>
                <a:gd name="connsiteY0" fmla="*/ 0 h 638175"/>
                <a:gd name="connsiteX1" fmla="*/ 0 w 650875"/>
                <a:gd name="connsiteY1" fmla="*/ 104775 h 638175"/>
                <a:gd name="connsiteX2" fmla="*/ 28575 w 650875"/>
                <a:gd name="connsiteY2" fmla="*/ 107950 h 638175"/>
                <a:gd name="connsiteX3" fmla="*/ 66675 w 650875"/>
                <a:gd name="connsiteY3" fmla="*/ 177800 h 638175"/>
                <a:gd name="connsiteX4" fmla="*/ 69850 w 650875"/>
                <a:gd name="connsiteY4" fmla="*/ 241300 h 638175"/>
                <a:gd name="connsiteX5" fmla="*/ 146050 w 650875"/>
                <a:gd name="connsiteY5" fmla="*/ 419100 h 638175"/>
                <a:gd name="connsiteX6" fmla="*/ 193675 w 650875"/>
                <a:gd name="connsiteY6" fmla="*/ 428625 h 638175"/>
                <a:gd name="connsiteX7" fmla="*/ 234950 w 650875"/>
                <a:gd name="connsiteY7" fmla="*/ 508000 h 638175"/>
                <a:gd name="connsiteX8" fmla="*/ 371475 w 650875"/>
                <a:gd name="connsiteY8" fmla="*/ 571500 h 638175"/>
                <a:gd name="connsiteX9" fmla="*/ 412750 w 650875"/>
                <a:gd name="connsiteY9" fmla="*/ 539750 h 638175"/>
                <a:gd name="connsiteX10" fmla="*/ 447675 w 650875"/>
                <a:gd name="connsiteY10" fmla="*/ 603250 h 638175"/>
                <a:gd name="connsiteX11" fmla="*/ 587375 w 650875"/>
                <a:gd name="connsiteY11" fmla="*/ 638175 h 638175"/>
                <a:gd name="connsiteX12" fmla="*/ 615950 w 650875"/>
                <a:gd name="connsiteY12" fmla="*/ 574675 h 638175"/>
                <a:gd name="connsiteX13" fmla="*/ 650875 w 650875"/>
                <a:gd name="connsiteY13" fmla="*/ 539750 h 638175"/>
                <a:gd name="connsiteX14" fmla="*/ 600075 w 650875"/>
                <a:gd name="connsiteY14" fmla="*/ 438150 h 638175"/>
                <a:gd name="connsiteX15" fmla="*/ 549275 w 650875"/>
                <a:gd name="connsiteY15" fmla="*/ 419100 h 638175"/>
                <a:gd name="connsiteX16" fmla="*/ 581025 w 650875"/>
                <a:gd name="connsiteY16" fmla="*/ 384175 h 638175"/>
                <a:gd name="connsiteX17" fmla="*/ 542925 w 650875"/>
                <a:gd name="connsiteY17" fmla="*/ 327025 h 638175"/>
                <a:gd name="connsiteX18" fmla="*/ 558800 w 650875"/>
                <a:gd name="connsiteY18" fmla="*/ 200025 h 638175"/>
                <a:gd name="connsiteX19" fmla="*/ 568325 w 650875"/>
                <a:gd name="connsiteY19" fmla="*/ 149225 h 638175"/>
                <a:gd name="connsiteX20" fmla="*/ 415925 w 650875"/>
                <a:gd name="connsiteY20" fmla="*/ 50800 h 638175"/>
                <a:gd name="connsiteX21" fmla="*/ 361950 w 650875"/>
                <a:gd name="connsiteY21" fmla="*/ 101600 h 638175"/>
                <a:gd name="connsiteX22" fmla="*/ 250825 w 650875"/>
                <a:gd name="connsiteY22" fmla="*/ 133350 h 638175"/>
                <a:gd name="connsiteX23" fmla="*/ 200025 w 650875"/>
                <a:gd name="connsiteY23" fmla="*/ 107950 h 638175"/>
                <a:gd name="connsiteX24" fmla="*/ 174625 w 650875"/>
                <a:gd name="connsiteY24" fmla="*/ 92075 h 638175"/>
                <a:gd name="connsiteX25" fmla="*/ 130175 w 650875"/>
                <a:gd name="connsiteY25" fmla="*/ 9525 h 638175"/>
                <a:gd name="connsiteX26" fmla="*/ 88900 w 650875"/>
                <a:gd name="connsiteY26" fmla="*/ 34925 h 638175"/>
                <a:gd name="connsiteX27" fmla="*/ 3175 w 650875"/>
                <a:gd name="connsiteY27" fmla="*/ 0 h 638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50875" h="638175">
                  <a:moveTo>
                    <a:pt x="3175" y="0"/>
                  </a:moveTo>
                  <a:cubicBezTo>
                    <a:pt x="2117" y="34925"/>
                    <a:pt x="1058" y="69850"/>
                    <a:pt x="0" y="104775"/>
                  </a:cubicBezTo>
                  <a:lnTo>
                    <a:pt x="28575" y="107950"/>
                  </a:lnTo>
                  <a:lnTo>
                    <a:pt x="66675" y="177800"/>
                  </a:lnTo>
                  <a:lnTo>
                    <a:pt x="69850" y="241300"/>
                  </a:lnTo>
                  <a:lnTo>
                    <a:pt x="146050" y="419100"/>
                  </a:lnTo>
                  <a:lnTo>
                    <a:pt x="193675" y="428625"/>
                  </a:lnTo>
                  <a:lnTo>
                    <a:pt x="234950" y="508000"/>
                  </a:lnTo>
                  <a:lnTo>
                    <a:pt x="371475" y="571500"/>
                  </a:lnTo>
                  <a:lnTo>
                    <a:pt x="412750" y="539750"/>
                  </a:lnTo>
                  <a:lnTo>
                    <a:pt x="447675" y="603250"/>
                  </a:lnTo>
                  <a:lnTo>
                    <a:pt x="587375" y="638175"/>
                  </a:lnTo>
                  <a:lnTo>
                    <a:pt x="615950" y="574675"/>
                  </a:lnTo>
                  <a:lnTo>
                    <a:pt x="650875" y="539750"/>
                  </a:lnTo>
                  <a:lnTo>
                    <a:pt x="600075" y="438150"/>
                  </a:lnTo>
                  <a:lnTo>
                    <a:pt x="549275" y="419100"/>
                  </a:lnTo>
                  <a:lnTo>
                    <a:pt x="581025" y="384175"/>
                  </a:lnTo>
                  <a:lnTo>
                    <a:pt x="542925" y="327025"/>
                  </a:lnTo>
                  <a:lnTo>
                    <a:pt x="558800" y="200025"/>
                  </a:lnTo>
                  <a:lnTo>
                    <a:pt x="568325" y="149225"/>
                  </a:lnTo>
                  <a:lnTo>
                    <a:pt x="415925" y="50800"/>
                  </a:lnTo>
                  <a:lnTo>
                    <a:pt x="361950" y="101600"/>
                  </a:lnTo>
                  <a:lnTo>
                    <a:pt x="250825" y="133350"/>
                  </a:lnTo>
                  <a:lnTo>
                    <a:pt x="200025" y="107950"/>
                  </a:lnTo>
                  <a:lnTo>
                    <a:pt x="174625" y="92075"/>
                  </a:lnTo>
                  <a:lnTo>
                    <a:pt x="130175" y="9525"/>
                  </a:lnTo>
                  <a:lnTo>
                    <a:pt x="88900" y="34925"/>
                  </a:lnTo>
                  <a:lnTo>
                    <a:pt x="3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4" name="フリーフォーム 1047">
              <a:extLst>
                <a:ext uri="{FF2B5EF4-FFF2-40B4-BE49-F238E27FC236}">
                  <a16:creationId xmlns:a16="http://schemas.microsoft.com/office/drawing/2014/main" id="{00315BCF-2862-4B4A-B931-41FD89F24487}"/>
                </a:ext>
              </a:extLst>
            </p:cNvPr>
            <p:cNvSpPr/>
            <p:nvPr/>
          </p:nvSpPr>
          <p:spPr bwMode="auto">
            <a:xfrm>
              <a:off x="3985037" y="3881681"/>
              <a:ext cx="195503" cy="132662"/>
            </a:xfrm>
            <a:custGeom>
              <a:avLst/>
              <a:gdLst>
                <a:gd name="connsiteX0" fmla="*/ 73025 w 266700"/>
                <a:gd name="connsiteY0" fmla="*/ 0 h 180975"/>
                <a:gd name="connsiteX1" fmla="*/ 12700 w 266700"/>
                <a:gd name="connsiteY1" fmla="*/ 15875 h 180975"/>
                <a:gd name="connsiteX2" fmla="*/ 0 w 266700"/>
                <a:gd name="connsiteY2" fmla="*/ 73025 h 180975"/>
                <a:gd name="connsiteX3" fmla="*/ 76200 w 266700"/>
                <a:gd name="connsiteY3" fmla="*/ 142875 h 180975"/>
                <a:gd name="connsiteX4" fmla="*/ 120650 w 266700"/>
                <a:gd name="connsiteY4" fmla="*/ 127000 h 180975"/>
                <a:gd name="connsiteX5" fmla="*/ 152400 w 266700"/>
                <a:gd name="connsiteY5" fmla="*/ 168275 h 180975"/>
                <a:gd name="connsiteX6" fmla="*/ 263525 w 266700"/>
                <a:gd name="connsiteY6" fmla="*/ 180975 h 180975"/>
                <a:gd name="connsiteX7" fmla="*/ 266700 w 266700"/>
                <a:gd name="connsiteY7" fmla="*/ 111125 h 180975"/>
                <a:gd name="connsiteX8" fmla="*/ 187325 w 266700"/>
                <a:gd name="connsiteY8" fmla="*/ 117475 h 180975"/>
                <a:gd name="connsiteX9" fmla="*/ 73025 w 266700"/>
                <a:gd name="connsiteY9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6700" h="180975">
                  <a:moveTo>
                    <a:pt x="73025" y="0"/>
                  </a:moveTo>
                  <a:lnTo>
                    <a:pt x="12700" y="15875"/>
                  </a:lnTo>
                  <a:lnTo>
                    <a:pt x="0" y="73025"/>
                  </a:lnTo>
                  <a:lnTo>
                    <a:pt x="76200" y="142875"/>
                  </a:lnTo>
                  <a:lnTo>
                    <a:pt x="120650" y="127000"/>
                  </a:lnTo>
                  <a:lnTo>
                    <a:pt x="152400" y="168275"/>
                  </a:lnTo>
                  <a:lnTo>
                    <a:pt x="263525" y="180975"/>
                  </a:lnTo>
                  <a:lnTo>
                    <a:pt x="266700" y="111125"/>
                  </a:lnTo>
                  <a:lnTo>
                    <a:pt x="187325" y="11747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5" name="フリーフォーム 1048">
              <a:extLst>
                <a:ext uri="{FF2B5EF4-FFF2-40B4-BE49-F238E27FC236}">
                  <a16:creationId xmlns:a16="http://schemas.microsoft.com/office/drawing/2014/main" id="{DA9CB5CE-CEC5-429F-A658-EF2E46265A4D}"/>
                </a:ext>
              </a:extLst>
            </p:cNvPr>
            <p:cNvSpPr/>
            <p:nvPr/>
          </p:nvSpPr>
          <p:spPr bwMode="auto">
            <a:xfrm>
              <a:off x="4175885" y="4012016"/>
              <a:ext cx="97751" cy="139645"/>
            </a:xfrm>
            <a:custGeom>
              <a:avLst/>
              <a:gdLst>
                <a:gd name="connsiteX0" fmla="*/ 0 w 133350"/>
                <a:gd name="connsiteY0" fmla="*/ 0 h 190500"/>
                <a:gd name="connsiteX1" fmla="*/ 12700 w 133350"/>
                <a:gd name="connsiteY1" fmla="*/ 76200 h 190500"/>
                <a:gd name="connsiteX2" fmla="*/ 47625 w 133350"/>
                <a:gd name="connsiteY2" fmla="*/ 190500 h 190500"/>
                <a:gd name="connsiteX3" fmla="*/ 127000 w 133350"/>
                <a:gd name="connsiteY3" fmla="*/ 177800 h 190500"/>
                <a:gd name="connsiteX4" fmla="*/ 123825 w 133350"/>
                <a:gd name="connsiteY4" fmla="*/ 136525 h 190500"/>
                <a:gd name="connsiteX5" fmla="*/ 98425 w 133350"/>
                <a:gd name="connsiteY5" fmla="*/ 92075 h 190500"/>
                <a:gd name="connsiteX6" fmla="*/ 133350 w 133350"/>
                <a:gd name="connsiteY6" fmla="*/ 50800 h 190500"/>
                <a:gd name="connsiteX7" fmla="*/ 0 w 133350"/>
                <a:gd name="connsiteY7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350" h="190500">
                  <a:moveTo>
                    <a:pt x="0" y="0"/>
                  </a:moveTo>
                  <a:lnTo>
                    <a:pt x="12700" y="76200"/>
                  </a:lnTo>
                  <a:lnTo>
                    <a:pt x="47625" y="190500"/>
                  </a:lnTo>
                  <a:lnTo>
                    <a:pt x="127000" y="177800"/>
                  </a:lnTo>
                  <a:lnTo>
                    <a:pt x="123825" y="136525"/>
                  </a:lnTo>
                  <a:lnTo>
                    <a:pt x="98425" y="92075"/>
                  </a:lnTo>
                  <a:lnTo>
                    <a:pt x="133350" y="50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6" name="フリーフォーム 1049">
              <a:extLst>
                <a:ext uri="{FF2B5EF4-FFF2-40B4-BE49-F238E27FC236}">
                  <a16:creationId xmlns:a16="http://schemas.microsoft.com/office/drawing/2014/main" id="{E5C33375-4483-44A9-A853-5DA70C8613BE}"/>
                </a:ext>
              </a:extLst>
            </p:cNvPr>
            <p:cNvSpPr/>
            <p:nvPr/>
          </p:nvSpPr>
          <p:spPr bwMode="auto">
            <a:xfrm>
              <a:off x="4171230" y="3960813"/>
              <a:ext cx="93097" cy="51203"/>
            </a:xfrm>
            <a:custGeom>
              <a:avLst/>
              <a:gdLst>
                <a:gd name="connsiteX0" fmla="*/ 0 w 127000"/>
                <a:gd name="connsiteY0" fmla="*/ 69850 h 69850"/>
                <a:gd name="connsiteX1" fmla="*/ 15875 w 127000"/>
                <a:gd name="connsiteY1" fmla="*/ 6350 h 69850"/>
                <a:gd name="connsiteX2" fmla="*/ 107950 w 127000"/>
                <a:gd name="connsiteY2" fmla="*/ 0 h 69850"/>
                <a:gd name="connsiteX3" fmla="*/ 127000 w 127000"/>
                <a:gd name="connsiteY3" fmla="*/ 34925 h 69850"/>
                <a:gd name="connsiteX4" fmla="*/ 127000 w 127000"/>
                <a:gd name="connsiteY4" fmla="*/ 34925 h 69850"/>
                <a:gd name="connsiteX5" fmla="*/ 53975 w 127000"/>
                <a:gd name="connsiteY5" fmla="*/ 57150 h 69850"/>
                <a:gd name="connsiteX6" fmla="*/ 0 w 127000"/>
                <a:gd name="connsiteY6" fmla="*/ 69850 h 6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000" h="69850">
                  <a:moveTo>
                    <a:pt x="0" y="69850"/>
                  </a:moveTo>
                  <a:lnTo>
                    <a:pt x="15875" y="6350"/>
                  </a:lnTo>
                  <a:lnTo>
                    <a:pt x="107950" y="0"/>
                  </a:lnTo>
                  <a:lnTo>
                    <a:pt x="127000" y="34925"/>
                  </a:lnTo>
                  <a:lnTo>
                    <a:pt x="127000" y="34925"/>
                  </a:lnTo>
                  <a:lnTo>
                    <a:pt x="53975" y="57150"/>
                  </a:lnTo>
                  <a:lnTo>
                    <a:pt x="0" y="698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47" name="フリーフォーム 1050">
              <a:extLst>
                <a:ext uri="{FF2B5EF4-FFF2-40B4-BE49-F238E27FC236}">
                  <a16:creationId xmlns:a16="http://schemas.microsoft.com/office/drawing/2014/main" id="{355C0F8F-BE51-40F5-ADE5-DDB784106C73}"/>
                </a:ext>
              </a:extLst>
            </p:cNvPr>
            <p:cNvSpPr/>
            <p:nvPr/>
          </p:nvSpPr>
          <p:spPr bwMode="auto">
            <a:xfrm>
              <a:off x="4264326" y="3949176"/>
              <a:ext cx="230414" cy="537632"/>
            </a:xfrm>
            <a:custGeom>
              <a:avLst/>
              <a:gdLst>
                <a:gd name="connsiteX0" fmla="*/ 0 w 314325"/>
                <a:gd name="connsiteY0" fmla="*/ 263525 h 733425"/>
                <a:gd name="connsiteX1" fmla="*/ 92075 w 314325"/>
                <a:gd name="connsiteY1" fmla="*/ 406400 h 733425"/>
                <a:gd name="connsiteX2" fmla="*/ 76200 w 314325"/>
                <a:gd name="connsiteY2" fmla="*/ 495300 h 733425"/>
                <a:gd name="connsiteX3" fmla="*/ 139700 w 314325"/>
                <a:gd name="connsiteY3" fmla="*/ 508000 h 733425"/>
                <a:gd name="connsiteX4" fmla="*/ 174625 w 314325"/>
                <a:gd name="connsiteY4" fmla="*/ 457200 h 733425"/>
                <a:gd name="connsiteX5" fmla="*/ 225425 w 314325"/>
                <a:gd name="connsiteY5" fmla="*/ 552450 h 733425"/>
                <a:gd name="connsiteX6" fmla="*/ 225425 w 314325"/>
                <a:gd name="connsiteY6" fmla="*/ 733425 h 733425"/>
                <a:gd name="connsiteX7" fmla="*/ 263525 w 314325"/>
                <a:gd name="connsiteY7" fmla="*/ 523875 h 733425"/>
                <a:gd name="connsiteX8" fmla="*/ 187325 w 314325"/>
                <a:gd name="connsiteY8" fmla="*/ 396875 h 733425"/>
                <a:gd name="connsiteX9" fmla="*/ 206375 w 314325"/>
                <a:gd name="connsiteY9" fmla="*/ 355600 h 733425"/>
                <a:gd name="connsiteX10" fmla="*/ 273050 w 314325"/>
                <a:gd name="connsiteY10" fmla="*/ 339725 h 733425"/>
                <a:gd name="connsiteX11" fmla="*/ 314325 w 314325"/>
                <a:gd name="connsiteY11" fmla="*/ 301625 h 733425"/>
                <a:gd name="connsiteX12" fmla="*/ 257175 w 314325"/>
                <a:gd name="connsiteY12" fmla="*/ 177800 h 733425"/>
                <a:gd name="connsiteX13" fmla="*/ 196850 w 314325"/>
                <a:gd name="connsiteY13" fmla="*/ 168275 h 733425"/>
                <a:gd name="connsiteX14" fmla="*/ 200025 w 314325"/>
                <a:gd name="connsiteY14" fmla="*/ 127000 h 733425"/>
                <a:gd name="connsiteX15" fmla="*/ 250825 w 314325"/>
                <a:gd name="connsiteY15" fmla="*/ 66675 h 733425"/>
                <a:gd name="connsiteX16" fmla="*/ 206375 w 314325"/>
                <a:gd name="connsiteY16" fmla="*/ 0 h 733425"/>
                <a:gd name="connsiteX17" fmla="*/ 171450 w 314325"/>
                <a:gd name="connsiteY17" fmla="*/ 9525 h 733425"/>
                <a:gd name="connsiteX18" fmla="*/ 165100 w 314325"/>
                <a:gd name="connsiteY18" fmla="*/ 41275 h 733425"/>
                <a:gd name="connsiteX19" fmla="*/ 114300 w 314325"/>
                <a:gd name="connsiteY19" fmla="*/ 73025 h 733425"/>
                <a:gd name="connsiteX20" fmla="*/ 111125 w 314325"/>
                <a:gd name="connsiteY20" fmla="*/ 171450 h 733425"/>
                <a:gd name="connsiteX21" fmla="*/ 66675 w 314325"/>
                <a:gd name="connsiteY21" fmla="*/ 171450 h 733425"/>
                <a:gd name="connsiteX22" fmla="*/ 47625 w 314325"/>
                <a:gd name="connsiteY22" fmla="*/ 279400 h 733425"/>
                <a:gd name="connsiteX23" fmla="*/ 22225 w 314325"/>
                <a:gd name="connsiteY23" fmla="*/ 196850 h 733425"/>
                <a:gd name="connsiteX24" fmla="*/ 0 w 314325"/>
                <a:gd name="connsiteY24" fmla="*/ 2635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14325" h="733425">
                  <a:moveTo>
                    <a:pt x="0" y="263525"/>
                  </a:moveTo>
                  <a:lnTo>
                    <a:pt x="92075" y="406400"/>
                  </a:lnTo>
                  <a:lnTo>
                    <a:pt x="76200" y="495300"/>
                  </a:lnTo>
                  <a:lnTo>
                    <a:pt x="139700" y="508000"/>
                  </a:lnTo>
                  <a:lnTo>
                    <a:pt x="174625" y="457200"/>
                  </a:lnTo>
                  <a:lnTo>
                    <a:pt x="225425" y="552450"/>
                  </a:lnTo>
                  <a:lnTo>
                    <a:pt x="225425" y="733425"/>
                  </a:lnTo>
                  <a:lnTo>
                    <a:pt x="263525" y="523875"/>
                  </a:lnTo>
                  <a:lnTo>
                    <a:pt x="187325" y="396875"/>
                  </a:lnTo>
                  <a:lnTo>
                    <a:pt x="206375" y="355600"/>
                  </a:lnTo>
                  <a:lnTo>
                    <a:pt x="273050" y="339725"/>
                  </a:lnTo>
                  <a:lnTo>
                    <a:pt x="314325" y="301625"/>
                  </a:lnTo>
                  <a:lnTo>
                    <a:pt x="257175" y="177800"/>
                  </a:lnTo>
                  <a:lnTo>
                    <a:pt x="196850" y="168275"/>
                  </a:lnTo>
                  <a:lnTo>
                    <a:pt x="200025" y="127000"/>
                  </a:lnTo>
                  <a:lnTo>
                    <a:pt x="250825" y="66675"/>
                  </a:lnTo>
                  <a:lnTo>
                    <a:pt x="206375" y="0"/>
                  </a:lnTo>
                  <a:lnTo>
                    <a:pt x="171450" y="9525"/>
                  </a:lnTo>
                  <a:lnTo>
                    <a:pt x="165100" y="41275"/>
                  </a:lnTo>
                  <a:lnTo>
                    <a:pt x="114300" y="73025"/>
                  </a:lnTo>
                  <a:lnTo>
                    <a:pt x="111125" y="171450"/>
                  </a:lnTo>
                  <a:lnTo>
                    <a:pt x="66675" y="171450"/>
                  </a:lnTo>
                  <a:lnTo>
                    <a:pt x="47625" y="279400"/>
                  </a:lnTo>
                  <a:lnTo>
                    <a:pt x="22225" y="196850"/>
                  </a:lnTo>
                  <a:lnTo>
                    <a:pt x="0" y="263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9" name="フリーフォーム 1052">
              <a:extLst>
                <a:ext uri="{FF2B5EF4-FFF2-40B4-BE49-F238E27FC236}">
                  <a16:creationId xmlns:a16="http://schemas.microsoft.com/office/drawing/2014/main" id="{F36FF224-D725-42DF-90F2-8A7BC37436B2}"/>
                </a:ext>
              </a:extLst>
            </p:cNvPr>
            <p:cNvSpPr/>
            <p:nvPr/>
          </p:nvSpPr>
          <p:spPr bwMode="auto">
            <a:xfrm>
              <a:off x="3966418" y="4475171"/>
              <a:ext cx="69822" cy="111716"/>
            </a:xfrm>
            <a:custGeom>
              <a:avLst/>
              <a:gdLst>
                <a:gd name="connsiteX0" fmla="*/ 19050 w 95250"/>
                <a:gd name="connsiteY0" fmla="*/ 0 h 152400"/>
                <a:gd name="connsiteX1" fmla="*/ 0 w 95250"/>
                <a:gd name="connsiteY1" fmla="*/ 50800 h 152400"/>
                <a:gd name="connsiteX2" fmla="*/ 25400 w 95250"/>
                <a:gd name="connsiteY2" fmla="*/ 152400 h 152400"/>
                <a:gd name="connsiteX3" fmla="*/ 95250 w 95250"/>
                <a:gd name="connsiteY3" fmla="*/ 101600 h 152400"/>
                <a:gd name="connsiteX4" fmla="*/ 60325 w 95250"/>
                <a:gd name="connsiteY4" fmla="*/ 38100 h 152400"/>
                <a:gd name="connsiteX5" fmla="*/ 19050 w 95250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" h="152400">
                  <a:moveTo>
                    <a:pt x="19050" y="0"/>
                  </a:moveTo>
                  <a:lnTo>
                    <a:pt x="0" y="50800"/>
                  </a:lnTo>
                  <a:lnTo>
                    <a:pt x="25400" y="152400"/>
                  </a:lnTo>
                  <a:lnTo>
                    <a:pt x="95250" y="101600"/>
                  </a:lnTo>
                  <a:lnTo>
                    <a:pt x="60325" y="38100"/>
                  </a:lnTo>
                  <a:lnTo>
                    <a:pt x="190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0" name="フリーフォーム 1055">
              <a:extLst>
                <a:ext uri="{FF2B5EF4-FFF2-40B4-BE49-F238E27FC236}">
                  <a16:creationId xmlns:a16="http://schemas.microsoft.com/office/drawing/2014/main" id="{0327CDC5-ADF2-4C94-851E-42771157451B}"/>
                </a:ext>
              </a:extLst>
            </p:cNvPr>
            <p:cNvSpPr/>
            <p:nvPr/>
          </p:nvSpPr>
          <p:spPr bwMode="auto">
            <a:xfrm>
              <a:off x="4406299" y="4198209"/>
              <a:ext cx="202485" cy="386350"/>
            </a:xfrm>
            <a:custGeom>
              <a:avLst/>
              <a:gdLst>
                <a:gd name="connsiteX0" fmla="*/ 95250 w 276225"/>
                <a:gd name="connsiteY0" fmla="*/ 0 h 527050"/>
                <a:gd name="connsiteX1" fmla="*/ 117475 w 276225"/>
                <a:gd name="connsiteY1" fmla="*/ 88900 h 527050"/>
                <a:gd name="connsiteX2" fmla="*/ 196850 w 276225"/>
                <a:gd name="connsiteY2" fmla="*/ 63500 h 527050"/>
                <a:gd name="connsiteX3" fmla="*/ 276225 w 276225"/>
                <a:gd name="connsiteY3" fmla="*/ 177800 h 527050"/>
                <a:gd name="connsiteX4" fmla="*/ 260350 w 276225"/>
                <a:gd name="connsiteY4" fmla="*/ 219075 h 527050"/>
                <a:gd name="connsiteX5" fmla="*/ 180975 w 276225"/>
                <a:gd name="connsiteY5" fmla="*/ 219075 h 527050"/>
                <a:gd name="connsiteX6" fmla="*/ 171450 w 276225"/>
                <a:gd name="connsiteY6" fmla="*/ 301625 h 527050"/>
                <a:gd name="connsiteX7" fmla="*/ 107950 w 276225"/>
                <a:gd name="connsiteY7" fmla="*/ 257175 h 527050"/>
                <a:gd name="connsiteX8" fmla="*/ 82550 w 276225"/>
                <a:gd name="connsiteY8" fmla="*/ 381000 h 527050"/>
                <a:gd name="connsiteX9" fmla="*/ 168275 w 276225"/>
                <a:gd name="connsiteY9" fmla="*/ 520700 h 527050"/>
                <a:gd name="connsiteX10" fmla="*/ 85725 w 276225"/>
                <a:gd name="connsiteY10" fmla="*/ 527050 h 527050"/>
                <a:gd name="connsiteX11" fmla="*/ 22225 w 276225"/>
                <a:gd name="connsiteY11" fmla="*/ 406400 h 527050"/>
                <a:gd name="connsiteX12" fmla="*/ 76200 w 276225"/>
                <a:gd name="connsiteY12" fmla="*/ 196850 h 527050"/>
                <a:gd name="connsiteX13" fmla="*/ 0 w 276225"/>
                <a:gd name="connsiteY13" fmla="*/ 57150 h 527050"/>
                <a:gd name="connsiteX14" fmla="*/ 12700 w 276225"/>
                <a:gd name="connsiteY14" fmla="*/ 19050 h 527050"/>
                <a:gd name="connsiteX15" fmla="*/ 95250 w 276225"/>
                <a:gd name="connsiteY15" fmla="*/ 0 h 52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6225" h="527050">
                  <a:moveTo>
                    <a:pt x="95250" y="0"/>
                  </a:moveTo>
                  <a:lnTo>
                    <a:pt x="117475" y="88900"/>
                  </a:lnTo>
                  <a:lnTo>
                    <a:pt x="196850" y="63500"/>
                  </a:lnTo>
                  <a:lnTo>
                    <a:pt x="276225" y="177800"/>
                  </a:lnTo>
                  <a:lnTo>
                    <a:pt x="260350" y="219075"/>
                  </a:lnTo>
                  <a:lnTo>
                    <a:pt x="180975" y="219075"/>
                  </a:lnTo>
                  <a:lnTo>
                    <a:pt x="171450" y="301625"/>
                  </a:lnTo>
                  <a:lnTo>
                    <a:pt x="107950" y="257175"/>
                  </a:lnTo>
                  <a:lnTo>
                    <a:pt x="82550" y="381000"/>
                  </a:lnTo>
                  <a:lnTo>
                    <a:pt x="168275" y="520700"/>
                  </a:lnTo>
                  <a:lnTo>
                    <a:pt x="85725" y="527050"/>
                  </a:lnTo>
                  <a:lnTo>
                    <a:pt x="22225" y="406400"/>
                  </a:lnTo>
                  <a:lnTo>
                    <a:pt x="76200" y="196850"/>
                  </a:lnTo>
                  <a:lnTo>
                    <a:pt x="0" y="57150"/>
                  </a:lnTo>
                  <a:lnTo>
                    <a:pt x="12700" y="19050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1" name="フリーフォーム 1056">
              <a:extLst>
                <a:ext uri="{FF2B5EF4-FFF2-40B4-BE49-F238E27FC236}">
                  <a16:creationId xmlns:a16="http://schemas.microsoft.com/office/drawing/2014/main" id="{E6E76B65-3507-4558-A0A4-6F0F71ACEB9E}"/>
                </a:ext>
              </a:extLst>
            </p:cNvPr>
            <p:cNvSpPr/>
            <p:nvPr/>
          </p:nvSpPr>
          <p:spPr bwMode="auto">
            <a:xfrm>
              <a:off x="4473794" y="4577577"/>
              <a:ext cx="97751" cy="137317"/>
            </a:xfrm>
            <a:custGeom>
              <a:avLst/>
              <a:gdLst>
                <a:gd name="connsiteX0" fmla="*/ 0 w 133350"/>
                <a:gd name="connsiteY0" fmla="*/ 15875 h 187325"/>
                <a:gd name="connsiteX1" fmla="*/ 31750 w 133350"/>
                <a:gd name="connsiteY1" fmla="*/ 111125 h 187325"/>
                <a:gd name="connsiteX2" fmla="*/ 133350 w 133350"/>
                <a:gd name="connsiteY2" fmla="*/ 187325 h 187325"/>
                <a:gd name="connsiteX3" fmla="*/ 123825 w 133350"/>
                <a:gd name="connsiteY3" fmla="*/ 28575 h 187325"/>
                <a:gd name="connsiteX4" fmla="*/ 79375 w 133350"/>
                <a:gd name="connsiteY4" fmla="*/ 0 h 187325"/>
                <a:gd name="connsiteX5" fmla="*/ 0 w 133350"/>
                <a:gd name="connsiteY5" fmla="*/ 15875 h 18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350" h="187325">
                  <a:moveTo>
                    <a:pt x="0" y="15875"/>
                  </a:moveTo>
                  <a:lnTo>
                    <a:pt x="31750" y="111125"/>
                  </a:lnTo>
                  <a:lnTo>
                    <a:pt x="133350" y="187325"/>
                  </a:lnTo>
                  <a:lnTo>
                    <a:pt x="123825" y="28575"/>
                  </a:lnTo>
                  <a:lnTo>
                    <a:pt x="79375" y="0"/>
                  </a:lnTo>
                  <a:lnTo>
                    <a:pt x="0" y="15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2" name="フリーフォーム 1057">
              <a:extLst>
                <a:ext uri="{FF2B5EF4-FFF2-40B4-BE49-F238E27FC236}">
                  <a16:creationId xmlns:a16="http://schemas.microsoft.com/office/drawing/2014/main" id="{581AAE6F-01D4-4FCD-8D3E-AAFA37191EB9}"/>
                </a:ext>
              </a:extLst>
            </p:cNvPr>
            <p:cNvSpPr/>
            <p:nvPr/>
          </p:nvSpPr>
          <p:spPr bwMode="auto">
            <a:xfrm>
              <a:off x="4352769" y="4600852"/>
              <a:ext cx="265325" cy="300236"/>
            </a:xfrm>
            <a:custGeom>
              <a:avLst/>
              <a:gdLst>
                <a:gd name="connsiteX0" fmla="*/ 0 w 361950"/>
                <a:gd name="connsiteY0" fmla="*/ 9525 h 409575"/>
                <a:gd name="connsiteX1" fmla="*/ 76200 w 361950"/>
                <a:gd name="connsiteY1" fmla="*/ 0 h 409575"/>
                <a:gd name="connsiteX2" fmla="*/ 260350 w 361950"/>
                <a:gd name="connsiteY2" fmla="*/ 184150 h 409575"/>
                <a:gd name="connsiteX3" fmla="*/ 301625 w 361950"/>
                <a:gd name="connsiteY3" fmla="*/ 254000 h 409575"/>
                <a:gd name="connsiteX4" fmla="*/ 355600 w 361950"/>
                <a:gd name="connsiteY4" fmla="*/ 298450 h 409575"/>
                <a:gd name="connsiteX5" fmla="*/ 361950 w 361950"/>
                <a:gd name="connsiteY5" fmla="*/ 390525 h 409575"/>
                <a:gd name="connsiteX6" fmla="*/ 307975 w 361950"/>
                <a:gd name="connsiteY6" fmla="*/ 409575 h 409575"/>
                <a:gd name="connsiteX7" fmla="*/ 196850 w 361950"/>
                <a:gd name="connsiteY7" fmla="*/ 314325 h 409575"/>
                <a:gd name="connsiteX8" fmla="*/ 149225 w 361950"/>
                <a:gd name="connsiteY8" fmla="*/ 190500 h 409575"/>
                <a:gd name="connsiteX9" fmla="*/ 85725 w 361950"/>
                <a:gd name="connsiteY9" fmla="*/ 114300 h 409575"/>
                <a:gd name="connsiteX10" fmla="*/ 0 w 361950"/>
                <a:gd name="connsiteY10" fmla="*/ 95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1950" h="409575">
                  <a:moveTo>
                    <a:pt x="0" y="9525"/>
                  </a:moveTo>
                  <a:lnTo>
                    <a:pt x="76200" y="0"/>
                  </a:lnTo>
                  <a:lnTo>
                    <a:pt x="260350" y="184150"/>
                  </a:lnTo>
                  <a:lnTo>
                    <a:pt x="301625" y="254000"/>
                  </a:lnTo>
                  <a:lnTo>
                    <a:pt x="355600" y="298450"/>
                  </a:lnTo>
                  <a:lnTo>
                    <a:pt x="361950" y="390525"/>
                  </a:lnTo>
                  <a:lnTo>
                    <a:pt x="307975" y="409575"/>
                  </a:lnTo>
                  <a:lnTo>
                    <a:pt x="196850" y="314325"/>
                  </a:lnTo>
                  <a:lnTo>
                    <a:pt x="149225" y="190500"/>
                  </a:lnTo>
                  <a:lnTo>
                    <a:pt x="85725" y="114300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3" name="フリーフォーム 1058">
              <a:extLst>
                <a:ext uri="{FF2B5EF4-FFF2-40B4-BE49-F238E27FC236}">
                  <a16:creationId xmlns:a16="http://schemas.microsoft.com/office/drawing/2014/main" id="{396080FA-3A6D-402F-8681-4CB27C57EB10}"/>
                </a:ext>
              </a:extLst>
            </p:cNvPr>
            <p:cNvSpPr/>
            <p:nvPr/>
          </p:nvSpPr>
          <p:spPr bwMode="auto">
            <a:xfrm>
              <a:off x="4620420" y="4903415"/>
              <a:ext cx="423589" cy="83787"/>
            </a:xfrm>
            <a:custGeom>
              <a:avLst/>
              <a:gdLst>
                <a:gd name="connsiteX0" fmla="*/ 0 w 577850"/>
                <a:gd name="connsiteY0" fmla="*/ 34925 h 114300"/>
                <a:gd name="connsiteX1" fmla="*/ 38100 w 577850"/>
                <a:gd name="connsiteY1" fmla="*/ 0 h 114300"/>
                <a:gd name="connsiteX2" fmla="*/ 269875 w 577850"/>
                <a:gd name="connsiteY2" fmla="*/ 57150 h 114300"/>
                <a:gd name="connsiteX3" fmla="*/ 403225 w 577850"/>
                <a:gd name="connsiteY3" fmla="*/ 82550 h 114300"/>
                <a:gd name="connsiteX4" fmla="*/ 577850 w 577850"/>
                <a:gd name="connsiteY4" fmla="*/ 92075 h 114300"/>
                <a:gd name="connsiteX5" fmla="*/ 355600 w 577850"/>
                <a:gd name="connsiteY5" fmla="*/ 114300 h 114300"/>
                <a:gd name="connsiteX6" fmla="*/ 273050 w 577850"/>
                <a:gd name="connsiteY6" fmla="*/ 114300 h 114300"/>
                <a:gd name="connsiteX7" fmla="*/ 111125 w 577850"/>
                <a:gd name="connsiteY7" fmla="*/ 76200 h 114300"/>
                <a:gd name="connsiteX8" fmla="*/ 63500 w 577850"/>
                <a:gd name="connsiteY8" fmla="*/ 69850 h 114300"/>
                <a:gd name="connsiteX9" fmla="*/ 0 w 577850"/>
                <a:gd name="connsiteY9" fmla="*/ 34925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7850" h="114300">
                  <a:moveTo>
                    <a:pt x="0" y="34925"/>
                  </a:moveTo>
                  <a:lnTo>
                    <a:pt x="38100" y="0"/>
                  </a:lnTo>
                  <a:lnTo>
                    <a:pt x="269875" y="57150"/>
                  </a:lnTo>
                  <a:lnTo>
                    <a:pt x="403225" y="82550"/>
                  </a:lnTo>
                  <a:lnTo>
                    <a:pt x="577850" y="92075"/>
                  </a:lnTo>
                  <a:lnTo>
                    <a:pt x="355600" y="114300"/>
                  </a:lnTo>
                  <a:lnTo>
                    <a:pt x="273050" y="114300"/>
                  </a:lnTo>
                  <a:lnTo>
                    <a:pt x="111125" y="76200"/>
                  </a:lnTo>
                  <a:lnTo>
                    <a:pt x="63500" y="69850"/>
                  </a:lnTo>
                  <a:lnTo>
                    <a:pt x="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4" name="フリーフォーム 1059">
              <a:extLst>
                <a:ext uri="{FF2B5EF4-FFF2-40B4-BE49-F238E27FC236}">
                  <a16:creationId xmlns:a16="http://schemas.microsoft.com/office/drawing/2014/main" id="{7A28C81A-79AB-480F-87C6-8FF5CC8CFE0A}"/>
                </a:ext>
              </a:extLst>
            </p:cNvPr>
            <p:cNvSpPr/>
            <p:nvPr/>
          </p:nvSpPr>
          <p:spPr bwMode="auto">
            <a:xfrm>
              <a:off x="5023063" y="4970910"/>
              <a:ext cx="130335" cy="65168"/>
            </a:xfrm>
            <a:custGeom>
              <a:avLst/>
              <a:gdLst>
                <a:gd name="connsiteX0" fmla="*/ 177800 w 177800"/>
                <a:gd name="connsiteY0" fmla="*/ 0 h 88900"/>
                <a:gd name="connsiteX1" fmla="*/ 82550 w 177800"/>
                <a:gd name="connsiteY1" fmla="*/ 9525 h 88900"/>
                <a:gd name="connsiteX2" fmla="*/ 0 w 177800"/>
                <a:gd name="connsiteY2" fmla="*/ 88900 h 88900"/>
                <a:gd name="connsiteX3" fmla="*/ 120650 w 177800"/>
                <a:gd name="connsiteY3" fmla="*/ 44450 h 88900"/>
                <a:gd name="connsiteX4" fmla="*/ 177800 w 177800"/>
                <a:gd name="connsiteY4" fmla="*/ 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800" h="88900">
                  <a:moveTo>
                    <a:pt x="177800" y="0"/>
                  </a:moveTo>
                  <a:lnTo>
                    <a:pt x="82550" y="9525"/>
                  </a:lnTo>
                  <a:lnTo>
                    <a:pt x="0" y="88900"/>
                  </a:lnTo>
                  <a:lnTo>
                    <a:pt x="120650" y="44450"/>
                  </a:lnTo>
                  <a:lnTo>
                    <a:pt x="177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5" name="フリーフォーム 1060">
              <a:extLst>
                <a:ext uri="{FF2B5EF4-FFF2-40B4-BE49-F238E27FC236}">
                  <a16:creationId xmlns:a16="http://schemas.microsoft.com/office/drawing/2014/main" id="{56926750-F3E0-4C7A-A059-DF7ABBDA3589}"/>
                </a:ext>
              </a:extLst>
            </p:cNvPr>
            <p:cNvSpPr/>
            <p:nvPr/>
          </p:nvSpPr>
          <p:spPr bwMode="auto">
            <a:xfrm>
              <a:off x="5486218" y="4826611"/>
              <a:ext cx="335147" cy="207140"/>
            </a:xfrm>
            <a:custGeom>
              <a:avLst/>
              <a:gdLst>
                <a:gd name="connsiteX0" fmla="*/ 15875 w 457200"/>
                <a:gd name="connsiteY0" fmla="*/ 0 h 282575"/>
                <a:gd name="connsiteX1" fmla="*/ 0 w 457200"/>
                <a:gd name="connsiteY1" fmla="*/ 228600 h 282575"/>
                <a:gd name="connsiteX2" fmla="*/ 85725 w 457200"/>
                <a:gd name="connsiteY2" fmla="*/ 234950 h 282575"/>
                <a:gd name="connsiteX3" fmla="*/ 111125 w 457200"/>
                <a:gd name="connsiteY3" fmla="*/ 196850 h 282575"/>
                <a:gd name="connsiteX4" fmla="*/ 196850 w 457200"/>
                <a:gd name="connsiteY4" fmla="*/ 200025 h 282575"/>
                <a:gd name="connsiteX5" fmla="*/ 231775 w 457200"/>
                <a:gd name="connsiteY5" fmla="*/ 263525 h 282575"/>
                <a:gd name="connsiteX6" fmla="*/ 339725 w 457200"/>
                <a:gd name="connsiteY6" fmla="*/ 282575 h 282575"/>
                <a:gd name="connsiteX7" fmla="*/ 266700 w 457200"/>
                <a:gd name="connsiteY7" fmla="*/ 184150 h 282575"/>
                <a:gd name="connsiteX8" fmla="*/ 457200 w 457200"/>
                <a:gd name="connsiteY8" fmla="*/ 200025 h 282575"/>
                <a:gd name="connsiteX9" fmla="*/ 288925 w 457200"/>
                <a:gd name="connsiteY9" fmla="*/ 114300 h 282575"/>
                <a:gd name="connsiteX10" fmla="*/ 247650 w 457200"/>
                <a:gd name="connsiteY10" fmla="*/ 60325 h 282575"/>
                <a:gd name="connsiteX11" fmla="*/ 180975 w 457200"/>
                <a:gd name="connsiteY11" fmla="*/ 92075 h 282575"/>
                <a:gd name="connsiteX12" fmla="*/ 136525 w 457200"/>
                <a:gd name="connsiteY12" fmla="*/ 22225 h 282575"/>
                <a:gd name="connsiteX13" fmla="*/ 15875 w 457200"/>
                <a:gd name="connsiteY13" fmla="*/ 0 h 282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7200" h="282575">
                  <a:moveTo>
                    <a:pt x="15875" y="0"/>
                  </a:moveTo>
                  <a:lnTo>
                    <a:pt x="0" y="228600"/>
                  </a:lnTo>
                  <a:lnTo>
                    <a:pt x="85725" y="234950"/>
                  </a:lnTo>
                  <a:lnTo>
                    <a:pt x="111125" y="196850"/>
                  </a:lnTo>
                  <a:lnTo>
                    <a:pt x="196850" y="200025"/>
                  </a:lnTo>
                  <a:lnTo>
                    <a:pt x="231775" y="263525"/>
                  </a:lnTo>
                  <a:lnTo>
                    <a:pt x="339725" y="282575"/>
                  </a:lnTo>
                  <a:lnTo>
                    <a:pt x="266700" y="184150"/>
                  </a:lnTo>
                  <a:lnTo>
                    <a:pt x="457200" y="200025"/>
                  </a:lnTo>
                  <a:lnTo>
                    <a:pt x="288925" y="114300"/>
                  </a:lnTo>
                  <a:lnTo>
                    <a:pt x="247650" y="60325"/>
                  </a:lnTo>
                  <a:lnTo>
                    <a:pt x="180975" y="92075"/>
                  </a:lnTo>
                  <a:lnTo>
                    <a:pt x="136525" y="22225"/>
                  </a:lnTo>
                  <a:lnTo>
                    <a:pt x="15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6" name="フリーフォーム 1061">
              <a:extLst>
                <a:ext uri="{FF2B5EF4-FFF2-40B4-BE49-F238E27FC236}">
                  <a16:creationId xmlns:a16="http://schemas.microsoft.com/office/drawing/2014/main" id="{E3CCF7D6-F443-424C-8C01-35BDF9176BD8}"/>
                </a:ext>
              </a:extLst>
            </p:cNvPr>
            <p:cNvSpPr/>
            <p:nvPr/>
          </p:nvSpPr>
          <p:spPr bwMode="auto">
            <a:xfrm>
              <a:off x="5237184" y="4754461"/>
              <a:ext cx="258342" cy="242051"/>
            </a:xfrm>
            <a:custGeom>
              <a:avLst/>
              <a:gdLst>
                <a:gd name="connsiteX0" fmla="*/ 352425 w 352425"/>
                <a:gd name="connsiteY0" fmla="*/ 95250 h 330200"/>
                <a:gd name="connsiteX1" fmla="*/ 212725 w 352425"/>
                <a:gd name="connsiteY1" fmla="*/ 25400 h 330200"/>
                <a:gd name="connsiteX2" fmla="*/ 152400 w 352425"/>
                <a:gd name="connsiteY2" fmla="*/ 104775 h 330200"/>
                <a:gd name="connsiteX3" fmla="*/ 66675 w 352425"/>
                <a:gd name="connsiteY3" fmla="*/ 0 h 330200"/>
                <a:gd name="connsiteX4" fmla="*/ 0 w 352425"/>
                <a:gd name="connsiteY4" fmla="*/ 19050 h 330200"/>
                <a:gd name="connsiteX5" fmla="*/ 76200 w 352425"/>
                <a:gd name="connsiteY5" fmla="*/ 133350 h 330200"/>
                <a:gd name="connsiteX6" fmla="*/ 244475 w 352425"/>
                <a:gd name="connsiteY6" fmla="*/ 184150 h 330200"/>
                <a:gd name="connsiteX7" fmla="*/ 269875 w 352425"/>
                <a:gd name="connsiteY7" fmla="*/ 276225 h 330200"/>
                <a:gd name="connsiteX8" fmla="*/ 342900 w 352425"/>
                <a:gd name="connsiteY8" fmla="*/ 330200 h 330200"/>
                <a:gd name="connsiteX9" fmla="*/ 352425 w 352425"/>
                <a:gd name="connsiteY9" fmla="*/ 9525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2425" h="330200">
                  <a:moveTo>
                    <a:pt x="352425" y="95250"/>
                  </a:moveTo>
                  <a:lnTo>
                    <a:pt x="212725" y="25400"/>
                  </a:lnTo>
                  <a:lnTo>
                    <a:pt x="152400" y="104775"/>
                  </a:lnTo>
                  <a:lnTo>
                    <a:pt x="66675" y="0"/>
                  </a:lnTo>
                  <a:lnTo>
                    <a:pt x="0" y="19050"/>
                  </a:lnTo>
                  <a:lnTo>
                    <a:pt x="76200" y="133350"/>
                  </a:lnTo>
                  <a:lnTo>
                    <a:pt x="244475" y="184150"/>
                  </a:lnTo>
                  <a:lnTo>
                    <a:pt x="269875" y="276225"/>
                  </a:lnTo>
                  <a:lnTo>
                    <a:pt x="342900" y="330200"/>
                  </a:lnTo>
                  <a:lnTo>
                    <a:pt x="352425" y="952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7" name="フリーフォーム 1062">
              <a:extLst>
                <a:ext uri="{FF2B5EF4-FFF2-40B4-BE49-F238E27FC236}">
                  <a16:creationId xmlns:a16="http://schemas.microsoft.com/office/drawing/2014/main" id="{0015237F-9974-426F-BFCE-C4060A7F1479}"/>
                </a:ext>
              </a:extLst>
            </p:cNvPr>
            <p:cNvSpPr/>
            <p:nvPr/>
          </p:nvSpPr>
          <p:spPr bwMode="auto">
            <a:xfrm>
              <a:off x="4967205" y="4035290"/>
              <a:ext cx="48876" cy="102406"/>
            </a:xfrm>
            <a:custGeom>
              <a:avLst/>
              <a:gdLst>
                <a:gd name="connsiteX0" fmla="*/ 22225 w 66675"/>
                <a:gd name="connsiteY0" fmla="*/ 139700 h 139700"/>
                <a:gd name="connsiteX1" fmla="*/ 0 w 66675"/>
                <a:gd name="connsiteY1" fmla="*/ 88900 h 139700"/>
                <a:gd name="connsiteX2" fmla="*/ 41275 w 66675"/>
                <a:gd name="connsiteY2" fmla="*/ 0 h 139700"/>
                <a:gd name="connsiteX3" fmla="*/ 66675 w 66675"/>
                <a:gd name="connsiteY3" fmla="*/ 6350 h 139700"/>
                <a:gd name="connsiteX4" fmla="*/ 47625 w 66675"/>
                <a:gd name="connsiteY4" fmla="*/ 79375 h 139700"/>
                <a:gd name="connsiteX5" fmla="*/ 22225 w 66675"/>
                <a:gd name="connsiteY5" fmla="*/ 139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675" h="139700">
                  <a:moveTo>
                    <a:pt x="22225" y="139700"/>
                  </a:moveTo>
                  <a:lnTo>
                    <a:pt x="0" y="88900"/>
                  </a:lnTo>
                  <a:lnTo>
                    <a:pt x="41275" y="0"/>
                  </a:lnTo>
                  <a:lnTo>
                    <a:pt x="66675" y="6350"/>
                  </a:lnTo>
                  <a:lnTo>
                    <a:pt x="47625" y="79375"/>
                  </a:lnTo>
                  <a:lnTo>
                    <a:pt x="22225" y="139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8" name="フリーフォーム 1063">
              <a:extLst>
                <a:ext uri="{FF2B5EF4-FFF2-40B4-BE49-F238E27FC236}">
                  <a16:creationId xmlns:a16="http://schemas.microsoft.com/office/drawing/2014/main" id="{F48D38C0-37D5-41EF-8580-62D62DB8348F}"/>
                </a:ext>
              </a:extLst>
            </p:cNvPr>
            <p:cNvSpPr/>
            <p:nvPr/>
          </p:nvSpPr>
          <p:spPr bwMode="auto">
            <a:xfrm>
              <a:off x="4960223" y="4240103"/>
              <a:ext cx="76804" cy="162919"/>
            </a:xfrm>
            <a:custGeom>
              <a:avLst/>
              <a:gdLst>
                <a:gd name="connsiteX0" fmla="*/ 73025 w 104775"/>
                <a:gd name="connsiteY0" fmla="*/ 0 h 222250"/>
                <a:gd name="connsiteX1" fmla="*/ 15875 w 104775"/>
                <a:gd name="connsiteY1" fmla="*/ 0 h 222250"/>
                <a:gd name="connsiteX2" fmla="*/ 0 w 104775"/>
                <a:gd name="connsiteY2" fmla="*/ 123825 h 222250"/>
                <a:gd name="connsiteX3" fmla="*/ 22225 w 104775"/>
                <a:gd name="connsiteY3" fmla="*/ 222250 h 222250"/>
                <a:gd name="connsiteX4" fmla="*/ 38100 w 104775"/>
                <a:gd name="connsiteY4" fmla="*/ 120650 h 222250"/>
                <a:gd name="connsiteX5" fmla="*/ 104775 w 104775"/>
                <a:gd name="connsiteY5" fmla="*/ 73025 h 222250"/>
                <a:gd name="connsiteX6" fmla="*/ 73025 w 104775"/>
                <a:gd name="connsiteY6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222250">
                  <a:moveTo>
                    <a:pt x="73025" y="0"/>
                  </a:moveTo>
                  <a:lnTo>
                    <a:pt x="15875" y="0"/>
                  </a:lnTo>
                  <a:lnTo>
                    <a:pt x="0" y="123825"/>
                  </a:lnTo>
                  <a:lnTo>
                    <a:pt x="22225" y="222250"/>
                  </a:lnTo>
                  <a:lnTo>
                    <a:pt x="38100" y="120650"/>
                  </a:lnTo>
                  <a:lnTo>
                    <a:pt x="104775" y="7302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9" name="フリーフォーム 1064">
              <a:extLst>
                <a:ext uri="{FF2B5EF4-FFF2-40B4-BE49-F238E27FC236}">
                  <a16:creationId xmlns:a16="http://schemas.microsoft.com/office/drawing/2014/main" id="{30A4319C-888E-49FA-926E-D3527DDB1CAE}"/>
                </a:ext>
              </a:extLst>
            </p:cNvPr>
            <p:cNvSpPr/>
            <p:nvPr/>
          </p:nvSpPr>
          <p:spPr bwMode="auto">
            <a:xfrm>
              <a:off x="5034700" y="4358801"/>
              <a:ext cx="83787" cy="111716"/>
            </a:xfrm>
            <a:custGeom>
              <a:avLst/>
              <a:gdLst>
                <a:gd name="connsiteX0" fmla="*/ 0 w 114300"/>
                <a:gd name="connsiteY0" fmla="*/ 0 h 152400"/>
                <a:gd name="connsiteX1" fmla="*/ 79375 w 114300"/>
                <a:gd name="connsiteY1" fmla="*/ 57150 h 152400"/>
                <a:gd name="connsiteX2" fmla="*/ 114300 w 114300"/>
                <a:gd name="connsiteY2" fmla="*/ 139700 h 152400"/>
                <a:gd name="connsiteX3" fmla="*/ 73025 w 114300"/>
                <a:gd name="connsiteY3" fmla="*/ 152400 h 152400"/>
                <a:gd name="connsiteX4" fmla="*/ 60325 w 114300"/>
                <a:gd name="connsiteY4" fmla="*/ 101600 h 152400"/>
                <a:gd name="connsiteX5" fmla="*/ 28575 w 114300"/>
                <a:gd name="connsiteY5" fmla="*/ 41275 h 152400"/>
                <a:gd name="connsiteX6" fmla="*/ 0 w 114300"/>
                <a:gd name="connsiteY6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152400">
                  <a:moveTo>
                    <a:pt x="0" y="0"/>
                  </a:moveTo>
                  <a:lnTo>
                    <a:pt x="79375" y="57150"/>
                  </a:lnTo>
                  <a:lnTo>
                    <a:pt x="114300" y="139700"/>
                  </a:lnTo>
                  <a:lnTo>
                    <a:pt x="73025" y="152400"/>
                  </a:lnTo>
                  <a:lnTo>
                    <a:pt x="60325" y="101600"/>
                  </a:lnTo>
                  <a:lnTo>
                    <a:pt x="28575" y="412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0" name="フリーフォーム 1065">
              <a:extLst>
                <a:ext uri="{FF2B5EF4-FFF2-40B4-BE49-F238E27FC236}">
                  <a16:creationId xmlns:a16="http://schemas.microsoft.com/office/drawing/2014/main" id="{AD2EA6BB-17BC-4F35-9598-F1E2A7E67AE2}"/>
                </a:ext>
              </a:extLst>
            </p:cNvPr>
            <p:cNvSpPr/>
            <p:nvPr/>
          </p:nvSpPr>
          <p:spPr bwMode="auto">
            <a:xfrm>
              <a:off x="5002116" y="4426296"/>
              <a:ext cx="51203" cy="74477"/>
            </a:xfrm>
            <a:custGeom>
              <a:avLst/>
              <a:gdLst>
                <a:gd name="connsiteX0" fmla="*/ 0 w 69850"/>
                <a:gd name="connsiteY0" fmla="*/ 0 h 101600"/>
                <a:gd name="connsiteX1" fmla="*/ 31750 w 69850"/>
                <a:gd name="connsiteY1" fmla="*/ 101600 h 101600"/>
                <a:gd name="connsiteX2" fmla="*/ 69850 w 69850"/>
                <a:gd name="connsiteY2" fmla="*/ 79375 h 101600"/>
                <a:gd name="connsiteX3" fmla="*/ 66675 w 69850"/>
                <a:gd name="connsiteY3" fmla="*/ 31750 h 101600"/>
                <a:gd name="connsiteX4" fmla="*/ 0 w 69850"/>
                <a:gd name="connsiteY4" fmla="*/ 0 h 10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850" h="101600">
                  <a:moveTo>
                    <a:pt x="0" y="0"/>
                  </a:moveTo>
                  <a:lnTo>
                    <a:pt x="31750" y="101600"/>
                  </a:lnTo>
                  <a:lnTo>
                    <a:pt x="69850" y="79375"/>
                  </a:lnTo>
                  <a:lnTo>
                    <a:pt x="66675" y="3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1" name="フリーフォーム 1066">
              <a:extLst>
                <a:ext uri="{FF2B5EF4-FFF2-40B4-BE49-F238E27FC236}">
                  <a16:creationId xmlns:a16="http://schemas.microsoft.com/office/drawing/2014/main" id="{8E1B5D6B-A71C-48C1-BBA2-E3FB0BFA8982}"/>
                </a:ext>
              </a:extLst>
            </p:cNvPr>
            <p:cNvSpPr/>
            <p:nvPr/>
          </p:nvSpPr>
          <p:spPr bwMode="auto">
            <a:xfrm>
              <a:off x="4990479" y="4496118"/>
              <a:ext cx="141972" cy="97751"/>
            </a:xfrm>
            <a:custGeom>
              <a:avLst/>
              <a:gdLst>
                <a:gd name="connsiteX0" fmla="*/ 174625 w 193675"/>
                <a:gd name="connsiteY0" fmla="*/ 0 h 133350"/>
                <a:gd name="connsiteX1" fmla="*/ 193675 w 193675"/>
                <a:gd name="connsiteY1" fmla="*/ 82550 h 133350"/>
                <a:gd name="connsiteX2" fmla="*/ 168275 w 193675"/>
                <a:gd name="connsiteY2" fmla="*/ 133350 h 133350"/>
                <a:gd name="connsiteX3" fmla="*/ 98425 w 193675"/>
                <a:gd name="connsiteY3" fmla="*/ 117475 h 133350"/>
                <a:gd name="connsiteX4" fmla="*/ 104775 w 193675"/>
                <a:gd name="connsiteY4" fmla="*/ 63500 h 133350"/>
                <a:gd name="connsiteX5" fmla="*/ 0 w 193675"/>
                <a:gd name="connsiteY5" fmla="*/ 101600 h 133350"/>
                <a:gd name="connsiteX6" fmla="*/ 76200 w 193675"/>
                <a:gd name="connsiteY6" fmla="*/ 25400 h 133350"/>
                <a:gd name="connsiteX7" fmla="*/ 123825 w 193675"/>
                <a:gd name="connsiteY7" fmla="*/ 53975 h 133350"/>
                <a:gd name="connsiteX8" fmla="*/ 174625 w 193675"/>
                <a:gd name="connsiteY8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675" h="133350">
                  <a:moveTo>
                    <a:pt x="174625" y="0"/>
                  </a:moveTo>
                  <a:lnTo>
                    <a:pt x="193675" y="82550"/>
                  </a:lnTo>
                  <a:lnTo>
                    <a:pt x="168275" y="133350"/>
                  </a:lnTo>
                  <a:lnTo>
                    <a:pt x="98425" y="117475"/>
                  </a:lnTo>
                  <a:lnTo>
                    <a:pt x="104775" y="63500"/>
                  </a:lnTo>
                  <a:lnTo>
                    <a:pt x="0" y="101600"/>
                  </a:lnTo>
                  <a:lnTo>
                    <a:pt x="76200" y="25400"/>
                  </a:lnTo>
                  <a:lnTo>
                    <a:pt x="123825" y="53975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2" name="フリーフォーム 1067">
              <a:extLst>
                <a:ext uri="{FF2B5EF4-FFF2-40B4-BE49-F238E27FC236}">
                  <a16:creationId xmlns:a16="http://schemas.microsoft.com/office/drawing/2014/main" id="{89E30609-9810-43DE-90FB-8C8F470C62DD}"/>
                </a:ext>
              </a:extLst>
            </p:cNvPr>
            <p:cNvSpPr/>
            <p:nvPr/>
          </p:nvSpPr>
          <p:spPr bwMode="auto">
            <a:xfrm>
              <a:off x="4690243" y="4628781"/>
              <a:ext cx="346785" cy="279289"/>
            </a:xfrm>
            <a:custGeom>
              <a:avLst/>
              <a:gdLst>
                <a:gd name="connsiteX0" fmla="*/ 41275 w 473075"/>
                <a:gd name="connsiteY0" fmla="*/ 92075 h 381000"/>
                <a:gd name="connsiteX1" fmla="*/ 0 w 473075"/>
                <a:gd name="connsiteY1" fmla="*/ 142875 h 381000"/>
                <a:gd name="connsiteX2" fmla="*/ 53975 w 473075"/>
                <a:gd name="connsiteY2" fmla="*/ 241300 h 381000"/>
                <a:gd name="connsiteX3" fmla="*/ 60325 w 473075"/>
                <a:gd name="connsiteY3" fmla="*/ 292100 h 381000"/>
                <a:gd name="connsiteX4" fmla="*/ 203200 w 473075"/>
                <a:gd name="connsiteY4" fmla="*/ 317500 h 381000"/>
                <a:gd name="connsiteX5" fmla="*/ 282575 w 473075"/>
                <a:gd name="connsiteY5" fmla="*/ 381000 h 381000"/>
                <a:gd name="connsiteX6" fmla="*/ 466725 w 473075"/>
                <a:gd name="connsiteY6" fmla="*/ 342900 h 381000"/>
                <a:gd name="connsiteX7" fmla="*/ 473075 w 473075"/>
                <a:gd name="connsiteY7" fmla="*/ 276225 h 381000"/>
                <a:gd name="connsiteX8" fmla="*/ 444500 w 473075"/>
                <a:gd name="connsiteY8" fmla="*/ 231775 h 381000"/>
                <a:gd name="connsiteX9" fmla="*/ 377825 w 473075"/>
                <a:gd name="connsiteY9" fmla="*/ 168275 h 381000"/>
                <a:gd name="connsiteX10" fmla="*/ 346075 w 473075"/>
                <a:gd name="connsiteY10" fmla="*/ 266700 h 381000"/>
                <a:gd name="connsiteX11" fmla="*/ 285750 w 473075"/>
                <a:gd name="connsiteY11" fmla="*/ 231775 h 381000"/>
                <a:gd name="connsiteX12" fmla="*/ 250825 w 473075"/>
                <a:gd name="connsiteY12" fmla="*/ 276225 h 381000"/>
                <a:gd name="connsiteX13" fmla="*/ 231775 w 473075"/>
                <a:gd name="connsiteY13" fmla="*/ 196850 h 381000"/>
                <a:gd name="connsiteX14" fmla="*/ 301625 w 473075"/>
                <a:gd name="connsiteY14" fmla="*/ 174625 h 381000"/>
                <a:gd name="connsiteX15" fmla="*/ 323850 w 473075"/>
                <a:gd name="connsiteY15" fmla="*/ 133350 h 381000"/>
                <a:gd name="connsiteX16" fmla="*/ 298450 w 473075"/>
                <a:gd name="connsiteY16" fmla="*/ 3175 h 381000"/>
                <a:gd name="connsiteX17" fmla="*/ 254000 w 473075"/>
                <a:gd name="connsiteY17" fmla="*/ 0 h 381000"/>
                <a:gd name="connsiteX18" fmla="*/ 203200 w 473075"/>
                <a:gd name="connsiteY18" fmla="*/ 95250 h 381000"/>
                <a:gd name="connsiteX19" fmla="*/ 149225 w 473075"/>
                <a:gd name="connsiteY19" fmla="*/ 95250 h 381000"/>
                <a:gd name="connsiteX20" fmla="*/ 123825 w 473075"/>
                <a:gd name="connsiteY20" fmla="*/ 130175 h 381000"/>
                <a:gd name="connsiteX21" fmla="*/ 41275 w 473075"/>
                <a:gd name="connsiteY21" fmla="*/ 92075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73075" h="381000">
                  <a:moveTo>
                    <a:pt x="41275" y="92075"/>
                  </a:moveTo>
                  <a:lnTo>
                    <a:pt x="0" y="142875"/>
                  </a:lnTo>
                  <a:lnTo>
                    <a:pt x="53975" y="241300"/>
                  </a:lnTo>
                  <a:lnTo>
                    <a:pt x="60325" y="292100"/>
                  </a:lnTo>
                  <a:lnTo>
                    <a:pt x="203200" y="317500"/>
                  </a:lnTo>
                  <a:lnTo>
                    <a:pt x="282575" y="381000"/>
                  </a:lnTo>
                  <a:lnTo>
                    <a:pt x="466725" y="342900"/>
                  </a:lnTo>
                  <a:lnTo>
                    <a:pt x="473075" y="276225"/>
                  </a:lnTo>
                  <a:lnTo>
                    <a:pt x="444500" y="231775"/>
                  </a:lnTo>
                  <a:lnTo>
                    <a:pt x="377825" y="168275"/>
                  </a:lnTo>
                  <a:lnTo>
                    <a:pt x="346075" y="266700"/>
                  </a:lnTo>
                  <a:lnTo>
                    <a:pt x="285750" y="231775"/>
                  </a:lnTo>
                  <a:lnTo>
                    <a:pt x="250825" y="276225"/>
                  </a:lnTo>
                  <a:lnTo>
                    <a:pt x="231775" y="196850"/>
                  </a:lnTo>
                  <a:lnTo>
                    <a:pt x="301625" y="174625"/>
                  </a:lnTo>
                  <a:lnTo>
                    <a:pt x="323850" y="133350"/>
                  </a:lnTo>
                  <a:lnTo>
                    <a:pt x="298450" y="3175"/>
                  </a:lnTo>
                  <a:lnTo>
                    <a:pt x="254000" y="0"/>
                  </a:lnTo>
                  <a:lnTo>
                    <a:pt x="203200" y="95250"/>
                  </a:lnTo>
                  <a:lnTo>
                    <a:pt x="149225" y="95250"/>
                  </a:lnTo>
                  <a:lnTo>
                    <a:pt x="123825" y="130175"/>
                  </a:lnTo>
                  <a:lnTo>
                    <a:pt x="412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3" name="フリーフォーム 1069">
              <a:extLst>
                <a:ext uri="{FF2B5EF4-FFF2-40B4-BE49-F238E27FC236}">
                  <a16:creationId xmlns:a16="http://schemas.microsoft.com/office/drawing/2014/main" id="{77139579-C507-465B-87B6-A1B8C0FA056C}"/>
                </a:ext>
              </a:extLst>
            </p:cNvPr>
            <p:cNvSpPr/>
            <p:nvPr/>
          </p:nvSpPr>
          <p:spPr bwMode="auto">
            <a:xfrm>
              <a:off x="4741446" y="4551976"/>
              <a:ext cx="195503" cy="172228"/>
            </a:xfrm>
            <a:custGeom>
              <a:avLst/>
              <a:gdLst>
                <a:gd name="connsiteX0" fmla="*/ 0 w 266700"/>
                <a:gd name="connsiteY0" fmla="*/ 212725 h 234950"/>
                <a:gd name="connsiteX1" fmla="*/ 60325 w 266700"/>
                <a:gd name="connsiteY1" fmla="*/ 234950 h 234950"/>
                <a:gd name="connsiteX2" fmla="*/ 66675 w 266700"/>
                <a:gd name="connsiteY2" fmla="*/ 203200 h 234950"/>
                <a:gd name="connsiteX3" fmla="*/ 142875 w 266700"/>
                <a:gd name="connsiteY3" fmla="*/ 206375 h 234950"/>
                <a:gd name="connsiteX4" fmla="*/ 184150 w 266700"/>
                <a:gd name="connsiteY4" fmla="*/ 104775 h 234950"/>
                <a:gd name="connsiteX5" fmla="*/ 225425 w 266700"/>
                <a:gd name="connsiteY5" fmla="*/ 114300 h 234950"/>
                <a:gd name="connsiteX6" fmla="*/ 266700 w 266700"/>
                <a:gd name="connsiteY6" fmla="*/ 79375 h 234950"/>
                <a:gd name="connsiteX7" fmla="*/ 215900 w 266700"/>
                <a:gd name="connsiteY7" fmla="*/ 0 h 234950"/>
                <a:gd name="connsiteX8" fmla="*/ 136525 w 266700"/>
                <a:gd name="connsiteY8" fmla="*/ 38100 h 234950"/>
                <a:gd name="connsiteX9" fmla="*/ 120650 w 266700"/>
                <a:gd name="connsiteY9" fmla="*/ 79375 h 234950"/>
                <a:gd name="connsiteX10" fmla="*/ 88900 w 266700"/>
                <a:gd name="connsiteY10" fmla="*/ 127000 h 234950"/>
                <a:gd name="connsiteX11" fmla="*/ 60325 w 266700"/>
                <a:gd name="connsiteY11" fmla="*/ 161925 h 234950"/>
                <a:gd name="connsiteX12" fmla="*/ 12700 w 266700"/>
                <a:gd name="connsiteY12" fmla="*/ 161925 h 234950"/>
                <a:gd name="connsiteX13" fmla="*/ 0 w 266700"/>
                <a:gd name="connsiteY13" fmla="*/ 212725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6700" h="234950">
                  <a:moveTo>
                    <a:pt x="0" y="212725"/>
                  </a:moveTo>
                  <a:lnTo>
                    <a:pt x="60325" y="234950"/>
                  </a:lnTo>
                  <a:lnTo>
                    <a:pt x="66675" y="203200"/>
                  </a:lnTo>
                  <a:lnTo>
                    <a:pt x="142875" y="206375"/>
                  </a:lnTo>
                  <a:lnTo>
                    <a:pt x="184150" y="104775"/>
                  </a:lnTo>
                  <a:lnTo>
                    <a:pt x="225425" y="114300"/>
                  </a:lnTo>
                  <a:lnTo>
                    <a:pt x="266700" y="79375"/>
                  </a:lnTo>
                  <a:lnTo>
                    <a:pt x="215900" y="0"/>
                  </a:lnTo>
                  <a:lnTo>
                    <a:pt x="136525" y="38100"/>
                  </a:lnTo>
                  <a:lnTo>
                    <a:pt x="120650" y="79375"/>
                  </a:lnTo>
                  <a:lnTo>
                    <a:pt x="88900" y="127000"/>
                  </a:lnTo>
                  <a:lnTo>
                    <a:pt x="60325" y="161925"/>
                  </a:lnTo>
                  <a:lnTo>
                    <a:pt x="12700" y="161925"/>
                  </a:lnTo>
                  <a:lnTo>
                    <a:pt x="0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4" name="フリーフォーム 1071">
              <a:extLst>
                <a:ext uri="{FF2B5EF4-FFF2-40B4-BE49-F238E27FC236}">
                  <a16:creationId xmlns:a16="http://schemas.microsoft.com/office/drawing/2014/main" id="{658168A7-7992-4AD6-A85C-7D89973C6539}"/>
                </a:ext>
              </a:extLst>
            </p:cNvPr>
            <p:cNvSpPr/>
            <p:nvPr/>
          </p:nvSpPr>
          <p:spPr bwMode="auto">
            <a:xfrm>
              <a:off x="4476121" y="4126060"/>
              <a:ext cx="179210" cy="239723"/>
            </a:xfrm>
            <a:custGeom>
              <a:avLst/>
              <a:gdLst>
                <a:gd name="connsiteX0" fmla="*/ 66675 w 244475"/>
                <a:gd name="connsiteY0" fmla="*/ 0 h 327025"/>
                <a:gd name="connsiteX1" fmla="*/ 34925 w 244475"/>
                <a:gd name="connsiteY1" fmla="*/ 60325 h 327025"/>
                <a:gd name="connsiteX2" fmla="*/ 0 w 244475"/>
                <a:gd name="connsiteY2" fmla="*/ 88900 h 327025"/>
                <a:gd name="connsiteX3" fmla="*/ 28575 w 244475"/>
                <a:gd name="connsiteY3" fmla="*/ 193675 h 327025"/>
                <a:gd name="connsiteX4" fmla="*/ 92075 w 244475"/>
                <a:gd name="connsiteY4" fmla="*/ 168275 h 327025"/>
                <a:gd name="connsiteX5" fmla="*/ 193675 w 244475"/>
                <a:gd name="connsiteY5" fmla="*/ 276225 h 327025"/>
                <a:gd name="connsiteX6" fmla="*/ 184150 w 244475"/>
                <a:gd name="connsiteY6" fmla="*/ 327025 h 327025"/>
                <a:gd name="connsiteX7" fmla="*/ 241300 w 244475"/>
                <a:gd name="connsiteY7" fmla="*/ 301625 h 327025"/>
                <a:gd name="connsiteX8" fmla="*/ 244475 w 244475"/>
                <a:gd name="connsiteY8" fmla="*/ 263525 h 327025"/>
                <a:gd name="connsiteX9" fmla="*/ 136525 w 244475"/>
                <a:gd name="connsiteY9" fmla="*/ 142875 h 327025"/>
                <a:gd name="connsiteX10" fmla="*/ 165100 w 244475"/>
                <a:gd name="connsiteY10" fmla="*/ 79375 h 327025"/>
                <a:gd name="connsiteX11" fmla="*/ 92075 w 244475"/>
                <a:gd name="connsiteY11" fmla="*/ 53975 h 327025"/>
                <a:gd name="connsiteX12" fmla="*/ 66675 w 244475"/>
                <a:gd name="connsiteY12" fmla="*/ 0 h 32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4475" h="327025">
                  <a:moveTo>
                    <a:pt x="66675" y="0"/>
                  </a:moveTo>
                  <a:lnTo>
                    <a:pt x="34925" y="60325"/>
                  </a:lnTo>
                  <a:lnTo>
                    <a:pt x="0" y="88900"/>
                  </a:lnTo>
                  <a:lnTo>
                    <a:pt x="28575" y="193675"/>
                  </a:lnTo>
                  <a:lnTo>
                    <a:pt x="92075" y="168275"/>
                  </a:lnTo>
                  <a:lnTo>
                    <a:pt x="193675" y="276225"/>
                  </a:lnTo>
                  <a:lnTo>
                    <a:pt x="184150" y="327025"/>
                  </a:lnTo>
                  <a:lnTo>
                    <a:pt x="241300" y="301625"/>
                  </a:lnTo>
                  <a:lnTo>
                    <a:pt x="244475" y="263525"/>
                  </a:lnTo>
                  <a:lnTo>
                    <a:pt x="136525" y="142875"/>
                  </a:lnTo>
                  <a:lnTo>
                    <a:pt x="165100" y="79375"/>
                  </a:lnTo>
                  <a:lnTo>
                    <a:pt x="92075" y="53975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5" name="フリーフォーム 1072">
              <a:extLst>
                <a:ext uri="{FF2B5EF4-FFF2-40B4-BE49-F238E27FC236}">
                  <a16:creationId xmlns:a16="http://schemas.microsoft.com/office/drawing/2014/main" id="{D4939599-F94A-4772-B698-921C9918B63E}"/>
                </a:ext>
              </a:extLst>
            </p:cNvPr>
            <p:cNvSpPr/>
            <p:nvPr/>
          </p:nvSpPr>
          <p:spPr bwMode="auto">
            <a:xfrm>
              <a:off x="4518014" y="4093476"/>
              <a:ext cx="186193" cy="430571"/>
            </a:xfrm>
            <a:custGeom>
              <a:avLst/>
              <a:gdLst>
                <a:gd name="connsiteX0" fmla="*/ 0 w 254000"/>
                <a:gd name="connsiteY0" fmla="*/ 38100 h 587375"/>
                <a:gd name="connsiteX1" fmla="*/ 76200 w 254000"/>
                <a:gd name="connsiteY1" fmla="*/ 31750 h 587375"/>
                <a:gd name="connsiteX2" fmla="*/ 136525 w 254000"/>
                <a:gd name="connsiteY2" fmla="*/ 0 h 587375"/>
                <a:gd name="connsiteX3" fmla="*/ 219075 w 254000"/>
                <a:gd name="connsiteY3" fmla="*/ 76200 h 587375"/>
                <a:gd name="connsiteX4" fmla="*/ 149225 w 254000"/>
                <a:gd name="connsiteY4" fmla="*/ 165100 h 587375"/>
                <a:gd name="connsiteX5" fmla="*/ 254000 w 254000"/>
                <a:gd name="connsiteY5" fmla="*/ 346075 h 587375"/>
                <a:gd name="connsiteX6" fmla="*/ 254000 w 254000"/>
                <a:gd name="connsiteY6" fmla="*/ 466725 h 587375"/>
                <a:gd name="connsiteX7" fmla="*/ 104775 w 254000"/>
                <a:gd name="connsiteY7" fmla="*/ 587375 h 587375"/>
                <a:gd name="connsiteX8" fmla="*/ 95250 w 254000"/>
                <a:gd name="connsiteY8" fmla="*/ 514350 h 587375"/>
                <a:gd name="connsiteX9" fmla="*/ 193675 w 254000"/>
                <a:gd name="connsiteY9" fmla="*/ 441325 h 587375"/>
                <a:gd name="connsiteX10" fmla="*/ 190500 w 254000"/>
                <a:gd name="connsiteY10" fmla="*/ 349250 h 587375"/>
                <a:gd name="connsiteX11" fmla="*/ 190500 w 254000"/>
                <a:gd name="connsiteY11" fmla="*/ 307975 h 587375"/>
                <a:gd name="connsiteX12" fmla="*/ 82550 w 254000"/>
                <a:gd name="connsiteY12" fmla="*/ 190500 h 587375"/>
                <a:gd name="connsiteX13" fmla="*/ 104775 w 254000"/>
                <a:gd name="connsiteY13" fmla="*/ 127000 h 587375"/>
                <a:gd name="connsiteX14" fmla="*/ 41275 w 254000"/>
                <a:gd name="connsiteY14" fmla="*/ 101600 h 587375"/>
                <a:gd name="connsiteX15" fmla="*/ 0 w 254000"/>
                <a:gd name="connsiteY15" fmla="*/ 38100 h 58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4000" h="587375">
                  <a:moveTo>
                    <a:pt x="0" y="38100"/>
                  </a:moveTo>
                  <a:lnTo>
                    <a:pt x="76200" y="31750"/>
                  </a:lnTo>
                  <a:lnTo>
                    <a:pt x="136525" y="0"/>
                  </a:lnTo>
                  <a:lnTo>
                    <a:pt x="219075" y="76200"/>
                  </a:lnTo>
                  <a:lnTo>
                    <a:pt x="149225" y="165100"/>
                  </a:lnTo>
                  <a:lnTo>
                    <a:pt x="254000" y="346075"/>
                  </a:lnTo>
                  <a:lnTo>
                    <a:pt x="254000" y="466725"/>
                  </a:lnTo>
                  <a:lnTo>
                    <a:pt x="104775" y="587375"/>
                  </a:lnTo>
                  <a:lnTo>
                    <a:pt x="95250" y="514350"/>
                  </a:lnTo>
                  <a:lnTo>
                    <a:pt x="193675" y="441325"/>
                  </a:lnTo>
                  <a:lnTo>
                    <a:pt x="190500" y="349250"/>
                  </a:lnTo>
                  <a:lnTo>
                    <a:pt x="190500" y="307975"/>
                  </a:lnTo>
                  <a:lnTo>
                    <a:pt x="82550" y="190500"/>
                  </a:lnTo>
                  <a:lnTo>
                    <a:pt x="104775" y="127000"/>
                  </a:lnTo>
                  <a:lnTo>
                    <a:pt x="41275" y="1016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6" name="フリーフォーム 1073">
              <a:extLst>
                <a:ext uri="{FF2B5EF4-FFF2-40B4-BE49-F238E27FC236}">
                  <a16:creationId xmlns:a16="http://schemas.microsoft.com/office/drawing/2014/main" id="{C6632EC3-D52B-4B64-B019-633AEFF67196}"/>
                </a:ext>
              </a:extLst>
            </p:cNvPr>
            <p:cNvSpPr/>
            <p:nvPr/>
          </p:nvSpPr>
          <p:spPr bwMode="auto">
            <a:xfrm>
              <a:off x="4529651" y="4333199"/>
              <a:ext cx="137317" cy="132662"/>
            </a:xfrm>
            <a:custGeom>
              <a:avLst/>
              <a:gdLst>
                <a:gd name="connsiteX0" fmla="*/ 0 w 187325"/>
                <a:gd name="connsiteY0" fmla="*/ 120650 h 180975"/>
                <a:gd name="connsiteX1" fmla="*/ 73025 w 187325"/>
                <a:gd name="connsiteY1" fmla="*/ 180975 h 180975"/>
                <a:gd name="connsiteX2" fmla="*/ 180975 w 187325"/>
                <a:gd name="connsiteY2" fmla="*/ 117475 h 180975"/>
                <a:gd name="connsiteX3" fmla="*/ 187325 w 187325"/>
                <a:gd name="connsiteY3" fmla="*/ 19050 h 180975"/>
                <a:gd name="connsiteX4" fmla="*/ 107950 w 187325"/>
                <a:gd name="connsiteY4" fmla="*/ 50800 h 180975"/>
                <a:gd name="connsiteX5" fmla="*/ 111125 w 187325"/>
                <a:gd name="connsiteY5" fmla="*/ 0 h 180975"/>
                <a:gd name="connsiteX6" fmla="*/ 82550 w 187325"/>
                <a:gd name="connsiteY6" fmla="*/ 44450 h 180975"/>
                <a:gd name="connsiteX7" fmla="*/ 19050 w 187325"/>
                <a:gd name="connsiteY7" fmla="*/ 31750 h 180975"/>
                <a:gd name="connsiteX8" fmla="*/ 0 w 187325"/>
                <a:gd name="connsiteY8" fmla="*/ 12065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7325" h="180975">
                  <a:moveTo>
                    <a:pt x="0" y="120650"/>
                  </a:moveTo>
                  <a:lnTo>
                    <a:pt x="73025" y="180975"/>
                  </a:lnTo>
                  <a:lnTo>
                    <a:pt x="180975" y="117475"/>
                  </a:lnTo>
                  <a:lnTo>
                    <a:pt x="187325" y="19050"/>
                  </a:lnTo>
                  <a:lnTo>
                    <a:pt x="107950" y="50800"/>
                  </a:lnTo>
                  <a:lnTo>
                    <a:pt x="111125" y="0"/>
                  </a:lnTo>
                  <a:lnTo>
                    <a:pt x="82550" y="44450"/>
                  </a:lnTo>
                  <a:lnTo>
                    <a:pt x="19050" y="31750"/>
                  </a:lnTo>
                  <a:lnTo>
                    <a:pt x="0" y="1206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7" name="フリーフォーム 1074">
              <a:extLst>
                <a:ext uri="{FF2B5EF4-FFF2-40B4-BE49-F238E27FC236}">
                  <a16:creationId xmlns:a16="http://schemas.microsoft.com/office/drawing/2014/main" id="{8693CCB2-4C9C-4EC9-A385-930F97D6EED2}"/>
                </a:ext>
              </a:extLst>
            </p:cNvPr>
            <p:cNvSpPr/>
            <p:nvPr/>
          </p:nvSpPr>
          <p:spPr bwMode="auto">
            <a:xfrm>
              <a:off x="3824446" y="3039158"/>
              <a:ext cx="1512818" cy="1149742"/>
            </a:xfrm>
            <a:custGeom>
              <a:avLst/>
              <a:gdLst>
                <a:gd name="connsiteX0" fmla="*/ 1603375 w 2063750"/>
                <a:gd name="connsiteY0" fmla="*/ 768350 h 1568450"/>
                <a:gd name="connsiteX1" fmla="*/ 1704975 w 2063750"/>
                <a:gd name="connsiteY1" fmla="*/ 739775 h 1568450"/>
                <a:gd name="connsiteX2" fmla="*/ 1768475 w 2063750"/>
                <a:gd name="connsiteY2" fmla="*/ 660400 h 1568450"/>
                <a:gd name="connsiteX3" fmla="*/ 1828800 w 2063750"/>
                <a:gd name="connsiteY3" fmla="*/ 657225 h 1568450"/>
                <a:gd name="connsiteX4" fmla="*/ 1828800 w 2063750"/>
                <a:gd name="connsiteY4" fmla="*/ 619125 h 1568450"/>
                <a:gd name="connsiteX5" fmla="*/ 1930400 w 2063750"/>
                <a:gd name="connsiteY5" fmla="*/ 593725 h 1568450"/>
                <a:gd name="connsiteX6" fmla="*/ 1943100 w 2063750"/>
                <a:gd name="connsiteY6" fmla="*/ 479425 h 1568450"/>
                <a:gd name="connsiteX7" fmla="*/ 2038350 w 2063750"/>
                <a:gd name="connsiteY7" fmla="*/ 450850 h 1568450"/>
                <a:gd name="connsiteX8" fmla="*/ 2063750 w 2063750"/>
                <a:gd name="connsiteY8" fmla="*/ 282575 h 1568450"/>
                <a:gd name="connsiteX9" fmla="*/ 1943100 w 2063750"/>
                <a:gd name="connsiteY9" fmla="*/ 330200 h 1568450"/>
                <a:gd name="connsiteX10" fmla="*/ 1844675 w 2063750"/>
                <a:gd name="connsiteY10" fmla="*/ 228600 h 1568450"/>
                <a:gd name="connsiteX11" fmla="*/ 1736725 w 2063750"/>
                <a:gd name="connsiteY11" fmla="*/ 25400 h 1568450"/>
                <a:gd name="connsiteX12" fmla="*/ 1622425 w 2063750"/>
                <a:gd name="connsiteY12" fmla="*/ 0 h 1568450"/>
                <a:gd name="connsiteX13" fmla="*/ 1549400 w 2063750"/>
                <a:gd name="connsiteY13" fmla="*/ 57150 h 1568450"/>
                <a:gd name="connsiteX14" fmla="*/ 1568450 w 2063750"/>
                <a:gd name="connsiteY14" fmla="*/ 114300 h 1568450"/>
                <a:gd name="connsiteX15" fmla="*/ 1530350 w 2063750"/>
                <a:gd name="connsiteY15" fmla="*/ 215900 h 1568450"/>
                <a:gd name="connsiteX16" fmla="*/ 1454150 w 2063750"/>
                <a:gd name="connsiteY16" fmla="*/ 209550 h 1568450"/>
                <a:gd name="connsiteX17" fmla="*/ 1409700 w 2063750"/>
                <a:gd name="connsiteY17" fmla="*/ 333375 h 1568450"/>
                <a:gd name="connsiteX18" fmla="*/ 1447800 w 2063750"/>
                <a:gd name="connsiteY18" fmla="*/ 339725 h 1568450"/>
                <a:gd name="connsiteX19" fmla="*/ 1498600 w 2063750"/>
                <a:gd name="connsiteY19" fmla="*/ 311150 h 1568450"/>
                <a:gd name="connsiteX20" fmla="*/ 1568450 w 2063750"/>
                <a:gd name="connsiteY20" fmla="*/ 393700 h 1568450"/>
                <a:gd name="connsiteX21" fmla="*/ 1479550 w 2063750"/>
                <a:gd name="connsiteY21" fmla="*/ 393700 h 1568450"/>
                <a:gd name="connsiteX22" fmla="*/ 1343025 w 2063750"/>
                <a:gd name="connsiteY22" fmla="*/ 495300 h 1568450"/>
                <a:gd name="connsiteX23" fmla="*/ 1282700 w 2063750"/>
                <a:gd name="connsiteY23" fmla="*/ 479425 h 1568450"/>
                <a:gd name="connsiteX24" fmla="*/ 1273175 w 2063750"/>
                <a:gd name="connsiteY24" fmla="*/ 517525 h 1568450"/>
                <a:gd name="connsiteX25" fmla="*/ 1295400 w 2063750"/>
                <a:gd name="connsiteY25" fmla="*/ 539750 h 1568450"/>
                <a:gd name="connsiteX26" fmla="*/ 1222375 w 2063750"/>
                <a:gd name="connsiteY26" fmla="*/ 615950 h 1568450"/>
                <a:gd name="connsiteX27" fmla="*/ 1155700 w 2063750"/>
                <a:gd name="connsiteY27" fmla="*/ 600075 h 1568450"/>
                <a:gd name="connsiteX28" fmla="*/ 1025525 w 2063750"/>
                <a:gd name="connsiteY28" fmla="*/ 663575 h 1568450"/>
                <a:gd name="connsiteX29" fmla="*/ 904875 w 2063750"/>
                <a:gd name="connsiteY29" fmla="*/ 577850 h 1568450"/>
                <a:gd name="connsiteX30" fmla="*/ 765175 w 2063750"/>
                <a:gd name="connsiteY30" fmla="*/ 606425 h 1568450"/>
                <a:gd name="connsiteX31" fmla="*/ 733425 w 2063750"/>
                <a:gd name="connsiteY31" fmla="*/ 511175 h 1568450"/>
                <a:gd name="connsiteX32" fmla="*/ 587375 w 2063750"/>
                <a:gd name="connsiteY32" fmla="*/ 476250 h 1568450"/>
                <a:gd name="connsiteX33" fmla="*/ 571500 w 2063750"/>
                <a:gd name="connsiteY33" fmla="*/ 377825 h 1568450"/>
                <a:gd name="connsiteX34" fmla="*/ 460375 w 2063750"/>
                <a:gd name="connsiteY34" fmla="*/ 269875 h 1568450"/>
                <a:gd name="connsiteX35" fmla="*/ 409575 w 2063750"/>
                <a:gd name="connsiteY35" fmla="*/ 304800 h 1568450"/>
                <a:gd name="connsiteX36" fmla="*/ 396875 w 2063750"/>
                <a:gd name="connsiteY36" fmla="*/ 390525 h 1568450"/>
                <a:gd name="connsiteX37" fmla="*/ 314325 w 2063750"/>
                <a:gd name="connsiteY37" fmla="*/ 365125 h 1568450"/>
                <a:gd name="connsiteX38" fmla="*/ 304800 w 2063750"/>
                <a:gd name="connsiteY38" fmla="*/ 457200 h 1568450"/>
                <a:gd name="connsiteX39" fmla="*/ 219075 w 2063750"/>
                <a:gd name="connsiteY39" fmla="*/ 463550 h 1568450"/>
                <a:gd name="connsiteX40" fmla="*/ 225425 w 2063750"/>
                <a:gd name="connsiteY40" fmla="*/ 609600 h 1568450"/>
                <a:gd name="connsiteX41" fmla="*/ 168275 w 2063750"/>
                <a:gd name="connsiteY41" fmla="*/ 666750 h 1568450"/>
                <a:gd name="connsiteX42" fmla="*/ 53975 w 2063750"/>
                <a:gd name="connsiteY42" fmla="*/ 717550 h 1568450"/>
                <a:gd name="connsiteX43" fmla="*/ 0 w 2063750"/>
                <a:gd name="connsiteY43" fmla="*/ 762000 h 1568450"/>
                <a:gd name="connsiteX44" fmla="*/ 31750 w 2063750"/>
                <a:gd name="connsiteY44" fmla="*/ 866775 h 1568450"/>
                <a:gd name="connsiteX45" fmla="*/ 111125 w 2063750"/>
                <a:gd name="connsiteY45" fmla="*/ 936625 h 1568450"/>
                <a:gd name="connsiteX46" fmla="*/ 174625 w 2063750"/>
                <a:gd name="connsiteY46" fmla="*/ 939800 h 1568450"/>
                <a:gd name="connsiteX47" fmla="*/ 161925 w 2063750"/>
                <a:gd name="connsiteY47" fmla="*/ 1073150 h 1568450"/>
                <a:gd name="connsiteX48" fmla="*/ 244475 w 2063750"/>
                <a:gd name="connsiteY48" fmla="*/ 1171575 h 1568450"/>
                <a:gd name="connsiteX49" fmla="*/ 295275 w 2063750"/>
                <a:gd name="connsiteY49" fmla="*/ 1149350 h 1568450"/>
                <a:gd name="connsiteX50" fmla="*/ 415925 w 2063750"/>
                <a:gd name="connsiteY50" fmla="*/ 1273175 h 1568450"/>
                <a:gd name="connsiteX51" fmla="*/ 590550 w 2063750"/>
                <a:gd name="connsiteY51" fmla="*/ 1263650 h 1568450"/>
                <a:gd name="connsiteX52" fmla="*/ 609600 w 2063750"/>
                <a:gd name="connsiteY52" fmla="*/ 1295400 h 1568450"/>
                <a:gd name="connsiteX53" fmla="*/ 492125 w 2063750"/>
                <a:gd name="connsiteY53" fmla="*/ 1327150 h 1568450"/>
                <a:gd name="connsiteX54" fmla="*/ 603250 w 2063750"/>
                <a:gd name="connsiteY54" fmla="*/ 1377950 h 1568450"/>
                <a:gd name="connsiteX55" fmla="*/ 577850 w 2063750"/>
                <a:gd name="connsiteY55" fmla="*/ 1431925 h 1568450"/>
                <a:gd name="connsiteX56" fmla="*/ 600075 w 2063750"/>
                <a:gd name="connsiteY56" fmla="*/ 1463675 h 1568450"/>
                <a:gd name="connsiteX57" fmla="*/ 619125 w 2063750"/>
                <a:gd name="connsiteY57" fmla="*/ 1438275 h 1568450"/>
                <a:gd name="connsiteX58" fmla="*/ 644525 w 2063750"/>
                <a:gd name="connsiteY58" fmla="*/ 1524000 h 1568450"/>
                <a:gd name="connsiteX59" fmla="*/ 669925 w 2063750"/>
                <a:gd name="connsiteY59" fmla="*/ 1425575 h 1568450"/>
                <a:gd name="connsiteX60" fmla="*/ 708025 w 2063750"/>
                <a:gd name="connsiteY60" fmla="*/ 1412875 h 1568450"/>
                <a:gd name="connsiteX61" fmla="*/ 714375 w 2063750"/>
                <a:gd name="connsiteY61" fmla="*/ 1311275 h 1568450"/>
                <a:gd name="connsiteX62" fmla="*/ 762000 w 2063750"/>
                <a:gd name="connsiteY62" fmla="*/ 1282700 h 1568450"/>
                <a:gd name="connsiteX63" fmla="*/ 768350 w 2063750"/>
                <a:gd name="connsiteY63" fmla="*/ 1247775 h 1568450"/>
                <a:gd name="connsiteX64" fmla="*/ 793750 w 2063750"/>
                <a:gd name="connsiteY64" fmla="*/ 1241425 h 1568450"/>
                <a:gd name="connsiteX65" fmla="*/ 847725 w 2063750"/>
                <a:gd name="connsiteY65" fmla="*/ 1308100 h 1568450"/>
                <a:gd name="connsiteX66" fmla="*/ 800100 w 2063750"/>
                <a:gd name="connsiteY66" fmla="*/ 1371600 h 1568450"/>
                <a:gd name="connsiteX67" fmla="*/ 800100 w 2063750"/>
                <a:gd name="connsiteY67" fmla="*/ 1409700 h 1568450"/>
                <a:gd name="connsiteX68" fmla="*/ 850900 w 2063750"/>
                <a:gd name="connsiteY68" fmla="*/ 1422400 h 1568450"/>
                <a:gd name="connsiteX69" fmla="*/ 908050 w 2063750"/>
                <a:gd name="connsiteY69" fmla="*/ 1539875 h 1568450"/>
                <a:gd name="connsiteX70" fmla="*/ 952500 w 2063750"/>
                <a:gd name="connsiteY70" fmla="*/ 1501775 h 1568450"/>
                <a:gd name="connsiteX71" fmla="*/ 949325 w 2063750"/>
                <a:gd name="connsiteY71" fmla="*/ 1476375 h 1568450"/>
                <a:gd name="connsiteX72" fmla="*/ 1022350 w 2063750"/>
                <a:gd name="connsiteY72" fmla="*/ 1473200 h 1568450"/>
                <a:gd name="connsiteX73" fmla="*/ 1079500 w 2063750"/>
                <a:gd name="connsiteY73" fmla="*/ 1438275 h 1568450"/>
                <a:gd name="connsiteX74" fmla="*/ 1155700 w 2063750"/>
                <a:gd name="connsiteY74" fmla="*/ 1517650 h 1568450"/>
                <a:gd name="connsiteX75" fmla="*/ 1212850 w 2063750"/>
                <a:gd name="connsiteY75" fmla="*/ 1524000 h 1568450"/>
                <a:gd name="connsiteX76" fmla="*/ 1212850 w 2063750"/>
                <a:gd name="connsiteY76" fmla="*/ 1568450 h 1568450"/>
                <a:gd name="connsiteX77" fmla="*/ 1257300 w 2063750"/>
                <a:gd name="connsiteY77" fmla="*/ 1527175 h 1568450"/>
                <a:gd name="connsiteX78" fmla="*/ 1450975 w 2063750"/>
                <a:gd name="connsiteY78" fmla="*/ 1463675 h 1568450"/>
                <a:gd name="connsiteX79" fmla="*/ 1574800 w 2063750"/>
                <a:gd name="connsiteY79" fmla="*/ 1304925 h 1568450"/>
                <a:gd name="connsiteX80" fmla="*/ 1647825 w 2063750"/>
                <a:gd name="connsiteY80" fmla="*/ 1174750 h 1568450"/>
                <a:gd name="connsiteX81" fmla="*/ 1603375 w 2063750"/>
                <a:gd name="connsiteY81" fmla="*/ 1158875 h 1568450"/>
                <a:gd name="connsiteX82" fmla="*/ 1628775 w 2063750"/>
                <a:gd name="connsiteY82" fmla="*/ 1082675 h 1568450"/>
                <a:gd name="connsiteX83" fmla="*/ 1530350 w 2063750"/>
                <a:gd name="connsiteY83" fmla="*/ 946150 h 1568450"/>
                <a:gd name="connsiteX84" fmla="*/ 1663700 w 2063750"/>
                <a:gd name="connsiteY84" fmla="*/ 857250 h 1568450"/>
                <a:gd name="connsiteX85" fmla="*/ 1577975 w 2063750"/>
                <a:gd name="connsiteY85" fmla="*/ 835025 h 1568450"/>
                <a:gd name="connsiteX86" fmla="*/ 1533525 w 2063750"/>
                <a:gd name="connsiteY86" fmla="*/ 889000 h 1568450"/>
                <a:gd name="connsiteX87" fmla="*/ 1520825 w 2063750"/>
                <a:gd name="connsiteY87" fmla="*/ 819150 h 1568450"/>
                <a:gd name="connsiteX88" fmla="*/ 1473200 w 2063750"/>
                <a:gd name="connsiteY88" fmla="*/ 793750 h 1568450"/>
                <a:gd name="connsiteX89" fmla="*/ 1498600 w 2063750"/>
                <a:gd name="connsiteY89" fmla="*/ 755650 h 1568450"/>
                <a:gd name="connsiteX90" fmla="*/ 1533525 w 2063750"/>
                <a:gd name="connsiteY90" fmla="*/ 762000 h 1568450"/>
                <a:gd name="connsiteX91" fmla="*/ 1609725 w 2063750"/>
                <a:gd name="connsiteY91" fmla="*/ 679450 h 1568450"/>
                <a:gd name="connsiteX92" fmla="*/ 1635125 w 2063750"/>
                <a:gd name="connsiteY92" fmla="*/ 692150 h 1568450"/>
                <a:gd name="connsiteX93" fmla="*/ 1603375 w 2063750"/>
                <a:gd name="connsiteY93" fmla="*/ 768350 h 156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2063750" h="1568450">
                  <a:moveTo>
                    <a:pt x="1603375" y="768350"/>
                  </a:moveTo>
                  <a:lnTo>
                    <a:pt x="1704975" y="739775"/>
                  </a:lnTo>
                  <a:lnTo>
                    <a:pt x="1768475" y="660400"/>
                  </a:lnTo>
                  <a:lnTo>
                    <a:pt x="1828800" y="657225"/>
                  </a:lnTo>
                  <a:lnTo>
                    <a:pt x="1828800" y="619125"/>
                  </a:lnTo>
                  <a:lnTo>
                    <a:pt x="1930400" y="593725"/>
                  </a:lnTo>
                  <a:lnTo>
                    <a:pt x="1943100" y="479425"/>
                  </a:lnTo>
                  <a:lnTo>
                    <a:pt x="2038350" y="450850"/>
                  </a:lnTo>
                  <a:lnTo>
                    <a:pt x="2063750" y="282575"/>
                  </a:lnTo>
                  <a:lnTo>
                    <a:pt x="1943100" y="330200"/>
                  </a:lnTo>
                  <a:lnTo>
                    <a:pt x="1844675" y="228600"/>
                  </a:lnTo>
                  <a:lnTo>
                    <a:pt x="1736725" y="25400"/>
                  </a:lnTo>
                  <a:lnTo>
                    <a:pt x="1622425" y="0"/>
                  </a:lnTo>
                  <a:lnTo>
                    <a:pt x="1549400" y="57150"/>
                  </a:lnTo>
                  <a:lnTo>
                    <a:pt x="1568450" y="114300"/>
                  </a:lnTo>
                  <a:lnTo>
                    <a:pt x="1530350" y="215900"/>
                  </a:lnTo>
                  <a:lnTo>
                    <a:pt x="1454150" y="209550"/>
                  </a:lnTo>
                  <a:lnTo>
                    <a:pt x="1409700" y="333375"/>
                  </a:lnTo>
                  <a:lnTo>
                    <a:pt x="1447800" y="339725"/>
                  </a:lnTo>
                  <a:lnTo>
                    <a:pt x="1498600" y="311150"/>
                  </a:lnTo>
                  <a:lnTo>
                    <a:pt x="1568450" y="393700"/>
                  </a:lnTo>
                  <a:lnTo>
                    <a:pt x="1479550" y="393700"/>
                  </a:lnTo>
                  <a:lnTo>
                    <a:pt x="1343025" y="495300"/>
                  </a:lnTo>
                  <a:lnTo>
                    <a:pt x="1282700" y="479425"/>
                  </a:lnTo>
                  <a:lnTo>
                    <a:pt x="1273175" y="517525"/>
                  </a:lnTo>
                  <a:lnTo>
                    <a:pt x="1295400" y="539750"/>
                  </a:lnTo>
                  <a:lnTo>
                    <a:pt x="1222375" y="615950"/>
                  </a:lnTo>
                  <a:lnTo>
                    <a:pt x="1155700" y="600075"/>
                  </a:lnTo>
                  <a:lnTo>
                    <a:pt x="1025525" y="663575"/>
                  </a:lnTo>
                  <a:lnTo>
                    <a:pt x="904875" y="577850"/>
                  </a:lnTo>
                  <a:lnTo>
                    <a:pt x="765175" y="606425"/>
                  </a:lnTo>
                  <a:lnTo>
                    <a:pt x="733425" y="511175"/>
                  </a:lnTo>
                  <a:lnTo>
                    <a:pt x="587375" y="476250"/>
                  </a:lnTo>
                  <a:lnTo>
                    <a:pt x="571500" y="377825"/>
                  </a:lnTo>
                  <a:lnTo>
                    <a:pt x="460375" y="269875"/>
                  </a:lnTo>
                  <a:lnTo>
                    <a:pt x="409575" y="304800"/>
                  </a:lnTo>
                  <a:lnTo>
                    <a:pt x="396875" y="390525"/>
                  </a:lnTo>
                  <a:lnTo>
                    <a:pt x="314325" y="365125"/>
                  </a:lnTo>
                  <a:lnTo>
                    <a:pt x="304800" y="457200"/>
                  </a:lnTo>
                  <a:lnTo>
                    <a:pt x="219075" y="463550"/>
                  </a:lnTo>
                  <a:lnTo>
                    <a:pt x="225425" y="609600"/>
                  </a:lnTo>
                  <a:lnTo>
                    <a:pt x="168275" y="666750"/>
                  </a:lnTo>
                  <a:lnTo>
                    <a:pt x="53975" y="717550"/>
                  </a:lnTo>
                  <a:lnTo>
                    <a:pt x="0" y="762000"/>
                  </a:lnTo>
                  <a:lnTo>
                    <a:pt x="31750" y="866775"/>
                  </a:lnTo>
                  <a:lnTo>
                    <a:pt x="111125" y="936625"/>
                  </a:lnTo>
                  <a:lnTo>
                    <a:pt x="174625" y="939800"/>
                  </a:lnTo>
                  <a:lnTo>
                    <a:pt x="161925" y="1073150"/>
                  </a:lnTo>
                  <a:lnTo>
                    <a:pt x="244475" y="1171575"/>
                  </a:lnTo>
                  <a:lnTo>
                    <a:pt x="295275" y="1149350"/>
                  </a:lnTo>
                  <a:lnTo>
                    <a:pt x="415925" y="1273175"/>
                  </a:lnTo>
                  <a:lnTo>
                    <a:pt x="590550" y="1263650"/>
                  </a:lnTo>
                  <a:lnTo>
                    <a:pt x="609600" y="1295400"/>
                  </a:lnTo>
                  <a:lnTo>
                    <a:pt x="492125" y="1327150"/>
                  </a:lnTo>
                  <a:lnTo>
                    <a:pt x="603250" y="1377950"/>
                  </a:lnTo>
                  <a:lnTo>
                    <a:pt x="577850" y="1431925"/>
                  </a:lnTo>
                  <a:lnTo>
                    <a:pt x="600075" y="1463675"/>
                  </a:lnTo>
                  <a:lnTo>
                    <a:pt x="619125" y="1438275"/>
                  </a:lnTo>
                  <a:lnTo>
                    <a:pt x="644525" y="1524000"/>
                  </a:lnTo>
                  <a:lnTo>
                    <a:pt x="669925" y="1425575"/>
                  </a:lnTo>
                  <a:lnTo>
                    <a:pt x="708025" y="1412875"/>
                  </a:lnTo>
                  <a:lnTo>
                    <a:pt x="714375" y="1311275"/>
                  </a:lnTo>
                  <a:lnTo>
                    <a:pt x="762000" y="1282700"/>
                  </a:lnTo>
                  <a:lnTo>
                    <a:pt x="768350" y="1247775"/>
                  </a:lnTo>
                  <a:lnTo>
                    <a:pt x="793750" y="1241425"/>
                  </a:lnTo>
                  <a:lnTo>
                    <a:pt x="847725" y="1308100"/>
                  </a:lnTo>
                  <a:lnTo>
                    <a:pt x="800100" y="1371600"/>
                  </a:lnTo>
                  <a:lnTo>
                    <a:pt x="800100" y="1409700"/>
                  </a:lnTo>
                  <a:lnTo>
                    <a:pt x="850900" y="1422400"/>
                  </a:lnTo>
                  <a:lnTo>
                    <a:pt x="908050" y="1539875"/>
                  </a:lnTo>
                  <a:lnTo>
                    <a:pt x="952500" y="1501775"/>
                  </a:lnTo>
                  <a:lnTo>
                    <a:pt x="949325" y="1476375"/>
                  </a:lnTo>
                  <a:lnTo>
                    <a:pt x="1022350" y="1473200"/>
                  </a:lnTo>
                  <a:lnTo>
                    <a:pt x="1079500" y="1438275"/>
                  </a:lnTo>
                  <a:lnTo>
                    <a:pt x="1155700" y="1517650"/>
                  </a:lnTo>
                  <a:lnTo>
                    <a:pt x="1212850" y="1524000"/>
                  </a:lnTo>
                  <a:lnTo>
                    <a:pt x="1212850" y="1568450"/>
                  </a:lnTo>
                  <a:lnTo>
                    <a:pt x="1257300" y="1527175"/>
                  </a:lnTo>
                  <a:lnTo>
                    <a:pt x="1450975" y="1463675"/>
                  </a:lnTo>
                  <a:lnTo>
                    <a:pt x="1574800" y="1304925"/>
                  </a:lnTo>
                  <a:lnTo>
                    <a:pt x="1647825" y="1174750"/>
                  </a:lnTo>
                  <a:lnTo>
                    <a:pt x="1603375" y="1158875"/>
                  </a:lnTo>
                  <a:lnTo>
                    <a:pt x="1628775" y="1082675"/>
                  </a:lnTo>
                  <a:lnTo>
                    <a:pt x="1530350" y="946150"/>
                  </a:lnTo>
                  <a:lnTo>
                    <a:pt x="1663700" y="857250"/>
                  </a:lnTo>
                  <a:lnTo>
                    <a:pt x="1577975" y="835025"/>
                  </a:lnTo>
                  <a:lnTo>
                    <a:pt x="1533525" y="889000"/>
                  </a:lnTo>
                  <a:lnTo>
                    <a:pt x="1520825" y="819150"/>
                  </a:lnTo>
                  <a:lnTo>
                    <a:pt x="1473200" y="793750"/>
                  </a:lnTo>
                  <a:lnTo>
                    <a:pt x="1498600" y="755650"/>
                  </a:lnTo>
                  <a:lnTo>
                    <a:pt x="1533525" y="762000"/>
                  </a:lnTo>
                  <a:lnTo>
                    <a:pt x="1609725" y="679450"/>
                  </a:lnTo>
                  <a:lnTo>
                    <a:pt x="1635125" y="692150"/>
                  </a:lnTo>
                  <a:lnTo>
                    <a:pt x="1603375" y="768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68" name="フリーフォーム 1075">
              <a:extLst>
                <a:ext uri="{FF2B5EF4-FFF2-40B4-BE49-F238E27FC236}">
                  <a16:creationId xmlns:a16="http://schemas.microsoft.com/office/drawing/2014/main" id="{EF0B41E1-5503-4ECE-88F8-9E86DF44E068}"/>
                </a:ext>
              </a:extLst>
            </p:cNvPr>
            <p:cNvSpPr/>
            <p:nvPr/>
          </p:nvSpPr>
          <p:spPr bwMode="auto">
            <a:xfrm>
              <a:off x="2567643" y="2741249"/>
              <a:ext cx="130335" cy="121025"/>
            </a:xfrm>
            <a:custGeom>
              <a:avLst/>
              <a:gdLst>
                <a:gd name="connsiteX0" fmla="*/ 177800 w 177800"/>
                <a:gd name="connsiteY0" fmla="*/ 12700 h 165100"/>
                <a:gd name="connsiteX1" fmla="*/ 95250 w 177800"/>
                <a:gd name="connsiteY1" fmla="*/ 0 h 165100"/>
                <a:gd name="connsiteX2" fmla="*/ 6350 w 177800"/>
                <a:gd name="connsiteY2" fmla="*/ 19050 h 165100"/>
                <a:gd name="connsiteX3" fmla="*/ 0 w 177800"/>
                <a:gd name="connsiteY3" fmla="*/ 85725 h 165100"/>
                <a:gd name="connsiteX4" fmla="*/ 161925 w 177800"/>
                <a:gd name="connsiteY4" fmla="*/ 165100 h 165100"/>
                <a:gd name="connsiteX5" fmla="*/ 177800 w 177800"/>
                <a:gd name="connsiteY5" fmla="*/ 1270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7800" h="165100">
                  <a:moveTo>
                    <a:pt x="177800" y="12700"/>
                  </a:moveTo>
                  <a:lnTo>
                    <a:pt x="95250" y="0"/>
                  </a:lnTo>
                  <a:lnTo>
                    <a:pt x="6350" y="19050"/>
                  </a:lnTo>
                  <a:lnTo>
                    <a:pt x="0" y="85725"/>
                  </a:lnTo>
                  <a:lnTo>
                    <a:pt x="161925" y="165100"/>
                  </a:lnTo>
                  <a:lnTo>
                    <a:pt x="177800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9" name="フリーフォーム 1076">
              <a:extLst>
                <a:ext uri="{FF2B5EF4-FFF2-40B4-BE49-F238E27FC236}">
                  <a16:creationId xmlns:a16="http://schemas.microsoft.com/office/drawing/2014/main" id="{6B5DF951-09A1-4B31-9FFA-1239DFD562C2}"/>
                </a:ext>
              </a:extLst>
            </p:cNvPr>
            <p:cNvSpPr/>
            <p:nvPr/>
          </p:nvSpPr>
          <p:spPr bwMode="auto">
            <a:xfrm>
              <a:off x="2516440" y="2827364"/>
              <a:ext cx="167573" cy="88442"/>
            </a:xfrm>
            <a:custGeom>
              <a:avLst/>
              <a:gdLst>
                <a:gd name="connsiteX0" fmla="*/ 228600 w 228600"/>
                <a:gd name="connsiteY0" fmla="*/ 44450 h 120650"/>
                <a:gd name="connsiteX1" fmla="*/ 225425 w 228600"/>
                <a:gd name="connsiteY1" fmla="*/ 120650 h 120650"/>
                <a:gd name="connsiteX2" fmla="*/ 114300 w 228600"/>
                <a:gd name="connsiteY2" fmla="*/ 101600 h 120650"/>
                <a:gd name="connsiteX3" fmla="*/ 0 w 228600"/>
                <a:gd name="connsiteY3" fmla="*/ 117475 h 120650"/>
                <a:gd name="connsiteX4" fmla="*/ 12700 w 228600"/>
                <a:gd name="connsiteY4" fmla="*/ 12700 h 120650"/>
                <a:gd name="connsiteX5" fmla="*/ 79375 w 228600"/>
                <a:gd name="connsiteY5" fmla="*/ 60325 h 120650"/>
                <a:gd name="connsiteX6" fmla="*/ 111125 w 228600"/>
                <a:gd name="connsiteY6" fmla="*/ 0 h 120650"/>
                <a:gd name="connsiteX7" fmla="*/ 228600 w 228600"/>
                <a:gd name="connsiteY7" fmla="*/ 44450 h 12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8600" h="120650">
                  <a:moveTo>
                    <a:pt x="228600" y="44450"/>
                  </a:moveTo>
                  <a:lnTo>
                    <a:pt x="225425" y="120650"/>
                  </a:lnTo>
                  <a:lnTo>
                    <a:pt x="114300" y="101600"/>
                  </a:lnTo>
                  <a:lnTo>
                    <a:pt x="0" y="117475"/>
                  </a:lnTo>
                  <a:lnTo>
                    <a:pt x="12700" y="12700"/>
                  </a:lnTo>
                  <a:lnTo>
                    <a:pt x="79375" y="60325"/>
                  </a:lnTo>
                  <a:lnTo>
                    <a:pt x="111125" y="0"/>
                  </a:lnTo>
                  <a:lnTo>
                    <a:pt x="22860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0" name="フリーフォーム 1077">
              <a:extLst>
                <a:ext uri="{FF2B5EF4-FFF2-40B4-BE49-F238E27FC236}">
                  <a16:creationId xmlns:a16="http://schemas.microsoft.com/office/drawing/2014/main" id="{05556E88-6AFC-4F90-BC6A-A4ACBC2B1C45}"/>
                </a:ext>
              </a:extLst>
            </p:cNvPr>
            <p:cNvSpPr/>
            <p:nvPr/>
          </p:nvSpPr>
          <p:spPr bwMode="auto">
            <a:xfrm>
              <a:off x="2579280" y="2915805"/>
              <a:ext cx="211795" cy="216449"/>
            </a:xfrm>
            <a:custGeom>
              <a:avLst/>
              <a:gdLst>
                <a:gd name="connsiteX0" fmla="*/ 76200 w 288925"/>
                <a:gd name="connsiteY0" fmla="*/ 3175 h 295275"/>
                <a:gd name="connsiteX1" fmla="*/ 107950 w 288925"/>
                <a:gd name="connsiteY1" fmla="*/ 73025 h 295275"/>
                <a:gd name="connsiteX2" fmla="*/ 76200 w 288925"/>
                <a:gd name="connsiteY2" fmla="*/ 136525 h 295275"/>
                <a:gd name="connsiteX3" fmla="*/ 0 w 288925"/>
                <a:gd name="connsiteY3" fmla="*/ 136525 h 295275"/>
                <a:gd name="connsiteX4" fmla="*/ 3175 w 288925"/>
                <a:gd name="connsiteY4" fmla="*/ 295275 h 295275"/>
                <a:gd name="connsiteX5" fmla="*/ 66675 w 288925"/>
                <a:gd name="connsiteY5" fmla="*/ 266700 h 295275"/>
                <a:gd name="connsiteX6" fmla="*/ 120650 w 288925"/>
                <a:gd name="connsiteY6" fmla="*/ 279400 h 295275"/>
                <a:gd name="connsiteX7" fmla="*/ 212725 w 288925"/>
                <a:gd name="connsiteY7" fmla="*/ 288925 h 295275"/>
                <a:gd name="connsiteX8" fmla="*/ 260350 w 288925"/>
                <a:gd name="connsiteY8" fmla="*/ 254000 h 295275"/>
                <a:gd name="connsiteX9" fmla="*/ 288925 w 288925"/>
                <a:gd name="connsiteY9" fmla="*/ 165100 h 295275"/>
                <a:gd name="connsiteX10" fmla="*/ 263525 w 288925"/>
                <a:gd name="connsiteY10" fmla="*/ 25400 h 295275"/>
                <a:gd name="connsiteX11" fmla="*/ 146050 w 288925"/>
                <a:gd name="connsiteY11" fmla="*/ 0 h 295275"/>
                <a:gd name="connsiteX12" fmla="*/ 76200 w 288925"/>
                <a:gd name="connsiteY12" fmla="*/ 3175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8925" h="295275">
                  <a:moveTo>
                    <a:pt x="76200" y="3175"/>
                  </a:moveTo>
                  <a:lnTo>
                    <a:pt x="107950" y="73025"/>
                  </a:lnTo>
                  <a:lnTo>
                    <a:pt x="76200" y="136525"/>
                  </a:lnTo>
                  <a:lnTo>
                    <a:pt x="0" y="136525"/>
                  </a:lnTo>
                  <a:cubicBezTo>
                    <a:pt x="1058" y="189442"/>
                    <a:pt x="2117" y="242358"/>
                    <a:pt x="3175" y="295275"/>
                  </a:cubicBezTo>
                  <a:lnTo>
                    <a:pt x="66675" y="266700"/>
                  </a:lnTo>
                  <a:lnTo>
                    <a:pt x="120650" y="279400"/>
                  </a:lnTo>
                  <a:lnTo>
                    <a:pt x="212725" y="288925"/>
                  </a:lnTo>
                  <a:lnTo>
                    <a:pt x="260350" y="254000"/>
                  </a:lnTo>
                  <a:lnTo>
                    <a:pt x="288925" y="165100"/>
                  </a:lnTo>
                  <a:lnTo>
                    <a:pt x="263525" y="25400"/>
                  </a:lnTo>
                  <a:lnTo>
                    <a:pt x="146050" y="0"/>
                  </a:lnTo>
                  <a:lnTo>
                    <a:pt x="76200" y="31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1" name="フリーフォーム 1078">
              <a:extLst>
                <a:ext uri="{FF2B5EF4-FFF2-40B4-BE49-F238E27FC236}">
                  <a16:creationId xmlns:a16="http://schemas.microsoft.com/office/drawing/2014/main" id="{757038E9-EA7A-4BB0-9F17-75FC6060C413}"/>
                </a:ext>
              </a:extLst>
            </p:cNvPr>
            <p:cNvSpPr/>
            <p:nvPr/>
          </p:nvSpPr>
          <p:spPr bwMode="auto">
            <a:xfrm>
              <a:off x="2544369" y="3092689"/>
              <a:ext cx="444535" cy="323510"/>
            </a:xfrm>
            <a:custGeom>
              <a:avLst/>
              <a:gdLst>
                <a:gd name="connsiteX0" fmla="*/ 50800 w 606425"/>
                <a:gd name="connsiteY0" fmla="*/ 53975 h 441325"/>
                <a:gd name="connsiteX1" fmla="*/ 0 w 606425"/>
                <a:gd name="connsiteY1" fmla="*/ 215900 h 441325"/>
                <a:gd name="connsiteX2" fmla="*/ 22225 w 606425"/>
                <a:gd name="connsiteY2" fmla="*/ 257175 h 441325"/>
                <a:gd name="connsiteX3" fmla="*/ 149225 w 606425"/>
                <a:gd name="connsiteY3" fmla="*/ 234950 h 441325"/>
                <a:gd name="connsiteX4" fmla="*/ 234950 w 606425"/>
                <a:gd name="connsiteY4" fmla="*/ 228600 h 441325"/>
                <a:gd name="connsiteX5" fmla="*/ 273050 w 606425"/>
                <a:gd name="connsiteY5" fmla="*/ 323850 h 441325"/>
                <a:gd name="connsiteX6" fmla="*/ 225425 w 606425"/>
                <a:gd name="connsiteY6" fmla="*/ 381000 h 441325"/>
                <a:gd name="connsiteX7" fmla="*/ 257175 w 606425"/>
                <a:gd name="connsiteY7" fmla="*/ 403225 h 441325"/>
                <a:gd name="connsiteX8" fmla="*/ 323850 w 606425"/>
                <a:gd name="connsiteY8" fmla="*/ 330200 h 441325"/>
                <a:gd name="connsiteX9" fmla="*/ 365125 w 606425"/>
                <a:gd name="connsiteY9" fmla="*/ 368300 h 441325"/>
                <a:gd name="connsiteX10" fmla="*/ 387350 w 606425"/>
                <a:gd name="connsiteY10" fmla="*/ 431800 h 441325"/>
                <a:gd name="connsiteX11" fmla="*/ 488950 w 606425"/>
                <a:gd name="connsiteY11" fmla="*/ 393700 h 441325"/>
                <a:gd name="connsiteX12" fmla="*/ 539750 w 606425"/>
                <a:gd name="connsiteY12" fmla="*/ 441325 h 441325"/>
                <a:gd name="connsiteX13" fmla="*/ 606425 w 606425"/>
                <a:gd name="connsiteY13" fmla="*/ 177800 h 441325"/>
                <a:gd name="connsiteX14" fmla="*/ 323850 w 606425"/>
                <a:gd name="connsiteY14" fmla="*/ 0 h 441325"/>
                <a:gd name="connsiteX15" fmla="*/ 266700 w 606425"/>
                <a:gd name="connsiteY15" fmla="*/ 44450 h 441325"/>
                <a:gd name="connsiteX16" fmla="*/ 114300 w 606425"/>
                <a:gd name="connsiteY16" fmla="*/ 28575 h 441325"/>
                <a:gd name="connsiteX17" fmla="*/ 50800 w 606425"/>
                <a:gd name="connsiteY17" fmla="*/ 53975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6425" h="441325">
                  <a:moveTo>
                    <a:pt x="50800" y="53975"/>
                  </a:moveTo>
                  <a:lnTo>
                    <a:pt x="0" y="215900"/>
                  </a:lnTo>
                  <a:lnTo>
                    <a:pt x="22225" y="257175"/>
                  </a:lnTo>
                  <a:lnTo>
                    <a:pt x="149225" y="234950"/>
                  </a:lnTo>
                  <a:lnTo>
                    <a:pt x="234950" y="228600"/>
                  </a:lnTo>
                  <a:lnTo>
                    <a:pt x="273050" y="323850"/>
                  </a:lnTo>
                  <a:lnTo>
                    <a:pt x="225425" y="381000"/>
                  </a:lnTo>
                  <a:lnTo>
                    <a:pt x="257175" y="403225"/>
                  </a:lnTo>
                  <a:lnTo>
                    <a:pt x="323850" y="330200"/>
                  </a:lnTo>
                  <a:lnTo>
                    <a:pt x="365125" y="368300"/>
                  </a:lnTo>
                  <a:lnTo>
                    <a:pt x="387350" y="431800"/>
                  </a:lnTo>
                  <a:lnTo>
                    <a:pt x="488950" y="393700"/>
                  </a:lnTo>
                  <a:lnTo>
                    <a:pt x="539750" y="441325"/>
                  </a:lnTo>
                  <a:lnTo>
                    <a:pt x="606425" y="177800"/>
                  </a:lnTo>
                  <a:lnTo>
                    <a:pt x="323850" y="0"/>
                  </a:lnTo>
                  <a:lnTo>
                    <a:pt x="266700" y="44450"/>
                  </a:lnTo>
                  <a:lnTo>
                    <a:pt x="114300" y="28575"/>
                  </a:lnTo>
                  <a:lnTo>
                    <a:pt x="50800" y="539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2" name="フリーフォーム 1079">
              <a:extLst>
                <a:ext uri="{FF2B5EF4-FFF2-40B4-BE49-F238E27FC236}">
                  <a16:creationId xmlns:a16="http://schemas.microsoft.com/office/drawing/2014/main" id="{3871DE0C-D2A9-4AC8-BB12-52CB6E2269F2}"/>
                </a:ext>
              </a:extLst>
            </p:cNvPr>
            <p:cNvSpPr/>
            <p:nvPr/>
          </p:nvSpPr>
          <p:spPr bwMode="auto">
            <a:xfrm>
              <a:off x="2339557" y="2906496"/>
              <a:ext cx="318855" cy="309546"/>
            </a:xfrm>
            <a:custGeom>
              <a:avLst/>
              <a:gdLst>
                <a:gd name="connsiteX0" fmla="*/ 238125 w 434975"/>
                <a:gd name="connsiteY0" fmla="*/ 12700 h 422275"/>
                <a:gd name="connsiteX1" fmla="*/ 168275 w 434975"/>
                <a:gd name="connsiteY1" fmla="*/ 31750 h 422275"/>
                <a:gd name="connsiteX2" fmla="*/ 171450 w 434975"/>
                <a:gd name="connsiteY2" fmla="*/ 101600 h 422275"/>
                <a:gd name="connsiteX3" fmla="*/ 31750 w 434975"/>
                <a:gd name="connsiteY3" fmla="*/ 139700 h 422275"/>
                <a:gd name="connsiteX4" fmla="*/ 0 w 434975"/>
                <a:gd name="connsiteY4" fmla="*/ 225425 h 422275"/>
                <a:gd name="connsiteX5" fmla="*/ 28575 w 434975"/>
                <a:gd name="connsiteY5" fmla="*/ 346075 h 422275"/>
                <a:gd name="connsiteX6" fmla="*/ 66675 w 434975"/>
                <a:gd name="connsiteY6" fmla="*/ 330200 h 422275"/>
                <a:gd name="connsiteX7" fmla="*/ 168275 w 434975"/>
                <a:gd name="connsiteY7" fmla="*/ 415925 h 422275"/>
                <a:gd name="connsiteX8" fmla="*/ 285750 w 434975"/>
                <a:gd name="connsiteY8" fmla="*/ 422275 h 422275"/>
                <a:gd name="connsiteX9" fmla="*/ 339725 w 434975"/>
                <a:gd name="connsiteY9" fmla="*/ 301625 h 422275"/>
                <a:gd name="connsiteX10" fmla="*/ 327025 w 434975"/>
                <a:gd name="connsiteY10" fmla="*/ 149225 h 422275"/>
                <a:gd name="connsiteX11" fmla="*/ 396875 w 434975"/>
                <a:gd name="connsiteY11" fmla="*/ 142875 h 422275"/>
                <a:gd name="connsiteX12" fmla="*/ 434975 w 434975"/>
                <a:gd name="connsiteY12" fmla="*/ 82550 h 422275"/>
                <a:gd name="connsiteX13" fmla="*/ 393700 w 434975"/>
                <a:gd name="connsiteY13" fmla="*/ 0 h 422275"/>
                <a:gd name="connsiteX14" fmla="*/ 358775 w 434975"/>
                <a:gd name="connsiteY14" fmla="*/ 0 h 422275"/>
                <a:gd name="connsiteX15" fmla="*/ 238125 w 434975"/>
                <a:gd name="connsiteY15" fmla="*/ 12700 h 422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34975" h="422275">
                  <a:moveTo>
                    <a:pt x="238125" y="12700"/>
                  </a:moveTo>
                  <a:lnTo>
                    <a:pt x="168275" y="31750"/>
                  </a:lnTo>
                  <a:lnTo>
                    <a:pt x="171450" y="101600"/>
                  </a:lnTo>
                  <a:lnTo>
                    <a:pt x="31750" y="139700"/>
                  </a:lnTo>
                  <a:lnTo>
                    <a:pt x="0" y="225425"/>
                  </a:lnTo>
                  <a:lnTo>
                    <a:pt x="28575" y="346075"/>
                  </a:lnTo>
                  <a:lnTo>
                    <a:pt x="66675" y="330200"/>
                  </a:lnTo>
                  <a:lnTo>
                    <a:pt x="168275" y="415925"/>
                  </a:lnTo>
                  <a:lnTo>
                    <a:pt x="285750" y="422275"/>
                  </a:lnTo>
                  <a:lnTo>
                    <a:pt x="339725" y="301625"/>
                  </a:lnTo>
                  <a:lnTo>
                    <a:pt x="327025" y="149225"/>
                  </a:lnTo>
                  <a:lnTo>
                    <a:pt x="396875" y="142875"/>
                  </a:lnTo>
                  <a:lnTo>
                    <a:pt x="434975" y="82550"/>
                  </a:lnTo>
                  <a:lnTo>
                    <a:pt x="393700" y="0"/>
                  </a:lnTo>
                  <a:lnTo>
                    <a:pt x="358775" y="0"/>
                  </a:lnTo>
                  <a:lnTo>
                    <a:pt x="23812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3" name="フリーフォーム 1080">
              <a:extLst>
                <a:ext uri="{FF2B5EF4-FFF2-40B4-BE49-F238E27FC236}">
                  <a16:creationId xmlns:a16="http://schemas.microsoft.com/office/drawing/2014/main" id="{4CF4C3E2-5DEA-41E8-9281-BEC8A22132F2}"/>
                </a:ext>
              </a:extLst>
            </p:cNvPr>
            <p:cNvSpPr/>
            <p:nvPr/>
          </p:nvSpPr>
          <p:spPr bwMode="auto">
            <a:xfrm>
              <a:off x="2195258" y="2832018"/>
              <a:ext cx="67495" cy="144300"/>
            </a:xfrm>
            <a:custGeom>
              <a:avLst/>
              <a:gdLst>
                <a:gd name="connsiteX0" fmla="*/ 63500 w 92075"/>
                <a:gd name="connsiteY0" fmla="*/ 177800 h 196850"/>
                <a:gd name="connsiteX1" fmla="*/ 6350 w 92075"/>
                <a:gd name="connsiteY1" fmla="*/ 196850 h 196850"/>
                <a:gd name="connsiteX2" fmla="*/ 0 w 92075"/>
                <a:gd name="connsiteY2" fmla="*/ 69850 h 196850"/>
                <a:gd name="connsiteX3" fmla="*/ 73025 w 92075"/>
                <a:gd name="connsiteY3" fmla="*/ 0 h 196850"/>
                <a:gd name="connsiteX4" fmla="*/ 92075 w 92075"/>
                <a:gd name="connsiteY4" fmla="*/ 66675 h 196850"/>
                <a:gd name="connsiteX5" fmla="*/ 63500 w 92075"/>
                <a:gd name="connsiteY5" fmla="*/ 177800 h 19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075" h="196850">
                  <a:moveTo>
                    <a:pt x="63500" y="177800"/>
                  </a:moveTo>
                  <a:lnTo>
                    <a:pt x="6350" y="196850"/>
                  </a:lnTo>
                  <a:lnTo>
                    <a:pt x="0" y="69850"/>
                  </a:lnTo>
                  <a:lnTo>
                    <a:pt x="73025" y="0"/>
                  </a:lnTo>
                  <a:lnTo>
                    <a:pt x="92075" y="66675"/>
                  </a:lnTo>
                  <a:lnTo>
                    <a:pt x="63500" y="177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4" name="フリーフォーム 1081">
              <a:extLst>
                <a:ext uri="{FF2B5EF4-FFF2-40B4-BE49-F238E27FC236}">
                  <a16:creationId xmlns:a16="http://schemas.microsoft.com/office/drawing/2014/main" id="{1419BD8D-5883-48EE-8C7C-0AF6F043735E}"/>
                </a:ext>
              </a:extLst>
            </p:cNvPr>
            <p:cNvSpPr/>
            <p:nvPr/>
          </p:nvSpPr>
          <p:spPr bwMode="auto">
            <a:xfrm>
              <a:off x="2134745" y="2964681"/>
              <a:ext cx="228086" cy="330493"/>
            </a:xfrm>
            <a:custGeom>
              <a:avLst/>
              <a:gdLst>
                <a:gd name="connsiteX0" fmla="*/ 142875 w 311150"/>
                <a:gd name="connsiteY0" fmla="*/ 0 h 450850"/>
                <a:gd name="connsiteX1" fmla="*/ 79375 w 311150"/>
                <a:gd name="connsiteY1" fmla="*/ 28575 h 450850"/>
                <a:gd name="connsiteX2" fmla="*/ 107950 w 311150"/>
                <a:gd name="connsiteY2" fmla="*/ 92075 h 450850"/>
                <a:gd name="connsiteX3" fmla="*/ 44450 w 311150"/>
                <a:gd name="connsiteY3" fmla="*/ 114300 h 450850"/>
                <a:gd name="connsiteX4" fmla="*/ 47625 w 311150"/>
                <a:gd name="connsiteY4" fmla="*/ 250825 h 450850"/>
                <a:gd name="connsiteX5" fmla="*/ 0 w 311150"/>
                <a:gd name="connsiteY5" fmla="*/ 317500 h 450850"/>
                <a:gd name="connsiteX6" fmla="*/ 85725 w 311150"/>
                <a:gd name="connsiteY6" fmla="*/ 374650 h 450850"/>
                <a:gd name="connsiteX7" fmla="*/ 88900 w 311150"/>
                <a:gd name="connsiteY7" fmla="*/ 441325 h 450850"/>
                <a:gd name="connsiteX8" fmla="*/ 222250 w 311150"/>
                <a:gd name="connsiteY8" fmla="*/ 450850 h 450850"/>
                <a:gd name="connsiteX9" fmla="*/ 298450 w 311150"/>
                <a:gd name="connsiteY9" fmla="*/ 371475 h 450850"/>
                <a:gd name="connsiteX10" fmla="*/ 222250 w 311150"/>
                <a:gd name="connsiteY10" fmla="*/ 279400 h 450850"/>
                <a:gd name="connsiteX11" fmla="*/ 304800 w 311150"/>
                <a:gd name="connsiteY11" fmla="*/ 273050 h 450850"/>
                <a:gd name="connsiteX12" fmla="*/ 276225 w 311150"/>
                <a:gd name="connsiteY12" fmla="*/ 142875 h 450850"/>
                <a:gd name="connsiteX13" fmla="*/ 311150 w 311150"/>
                <a:gd name="connsiteY13" fmla="*/ 60325 h 450850"/>
                <a:gd name="connsiteX14" fmla="*/ 234950 w 311150"/>
                <a:gd name="connsiteY14" fmla="*/ 44450 h 450850"/>
                <a:gd name="connsiteX15" fmla="*/ 193675 w 311150"/>
                <a:gd name="connsiteY15" fmla="*/ 63500 h 450850"/>
                <a:gd name="connsiteX16" fmla="*/ 142875 w 311150"/>
                <a:gd name="connsiteY16" fmla="*/ 0 h 45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11150" h="450850">
                  <a:moveTo>
                    <a:pt x="142875" y="0"/>
                  </a:moveTo>
                  <a:lnTo>
                    <a:pt x="79375" y="28575"/>
                  </a:lnTo>
                  <a:lnTo>
                    <a:pt x="107950" y="92075"/>
                  </a:lnTo>
                  <a:lnTo>
                    <a:pt x="44450" y="114300"/>
                  </a:lnTo>
                  <a:cubicBezTo>
                    <a:pt x="45508" y="159808"/>
                    <a:pt x="46567" y="205317"/>
                    <a:pt x="47625" y="250825"/>
                  </a:cubicBezTo>
                  <a:lnTo>
                    <a:pt x="0" y="317500"/>
                  </a:lnTo>
                  <a:lnTo>
                    <a:pt x="85725" y="374650"/>
                  </a:lnTo>
                  <a:lnTo>
                    <a:pt x="88900" y="441325"/>
                  </a:lnTo>
                  <a:lnTo>
                    <a:pt x="222250" y="450850"/>
                  </a:lnTo>
                  <a:lnTo>
                    <a:pt x="298450" y="371475"/>
                  </a:lnTo>
                  <a:lnTo>
                    <a:pt x="222250" y="279400"/>
                  </a:lnTo>
                  <a:lnTo>
                    <a:pt x="304800" y="273050"/>
                  </a:lnTo>
                  <a:lnTo>
                    <a:pt x="276225" y="142875"/>
                  </a:lnTo>
                  <a:lnTo>
                    <a:pt x="311150" y="60325"/>
                  </a:lnTo>
                  <a:lnTo>
                    <a:pt x="234950" y="44450"/>
                  </a:lnTo>
                  <a:lnTo>
                    <a:pt x="193675" y="635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5" name="フリーフォーム 1082">
              <a:extLst>
                <a:ext uri="{FF2B5EF4-FFF2-40B4-BE49-F238E27FC236}">
                  <a16:creationId xmlns:a16="http://schemas.microsoft.com/office/drawing/2014/main" id="{AB448578-87E0-4C02-8501-B22950C11103}"/>
                </a:ext>
              </a:extLst>
            </p:cNvPr>
            <p:cNvSpPr/>
            <p:nvPr/>
          </p:nvSpPr>
          <p:spPr bwMode="auto">
            <a:xfrm>
              <a:off x="2304646" y="3139237"/>
              <a:ext cx="151282" cy="109388"/>
            </a:xfrm>
            <a:custGeom>
              <a:avLst/>
              <a:gdLst>
                <a:gd name="connsiteX0" fmla="*/ 111125 w 206375"/>
                <a:gd name="connsiteY0" fmla="*/ 0 h 149225"/>
                <a:gd name="connsiteX1" fmla="*/ 69850 w 206375"/>
                <a:gd name="connsiteY1" fmla="*/ 41275 h 149225"/>
                <a:gd name="connsiteX2" fmla="*/ 0 w 206375"/>
                <a:gd name="connsiteY2" fmla="*/ 47625 h 149225"/>
                <a:gd name="connsiteX3" fmla="*/ 73025 w 206375"/>
                <a:gd name="connsiteY3" fmla="*/ 142875 h 149225"/>
                <a:gd name="connsiteX4" fmla="*/ 95250 w 206375"/>
                <a:gd name="connsiteY4" fmla="*/ 127000 h 149225"/>
                <a:gd name="connsiteX5" fmla="*/ 149225 w 206375"/>
                <a:gd name="connsiteY5" fmla="*/ 149225 h 149225"/>
                <a:gd name="connsiteX6" fmla="*/ 206375 w 206375"/>
                <a:gd name="connsiteY6" fmla="*/ 98425 h 149225"/>
                <a:gd name="connsiteX7" fmla="*/ 111125 w 206375"/>
                <a:gd name="connsiteY7" fmla="*/ 0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375" h="149225">
                  <a:moveTo>
                    <a:pt x="111125" y="0"/>
                  </a:moveTo>
                  <a:lnTo>
                    <a:pt x="69850" y="41275"/>
                  </a:lnTo>
                  <a:lnTo>
                    <a:pt x="0" y="47625"/>
                  </a:lnTo>
                  <a:lnTo>
                    <a:pt x="73025" y="142875"/>
                  </a:lnTo>
                  <a:lnTo>
                    <a:pt x="95250" y="127000"/>
                  </a:lnTo>
                  <a:lnTo>
                    <a:pt x="149225" y="149225"/>
                  </a:lnTo>
                  <a:lnTo>
                    <a:pt x="206375" y="98425"/>
                  </a:lnTo>
                  <a:lnTo>
                    <a:pt x="1111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6" name="フリーフォーム 1083">
              <a:extLst>
                <a:ext uri="{FF2B5EF4-FFF2-40B4-BE49-F238E27FC236}">
                  <a16:creationId xmlns:a16="http://schemas.microsoft.com/office/drawing/2014/main" id="{BAC5A0BF-615E-4295-BB93-B88150483687}"/>
                </a:ext>
              </a:extLst>
            </p:cNvPr>
            <p:cNvSpPr/>
            <p:nvPr/>
          </p:nvSpPr>
          <p:spPr bwMode="auto">
            <a:xfrm>
              <a:off x="2414034" y="3211387"/>
              <a:ext cx="144299" cy="65168"/>
            </a:xfrm>
            <a:custGeom>
              <a:avLst/>
              <a:gdLst>
                <a:gd name="connsiteX0" fmla="*/ 0 w 196850"/>
                <a:gd name="connsiteY0" fmla="*/ 57150 h 88900"/>
                <a:gd name="connsiteX1" fmla="*/ 73025 w 196850"/>
                <a:gd name="connsiteY1" fmla="*/ 88900 h 88900"/>
                <a:gd name="connsiteX2" fmla="*/ 117475 w 196850"/>
                <a:gd name="connsiteY2" fmla="*/ 66675 h 88900"/>
                <a:gd name="connsiteX3" fmla="*/ 177800 w 196850"/>
                <a:gd name="connsiteY3" fmla="*/ 63500 h 88900"/>
                <a:gd name="connsiteX4" fmla="*/ 196850 w 196850"/>
                <a:gd name="connsiteY4" fmla="*/ 0 h 88900"/>
                <a:gd name="connsiteX5" fmla="*/ 53975 w 196850"/>
                <a:gd name="connsiteY5" fmla="*/ 6350 h 88900"/>
                <a:gd name="connsiteX6" fmla="*/ 0 w 196850"/>
                <a:gd name="connsiteY6" fmla="*/ 5715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6850" h="88900">
                  <a:moveTo>
                    <a:pt x="0" y="57150"/>
                  </a:moveTo>
                  <a:lnTo>
                    <a:pt x="73025" y="88900"/>
                  </a:lnTo>
                  <a:lnTo>
                    <a:pt x="117475" y="66675"/>
                  </a:lnTo>
                  <a:lnTo>
                    <a:pt x="177800" y="63500"/>
                  </a:lnTo>
                  <a:lnTo>
                    <a:pt x="196850" y="0"/>
                  </a:lnTo>
                  <a:lnTo>
                    <a:pt x="53975" y="6350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7" name="フリーフォーム 1084">
              <a:extLst>
                <a:ext uri="{FF2B5EF4-FFF2-40B4-BE49-F238E27FC236}">
                  <a16:creationId xmlns:a16="http://schemas.microsoft.com/office/drawing/2014/main" id="{8EF38651-D7F8-48C2-8663-0BEE50A697D6}"/>
                </a:ext>
              </a:extLst>
            </p:cNvPr>
            <p:cNvSpPr/>
            <p:nvPr/>
          </p:nvSpPr>
          <p:spPr bwMode="auto">
            <a:xfrm>
              <a:off x="2078887" y="3036831"/>
              <a:ext cx="88441" cy="114043"/>
            </a:xfrm>
            <a:custGeom>
              <a:avLst/>
              <a:gdLst>
                <a:gd name="connsiteX0" fmla="*/ 120650 w 120650"/>
                <a:gd name="connsiteY0" fmla="*/ 155575 h 155575"/>
                <a:gd name="connsiteX1" fmla="*/ 0 w 120650"/>
                <a:gd name="connsiteY1" fmla="*/ 114300 h 155575"/>
                <a:gd name="connsiteX2" fmla="*/ 79375 w 120650"/>
                <a:gd name="connsiteY2" fmla="*/ 0 h 155575"/>
                <a:gd name="connsiteX3" fmla="*/ 120650 w 120650"/>
                <a:gd name="connsiteY3" fmla="*/ 12700 h 155575"/>
                <a:gd name="connsiteX4" fmla="*/ 120650 w 120650"/>
                <a:gd name="connsiteY4" fmla="*/ 155575 h 15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50" h="155575">
                  <a:moveTo>
                    <a:pt x="120650" y="155575"/>
                  </a:moveTo>
                  <a:lnTo>
                    <a:pt x="0" y="114300"/>
                  </a:lnTo>
                  <a:lnTo>
                    <a:pt x="79375" y="0"/>
                  </a:lnTo>
                  <a:lnTo>
                    <a:pt x="120650" y="12700"/>
                  </a:lnTo>
                  <a:lnTo>
                    <a:pt x="120650" y="155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8" name="フリーフォーム 1085">
              <a:extLst>
                <a:ext uri="{FF2B5EF4-FFF2-40B4-BE49-F238E27FC236}">
                  <a16:creationId xmlns:a16="http://schemas.microsoft.com/office/drawing/2014/main" id="{3BAA343D-AAA2-4252-8FC3-95E9671271EC}"/>
                </a:ext>
              </a:extLst>
            </p:cNvPr>
            <p:cNvSpPr/>
            <p:nvPr/>
          </p:nvSpPr>
          <p:spPr bwMode="auto">
            <a:xfrm>
              <a:off x="2050958" y="3118290"/>
              <a:ext cx="116371" cy="86114"/>
            </a:xfrm>
            <a:custGeom>
              <a:avLst/>
              <a:gdLst>
                <a:gd name="connsiteX0" fmla="*/ 41275 w 158750"/>
                <a:gd name="connsiteY0" fmla="*/ 0 h 117475"/>
                <a:gd name="connsiteX1" fmla="*/ 0 w 158750"/>
                <a:gd name="connsiteY1" fmla="*/ 57150 h 117475"/>
                <a:gd name="connsiteX2" fmla="*/ 104775 w 158750"/>
                <a:gd name="connsiteY2" fmla="*/ 117475 h 117475"/>
                <a:gd name="connsiteX3" fmla="*/ 158750 w 158750"/>
                <a:gd name="connsiteY3" fmla="*/ 50800 h 117475"/>
                <a:gd name="connsiteX4" fmla="*/ 41275 w 158750"/>
                <a:gd name="connsiteY4" fmla="*/ 0 h 11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750" h="117475">
                  <a:moveTo>
                    <a:pt x="41275" y="0"/>
                  </a:moveTo>
                  <a:lnTo>
                    <a:pt x="0" y="57150"/>
                  </a:lnTo>
                  <a:lnTo>
                    <a:pt x="104775" y="117475"/>
                  </a:lnTo>
                  <a:lnTo>
                    <a:pt x="158750" y="50800"/>
                  </a:lnTo>
                  <a:lnTo>
                    <a:pt x="412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9" name="フリーフォーム 1086">
              <a:extLst>
                <a:ext uri="{FF2B5EF4-FFF2-40B4-BE49-F238E27FC236}">
                  <a16:creationId xmlns:a16="http://schemas.microsoft.com/office/drawing/2014/main" id="{94B1BEB6-5E17-4F98-B02D-BD40303734F6}"/>
                </a:ext>
              </a:extLst>
            </p:cNvPr>
            <p:cNvSpPr/>
            <p:nvPr/>
          </p:nvSpPr>
          <p:spPr bwMode="auto">
            <a:xfrm>
              <a:off x="1871747" y="3153201"/>
              <a:ext cx="384023" cy="323510"/>
            </a:xfrm>
            <a:custGeom>
              <a:avLst/>
              <a:gdLst>
                <a:gd name="connsiteX0" fmla="*/ 247650 w 523875"/>
                <a:gd name="connsiteY0" fmla="*/ 0 h 441325"/>
                <a:gd name="connsiteX1" fmla="*/ 371475 w 523875"/>
                <a:gd name="connsiteY1" fmla="*/ 66675 h 441325"/>
                <a:gd name="connsiteX2" fmla="*/ 438150 w 523875"/>
                <a:gd name="connsiteY2" fmla="*/ 123825 h 441325"/>
                <a:gd name="connsiteX3" fmla="*/ 438150 w 523875"/>
                <a:gd name="connsiteY3" fmla="*/ 187325 h 441325"/>
                <a:gd name="connsiteX4" fmla="*/ 523875 w 523875"/>
                <a:gd name="connsiteY4" fmla="*/ 244475 h 441325"/>
                <a:gd name="connsiteX5" fmla="*/ 406400 w 523875"/>
                <a:gd name="connsiteY5" fmla="*/ 288925 h 441325"/>
                <a:gd name="connsiteX6" fmla="*/ 434975 w 523875"/>
                <a:gd name="connsiteY6" fmla="*/ 412750 h 441325"/>
                <a:gd name="connsiteX7" fmla="*/ 285750 w 523875"/>
                <a:gd name="connsiteY7" fmla="*/ 400050 h 441325"/>
                <a:gd name="connsiteX8" fmla="*/ 257175 w 523875"/>
                <a:gd name="connsiteY8" fmla="*/ 441325 h 441325"/>
                <a:gd name="connsiteX9" fmla="*/ 114300 w 523875"/>
                <a:gd name="connsiteY9" fmla="*/ 406400 h 441325"/>
                <a:gd name="connsiteX10" fmla="*/ 114300 w 523875"/>
                <a:gd name="connsiteY10" fmla="*/ 238125 h 441325"/>
                <a:gd name="connsiteX11" fmla="*/ 0 w 523875"/>
                <a:gd name="connsiteY11" fmla="*/ 127000 h 441325"/>
                <a:gd name="connsiteX12" fmla="*/ 111125 w 523875"/>
                <a:gd name="connsiteY12" fmla="*/ 123825 h 441325"/>
                <a:gd name="connsiteX13" fmla="*/ 107950 w 523875"/>
                <a:gd name="connsiteY13" fmla="*/ 73025 h 441325"/>
                <a:gd name="connsiteX14" fmla="*/ 161925 w 523875"/>
                <a:gd name="connsiteY14" fmla="*/ 95250 h 441325"/>
                <a:gd name="connsiteX15" fmla="*/ 247650 w 523875"/>
                <a:gd name="connsiteY15" fmla="*/ 0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3875" h="441325">
                  <a:moveTo>
                    <a:pt x="247650" y="0"/>
                  </a:moveTo>
                  <a:lnTo>
                    <a:pt x="371475" y="66675"/>
                  </a:lnTo>
                  <a:lnTo>
                    <a:pt x="438150" y="123825"/>
                  </a:lnTo>
                  <a:lnTo>
                    <a:pt x="438150" y="187325"/>
                  </a:lnTo>
                  <a:lnTo>
                    <a:pt x="523875" y="244475"/>
                  </a:lnTo>
                  <a:lnTo>
                    <a:pt x="406400" y="288925"/>
                  </a:lnTo>
                  <a:lnTo>
                    <a:pt x="434975" y="412750"/>
                  </a:lnTo>
                  <a:lnTo>
                    <a:pt x="285750" y="400050"/>
                  </a:lnTo>
                  <a:lnTo>
                    <a:pt x="257175" y="441325"/>
                  </a:lnTo>
                  <a:lnTo>
                    <a:pt x="114300" y="406400"/>
                  </a:lnTo>
                  <a:lnTo>
                    <a:pt x="114300" y="238125"/>
                  </a:lnTo>
                  <a:lnTo>
                    <a:pt x="0" y="127000"/>
                  </a:lnTo>
                  <a:lnTo>
                    <a:pt x="111125" y="123825"/>
                  </a:lnTo>
                  <a:lnTo>
                    <a:pt x="107950" y="73025"/>
                  </a:lnTo>
                  <a:lnTo>
                    <a:pt x="161925" y="95250"/>
                  </a:lnTo>
                  <a:lnTo>
                    <a:pt x="247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0" name="フリーフォーム 1087">
              <a:extLst>
                <a:ext uri="{FF2B5EF4-FFF2-40B4-BE49-F238E27FC236}">
                  <a16:creationId xmlns:a16="http://schemas.microsoft.com/office/drawing/2014/main" id="{7FA2EAF7-BDE5-4195-BCCA-DE3C6712163D}"/>
                </a:ext>
              </a:extLst>
            </p:cNvPr>
            <p:cNvSpPr/>
            <p:nvPr/>
          </p:nvSpPr>
          <p:spPr bwMode="auto">
            <a:xfrm>
              <a:off x="1773996" y="3425509"/>
              <a:ext cx="304891" cy="281617"/>
            </a:xfrm>
            <a:custGeom>
              <a:avLst/>
              <a:gdLst>
                <a:gd name="connsiteX0" fmla="*/ 244475 w 415925"/>
                <a:gd name="connsiteY0" fmla="*/ 38100 h 384175"/>
                <a:gd name="connsiteX1" fmla="*/ 384175 w 415925"/>
                <a:gd name="connsiteY1" fmla="*/ 73025 h 384175"/>
                <a:gd name="connsiteX2" fmla="*/ 415925 w 415925"/>
                <a:gd name="connsiteY2" fmla="*/ 111125 h 384175"/>
                <a:gd name="connsiteX3" fmla="*/ 314325 w 415925"/>
                <a:gd name="connsiteY3" fmla="*/ 196850 h 384175"/>
                <a:gd name="connsiteX4" fmla="*/ 304800 w 415925"/>
                <a:gd name="connsiteY4" fmla="*/ 266700 h 384175"/>
                <a:gd name="connsiteX5" fmla="*/ 238125 w 415925"/>
                <a:gd name="connsiteY5" fmla="*/ 342900 h 384175"/>
                <a:gd name="connsiteX6" fmla="*/ 104775 w 415925"/>
                <a:gd name="connsiteY6" fmla="*/ 384175 h 384175"/>
                <a:gd name="connsiteX7" fmla="*/ 50800 w 415925"/>
                <a:gd name="connsiteY7" fmla="*/ 317500 h 384175"/>
                <a:gd name="connsiteX8" fmla="*/ 73025 w 415925"/>
                <a:gd name="connsiteY8" fmla="*/ 107950 h 384175"/>
                <a:gd name="connsiteX9" fmla="*/ 0 w 415925"/>
                <a:gd name="connsiteY9" fmla="*/ 34925 h 384175"/>
                <a:gd name="connsiteX10" fmla="*/ 28575 w 415925"/>
                <a:gd name="connsiteY10" fmla="*/ 0 h 384175"/>
                <a:gd name="connsiteX11" fmla="*/ 161925 w 415925"/>
                <a:gd name="connsiteY11" fmla="*/ 41275 h 384175"/>
                <a:gd name="connsiteX12" fmla="*/ 244475 w 415925"/>
                <a:gd name="connsiteY12" fmla="*/ 38100 h 38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5925" h="384175">
                  <a:moveTo>
                    <a:pt x="244475" y="38100"/>
                  </a:moveTo>
                  <a:lnTo>
                    <a:pt x="384175" y="73025"/>
                  </a:lnTo>
                  <a:lnTo>
                    <a:pt x="415925" y="111125"/>
                  </a:lnTo>
                  <a:lnTo>
                    <a:pt x="314325" y="196850"/>
                  </a:lnTo>
                  <a:lnTo>
                    <a:pt x="304800" y="266700"/>
                  </a:lnTo>
                  <a:lnTo>
                    <a:pt x="238125" y="342900"/>
                  </a:lnTo>
                  <a:lnTo>
                    <a:pt x="104775" y="384175"/>
                  </a:lnTo>
                  <a:lnTo>
                    <a:pt x="50800" y="317500"/>
                  </a:lnTo>
                  <a:lnTo>
                    <a:pt x="73025" y="107950"/>
                  </a:lnTo>
                  <a:lnTo>
                    <a:pt x="0" y="34925"/>
                  </a:lnTo>
                  <a:lnTo>
                    <a:pt x="28575" y="0"/>
                  </a:lnTo>
                  <a:lnTo>
                    <a:pt x="161925" y="41275"/>
                  </a:lnTo>
                  <a:lnTo>
                    <a:pt x="2444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1" name="フリーフォーム 1088">
              <a:extLst>
                <a:ext uri="{FF2B5EF4-FFF2-40B4-BE49-F238E27FC236}">
                  <a16:creationId xmlns:a16="http://schemas.microsoft.com/office/drawing/2014/main" id="{E5C88833-68E1-46E4-8230-DCB844EFEBD0}"/>
                </a:ext>
              </a:extLst>
            </p:cNvPr>
            <p:cNvSpPr/>
            <p:nvPr/>
          </p:nvSpPr>
          <p:spPr bwMode="auto">
            <a:xfrm>
              <a:off x="1764686" y="3453437"/>
              <a:ext cx="62840" cy="232741"/>
            </a:xfrm>
            <a:custGeom>
              <a:avLst/>
              <a:gdLst>
                <a:gd name="connsiteX0" fmla="*/ 12700 w 85725"/>
                <a:gd name="connsiteY0" fmla="*/ 0 h 317500"/>
                <a:gd name="connsiteX1" fmla="*/ 85725 w 85725"/>
                <a:gd name="connsiteY1" fmla="*/ 69850 h 317500"/>
                <a:gd name="connsiteX2" fmla="*/ 63500 w 85725"/>
                <a:gd name="connsiteY2" fmla="*/ 276225 h 317500"/>
                <a:gd name="connsiteX3" fmla="*/ 25400 w 85725"/>
                <a:gd name="connsiteY3" fmla="*/ 317500 h 317500"/>
                <a:gd name="connsiteX4" fmla="*/ 0 w 85725"/>
                <a:gd name="connsiteY4" fmla="*/ 193675 h 317500"/>
                <a:gd name="connsiteX5" fmla="*/ 31750 w 85725"/>
                <a:gd name="connsiteY5" fmla="*/ 98425 h 317500"/>
                <a:gd name="connsiteX6" fmla="*/ 12700 w 85725"/>
                <a:gd name="connsiteY6" fmla="*/ 0 h 31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317500">
                  <a:moveTo>
                    <a:pt x="12700" y="0"/>
                  </a:moveTo>
                  <a:lnTo>
                    <a:pt x="85725" y="69850"/>
                  </a:lnTo>
                  <a:lnTo>
                    <a:pt x="63500" y="276225"/>
                  </a:lnTo>
                  <a:lnTo>
                    <a:pt x="25400" y="317500"/>
                  </a:lnTo>
                  <a:lnTo>
                    <a:pt x="0" y="193675"/>
                  </a:lnTo>
                  <a:lnTo>
                    <a:pt x="31750" y="98425"/>
                  </a:lnTo>
                  <a:lnTo>
                    <a:pt x="127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2" name="フリーフォーム 1089">
              <a:extLst>
                <a:ext uri="{FF2B5EF4-FFF2-40B4-BE49-F238E27FC236}">
                  <a16:creationId xmlns:a16="http://schemas.microsoft.com/office/drawing/2014/main" id="{5DAEEC0F-8335-43E1-806F-E683A44F24FD}"/>
                </a:ext>
              </a:extLst>
            </p:cNvPr>
            <p:cNvSpPr/>
            <p:nvPr/>
          </p:nvSpPr>
          <p:spPr bwMode="auto">
            <a:xfrm>
              <a:off x="2663067" y="3260262"/>
              <a:ext cx="76804" cy="121025"/>
            </a:xfrm>
            <a:custGeom>
              <a:avLst/>
              <a:gdLst>
                <a:gd name="connsiteX0" fmla="*/ 0 w 104775"/>
                <a:gd name="connsiteY0" fmla="*/ 6350 h 165100"/>
                <a:gd name="connsiteX1" fmla="*/ 41275 w 104775"/>
                <a:gd name="connsiteY1" fmla="*/ 76200 h 165100"/>
                <a:gd name="connsiteX2" fmla="*/ 57150 w 104775"/>
                <a:gd name="connsiteY2" fmla="*/ 165100 h 165100"/>
                <a:gd name="connsiteX3" fmla="*/ 104775 w 104775"/>
                <a:gd name="connsiteY3" fmla="*/ 101600 h 165100"/>
                <a:gd name="connsiteX4" fmla="*/ 79375 w 104775"/>
                <a:gd name="connsiteY4" fmla="*/ 0 h 165100"/>
                <a:gd name="connsiteX5" fmla="*/ 0 w 104775"/>
                <a:gd name="connsiteY5" fmla="*/ 635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75" h="165100">
                  <a:moveTo>
                    <a:pt x="0" y="6350"/>
                  </a:moveTo>
                  <a:lnTo>
                    <a:pt x="41275" y="76200"/>
                  </a:lnTo>
                  <a:lnTo>
                    <a:pt x="57150" y="165100"/>
                  </a:lnTo>
                  <a:lnTo>
                    <a:pt x="104775" y="101600"/>
                  </a:lnTo>
                  <a:lnTo>
                    <a:pt x="79375" y="0"/>
                  </a:lnTo>
                  <a:lnTo>
                    <a:pt x="0" y="6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3" name="フリーフォーム 1090">
              <a:extLst>
                <a:ext uri="{FF2B5EF4-FFF2-40B4-BE49-F238E27FC236}">
                  <a16:creationId xmlns:a16="http://schemas.microsoft.com/office/drawing/2014/main" id="{8D932C3E-0E02-4147-982A-95A721655E14}"/>
                </a:ext>
              </a:extLst>
            </p:cNvPr>
            <p:cNvSpPr/>
            <p:nvPr/>
          </p:nvSpPr>
          <p:spPr bwMode="auto">
            <a:xfrm>
              <a:off x="2504803" y="3267245"/>
              <a:ext cx="223432" cy="169901"/>
            </a:xfrm>
            <a:custGeom>
              <a:avLst/>
              <a:gdLst>
                <a:gd name="connsiteX0" fmla="*/ 69850 w 304800"/>
                <a:gd name="connsiteY0" fmla="*/ 31750 h 231775"/>
                <a:gd name="connsiteX1" fmla="*/ 200025 w 304800"/>
                <a:gd name="connsiteY1" fmla="*/ 0 h 231775"/>
                <a:gd name="connsiteX2" fmla="*/ 263525 w 304800"/>
                <a:gd name="connsiteY2" fmla="*/ 73025 h 231775"/>
                <a:gd name="connsiteX3" fmla="*/ 273050 w 304800"/>
                <a:gd name="connsiteY3" fmla="*/ 152400 h 231775"/>
                <a:gd name="connsiteX4" fmla="*/ 304800 w 304800"/>
                <a:gd name="connsiteY4" fmla="*/ 171450 h 231775"/>
                <a:gd name="connsiteX5" fmla="*/ 276225 w 304800"/>
                <a:gd name="connsiteY5" fmla="*/ 231775 h 231775"/>
                <a:gd name="connsiteX6" fmla="*/ 228600 w 304800"/>
                <a:gd name="connsiteY6" fmla="*/ 212725 h 231775"/>
                <a:gd name="connsiteX7" fmla="*/ 180975 w 304800"/>
                <a:gd name="connsiteY7" fmla="*/ 231775 h 231775"/>
                <a:gd name="connsiteX8" fmla="*/ 95250 w 304800"/>
                <a:gd name="connsiteY8" fmla="*/ 228600 h 231775"/>
                <a:gd name="connsiteX9" fmla="*/ 0 w 304800"/>
                <a:gd name="connsiteY9" fmla="*/ 117475 h 231775"/>
                <a:gd name="connsiteX10" fmla="*/ 69850 w 304800"/>
                <a:gd name="connsiteY10" fmla="*/ 31750 h 231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231775">
                  <a:moveTo>
                    <a:pt x="69850" y="31750"/>
                  </a:moveTo>
                  <a:lnTo>
                    <a:pt x="200025" y="0"/>
                  </a:lnTo>
                  <a:lnTo>
                    <a:pt x="263525" y="73025"/>
                  </a:lnTo>
                  <a:lnTo>
                    <a:pt x="273050" y="152400"/>
                  </a:lnTo>
                  <a:lnTo>
                    <a:pt x="304800" y="171450"/>
                  </a:lnTo>
                  <a:lnTo>
                    <a:pt x="276225" y="231775"/>
                  </a:lnTo>
                  <a:lnTo>
                    <a:pt x="228600" y="212725"/>
                  </a:lnTo>
                  <a:lnTo>
                    <a:pt x="180975" y="231775"/>
                  </a:lnTo>
                  <a:lnTo>
                    <a:pt x="95250" y="228600"/>
                  </a:lnTo>
                  <a:lnTo>
                    <a:pt x="0" y="117475"/>
                  </a:lnTo>
                  <a:lnTo>
                    <a:pt x="69850" y="317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4" name="フリーフォーム 1091">
              <a:extLst>
                <a:ext uri="{FF2B5EF4-FFF2-40B4-BE49-F238E27FC236}">
                  <a16:creationId xmlns:a16="http://schemas.microsoft.com/office/drawing/2014/main" id="{C1E7B75B-564C-44A5-AAE5-00FDE7803C5B}"/>
                </a:ext>
              </a:extLst>
            </p:cNvPr>
            <p:cNvSpPr/>
            <p:nvPr/>
          </p:nvSpPr>
          <p:spPr bwMode="auto">
            <a:xfrm>
              <a:off x="2546697" y="3423181"/>
              <a:ext cx="174556" cy="102406"/>
            </a:xfrm>
            <a:custGeom>
              <a:avLst/>
              <a:gdLst>
                <a:gd name="connsiteX0" fmla="*/ 41275 w 238125"/>
                <a:gd name="connsiteY0" fmla="*/ 12700 h 139700"/>
                <a:gd name="connsiteX1" fmla="*/ 0 w 238125"/>
                <a:gd name="connsiteY1" fmla="*/ 95250 h 139700"/>
                <a:gd name="connsiteX2" fmla="*/ 41275 w 238125"/>
                <a:gd name="connsiteY2" fmla="*/ 139700 h 139700"/>
                <a:gd name="connsiteX3" fmla="*/ 171450 w 238125"/>
                <a:gd name="connsiteY3" fmla="*/ 111125 h 139700"/>
                <a:gd name="connsiteX4" fmla="*/ 238125 w 238125"/>
                <a:gd name="connsiteY4" fmla="*/ 22225 h 139700"/>
                <a:gd name="connsiteX5" fmla="*/ 174625 w 238125"/>
                <a:gd name="connsiteY5" fmla="*/ 0 h 139700"/>
                <a:gd name="connsiteX6" fmla="*/ 142875 w 238125"/>
                <a:gd name="connsiteY6" fmla="*/ 25400 h 139700"/>
                <a:gd name="connsiteX7" fmla="*/ 41275 w 238125"/>
                <a:gd name="connsiteY7" fmla="*/ 12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125" h="139700">
                  <a:moveTo>
                    <a:pt x="41275" y="12700"/>
                  </a:moveTo>
                  <a:lnTo>
                    <a:pt x="0" y="95250"/>
                  </a:lnTo>
                  <a:lnTo>
                    <a:pt x="41275" y="139700"/>
                  </a:lnTo>
                  <a:lnTo>
                    <a:pt x="171450" y="111125"/>
                  </a:lnTo>
                  <a:lnTo>
                    <a:pt x="238125" y="22225"/>
                  </a:lnTo>
                  <a:lnTo>
                    <a:pt x="174625" y="0"/>
                  </a:lnTo>
                  <a:lnTo>
                    <a:pt x="142875" y="25400"/>
                  </a:lnTo>
                  <a:lnTo>
                    <a:pt x="4127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5" name="フリーフォーム 1092">
              <a:extLst>
                <a:ext uri="{FF2B5EF4-FFF2-40B4-BE49-F238E27FC236}">
                  <a16:creationId xmlns:a16="http://schemas.microsoft.com/office/drawing/2014/main" id="{64B032DC-A6F9-4B1C-AD92-50F7E7C8F3D3}"/>
                </a:ext>
              </a:extLst>
            </p:cNvPr>
            <p:cNvSpPr/>
            <p:nvPr/>
          </p:nvSpPr>
          <p:spPr bwMode="auto">
            <a:xfrm>
              <a:off x="2490839" y="3527915"/>
              <a:ext cx="132662" cy="176883"/>
            </a:xfrm>
            <a:custGeom>
              <a:avLst/>
              <a:gdLst>
                <a:gd name="connsiteX0" fmla="*/ 117475 w 180975"/>
                <a:gd name="connsiteY0" fmla="*/ 0 h 241300"/>
                <a:gd name="connsiteX1" fmla="*/ 25400 w 180975"/>
                <a:gd name="connsiteY1" fmla="*/ 41275 h 241300"/>
                <a:gd name="connsiteX2" fmla="*/ 0 w 180975"/>
                <a:gd name="connsiteY2" fmla="*/ 88900 h 241300"/>
                <a:gd name="connsiteX3" fmla="*/ 60325 w 180975"/>
                <a:gd name="connsiteY3" fmla="*/ 149225 h 241300"/>
                <a:gd name="connsiteX4" fmla="*/ 44450 w 180975"/>
                <a:gd name="connsiteY4" fmla="*/ 184150 h 241300"/>
                <a:gd name="connsiteX5" fmla="*/ 117475 w 180975"/>
                <a:gd name="connsiteY5" fmla="*/ 241300 h 241300"/>
                <a:gd name="connsiteX6" fmla="*/ 107950 w 180975"/>
                <a:gd name="connsiteY6" fmla="*/ 158750 h 241300"/>
                <a:gd name="connsiteX7" fmla="*/ 180975 w 180975"/>
                <a:gd name="connsiteY7" fmla="*/ 168275 h 241300"/>
                <a:gd name="connsiteX8" fmla="*/ 88900 w 180975"/>
                <a:gd name="connsiteY8" fmla="*/ 73025 h 241300"/>
                <a:gd name="connsiteX9" fmla="*/ 117475 w 180975"/>
                <a:gd name="connsiteY9" fmla="*/ 0 h 24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975" h="241300">
                  <a:moveTo>
                    <a:pt x="117475" y="0"/>
                  </a:moveTo>
                  <a:lnTo>
                    <a:pt x="25400" y="41275"/>
                  </a:lnTo>
                  <a:lnTo>
                    <a:pt x="0" y="88900"/>
                  </a:lnTo>
                  <a:lnTo>
                    <a:pt x="60325" y="149225"/>
                  </a:lnTo>
                  <a:lnTo>
                    <a:pt x="44450" y="184150"/>
                  </a:lnTo>
                  <a:lnTo>
                    <a:pt x="117475" y="241300"/>
                  </a:lnTo>
                  <a:lnTo>
                    <a:pt x="107950" y="158750"/>
                  </a:lnTo>
                  <a:lnTo>
                    <a:pt x="180975" y="168275"/>
                  </a:lnTo>
                  <a:lnTo>
                    <a:pt x="88900" y="73025"/>
                  </a:lnTo>
                  <a:lnTo>
                    <a:pt x="1174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6" name="フリーフォーム 1094">
              <a:extLst>
                <a:ext uri="{FF2B5EF4-FFF2-40B4-BE49-F238E27FC236}">
                  <a16:creationId xmlns:a16="http://schemas.microsoft.com/office/drawing/2014/main" id="{C576B79E-2BA1-4E0A-BF38-C4DE29F67ABE}"/>
                </a:ext>
              </a:extLst>
            </p:cNvPr>
            <p:cNvSpPr/>
            <p:nvPr/>
          </p:nvSpPr>
          <p:spPr bwMode="auto">
            <a:xfrm>
              <a:off x="2561825" y="3506968"/>
              <a:ext cx="104734" cy="62840"/>
            </a:xfrm>
            <a:custGeom>
              <a:avLst/>
              <a:gdLst>
                <a:gd name="connsiteX0" fmla="*/ 142875 w 142875"/>
                <a:gd name="connsiteY0" fmla="*/ 0 h 85725"/>
                <a:gd name="connsiteX1" fmla="*/ 35719 w 142875"/>
                <a:gd name="connsiteY1" fmla="*/ 28575 h 85725"/>
                <a:gd name="connsiteX2" fmla="*/ 21432 w 142875"/>
                <a:gd name="connsiteY2" fmla="*/ 30956 h 85725"/>
                <a:gd name="connsiteX3" fmla="*/ 0 w 142875"/>
                <a:gd name="connsiteY3" fmla="*/ 83344 h 85725"/>
                <a:gd name="connsiteX4" fmla="*/ 45244 w 142875"/>
                <a:gd name="connsiteY4" fmla="*/ 85725 h 85725"/>
                <a:gd name="connsiteX5" fmla="*/ 59532 w 142875"/>
                <a:gd name="connsiteY5" fmla="*/ 59531 h 85725"/>
                <a:gd name="connsiteX6" fmla="*/ 116682 w 142875"/>
                <a:gd name="connsiteY6" fmla="*/ 47625 h 85725"/>
                <a:gd name="connsiteX7" fmla="*/ 142875 w 142875"/>
                <a:gd name="connsiteY7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5" h="85725">
                  <a:moveTo>
                    <a:pt x="142875" y="0"/>
                  </a:moveTo>
                  <a:lnTo>
                    <a:pt x="35719" y="28575"/>
                  </a:lnTo>
                  <a:lnTo>
                    <a:pt x="21432" y="30956"/>
                  </a:lnTo>
                  <a:lnTo>
                    <a:pt x="0" y="83344"/>
                  </a:lnTo>
                  <a:lnTo>
                    <a:pt x="45244" y="85725"/>
                  </a:lnTo>
                  <a:lnTo>
                    <a:pt x="59532" y="59531"/>
                  </a:lnTo>
                  <a:lnTo>
                    <a:pt x="116682" y="47625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7" name="フリーフォーム 1097">
              <a:extLst>
                <a:ext uri="{FF2B5EF4-FFF2-40B4-BE49-F238E27FC236}">
                  <a16:creationId xmlns:a16="http://schemas.microsoft.com/office/drawing/2014/main" id="{C378CD0A-0D45-4BBF-AC98-0B2ACCB1308B}"/>
                </a:ext>
              </a:extLst>
            </p:cNvPr>
            <p:cNvSpPr/>
            <p:nvPr/>
          </p:nvSpPr>
          <p:spPr bwMode="auto">
            <a:xfrm>
              <a:off x="2177802" y="3321939"/>
              <a:ext cx="267653" cy="352603"/>
            </a:xfrm>
            <a:custGeom>
              <a:avLst/>
              <a:gdLst>
                <a:gd name="connsiteX0" fmla="*/ 7144 w 364332"/>
                <a:gd name="connsiteY0" fmla="*/ 169069 h 481013"/>
                <a:gd name="connsiteX1" fmla="*/ 102394 w 364332"/>
                <a:gd name="connsiteY1" fmla="*/ 185738 h 481013"/>
                <a:gd name="connsiteX2" fmla="*/ 164307 w 364332"/>
                <a:gd name="connsiteY2" fmla="*/ 252413 h 481013"/>
                <a:gd name="connsiteX3" fmla="*/ 280988 w 364332"/>
                <a:gd name="connsiteY3" fmla="*/ 352425 h 481013"/>
                <a:gd name="connsiteX4" fmla="*/ 297657 w 364332"/>
                <a:gd name="connsiteY4" fmla="*/ 395288 h 481013"/>
                <a:gd name="connsiteX5" fmla="*/ 264319 w 364332"/>
                <a:gd name="connsiteY5" fmla="*/ 435769 h 481013"/>
                <a:gd name="connsiteX6" fmla="*/ 192882 w 364332"/>
                <a:gd name="connsiteY6" fmla="*/ 440532 h 481013"/>
                <a:gd name="connsiteX7" fmla="*/ 242888 w 364332"/>
                <a:gd name="connsiteY7" fmla="*/ 481013 h 481013"/>
                <a:gd name="connsiteX8" fmla="*/ 342900 w 364332"/>
                <a:gd name="connsiteY8" fmla="*/ 397669 h 481013"/>
                <a:gd name="connsiteX9" fmla="*/ 316707 w 364332"/>
                <a:gd name="connsiteY9" fmla="*/ 333375 h 481013"/>
                <a:gd name="connsiteX10" fmla="*/ 364332 w 364332"/>
                <a:gd name="connsiteY10" fmla="*/ 345282 h 481013"/>
                <a:gd name="connsiteX11" fmla="*/ 357188 w 364332"/>
                <a:gd name="connsiteY11" fmla="*/ 304800 h 481013"/>
                <a:gd name="connsiteX12" fmla="*/ 223838 w 364332"/>
                <a:gd name="connsiteY12" fmla="*/ 211932 h 481013"/>
                <a:gd name="connsiteX13" fmla="*/ 171450 w 364332"/>
                <a:gd name="connsiteY13" fmla="*/ 88107 h 481013"/>
                <a:gd name="connsiteX14" fmla="*/ 242888 w 364332"/>
                <a:gd name="connsiteY14" fmla="*/ 61913 h 481013"/>
                <a:gd name="connsiteX15" fmla="*/ 290513 w 364332"/>
                <a:gd name="connsiteY15" fmla="*/ 7144 h 481013"/>
                <a:gd name="connsiteX16" fmla="*/ 266700 w 364332"/>
                <a:gd name="connsiteY16" fmla="*/ 7144 h 481013"/>
                <a:gd name="connsiteX17" fmla="*/ 200025 w 364332"/>
                <a:gd name="connsiteY17" fmla="*/ 16669 h 481013"/>
                <a:gd name="connsiteX18" fmla="*/ 157163 w 364332"/>
                <a:gd name="connsiteY18" fmla="*/ 0 h 481013"/>
                <a:gd name="connsiteX19" fmla="*/ 97632 w 364332"/>
                <a:gd name="connsiteY19" fmla="*/ 7144 h 481013"/>
                <a:gd name="connsiteX20" fmla="*/ 0 w 364332"/>
                <a:gd name="connsiteY20" fmla="*/ 59532 h 481013"/>
                <a:gd name="connsiteX21" fmla="*/ 7144 w 364332"/>
                <a:gd name="connsiteY21" fmla="*/ 169069 h 481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4332" h="481013">
                  <a:moveTo>
                    <a:pt x="7144" y="169069"/>
                  </a:moveTo>
                  <a:lnTo>
                    <a:pt x="102394" y="185738"/>
                  </a:lnTo>
                  <a:lnTo>
                    <a:pt x="164307" y="252413"/>
                  </a:lnTo>
                  <a:lnTo>
                    <a:pt x="280988" y="352425"/>
                  </a:lnTo>
                  <a:lnTo>
                    <a:pt x="297657" y="395288"/>
                  </a:lnTo>
                  <a:lnTo>
                    <a:pt x="264319" y="435769"/>
                  </a:lnTo>
                  <a:lnTo>
                    <a:pt x="192882" y="440532"/>
                  </a:lnTo>
                  <a:lnTo>
                    <a:pt x="242888" y="481013"/>
                  </a:lnTo>
                  <a:lnTo>
                    <a:pt x="342900" y="397669"/>
                  </a:lnTo>
                  <a:lnTo>
                    <a:pt x="316707" y="333375"/>
                  </a:lnTo>
                  <a:lnTo>
                    <a:pt x="364332" y="345282"/>
                  </a:lnTo>
                  <a:lnTo>
                    <a:pt x="357188" y="304800"/>
                  </a:lnTo>
                  <a:lnTo>
                    <a:pt x="223838" y="211932"/>
                  </a:lnTo>
                  <a:lnTo>
                    <a:pt x="171450" y="88107"/>
                  </a:lnTo>
                  <a:lnTo>
                    <a:pt x="242888" y="61913"/>
                  </a:lnTo>
                  <a:lnTo>
                    <a:pt x="290513" y="7144"/>
                  </a:lnTo>
                  <a:lnTo>
                    <a:pt x="266700" y="7144"/>
                  </a:lnTo>
                  <a:lnTo>
                    <a:pt x="200025" y="16669"/>
                  </a:lnTo>
                  <a:lnTo>
                    <a:pt x="157163" y="0"/>
                  </a:lnTo>
                  <a:lnTo>
                    <a:pt x="97632" y="7144"/>
                  </a:lnTo>
                  <a:lnTo>
                    <a:pt x="0" y="59532"/>
                  </a:lnTo>
                  <a:lnTo>
                    <a:pt x="7144" y="1690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8" name="フリーフォーム 1100">
              <a:extLst>
                <a:ext uri="{FF2B5EF4-FFF2-40B4-BE49-F238E27FC236}">
                  <a16:creationId xmlns:a16="http://schemas.microsoft.com/office/drawing/2014/main" id="{48CDECD7-39EA-42E7-AABD-EA8213D72196}"/>
                </a:ext>
              </a:extLst>
            </p:cNvPr>
            <p:cNvSpPr/>
            <p:nvPr/>
          </p:nvSpPr>
          <p:spPr bwMode="auto">
            <a:xfrm>
              <a:off x="2191767" y="3285864"/>
              <a:ext cx="110551" cy="55858"/>
            </a:xfrm>
            <a:custGeom>
              <a:avLst/>
              <a:gdLst>
                <a:gd name="connsiteX0" fmla="*/ 142875 w 150019"/>
                <a:gd name="connsiteY0" fmla="*/ 0 h 76200"/>
                <a:gd name="connsiteX1" fmla="*/ 0 w 150019"/>
                <a:gd name="connsiteY1" fmla="*/ 2381 h 76200"/>
                <a:gd name="connsiteX2" fmla="*/ 92869 w 150019"/>
                <a:gd name="connsiteY2" fmla="*/ 76200 h 76200"/>
                <a:gd name="connsiteX3" fmla="*/ 150019 w 150019"/>
                <a:gd name="connsiteY3" fmla="*/ 57150 h 76200"/>
                <a:gd name="connsiteX4" fmla="*/ 142875 w 150019"/>
                <a:gd name="connsiteY4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019" h="76200">
                  <a:moveTo>
                    <a:pt x="142875" y="0"/>
                  </a:moveTo>
                  <a:lnTo>
                    <a:pt x="0" y="2381"/>
                  </a:lnTo>
                  <a:lnTo>
                    <a:pt x="92869" y="76200"/>
                  </a:lnTo>
                  <a:lnTo>
                    <a:pt x="150019" y="5715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9" name="フリーフォーム 1101">
              <a:extLst>
                <a:ext uri="{FF2B5EF4-FFF2-40B4-BE49-F238E27FC236}">
                  <a16:creationId xmlns:a16="http://schemas.microsoft.com/office/drawing/2014/main" id="{46ADB330-4C5A-4099-BF0C-BCA4877B98BA}"/>
                </a:ext>
              </a:extLst>
            </p:cNvPr>
            <p:cNvSpPr/>
            <p:nvPr/>
          </p:nvSpPr>
          <p:spPr bwMode="auto">
            <a:xfrm>
              <a:off x="2298828" y="3231170"/>
              <a:ext cx="130335" cy="101242"/>
            </a:xfrm>
            <a:custGeom>
              <a:avLst/>
              <a:gdLst>
                <a:gd name="connsiteX0" fmla="*/ 14287 w 178593"/>
                <a:gd name="connsiteY0" fmla="*/ 133350 h 138113"/>
                <a:gd name="connsiteX1" fmla="*/ 0 w 178593"/>
                <a:gd name="connsiteY1" fmla="*/ 71438 h 138113"/>
                <a:gd name="connsiteX2" fmla="*/ 78581 w 178593"/>
                <a:gd name="connsiteY2" fmla="*/ 0 h 138113"/>
                <a:gd name="connsiteX3" fmla="*/ 123825 w 178593"/>
                <a:gd name="connsiteY3" fmla="*/ 0 h 138113"/>
                <a:gd name="connsiteX4" fmla="*/ 178593 w 178593"/>
                <a:gd name="connsiteY4" fmla="*/ 45244 h 138113"/>
                <a:gd name="connsiteX5" fmla="*/ 130968 w 178593"/>
                <a:gd name="connsiteY5" fmla="*/ 138113 h 138113"/>
                <a:gd name="connsiteX6" fmla="*/ 14287 w 178593"/>
                <a:gd name="connsiteY6" fmla="*/ 133350 h 13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593" h="138113">
                  <a:moveTo>
                    <a:pt x="14287" y="133350"/>
                  </a:moveTo>
                  <a:lnTo>
                    <a:pt x="0" y="71438"/>
                  </a:lnTo>
                  <a:lnTo>
                    <a:pt x="78581" y="0"/>
                  </a:lnTo>
                  <a:lnTo>
                    <a:pt x="123825" y="0"/>
                  </a:lnTo>
                  <a:lnTo>
                    <a:pt x="178593" y="45244"/>
                  </a:lnTo>
                  <a:lnTo>
                    <a:pt x="130968" y="138113"/>
                  </a:lnTo>
                  <a:lnTo>
                    <a:pt x="14287" y="133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0" name="フリーフォーム 1102">
              <a:extLst>
                <a:ext uri="{FF2B5EF4-FFF2-40B4-BE49-F238E27FC236}">
                  <a16:creationId xmlns:a16="http://schemas.microsoft.com/office/drawing/2014/main" id="{73A4BE1C-877A-42FE-A559-B8D889570132}"/>
                </a:ext>
              </a:extLst>
            </p:cNvPr>
            <p:cNvSpPr/>
            <p:nvPr/>
          </p:nvSpPr>
          <p:spPr bwMode="auto">
            <a:xfrm>
              <a:off x="2403561" y="3257935"/>
              <a:ext cx="172228" cy="94261"/>
            </a:xfrm>
            <a:custGeom>
              <a:avLst/>
              <a:gdLst>
                <a:gd name="connsiteX0" fmla="*/ 28575 w 235743"/>
                <a:gd name="connsiteY0" fmla="*/ 7144 h 128588"/>
                <a:gd name="connsiteX1" fmla="*/ 95250 w 235743"/>
                <a:gd name="connsiteY1" fmla="*/ 33338 h 128588"/>
                <a:gd name="connsiteX2" fmla="*/ 150018 w 235743"/>
                <a:gd name="connsiteY2" fmla="*/ 7144 h 128588"/>
                <a:gd name="connsiteX3" fmla="*/ 195262 w 235743"/>
                <a:gd name="connsiteY3" fmla="*/ 0 h 128588"/>
                <a:gd name="connsiteX4" fmla="*/ 235743 w 235743"/>
                <a:gd name="connsiteY4" fmla="*/ 35719 h 128588"/>
                <a:gd name="connsiteX5" fmla="*/ 152400 w 235743"/>
                <a:gd name="connsiteY5" fmla="*/ 123825 h 128588"/>
                <a:gd name="connsiteX6" fmla="*/ 54768 w 235743"/>
                <a:gd name="connsiteY6" fmla="*/ 128588 h 128588"/>
                <a:gd name="connsiteX7" fmla="*/ 0 w 235743"/>
                <a:gd name="connsiteY7" fmla="*/ 100013 h 128588"/>
                <a:gd name="connsiteX8" fmla="*/ 28575 w 235743"/>
                <a:gd name="connsiteY8" fmla="*/ 7144 h 128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5743" h="128588">
                  <a:moveTo>
                    <a:pt x="28575" y="7144"/>
                  </a:moveTo>
                  <a:lnTo>
                    <a:pt x="95250" y="33338"/>
                  </a:lnTo>
                  <a:lnTo>
                    <a:pt x="150018" y="7144"/>
                  </a:lnTo>
                  <a:lnTo>
                    <a:pt x="195262" y="0"/>
                  </a:lnTo>
                  <a:lnTo>
                    <a:pt x="235743" y="35719"/>
                  </a:lnTo>
                  <a:lnTo>
                    <a:pt x="152400" y="123825"/>
                  </a:lnTo>
                  <a:lnTo>
                    <a:pt x="54768" y="128588"/>
                  </a:lnTo>
                  <a:lnTo>
                    <a:pt x="0" y="100013"/>
                  </a:lnTo>
                  <a:lnTo>
                    <a:pt x="28575" y="714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1" name="フリーフォーム 1103">
              <a:extLst>
                <a:ext uri="{FF2B5EF4-FFF2-40B4-BE49-F238E27FC236}">
                  <a16:creationId xmlns:a16="http://schemas.microsoft.com/office/drawing/2014/main" id="{671FE189-D1A5-4BCB-8894-0125F3527F1D}"/>
                </a:ext>
              </a:extLst>
            </p:cNvPr>
            <p:cNvSpPr/>
            <p:nvPr/>
          </p:nvSpPr>
          <p:spPr bwMode="auto">
            <a:xfrm>
              <a:off x="2504803" y="3488349"/>
              <a:ext cx="70987" cy="67495"/>
            </a:xfrm>
            <a:custGeom>
              <a:avLst/>
              <a:gdLst>
                <a:gd name="connsiteX0" fmla="*/ 66675 w 97631"/>
                <a:gd name="connsiteY0" fmla="*/ 0 h 92869"/>
                <a:gd name="connsiteX1" fmla="*/ 0 w 97631"/>
                <a:gd name="connsiteY1" fmla="*/ 19050 h 92869"/>
                <a:gd name="connsiteX2" fmla="*/ 4763 w 97631"/>
                <a:gd name="connsiteY2" fmla="*/ 92869 h 92869"/>
                <a:gd name="connsiteX3" fmla="*/ 97631 w 97631"/>
                <a:gd name="connsiteY3" fmla="*/ 50006 h 92869"/>
                <a:gd name="connsiteX4" fmla="*/ 66675 w 97631"/>
                <a:gd name="connsiteY4" fmla="*/ 0 h 92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631" h="92869">
                  <a:moveTo>
                    <a:pt x="66675" y="0"/>
                  </a:moveTo>
                  <a:lnTo>
                    <a:pt x="0" y="19050"/>
                  </a:lnTo>
                  <a:lnTo>
                    <a:pt x="4763" y="92869"/>
                  </a:lnTo>
                  <a:lnTo>
                    <a:pt x="97631" y="50006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2" name="フリーフォーム 1104">
              <a:extLst>
                <a:ext uri="{FF2B5EF4-FFF2-40B4-BE49-F238E27FC236}">
                  <a16:creationId xmlns:a16="http://schemas.microsoft.com/office/drawing/2014/main" id="{E5A02FC5-EDEB-42E7-8B2D-BB03A14E4556}"/>
                </a:ext>
              </a:extLst>
            </p:cNvPr>
            <p:cNvSpPr/>
            <p:nvPr/>
          </p:nvSpPr>
          <p:spPr bwMode="auto">
            <a:xfrm>
              <a:off x="2471056" y="3342886"/>
              <a:ext cx="103569" cy="155937"/>
            </a:xfrm>
            <a:custGeom>
              <a:avLst/>
              <a:gdLst>
                <a:gd name="connsiteX0" fmla="*/ 33338 w 140494"/>
                <a:gd name="connsiteY0" fmla="*/ 0 h 211932"/>
                <a:gd name="connsiteX1" fmla="*/ 140494 w 140494"/>
                <a:gd name="connsiteY1" fmla="*/ 128588 h 211932"/>
                <a:gd name="connsiteX2" fmla="*/ 102394 w 140494"/>
                <a:gd name="connsiteY2" fmla="*/ 197644 h 211932"/>
                <a:gd name="connsiteX3" fmla="*/ 47625 w 140494"/>
                <a:gd name="connsiteY3" fmla="*/ 211932 h 211932"/>
                <a:gd name="connsiteX4" fmla="*/ 0 w 140494"/>
                <a:gd name="connsiteY4" fmla="*/ 133350 h 211932"/>
                <a:gd name="connsiteX5" fmla="*/ 33338 w 140494"/>
                <a:gd name="connsiteY5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494" h="211932">
                  <a:moveTo>
                    <a:pt x="33338" y="0"/>
                  </a:moveTo>
                  <a:lnTo>
                    <a:pt x="140494" y="128588"/>
                  </a:lnTo>
                  <a:lnTo>
                    <a:pt x="102394" y="197644"/>
                  </a:lnTo>
                  <a:lnTo>
                    <a:pt x="47625" y="211932"/>
                  </a:lnTo>
                  <a:lnTo>
                    <a:pt x="0" y="133350"/>
                  </a:lnTo>
                  <a:lnTo>
                    <a:pt x="333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3" name="フリーフォーム 1105">
              <a:extLst>
                <a:ext uri="{FF2B5EF4-FFF2-40B4-BE49-F238E27FC236}">
                  <a16:creationId xmlns:a16="http://schemas.microsoft.com/office/drawing/2014/main" id="{4C60D45B-6D28-4307-B7EA-D046430C77C6}"/>
                </a:ext>
              </a:extLst>
            </p:cNvPr>
            <p:cNvSpPr/>
            <p:nvPr/>
          </p:nvSpPr>
          <p:spPr bwMode="auto">
            <a:xfrm>
              <a:off x="2358176" y="3334739"/>
              <a:ext cx="146627" cy="64004"/>
            </a:xfrm>
            <a:custGeom>
              <a:avLst/>
              <a:gdLst>
                <a:gd name="connsiteX0" fmla="*/ 200025 w 200025"/>
                <a:gd name="connsiteY0" fmla="*/ 19050 h 88106"/>
                <a:gd name="connsiteX1" fmla="*/ 119063 w 200025"/>
                <a:gd name="connsiteY1" fmla="*/ 28575 h 88106"/>
                <a:gd name="connsiteX2" fmla="*/ 50006 w 200025"/>
                <a:gd name="connsiteY2" fmla="*/ 0 h 88106"/>
                <a:gd name="connsiteX3" fmla="*/ 0 w 200025"/>
                <a:gd name="connsiteY3" fmla="*/ 35719 h 88106"/>
                <a:gd name="connsiteX4" fmla="*/ 26194 w 200025"/>
                <a:gd name="connsiteY4" fmla="*/ 64294 h 88106"/>
                <a:gd name="connsiteX5" fmla="*/ 166688 w 200025"/>
                <a:gd name="connsiteY5" fmla="*/ 88106 h 88106"/>
                <a:gd name="connsiteX6" fmla="*/ 200025 w 200025"/>
                <a:gd name="connsiteY6" fmla="*/ 19050 h 88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025" h="88106">
                  <a:moveTo>
                    <a:pt x="200025" y="19050"/>
                  </a:moveTo>
                  <a:lnTo>
                    <a:pt x="119063" y="28575"/>
                  </a:lnTo>
                  <a:lnTo>
                    <a:pt x="50006" y="0"/>
                  </a:lnTo>
                  <a:lnTo>
                    <a:pt x="0" y="35719"/>
                  </a:lnTo>
                  <a:lnTo>
                    <a:pt x="26194" y="64294"/>
                  </a:lnTo>
                  <a:lnTo>
                    <a:pt x="166688" y="88106"/>
                  </a:lnTo>
                  <a:lnTo>
                    <a:pt x="200025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4" name="フリーフォーム 1106">
              <a:extLst>
                <a:ext uri="{FF2B5EF4-FFF2-40B4-BE49-F238E27FC236}">
                  <a16:creationId xmlns:a16="http://schemas.microsoft.com/office/drawing/2014/main" id="{2F21BDDA-C9B3-4364-B9E2-17ABD3094326}"/>
                </a:ext>
              </a:extLst>
            </p:cNvPr>
            <p:cNvSpPr/>
            <p:nvPr/>
          </p:nvSpPr>
          <p:spPr bwMode="auto">
            <a:xfrm>
              <a:off x="2345376" y="3370815"/>
              <a:ext cx="148954" cy="139645"/>
            </a:xfrm>
            <a:custGeom>
              <a:avLst/>
              <a:gdLst>
                <a:gd name="connsiteX0" fmla="*/ 0 w 202407"/>
                <a:gd name="connsiteY0" fmla="*/ 0 h 190500"/>
                <a:gd name="connsiteX1" fmla="*/ 11907 w 202407"/>
                <a:gd name="connsiteY1" fmla="*/ 71438 h 190500"/>
                <a:gd name="connsiteX2" fmla="*/ 138113 w 202407"/>
                <a:gd name="connsiteY2" fmla="*/ 130969 h 190500"/>
                <a:gd name="connsiteX3" fmla="*/ 173832 w 202407"/>
                <a:gd name="connsiteY3" fmla="*/ 190500 h 190500"/>
                <a:gd name="connsiteX4" fmla="*/ 202407 w 202407"/>
                <a:gd name="connsiteY4" fmla="*/ 157163 h 190500"/>
                <a:gd name="connsiteX5" fmla="*/ 166688 w 202407"/>
                <a:gd name="connsiteY5" fmla="*/ 100013 h 190500"/>
                <a:gd name="connsiteX6" fmla="*/ 188119 w 202407"/>
                <a:gd name="connsiteY6" fmla="*/ 33338 h 190500"/>
                <a:gd name="connsiteX7" fmla="*/ 50007 w 202407"/>
                <a:gd name="connsiteY7" fmla="*/ 23813 h 190500"/>
                <a:gd name="connsiteX8" fmla="*/ 0 w 202407"/>
                <a:gd name="connsiteY8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407" h="190500">
                  <a:moveTo>
                    <a:pt x="0" y="0"/>
                  </a:moveTo>
                  <a:lnTo>
                    <a:pt x="11907" y="71438"/>
                  </a:lnTo>
                  <a:lnTo>
                    <a:pt x="138113" y="130969"/>
                  </a:lnTo>
                  <a:lnTo>
                    <a:pt x="173832" y="190500"/>
                  </a:lnTo>
                  <a:lnTo>
                    <a:pt x="202407" y="157163"/>
                  </a:lnTo>
                  <a:lnTo>
                    <a:pt x="166688" y="100013"/>
                  </a:lnTo>
                  <a:lnTo>
                    <a:pt x="188119" y="33338"/>
                  </a:lnTo>
                  <a:lnTo>
                    <a:pt x="50007" y="238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5" name="フリーフォーム 1109">
              <a:extLst>
                <a:ext uri="{FF2B5EF4-FFF2-40B4-BE49-F238E27FC236}">
                  <a16:creationId xmlns:a16="http://schemas.microsoft.com/office/drawing/2014/main" id="{9D3AE967-BA58-401E-8861-1DF55A851041}"/>
                </a:ext>
              </a:extLst>
            </p:cNvPr>
            <p:cNvSpPr/>
            <p:nvPr/>
          </p:nvSpPr>
          <p:spPr bwMode="auto">
            <a:xfrm>
              <a:off x="2459419" y="3488349"/>
              <a:ext cx="45384" cy="111716"/>
            </a:xfrm>
            <a:custGeom>
              <a:avLst/>
              <a:gdLst>
                <a:gd name="connsiteX0" fmla="*/ 52387 w 61912"/>
                <a:gd name="connsiteY0" fmla="*/ 0 h 152400"/>
                <a:gd name="connsiteX1" fmla="*/ 0 w 61912"/>
                <a:gd name="connsiteY1" fmla="*/ 40481 h 152400"/>
                <a:gd name="connsiteX2" fmla="*/ 16668 w 61912"/>
                <a:gd name="connsiteY2" fmla="*/ 107156 h 152400"/>
                <a:gd name="connsiteX3" fmla="*/ 42862 w 61912"/>
                <a:gd name="connsiteY3" fmla="*/ 152400 h 152400"/>
                <a:gd name="connsiteX4" fmla="*/ 61912 w 61912"/>
                <a:gd name="connsiteY4" fmla="*/ 107156 h 152400"/>
                <a:gd name="connsiteX5" fmla="*/ 52387 w 61912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2" h="152400">
                  <a:moveTo>
                    <a:pt x="52387" y="0"/>
                  </a:moveTo>
                  <a:lnTo>
                    <a:pt x="0" y="40481"/>
                  </a:lnTo>
                  <a:lnTo>
                    <a:pt x="16668" y="107156"/>
                  </a:lnTo>
                  <a:lnTo>
                    <a:pt x="42862" y="152400"/>
                  </a:lnTo>
                  <a:lnTo>
                    <a:pt x="61912" y="107156"/>
                  </a:lnTo>
                  <a:lnTo>
                    <a:pt x="523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6" name="フリーフォーム 1110">
              <a:extLst>
                <a:ext uri="{FF2B5EF4-FFF2-40B4-BE49-F238E27FC236}">
                  <a16:creationId xmlns:a16="http://schemas.microsoft.com/office/drawing/2014/main" id="{54A3F365-9D15-4CFA-839C-DA591F177B6E}"/>
                </a:ext>
              </a:extLst>
            </p:cNvPr>
            <p:cNvSpPr/>
            <p:nvPr/>
          </p:nvSpPr>
          <p:spPr bwMode="auto">
            <a:xfrm>
              <a:off x="2596737" y="3820005"/>
              <a:ext cx="306054" cy="314201"/>
            </a:xfrm>
            <a:custGeom>
              <a:avLst/>
              <a:gdLst>
                <a:gd name="connsiteX0" fmla="*/ 369094 w 416719"/>
                <a:gd name="connsiteY0" fmla="*/ 219075 h 428625"/>
                <a:gd name="connsiteX1" fmla="*/ 392907 w 416719"/>
                <a:gd name="connsiteY1" fmla="*/ 0 h 428625"/>
                <a:gd name="connsiteX2" fmla="*/ 326232 w 416719"/>
                <a:gd name="connsiteY2" fmla="*/ 66675 h 428625"/>
                <a:gd name="connsiteX3" fmla="*/ 228600 w 416719"/>
                <a:gd name="connsiteY3" fmla="*/ 47625 h 428625"/>
                <a:gd name="connsiteX4" fmla="*/ 154782 w 416719"/>
                <a:gd name="connsiteY4" fmla="*/ 76200 h 428625"/>
                <a:gd name="connsiteX5" fmla="*/ 35719 w 416719"/>
                <a:gd name="connsiteY5" fmla="*/ 35718 h 428625"/>
                <a:gd name="connsiteX6" fmla="*/ 0 w 416719"/>
                <a:gd name="connsiteY6" fmla="*/ 100012 h 428625"/>
                <a:gd name="connsiteX7" fmla="*/ 26194 w 416719"/>
                <a:gd name="connsiteY7" fmla="*/ 428625 h 428625"/>
                <a:gd name="connsiteX8" fmla="*/ 416719 w 416719"/>
                <a:gd name="connsiteY8" fmla="*/ 426243 h 428625"/>
                <a:gd name="connsiteX9" fmla="*/ 352425 w 416719"/>
                <a:gd name="connsiteY9" fmla="*/ 302418 h 428625"/>
                <a:gd name="connsiteX10" fmla="*/ 369094 w 416719"/>
                <a:gd name="connsiteY10" fmla="*/ 219075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6719" h="428625">
                  <a:moveTo>
                    <a:pt x="369094" y="219075"/>
                  </a:moveTo>
                  <a:lnTo>
                    <a:pt x="392907" y="0"/>
                  </a:lnTo>
                  <a:lnTo>
                    <a:pt x="326232" y="66675"/>
                  </a:lnTo>
                  <a:lnTo>
                    <a:pt x="228600" y="47625"/>
                  </a:lnTo>
                  <a:lnTo>
                    <a:pt x="154782" y="76200"/>
                  </a:lnTo>
                  <a:lnTo>
                    <a:pt x="35719" y="35718"/>
                  </a:lnTo>
                  <a:lnTo>
                    <a:pt x="0" y="100012"/>
                  </a:lnTo>
                  <a:lnTo>
                    <a:pt x="26194" y="428625"/>
                  </a:lnTo>
                  <a:lnTo>
                    <a:pt x="416719" y="426243"/>
                  </a:lnTo>
                  <a:lnTo>
                    <a:pt x="352425" y="302418"/>
                  </a:lnTo>
                  <a:lnTo>
                    <a:pt x="369094" y="219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7" name="フリーフォーム 1111">
              <a:extLst>
                <a:ext uri="{FF2B5EF4-FFF2-40B4-BE49-F238E27FC236}">
                  <a16:creationId xmlns:a16="http://schemas.microsoft.com/office/drawing/2014/main" id="{F97278CD-A0B6-44A6-A5FB-D53A6AED2A17}"/>
                </a:ext>
              </a:extLst>
            </p:cNvPr>
            <p:cNvSpPr/>
            <p:nvPr/>
          </p:nvSpPr>
          <p:spPr bwMode="auto">
            <a:xfrm>
              <a:off x="2232496" y="3807204"/>
              <a:ext cx="395660" cy="401479"/>
            </a:xfrm>
            <a:custGeom>
              <a:avLst/>
              <a:gdLst>
                <a:gd name="connsiteX0" fmla="*/ 540544 w 540544"/>
                <a:gd name="connsiteY0" fmla="*/ 50006 h 547687"/>
                <a:gd name="connsiteX1" fmla="*/ 421481 w 540544"/>
                <a:gd name="connsiteY1" fmla="*/ 0 h 547687"/>
                <a:gd name="connsiteX2" fmla="*/ 357188 w 540544"/>
                <a:gd name="connsiteY2" fmla="*/ 9525 h 547687"/>
                <a:gd name="connsiteX3" fmla="*/ 359569 w 540544"/>
                <a:gd name="connsiteY3" fmla="*/ 83344 h 547687"/>
                <a:gd name="connsiteX4" fmla="*/ 338138 w 540544"/>
                <a:gd name="connsiteY4" fmla="*/ 123825 h 547687"/>
                <a:gd name="connsiteX5" fmla="*/ 204788 w 540544"/>
                <a:gd name="connsiteY5" fmla="*/ 71437 h 547687"/>
                <a:gd name="connsiteX6" fmla="*/ 190500 w 540544"/>
                <a:gd name="connsiteY6" fmla="*/ 28575 h 547687"/>
                <a:gd name="connsiteX7" fmla="*/ 100013 w 540544"/>
                <a:gd name="connsiteY7" fmla="*/ 7144 h 547687"/>
                <a:gd name="connsiteX8" fmla="*/ 28575 w 540544"/>
                <a:gd name="connsiteY8" fmla="*/ 64294 h 547687"/>
                <a:gd name="connsiteX9" fmla="*/ 0 w 540544"/>
                <a:gd name="connsiteY9" fmla="*/ 135731 h 547687"/>
                <a:gd name="connsiteX10" fmla="*/ 16669 w 540544"/>
                <a:gd name="connsiteY10" fmla="*/ 352425 h 547687"/>
                <a:gd name="connsiteX11" fmla="*/ 188119 w 540544"/>
                <a:gd name="connsiteY11" fmla="*/ 428625 h 547687"/>
                <a:gd name="connsiteX12" fmla="*/ 233363 w 540544"/>
                <a:gd name="connsiteY12" fmla="*/ 397669 h 547687"/>
                <a:gd name="connsiteX13" fmla="*/ 478631 w 540544"/>
                <a:gd name="connsiteY13" fmla="*/ 547687 h 547687"/>
                <a:gd name="connsiteX14" fmla="*/ 516731 w 540544"/>
                <a:gd name="connsiteY14" fmla="*/ 526256 h 547687"/>
                <a:gd name="connsiteX15" fmla="*/ 526256 w 540544"/>
                <a:gd name="connsiteY15" fmla="*/ 440531 h 547687"/>
                <a:gd name="connsiteX16" fmla="*/ 497681 w 540544"/>
                <a:gd name="connsiteY16" fmla="*/ 133350 h 547687"/>
                <a:gd name="connsiteX17" fmla="*/ 540544 w 540544"/>
                <a:gd name="connsiteY17" fmla="*/ 50006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40544" h="547687">
                  <a:moveTo>
                    <a:pt x="540544" y="50006"/>
                  </a:moveTo>
                  <a:lnTo>
                    <a:pt x="421481" y="0"/>
                  </a:lnTo>
                  <a:lnTo>
                    <a:pt x="357188" y="9525"/>
                  </a:lnTo>
                  <a:cubicBezTo>
                    <a:pt x="357982" y="34131"/>
                    <a:pt x="358775" y="58738"/>
                    <a:pt x="359569" y="83344"/>
                  </a:cubicBezTo>
                  <a:lnTo>
                    <a:pt x="338138" y="123825"/>
                  </a:lnTo>
                  <a:lnTo>
                    <a:pt x="204788" y="71437"/>
                  </a:lnTo>
                  <a:lnTo>
                    <a:pt x="190500" y="28575"/>
                  </a:lnTo>
                  <a:lnTo>
                    <a:pt x="100013" y="7144"/>
                  </a:lnTo>
                  <a:lnTo>
                    <a:pt x="28575" y="64294"/>
                  </a:lnTo>
                  <a:lnTo>
                    <a:pt x="0" y="135731"/>
                  </a:lnTo>
                  <a:lnTo>
                    <a:pt x="16669" y="352425"/>
                  </a:lnTo>
                  <a:lnTo>
                    <a:pt x="188119" y="428625"/>
                  </a:lnTo>
                  <a:lnTo>
                    <a:pt x="233363" y="397669"/>
                  </a:lnTo>
                  <a:lnTo>
                    <a:pt x="478631" y="547687"/>
                  </a:lnTo>
                  <a:lnTo>
                    <a:pt x="516731" y="526256"/>
                  </a:lnTo>
                  <a:lnTo>
                    <a:pt x="526256" y="440531"/>
                  </a:lnTo>
                  <a:lnTo>
                    <a:pt x="497681" y="133350"/>
                  </a:lnTo>
                  <a:lnTo>
                    <a:pt x="540544" y="500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8" name="フリーフォーム 1112">
              <a:extLst>
                <a:ext uri="{FF2B5EF4-FFF2-40B4-BE49-F238E27FC236}">
                  <a16:creationId xmlns:a16="http://schemas.microsoft.com/office/drawing/2014/main" id="{B263D77C-47A1-42F5-85E8-4151489E00B8}"/>
                </a:ext>
              </a:extLst>
            </p:cNvPr>
            <p:cNvSpPr/>
            <p:nvPr/>
          </p:nvSpPr>
          <p:spPr bwMode="auto">
            <a:xfrm>
              <a:off x="2170820" y="3646613"/>
              <a:ext cx="129171" cy="260670"/>
            </a:xfrm>
            <a:custGeom>
              <a:avLst/>
              <a:gdLst>
                <a:gd name="connsiteX0" fmla="*/ 45244 w 176213"/>
                <a:gd name="connsiteY0" fmla="*/ 47625 h 354806"/>
                <a:gd name="connsiteX1" fmla="*/ 42863 w 176213"/>
                <a:gd name="connsiteY1" fmla="*/ 135731 h 354806"/>
                <a:gd name="connsiteX2" fmla="*/ 0 w 176213"/>
                <a:gd name="connsiteY2" fmla="*/ 188119 h 354806"/>
                <a:gd name="connsiteX3" fmla="*/ 92869 w 176213"/>
                <a:gd name="connsiteY3" fmla="*/ 354806 h 354806"/>
                <a:gd name="connsiteX4" fmla="*/ 116682 w 176213"/>
                <a:gd name="connsiteY4" fmla="*/ 278606 h 354806"/>
                <a:gd name="connsiteX5" fmla="*/ 176213 w 176213"/>
                <a:gd name="connsiteY5" fmla="*/ 228600 h 354806"/>
                <a:gd name="connsiteX6" fmla="*/ 92869 w 176213"/>
                <a:gd name="connsiteY6" fmla="*/ 169069 h 354806"/>
                <a:gd name="connsiteX7" fmla="*/ 128588 w 176213"/>
                <a:gd name="connsiteY7" fmla="*/ 130969 h 354806"/>
                <a:gd name="connsiteX8" fmla="*/ 119063 w 176213"/>
                <a:gd name="connsiteY8" fmla="*/ 35719 h 354806"/>
                <a:gd name="connsiteX9" fmla="*/ 71438 w 176213"/>
                <a:gd name="connsiteY9" fmla="*/ 0 h 354806"/>
                <a:gd name="connsiteX10" fmla="*/ 45244 w 176213"/>
                <a:gd name="connsiteY10" fmla="*/ 47625 h 35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213" h="354806">
                  <a:moveTo>
                    <a:pt x="45244" y="47625"/>
                  </a:moveTo>
                  <a:cubicBezTo>
                    <a:pt x="44450" y="76994"/>
                    <a:pt x="43657" y="106362"/>
                    <a:pt x="42863" y="135731"/>
                  </a:cubicBezTo>
                  <a:lnTo>
                    <a:pt x="0" y="188119"/>
                  </a:lnTo>
                  <a:lnTo>
                    <a:pt x="92869" y="354806"/>
                  </a:lnTo>
                  <a:lnTo>
                    <a:pt x="116682" y="278606"/>
                  </a:lnTo>
                  <a:lnTo>
                    <a:pt x="176213" y="228600"/>
                  </a:lnTo>
                  <a:lnTo>
                    <a:pt x="92869" y="169069"/>
                  </a:lnTo>
                  <a:lnTo>
                    <a:pt x="128588" y="130969"/>
                  </a:lnTo>
                  <a:lnTo>
                    <a:pt x="119063" y="35719"/>
                  </a:lnTo>
                  <a:lnTo>
                    <a:pt x="71438" y="0"/>
                  </a:lnTo>
                  <a:lnTo>
                    <a:pt x="45244" y="476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9" name="フリーフォーム 1113">
              <a:extLst>
                <a:ext uri="{FF2B5EF4-FFF2-40B4-BE49-F238E27FC236}">
                  <a16:creationId xmlns:a16="http://schemas.microsoft.com/office/drawing/2014/main" id="{CDF86DAE-0CF5-47E9-B2A3-6E723D5BE5A4}"/>
                </a:ext>
              </a:extLst>
            </p:cNvPr>
            <p:cNvSpPr/>
            <p:nvPr/>
          </p:nvSpPr>
          <p:spPr bwMode="auto">
            <a:xfrm>
              <a:off x="1778651" y="3669887"/>
              <a:ext cx="528323" cy="549269"/>
            </a:xfrm>
            <a:custGeom>
              <a:avLst/>
              <a:gdLst>
                <a:gd name="connsiteX0" fmla="*/ 590550 w 721519"/>
                <a:gd name="connsiteY0" fmla="*/ 14288 h 750094"/>
                <a:gd name="connsiteX1" fmla="*/ 485775 w 721519"/>
                <a:gd name="connsiteY1" fmla="*/ 0 h 750094"/>
                <a:gd name="connsiteX2" fmla="*/ 350044 w 721519"/>
                <a:gd name="connsiteY2" fmla="*/ 26194 h 750094"/>
                <a:gd name="connsiteX3" fmla="*/ 204788 w 721519"/>
                <a:gd name="connsiteY3" fmla="*/ 78581 h 750094"/>
                <a:gd name="connsiteX4" fmla="*/ 261938 w 721519"/>
                <a:gd name="connsiteY4" fmla="*/ 219075 h 750094"/>
                <a:gd name="connsiteX5" fmla="*/ 178594 w 721519"/>
                <a:gd name="connsiteY5" fmla="*/ 240506 h 750094"/>
                <a:gd name="connsiteX6" fmla="*/ 171450 w 721519"/>
                <a:gd name="connsiteY6" fmla="*/ 278606 h 750094"/>
                <a:gd name="connsiteX7" fmla="*/ 107156 w 721519"/>
                <a:gd name="connsiteY7" fmla="*/ 333375 h 750094"/>
                <a:gd name="connsiteX8" fmla="*/ 0 w 721519"/>
                <a:gd name="connsiteY8" fmla="*/ 340519 h 750094"/>
                <a:gd name="connsiteX9" fmla="*/ 2381 w 721519"/>
                <a:gd name="connsiteY9" fmla="*/ 433388 h 750094"/>
                <a:gd name="connsiteX10" fmla="*/ 300038 w 721519"/>
                <a:gd name="connsiteY10" fmla="*/ 642938 h 750094"/>
                <a:gd name="connsiteX11" fmla="*/ 428625 w 721519"/>
                <a:gd name="connsiteY11" fmla="*/ 750094 h 750094"/>
                <a:gd name="connsiteX12" fmla="*/ 595313 w 721519"/>
                <a:gd name="connsiteY12" fmla="*/ 666750 h 750094"/>
                <a:gd name="connsiteX13" fmla="*/ 721519 w 721519"/>
                <a:gd name="connsiteY13" fmla="*/ 569119 h 750094"/>
                <a:gd name="connsiteX14" fmla="*/ 638175 w 721519"/>
                <a:gd name="connsiteY14" fmla="*/ 538163 h 750094"/>
                <a:gd name="connsiteX15" fmla="*/ 619125 w 721519"/>
                <a:gd name="connsiteY15" fmla="*/ 316706 h 750094"/>
                <a:gd name="connsiteX16" fmla="*/ 538163 w 721519"/>
                <a:gd name="connsiteY16" fmla="*/ 154781 h 750094"/>
                <a:gd name="connsiteX17" fmla="*/ 578644 w 721519"/>
                <a:gd name="connsiteY17" fmla="*/ 107156 h 750094"/>
                <a:gd name="connsiteX18" fmla="*/ 590550 w 721519"/>
                <a:gd name="connsiteY18" fmla="*/ 14288 h 750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21519" h="750094">
                  <a:moveTo>
                    <a:pt x="590550" y="14288"/>
                  </a:moveTo>
                  <a:lnTo>
                    <a:pt x="485775" y="0"/>
                  </a:lnTo>
                  <a:lnTo>
                    <a:pt x="350044" y="26194"/>
                  </a:lnTo>
                  <a:lnTo>
                    <a:pt x="204788" y="78581"/>
                  </a:lnTo>
                  <a:lnTo>
                    <a:pt x="261938" y="219075"/>
                  </a:lnTo>
                  <a:lnTo>
                    <a:pt x="178594" y="240506"/>
                  </a:lnTo>
                  <a:lnTo>
                    <a:pt x="171450" y="278606"/>
                  </a:lnTo>
                  <a:lnTo>
                    <a:pt x="107156" y="333375"/>
                  </a:lnTo>
                  <a:lnTo>
                    <a:pt x="0" y="340519"/>
                  </a:lnTo>
                  <a:cubicBezTo>
                    <a:pt x="794" y="371475"/>
                    <a:pt x="1587" y="402432"/>
                    <a:pt x="2381" y="433388"/>
                  </a:cubicBezTo>
                  <a:lnTo>
                    <a:pt x="300038" y="642938"/>
                  </a:lnTo>
                  <a:lnTo>
                    <a:pt x="428625" y="750094"/>
                  </a:lnTo>
                  <a:lnTo>
                    <a:pt x="595313" y="666750"/>
                  </a:lnTo>
                  <a:lnTo>
                    <a:pt x="721519" y="569119"/>
                  </a:lnTo>
                  <a:lnTo>
                    <a:pt x="638175" y="538163"/>
                  </a:lnTo>
                  <a:lnTo>
                    <a:pt x="619125" y="316706"/>
                  </a:lnTo>
                  <a:lnTo>
                    <a:pt x="538163" y="154781"/>
                  </a:lnTo>
                  <a:lnTo>
                    <a:pt x="578644" y="107156"/>
                  </a:lnTo>
                  <a:lnTo>
                    <a:pt x="590550" y="1428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0" name="フリーフォーム 1114">
              <a:extLst>
                <a:ext uri="{FF2B5EF4-FFF2-40B4-BE49-F238E27FC236}">
                  <a16:creationId xmlns:a16="http://schemas.microsoft.com/office/drawing/2014/main" id="{C6B7A0D1-B3E8-4900-A6EB-A7A233375305}"/>
                </a:ext>
              </a:extLst>
            </p:cNvPr>
            <p:cNvSpPr/>
            <p:nvPr/>
          </p:nvSpPr>
          <p:spPr bwMode="auto">
            <a:xfrm>
              <a:off x="1566856" y="3715272"/>
              <a:ext cx="407297" cy="439881"/>
            </a:xfrm>
            <a:custGeom>
              <a:avLst/>
              <a:gdLst>
                <a:gd name="connsiteX0" fmla="*/ 495300 w 554831"/>
                <a:gd name="connsiteY0" fmla="*/ 21431 h 600075"/>
                <a:gd name="connsiteX1" fmla="*/ 554831 w 554831"/>
                <a:gd name="connsiteY1" fmla="*/ 171450 h 600075"/>
                <a:gd name="connsiteX2" fmla="*/ 469106 w 554831"/>
                <a:gd name="connsiteY2" fmla="*/ 176212 h 600075"/>
                <a:gd name="connsiteX3" fmla="*/ 469106 w 554831"/>
                <a:gd name="connsiteY3" fmla="*/ 221456 h 600075"/>
                <a:gd name="connsiteX4" fmla="*/ 390525 w 554831"/>
                <a:gd name="connsiteY4" fmla="*/ 276225 h 600075"/>
                <a:gd name="connsiteX5" fmla="*/ 288131 w 554831"/>
                <a:gd name="connsiteY5" fmla="*/ 283368 h 600075"/>
                <a:gd name="connsiteX6" fmla="*/ 290512 w 554831"/>
                <a:gd name="connsiteY6" fmla="*/ 426243 h 600075"/>
                <a:gd name="connsiteX7" fmla="*/ 176212 w 554831"/>
                <a:gd name="connsiteY7" fmla="*/ 426243 h 600075"/>
                <a:gd name="connsiteX8" fmla="*/ 178594 w 554831"/>
                <a:gd name="connsiteY8" fmla="*/ 511968 h 600075"/>
                <a:gd name="connsiteX9" fmla="*/ 147637 w 554831"/>
                <a:gd name="connsiteY9" fmla="*/ 547687 h 600075"/>
                <a:gd name="connsiteX10" fmla="*/ 157162 w 554831"/>
                <a:gd name="connsiteY10" fmla="*/ 595312 h 600075"/>
                <a:gd name="connsiteX11" fmla="*/ 0 w 554831"/>
                <a:gd name="connsiteY11" fmla="*/ 600075 h 600075"/>
                <a:gd name="connsiteX12" fmla="*/ 64294 w 554831"/>
                <a:gd name="connsiteY12" fmla="*/ 476250 h 600075"/>
                <a:gd name="connsiteX13" fmla="*/ 80962 w 554831"/>
                <a:gd name="connsiteY13" fmla="*/ 464343 h 600075"/>
                <a:gd name="connsiteX14" fmla="*/ 88106 w 554831"/>
                <a:gd name="connsiteY14" fmla="*/ 421481 h 600075"/>
                <a:gd name="connsiteX15" fmla="*/ 264319 w 554831"/>
                <a:gd name="connsiteY15" fmla="*/ 240506 h 600075"/>
                <a:gd name="connsiteX16" fmla="*/ 264319 w 554831"/>
                <a:gd name="connsiteY16" fmla="*/ 188118 h 600075"/>
                <a:gd name="connsiteX17" fmla="*/ 295275 w 554831"/>
                <a:gd name="connsiteY17" fmla="*/ 92868 h 600075"/>
                <a:gd name="connsiteX18" fmla="*/ 366712 w 554831"/>
                <a:gd name="connsiteY18" fmla="*/ 80962 h 600075"/>
                <a:gd name="connsiteX19" fmla="*/ 385762 w 554831"/>
                <a:gd name="connsiteY19" fmla="*/ 0 h 600075"/>
                <a:gd name="connsiteX20" fmla="*/ 435769 w 554831"/>
                <a:gd name="connsiteY20" fmla="*/ 33337 h 600075"/>
                <a:gd name="connsiteX21" fmla="*/ 495300 w 554831"/>
                <a:gd name="connsiteY21" fmla="*/ 2143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54831" h="600075">
                  <a:moveTo>
                    <a:pt x="495300" y="21431"/>
                  </a:moveTo>
                  <a:lnTo>
                    <a:pt x="554831" y="171450"/>
                  </a:lnTo>
                  <a:lnTo>
                    <a:pt x="469106" y="176212"/>
                  </a:lnTo>
                  <a:lnTo>
                    <a:pt x="469106" y="221456"/>
                  </a:lnTo>
                  <a:lnTo>
                    <a:pt x="390525" y="276225"/>
                  </a:lnTo>
                  <a:lnTo>
                    <a:pt x="288131" y="283368"/>
                  </a:lnTo>
                  <a:cubicBezTo>
                    <a:pt x="288925" y="330993"/>
                    <a:pt x="289718" y="378618"/>
                    <a:pt x="290512" y="426243"/>
                  </a:cubicBezTo>
                  <a:lnTo>
                    <a:pt x="176212" y="426243"/>
                  </a:lnTo>
                  <a:lnTo>
                    <a:pt x="178594" y="511968"/>
                  </a:lnTo>
                  <a:lnTo>
                    <a:pt x="147637" y="547687"/>
                  </a:lnTo>
                  <a:lnTo>
                    <a:pt x="157162" y="595312"/>
                  </a:lnTo>
                  <a:lnTo>
                    <a:pt x="0" y="600075"/>
                  </a:lnTo>
                  <a:lnTo>
                    <a:pt x="64294" y="476250"/>
                  </a:lnTo>
                  <a:lnTo>
                    <a:pt x="80962" y="464343"/>
                  </a:lnTo>
                  <a:lnTo>
                    <a:pt x="88106" y="421481"/>
                  </a:lnTo>
                  <a:lnTo>
                    <a:pt x="264319" y="240506"/>
                  </a:lnTo>
                  <a:lnTo>
                    <a:pt x="264319" y="188118"/>
                  </a:lnTo>
                  <a:lnTo>
                    <a:pt x="295275" y="92868"/>
                  </a:lnTo>
                  <a:lnTo>
                    <a:pt x="366712" y="80962"/>
                  </a:lnTo>
                  <a:lnTo>
                    <a:pt x="385762" y="0"/>
                  </a:lnTo>
                  <a:lnTo>
                    <a:pt x="435769" y="33337"/>
                  </a:lnTo>
                  <a:lnTo>
                    <a:pt x="495300" y="214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1" name="フリーフォーム 1115">
              <a:extLst>
                <a:ext uri="{FF2B5EF4-FFF2-40B4-BE49-F238E27FC236}">
                  <a16:creationId xmlns:a16="http://schemas.microsoft.com/office/drawing/2014/main" id="{D9D8285B-86A9-44D6-A732-3FE5B93747CC}"/>
                </a:ext>
              </a:extLst>
            </p:cNvPr>
            <p:cNvSpPr/>
            <p:nvPr/>
          </p:nvSpPr>
          <p:spPr bwMode="auto">
            <a:xfrm>
              <a:off x="1569183" y="3991070"/>
              <a:ext cx="300236" cy="357258"/>
            </a:xfrm>
            <a:custGeom>
              <a:avLst/>
              <a:gdLst>
                <a:gd name="connsiteX0" fmla="*/ 290513 w 409575"/>
                <a:gd name="connsiteY0" fmla="*/ 0 h 488156"/>
                <a:gd name="connsiteX1" fmla="*/ 409575 w 409575"/>
                <a:gd name="connsiteY1" fmla="*/ 80963 h 488156"/>
                <a:gd name="connsiteX2" fmla="*/ 357188 w 409575"/>
                <a:gd name="connsiteY2" fmla="*/ 90488 h 488156"/>
                <a:gd name="connsiteX3" fmla="*/ 371475 w 409575"/>
                <a:gd name="connsiteY3" fmla="*/ 202406 h 488156"/>
                <a:gd name="connsiteX4" fmla="*/ 395288 w 409575"/>
                <a:gd name="connsiteY4" fmla="*/ 442913 h 488156"/>
                <a:gd name="connsiteX5" fmla="*/ 300038 w 409575"/>
                <a:gd name="connsiteY5" fmla="*/ 442913 h 488156"/>
                <a:gd name="connsiteX6" fmla="*/ 216694 w 409575"/>
                <a:gd name="connsiteY6" fmla="*/ 469106 h 488156"/>
                <a:gd name="connsiteX7" fmla="*/ 197644 w 409575"/>
                <a:gd name="connsiteY7" fmla="*/ 450056 h 488156"/>
                <a:gd name="connsiteX8" fmla="*/ 164306 w 409575"/>
                <a:gd name="connsiteY8" fmla="*/ 488156 h 488156"/>
                <a:gd name="connsiteX9" fmla="*/ 100013 w 409575"/>
                <a:gd name="connsiteY9" fmla="*/ 395288 h 488156"/>
                <a:gd name="connsiteX10" fmla="*/ 33338 w 409575"/>
                <a:gd name="connsiteY10" fmla="*/ 416719 h 488156"/>
                <a:gd name="connsiteX11" fmla="*/ 33338 w 409575"/>
                <a:gd name="connsiteY11" fmla="*/ 304800 h 488156"/>
                <a:gd name="connsiteX12" fmla="*/ 0 w 409575"/>
                <a:gd name="connsiteY12" fmla="*/ 228600 h 488156"/>
                <a:gd name="connsiteX13" fmla="*/ 161925 w 409575"/>
                <a:gd name="connsiteY13" fmla="*/ 216694 h 488156"/>
                <a:gd name="connsiteX14" fmla="*/ 142875 w 409575"/>
                <a:gd name="connsiteY14" fmla="*/ 180975 h 488156"/>
                <a:gd name="connsiteX15" fmla="*/ 173831 w 409575"/>
                <a:gd name="connsiteY15" fmla="*/ 133350 h 488156"/>
                <a:gd name="connsiteX16" fmla="*/ 171450 w 409575"/>
                <a:gd name="connsiteY16" fmla="*/ 57150 h 488156"/>
                <a:gd name="connsiteX17" fmla="*/ 292894 w 409575"/>
                <a:gd name="connsiteY17" fmla="*/ 50006 h 488156"/>
                <a:gd name="connsiteX18" fmla="*/ 290513 w 409575"/>
                <a:gd name="connsiteY18" fmla="*/ 0 h 488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09575" h="488156">
                  <a:moveTo>
                    <a:pt x="290513" y="0"/>
                  </a:moveTo>
                  <a:lnTo>
                    <a:pt x="409575" y="80963"/>
                  </a:lnTo>
                  <a:lnTo>
                    <a:pt x="357188" y="90488"/>
                  </a:lnTo>
                  <a:lnTo>
                    <a:pt x="371475" y="202406"/>
                  </a:lnTo>
                  <a:lnTo>
                    <a:pt x="395288" y="442913"/>
                  </a:lnTo>
                  <a:lnTo>
                    <a:pt x="300038" y="442913"/>
                  </a:lnTo>
                  <a:lnTo>
                    <a:pt x="216694" y="469106"/>
                  </a:lnTo>
                  <a:lnTo>
                    <a:pt x="197644" y="450056"/>
                  </a:lnTo>
                  <a:lnTo>
                    <a:pt x="164306" y="488156"/>
                  </a:lnTo>
                  <a:lnTo>
                    <a:pt x="100013" y="395288"/>
                  </a:lnTo>
                  <a:lnTo>
                    <a:pt x="33338" y="416719"/>
                  </a:lnTo>
                  <a:lnTo>
                    <a:pt x="33338" y="304800"/>
                  </a:lnTo>
                  <a:lnTo>
                    <a:pt x="0" y="228600"/>
                  </a:lnTo>
                  <a:lnTo>
                    <a:pt x="161925" y="216694"/>
                  </a:lnTo>
                  <a:lnTo>
                    <a:pt x="142875" y="180975"/>
                  </a:lnTo>
                  <a:lnTo>
                    <a:pt x="173831" y="133350"/>
                  </a:lnTo>
                  <a:cubicBezTo>
                    <a:pt x="173037" y="107950"/>
                    <a:pt x="172244" y="82550"/>
                    <a:pt x="171450" y="57150"/>
                  </a:cubicBezTo>
                  <a:lnTo>
                    <a:pt x="292894" y="50006"/>
                  </a:lnTo>
                  <a:lnTo>
                    <a:pt x="2905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2" name="フリーフォーム 1116">
              <a:extLst>
                <a:ext uri="{FF2B5EF4-FFF2-40B4-BE49-F238E27FC236}">
                  <a16:creationId xmlns:a16="http://schemas.microsoft.com/office/drawing/2014/main" id="{BF9A07EB-318F-4585-BA25-BA9BE080703C}"/>
                </a:ext>
              </a:extLst>
            </p:cNvPr>
            <p:cNvSpPr/>
            <p:nvPr/>
          </p:nvSpPr>
          <p:spPr bwMode="auto">
            <a:xfrm>
              <a:off x="1691373" y="4048092"/>
              <a:ext cx="402642" cy="422425"/>
            </a:xfrm>
            <a:custGeom>
              <a:avLst/>
              <a:gdLst>
                <a:gd name="connsiteX0" fmla="*/ 235743 w 550068"/>
                <a:gd name="connsiteY0" fmla="*/ 0 h 576263"/>
                <a:gd name="connsiteX1" fmla="*/ 190500 w 550068"/>
                <a:gd name="connsiteY1" fmla="*/ 21432 h 576263"/>
                <a:gd name="connsiteX2" fmla="*/ 230981 w 550068"/>
                <a:gd name="connsiteY2" fmla="*/ 364332 h 576263"/>
                <a:gd name="connsiteX3" fmla="*/ 133350 w 550068"/>
                <a:gd name="connsiteY3" fmla="*/ 369094 h 576263"/>
                <a:gd name="connsiteX4" fmla="*/ 47625 w 550068"/>
                <a:gd name="connsiteY4" fmla="*/ 395288 h 576263"/>
                <a:gd name="connsiteX5" fmla="*/ 19050 w 550068"/>
                <a:gd name="connsiteY5" fmla="*/ 376238 h 576263"/>
                <a:gd name="connsiteX6" fmla="*/ 0 w 550068"/>
                <a:gd name="connsiteY6" fmla="*/ 411957 h 576263"/>
                <a:gd name="connsiteX7" fmla="*/ 40481 w 550068"/>
                <a:gd name="connsiteY7" fmla="*/ 511969 h 576263"/>
                <a:gd name="connsiteX8" fmla="*/ 78581 w 550068"/>
                <a:gd name="connsiteY8" fmla="*/ 514350 h 576263"/>
                <a:gd name="connsiteX9" fmla="*/ 119062 w 550068"/>
                <a:gd name="connsiteY9" fmla="*/ 492919 h 576263"/>
                <a:gd name="connsiteX10" fmla="*/ 150018 w 550068"/>
                <a:gd name="connsiteY10" fmla="*/ 576263 h 576263"/>
                <a:gd name="connsiteX11" fmla="*/ 197643 w 550068"/>
                <a:gd name="connsiteY11" fmla="*/ 559594 h 576263"/>
                <a:gd name="connsiteX12" fmla="*/ 230981 w 550068"/>
                <a:gd name="connsiteY12" fmla="*/ 569119 h 576263"/>
                <a:gd name="connsiteX13" fmla="*/ 238125 w 550068"/>
                <a:gd name="connsiteY13" fmla="*/ 509588 h 576263"/>
                <a:gd name="connsiteX14" fmla="*/ 283368 w 550068"/>
                <a:gd name="connsiteY14" fmla="*/ 447675 h 576263"/>
                <a:gd name="connsiteX15" fmla="*/ 409575 w 550068"/>
                <a:gd name="connsiteY15" fmla="*/ 390525 h 576263"/>
                <a:gd name="connsiteX16" fmla="*/ 547687 w 550068"/>
                <a:gd name="connsiteY16" fmla="*/ 361950 h 576263"/>
                <a:gd name="connsiteX17" fmla="*/ 550068 w 550068"/>
                <a:gd name="connsiteY17" fmla="*/ 228600 h 576263"/>
                <a:gd name="connsiteX18" fmla="*/ 388143 w 550068"/>
                <a:gd name="connsiteY18" fmla="*/ 107157 h 576263"/>
                <a:gd name="connsiteX19" fmla="*/ 235743 w 550068"/>
                <a:gd name="connsiteY19" fmla="*/ 0 h 576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50068" h="576263">
                  <a:moveTo>
                    <a:pt x="235743" y="0"/>
                  </a:moveTo>
                  <a:lnTo>
                    <a:pt x="190500" y="21432"/>
                  </a:lnTo>
                  <a:lnTo>
                    <a:pt x="230981" y="364332"/>
                  </a:lnTo>
                  <a:lnTo>
                    <a:pt x="133350" y="369094"/>
                  </a:lnTo>
                  <a:lnTo>
                    <a:pt x="47625" y="395288"/>
                  </a:lnTo>
                  <a:lnTo>
                    <a:pt x="19050" y="376238"/>
                  </a:lnTo>
                  <a:lnTo>
                    <a:pt x="0" y="411957"/>
                  </a:lnTo>
                  <a:lnTo>
                    <a:pt x="40481" y="511969"/>
                  </a:lnTo>
                  <a:lnTo>
                    <a:pt x="78581" y="514350"/>
                  </a:lnTo>
                  <a:lnTo>
                    <a:pt x="119062" y="492919"/>
                  </a:lnTo>
                  <a:lnTo>
                    <a:pt x="150018" y="576263"/>
                  </a:lnTo>
                  <a:lnTo>
                    <a:pt x="197643" y="559594"/>
                  </a:lnTo>
                  <a:lnTo>
                    <a:pt x="230981" y="569119"/>
                  </a:lnTo>
                  <a:lnTo>
                    <a:pt x="238125" y="509588"/>
                  </a:lnTo>
                  <a:lnTo>
                    <a:pt x="283368" y="447675"/>
                  </a:lnTo>
                  <a:lnTo>
                    <a:pt x="409575" y="390525"/>
                  </a:lnTo>
                  <a:lnTo>
                    <a:pt x="547687" y="361950"/>
                  </a:lnTo>
                  <a:cubicBezTo>
                    <a:pt x="548481" y="317500"/>
                    <a:pt x="549274" y="273050"/>
                    <a:pt x="550068" y="228600"/>
                  </a:cubicBezTo>
                  <a:lnTo>
                    <a:pt x="388143" y="107157"/>
                  </a:lnTo>
                  <a:lnTo>
                    <a:pt x="2357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3" name="フリーフォーム 1117">
              <a:extLst>
                <a:ext uri="{FF2B5EF4-FFF2-40B4-BE49-F238E27FC236}">
                  <a16:creationId xmlns:a16="http://schemas.microsoft.com/office/drawing/2014/main" id="{85F340B3-EC64-4DF4-A742-5D61C7987748}"/>
                </a:ext>
              </a:extLst>
            </p:cNvPr>
            <p:cNvSpPr/>
            <p:nvPr/>
          </p:nvSpPr>
          <p:spPr bwMode="auto">
            <a:xfrm>
              <a:off x="1549401" y="4281996"/>
              <a:ext cx="160591" cy="129172"/>
            </a:xfrm>
            <a:custGeom>
              <a:avLst/>
              <a:gdLst>
                <a:gd name="connsiteX0" fmla="*/ 52388 w 219075"/>
                <a:gd name="connsiteY0" fmla="*/ 14287 h 176212"/>
                <a:gd name="connsiteX1" fmla="*/ 0 w 219075"/>
                <a:gd name="connsiteY1" fmla="*/ 76200 h 176212"/>
                <a:gd name="connsiteX2" fmla="*/ 40482 w 219075"/>
                <a:gd name="connsiteY2" fmla="*/ 100012 h 176212"/>
                <a:gd name="connsiteX3" fmla="*/ 35719 w 219075"/>
                <a:gd name="connsiteY3" fmla="*/ 176212 h 176212"/>
                <a:gd name="connsiteX4" fmla="*/ 150019 w 219075"/>
                <a:gd name="connsiteY4" fmla="*/ 154781 h 176212"/>
                <a:gd name="connsiteX5" fmla="*/ 219075 w 219075"/>
                <a:gd name="connsiteY5" fmla="*/ 164306 h 176212"/>
                <a:gd name="connsiteX6" fmla="*/ 195263 w 219075"/>
                <a:gd name="connsiteY6" fmla="*/ 90487 h 176212"/>
                <a:gd name="connsiteX7" fmla="*/ 119063 w 219075"/>
                <a:gd name="connsiteY7" fmla="*/ 0 h 176212"/>
                <a:gd name="connsiteX8" fmla="*/ 52388 w 219075"/>
                <a:gd name="connsiteY8" fmla="*/ 14287 h 176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176212">
                  <a:moveTo>
                    <a:pt x="52388" y="14287"/>
                  </a:moveTo>
                  <a:lnTo>
                    <a:pt x="0" y="76200"/>
                  </a:lnTo>
                  <a:lnTo>
                    <a:pt x="40482" y="100012"/>
                  </a:lnTo>
                  <a:lnTo>
                    <a:pt x="35719" y="176212"/>
                  </a:lnTo>
                  <a:lnTo>
                    <a:pt x="150019" y="154781"/>
                  </a:lnTo>
                  <a:lnTo>
                    <a:pt x="219075" y="164306"/>
                  </a:lnTo>
                  <a:lnTo>
                    <a:pt x="195263" y="90487"/>
                  </a:lnTo>
                  <a:lnTo>
                    <a:pt x="119063" y="0"/>
                  </a:lnTo>
                  <a:lnTo>
                    <a:pt x="52388" y="142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4" name="フリーフォーム 1118">
              <a:extLst>
                <a:ext uri="{FF2B5EF4-FFF2-40B4-BE49-F238E27FC236}">
                  <a16:creationId xmlns:a16="http://schemas.microsoft.com/office/drawing/2014/main" id="{75165FD8-769C-4ECF-9A8F-308B3AD3D5BE}"/>
                </a:ext>
              </a:extLst>
            </p:cNvPr>
            <p:cNvSpPr/>
            <p:nvPr/>
          </p:nvSpPr>
          <p:spPr bwMode="auto">
            <a:xfrm>
              <a:off x="1635515" y="4393712"/>
              <a:ext cx="165247" cy="148954"/>
            </a:xfrm>
            <a:custGeom>
              <a:avLst/>
              <a:gdLst>
                <a:gd name="connsiteX0" fmla="*/ 102393 w 226218"/>
                <a:gd name="connsiteY0" fmla="*/ 9525 h 202406"/>
                <a:gd name="connsiteX1" fmla="*/ 30956 w 226218"/>
                <a:gd name="connsiteY1" fmla="*/ 0 h 202406"/>
                <a:gd name="connsiteX2" fmla="*/ 23812 w 226218"/>
                <a:gd name="connsiteY2" fmla="*/ 50006 h 202406"/>
                <a:gd name="connsiteX3" fmla="*/ 0 w 226218"/>
                <a:gd name="connsiteY3" fmla="*/ 83344 h 202406"/>
                <a:gd name="connsiteX4" fmla="*/ 35718 w 226218"/>
                <a:gd name="connsiteY4" fmla="*/ 147637 h 202406"/>
                <a:gd name="connsiteX5" fmla="*/ 80962 w 226218"/>
                <a:gd name="connsiteY5" fmla="*/ 111919 h 202406"/>
                <a:gd name="connsiteX6" fmla="*/ 126206 w 226218"/>
                <a:gd name="connsiteY6" fmla="*/ 126206 h 202406"/>
                <a:gd name="connsiteX7" fmla="*/ 197643 w 226218"/>
                <a:gd name="connsiteY7" fmla="*/ 202406 h 202406"/>
                <a:gd name="connsiteX8" fmla="*/ 226218 w 226218"/>
                <a:gd name="connsiteY8" fmla="*/ 161925 h 202406"/>
                <a:gd name="connsiteX9" fmla="*/ 226218 w 226218"/>
                <a:gd name="connsiteY9" fmla="*/ 92869 h 202406"/>
                <a:gd name="connsiteX10" fmla="*/ 188118 w 226218"/>
                <a:gd name="connsiteY10" fmla="*/ 28575 h 202406"/>
                <a:gd name="connsiteX11" fmla="*/ 159543 w 226218"/>
                <a:gd name="connsiteY11" fmla="*/ 50006 h 202406"/>
                <a:gd name="connsiteX12" fmla="*/ 102393 w 226218"/>
                <a:gd name="connsiteY12" fmla="*/ 9525 h 20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218" h="202406">
                  <a:moveTo>
                    <a:pt x="102393" y="9525"/>
                  </a:moveTo>
                  <a:lnTo>
                    <a:pt x="30956" y="0"/>
                  </a:lnTo>
                  <a:lnTo>
                    <a:pt x="23812" y="50006"/>
                  </a:lnTo>
                  <a:lnTo>
                    <a:pt x="0" y="83344"/>
                  </a:lnTo>
                  <a:lnTo>
                    <a:pt x="35718" y="147637"/>
                  </a:lnTo>
                  <a:lnTo>
                    <a:pt x="80962" y="111919"/>
                  </a:lnTo>
                  <a:lnTo>
                    <a:pt x="126206" y="126206"/>
                  </a:lnTo>
                  <a:lnTo>
                    <a:pt x="197643" y="202406"/>
                  </a:lnTo>
                  <a:lnTo>
                    <a:pt x="226218" y="161925"/>
                  </a:lnTo>
                  <a:lnTo>
                    <a:pt x="226218" y="92869"/>
                  </a:lnTo>
                  <a:lnTo>
                    <a:pt x="188118" y="28575"/>
                  </a:lnTo>
                  <a:lnTo>
                    <a:pt x="159543" y="50006"/>
                  </a:lnTo>
                  <a:lnTo>
                    <a:pt x="102393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5" name="フリーフォーム 1119">
              <a:extLst>
                <a:ext uri="{FF2B5EF4-FFF2-40B4-BE49-F238E27FC236}">
                  <a16:creationId xmlns:a16="http://schemas.microsoft.com/office/drawing/2014/main" id="{C77ECAC8-6EDB-42FF-B9B3-6F1410DFEA97}"/>
                </a:ext>
              </a:extLst>
            </p:cNvPr>
            <p:cNvSpPr/>
            <p:nvPr/>
          </p:nvSpPr>
          <p:spPr bwMode="auto">
            <a:xfrm>
              <a:off x="1573839" y="4397203"/>
              <a:ext cx="80296" cy="58185"/>
            </a:xfrm>
            <a:custGeom>
              <a:avLst/>
              <a:gdLst>
                <a:gd name="connsiteX0" fmla="*/ 109537 w 109537"/>
                <a:gd name="connsiteY0" fmla="*/ 0 h 78582"/>
                <a:gd name="connsiteX1" fmla="*/ 0 w 109537"/>
                <a:gd name="connsiteY1" fmla="*/ 23813 h 78582"/>
                <a:gd name="connsiteX2" fmla="*/ 88106 w 109537"/>
                <a:gd name="connsiteY2" fmla="*/ 78582 h 78582"/>
                <a:gd name="connsiteX3" fmla="*/ 109537 w 109537"/>
                <a:gd name="connsiteY3" fmla="*/ 0 h 7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537" h="78582">
                  <a:moveTo>
                    <a:pt x="109537" y="0"/>
                  </a:moveTo>
                  <a:lnTo>
                    <a:pt x="0" y="23813"/>
                  </a:lnTo>
                  <a:lnTo>
                    <a:pt x="88106" y="78582"/>
                  </a:lnTo>
                  <a:lnTo>
                    <a:pt x="10953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6" name="フリーフォーム 1120">
              <a:extLst>
                <a:ext uri="{FF2B5EF4-FFF2-40B4-BE49-F238E27FC236}">
                  <a16:creationId xmlns:a16="http://schemas.microsoft.com/office/drawing/2014/main" id="{CB9A1568-8A77-48D2-96CF-51329CB5FF85}"/>
                </a:ext>
              </a:extLst>
            </p:cNvPr>
            <p:cNvSpPr/>
            <p:nvPr/>
          </p:nvSpPr>
          <p:spPr bwMode="auto">
            <a:xfrm>
              <a:off x="1656462" y="4480990"/>
              <a:ext cx="88441" cy="89605"/>
            </a:xfrm>
            <a:custGeom>
              <a:avLst/>
              <a:gdLst>
                <a:gd name="connsiteX0" fmla="*/ 0 w 121443"/>
                <a:gd name="connsiteY0" fmla="*/ 33338 h 121444"/>
                <a:gd name="connsiteX1" fmla="*/ 47625 w 121443"/>
                <a:gd name="connsiteY1" fmla="*/ 2382 h 121444"/>
                <a:gd name="connsiteX2" fmla="*/ 88106 w 121443"/>
                <a:gd name="connsiteY2" fmla="*/ 0 h 121444"/>
                <a:gd name="connsiteX3" fmla="*/ 121443 w 121443"/>
                <a:gd name="connsiteY3" fmla="*/ 47625 h 121444"/>
                <a:gd name="connsiteX4" fmla="*/ 69056 w 121443"/>
                <a:gd name="connsiteY4" fmla="*/ 121444 h 121444"/>
                <a:gd name="connsiteX5" fmla="*/ 0 w 121443"/>
                <a:gd name="connsiteY5" fmla="*/ 33338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443" h="121444">
                  <a:moveTo>
                    <a:pt x="0" y="33338"/>
                  </a:moveTo>
                  <a:lnTo>
                    <a:pt x="47625" y="2382"/>
                  </a:lnTo>
                  <a:lnTo>
                    <a:pt x="88106" y="0"/>
                  </a:lnTo>
                  <a:lnTo>
                    <a:pt x="121443" y="47625"/>
                  </a:lnTo>
                  <a:lnTo>
                    <a:pt x="69056" y="121444"/>
                  </a:lnTo>
                  <a:lnTo>
                    <a:pt x="0" y="333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7" name="フリーフォーム 1121">
              <a:extLst>
                <a:ext uri="{FF2B5EF4-FFF2-40B4-BE49-F238E27FC236}">
                  <a16:creationId xmlns:a16="http://schemas.microsoft.com/office/drawing/2014/main" id="{706C9417-D836-43B5-AD0A-31E581AB3BB4}"/>
                </a:ext>
              </a:extLst>
            </p:cNvPr>
            <p:cNvSpPr/>
            <p:nvPr/>
          </p:nvSpPr>
          <p:spPr bwMode="auto">
            <a:xfrm>
              <a:off x="1712320" y="4514737"/>
              <a:ext cx="95424" cy="126844"/>
            </a:xfrm>
            <a:custGeom>
              <a:avLst/>
              <a:gdLst>
                <a:gd name="connsiteX0" fmla="*/ 0 w 130968"/>
                <a:gd name="connsiteY0" fmla="*/ 73819 h 173831"/>
                <a:gd name="connsiteX1" fmla="*/ 50006 w 130968"/>
                <a:gd name="connsiteY1" fmla="*/ 0 h 173831"/>
                <a:gd name="connsiteX2" fmla="*/ 104775 w 130968"/>
                <a:gd name="connsiteY2" fmla="*/ 45244 h 173831"/>
                <a:gd name="connsiteX3" fmla="*/ 95250 w 130968"/>
                <a:gd name="connsiteY3" fmla="*/ 80963 h 173831"/>
                <a:gd name="connsiteX4" fmla="*/ 130968 w 130968"/>
                <a:gd name="connsiteY4" fmla="*/ 114300 h 173831"/>
                <a:gd name="connsiteX5" fmla="*/ 123825 w 130968"/>
                <a:gd name="connsiteY5" fmla="*/ 173831 h 173831"/>
                <a:gd name="connsiteX6" fmla="*/ 0 w 130968"/>
                <a:gd name="connsiteY6" fmla="*/ 73819 h 173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968" h="173831">
                  <a:moveTo>
                    <a:pt x="0" y="73819"/>
                  </a:moveTo>
                  <a:lnTo>
                    <a:pt x="50006" y="0"/>
                  </a:lnTo>
                  <a:lnTo>
                    <a:pt x="104775" y="45244"/>
                  </a:lnTo>
                  <a:lnTo>
                    <a:pt x="95250" y="80963"/>
                  </a:lnTo>
                  <a:lnTo>
                    <a:pt x="130968" y="114300"/>
                  </a:lnTo>
                  <a:lnTo>
                    <a:pt x="123825" y="173831"/>
                  </a:lnTo>
                  <a:lnTo>
                    <a:pt x="0" y="7381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8" name="フリーフォーム 1122">
              <a:extLst>
                <a:ext uri="{FF2B5EF4-FFF2-40B4-BE49-F238E27FC236}">
                  <a16:creationId xmlns:a16="http://schemas.microsoft.com/office/drawing/2014/main" id="{B95DB06E-7768-4F40-8034-2A82AD7EE01C}"/>
                </a:ext>
              </a:extLst>
            </p:cNvPr>
            <p:cNvSpPr/>
            <p:nvPr/>
          </p:nvSpPr>
          <p:spPr bwMode="auto">
            <a:xfrm>
              <a:off x="1778651" y="4456552"/>
              <a:ext cx="150118" cy="183866"/>
            </a:xfrm>
            <a:custGeom>
              <a:avLst/>
              <a:gdLst>
                <a:gd name="connsiteX0" fmla="*/ 28575 w 204788"/>
                <a:gd name="connsiteY0" fmla="*/ 250031 h 250031"/>
                <a:gd name="connsiteX1" fmla="*/ 42863 w 204788"/>
                <a:gd name="connsiteY1" fmla="*/ 185737 h 250031"/>
                <a:gd name="connsiteX2" fmla="*/ 9525 w 204788"/>
                <a:gd name="connsiteY2" fmla="*/ 159544 h 250031"/>
                <a:gd name="connsiteX3" fmla="*/ 14288 w 204788"/>
                <a:gd name="connsiteY3" fmla="*/ 130969 h 250031"/>
                <a:gd name="connsiteX4" fmla="*/ 0 w 204788"/>
                <a:gd name="connsiteY4" fmla="*/ 116681 h 250031"/>
                <a:gd name="connsiteX5" fmla="*/ 28575 w 204788"/>
                <a:gd name="connsiteY5" fmla="*/ 85725 h 250031"/>
                <a:gd name="connsiteX6" fmla="*/ 33338 w 204788"/>
                <a:gd name="connsiteY6" fmla="*/ 21431 h 250031"/>
                <a:gd name="connsiteX7" fmla="*/ 78581 w 204788"/>
                <a:gd name="connsiteY7" fmla="*/ 0 h 250031"/>
                <a:gd name="connsiteX8" fmla="*/ 116681 w 204788"/>
                <a:gd name="connsiteY8" fmla="*/ 19050 h 250031"/>
                <a:gd name="connsiteX9" fmla="*/ 200025 w 204788"/>
                <a:gd name="connsiteY9" fmla="*/ 38100 h 250031"/>
                <a:gd name="connsiteX10" fmla="*/ 204788 w 204788"/>
                <a:gd name="connsiteY10" fmla="*/ 102394 h 250031"/>
                <a:gd name="connsiteX11" fmla="*/ 190500 w 204788"/>
                <a:gd name="connsiteY11" fmla="*/ 138112 h 250031"/>
                <a:gd name="connsiteX12" fmla="*/ 200025 w 204788"/>
                <a:gd name="connsiteY12" fmla="*/ 211931 h 250031"/>
                <a:gd name="connsiteX13" fmla="*/ 145256 w 204788"/>
                <a:gd name="connsiteY13" fmla="*/ 195262 h 250031"/>
                <a:gd name="connsiteX14" fmla="*/ 28575 w 204788"/>
                <a:gd name="connsiteY14" fmla="*/ 250031 h 250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4788" h="250031">
                  <a:moveTo>
                    <a:pt x="28575" y="250031"/>
                  </a:moveTo>
                  <a:lnTo>
                    <a:pt x="42863" y="185737"/>
                  </a:lnTo>
                  <a:lnTo>
                    <a:pt x="9525" y="159544"/>
                  </a:lnTo>
                  <a:lnTo>
                    <a:pt x="14288" y="130969"/>
                  </a:lnTo>
                  <a:lnTo>
                    <a:pt x="0" y="116681"/>
                  </a:lnTo>
                  <a:lnTo>
                    <a:pt x="28575" y="85725"/>
                  </a:lnTo>
                  <a:lnTo>
                    <a:pt x="33338" y="21431"/>
                  </a:lnTo>
                  <a:lnTo>
                    <a:pt x="78581" y="0"/>
                  </a:lnTo>
                  <a:lnTo>
                    <a:pt x="116681" y="19050"/>
                  </a:lnTo>
                  <a:lnTo>
                    <a:pt x="200025" y="38100"/>
                  </a:lnTo>
                  <a:lnTo>
                    <a:pt x="204788" y="102394"/>
                  </a:lnTo>
                  <a:lnTo>
                    <a:pt x="190500" y="138112"/>
                  </a:lnTo>
                  <a:lnTo>
                    <a:pt x="200025" y="211931"/>
                  </a:lnTo>
                  <a:lnTo>
                    <a:pt x="145256" y="195262"/>
                  </a:lnTo>
                  <a:lnTo>
                    <a:pt x="28575" y="2500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9" name="フリーフォーム 1123">
              <a:extLst>
                <a:ext uri="{FF2B5EF4-FFF2-40B4-BE49-F238E27FC236}">
                  <a16:creationId xmlns:a16="http://schemas.microsoft.com/office/drawing/2014/main" id="{DE50F8CB-A3C3-40C0-9FD7-4120C2A888BF}"/>
                </a:ext>
              </a:extLst>
            </p:cNvPr>
            <p:cNvSpPr/>
            <p:nvPr/>
          </p:nvSpPr>
          <p:spPr bwMode="auto">
            <a:xfrm>
              <a:off x="1867092" y="4330872"/>
              <a:ext cx="201321" cy="153609"/>
            </a:xfrm>
            <a:custGeom>
              <a:avLst/>
              <a:gdLst>
                <a:gd name="connsiteX0" fmla="*/ 176212 w 273844"/>
                <a:gd name="connsiteY0" fmla="*/ 0 h 209550"/>
                <a:gd name="connsiteX1" fmla="*/ 45244 w 273844"/>
                <a:gd name="connsiteY1" fmla="*/ 71437 h 209550"/>
                <a:gd name="connsiteX2" fmla="*/ 7144 w 273844"/>
                <a:gd name="connsiteY2" fmla="*/ 126206 h 209550"/>
                <a:gd name="connsiteX3" fmla="*/ 0 w 273844"/>
                <a:gd name="connsiteY3" fmla="*/ 192881 h 209550"/>
                <a:gd name="connsiteX4" fmla="*/ 76200 w 273844"/>
                <a:gd name="connsiteY4" fmla="*/ 209550 h 209550"/>
                <a:gd name="connsiteX5" fmla="*/ 88106 w 273844"/>
                <a:gd name="connsiteY5" fmla="*/ 161925 h 209550"/>
                <a:gd name="connsiteX6" fmla="*/ 204787 w 273844"/>
                <a:gd name="connsiteY6" fmla="*/ 157162 h 209550"/>
                <a:gd name="connsiteX7" fmla="*/ 273844 w 273844"/>
                <a:gd name="connsiteY7" fmla="*/ 116681 h 209550"/>
                <a:gd name="connsiteX8" fmla="*/ 197644 w 273844"/>
                <a:gd name="connsiteY8" fmla="*/ 66675 h 209550"/>
                <a:gd name="connsiteX9" fmla="*/ 176212 w 273844"/>
                <a:gd name="connsiteY9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3844" h="209550">
                  <a:moveTo>
                    <a:pt x="176212" y="0"/>
                  </a:moveTo>
                  <a:lnTo>
                    <a:pt x="45244" y="71437"/>
                  </a:lnTo>
                  <a:lnTo>
                    <a:pt x="7144" y="126206"/>
                  </a:lnTo>
                  <a:lnTo>
                    <a:pt x="0" y="192881"/>
                  </a:lnTo>
                  <a:lnTo>
                    <a:pt x="76200" y="209550"/>
                  </a:lnTo>
                  <a:lnTo>
                    <a:pt x="88106" y="161925"/>
                  </a:lnTo>
                  <a:lnTo>
                    <a:pt x="204787" y="157162"/>
                  </a:lnTo>
                  <a:lnTo>
                    <a:pt x="273844" y="116681"/>
                  </a:lnTo>
                  <a:lnTo>
                    <a:pt x="197644" y="66675"/>
                  </a:lnTo>
                  <a:lnTo>
                    <a:pt x="1762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0" name="フリーフォーム 1124">
              <a:extLst>
                <a:ext uri="{FF2B5EF4-FFF2-40B4-BE49-F238E27FC236}">
                  <a16:creationId xmlns:a16="http://schemas.microsoft.com/office/drawing/2014/main" id="{8A283CA4-4036-4AFF-88B1-4546C664F700}"/>
                </a:ext>
              </a:extLst>
            </p:cNvPr>
            <p:cNvSpPr/>
            <p:nvPr/>
          </p:nvSpPr>
          <p:spPr bwMode="auto">
            <a:xfrm>
              <a:off x="2002083" y="4099295"/>
              <a:ext cx="399151" cy="325838"/>
            </a:xfrm>
            <a:custGeom>
              <a:avLst/>
              <a:gdLst>
                <a:gd name="connsiteX0" fmla="*/ 407194 w 545306"/>
                <a:gd name="connsiteY0" fmla="*/ 0 h 445293"/>
                <a:gd name="connsiteX1" fmla="*/ 511969 w 545306"/>
                <a:gd name="connsiteY1" fmla="*/ 26193 h 445293"/>
                <a:gd name="connsiteX2" fmla="*/ 502444 w 545306"/>
                <a:gd name="connsiteY2" fmla="*/ 111918 h 445293"/>
                <a:gd name="connsiteX3" fmla="*/ 545306 w 545306"/>
                <a:gd name="connsiteY3" fmla="*/ 135731 h 445293"/>
                <a:gd name="connsiteX4" fmla="*/ 504825 w 545306"/>
                <a:gd name="connsiteY4" fmla="*/ 271462 h 445293"/>
                <a:gd name="connsiteX5" fmla="*/ 438150 w 545306"/>
                <a:gd name="connsiteY5" fmla="*/ 323850 h 445293"/>
                <a:gd name="connsiteX6" fmla="*/ 440531 w 545306"/>
                <a:gd name="connsiteY6" fmla="*/ 392906 h 445293"/>
                <a:gd name="connsiteX7" fmla="*/ 340519 w 545306"/>
                <a:gd name="connsiteY7" fmla="*/ 392906 h 445293"/>
                <a:gd name="connsiteX8" fmla="*/ 285750 w 545306"/>
                <a:gd name="connsiteY8" fmla="*/ 409575 h 445293"/>
                <a:gd name="connsiteX9" fmla="*/ 250031 w 545306"/>
                <a:gd name="connsiteY9" fmla="*/ 383381 h 445293"/>
                <a:gd name="connsiteX10" fmla="*/ 235744 w 545306"/>
                <a:gd name="connsiteY10" fmla="*/ 400050 h 445293"/>
                <a:gd name="connsiteX11" fmla="*/ 178594 w 545306"/>
                <a:gd name="connsiteY11" fmla="*/ 373856 h 445293"/>
                <a:gd name="connsiteX12" fmla="*/ 128588 w 545306"/>
                <a:gd name="connsiteY12" fmla="*/ 381000 h 445293"/>
                <a:gd name="connsiteX13" fmla="*/ 126206 w 545306"/>
                <a:gd name="connsiteY13" fmla="*/ 445293 h 445293"/>
                <a:gd name="connsiteX14" fmla="*/ 92869 w 545306"/>
                <a:gd name="connsiteY14" fmla="*/ 435768 h 445293"/>
                <a:gd name="connsiteX15" fmla="*/ 14288 w 545306"/>
                <a:gd name="connsiteY15" fmla="*/ 395287 h 445293"/>
                <a:gd name="connsiteX16" fmla="*/ 0 w 545306"/>
                <a:gd name="connsiteY16" fmla="*/ 321468 h 445293"/>
                <a:gd name="connsiteX17" fmla="*/ 119063 w 545306"/>
                <a:gd name="connsiteY17" fmla="*/ 290512 h 445293"/>
                <a:gd name="connsiteX18" fmla="*/ 130969 w 545306"/>
                <a:gd name="connsiteY18" fmla="*/ 159543 h 445293"/>
                <a:gd name="connsiteX19" fmla="*/ 309563 w 545306"/>
                <a:gd name="connsiteY19" fmla="*/ 71437 h 445293"/>
                <a:gd name="connsiteX20" fmla="*/ 407194 w 545306"/>
                <a:gd name="connsiteY20" fmla="*/ 0 h 445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45306" h="445293">
                  <a:moveTo>
                    <a:pt x="407194" y="0"/>
                  </a:moveTo>
                  <a:lnTo>
                    <a:pt x="511969" y="26193"/>
                  </a:lnTo>
                  <a:lnTo>
                    <a:pt x="502444" y="111918"/>
                  </a:lnTo>
                  <a:lnTo>
                    <a:pt x="545306" y="135731"/>
                  </a:lnTo>
                  <a:lnTo>
                    <a:pt x="504825" y="271462"/>
                  </a:lnTo>
                  <a:lnTo>
                    <a:pt x="438150" y="323850"/>
                  </a:lnTo>
                  <a:cubicBezTo>
                    <a:pt x="438944" y="346869"/>
                    <a:pt x="439737" y="369887"/>
                    <a:pt x="440531" y="392906"/>
                  </a:cubicBezTo>
                  <a:lnTo>
                    <a:pt x="340519" y="392906"/>
                  </a:lnTo>
                  <a:lnTo>
                    <a:pt x="285750" y="409575"/>
                  </a:lnTo>
                  <a:lnTo>
                    <a:pt x="250031" y="383381"/>
                  </a:lnTo>
                  <a:lnTo>
                    <a:pt x="235744" y="400050"/>
                  </a:lnTo>
                  <a:lnTo>
                    <a:pt x="178594" y="373856"/>
                  </a:lnTo>
                  <a:lnTo>
                    <a:pt x="128588" y="381000"/>
                  </a:lnTo>
                  <a:lnTo>
                    <a:pt x="126206" y="445293"/>
                  </a:lnTo>
                  <a:lnTo>
                    <a:pt x="92869" y="435768"/>
                  </a:lnTo>
                  <a:lnTo>
                    <a:pt x="14288" y="395287"/>
                  </a:lnTo>
                  <a:lnTo>
                    <a:pt x="0" y="321468"/>
                  </a:lnTo>
                  <a:lnTo>
                    <a:pt x="119063" y="290512"/>
                  </a:lnTo>
                  <a:lnTo>
                    <a:pt x="130969" y="159543"/>
                  </a:lnTo>
                  <a:lnTo>
                    <a:pt x="309563" y="71437"/>
                  </a:lnTo>
                  <a:lnTo>
                    <a:pt x="407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1" name="フリーフォーム 1125">
              <a:extLst>
                <a:ext uri="{FF2B5EF4-FFF2-40B4-BE49-F238E27FC236}">
                  <a16:creationId xmlns:a16="http://schemas.microsoft.com/office/drawing/2014/main" id="{07FFCE92-791E-468D-A0C1-09FBD13F6872}"/>
                </a:ext>
              </a:extLst>
            </p:cNvPr>
            <p:cNvSpPr/>
            <p:nvPr/>
          </p:nvSpPr>
          <p:spPr bwMode="auto">
            <a:xfrm>
              <a:off x="1915968" y="4448406"/>
              <a:ext cx="110552" cy="165246"/>
            </a:xfrm>
            <a:custGeom>
              <a:avLst/>
              <a:gdLst>
                <a:gd name="connsiteX0" fmla="*/ 19050 w 150019"/>
                <a:gd name="connsiteY0" fmla="*/ 221456 h 226218"/>
                <a:gd name="connsiteX1" fmla="*/ 0 w 150019"/>
                <a:gd name="connsiteY1" fmla="*/ 150018 h 226218"/>
                <a:gd name="connsiteX2" fmla="*/ 19050 w 150019"/>
                <a:gd name="connsiteY2" fmla="*/ 123825 h 226218"/>
                <a:gd name="connsiteX3" fmla="*/ 19050 w 150019"/>
                <a:gd name="connsiteY3" fmla="*/ 54768 h 226218"/>
                <a:gd name="connsiteX4" fmla="*/ 21431 w 150019"/>
                <a:gd name="connsiteY4" fmla="*/ 0 h 226218"/>
                <a:gd name="connsiteX5" fmla="*/ 133350 w 150019"/>
                <a:gd name="connsiteY5" fmla="*/ 7143 h 226218"/>
                <a:gd name="connsiteX6" fmla="*/ 126206 w 150019"/>
                <a:gd name="connsiteY6" fmla="*/ 116681 h 226218"/>
                <a:gd name="connsiteX7" fmla="*/ 150019 w 150019"/>
                <a:gd name="connsiteY7" fmla="*/ 183356 h 226218"/>
                <a:gd name="connsiteX8" fmla="*/ 100012 w 150019"/>
                <a:gd name="connsiteY8" fmla="*/ 226218 h 226218"/>
                <a:gd name="connsiteX9" fmla="*/ 19050 w 150019"/>
                <a:gd name="connsiteY9" fmla="*/ 221456 h 226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0019" h="226218">
                  <a:moveTo>
                    <a:pt x="19050" y="221456"/>
                  </a:moveTo>
                  <a:lnTo>
                    <a:pt x="0" y="150018"/>
                  </a:lnTo>
                  <a:lnTo>
                    <a:pt x="19050" y="123825"/>
                  </a:lnTo>
                  <a:lnTo>
                    <a:pt x="19050" y="54768"/>
                  </a:lnTo>
                  <a:lnTo>
                    <a:pt x="21431" y="0"/>
                  </a:lnTo>
                  <a:lnTo>
                    <a:pt x="133350" y="7143"/>
                  </a:lnTo>
                  <a:lnTo>
                    <a:pt x="126206" y="116681"/>
                  </a:lnTo>
                  <a:lnTo>
                    <a:pt x="150019" y="183356"/>
                  </a:lnTo>
                  <a:lnTo>
                    <a:pt x="100012" y="226218"/>
                  </a:lnTo>
                  <a:lnTo>
                    <a:pt x="19050" y="22145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2" name="フリーフォーム 1126">
              <a:extLst>
                <a:ext uri="{FF2B5EF4-FFF2-40B4-BE49-F238E27FC236}">
                  <a16:creationId xmlns:a16="http://schemas.microsoft.com/office/drawing/2014/main" id="{1B653F7B-73D8-413E-B769-97C2A368ABB4}"/>
                </a:ext>
              </a:extLst>
            </p:cNvPr>
            <p:cNvSpPr/>
            <p:nvPr/>
          </p:nvSpPr>
          <p:spPr bwMode="auto">
            <a:xfrm>
              <a:off x="2002083" y="4451897"/>
              <a:ext cx="45385" cy="136154"/>
            </a:xfrm>
            <a:custGeom>
              <a:avLst/>
              <a:gdLst>
                <a:gd name="connsiteX0" fmla="*/ 23813 w 61913"/>
                <a:gd name="connsiteY0" fmla="*/ 0 h 185738"/>
                <a:gd name="connsiteX1" fmla="*/ 57150 w 61913"/>
                <a:gd name="connsiteY1" fmla="*/ 38100 h 185738"/>
                <a:gd name="connsiteX2" fmla="*/ 61913 w 61913"/>
                <a:gd name="connsiteY2" fmla="*/ 176213 h 185738"/>
                <a:gd name="connsiteX3" fmla="*/ 40481 w 61913"/>
                <a:gd name="connsiteY3" fmla="*/ 185738 h 185738"/>
                <a:gd name="connsiteX4" fmla="*/ 0 w 61913"/>
                <a:gd name="connsiteY4" fmla="*/ 107156 h 185738"/>
                <a:gd name="connsiteX5" fmla="*/ 23813 w 61913"/>
                <a:gd name="connsiteY5" fmla="*/ 0 h 185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3" h="185738">
                  <a:moveTo>
                    <a:pt x="23813" y="0"/>
                  </a:moveTo>
                  <a:lnTo>
                    <a:pt x="57150" y="38100"/>
                  </a:lnTo>
                  <a:lnTo>
                    <a:pt x="61913" y="176213"/>
                  </a:lnTo>
                  <a:lnTo>
                    <a:pt x="40481" y="185738"/>
                  </a:lnTo>
                  <a:lnTo>
                    <a:pt x="0" y="107156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3" name="フリーフォーム 1128">
              <a:extLst>
                <a:ext uri="{FF2B5EF4-FFF2-40B4-BE49-F238E27FC236}">
                  <a16:creationId xmlns:a16="http://schemas.microsoft.com/office/drawing/2014/main" id="{8F008277-E2EF-42AA-920B-B0B85C819AA3}"/>
                </a:ext>
              </a:extLst>
            </p:cNvPr>
            <p:cNvSpPr/>
            <p:nvPr/>
          </p:nvSpPr>
          <p:spPr bwMode="auto">
            <a:xfrm>
              <a:off x="2020702" y="4421641"/>
              <a:ext cx="79132" cy="164083"/>
            </a:xfrm>
            <a:custGeom>
              <a:avLst/>
              <a:gdLst>
                <a:gd name="connsiteX0" fmla="*/ 107156 w 107156"/>
                <a:gd name="connsiteY0" fmla="*/ 9525 h 223837"/>
                <a:gd name="connsiteX1" fmla="*/ 73819 w 107156"/>
                <a:gd name="connsiteY1" fmla="*/ 97631 h 223837"/>
                <a:gd name="connsiteX2" fmla="*/ 78581 w 107156"/>
                <a:gd name="connsiteY2" fmla="*/ 216694 h 223837"/>
                <a:gd name="connsiteX3" fmla="*/ 33337 w 107156"/>
                <a:gd name="connsiteY3" fmla="*/ 223837 h 223837"/>
                <a:gd name="connsiteX4" fmla="*/ 35719 w 107156"/>
                <a:gd name="connsiteY4" fmla="*/ 80962 h 223837"/>
                <a:gd name="connsiteX5" fmla="*/ 0 w 107156"/>
                <a:gd name="connsiteY5" fmla="*/ 35719 h 223837"/>
                <a:gd name="connsiteX6" fmla="*/ 40481 w 107156"/>
                <a:gd name="connsiteY6" fmla="*/ 0 h 223837"/>
                <a:gd name="connsiteX7" fmla="*/ 107156 w 107156"/>
                <a:gd name="connsiteY7" fmla="*/ 9525 h 223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156" h="223837">
                  <a:moveTo>
                    <a:pt x="107156" y="9525"/>
                  </a:moveTo>
                  <a:lnTo>
                    <a:pt x="73819" y="97631"/>
                  </a:lnTo>
                  <a:lnTo>
                    <a:pt x="78581" y="216694"/>
                  </a:lnTo>
                  <a:lnTo>
                    <a:pt x="33337" y="223837"/>
                  </a:lnTo>
                  <a:lnTo>
                    <a:pt x="35719" y="80962"/>
                  </a:lnTo>
                  <a:lnTo>
                    <a:pt x="0" y="35719"/>
                  </a:lnTo>
                  <a:lnTo>
                    <a:pt x="40481" y="0"/>
                  </a:lnTo>
                  <a:lnTo>
                    <a:pt x="107156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4" name="フリーフォーム 1129">
              <a:extLst>
                <a:ext uri="{FF2B5EF4-FFF2-40B4-BE49-F238E27FC236}">
                  <a16:creationId xmlns:a16="http://schemas.microsoft.com/office/drawing/2014/main" id="{AA4AA8B9-11F7-4F37-9CDB-E587D42AB349}"/>
                </a:ext>
              </a:extLst>
            </p:cNvPr>
            <p:cNvSpPr/>
            <p:nvPr/>
          </p:nvSpPr>
          <p:spPr bwMode="auto">
            <a:xfrm>
              <a:off x="2073068" y="4364620"/>
              <a:ext cx="292090" cy="261833"/>
            </a:xfrm>
            <a:custGeom>
              <a:avLst/>
              <a:gdLst>
                <a:gd name="connsiteX0" fmla="*/ 340519 w 397669"/>
                <a:gd name="connsiteY0" fmla="*/ 28575 h 357187"/>
                <a:gd name="connsiteX1" fmla="*/ 397669 w 397669"/>
                <a:gd name="connsiteY1" fmla="*/ 90487 h 357187"/>
                <a:gd name="connsiteX2" fmla="*/ 316707 w 397669"/>
                <a:gd name="connsiteY2" fmla="*/ 171450 h 357187"/>
                <a:gd name="connsiteX3" fmla="*/ 295275 w 397669"/>
                <a:gd name="connsiteY3" fmla="*/ 285750 h 357187"/>
                <a:gd name="connsiteX4" fmla="*/ 238125 w 397669"/>
                <a:gd name="connsiteY4" fmla="*/ 264318 h 357187"/>
                <a:gd name="connsiteX5" fmla="*/ 200025 w 397669"/>
                <a:gd name="connsiteY5" fmla="*/ 307181 h 357187"/>
                <a:gd name="connsiteX6" fmla="*/ 202407 w 397669"/>
                <a:gd name="connsiteY6" fmla="*/ 357187 h 357187"/>
                <a:gd name="connsiteX7" fmla="*/ 78582 w 397669"/>
                <a:gd name="connsiteY7" fmla="*/ 354806 h 357187"/>
                <a:gd name="connsiteX8" fmla="*/ 57150 w 397669"/>
                <a:gd name="connsiteY8" fmla="*/ 295275 h 357187"/>
                <a:gd name="connsiteX9" fmla="*/ 9525 w 397669"/>
                <a:gd name="connsiteY9" fmla="*/ 295275 h 357187"/>
                <a:gd name="connsiteX10" fmla="*/ 0 w 397669"/>
                <a:gd name="connsiteY10" fmla="*/ 173831 h 357187"/>
                <a:gd name="connsiteX11" fmla="*/ 38100 w 397669"/>
                <a:gd name="connsiteY11" fmla="*/ 80962 h 357187"/>
                <a:gd name="connsiteX12" fmla="*/ 33338 w 397669"/>
                <a:gd name="connsiteY12" fmla="*/ 23812 h 357187"/>
                <a:gd name="connsiteX13" fmla="*/ 83344 w 397669"/>
                <a:gd name="connsiteY13" fmla="*/ 0 h 357187"/>
                <a:gd name="connsiteX14" fmla="*/ 138113 w 397669"/>
                <a:gd name="connsiteY14" fmla="*/ 33337 h 357187"/>
                <a:gd name="connsiteX15" fmla="*/ 150019 w 397669"/>
                <a:gd name="connsiteY15" fmla="*/ 19050 h 357187"/>
                <a:gd name="connsiteX16" fmla="*/ 204788 w 397669"/>
                <a:gd name="connsiteY16" fmla="*/ 59531 h 357187"/>
                <a:gd name="connsiteX17" fmla="*/ 235744 w 397669"/>
                <a:gd name="connsiteY17" fmla="*/ 30956 h 357187"/>
                <a:gd name="connsiteX18" fmla="*/ 340519 w 397669"/>
                <a:gd name="connsiteY18" fmla="*/ 28575 h 357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97669" h="357187">
                  <a:moveTo>
                    <a:pt x="340519" y="28575"/>
                  </a:moveTo>
                  <a:lnTo>
                    <a:pt x="397669" y="90487"/>
                  </a:lnTo>
                  <a:lnTo>
                    <a:pt x="316707" y="171450"/>
                  </a:lnTo>
                  <a:lnTo>
                    <a:pt x="295275" y="285750"/>
                  </a:lnTo>
                  <a:lnTo>
                    <a:pt x="238125" y="264318"/>
                  </a:lnTo>
                  <a:lnTo>
                    <a:pt x="200025" y="307181"/>
                  </a:lnTo>
                  <a:lnTo>
                    <a:pt x="202407" y="357187"/>
                  </a:lnTo>
                  <a:lnTo>
                    <a:pt x="78582" y="354806"/>
                  </a:lnTo>
                  <a:lnTo>
                    <a:pt x="57150" y="295275"/>
                  </a:lnTo>
                  <a:lnTo>
                    <a:pt x="9525" y="295275"/>
                  </a:lnTo>
                  <a:lnTo>
                    <a:pt x="0" y="173831"/>
                  </a:lnTo>
                  <a:lnTo>
                    <a:pt x="38100" y="80962"/>
                  </a:lnTo>
                  <a:lnTo>
                    <a:pt x="33338" y="23812"/>
                  </a:lnTo>
                  <a:lnTo>
                    <a:pt x="83344" y="0"/>
                  </a:lnTo>
                  <a:lnTo>
                    <a:pt x="138113" y="33337"/>
                  </a:lnTo>
                  <a:lnTo>
                    <a:pt x="150019" y="19050"/>
                  </a:lnTo>
                  <a:lnTo>
                    <a:pt x="204788" y="59531"/>
                  </a:lnTo>
                  <a:lnTo>
                    <a:pt x="235744" y="30956"/>
                  </a:lnTo>
                  <a:lnTo>
                    <a:pt x="340519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5" name="フリーフォーム 1130">
              <a:extLst>
                <a:ext uri="{FF2B5EF4-FFF2-40B4-BE49-F238E27FC236}">
                  <a16:creationId xmlns:a16="http://schemas.microsoft.com/office/drawing/2014/main" id="{660E0F74-F8DC-4865-AAB5-ADEB780D93BB}"/>
                </a:ext>
              </a:extLst>
            </p:cNvPr>
            <p:cNvSpPr/>
            <p:nvPr/>
          </p:nvSpPr>
          <p:spPr bwMode="auto">
            <a:xfrm>
              <a:off x="2324429" y="4100458"/>
              <a:ext cx="267653" cy="439881"/>
            </a:xfrm>
            <a:custGeom>
              <a:avLst/>
              <a:gdLst>
                <a:gd name="connsiteX0" fmla="*/ 347663 w 364332"/>
                <a:gd name="connsiteY0" fmla="*/ 154781 h 600075"/>
                <a:gd name="connsiteX1" fmla="*/ 111919 w 364332"/>
                <a:gd name="connsiteY1" fmla="*/ 0 h 600075"/>
                <a:gd name="connsiteX2" fmla="*/ 64294 w 364332"/>
                <a:gd name="connsiteY2" fmla="*/ 16669 h 600075"/>
                <a:gd name="connsiteX3" fmla="*/ 64294 w 364332"/>
                <a:gd name="connsiteY3" fmla="*/ 116681 h 600075"/>
                <a:gd name="connsiteX4" fmla="*/ 102394 w 364332"/>
                <a:gd name="connsiteY4" fmla="*/ 140494 h 600075"/>
                <a:gd name="connsiteX5" fmla="*/ 61913 w 364332"/>
                <a:gd name="connsiteY5" fmla="*/ 273844 h 600075"/>
                <a:gd name="connsiteX6" fmla="*/ 0 w 364332"/>
                <a:gd name="connsiteY6" fmla="*/ 328612 h 600075"/>
                <a:gd name="connsiteX7" fmla="*/ 0 w 364332"/>
                <a:gd name="connsiteY7" fmla="*/ 397669 h 600075"/>
                <a:gd name="connsiteX8" fmla="*/ 61913 w 364332"/>
                <a:gd name="connsiteY8" fmla="*/ 452437 h 600075"/>
                <a:gd name="connsiteX9" fmla="*/ 54769 w 364332"/>
                <a:gd name="connsiteY9" fmla="*/ 552450 h 600075"/>
                <a:gd name="connsiteX10" fmla="*/ 69057 w 364332"/>
                <a:gd name="connsiteY10" fmla="*/ 600075 h 600075"/>
                <a:gd name="connsiteX11" fmla="*/ 180975 w 364332"/>
                <a:gd name="connsiteY11" fmla="*/ 578644 h 600075"/>
                <a:gd name="connsiteX12" fmla="*/ 226219 w 364332"/>
                <a:gd name="connsiteY12" fmla="*/ 538162 h 600075"/>
                <a:gd name="connsiteX13" fmla="*/ 300038 w 364332"/>
                <a:gd name="connsiteY13" fmla="*/ 464344 h 600075"/>
                <a:gd name="connsiteX14" fmla="*/ 288132 w 364332"/>
                <a:gd name="connsiteY14" fmla="*/ 392906 h 600075"/>
                <a:gd name="connsiteX15" fmla="*/ 364332 w 364332"/>
                <a:gd name="connsiteY15" fmla="*/ 269081 h 600075"/>
                <a:gd name="connsiteX16" fmla="*/ 347663 w 364332"/>
                <a:gd name="connsiteY16" fmla="*/ 15478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4332" h="600075">
                  <a:moveTo>
                    <a:pt x="347663" y="154781"/>
                  </a:moveTo>
                  <a:lnTo>
                    <a:pt x="111919" y="0"/>
                  </a:lnTo>
                  <a:lnTo>
                    <a:pt x="64294" y="16669"/>
                  </a:lnTo>
                  <a:lnTo>
                    <a:pt x="64294" y="116681"/>
                  </a:lnTo>
                  <a:lnTo>
                    <a:pt x="102394" y="140494"/>
                  </a:lnTo>
                  <a:lnTo>
                    <a:pt x="61913" y="273844"/>
                  </a:lnTo>
                  <a:lnTo>
                    <a:pt x="0" y="328612"/>
                  </a:lnTo>
                  <a:lnTo>
                    <a:pt x="0" y="397669"/>
                  </a:lnTo>
                  <a:lnTo>
                    <a:pt x="61913" y="452437"/>
                  </a:lnTo>
                  <a:lnTo>
                    <a:pt x="54769" y="552450"/>
                  </a:lnTo>
                  <a:lnTo>
                    <a:pt x="69057" y="600075"/>
                  </a:lnTo>
                  <a:lnTo>
                    <a:pt x="180975" y="578644"/>
                  </a:lnTo>
                  <a:lnTo>
                    <a:pt x="226219" y="538162"/>
                  </a:lnTo>
                  <a:lnTo>
                    <a:pt x="300038" y="464344"/>
                  </a:lnTo>
                  <a:lnTo>
                    <a:pt x="288132" y="392906"/>
                  </a:lnTo>
                  <a:lnTo>
                    <a:pt x="364332" y="269081"/>
                  </a:lnTo>
                  <a:lnTo>
                    <a:pt x="347663" y="1547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6" name="フリーフォーム 1131">
              <a:extLst>
                <a:ext uri="{FF2B5EF4-FFF2-40B4-BE49-F238E27FC236}">
                  <a16:creationId xmlns:a16="http://schemas.microsoft.com/office/drawing/2014/main" id="{23BBA4B3-CCE3-4D6A-8791-CEFAC697EEAD}"/>
                </a:ext>
              </a:extLst>
            </p:cNvPr>
            <p:cNvSpPr/>
            <p:nvPr/>
          </p:nvSpPr>
          <p:spPr bwMode="auto">
            <a:xfrm>
              <a:off x="2539715" y="4128387"/>
              <a:ext cx="413116" cy="515522"/>
            </a:xfrm>
            <a:custGeom>
              <a:avLst/>
              <a:gdLst>
                <a:gd name="connsiteX0" fmla="*/ 111919 w 564356"/>
                <a:gd name="connsiteY0" fmla="*/ 0 h 702469"/>
                <a:gd name="connsiteX1" fmla="*/ 504825 w 564356"/>
                <a:gd name="connsiteY1" fmla="*/ 7144 h 702469"/>
                <a:gd name="connsiteX2" fmla="*/ 516731 w 564356"/>
                <a:gd name="connsiteY2" fmla="*/ 128587 h 702469"/>
                <a:gd name="connsiteX3" fmla="*/ 564356 w 564356"/>
                <a:gd name="connsiteY3" fmla="*/ 173831 h 702469"/>
                <a:gd name="connsiteX4" fmla="*/ 509588 w 564356"/>
                <a:gd name="connsiteY4" fmla="*/ 226219 h 702469"/>
                <a:gd name="connsiteX5" fmla="*/ 452438 w 564356"/>
                <a:gd name="connsiteY5" fmla="*/ 359569 h 702469"/>
                <a:gd name="connsiteX6" fmla="*/ 402431 w 564356"/>
                <a:gd name="connsiteY6" fmla="*/ 476250 h 702469"/>
                <a:gd name="connsiteX7" fmla="*/ 397669 w 564356"/>
                <a:gd name="connsiteY7" fmla="*/ 533400 h 702469"/>
                <a:gd name="connsiteX8" fmla="*/ 464344 w 564356"/>
                <a:gd name="connsiteY8" fmla="*/ 666750 h 702469"/>
                <a:gd name="connsiteX9" fmla="*/ 297656 w 564356"/>
                <a:gd name="connsiteY9" fmla="*/ 702469 h 702469"/>
                <a:gd name="connsiteX10" fmla="*/ 259556 w 564356"/>
                <a:gd name="connsiteY10" fmla="*/ 688181 h 702469"/>
                <a:gd name="connsiteX11" fmla="*/ 188119 w 564356"/>
                <a:gd name="connsiteY11" fmla="*/ 688181 h 702469"/>
                <a:gd name="connsiteX12" fmla="*/ 128588 w 564356"/>
                <a:gd name="connsiteY12" fmla="*/ 559594 h 702469"/>
                <a:gd name="connsiteX13" fmla="*/ 69056 w 564356"/>
                <a:gd name="connsiteY13" fmla="*/ 526256 h 702469"/>
                <a:gd name="connsiteX14" fmla="*/ 52388 w 564356"/>
                <a:gd name="connsiteY14" fmla="*/ 492919 h 702469"/>
                <a:gd name="connsiteX15" fmla="*/ 9525 w 564356"/>
                <a:gd name="connsiteY15" fmla="*/ 421481 h 702469"/>
                <a:gd name="connsiteX16" fmla="*/ 0 w 564356"/>
                <a:gd name="connsiteY16" fmla="*/ 338137 h 702469"/>
                <a:gd name="connsiteX17" fmla="*/ 69056 w 564356"/>
                <a:gd name="connsiteY17" fmla="*/ 233362 h 702469"/>
                <a:gd name="connsiteX18" fmla="*/ 61913 w 564356"/>
                <a:gd name="connsiteY18" fmla="*/ 109537 h 702469"/>
                <a:gd name="connsiteX19" fmla="*/ 97631 w 564356"/>
                <a:gd name="connsiteY19" fmla="*/ 78581 h 702469"/>
                <a:gd name="connsiteX20" fmla="*/ 111919 w 564356"/>
                <a:gd name="connsiteY20" fmla="*/ 0 h 702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64356" h="702469">
                  <a:moveTo>
                    <a:pt x="111919" y="0"/>
                  </a:moveTo>
                  <a:lnTo>
                    <a:pt x="504825" y="7144"/>
                  </a:lnTo>
                  <a:lnTo>
                    <a:pt x="516731" y="128587"/>
                  </a:lnTo>
                  <a:lnTo>
                    <a:pt x="564356" y="173831"/>
                  </a:lnTo>
                  <a:lnTo>
                    <a:pt x="509588" y="226219"/>
                  </a:lnTo>
                  <a:lnTo>
                    <a:pt x="452438" y="359569"/>
                  </a:lnTo>
                  <a:lnTo>
                    <a:pt x="402431" y="476250"/>
                  </a:lnTo>
                  <a:lnTo>
                    <a:pt x="397669" y="533400"/>
                  </a:lnTo>
                  <a:lnTo>
                    <a:pt x="464344" y="666750"/>
                  </a:lnTo>
                  <a:lnTo>
                    <a:pt x="297656" y="702469"/>
                  </a:lnTo>
                  <a:lnTo>
                    <a:pt x="259556" y="688181"/>
                  </a:lnTo>
                  <a:lnTo>
                    <a:pt x="188119" y="688181"/>
                  </a:lnTo>
                  <a:lnTo>
                    <a:pt x="128588" y="559594"/>
                  </a:lnTo>
                  <a:lnTo>
                    <a:pt x="69056" y="526256"/>
                  </a:lnTo>
                  <a:lnTo>
                    <a:pt x="52388" y="492919"/>
                  </a:lnTo>
                  <a:lnTo>
                    <a:pt x="9525" y="421481"/>
                  </a:lnTo>
                  <a:lnTo>
                    <a:pt x="0" y="338137"/>
                  </a:lnTo>
                  <a:lnTo>
                    <a:pt x="69056" y="233362"/>
                  </a:lnTo>
                  <a:lnTo>
                    <a:pt x="61913" y="109537"/>
                  </a:lnTo>
                  <a:lnTo>
                    <a:pt x="97631" y="78581"/>
                  </a:lnTo>
                  <a:lnTo>
                    <a:pt x="1119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7" name="フリーフォーム 1132">
              <a:extLst>
                <a:ext uri="{FF2B5EF4-FFF2-40B4-BE49-F238E27FC236}">
                  <a16:creationId xmlns:a16="http://schemas.microsoft.com/office/drawing/2014/main" id="{565C4409-EE13-4AE0-9753-CA24AC959854}"/>
                </a:ext>
              </a:extLst>
            </p:cNvPr>
            <p:cNvSpPr/>
            <p:nvPr/>
          </p:nvSpPr>
          <p:spPr bwMode="auto">
            <a:xfrm>
              <a:off x="2222023" y="4421641"/>
              <a:ext cx="164082" cy="272307"/>
            </a:xfrm>
            <a:custGeom>
              <a:avLst/>
              <a:gdLst>
                <a:gd name="connsiteX0" fmla="*/ 200025 w 223837"/>
                <a:gd name="connsiteY0" fmla="*/ 0 h 371475"/>
                <a:gd name="connsiteX1" fmla="*/ 111918 w 223837"/>
                <a:gd name="connsiteY1" fmla="*/ 111919 h 371475"/>
                <a:gd name="connsiteX2" fmla="*/ 97631 w 223837"/>
                <a:gd name="connsiteY2" fmla="*/ 197644 h 371475"/>
                <a:gd name="connsiteX3" fmla="*/ 42862 w 223837"/>
                <a:gd name="connsiteY3" fmla="*/ 180975 h 371475"/>
                <a:gd name="connsiteX4" fmla="*/ 7143 w 223837"/>
                <a:gd name="connsiteY4" fmla="*/ 228600 h 371475"/>
                <a:gd name="connsiteX5" fmla="*/ 0 w 223837"/>
                <a:gd name="connsiteY5" fmla="*/ 276225 h 371475"/>
                <a:gd name="connsiteX6" fmla="*/ 28575 w 223837"/>
                <a:gd name="connsiteY6" fmla="*/ 350044 h 371475"/>
                <a:gd name="connsiteX7" fmla="*/ 223837 w 223837"/>
                <a:gd name="connsiteY7" fmla="*/ 371475 h 371475"/>
                <a:gd name="connsiteX8" fmla="*/ 183356 w 223837"/>
                <a:gd name="connsiteY8" fmla="*/ 226219 h 371475"/>
                <a:gd name="connsiteX9" fmla="*/ 211931 w 223837"/>
                <a:gd name="connsiteY9" fmla="*/ 164306 h 371475"/>
                <a:gd name="connsiteX10" fmla="*/ 192881 w 223837"/>
                <a:gd name="connsiteY10" fmla="*/ 100012 h 371475"/>
                <a:gd name="connsiteX11" fmla="*/ 200025 w 223837"/>
                <a:gd name="connsiteY11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3837" h="371475">
                  <a:moveTo>
                    <a:pt x="200025" y="0"/>
                  </a:moveTo>
                  <a:lnTo>
                    <a:pt x="111918" y="111919"/>
                  </a:lnTo>
                  <a:lnTo>
                    <a:pt x="97631" y="197644"/>
                  </a:lnTo>
                  <a:lnTo>
                    <a:pt x="42862" y="180975"/>
                  </a:lnTo>
                  <a:lnTo>
                    <a:pt x="7143" y="228600"/>
                  </a:lnTo>
                  <a:lnTo>
                    <a:pt x="0" y="276225"/>
                  </a:lnTo>
                  <a:lnTo>
                    <a:pt x="28575" y="350044"/>
                  </a:lnTo>
                  <a:lnTo>
                    <a:pt x="223837" y="371475"/>
                  </a:lnTo>
                  <a:lnTo>
                    <a:pt x="183356" y="226219"/>
                  </a:lnTo>
                  <a:lnTo>
                    <a:pt x="211931" y="164306"/>
                  </a:lnTo>
                  <a:lnTo>
                    <a:pt x="192881" y="100012"/>
                  </a:lnTo>
                  <a:lnTo>
                    <a:pt x="200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8" name="フリーフォーム 1133">
              <a:extLst>
                <a:ext uri="{FF2B5EF4-FFF2-40B4-BE49-F238E27FC236}">
                  <a16:creationId xmlns:a16="http://schemas.microsoft.com/office/drawing/2014/main" id="{7DB70F13-8ACA-48A2-9BFB-6D71246BEDA3}"/>
                </a:ext>
              </a:extLst>
            </p:cNvPr>
            <p:cNvSpPr/>
            <p:nvPr/>
          </p:nvSpPr>
          <p:spPr bwMode="auto">
            <a:xfrm>
              <a:off x="2895809" y="4254067"/>
              <a:ext cx="153609" cy="159428"/>
            </a:xfrm>
            <a:custGeom>
              <a:avLst/>
              <a:gdLst>
                <a:gd name="connsiteX0" fmla="*/ 76200 w 209550"/>
                <a:gd name="connsiteY0" fmla="*/ 0 h 216694"/>
                <a:gd name="connsiteX1" fmla="*/ 28575 w 209550"/>
                <a:gd name="connsiteY1" fmla="*/ 57150 h 216694"/>
                <a:gd name="connsiteX2" fmla="*/ 0 w 209550"/>
                <a:gd name="connsiteY2" fmla="*/ 145256 h 216694"/>
                <a:gd name="connsiteX3" fmla="*/ 116681 w 209550"/>
                <a:gd name="connsiteY3" fmla="*/ 130969 h 216694"/>
                <a:gd name="connsiteX4" fmla="*/ 190500 w 209550"/>
                <a:gd name="connsiteY4" fmla="*/ 216694 h 216694"/>
                <a:gd name="connsiteX5" fmla="*/ 209550 w 209550"/>
                <a:gd name="connsiteY5" fmla="*/ 185737 h 216694"/>
                <a:gd name="connsiteX6" fmla="*/ 133350 w 209550"/>
                <a:gd name="connsiteY6" fmla="*/ 92869 h 216694"/>
                <a:gd name="connsiteX7" fmla="*/ 97631 w 209550"/>
                <a:gd name="connsiteY7" fmla="*/ 85725 h 216694"/>
                <a:gd name="connsiteX8" fmla="*/ 76200 w 209550"/>
                <a:gd name="connsiteY8" fmla="*/ 0 h 21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9550" h="216694">
                  <a:moveTo>
                    <a:pt x="76200" y="0"/>
                  </a:moveTo>
                  <a:lnTo>
                    <a:pt x="28575" y="57150"/>
                  </a:lnTo>
                  <a:lnTo>
                    <a:pt x="0" y="145256"/>
                  </a:lnTo>
                  <a:lnTo>
                    <a:pt x="116681" y="130969"/>
                  </a:lnTo>
                  <a:lnTo>
                    <a:pt x="190500" y="216694"/>
                  </a:lnTo>
                  <a:lnTo>
                    <a:pt x="209550" y="185737"/>
                  </a:lnTo>
                  <a:lnTo>
                    <a:pt x="133350" y="92869"/>
                  </a:lnTo>
                  <a:lnTo>
                    <a:pt x="97631" y="85725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9" name="フリーフォーム 1134">
              <a:extLst>
                <a:ext uri="{FF2B5EF4-FFF2-40B4-BE49-F238E27FC236}">
                  <a16:creationId xmlns:a16="http://schemas.microsoft.com/office/drawing/2014/main" id="{DF0D5C24-0889-4461-914B-D7BF117C36FF}"/>
                </a:ext>
              </a:extLst>
            </p:cNvPr>
            <p:cNvSpPr/>
            <p:nvPr/>
          </p:nvSpPr>
          <p:spPr bwMode="auto">
            <a:xfrm>
              <a:off x="2830641" y="4355310"/>
              <a:ext cx="345621" cy="302564"/>
            </a:xfrm>
            <a:custGeom>
              <a:avLst/>
              <a:gdLst>
                <a:gd name="connsiteX0" fmla="*/ 266700 w 471487"/>
                <a:gd name="connsiteY0" fmla="*/ 78582 h 411957"/>
                <a:gd name="connsiteX1" fmla="*/ 290512 w 471487"/>
                <a:gd name="connsiteY1" fmla="*/ 145257 h 411957"/>
                <a:gd name="connsiteX2" fmla="*/ 471487 w 471487"/>
                <a:gd name="connsiteY2" fmla="*/ 250032 h 411957"/>
                <a:gd name="connsiteX3" fmla="*/ 266700 w 471487"/>
                <a:gd name="connsiteY3" fmla="*/ 378619 h 411957"/>
                <a:gd name="connsiteX4" fmla="*/ 230981 w 471487"/>
                <a:gd name="connsiteY4" fmla="*/ 369094 h 411957"/>
                <a:gd name="connsiteX5" fmla="*/ 192881 w 471487"/>
                <a:gd name="connsiteY5" fmla="*/ 411957 h 411957"/>
                <a:gd name="connsiteX6" fmla="*/ 71437 w 471487"/>
                <a:gd name="connsiteY6" fmla="*/ 357188 h 411957"/>
                <a:gd name="connsiteX7" fmla="*/ 0 w 471487"/>
                <a:gd name="connsiteY7" fmla="*/ 228600 h 411957"/>
                <a:gd name="connsiteX8" fmla="*/ 7144 w 471487"/>
                <a:gd name="connsiteY8" fmla="*/ 154782 h 411957"/>
                <a:gd name="connsiteX9" fmla="*/ 73819 w 471487"/>
                <a:gd name="connsiteY9" fmla="*/ 2382 h 411957"/>
                <a:gd name="connsiteX10" fmla="*/ 207169 w 471487"/>
                <a:gd name="connsiteY10" fmla="*/ 0 h 411957"/>
                <a:gd name="connsiteX11" fmla="*/ 266700 w 471487"/>
                <a:gd name="connsiteY11" fmla="*/ 78582 h 411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1487" h="411957">
                  <a:moveTo>
                    <a:pt x="266700" y="78582"/>
                  </a:moveTo>
                  <a:lnTo>
                    <a:pt x="290512" y="145257"/>
                  </a:lnTo>
                  <a:lnTo>
                    <a:pt x="471487" y="250032"/>
                  </a:lnTo>
                  <a:lnTo>
                    <a:pt x="266700" y="378619"/>
                  </a:lnTo>
                  <a:lnTo>
                    <a:pt x="230981" y="369094"/>
                  </a:lnTo>
                  <a:lnTo>
                    <a:pt x="192881" y="411957"/>
                  </a:lnTo>
                  <a:lnTo>
                    <a:pt x="71437" y="357188"/>
                  </a:lnTo>
                  <a:lnTo>
                    <a:pt x="0" y="228600"/>
                  </a:lnTo>
                  <a:lnTo>
                    <a:pt x="7144" y="154782"/>
                  </a:lnTo>
                  <a:lnTo>
                    <a:pt x="73819" y="2382"/>
                  </a:lnTo>
                  <a:lnTo>
                    <a:pt x="207169" y="0"/>
                  </a:lnTo>
                  <a:lnTo>
                    <a:pt x="266700" y="785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0" name="フリーフォーム 1136">
              <a:extLst>
                <a:ext uri="{FF2B5EF4-FFF2-40B4-BE49-F238E27FC236}">
                  <a16:creationId xmlns:a16="http://schemas.microsoft.com/office/drawing/2014/main" id="{27476B68-706F-43FA-9000-3BDBB3AD0F0C}"/>
                </a:ext>
              </a:extLst>
            </p:cNvPr>
            <p:cNvSpPr/>
            <p:nvPr/>
          </p:nvSpPr>
          <p:spPr bwMode="auto">
            <a:xfrm>
              <a:off x="3000542" y="4389057"/>
              <a:ext cx="259507" cy="385187"/>
            </a:xfrm>
            <a:custGeom>
              <a:avLst/>
              <a:gdLst>
                <a:gd name="connsiteX0" fmla="*/ 66675 w 354806"/>
                <a:gd name="connsiteY0" fmla="*/ 0 h 526256"/>
                <a:gd name="connsiteX1" fmla="*/ 28575 w 354806"/>
                <a:gd name="connsiteY1" fmla="*/ 54769 h 526256"/>
                <a:gd name="connsiteX2" fmla="*/ 64294 w 354806"/>
                <a:gd name="connsiteY2" fmla="*/ 107156 h 526256"/>
                <a:gd name="connsiteX3" fmla="*/ 247650 w 354806"/>
                <a:gd name="connsiteY3" fmla="*/ 209550 h 526256"/>
                <a:gd name="connsiteX4" fmla="*/ 45244 w 354806"/>
                <a:gd name="connsiteY4" fmla="*/ 333375 h 526256"/>
                <a:gd name="connsiteX5" fmla="*/ 0 w 354806"/>
                <a:gd name="connsiteY5" fmla="*/ 404813 h 526256"/>
                <a:gd name="connsiteX6" fmla="*/ 57150 w 354806"/>
                <a:gd name="connsiteY6" fmla="*/ 526256 h 526256"/>
                <a:gd name="connsiteX7" fmla="*/ 133350 w 354806"/>
                <a:gd name="connsiteY7" fmla="*/ 433388 h 526256"/>
                <a:gd name="connsiteX8" fmla="*/ 247650 w 354806"/>
                <a:gd name="connsiteY8" fmla="*/ 321469 h 526256"/>
                <a:gd name="connsiteX9" fmla="*/ 338138 w 354806"/>
                <a:gd name="connsiteY9" fmla="*/ 145256 h 526256"/>
                <a:gd name="connsiteX10" fmla="*/ 354806 w 354806"/>
                <a:gd name="connsiteY10" fmla="*/ 50006 h 526256"/>
                <a:gd name="connsiteX11" fmla="*/ 230981 w 354806"/>
                <a:gd name="connsiteY11" fmla="*/ 73819 h 526256"/>
                <a:gd name="connsiteX12" fmla="*/ 152400 w 354806"/>
                <a:gd name="connsiteY12" fmla="*/ 85725 h 526256"/>
                <a:gd name="connsiteX13" fmla="*/ 88106 w 354806"/>
                <a:gd name="connsiteY13" fmla="*/ 52388 h 526256"/>
                <a:gd name="connsiteX14" fmla="*/ 66675 w 354806"/>
                <a:gd name="connsiteY14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4806" h="526256">
                  <a:moveTo>
                    <a:pt x="66675" y="0"/>
                  </a:moveTo>
                  <a:lnTo>
                    <a:pt x="28575" y="54769"/>
                  </a:lnTo>
                  <a:lnTo>
                    <a:pt x="64294" y="107156"/>
                  </a:lnTo>
                  <a:lnTo>
                    <a:pt x="247650" y="209550"/>
                  </a:lnTo>
                  <a:lnTo>
                    <a:pt x="45244" y="333375"/>
                  </a:lnTo>
                  <a:lnTo>
                    <a:pt x="0" y="404813"/>
                  </a:lnTo>
                  <a:lnTo>
                    <a:pt x="57150" y="526256"/>
                  </a:lnTo>
                  <a:lnTo>
                    <a:pt x="133350" y="433388"/>
                  </a:lnTo>
                  <a:lnTo>
                    <a:pt x="247650" y="321469"/>
                  </a:lnTo>
                  <a:lnTo>
                    <a:pt x="338138" y="145256"/>
                  </a:lnTo>
                  <a:lnTo>
                    <a:pt x="354806" y="50006"/>
                  </a:lnTo>
                  <a:lnTo>
                    <a:pt x="230981" y="73819"/>
                  </a:lnTo>
                  <a:lnTo>
                    <a:pt x="152400" y="85725"/>
                  </a:lnTo>
                  <a:lnTo>
                    <a:pt x="88106" y="52388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1" name="フリーフォーム 1137">
              <a:extLst>
                <a:ext uri="{FF2B5EF4-FFF2-40B4-BE49-F238E27FC236}">
                  <a16:creationId xmlns:a16="http://schemas.microsoft.com/office/drawing/2014/main" id="{4D91F9E3-8805-4122-9A25-B8894DFC3027}"/>
                </a:ext>
              </a:extLst>
            </p:cNvPr>
            <p:cNvSpPr/>
            <p:nvPr/>
          </p:nvSpPr>
          <p:spPr bwMode="auto">
            <a:xfrm>
              <a:off x="2837623" y="4612489"/>
              <a:ext cx="209467" cy="256015"/>
            </a:xfrm>
            <a:custGeom>
              <a:avLst/>
              <a:gdLst>
                <a:gd name="connsiteX0" fmla="*/ 54769 w 285750"/>
                <a:gd name="connsiteY0" fmla="*/ 0 h 350044"/>
                <a:gd name="connsiteX1" fmla="*/ 0 w 285750"/>
                <a:gd name="connsiteY1" fmla="*/ 23813 h 350044"/>
                <a:gd name="connsiteX2" fmla="*/ 33337 w 285750"/>
                <a:gd name="connsiteY2" fmla="*/ 142875 h 350044"/>
                <a:gd name="connsiteX3" fmla="*/ 16669 w 285750"/>
                <a:gd name="connsiteY3" fmla="*/ 216694 h 350044"/>
                <a:gd name="connsiteX4" fmla="*/ 176212 w 285750"/>
                <a:gd name="connsiteY4" fmla="*/ 350044 h 350044"/>
                <a:gd name="connsiteX5" fmla="*/ 214312 w 285750"/>
                <a:gd name="connsiteY5" fmla="*/ 276225 h 350044"/>
                <a:gd name="connsiteX6" fmla="*/ 285750 w 285750"/>
                <a:gd name="connsiteY6" fmla="*/ 223838 h 350044"/>
                <a:gd name="connsiteX7" fmla="*/ 226219 w 285750"/>
                <a:gd name="connsiteY7" fmla="*/ 97631 h 350044"/>
                <a:gd name="connsiteX8" fmla="*/ 266700 w 285750"/>
                <a:gd name="connsiteY8" fmla="*/ 26194 h 350044"/>
                <a:gd name="connsiteX9" fmla="*/ 228600 w 285750"/>
                <a:gd name="connsiteY9" fmla="*/ 21431 h 350044"/>
                <a:gd name="connsiteX10" fmla="*/ 185737 w 285750"/>
                <a:gd name="connsiteY10" fmla="*/ 64294 h 350044"/>
                <a:gd name="connsiteX11" fmla="*/ 54769 w 285750"/>
                <a:gd name="connsiteY11" fmla="*/ 0 h 350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750" h="350044">
                  <a:moveTo>
                    <a:pt x="54769" y="0"/>
                  </a:moveTo>
                  <a:lnTo>
                    <a:pt x="0" y="23813"/>
                  </a:lnTo>
                  <a:lnTo>
                    <a:pt x="33337" y="142875"/>
                  </a:lnTo>
                  <a:lnTo>
                    <a:pt x="16669" y="216694"/>
                  </a:lnTo>
                  <a:lnTo>
                    <a:pt x="176212" y="350044"/>
                  </a:lnTo>
                  <a:lnTo>
                    <a:pt x="214312" y="276225"/>
                  </a:lnTo>
                  <a:lnTo>
                    <a:pt x="285750" y="223838"/>
                  </a:lnTo>
                  <a:lnTo>
                    <a:pt x="226219" y="97631"/>
                  </a:lnTo>
                  <a:lnTo>
                    <a:pt x="266700" y="26194"/>
                  </a:lnTo>
                  <a:lnTo>
                    <a:pt x="228600" y="21431"/>
                  </a:lnTo>
                  <a:lnTo>
                    <a:pt x="185737" y="64294"/>
                  </a:lnTo>
                  <a:lnTo>
                    <a:pt x="5476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2" name="フリーフォーム 1139">
              <a:extLst>
                <a:ext uri="{FF2B5EF4-FFF2-40B4-BE49-F238E27FC236}">
                  <a16:creationId xmlns:a16="http://schemas.microsoft.com/office/drawing/2014/main" id="{06CF8589-1A3B-4998-AADC-35C453E4E2B1}"/>
                </a:ext>
              </a:extLst>
            </p:cNvPr>
            <p:cNvSpPr/>
            <p:nvPr/>
          </p:nvSpPr>
          <p:spPr bwMode="auto">
            <a:xfrm>
              <a:off x="2358176" y="4437933"/>
              <a:ext cx="307218" cy="249033"/>
            </a:xfrm>
            <a:custGeom>
              <a:avLst/>
              <a:gdLst>
                <a:gd name="connsiteX0" fmla="*/ 257175 w 419100"/>
                <a:gd name="connsiteY0" fmla="*/ 0 h 340519"/>
                <a:gd name="connsiteX1" fmla="*/ 311944 w 419100"/>
                <a:gd name="connsiteY1" fmla="*/ 95250 h 340519"/>
                <a:gd name="connsiteX2" fmla="*/ 381000 w 419100"/>
                <a:gd name="connsiteY2" fmla="*/ 138113 h 340519"/>
                <a:gd name="connsiteX3" fmla="*/ 419100 w 419100"/>
                <a:gd name="connsiteY3" fmla="*/ 235744 h 340519"/>
                <a:gd name="connsiteX4" fmla="*/ 359569 w 419100"/>
                <a:gd name="connsiteY4" fmla="*/ 221456 h 340519"/>
                <a:gd name="connsiteX5" fmla="*/ 238125 w 419100"/>
                <a:gd name="connsiteY5" fmla="*/ 259556 h 340519"/>
                <a:gd name="connsiteX6" fmla="*/ 164306 w 419100"/>
                <a:gd name="connsiteY6" fmla="*/ 214313 h 340519"/>
                <a:gd name="connsiteX7" fmla="*/ 59531 w 419100"/>
                <a:gd name="connsiteY7" fmla="*/ 302419 h 340519"/>
                <a:gd name="connsiteX8" fmla="*/ 35719 w 419100"/>
                <a:gd name="connsiteY8" fmla="*/ 340519 h 340519"/>
                <a:gd name="connsiteX9" fmla="*/ 0 w 419100"/>
                <a:gd name="connsiteY9" fmla="*/ 197644 h 340519"/>
                <a:gd name="connsiteX10" fmla="*/ 28575 w 419100"/>
                <a:gd name="connsiteY10" fmla="*/ 145256 h 340519"/>
                <a:gd name="connsiteX11" fmla="*/ 145256 w 419100"/>
                <a:gd name="connsiteY11" fmla="*/ 114300 h 340519"/>
                <a:gd name="connsiteX12" fmla="*/ 257175 w 419100"/>
                <a:gd name="connsiteY12" fmla="*/ 0 h 340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100" h="340519">
                  <a:moveTo>
                    <a:pt x="257175" y="0"/>
                  </a:moveTo>
                  <a:lnTo>
                    <a:pt x="311944" y="95250"/>
                  </a:lnTo>
                  <a:lnTo>
                    <a:pt x="381000" y="138113"/>
                  </a:lnTo>
                  <a:lnTo>
                    <a:pt x="419100" y="235744"/>
                  </a:lnTo>
                  <a:lnTo>
                    <a:pt x="359569" y="221456"/>
                  </a:lnTo>
                  <a:lnTo>
                    <a:pt x="238125" y="259556"/>
                  </a:lnTo>
                  <a:lnTo>
                    <a:pt x="164306" y="214313"/>
                  </a:lnTo>
                  <a:lnTo>
                    <a:pt x="59531" y="302419"/>
                  </a:lnTo>
                  <a:lnTo>
                    <a:pt x="35719" y="340519"/>
                  </a:lnTo>
                  <a:lnTo>
                    <a:pt x="0" y="197644"/>
                  </a:lnTo>
                  <a:lnTo>
                    <a:pt x="28575" y="145256"/>
                  </a:lnTo>
                  <a:lnTo>
                    <a:pt x="145256" y="114300"/>
                  </a:lnTo>
                  <a:lnTo>
                    <a:pt x="257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3" name="フリーフォーム 1140">
              <a:extLst>
                <a:ext uri="{FF2B5EF4-FFF2-40B4-BE49-F238E27FC236}">
                  <a16:creationId xmlns:a16="http://schemas.microsoft.com/office/drawing/2014/main" id="{BB051D73-CC72-4093-9A9A-9EE32B3BF508}"/>
                </a:ext>
              </a:extLst>
            </p:cNvPr>
            <p:cNvSpPr/>
            <p:nvPr/>
          </p:nvSpPr>
          <p:spPr bwMode="auto">
            <a:xfrm>
              <a:off x="2225514" y="4676493"/>
              <a:ext cx="55858" cy="47712"/>
            </a:xfrm>
            <a:custGeom>
              <a:avLst/>
              <a:gdLst>
                <a:gd name="connsiteX0" fmla="*/ 26194 w 76200"/>
                <a:gd name="connsiteY0" fmla="*/ 0 h 64294"/>
                <a:gd name="connsiteX1" fmla="*/ 76200 w 76200"/>
                <a:gd name="connsiteY1" fmla="*/ 7144 h 64294"/>
                <a:gd name="connsiteX2" fmla="*/ 61913 w 76200"/>
                <a:gd name="connsiteY2" fmla="*/ 64294 h 64294"/>
                <a:gd name="connsiteX3" fmla="*/ 0 w 76200"/>
                <a:gd name="connsiteY3" fmla="*/ 54769 h 64294"/>
                <a:gd name="connsiteX4" fmla="*/ 26194 w 76200"/>
                <a:gd name="connsiteY4" fmla="*/ 0 h 6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64294">
                  <a:moveTo>
                    <a:pt x="26194" y="0"/>
                  </a:moveTo>
                  <a:lnTo>
                    <a:pt x="76200" y="7144"/>
                  </a:lnTo>
                  <a:lnTo>
                    <a:pt x="61913" y="64294"/>
                  </a:lnTo>
                  <a:lnTo>
                    <a:pt x="0" y="54769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4" name="フリーフォーム 1141">
              <a:extLst>
                <a:ext uri="{FF2B5EF4-FFF2-40B4-BE49-F238E27FC236}">
                  <a16:creationId xmlns:a16="http://schemas.microsoft.com/office/drawing/2014/main" id="{B329511E-AFFD-400F-8566-B9869AFBB70F}"/>
                </a:ext>
              </a:extLst>
            </p:cNvPr>
            <p:cNvSpPr/>
            <p:nvPr/>
          </p:nvSpPr>
          <p:spPr bwMode="auto">
            <a:xfrm>
              <a:off x="2204567" y="4676493"/>
              <a:ext cx="153609" cy="178047"/>
            </a:xfrm>
            <a:custGeom>
              <a:avLst/>
              <a:gdLst>
                <a:gd name="connsiteX0" fmla="*/ 109538 w 209550"/>
                <a:gd name="connsiteY0" fmla="*/ 0 h 242888"/>
                <a:gd name="connsiteX1" fmla="*/ 176213 w 209550"/>
                <a:gd name="connsiteY1" fmla="*/ 26194 h 242888"/>
                <a:gd name="connsiteX2" fmla="*/ 209550 w 209550"/>
                <a:gd name="connsiteY2" fmla="*/ 71438 h 242888"/>
                <a:gd name="connsiteX3" fmla="*/ 200025 w 209550"/>
                <a:gd name="connsiteY3" fmla="*/ 176213 h 242888"/>
                <a:gd name="connsiteX4" fmla="*/ 116681 w 209550"/>
                <a:gd name="connsiteY4" fmla="*/ 173832 h 242888"/>
                <a:gd name="connsiteX5" fmla="*/ 95250 w 209550"/>
                <a:gd name="connsiteY5" fmla="*/ 242888 h 242888"/>
                <a:gd name="connsiteX6" fmla="*/ 0 w 209550"/>
                <a:gd name="connsiteY6" fmla="*/ 140494 h 242888"/>
                <a:gd name="connsiteX7" fmla="*/ 40481 w 209550"/>
                <a:gd name="connsiteY7" fmla="*/ 57150 h 242888"/>
                <a:gd name="connsiteX8" fmla="*/ 97631 w 209550"/>
                <a:gd name="connsiteY8" fmla="*/ 59532 h 242888"/>
                <a:gd name="connsiteX9" fmla="*/ 109538 w 209550"/>
                <a:gd name="connsiteY9" fmla="*/ 0 h 242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242888">
                  <a:moveTo>
                    <a:pt x="109538" y="0"/>
                  </a:moveTo>
                  <a:lnTo>
                    <a:pt x="176213" y="26194"/>
                  </a:lnTo>
                  <a:lnTo>
                    <a:pt x="209550" y="71438"/>
                  </a:lnTo>
                  <a:lnTo>
                    <a:pt x="200025" y="176213"/>
                  </a:lnTo>
                  <a:lnTo>
                    <a:pt x="116681" y="173832"/>
                  </a:lnTo>
                  <a:lnTo>
                    <a:pt x="95250" y="242888"/>
                  </a:lnTo>
                  <a:lnTo>
                    <a:pt x="0" y="140494"/>
                  </a:lnTo>
                  <a:lnTo>
                    <a:pt x="40481" y="57150"/>
                  </a:lnTo>
                  <a:lnTo>
                    <a:pt x="97631" y="59532"/>
                  </a:lnTo>
                  <a:lnTo>
                    <a:pt x="1095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5" name="フリーフォーム 1142">
              <a:extLst>
                <a:ext uri="{FF2B5EF4-FFF2-40B4-BE49-F238E27FC236}">
                  <a16:creationId xmlns:a16="http://schemas.microsoft.com/office/drawing/2014/main" id="{D86CAF19-319F-4592-A04F-53405AA2A81B}"/>
                </a:ext>
              </a:extLst>
            </p:cNvPr>
            <p:cNvSpPr/>
            <p:nvPr/>
          </p:nvSpPr>
          <p:spPr bwMode="auto">
            <a:xfrm>
              <a:off x="2270899" y="4605506"/>
              <a:ext cx="200158" cy="283944"/>
            </a:xfrm>
            <a:custGeom>
              <a:avLst/>
              <a:gdLst>
                <a:gd name="connsiteX0" fmla="*/ 273843 w 273843"/>
                <a:gd name="connsiteY0" fmla="*/ 0 h 388144"/>
                <a:gd name="connsiteX1" fmla="*/ 223837 w 273843"/>
                <a:gd name="connsiteY1" fmla="*/ 188119 h 388144"/>
                <a:gd name="connsiteX2" fmla="*/ 235743 w 273843"/>
                <a:gd name="connsiteY2" fmla="*/ 257175 h 388144"/>
                <a:gd name="connsiteX3" fmla="*/ 178593 w 273843"/>
                <a:gd name="connsiteY3" fmla="*/ 261938 h 388144"/>
                <a:gd name="connsiteX4" fmla="*/ 154781 w 273843"/>
                <a:gd name="connsiteY4" fmla="*/ 328613 h 388144"/>
                <a:gd name="connsiteX5" fmla="*/ 114300 w 273843"/>
                <a:gd name="connsiteY5" fmla="*/ 354806 h 388144"/>
                <a:gd name="connsiteX6" fmla="*/ 30956 w 273843"/>
                <a:gd name="connsiteY6" fmla="*/ 388144 h 388144"/>
                <a:gd name="connsiteX7" fmla="*/ 0 w 273843"/>
                <a:gd name="connsiteY7" fmla="*/ 335756 h 388144"/>
                <a:gd name="connsiteX8" fmla="*/ 23812 w 273843"/>
                <a:gd name="connsiteY8" fmla="*/ 266700 h 388144"/>
                <a:gd name="connsiteX9" fmla="*/ 111918 w 273843"/>
                <a:gd name="connsiteY9" fmla="*/ 273844 h 388144"/>
                <a:gd name="connsiteX10" fmla="*/ 116681 w 273843"/>
                <a:gd name="connsiteY10" fmla="*/ 164306 h 388144"/>
                <a:gd name="connsiteX11" fmla="*/ 76200 w 273843"/>
                <a:gd name="connsiteY11" fmla="*/ 107156 h 388144"/>
                <a:gd name="connsiteX12" fmla="*/ 154781 w 273843"/>
                <a:gd name="connsiteY12" fmla="*/ 114300 h 388144"/>
                <a:gd name="connsiteX13" fmla="*/ 178593 w 273843"/>
                <a:gd name="connsiteY13" fmla="*/ 71438 h 388144"/>
                <a:gd name="connsiteX14" fmla="*/ 273843 w 273843"/>
                <a:gd name="connsiteY14" fmla="*/ 0 h 388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843" h="388144">
                  <a:moveTo>
                    <a:pt x="273843" y="0"/>
                  </a:moveTo>
                  <a:lnTo>
                    <a:pt x="223837" y="188119"/>
                  </a:lnTo>
                  <a:lnTo>
                    <a:pt x="235743" y="257175"/>
                  </a:lnTo>
                  <a:lnTo>
                    <a:pt x="178593" y="261938"/>
                  </a:lnTo>
                  <a:lnTo>
                    <a:pt x="154781" y="328613"/>
                  </a:lnTo>
                  <a:lnTo>
                    <a:pt x="114300" y="354806"/>
                  </a:lnTo>
                  <a:lnTo>
                    <a:pt x="30956" y="388144"/>
                  </a:lnTo>
                  <a:lnTo>
                    <a:pt x="0" y="335756"/>
                  </a:lnTo>
                  <a:lnTo>
                    <a:pt x="23812" y="266700"/>
                  </a:lnTo>
                  <a:lnTo>
                    <a:pt x="111918" y="273844"/>
                  </a:lnTo>
                  <a:lnTo>
                    <a:pt x="116681" y="164306"/>
                  </a:lnTo>
                  <a:lnTo>
                    <a:pt x="76200" y="107156"/>
                  </a:lnTo>
                  <a:lnTo>
                    <a:pt x="154781" y="114300"/>
                  </a:lnTo>
                  <a:lnTo>
                    <a:pt x="178593" y="71438"/>
                  </a:lnTo>
                  <a:lnTo>
                    <a:pt x="2738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6" name="フリーフォーム 1143">
              <a:extLst>
                <a:ext uri="{FF2B5EF4-FFF2-40B4-BE49-F238E27FC236}">
                  <a16:creationId xmlns:a16="http://schemas.microsoft.com/office/drawing/2014/main" id="{C3678680-7531-4757-8325-43FD8AE17E57}"/>
                </a:ext>
              </a:extLst>
            </p:cNvPr>
            <p:cNvSpPr/>
            <p:nvPr/>
          </p:nvSpPr>
          <p:spPr bwMode="auto">
            <a:xfrm>
              <a:off x="2288354" y="4595033"/>
              <a:ext cx="474792" cy="514358"/>
            </a:xfrm>
            <a:custGeom>
              <a:avLst/>
              <a:gdLst>
                <a:gd name="connsiteX0" fmla="*/ 511969 w 647700"/>
                <a:gd name="connsiteY0" fmla="*/ 23812 h 702468"/>
                <a:gd name="connsiteX1" fmla="*/ 611981 w 647700"/>
                <a:gd name="connsiteY1" fmla="*/ 59531 h 702468"/>
                <a:gd name="connsiteX2" fmla="*/ 647700 w 647700"/>
                <a:gd name="connsiteY2" fmla="*/ 109537 h 702468"/>
                <a:gd name="connsiteX3" fmla="*/ 602456 w 647700"/>
                <a:gd name="connsiteY3" fmla="*/ 183356 h 702468"/>
                <a:gd name="connsiteX4" fmla="*/ 578644 w 647700"/>
                <a:gd name="connsiteY4" fmla="*/ 371475 h 702468"/>
                <a:gd name="connsiteX5" fmla="*/ 621506 w 647700"/>
                <a:gd name="connsiteY5" fmla="*/ 500062 h 702468"/>
                <a:gd name="connsiteX6" fmla="*/ 561975 w 647700"/>
                <a:gd name="connsiteY6" fmla="*/ 552450 h 702468"/>
                <a:gd name="connsiteX7" fmla="*/ 561975 w 647700"/>
                <a:gd name="connsiteY7" fmla="*/ 619125 h 702468"/>
                <a:gd name="connsiteX8" fmla="*/ 592931 w 647700"/>
                <a:gd name="connsiteY8" fmla="*/ 685800 h 702468"/>
                <a:gd name="connsiteX9" fmla="*/ 578644 w 647700"/>
                <a:gd name="connsiteY9" fmla="*/ 702468 h 702468"/>
                <a:gd name="connsiteX10" fmla="*/ 507206 w 647700"/>
                <a:gd name="connsiteY10" fmla="*/ 631031 h 702468"/>
                <a:gd name="connsiteX11" fmla="*/ 476250 w 647700"/>
                <a:gd name="connsiteY11" fmla="*/ 638175 h 702468"/>
                <a:gd name="connsiteX12" fmla="*/ 397669 w 647700"/>
                <a:gd name="connsiteY12" fmla="*/ 595312 h 702468"/>
                <a:gd name="connsiteX13" fmla="*/ 366713 w 647700"/>
                <a:gd name="connsiteY13" fmla="*/ 595312 h 702468"/>
                <a:gd name="connsiteX14" fmla="*/ 323850 w 647700"/>
                <a:gd name="connsiteY14" fmla="*/ 464343 h 702468"/>
                <a:gd name="connsiteX15" fmla="*/ 245269 w 647700"/>
                <a:gd name="connsiteY15" fmla="*/ 466725 h 702468"/>
                <a:gd name="connsiteX16" fmla="*/ 235744 w 647700"/>
                <a:gd name="connsiteY16" fmla="*/ 509587 h 702468"/>
                <a:gd name="connsiteX17" fmla="*/ 207169 w 647700"/>
                <a:gd name="connsiteY17" fmla="*/ 511968 h 702468"/>
                <a:gd name="connsiteX18" fmla="*/ 166688 w 647700"/>
                <a:gd name="connsiteY18" fmla="*/ 419100 h 702468"/>
                <a:gd name="connsiteX19" fmla="*/ 0 w 647700"/>
                <a:gd name="connsiteY19" fmla="*/ 407193 h 702468"/>
                <a:gd name="connsiteX20" fmla="*/ 126206 w 647700"/>
                <a:gd name="connsiteY20" fmla="*/ 359568 h 702468"/>
                <a:gd name="connsiteX21" fmla="*/ 147638 w 647700"/>
                <a:gd name="connsiteY21" fmla="*/ 285750 h 702468"/>
                <a:gd name="connsiteX22" fmla="*/ 216694 w 647700"/>
                <a:gd name="connsiteY22" fmla="*/ 269081 h 702468"/>
                <a:gd name="connsiteX23" fmla="*/ 200025 w 647700"/>
                <a:gd name="connsiteY23" fmla="*/ 200025 h 702468"/>
                <a:gd name="connsiteX24" fmla="*/ 259556 w 647700"/>
                <a:gd name="connsiteY24" fmla="*/ 0 h 702468"/>
                <a:gd name="connsiteX25" fmla="*/ 335756 w 647700"/>
                <a:gd name="connsiteY25" fmla="*/ 42862 h 702468"/>
                <a:gd name="connsiteX26" fmla="*/ 445294 w 647700"/>
                <a:gd name="connsiteY26" fmla="*/ 7143 h 702468"/>
                <a:gd name="connsiteX27" fmla="*/ 511969 w 647700"/>
                <a:gd name="connsiteY27" fmla="*/ 23812 h 702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47700" h="702468">
                  <a:moveTo>
                    <a:pt x="511969" y="23812"/>
                  </a:moveTo>
                  <a:lnTo>
                    <a:pt x="611981" y="59531"/>
                  </a:lnTo>
                  <a:lnTo>
                    <a:pt x="647700" y="109537"/>
                  </a:lnTo>
                  <a:lnTo>
                    <a:pt x="602456" y="183356"/>
                  </a:lnTo>
                  <a:lnTo>
                    <a:pt x="578644" y="371475"/>
                  </a:lnTo>
                  <a:lnTo>
                    <a:pt x="621506" y="500062"/>
                  </a:lnTo>
                  <a:lnTo>
                    <a:pt x="561975" y="552450"/>
                  </a:lnTo>
                  <a:lnTo>
                    <a:pt x="561975" y="619125"/>
                  </a:lnTo>
                  <a:lnTo>
                    <a:pt x="592931" y="685800"/>
                  </a:lnTo>
                  <a:lnTo>
                    <a:pt x="578644" y="702468"/>
                  </a:lnTo>
                  <a:lnTo>
                    <a:pt x="507206" y="631031"/>
                  </a:lnTo>
                  <a:lnTo>
                    <a:pt x="476250" y="638175"/>
                  </a:lnTo>
                  <a:lnTo>
                    <a:pt x="397669" y="595312"/>
                  </a:lnTo>
                  <a:lnTo>
                    <a:pt x="366713" y="595312"/>
                  </a:lnTo>
                  <a:lnTo>
                    <a:pt x="323850" y="464343"/>
                  </a:lnTo>
                  <a:lnTo>
                    <a:pt x="245269" y="466725"/>
                  </a:lnTo>
                  <a:lnTo>
                    <a:pt x="235744" y="509587"/>
                  </a:lnTo>
                  <a:lnTo>
                    <a:pt x="207169" y="511968"/>
                  </a:lnTo>
                  <a:lnTo>
                    <a:pt x="166688" y="419100"/>
                  </a:lnTo>
                  <a:lnTo>
                    <a:pt x="0" y="407193"/>
                  </a:lnTo>
                  <a:lnTo>
                    <a:pt x="126206" y="359568"/>
                  </a:lnTo>
                  <a:lnTo>
                    <a:pt x="147638" y="285750"/>
                  </a:lnTo>
                  <a:lnTo>
                    <a:pt x="216694" y="269081"/>
                  </a:lnTo>
                  <a:lnTo>
                    <a:pt x="200025" y="200025"/>
                  </a:lnTo>
                  <a:lnTo>
                    <a:pt x="259556" y="0"/>
                  </a:lnTo>
                  <a:lnTo>
                    <a:pt x="335756" y="42862"/>
                  </a:lnTo>
                  <a:lnTo>
                    <a:pt x="445294" y="7143"/>
                  </a:lnTo>
                  <a:lnTo>
                    <a:pt x="511969" y="238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7" name="フリーフォーム 1144">
              <a:extLst>
                <a:ext uri="{FF2B5EF4-FFF2-40B4-BE49-F238E27FC236}">
                  <a16:creationId xmlns:a16="http://schemas.microsoft.com/office/drawing/2014/main" id="{71A564F5-FE0D-442A-BD7C-A2FEA5ACD0B2}"/>
                </a:ext>
              </a:extLst>
            </p:cNvPr>
            <p:cNvSpPr/>
            <p:nvPr/>
          </p:nvSpPr>
          <p:spPr bwMode="auto">
            <a:xfrm>
              <a:off x="2714270" y="4626453"/>
              <a:ext cx="273471" cy="432899"/>
            </a:xfrm>
            <a:custGeom>
              <a:avLst/>
              <a:gdLst>
                <a:gd name="connsiteX0" fmla="*/ 161925 w 373856"/>
                <a:gd name="connsiteY0" fmla="*/ 0 h 590550"/>
                <a:gd name="connsiteX1" fmla="*/ 88106 w 373856"/>
                <a:gd name="connsiteY1" fmla="*/ 23813 h 590550"/>
                <a:gd name="connsiteX2" fmla="*/ 40481 w 373856"/>
                <a:gd name="connsiteY2" fmla="*/ 23813 h 590550"/>
                <a:gd name="connsiteX3" fmla="*/ 61913 w 373856"/>
                <a:gd name="connsiteY3" fmla="*/ 78581 h 590550"/>
                <a:gd name="connsiteX4" fmla="*/ 21431 w 373856"/>
                <a:gd name="connsiteY4" fmla="*/ 147638 h 590550"/>
                <a:gd name="connsiteX5" fmla="*/ 0 w 373856"/>
                <a:gd name="connsiteY5" fmla="*/ 330994 h 590550"/>
                <a:gd name="connsiteX6" fmla="*/ 33338 w 373856"/>
                <a:gd name="connsiteY6" fmla="*/ 473869 h 590550"/>
                <a:gd name="connsiteX7" fmla="*/ 152400 w 373856"/>
                <a:gd name="connsiteY7" fmla="*/ 500063 h 590550"/>
                <a:gd name="connsiteX8" fmla="*/ 211931 w 373856"/>
                <a:gd name="connsiteY8" fmla="*/ 588169 h 590550"/>
                <a:gd name="connsiteX9" fmla="*/ 316706 w 373856"/>
                <a:gd name="connsiteY9" fmla="*/ 590550 h 590550"/>
                <a:gd name="connsiteX10" fmla="*/ 373856 w 373856"/>
                <a:gd name="connsiteY10" fmla="*/ 559594 h 590550"/>
                <a:gd name="connsiteX11" fmla="*/ 330994 w 373856"/>
                <a:gd name="connsiteY11" fmla="*/ 411956 h 590550"/>
                <a:gd name="connsiteX12" fmla="*/ 347663 w 373856"/>
                <a:gd name="connsiteY12" fmla="*/ 323850 h 590550"/>
                <a:gd name="connsiteX13" fmla="*/ 180975 w 373856"/>
                <a:gd name="connsiteY13" fmla="*/ 202406 h 590550"/>
                <a:gd name="connsiteX14" fmla="*/ 200025 w 373856"/>
                <a:gd name="connsiteY14" fmla="*/ 123825 h 590550"/>
                <a:gd name="connsiteX15" fmla="*/ 161925 w 373856"/>
                <a:gd name="connsiteY15" fmla="*/ 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3856" h="590550">
                  <a:moveTo>
                    <a:pt x="161925" y="0"/>
                  </a:moveTo>
                  <a:lnTo>
                    <a:pt x="88106" y="23813"/>
                  </a:lnTo>
                  <a:lnTo>
                    <a:pt x="40481" y="23813"/>
                  </a:lnTo>
                  <a:lnTo>
                    <a:pt x="61913" y="78581"/>
                  </a:lnTo>
                  <a:lnTo>
                    <a:pt x="21431" y="147638"/>
                  </a:lnTo>
                  <a:lnTo>
                    <a:pt x="0" y="330994"/>
                  </a:lnTo>
                  <a:lnTo>
                    <a:pt x="33338" y="473869"/>
                  </a:lnTo>
                  <a:lnTo>
                    <a:pt x="152400" y="500063"/>
                  </a:lnTo>
                  <a:lnTo>
                    <a:pt x="211931" y="588169"/>
                  </a:lnTo>
                  <a:lnTo>
                    <a:pt x="316706" y="590550"/>
                  </a:lnTo>
                  <a:lnTo>
                    <a:pt x="373856" y="559594"/>
                  </a:lnTo>
                  <a:lnTo>
                    <a:pt x="330994" y="411956"/>
                  </a:lnTo>
                  <a:lnTo>
                    <a:pt x="347663" y="323850"/>
                  </a:lnTo>
                  <a:lnTo>
                    <a:pt x="180975" y="202406"/>
                  </a:lnTo>
                  <a:lnTo>
                    <a:pt x="200025" y="123825"/>
                  </a:lnTo>
                  <a:lnTo>
                    <a:pt x="1619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8" name="フリーフォーム 1145">
              <a:extLst>
                <a:ext uri="{FF2B5EF4-FFF2-40B4-BE49-F238E27FC236}">
                  <a16:creationId xmlns:a16="http://schemas.microsoft.com/office/drawing/2014/main" id="{A8F307A7-1AF3-4067-9A4B-A21E175645DF}"/>
                </a:ext>
              </a:extLst>
            </p:cNvPr>
            <p:cNvSpPr/>
            <p:nvPr/>
          </p:nvSpPr>
          <p:spPr bwMode="auto">
            <a:xfrm>
              <a:off x="2260425" y="4895270"/>
              <a:ext cx="338638" cy="342130"/>
            </a:xfrm>
            <a:custGeom>
              <a:avLst/>
              <a:gdLst>
                <a:gd name="connsiteX0" fmla="*/ 50006 w 461963"/>
                <a:gd name="connsiteY0" fmla="*/ 0 h 466725"/>
                <a:gd name="connsiteX1" fmla="*/ 211931 w 461963"/>
                <a:gd name="connsiteY1" fmla="*/ 9525 h 466725"/>
                <a:gd name="connsiteX2" fmla="*/ 242888 w 461963"/>
                <a:gd name="connsiteY2" fmla="*/ 111918 h 466725"/>
                <a:gd name="connsiteX3" fmla="*/ 266700 w 461963"/>
                <a:gd name="connsiteY3" fmla="*/ 111918 h 466725"/>
                <a:gd name="connsiteX4" fmla="*/ 283369 w 461963"/>
                <a:gd name="connsiteY4" fmla="*/ 54768 h 466725"/>
                <a:gd name="connsiteX5" fmla="*/ 369094 w 461963"/>
                <a:gd name="connsiteY5" fmla="*/ 66675 h 466725"/>
                <a:gd name="connsiteX6" fmla="*/ 411956 w 461963"/>
                <a:gd name="connsiteY6" fmla="*/ 188118 h 466725"/>
                <a:gd name="connsiteX7" fmla="*/ 438150 w 461963"/>
                <a:gd name="connsiteY7" fmla="*/ 188118 h 466725"/>
                <a:gd name="connsiteX8" fmla="*/ 461963 w 461963"/>
                <a:gd name="connsiteY8" fmla="*/ 223837 h 466725"/>
                <a:gd name="connsiteX9" fmla="*/ 452438 w 461963"/>
                <a:gd name="connsiteY9" fmla="*/ 273843 h 466725"/>
                <a:gd name="connsiteX10" fmla="*/ 395288 w 461963"/>
                <a:gd name="connsiteY10" fmla="*/ 273843 h 466725"/>
                <a:gd name="connsiteX11" fmla="*/ 359569 w 461963"/>
                <a:gd name="connsiteY11" fmla="*/ 378618 h 466725"/>
                <a:gd name="connsiteX12" fmla="*/ 414338 w 461963"/>
                <a:gd name="connsiteY12" fmla="*/ 454818 h 466725"/>
                <a:gd name="connsiteX13" fmla="*/ 240506 w 461963"/>
                <a:gd name="connsiteY13" fmla="*/ 466725 h 466725"/>
                <a:gd name="connsiteX14" fmla="*/ 207169 w 461963"/>
                <a:gd name="connsiteY14" fmla="*/ 452437 h 466725"/>
                <a:gd name="connsiteX15" fmla="*/ 19050 w 461963"/>
                <a:gd name="connsiteY15" fmla="*/ 438150 h 466725"/>
                <a:gd name="connsiteX16" fmla="*/ 0 w 461963"/>
                <a:gd name="connsiteY16" fmla="*/ 381000 h 466725"/>
                <a:gd name="connsiteX17" fmla="*/ 90488 w 461963"/>
                <a:gd name="connsiteY17" fmla="*/ 261937 h 466725"/>
                <a:gd name="connsiteX18" fmla="*/ 92869 w 461963"/>
                <a:gd name="connsiteY18" fmla="*/ 135731 h 466725"/>
                <a:gd name="connsiteX19" fmla="*/ 88106 w 461963"/>
                <a:gd name="connsiteY19" fmla="*/ 66675 h 466725"/>
                <a:gd name="connsiteX20" fmla="*/ 50006 w 461963"/>
                <a:gd name="connsiteY20" fmla="*/ 0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61963" h="466725">
                  <a:moveTo>
                    <a:pt x="50006" y="0"/>
                  </a:moveTo>
                  <a:lnTo>
                    <a:pt x="211931" y="9525"/>
                  </a:lnTo>
                  <a:lnTo>
                    <a:pt x="242888" y="111918"/>
                  </a:lnTo>
                  <a:lnTo>
                    <a:pt x="266700" y="111918"/>
                  </a:lnTo>
                  <a:lnTo>
                    <a:pt x="283369" y="54768"/>
                  </a:lnTo>
                  <a:lnTo>
                    <a:pt x="369094" y="66675"/>
                  </a:lnTo>
                  <a:lnTo>
                    <a:pt x="411956" y="188118"/>
                  </a:lnTo>
                  <a:lnTo>
                    <a:pt x="438150" y="188118"/>
                  </a:lnTo>
                  <a:lnTo>
                    <a:pt x="461963" y="223837"/>
                  </a:lnTo>
                  <a:lnTo>
                    <a:pt x="452438" y="273843"/>
                  </a:lnTo>
                  <a:lnTo>
                    <a:pt x="395288" y="273843"/>
                  </a:lnTo>
                  <a:lnTo>
                    <a:pt x="359569" y="378618"/>
                  </a:lnTo>
                  <a:lnTo>
                    <a:pt x="414338" y="454818"/>
                  </a:lnTo>
                  <a:lnTo>
                    <a:pt x="240506" y="466725"/>
                  </a:lnTo>
                  <a:lnTo>
                    <a:pt x="207169" y="452437"/>
                  </a:lnTo>
                  <a:lnTo>
                    <a:pt x="19050" y="438150"/>
                  </a:lnTo>
                  <a:lnTo>
                    <a:pt x="0" y="381000"/>
                  </a:lnTo>
                  <a:lnTo>
                    <a:pt x="90488" y="261937"/>
                  </a:lnTo>
                  <a:cubicBezTo>
                    <a:pt x="91282" y="219868"/>
                    <a:pt x="92075" y="177800"/>
                    <a:pt x="92869" y="135731"/>
                  </a:cubicBezTo>
                  <a:lnTo>
                    <a:pt x="88106" y="66675"/>
                  </a:lnTo>
                  <a:lnTo>
                    <a:pt x="5000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9" name="フリーフォーム 1146">
              <a:extLst>
                <a:ext uri="{FF2B5EF4-FFF2-40B4-BE49-F238E27FC236}">
                  <a16:creationId xmlns:a16="http://schemas.microsoft.com/office/drawing/2014/main" id="{D47CFD42-90E7-4D4A-8BF6-3DE70CDE2823}"/>
                </a:ext>
              </a:extLst>
            </p:cNvPr>
            <p:cNvSpPr/>
            <p:nvPr/>
          </p:nvSpPr>
          <p:spPr bwMode="auto">
            <a:xfrm>
              <a:off x="2272062" y="5212961"/>
              <a:ext cx="421261" cy="339802"/>
            </a:xfrm>
            <a:custGeom>
              <a:avLst/>
              <a:gdLst>
                <a:gd name="connsiteX0" fmla="*/ 390525 w 573881"/>
                <a:gd name="connsiteY0" fmla="*/ 23813 h 464344"/>
                <a:gd name="connsiteX1" fmla="*/ 459581 w 573881"/>
                <a:gd name="connsiteY1" fmla="*/ 30956 h 464344"/>
                <a:gd name="connsiteX2" fmla="*/ 528637 w 573881"/>
                <a:gd name="connsiteY2" fmla="*/ 133350 h 464344"/>
                <a:gd name="connsiteX3" fmla="*/ 573881 w 573881"/>
                <a:gd name="connsiteY3" fmla="*/ 195263 h 464344"/>
                <a:gd name="connsiteX4" fmla="*/ 550069 w 573881"/>
                <a:gd name="connsiteY4" fmla="*/ 250031 h 464344"/>
                <a:gd name="connsiteX5" fmla="*/ 469106 w 573881"/>
                <a:gd name="connsiteY5" fmla="*/ 311944 h 464344"/>
                <a:gd name="connsiteX6" fmla="*/ 378619 w 573881"/>
                <a:gd name="connsiteY6" fmla="*/ 321469 h 464344"/>
                <a:gd name="connsiteX7" fmla="*/ 323850 w 573881"/>
                <a:gd name="connsiteY7" fmla="*/ 390525 h 464344"/>
                <a:gd name="connsiteX8" fmla="*/ 288131 w 573881"/>
                <a:gd name="connsiteY8" fmla="*/ 357188 h 464344"/>
                <a:gd name="connsiteX9" fmla="*/ 273844 w 573881"/>
                <a:gd name="connsiteY9" fmla="*/ 457200 h 464344"/>
                <a:gd name="connsiteX10" fmla="*/ 214312 w 573881"/>
                <a:gd name="connsiteY10" fmla="*/ 464344 h 464344"/>
                <a:gd name="connsiteX11" fmla="*/ 176212 w 573881"/>
                <a:gd name="connsiteY11" fmla="*/ 431006 h 464344"/>
                <a:gd name="connsiteX12" fmla="*/ 147637 w 573881"/>
                <a:gd name="connsiteY12" fmla="*/ 442913 h 464344"/>
                <a:gd name="connsiteX13" fmla="*/ 95250 w 573881"/>
                <a:gd name="connsiteY13" fmla="*/ 328613 h 464344"/>
                <a:gd name="connsiteX14" fmla="*/ 97631 w 573881"/>
                <a:gd name="connsiteY14" fmla="*/ 197644 h 464344"/>
                <a:gd name="connsiteX15" fmla="*/ 30956 w 573881"/>
                <a:gd name="connsiteY15" fmla="*/ 92869 h 464344"/>
                <a:gd name="connsiteX16" fmla="*/ 0 w 573881"/>
                <a:gd name="connsiteY16" fmla="*/ 0 h 464344"/>
                <a:gd name="connsiteX17" fmla="*/ 202406 w 573881"/>
                <a:gd name="connsiteY17" fmla="*/ 23813 h 464344"/>
                <a:gd name="connsiteX18" fmla="*/ 235744 w 573881"/>
                <a:gd name="connsiteY18" fmla="*/ 40481 h 464344"/>
                <a:gd name="connsiteX19" fmla="*/ 390525 w 573881"/>
                <a:gd name="connsiteY19" fmla="*/ 23813 h 464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73881" h="464344">
                  <a:moveTo>
                    <a:pt x="390525" y="23813"/>
                  </a:moveTo>
                  <a:lnTo>
                    <a:pt x="459581" y="30956"/>
                  </a:lnTo>
                  <a:lnTo>
                    <a:pt x="528637" y="133350"/>
                  </a:lnTo>
                  <a:lnTo>
                    <a:pt x="573881" y="195263"/>
                  </a:lnTo>
                  <a:lnTo>
                    <a:pt x="550069" y="250031"/>
                  </a:lnTo>
                  <a:lnTo>
                    <a:pt x="469106" y="311944"/>
                  </a:lnTo>
                  <a:lnTo>
                    <a:pt x="378619" y="321469"/>
                  </a:lnTo>
                  <a:lnTo>
                    <a:pt x="323850" y="390525"/>
                  </a:lnTo>
                  <a:lnTo>
                    <a:pt x="288131" y="357188"/>
                  </a:lnTo>
                  <a:lnTo>
                    <a:pt x="273844" y="457200"/>
                  </a:lnTo>
                  <a:lnTo>
                    <a:pt x="214312" y="464344"/>
                  </a:lnTo>
                  <a:lnTo>
                    <a:pt x="176212" y="431006"/>
                  </a:lnTo>
                  <a:lnTo>
                    <a:pt x="147637" y="442913"/>
                  </a:lnTo>
                  <a:lnTo>
                    <a:pt x="95250" y="328613"/>
                  </a:lnTo>
                  <a:cubicBezTo>
                    <a:pt x="96044" y="284957"/>
                    <a:pt x="96837" y="241300"/>
                    <a:pt x="97631" y="197644"/>
                  </a:cubicBezTo>
                  <a:lnTo>
                    <a:pt x="30956" y="92869"/>
                  </a:lnTo>
                  <a:lnTo>
                    <a:pt x="0" y="0"/>
                  </a:lnTo>
                  <a:lnTo>
                    <a:pt x="202406" y="23813"/>
                  </a:lnTo>
                  <a:lnTo>
                    <a:pt x="235744" y="40481"/>
                  </a:lnTo>
                  <a:lnTo>
                    <a:pt x="390525" y="238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0" name="フリーフォーム 1147">
              <a:extLst>
                <a:ext uri="{FF2B5EF4-FFF2-40B4-BE49-F238E27FC236}">
                  <a16:creationId xmlns:a16="http://schemas.microsoft.com/office/drawing/2014/main" id="{E0ECE0DE-0915-41C6-8148-E0C82CDE1DAB}"/>
                </a:ext>
              </a:extLst>
            </p:cNvPr>
            <p:cNvSpPr/>
            <p:nvPr/>
          </p:nvSpPr>
          <p:spPr bwMode="auto">
            <a:xfrm>
              <a:off x="2805039" y="4987202"/>
              <a:ext cx="69822" cy="216449"/>
            </a:xfrm>
            <a:custGeom>
              <a:avLst/>
              <a:gdLst>
                <a:gd name="connsiteX0" fmla="*/ 14288 w 95250"/>
                <a:gd name="connsiteY0" fmla="*/ 0 h 295275"/>
                <a:gd name="connsiteX1" fmla="*/ 14288 w 95250"/>
                <a:gd name="connsiteY1" fmla="*/ 76200 h 295275"/>
                <a:gd name="connsiteX2" fmla="*/ 30956 w 95250"/>
                <a:gd name="connsiteY2" fmla="*/ 133350 h 295275"/>
                <a:gd name="connsiteX3" fmla="*/ 0 w 95250"/>
                <a:gd name="connsiteY3" fmla="*/ 188119 h 295275"/>
                <a:gd name="connsiteX4" fmla="*/ 42863 w 95250"/>
                <a:gd name="connsiteY4" fmla="*/ 211931 h 295275"/>
                <a:gd name="connsiteX5" fmla="*/ 47625 w 95250"/>
                <a:gd name="connsiteY5" fmla="*/ 266700 h 295275"/>
                <a:gd name="connsiteX6" fmla="*/ 85725 w 95250"/>
                <a:gd name="connsiteY6" fmla="*/ 295275 h 295275"/>
                <a:gd name="connsiteX7" fmla="*/ 95250 w 95250"/>
                <a:gd name="connsiteY7" fmla="*/ 207169 h 295275"/>
                <a:gd name="connsiteX8" fmla="*/ 61913 w 95250"/>
                <a:gd name="connsiteY8" fmla="*/ 164306 h 295275"/>
                <a:gd name="connsiteX9" fmla="*/ 88106 w 95250"/>
                <a:gd name="connsiteY9" fmla="*/ 92869 h 295275"/>
                <a:gd name="connsiteX10" fmla="*/ 14288 w 95250"/>
                <a:gd name="connsiteY10" fmla="*/ 0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250" h="295275">
                  <a:moveTo>
                    <a:pt x="14288" y="0"/>
                  </a:moveTo>
                  <a:lnTo>
                    <a:pt x="14288" y="76200"/>
                  </a:lnTo>
                  <a:lnTo>
                    <a:pt x="30956" y="133350"/>
                  </a:lnTo>
                  <a:lnTo>
                    <a:pt x="0" y="188119"/>
                  </a:lnTo>
                  <a:lnTo>
                    <a:pt x="42863" y="211931"/>
                  </a:lnTo>
                  <a:lnTo>
                    <a:pt x="47625" y="266700"/>
                  </a:lnTo>
                  <a:lnTo>
                    <a:pt x="85725" y="295275"/>
                  </a:lnTo>
                  <a:lnTo>
                    <a:pt x="95250" y="207169"/>
                  </a:lnTo>
                  <a:lnTo>
                    <a:pt x="61913" y="164306"/>
                  </a:lnTo>
                  <a:lnTo>
                    <a:pt x="88106" y="92869"/>
                  </a:lnTo>
                  <a:lnTo>
                    <a:pt x="1428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1" name="フリーフォーム 1148">
              <a:extLst>
                <a:ext uri="{FF2B5EF4-FFF2-40B4-BE49-F238E27FC236}">
                  <a16:creationId xmlns:a16="http://schemas.microsoft.com/office/drawing/2014/main" id="{791395DE-5493-44C6-98C0-5CF2457D2E1F}"/>
                </a:ext>
              </a:extLst>
            </p:cNvPr>
            <p:cNvSpPr/>
            <p:nvPr/>
          </p:nvSpPr>
          <p:spPr bwMode="auto">
            <a:xfrm>
              <a:off x="2523422" y="4969747"/>
              <a:ext cx="307218" cy="272307"/>
            </a:xfrm>
            <a:custGeom>
              <a:avLst/>
              <a:gdLst>
                <a:gd name="connsiteX0" fmla="*/ 395287 w 419100"/>
                <a:gd name="connsiteY0" fmla="*/ 28575 h 371475"/>
                <a:gd name="connsiteX1" fmla="*/ 285750 w 419100"/>
                <a:gd name="connsiteY1" fmla="*/ 0 h 371475"/>
                <a:gd name="connsiteX2" fmla="*/ 233362 w 419100"/>
                <a:gd name="connsiteY2" fmla="*/ 50007 h 371475"/>
                <a:gd name="connsiteX3" fmla="*/ 247650 w 419100"/>
                <a:gd name="connsiteY3" fmla="*/ 104775 h 371475"/>
                <a:gd name="connsiteX4" fmla="*/ 278606 w 419100"/>
                <a:gd name="connsiteY4" fmla="*/ 180975 h 371475"/>
                <a:gd name="connsiteX5" fmla="*/ 257175 w 419100"/>
                <a:gd name="connsiteY5" fmla="*/ 207169 h 371475"/>
                <a:gd name="connsiteX6" fmla="*/ 185737 w 419100"/>
                <a:gd name="connsiteY6" fmla="*/ 116682 h 371475"/>
                <a:gd name="connsiteX7" fmla="*/ 157162 w 419100"/>
                <a:gd name="connsiteY7" fmla="*/ 130969 h 371475"/>
                <a:gd name="connsiteX8" fmla="*/ 83344 w 419100"/>
                <a:gd name="connsiteY8" fmla="*/ 97632 h 371475"/>
                <a:gd name="connsiteX9" fmla="*/ 100012 w 419100"/>
                <a:gd name="connsiteY9" fmla="*/ 135732 h 371475"/>
                <a:gd name="connsiteX10" fmla="*/ 88106 w 419100"/>
                <a:gd name="connsiteY10" fmla="*/ 178594 h 371475"/>
                <a:gd name="connsiteX11" fmla="*/ 33337 w 419100"/>
                <a:gd name="connsiteY11" fmla="*/ 178594 h 371475"/>
                <a:gd name="connsiteX12" fmla="*/ 0 w 419100"/>
                <a:gd name="connsiteY12" fmla="*/ 283369 h 371475"/>
                <a:gd name="connsiteX13" fmla="*/ 52387 w 419100"/>
                <a:gd name="connsiteY13" fmla="*/ 359569 h 371475"/>
                <a:gd name="connsiteX14" fmla="*/ 119062 w 419100"/>
                <a:gd name="connsiteY14" fmla="*/ 371475 h 371475"/>
                <a:gd name="connsiteX15" fmla="*/ 185737 w 419100"/>
                <a:gd name="connsiteY15" fmla="*/ 354807 h 371475"/>
                <a:gd name="connsiteX16" fmla="*/ 261937 w 419100"/>
                <a:gd name="connsiteY16" fmla="*/ 266700 h 371475"/>
                <a:gd name="connsiteX17" fmla="*/ 378619 w 419100"/>
                <a:gd name="connsiteY17" fmla="*/ 216694 h 371475"/>
                <a:gd name="connsiteX18" fmla="*/ 419100 w 419100"/>
                <a:gd name="connsiteY18" fmla="*/ 157163 h 371475"/>
                <a:gd name="connsiteX19" fmla="*/ 395287 w 419100"/>
                <a:gd name="connsiteY19" fmla="*/ 95250 h 371475"/>
                <a:gd name="connsiteX20" fmla="*/ 395287 w 419100"/>
                <a:gd name="connsiteY20" fmla="*/ 28575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19100" h="371475">
                  <a:moveTo>
                    <a:pt x="395287" y="28575"/>
                  </a:moveTo>
                  <a:lnTo>
                    <a:pt x="285750" y="0"/>
                  </a:lnTo>
                  <a:lnTo>
                    <a:pt x="233362" y="50007"/>
                  </a:lnTo>
                  <a:lnTo>
                    <a:pt x="247650" y="104775"/>
                  </a:lnTo>
                  <a:lnTo>
                    <a:pt x="278606" y="180975"/>
                  </a:lnTo>
                  <a:lnTo>
                    <a:pt x="257175" y="207169"/>
                  </a:lnTo>
                  <a:lnTo>
                    <a:pt x="185737" y="116682"/>
                  </a:lnTo>
                  <a:lnTo>
                    <a:pt x="157162" y="130969"/>
                  </a:lnTo>
                  <a:lnTo>
                    <a:pt x="83344" y="97632"/>
                  </a:lnTo>
                  <a:lnTo>
                    <a:pt x="100012" y="135732"/>
                  </a:lnTo>
                  <a:lnTo>
                    <a:pt x="88106" y="178594"/>
                  </a:lnTo>
                  <a:lnTo>
                    <a:pt x="33337" y="178594"/>
                  </a:lnTo>
                  <a:lnTo>
                    <a:pt x="0" y="283369"/>
                  </a:lnTo>
                  <a:lnTo>
                    <a:pt x="52387" y="359569"/>
                  </a:lnTo>
                  <a:lnTo>
                    <a:pt x="119062" y="371475"/>
                  </a:lnTo>
                  <a:lnTo>
                    <a:pt x="185737" y="354807"/>
                  </a:lnTo>
                  <a:lnTo>
                    <a:pt x="261937" y="266700"/>
                  </a:lnTo>
                  <a:lnTo>
                    <a:pt x="378619" y="216694"/>
                  </a:lnTo>
                  <a:lnTo>
                    <a:pt x="419100" y="157163"/>
                  </a:lnTo>
                  <a:lnTo>
                    <a:pt x="395287" y="95250"/>
                  </a:lnTo>
                  <a:lnTo>
                    <a:pt x="395287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2" name="フリーフォーム 1149">
              <a:extLst>
                <a:ext uri="{FF2B5EF4-FFF2-40B4-BE49-F238E27FC236}">
                  <a16:creationId xmlns:a16="http://schemas.microsoft.com/office/drawing/2014/main" id="{A3ACA8B7-1DD9-486D-B06C-3D61F1646164}"/>
                </a:ext>
              </a:extLst>
            </p:cNvPr>
            <p:cNvSpPr/>
            <p:nvPr/>
          </p:nvSpPr>
          <p:spPr bwMode="auto">
            <a:xfrm>
              <a:off x="2728235" y="5034914"/>
              <a:ext cx="280454" cy="465482"/>
            </a:xfrm>
            <a:custGeom>
              <a:avLst/>
              <a:gdLst>
                <a:gd name="connsiteX0" fmla="*/ 92869 w 383381"/>
                <a:gd name="connsiteY0" fmla="*/ 126206 h 635793"/>
                <a:gd name="connsiteX1" fmla="*/ 145256 w 383381"/>
                <a:gd name="connsiteY1" fmla="*/ 150018 h 635793"/>
                <a:gd name="connsiteX2" fmla="*/ 147638 w 383381"/>
                <a:gd name="connsiteY2" fmla="*/ 216693 h 635793"/>
                <a:gd name="connsiteX3" fmla="*/ 192881 w 383381"/>
                <a:gd name="connsiteY3" fmla="*/ 230981 h 635793"/>
                <a:gd name="connsiteX4" fmla="*/ 202406 w 383381"/>
                <a:gd name="connsiteY4" fmla="*/ 140493 h 635793"/>
                <a:gd name="connsiteX5" fmla="*/ 164306 w 383381"/>
                <a:gd name="connsiteY5" fmla="*/ 88106 h 635793"/>
                <a:gd name="connsiteX6" fmla="*/ 192881 w 383381"/>
                <a:gd name="connsiteY6" fmla="*/ 33337 h 635793"/>
                <a:gd name="connsiteX7" fmla="*/ 288131 w 383381"/>
                <a:gd name="connsiteY7" fmla="*/ 30956 h 635793"/>
                <a:gd name="connsiteX8" fmla="*/ 350044 w 383381"/>
                <a:gd name="connsiteY8" fmla="*/ 0 h 635793"/>
                <a:gd name="connsiteX9" fmla="*/ 383381 w 383381"/>
                <a:gd name="connsiteY9" fmla="*/ 114300 h 635793"/>
                <a:gd name="connsiteX10" fmla="*/ 373856 w 383381"/>
                <a:gd name="connsiteY10" fmla="*/ 166687 h 635793"/>
                <a:gd name="connsiteX11" fmla="*/ 342900 w 383381"/>
                <a:gd name="connsiteY11" fmla="*/ 180975 h 635793"/>
                <a:gd name="connsiteX12" fmla="*/ 316706 w 383381"/>
                <a:gd name="connsiteY12" fmla="*/ 221456 h 635793"/>
                <a:gd name="connsiteX13" fmla="*/ 230981 w 383381"/>
                <a:gd name="connsiteY13" fmla="*/ 266700 h 635793"/>
                <a:gd name="connsiteX14" fmla="*/ 145256 w 383381"/>
                <a:gd name="connsiteY14" fmla="*/ 352425 h 635793"/>
                <a:gd name="connsiteX15" fmla="*/ 171450 w 383381"/>
                <a:gd name="connsiteY15" fmla="*/ 426243 h 635793"/>
                <a:gd name="connsiteX16" fmla="*/ 183356 w 383381"/>
                <a:gd name="connsiteY16" fmla="*/ 531018 h 635793"/>
                <a:gd name="connsiteX17" fmla="*/ 90488 w 383381"/>
                <a:gd name="connsiteY17" fmla="*/ 576262 h 635793"/>
                <a:gd name="connsiteX18" fmla="*/ 92869 w 383381"/>
                <a:gd name="connsiteY18" fmla="*/ 635793 h 635793"/>
                <a:gd name="connsiteX19" fmla="*/ 54769 w 383381"/>
                <a:gd name="connsiteY19" fmla="*/ 614362 h 635793"/>
                <a:gd name="connsiteX20" fmla="*/ 33338 w 383381"/>
                <a:gd name="connsiteY20" fmla="*/ 445293 h 635793"/>
                <a:gd name="connsiteX21" fmla="*/ 95250 w 383381"/>
                <a:gd name="connsiteY21" fmla="*/ 392906 h 635793"/>
                <a:gd name="connsiteX22" fmla="*/ 104775 w 383381"/>
                <a:gd name="connsiteY22" fmla="*/ 235743 h 635793"/>
                <a:gd name="connsiteX23" fmla="*/ 50006 w 383381"/>
                <a:gd name="connsiteY23" fmla="*/ 204787 h 635793"/>
                <a:gd name="connsiteX24" fmla="*/ 0 w 383381"/>
                <a:gd name="connsiteY24" fmla="*/ 169068 h 635793"/>
                <a:gd name="connsiteX25" fmla="*/ 92869 w 383381"/>
                <a:gd name="connsiteY25" fmla="*/ 126206 h 635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3381" h="635793">
                  <a:moveTo>
                    <a:pt x="92869" y="126206"/>
                  </a:moveTo>
                  <a:lnTo>
                    <a:pt x="145256" y="150018"/>
                  </a:lnTo>
                  <a:lnTo>
                    <a:pt x="147638" y="216693"/>
                  </a:lnTo>
                  <a:lnTo>
                    <a:pt x="192881" y="230981"/>
                  </a:lnTo>
                  <a:lnTo>
                    <a:pt x="202406" y="140493"/>
                  </a:lnTo>
                  <a:lnTo>
                    <a:pt x="164306" y="88106"/>
                  </a:lnTo>
                  <a:lnTo>
                    <a:pt x="192881" y="33337"/>
                  </a:lnTo>
                  <a:lnTo>
                    <a:pt x="288131" y="30956"/>
                  </a:lnTo>
                  <a:lnTo>
                    <a:pt x="350044" y="0"/>
                  </a:lnTo>
                  <a:lnTo>
                    <a:pt x="383381" y="114300"/>
                  </a:lnTo>
                  <a:lnTo>
                    <a:pt x="373856" y="166687"/>
                  </a:lnTo>
                  <a:lnTo>
                    <a:pt x="342900" y="180975"/>
                  </a:lnTo>
                  <a:lnTo>
                    <a:pt x="316706" y="221456"/>
                  </a:lnTo>
                  <a:lnTo>
                    <a:pt x="230981" y="266700"/>
                  </a:lnTo>
                  <a:lnTo>
                    <a:pt x="145256" y="352425"/>
                  </a:lnTo>
                  <a:lnTo>
                    <a:pt x="171450" y="426243"/>
                  </a:lnTo>
                  <a:lnTo>
                    <a:pt x="183356" y="531018"/>
                  </a:lnTo>
                  <a:lnTo>
                    <a:pt x="90488" y="576262"/>
                  </a:lnTo>
                  <a:cubicBezTo>
                    <a:pt x="91282" y="596106"/>
                    <a:pt x="92075" y="615949"/>
                    <a:pt x="92869" y="635793"/>
                  </a:cubicBezTo>
                  <a:lnTo>
                    <a:pt x="54769" y="614362"/>
                  </a:lnTo>
                  <a:lnTo>
                    <a:pt x="33338" y="445293"/>
                  </a:lnTo>
                  <a:lnTo>
                    <a:pt x="95250" y="392906"/>
                  </a:lnTo>
                  <a:lnTo>
                    <a:pt x="104775" y="235743"/>
                  </a:lnTo>
                  <a:lnTo>
                    <a:pt x="50006" y="204787"/>
                  </a:lnTo>
                  <a:lnTo>
                    <a:pt x="0" y="169068"/>
                  </a:lnTo>
                  <a:lnTo>
                    <a:pt x="92869" y="1262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3" name="フリーフォーム 1150">
              <a:extLst>
                <a:ext uri="{FF2B5EF4-FFF2-40B4-BE49-F238E27FC236}">
                  <a16:creationId xmlns:a16="http://schemas.microsoft.com/office/drawing/2014/main" id="{CD0EE438-33F3-480D-A39B-8FEBE0BBC709}"/>
                </a:ext>
              </a:extLst>
            </p:cNvPr>
            <p:cNvSpPr/>
            <p:nvPr/>
          </p:nvSpPr>
          <p:spPr bwMode="auto">
            <a:xfrm>
              <a:off x="2379123" y="5160595"/>
              <a:ext cx="427081" cy="569052"/>
            </a:xfrm>
            <a:custGeom>
              <a:avLst/>
              <a:gdLst>
                <a:gd name="connsiteX0" fmla="*/ 0 w 583406"/>
                <a:gd name="connsiteY0" fmla="*/ 514350 h 776287"/>
                <a:gd name="connsiteX1" fmla="*/ 50006 w 583406"/>
                <a:gd name="connsiteY1" fmla="*/ 626268 h 776287"/>
                <a:gd name="connsiteX2" fmla="*/ 109538 w 583406"/>
                <a:gd name="connsiteY2" fmla="*/ 714375 h 776287"/>
                <a:gd name="connsiteX3" fmla="*/ 142875 w 583406"/>
                <a:gd name="connsiteY3" fmla="*/ 769143 h 776287"/>
                <a:gd name="connsiteX4" fmla="*/ 169069 w 583406"/>
                <a:gd name="connsiteY4" fmla="*/ 766762 h 776287"/>
                <a:gd name="connsiteX5" fmla="*/ 185738 w 583406"/>
                <a:gd name="connsiteY5" fmla="*/ 764381 h 776287"/>
                <a:gd name="connsiteX6" fmla="*/ 233363 w 583406"/>
                <a:gd name="connsiteY6" fmla="*/ 764381 h 776287"/>
                <a:gd name="connsiteX7" fmla="*/ 314325 w 583406"/>
                <a:gd name="connsiteY7" fmla="*/ 776287 h 776287"/>
                <a:gd name="connsiteX8" fmla="*/ 397669 w 583406"/>
                <a:gd name="connsiteY8" fmla="*/ 721518 h 776287"/>
                <a:gd name="connsiteX9" fmla="*/ 483394 w 583406"/>
                <a:gd name="connsiteY9" fmla="*/ 654843 h 776287"/>
                <a:gd name="connsiteX10" fmla="*/ 523875 w 583406"/>
                <a:gd name="connsiteY10" fmla="*/ 545306 h 776287"/>
                <a:gd name="connsiteX11" fmla="*/ 569119 w 583406"/>
                <a:gd name="connsiteY11" fmla="*/ 519112 h 776287"/>
                <a:gd name="connsiteX12" fmla="*/ 578644 w 583406"/>
                <a:gd name="connsiteY12" fmla="*/ 461962 h 776287"/>
                <a:gd name="connsiteX13" fmla="*/ 533400 w 583406"/>
                <a:gd name="connsiteY13" fmla="*/ 450056 h 776287"/>
                <a:gd name="connsiteX14" fmla="*/ 514350 w 583406"/>
                <a:gd name="connsiteY14" fmla="*/ 273843 h 776287"/>
                <a:gd name="connsiteX15" fmla="*/ 569119 w 583406"/>
                <a:gd name="connsiteY15" fmla="*/ 219075 h 776287"/>
                <a:gd name="connsiteX16" fmla="*/ 583406 w 583406"/>
                <a:gd name="connsiteY16" fmla="*/ 69056 h 776287"/>
                <a:gd name="connsiteX17" fmla="*/ 478631 w 583406"/>
                <a:gd name="connsiteY17" fmla="*/ 0 h 776287"/>
                <a:gd name="connsiteX18" fmla="*/ 457200 w 583406"/>
                <a:gd name="connsiteY18" fmla="*/ 0 h 776287"/>
                <a:gd name="connsiteX19" fmla="*/ 402431 w 583406"/>
                <a:gd name="connsiteY19" fmla="*/ 95250 h 776287"/>
                <a:gd name="connsiteX20" fmla="*/ 319088 w 583406"/>
                <a:gd name="connsiteY20" fmla="*/ 111918 h 776287"/>
                <a:gd name="connsiteX21" fmla="*/ 433388 w 583406"/>
                <a:gd name="connsiteY21" fmla="*/ 273843 h 776287"/>
                <a:gd name="connsiteX22" fmla="*/ 400050 w 583406"/>
                <a:gd name="connsiteY22" fmla="*/ 330993 h 776287"/>
                <a:gd name="connsiteX23" fmla="*/ 326231 w 583406"/>
                <a:gd name="connsiteY23" fmla="*/ 378618 h 776287"/>
                <a:gd name="connsiteX24" fmla="*/ 235744 w 583406"/>
                <a:gd name="connsiteY24" fmla="*/ 395287 h 776287"/>
                <a:gd name="connsiteX25" fmla="*/ 173831 w 583406"/>
                <a:gd name="connsiteY25" fmla="*/ 469106 h 776287"/>
                <a:gd name="connsiteX26" fmla="*/ 142875 w 583406"/>
                <a:gd name="connsiteY26" fmla="*/ 431006 h 776287"/>
                <a:gd name="connsiteX27" fmla="*/ 126206 w 583406"/>
                <a:gd name="connsiteY27" fmla="*/ 523875 h 776287"/>
                <a:gd name="connsiteX28" fmla="*/ 69056 w 583406"/>
                <a:gd name="connsiteY28" fmla="*/ 531018 h 776287"/>
                <a:gd name="connsiteX29" fmla="*/ 0 w 583406"/>
                <a:gd name="connsiteY29" fmla="*/ 514350 h 77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83406" h="776287">
                  <a:moveTo>
                    <a:pt x="0" y="514350"/>
                  </a:moveTo>
                  <a:lnTo>
                    <a:pt x="50006" y="626268"/>
                  </a:lnTo>
                  <a:lnTo>
                    <a:pt x="109538" y="714375"/>
                  </a:lnTo>
                  <a:lnTo>
                    <a:pt x="142875" y="769143"/>
                  </a:lnTo>
                  <a:cubicBezTo>
                    <a:pt x="151606" y="768349"/>
                    <a:pt x="160355" y="767730"/>
                    <a:pt x="169069" y="766762"/>
                  </a:cubicBezTo>
                  <a:cubicBezTo>
                    <a:pt x="174647" y="766142"/>
                    <a:pt x="180129" y="764589"/>
                    <a:pt x="185738" y="764381"/>
                  </a:cubicBezTo>
                  <a:cubicBezTo>
                    <a:pt x="201602" y="763794"/>
                    <a:pt x="217488" y="764381"/>
                    <a:pt x="233363" y="764381"/>
                  </a:cubicBezTo>
                  <a:lnTo>
                    <a:pt x="314325" y="776287"/>
                  </a:lnTo>
                  <a:lnTo>
                    <a:pt x="397669" y="721518"/>
                  </a:lnTo>
                  <a:lnTo>
                    <a:pt x="483394" y="654843"/>
                  </a:lnTo>
                  <a:lnTo>
                    <a:pt x="523875" y="545306"/>
                  </a:lnTo>
                  <a:lnTo>
                    <a:pt x="569119" y="519112"/>
                  </a:lnTo>
                  <a:lnTo>
                    <a:pt x="578644" y="461962"/>
                  </a:lnTo>
                  <a:lnTo>
                    <a:pt x="533400" y="450056"/>
                  </a:lnTo>
                  <a:lnTo>
                    <a:pt x="514350" y="273843"/>
                  </a:lnTo>
                  <a:lnTo>
                    <a:pt x="569119" y="219075"/>
                  </a:lnTo>
                  <a:lnTo>
                    <a:pt x="583406" y="69056"/>
                  </a:lnTo>
                  <a:lnTo>
                    <a:pt x="478631" y="0"/>
                  </a:lnTo>
                  <a:lnTo>
                    <a:pt x="457200" y="0"/>
                  </a:lnTo>
                  <a:lnTo>
                    <a:pt x="402431" y="95250"/>
                  </a:lnTo>
                  <a:lnTo>
                    <a:pt x="319088" y="111918"/>
                  </a:lnTo>
                  <a:lnTo>
                    <a:pt x="433388" y="273843"/>
                  </a:lnTo>
                  <a:lnTo>
                    <a:pt x="400050" y="330993"/>
                  </a:lnTo>
                  <a:lnTo>
                    <a:pt x="326231" y="378618"/>
                  </a:lnTo>
                  <a:lnTo>
                    <a:pt x="235744" y="395287"/>
                  </a:lnTo>
                  <a:lnTo>
                    <a:pt x="173831" y="469106"/>
                  </a:lnTo>
                  <a:lnTo>
                    <a:pt x="142875" y="431006"/>
                  </a:lnTo>
                  <a:lnTo>
                    <a:pt x="126206" y="523875"/>
                  </a:lnTo>
                  <a:lnTo>
                    <a:pt x="69056" y="531018"/>
                  </a:lnTo>
                  <a:lnTo>
                    <a:pt x="0" y="514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1" name="フリーフォーム 1170">
              <a:extLst>
                <a:ext uri="{FF2B5EF4-FFF2-40B4-BE49-F238E27FC236}">
                  <a16:creationId xmlns:a16="http://schemas.microsoft.com/office/drawing/2014/main" id="{6C50B9FA-EC2F-4F44-8031-16A012ED656B}"/>
                </a:ext>
              </a:extLst>
            </p:cNvPr>
            <p:cNvSpPr/>
            <p:nvPr/>
          </p:nvSpPr>
          <p:spPr bwMode="auto">
            <a:xfrm>
              <a:off x="6777931" y="1983677"/>
              <a:ext cx="932129" cy="998460"/>
            </a:xfrm>
            <a:custGeom>
              <a:avLst/>
              <a:gdLst>
                <a:gd name="connsiteX0" fmla="*/ 895350 w 1271588"/>
                <a:gd name="connsiteY0" fmla="*/ 171450 h 1362075"/>
                <a:gd name="connsiteX1" fmla="*/ 890588 w 1271588"/>
                <a:gd name="connsiteY1" fmla="*/ 957262 h 1362075"/>
                <a:gd name="connsiteX2" fmla="*/ 947738 w 1271588"/>
                <a:gd name="connsiteY2" fmla="*/ 976312 h 1362075"/>
                <a:gd name="connsiteX3" fmla="*/ 962025 w 1271588"/>
                <a:gd name="connsiteY3" fmla="*/ 1033462 h 1362075"/>
                <a:gd name="connsiteX4" fmla="*/ 1028700 w 1271588"/>
                <a:gd name="connsiteY4" fmla="*/ 1019175 h 1362075"/>
                <a:gd name="connsiteX5" fmla="*/ 1200150 w 1271588"/>
                <a:gd name="connsiteY5" fmla="*/ 1247775 h 1362075"/>
                <a:gd name="connsiteX6" fmla="*/ 1271588 w 1271588"/>
                <a:gd name="connsiteY6" fmla="*/ 1309687 h 1362075"/>
                <a:gd name="connsiteX7" fmla="*/ 1190625 w 1271588"/>
                <a:gd name="connsiteY7" fmla="*/ 1362075 h 1362075"/>
                <a:gd name="connsiteX8" fmla="*/ 1123950 w 1271588"/>
                <a:gd name="connsiteY8" fmla="*/ 1333500 h 1362075"/>
                <a:gd name="connsiteX9" fmla="*/ 1028700 w 1271588"/>
                <a:gd name="connsiteY9" fmla="*/ 1128712 h 1362075"/>
                <a:gd name="connsiteX10" fmla="*/ 871538 w 1271588"/>
                <a:gd name="connsiteY10" fmla="*/ 1028700 h 1362075"/>
                <a:gd name="connsiteX11" fmla="*/ 833438 w 1271588"/>
                <a:gd name="connsiteY11" fmla="*/ 1047750 h 1362075"/>
                <a:gd name="connsiteX12" fmla="*/ 714375 w 1271588"/>
                <a:gd name="connsiteY12" fmla="*/ 962025 h 1362075"/>
                <a:gd name="connsiteX13" fmla="*/ 695325 w 1271588"/>
                <a:gd name="connsiteY13" fmla="*/ 1090612 h 1362075"/>
                <a:gd name="connsiteX14" fmla="*/ 576263 w 1271588"/>
                <a:gd name="connsiteY14" fmla="*/ 1109662 h 1362075"/>
                <a:gd name="connsiteX15" fmla="*/ 600075 w 1271588"/>
                <a:gd name="connsiteY15" fmla="*/ 957262 h 1362075"/>
                <a:gd name="connsiteX16" fmla="*/ 447675 w 1271588"/>
                <a:gd name="connsiteY16" fmla="*/ 1104900 h 1362075"/>
                <a:gd name="connsiteX17" fmla="*/ 528638 w 1271588"/>
                <a:gd name="connsiteY17" fmla="*/ 1176337 h 1362075"/>
                <a:gd name="connsiteX18" fmla="*/ 323850 w 1271588"/>
                <a:gd name="connsiteY18" fmla="*/ 1309687 h 1362075"/>
                <a:gd name="connsiteX19" fmla="*/ 328613 w 1271588"/>
                <a:gd name="connsiteY19" fmla="*/ 1181100 h 1362075"/>
                <a:gd name="connsiteX20" fmla="*/ 219075 w 1271588"/>
                <a:gd name="connsiteY20" fmla="*/ 1138237 h 1362075"/>
                <a:gd name="connsiteX21" fmla="*/ 228600 w 1271588"/>
                <a:gd name="connsiteY21" fmla="*/ 1023937 h 1362075"/>
                <a:gd name="connsiteX22" fmla="*/ 119063 w 1271588"/>
                <a:gd name="connsiteY22" fmla="*/ 1047750 h 1362075"/>
                <a:gd name="connsiteX23" fmla="*/ 9525 w 1271588"/>
                <a:gd name="connsiteY23" fmla="*/ 909637 h 1362075"/>
                <a:gd name="connsiteX24" fmla="*/ 95250 w 1271588"/>
                <a:gd name="connsiteY24" fmla="*/ 819150 h 1362075"/>
                <a:gd name="connsiteX25" fmla="*/ 261938 w 1271588"/>
                <a:gd name="connsiteY25" fmla="*/ 738187 h 1362075"/>
                <a:gd name="connsiteX26" fmla="*/ 233363 w 1271588"/>
                <a:gd name="connsiteY26" fmla="*/ 623887 h 1362075"/>
                <a:gd name="connsiteX27" fmla="*/ 100013 w 1271588"/>
                <a:gd name="connsiteY27" fmla="*/ 690562 h 1362075"/>
                <a:gd name="connsiteX28" fmla="*/ 28575 w 1271588"/>
                <a:gd name="connsiteY28" fmla="*/ 638175 h 1362075"/>
                <a:gd name="connsiteX29" fmla="*/ 0 w 1271588"/>
                <a:gd name="connsiteY29" fmla="*/ 571500 h 1362075"/>
                <a:gd name="connsiteX30" fmla="*/ 95250 w 1271588"/>
                <a:gd name="connsiteY30" fmla="*/ 504825 h 1362075"/>
                <a:gd name="connsiteX31" fmla="*/ 195263 w 1271588"/>
                <a:gd name="connsiteY31" fmla="*/ 523875 h 1362075"/>
                <a:gd name="connsiteX32" fmla="*/ 242888 w 1271588"/>
                <a:gd name="connsiteY32" fmla="*/ 452437 h 1362075"/>
                <a:gd name="connsiteX33" fmla="*/ 42863 w 1271588"/>
                <a:gd name="connsiteY33" fmla="*/ 319087 h 1362075"/>
                <a:gd name="connsiteX34" fmla="*/ 52388 w 1271588"/>
                <a:gd name="connsiteY34" fmla="*/ 223837 h 1362075"/>
                <a:gd name="connsiteX35" fmla="*/ 109538 w 1271588"/>
                <a:gd name="connsiteY35" fmla="*/ 228600 h 1362075"/>
                <a:gd name="connsiteX36" fmla="*/ 195263 w 1271588"/>
                <a:gd name="connsiteY36" fmla="*/ 114300 h 1362075"/>
                <a:gd name="connsiteX37" fmla="*/ 347663 w 1271588"/>
                <a:gd name="connsiteY37" fmla="*/ 0 h 1362075"/>
                <a:gd name="connsiteX38" fmla="*/ 547688 w 1271588"/>
                <a:gd name="connsiteY38" fmla="*/ 47625 h 1362075"/>
                <a:gd name="connsiteX39" fmla="*/ 866775 w 1271588"/>
                <a:gd name="connsiteY39" fmla="*/ 100012 h 1362075"/>
                <a:gd name="connsiteX40" fmla="*/ 895350 w 1271588"/>
                <a:gd name="connsiteY40" fmla="*/ 171450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271588" h="1362075">
                  <a:moveTo>
                    <a:pt x="895350" y="171450"/>
                  </a:moveTo>
                  <a:cubicBezTo>
                    <a:pt x="893763" y="433387"/>
                    <a:pt x="892175" y="695325"/>
                    <a:pt x="890588" y="957262"/>
                  </a:cubicBezTo>
                  <a:lnTo>
                    <a:pt x="947738" y="976312"/>
                  </a:lnTo>
                  <a:lnTo>
                    <a:pt x="962025" y="1033462"/>
                  </a:lnTo>
                  <a:lnTo>
                    <a:pt x="1028700" y="1019175"/>
                  </a:lnTo>
                  <a:lnTo>
                    <a:pt x="1200150" y="1247775"/>
                  </a:lnTo>
                  <a:lnTo>
                    <a:pt x="1271588" y="1309687"/>
                  </a:lnTo>
                  <a:lnTo>
                    <a:pt x="1190625" y="1362075"/>
                  </a:lnTo>
                  <a:lnTo>
                    <a:pt x="1123950" y="1333500"/>
                  </a:lnTo>
                  <a:lnTo>
                    <a:pt x="1028700" y="1128712"/>
                  </a:lnTo>
                  <a:lnTo>
                    <a:pt x="871538" y="1028700"/>
                  </a:lnTo>
                  <a:lnTo>
                    <a:pt x="833438" y="1047750"/>
                  </a:lnTo>
                  <a:lnTo>
                    <a:pt x="714375" y="962025"/>
                  </a:lnTo>
                  <a:lnTo>
                    <a:pt x="695325" y="1090612"/>
                  </a:lnTo>
                  <a:lnTo>
                    <a:pt x="576263" y="1109662"/>
                  </a:lnTo>
                  <a:lnTo>
                    <a:pt x="600075" y="957262"/>
                  </a:lnTo>
                  <a:lnTo>
                    <a:pt x="447675" y="1104900"/>
                  </a:lnTo>
                  <a:lnTo>
                    <a:pt x="528638" y="1176337"/>
                  </a:lnTo>
                  <a:lnTo>
                    <a:pt x="323850" y="1309687"/>
                  </a:lnTo>
                  <a:lnTo>
                    <a:pt x="328613" y="1181100"/>
                  </a:lnTo>
                  <a:lnTo>
                    <a:pt x="219075" y="1138237"/>
                  </a:lnTo>
                  <a:lnTo>
                    <a:pt x="228600" y="1023937"/>
                  </a:lnTo>
                  <a:lnTo>
                    <a:pt x="119063" y="1047750"/>
                  </a:lnTo>
                  <a:lnTo>
                    <a:pt x="9525" y="909637"/>
                  </a:lnTo>
                  <a:lnTo>
                    <a:pt x="95250" y="819150"/>
                  </a:lnTo>
                  <a:lnTo>
                    <a:pt x="261938" y="738187"/>
                  </a:lnTo>
                  <a:lnTo>
                    <a:pt x="233363" y="623887"/>
                  </a:lnTo>
                  <a:lnTo>
                    <a:pt x="100013" y="690562"/>
                  </a:lnTo>
                  <a:lnTo>
                    <a:pt x="28575" y="638175"/>
                  </a:lnTo>
                  <a:lnTo>
                    <a:pt x="0" y="571500"/>
                  </a:lnTo>
                  <a:lnTo>
                    <a:pt x="95250" y="504825"/>
                  </a:lnTo>
                  <a:lnTo>
                    <a:pt x="195263" y="523875"/>
                  </a:lnTo>
                  <a:lnTo>
                    <a:pt x="242888" y="452437"/>
                  </a:lnTo>
                  <a:lnTo>
                    <a:pt x="42863" y="319087"/>
                  </a:lnTo>
                  <a:lnTo>
                    <a:pt x="52388" y="223837"/>
                  </a:lnTo>
                  <a:lnTo>
                    <a:pt x="109538" y="228600"/>
                  </a:lnTo>
                  <a:lnTo>
                    <a:pt x="195263" y="114300"/>
                  </a:lnTo>
                  <a:lnTo>
                    <a:pt x="347663" y="0"/>
                  </a:lnTo>
                  <a:lnTo>
                    <a:pt x="547688" y="47625"/>
                  </a:lnTo>
                  <a:lnTo>
                    <a:pt x="866775" y="100012"/>
                  </a:lnTo>
                  <a:lnTo>
                    <a:pt x="895350" y="171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2" name="フリーフォーム 1171">
              <a:extLst>
                <a:ext uri="{FF2B5EF4-FFF2-40B4-BE49-F238E27FC236}">
                  <a16:creationId xmlns:a16="http://schemas.microsoft.com/office/drawing/2014/main" id="{76B3DCA1-0F08-4500-B708-1562860A8DC7}"/>
                </a:ext>
              </a:extLst>
            </p:cNvPr>
            <p:cNvSpPr/>
            <p:nvPr/>
          </p:nvSpPr>
          <p:spPr bwMode="auto">
            <a:xfrm>
              <a:off x="7430771" y="1952257"/>
              <a:ext cx="2108635" cy="1543074"/>
            </a:xfrm>
            <a:custGeom>
              <a:avLst/>
              <a:gdLst>
                <a:gd name="connsiteX0" fmla="*/ 14287 w 2876550"/>
                <a:gd name="connsiteY0" fmla="*/ 214313 h 2105025"/>
                <a:gd name="connsiteX1" fmla="*/ 0 w 2876550"/>
                <a:gd name="connsiteY1" fmla="*/ 1009650 h 2105025"/>
                <a:gd name="connsiteX2" fmla="*/ 57150 w 2876550"/>
                <a:gd name="connsiteY2" fmla="*/ 1028700 h 2105025"/>
                <a:gd name="connsiteX3" fmla="*/ 90487 w 2876550"/>
                <a:gd name="connsiteY3" fmla="*/ 1085850 h 2105025"/>
                <a:gd name="connsiteX4" fmla="*/ 147637 w 2876550"/>
                <a:gd name="connsiteY4" fmla="*/ 1062038 h 2105025"/>
                <a:gd name="connsiteX5" fmla="*/ 319087 w 2876550"/>
                <a:gd name="connsiteY5" fmla="*/ 1314450 h 2105025"/>
                <a:gd name="connsiteX6" fmla="*/ 395287 w 2876550"/>
                <a:gd name="connsiteY6" fmla="*/ 1362075 h 2105025"/>
                <a:gd name="connsiteX7" fmla="*/ 371475 w 2876550"/>
                <a:gd name="connsiteY7" fmla="*/ 1519238 h 2105025"/>
                <a:gd name="connsiteX8" fmla="*/ 485775 w 2876550"/>
                <a:gd name="connsiteY8" fmla="*/ 1566863 h 2105025"/>
                <a:gd name="connsiteX9" fmla="*/ 442912 w 2876550"/>
                <a:gd name="connsiteY9" fmla="*/ 1690688 h 2105025"/>
                <a:gd name="connsiteX10" fmla="*/ 585787 w 2876550"/>
                <a:gd name="connsiteY10" fmla="*/ 1800225 h 2105025"/>
                <a:gd name="connsiteX11" fmla="*/ 647700 w 2876550"/>
                <a:gd name="connsiteY11" fmla="*/ 1757363 h 2105025"/>
                <a:gd name="connsiteX12" fmla="*/ 1557337 w 2876550"/>
                <a:gd name="connsiteY12" fmla="*/ 1728788 h 2105025"/>
                <a:gd name="connsiteX13" fmla="*/ 1671637 w 2876550"/>
                <a:gd name="connsiteY13" fmla="*/ 1804988 h 2105025"/>
                <a:gd name="connsiteX14" fmla="*/ 1795462 w 2876550"/>
                <a:gd name="connsiteY14" fmla="*/ 1790700 h 2105025"/>
                <a:gd name="connsiteX15" fmla="*/ 1852612 w 2876550"/>
                <a:gd name="connsiteY15" fmla="*/ 1800225 h 2105025"/>
                <a:gd name="connsiteX16" fmla="*/ 1905000 w 2876550"/>
                <a:gd name="connsiteY16" fmla="*/ 1838325 h 2105025"/>
                <a:gd name="connsiteX17" fmla="*/ 1909762 w 2876550"/>
                <a:gd name="connsiteY17" fmla="*/ 1881188 h 2105025"/>
                <a:gd name="connsiteX18" fmla="*/ 2047875 w 2876550"/>
                <a:gd name="connsiteY18" fmla="*/ 1885950 h 2105025"/>
                <a:gd name="connsiteX19" fmla="*/ 2066925 w 2876550"/>
                <a:gd name="connsiteY19" fmla="*/ 1966913 h 2105025"/>
                <a:gd name="connsiteX20" fmla="*/ 2024062 w 2876550"/>
                <a:gd name="connsiteY20" fmla="*/ 1990725 h 2105025"/>
                <a:gd name="connsiteX21" fmla="*/ 1981200 w 2876550"/>
                <a:gd name="connsiteY21" fmla="*/ 2105025 h 2105025"/>
                <a:gd name="connsiteX22" fmla="*/ 2057400 w 2876550"/>
                <a:gd name="connsiteY22" fmla="*/ 2085975 h 2105025"/>
                <a:gd name="connsiteX23" fmla="*/ 2076450 w 2876550"/>
                <a:gd name="connsiteY23" fmla="*/ 2038350 h 2105025"/>
                <a:gd name="connsiteX24" fmla="*/ 2181225 w 2876550"/>
                <a:gd name="connsiteY24" fmla="*/ 2014538 h 2105025"/>
                <a:gd name="connsiteX25" fmla="*/ 2190750 w 2876550"/>
                <a:gd name="connsiteY25" fmla="*/ 1981200 h 2105025"/>
                <a:gd name="connsiteX26" fmla="*/ 2352675 w 2876550"/>
                <a:gd name="connsiteY26" fmla="*/ 1952625 h 2105025"/>
                <a:gd name="connsiteX27" fmla="*/ 2438400 w 2876550"/>
                <a:gd name="connsiteY27" fmla="*/ 1866900 h 2105025"/>
                <a:gd name="connsiteX28" fmla="*/ 2500312 w 2876550"/>
                <a:gd name="connsiteY28" fmla="*/ 1933575 h 2105025"/>
                <a:gd name="connsiteX29" fmla="*/ 2562225 w 2876550"/>
                <a:gd name="connsiteY29" fmla="*/ 1966913 h 2105025"/>
                <a:gd name="connsiteX30" fmla="*/ 2509837 w 2876550"/>
                <a:gd name="connsiteY30" fmla="*/ 2033588 h 2105025"/>
                <a:gd name="connsiteX31" fmla="*/ 2743200 w 2876550"/>
                <a:gd name="connsiteY31" fmla="*/ 1928813 h 2105025"/>
                <a:gd name="connsiteX32" fmla="*/ 2709862 w 2876550"/>
                <a:gd name="connsiteY32" fmla="*/ 1871663 h 2105025"/>
                <a:gd name="connsiteX33" fmla="*/ 2600325 w 2876550"/>
                <a:gd name="connsiteY33" fmla="*/ 1909763 h 2105025"/>
                <a:gd name="connsiteX34" fmla="*/ 2566987 w 2876550"/>
                <a:gd name="connsiteY34" fmla="*/ 1852613 h 2105025"/>
                <a:gd name="connsiteX35" fmla="*/ 2566987 w 2876550"/>
                <a:gd name="connsiteY35" fmla="*/ 1762125 h 2105025"/>
                <a:gd name="connsiteX36" fmla="*/ 2495550 w 2876550"/>
                <a:gd name="connsiteY36" fmla="*/ 1747838 h 2105025"/>
                <a:gd name="connsiteX37" fmla="*/ 2357437 w 2876550"/>
                <a:gd name="connsiteY37" fmla="*/ 1857375 h 2105025"/>
                <a:gd name="connsiteX38" fmla="*/ 2419350 w 2876550"/>
                <a:gd name="connsiteY38" fmla="*/ 1747838 h 2105025"/>
                <a:gd name="connsiteX39" fmla="*/ 2509837 w 2876550"/>
                <a:gd name="connsiteY39" fmla="*/ 1685925 h 2105025"/>
                <a:gd name="connsiteX40" fmla="*/ 2724150 w 2876550"/>
                <a:gd name="connsiteY40" fmla="*/ 1662113 h 2105025"/>
                <a:gd name="connsiteX41" fmla="*/ 2838450 w 2876550"/>
                <a:gd name="connsiteY41" fmla="*/ 1566863 h 2105025"/>
                <a:gd name="connsiteX42" fmla="*/ 2876550 w 2876550"/>
                <a:gd name="connsiteY42" fmla="*/ 1481138 h 2105025"/>
                <a:gd name="connsiteX43" fmla="*/ 2705100 w 2876550"/>
                <a:gd name="connsiteY43" fmla="*/ 1333500 h 2105025"/>
                <a:gd name="connsiteX44" fmla="*/ 2657475 w 2876550"/>
                <a:gd name="connsiteY44" fmla="*/ 1209675 h 2105025"/>
                <a:gd name="connsiteX45" fmla="*/ 2586037 w 2876550"/>
                <a:gd name="connsiteY45" fmla="*/ 1019175 h 2105025"/>
                <a:gd name="connsiteX46" fmla="*/ 2476500 w 2876550"/>
                <a:gd name="connsiteY46" fmla="*/ 1157288 h 2105025"/>
                <a:gd name="connsiteX47" fmla="*/ 2395537 w 2876550"/>
                <a:gd name="connsiteY47" fmla="*/ 1090613 h 2105025"/>
                <a:gd name="connsiteX48" fmla="*/ 2395537 w 2876550"/>
                <a:gd name="connsiteY48" fmla="*/ 1009650 h 2105025"/>
                <a:gd name="connsiteX49" fmla="*/ 2276475 w 2876550"/>
                <a:gd name="connsiteY49" fmla="*/ 842963 h 2105025"/>
                <a:gd name="connsiteX50" fmla="*/ 2190750 w 2876550"/>
                <a:gd name="connsiteY50" fmla="*/ 857250 h 2105025"/>
                <a:gd name="connsiteX51" fmla="*/ 2095500 w 2876550"/>
                <a:gd name="connsiteY51" fmla="*/ 838200 h 2105025"/>
                <a:gd name="connsiteX52" fmla="*/ 2114550 w 2876550"/>
                <a:gd name="connsiteY52" fmla="*/ 981075 h 2105025"/>
                <a:gd name="connsiteX53" fmla="*/ 2128837 w 2876550"/>
                <a:gd name="connsiteY53" fmla="*/ 1047750 h 2105025"/>
                <a:gd name="connsiteX54" fmla="*/ 2105025 w 2876550"/>
                <a:gd name="connsiteY54" fmla="*/ 1147763 h 2105025"/>
                <a:gd name="connsiteX55" fmla="*/ 2152650 w 2876550"/>
                <a:gd name="connsiteY55" fmla="*/ 1228725 h 2105025"/>
                <a:gd name="connsiteX56" fmla="*/ 2157412 w 2876550"/>
                <a:gd name="connsiteY56" fmla="*/ 1357313 h 2105025"/>
                <a:gd name="connsiteX57" fmla="*/ 2081212 w 2876550"/>
                <a:gd name="connsiteY57" fmla="*/ 1400175 h 2105025"/>
                <a:gd name="connsiteX58" fmla="*/ 2085975 w 2876550"/>
                <a:gd name="connsiteY58" fmla="*/ 1576388 h 2105025"/>
                <a:gd name="connsiteX59" fmla="*/ 2057400 w 2876550"/>
                <a:gd name="connsiteY59" fmla="*/ 1628775 h 2105025"/>
                <a:gd name="connsiteX60" fmla="*/ 1985962 w 2876550"/>
                <a:gd name="connsiteY60" fmla="*/ 1509713 h 2105025"/>
                <a:gd name="connsiteX61" fmla="*/ 1985962 w 2876550"/>
                <a:gd name="connsiteY61" fmla="*/ 1338263 h 2105025"/>
                <a:gd name="connsiteX62" fmla="*/ 1809750 w 2876550"/>
                <a:gd name="connsiteY62" fmla="*/ 1309688 h 2105025"/>
                <a:gd name="connsiteX63" fmla="*/ 1714500 w 2876550"/>
                <a:gd name="connsiteY63" fmla="*/ 1214438 h 2105025"/>
                <a:gd name="connsiteX64" fmla="*/ 1647825 w 2876550"/>
                <a:gd name="connsiteY64" fmla="*/ 1243013 h 2105025"/>
                <a:gd name="connsiteX65" fmla="*/ 1619250 w 2876550"/>
                <a:gd name="connsiteY65" fmla="*/ 1133475 h 2105025"/>
                <a:gd name="connsiteX66" fmla="*/ 1552575 w 2876550"/>
                <a:gd name="connsiteY66" fmla="*/ 1090613 h 2105025"/>
                <a:gd name="connsiteX67" fmla="*/ 1609725 w 2876550"/>
                <a:gd name="connsiteY67" fmla="*/ 900113 h 2105025"/>
                <a:gd name="connsiteX68" fmla="*/ 1681162 w 2876550"/>
                <a:gd name="connsiteY68" fmla="*/ 819150 h 2105025"/>
                <a:gd name="connsiteX69" fmla="*/ 1728787 w 2876550"/>
                <a:gd name="connsiteY69" fmla="*/ 742950 h 2105025"/>
                <a:gd name="connsiteX70" fmla="*/ 1785937 w 2876550"/>
                <a:gd name="connsiteY70" fmla="*/ 723900 h 2105025"/>
                <a:gd name="connsiteX71" fmla="*/ 1843087 w 2876550"/>
                <a:gd name="connsiteY71" fmla="*/ 609600 h 2105025"/>
                <a:gd name="connsiteX72" fmla="*/ 1833562 w 2876550"/>
                <a:gd name="connsiteY72" fmla="*/ 752475 h 2105025"/>
                <a:gd name="connsiteX73" fmla="*/ 1852612 w 2876550"/>
                <a:gd name="connsiteY73" fmla="*/ 790575 h 2105025"/>
                <a:gd name="connsiteX74" fmla="*/ 1885950 w 2876550"/>
                <a:gd name="connsiteY74" fmla="*/ 809625 h 2105025"/>
                <a:gd name="connsiteX75" fmla="*/ 1914525 w 2876550"/>
                <a:gd name="connsiteY75" fmla="*/ 742950 h 2105025"/>
                <a:gd name="connsiteX76" fmla="*/ 2033587 w 2876550"/>
                <a:gd name="connsiteY76" fmla="*/ 790575 h 2105025"/>
                <a:gd name="connsiteX77" fmla="*/ 2057400 w 2876550"/>
                <a:gd name="connsiteY77" fmla="*/ 742950 h 2105025"/>
                <a:gd name="connsiteX78" fmla="*/ 1905000 w 2876550"/>
                <a:gd name="connsiteY78" fmla="*/ 614363 h 2105025"/>
                <a:gd name="connsiteX79" fmla="*/ 1900237 w 2876550"/>
                <a:gd name="connsiteY79" fmla="*/ 528638 h 2105025"/>
                <a:gd name="connsiteX80" fmla="*/ 1990725 w 2876550"/>
                <a:gd name="connsiteY80" fmla="*/ 500063 h 2105025"/>
                <a:gd name="connsiteX81" fmla="*/ 2019300 w 2876550"/>
                <a:gd name="connsiteY81" fmla="*/ 447675 h 2105025"/>
                <a:gd name="connsiteX82" fmla="*/ 1966912 w 2876550"/>
                <a:gd name="connsiteY82" fmla="*/ 338138 h 2105025"/>
                <a:gd name="connsiteX83" fmla="*/ 2033587 w 2876550"/>
                <a:gd name="connsiteY83" fmla="*/ 285750 h 2105025"/>
                <a:gd name="connsiteX84" fmla="*/ 1933575 w 2876550"/>
                <a:gd name="connsiteY84" fmla="*/ 214313 h 2105025"/>
                <a:gd name="connsiteX85" fmla="*/ 1876425 w 2876550"/>
                <a:gd name="connsiteY85" fmla="*/ 219075 h 2105025"/>
                <a:gd name="connsiteX86" fmla="*/ 1881187 w 2876550"/>
                <a:gd name="connsiteY86" fmla="*/ 280988 h 2105025"/>
                <a:gd name="connsiteX87" fmla="*/ 1828800 w 2876550"/>
                <a:gd name="connsiteY87" fmla="*/ 428625 h 2105025"/>
                <a:gd name="connsiteX88" fmla="*/ 1776412 w 2876550"/>
                <a:gd name="connsiteY88" fmla="*/ 395288 h 2105025"/>
                <a:gd name="connsiteX89" fmla="*/ 1785937 w 2876550"/>
                <a:gd name="connsiteY89" fmla="*/ 309563 h 2105025"/>
                <a:gd name="connsiteX90" fmla="*/ 1738312 w 2876550"/>
                <a:gd name="connsiteY90" fmla="*/ 252413 h 2105025"/>
                <a:gd name="connsiteX91" fmla="*/ 1719262 w 2876550"/>
                <a:gd name="connsiteY91" fmla="*/ 314325 h 2105025"/>
                <a:gd name="connsiteX92" fmla="*/ 1714500 w 2876550"/>
                <a:gd name="connsiteY92" fmla="*/ 228600 h 2105025"/>
                <a:gd name="connsiteX93" fmla="*/ 1633537 w 2876550"/>
                <a:gd name="connsiteY93" fmla="*/ 209550 h 2105025"/>
                <a:gd name="connsiteX94" fmla="*/ 1647825 w 2876550"/>
                <a:gd name="connsiteY94" fmla="*/ 133350 h 2105025"/>
                <a:gd name="connsiteX95" fmla="*/ 1628775 w 2876550"/>
                <a:gd name="connsiteY95" fmla="*/ 0 h 2105025"/>
                <a:gd name="connsiteX96" fmla="*/ 1519237 w 2876550"/>
                <a:gd name="connsiteY96" fmla="*/ 0 h 2105025"/>
                <a:gd name="connsiteX97" fmla="*/ 1490662 w 2876550"/>
                <a:gd name="connsiteY97" fmla="*/ 61913 h 2105025"/>
                <a:gd name="connsiteX98" fmla="*/ 1504950 w 2876550"/>
                <a:gd name="connsiteY98" fmla="*/ 123825 h 2105025"/>
                <a:gd name="connsiteX99" fmla="*/ 1514475 w 2876550"/>
                <a:gd name="connsiteY99" fmla="*/ 204788 h 2105025"/>
                <a:gd name="connsiteX100" fmla="*/ 1562100 w 2876550"/>
                <a:gd name="connsiteY100" fmla="*/ 247650 h 2105025"/>
                <a:gd name="connsiteX101" fmla="*/ 1614487 w 2876550"/>
                <a:gd name="connsiteY101" fmla="*/ 300038 h 2105025"/>
                <a:gd name="connsiteX102" fmla="*/ 1576387 w 2876550"/>
                <a:gd name="connsiteY102" fmla="*/ 366713 h 2105025"/>
                <a:gd name="connsiteX103" fmla="*/ 1528762 w 2876550"/>
                <a:gd name="connsiteY103" fmla="*/ 400050 h 2105025"/>
                <a:gd name="connsiteX104" fmla="*/ 1500187 w 2876550"/>
                <a:gd name="connsiteY104" fmla="*/ 319088 h 2105025"/>
                <a:gd name="connsiteX105" fmla="*/ 1533525 w 2876550"/>
                <a:gd name="connsiteY105" fmla="*/ 276225 h 2105025"/>
                <a:gd name="connsiteX106" fmla="*/ 1447800 w 2876550"/>
                <a:gd name="connsiteY106" fmla="*/ 176213 h 2105025"/>
                <a:gd name="connsiteX107" fmla="*/ 1395412 w 2876550"/>
                <a:gd name="connsiteY107" fmla="*/ 247650 h 2105025"/>
                <a:gd name="connsiteX108" fmla="*/ 1443037 w 2876550"/>
                <a:gd name="connsiteY108" fmla="*/ 304800 h 2105025"/>
                <a:gd name="connsiteX109" fmla="*/ 1462087 w 2876550"/>
                <a:gd name="connsiteY109" fmla="*/ 390525 h 2105025"/>
                <a:gd name="connsiteX110" fmla="*/ 1395412 w 2876550"/>
                <a:gd name="connsiteY110" fmla="*/ 423863 h 2105025"/>
                <a:gd name="connsiteX111" fmla="*/ 1281112 w 2876550"/>
                <a:gd name="connsiteY111" fmla="*/ 385763 h 2105025"/>
                <a:gd name="connsiteX112" fmla="*/ 1219200 w 2876550"/>
                <a:gd name="connsiteY112" fmla="*/ 361950 h 2105025"/>
                <a:gd name="connsiteX113" fmla="*/ 1109662 w 2876550"/>
                <a:gd name="connsiteY113" fmla="*/ 385763 h 2105025"/>
                <a:gd name="connsiteX114" fmla="*/ 1114425 w 2876550"/>
                <a:gd name="connsiteY114" fmla="*/ 490538 h 2105025"/>
                <a:gd name="connsiteX115" fmla="*/ 1057275 w 2876550"/>
                <a:gd name="connsiteY115" fmla="*/ 390525 h 2105025"/>
                <a:gd name="connsiteX116" fmla="*/ 871537 w 2876550"/>
                <a:gd name="connsiteY116" fmla="*/ 400050 h 2105025"/>
                <a:gd name="connsiteX117" fmla="*/ 900112 w 2876550"/>
                <a:gd name="connsiteY117" fmla="*/ 347663 h 2105025"/>
                <a:gd name="connsiteX118" fmla="*/ 842962 w 2876550"/>
                <a:gd name="connsiteY118" fmla="*/ 314325 h 2105025"/>
                <a:gd name="connsiteX119" fmla="*/ 742950 w 2876550"/>
                <a:gd name="connsiteY119" fmla="*/ 309563 h 2105025"/>
                <a:gd name="connsiteX120" fmla="*/ 642937 w 2876550"/>
                <a:gd name="connsiteY120" fmla="*/ 214313 h 2105025"/>
                <a:gd name="connsiteX121" fmla="*/ 533400 w 2876550"/>
                <a:gd name="connsiteY121" fmla="*/ 228600 h 2105025"/>
                <a:gd name="connsiteX122" fmla="*/ 471487 w 2876550"/>
                <a:gd name="connsiteY122" fmla="*/ 128588 h 2105025"/>
                <a:gd name="connsiteX123" fmla="*/ 414337 w 2876550"/>
                <a:gd name="connsiteY123" fmla="*/ 195263 h 2105025"/>
                <a:gd name="connsiteX124" fmla="*/ 304800 w 2876550"/>
                <a:gd name="connsiteY124" fmla="*/ 238125 h 2105025"/>
                <a:gd name="connsiteX125" fmla="*/ 276225 w 2876550"/>
                <a:gd name="connsiteY125" fmla="*/ 314325 h 2105025"/>
                <a:gd name="connsiteX126" fmla="*/ 309562 w 2876550"/>
                <a:gd name="connsiteY126" fmla="*/ 200025 h 2105025"/>
                <a:gd name="connsiteX127" fmla="*/ 419100 w 2876550"/>
                <a:gd name="connsiteY127" fmla="*/ 161925 h 2105025"/>
                <a:gd name="connsiteX128" fmla="*/ 366712 w 2876550"/>
                <a:gd name="connsiteY128" fmla="*/ 142875 h 2105025"/>
                <a:gd name="connsiteX129" fmla="*/ 238125 w 2876550"/>
                <a:gd name="connsiteY129" fmla="*/ 214313 h 2105025"/>
                <a:gd name="connsiteX130" fmla="*/ 185737 w 2876550"/>
                <a:gd name="connsiteY130" fmla="*/ 271463 h 2105025"/>
                <a:gd name="connsiteX131" fmla="*/ 214312 w 2876550"/>
                <a:gd name="connsiteY131" fmla="*/ 347663 h 2105025"/>
                <a:gd name="connsiteX132" fmla="*/ 152400 w 2876550"/>
                <a:gd name="connsiteY132" fmla="*/ 290513 h 2105025"/>
                <a:gd name="connsiteX133" fmla="*/ 14287 w 2876550"/>
                <a:gd name="connsiteY133" fmla="*/ 214313 h 2105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2876550" h="2105025">
                  <a:moveTo>
                    <a:pt x="14287" y="214313"/>
                  </a:moveTo>
                  <a:lnTo>
                    <a:pt x="0" y="1009650"/>
                  </a:lnTo>
                  <a:lnTo>
                    <a:pt x="57150" y="1028700"/>
                  </a:lnTo>
                  <a:lnTo>
                    <a:pt x="90487" y="1085850"/>
                  </a:lnTo>
                  <a:lnTo>
                    <a:pt x="147637" y="1062038"/>
                  </a:lnTo>
                  <a:lnTo>
                    <a:pt x="319087" y="1314450"/>
                  </a:lnTo>
                  <a:lnTo>
                    <a:pt x="395287" y="1362075"/>
                  </a:lnTo>
                  <a:lnTo>
                    <a:pt x="371475" y="1519238"/>
                  </a:lnTo>
                  <a:lnTo>
                    <a:pt x="485775" y="1566863"/>
                  </a:lnTo>
                  <a:lnTo>
                    <a:pt x="442912" y="1690688"/>
                  </a:lnTo>
                  <a:lnTo>
                    <a:pt x="585787" y="1800225"/>
                  </a:lnTo>
                  <a:lnTo>
                    <a:pt x="647700" y="1757363"/>
                  </a:lnTo>
                  <a:lnTo>
                    <a:pt x="1557337" y="1728788"/>
                  </a:lnTo>
                  <a:lnTo>
                    <a:pt x="1671637" y="1804988"/>
                  </a:lnTo>
                  <a:lnTo>
                    <a:pt x="1795462" y="1790700"/>
                  </a:lnTo>
                  <a:lnTo>
                    <a:pt x="1852612" y="1800225"/>
                  </a:lnTo>
                  <a:lnTo>
                    <a:pt x="1905000" y="1838325"/>
                  </a:lnTo>
                  <a:lnTo>
                    <a:pt x="1909762" y="1881188"/>
                  </a:lnTo>
                  <a:lnTo>
                    <a:pt x="2047875" y="1885950"/>
                  </a:lnTo>
                  <a:lnTo>
                    <a:pt x="2066925" y="1966913"/>
                  </a:lnTo>
                  <a:lnTo>
                    <a:pt x="2024062" y="1990725"/>
                  </a:lnTo>
                  <a:lnTo>
                    <a:pt x="1981200" y="2105025"/>
                  </a:lnTo>
                  <a:lnTo>
                    <a:pt x="2057400" y="2085975"/>
                  </a:lnTo>
                  <a:lnTo>
                    <a:pt x="2076450" y="2038350"/>
                  </a:lnTo>
                  <a:lnTo>
                    <a:pt x="2181225" y="2014538"/>
                  </a:lnTo>
                  <a:lnTo>
                    <a:pt x="2190750" y="1981200"/>
                  </a:lnTo>
                  <a:lnTo>
                    <a:pt x="2352675" y="1952625"/>
                  </a:lnTo>
                  <a:lnTo>
                    <a:pt x="2438400" y="1866900"/>
                  </a:lnTo>
                  <a:lnTo>
                    <a:pt x="2500312" y="1933575"/>
                  </a:lnTo>
                  <a:lnTo>
                    <a:pt x="2562225" y="1966913"/>
                  </a:lnTo>
                  <a:lnTo>
                    <a:pt x="2509837" y="2033588"/>
                  </a:lnTo>
                  <a:lnTo>
                    <a:pt x="2743200" y="1928813"/>
                  </a:lnTo>
                  <a:lnTo>
                    <a:pt x="2709862" y="1871663"/>
                  </a:lnTo>
                  <a:lnTo>
                    <a:pt x="2600325" y="1909763"/>
                  </a:lnTo>
                  <a:lnTo>
                    <a:pt x="2566987" y="1852613"/>
                  </a:lnTo>
                  <a:lnTo>
                    <a:pt x="2566987" y="1762125"/>
                  </a:lnTo>
                  <a:lnTo>
                    <a:pt x="2495550" y="1747838"/>
                  </a:lnTo>
                  <a:lnTo>
                    <a:pt x="2357437" y="1857375"/>
                  </a:lnTo>
                  <a:lnTo>
                    <a:pt x="2419350" y="1747838"/>
                  </a:lnTo>
                  <a:lnTo>
                    <a:pt x="2509837" y="1685925"/>
                  </a:lnTo>
                  <a:lnTo>
                    <a:pt x="2724150" y="1662113"/>
                  </a:lnTo>
                  <a:lnTo>
                    <a:pt x="2838450" y="1566863"/>
                  </a:lnTo>
                  <a:lnTo>
                    <a:pt x="2876550" y="1481138"/>
                  </a:lnTo>
                  <a:lnTo>
                    <a:pt x="2705100" y="1333500"/>
                  </a:lnTo>
                  <a:lnTo>
                    <a:pt x="2657475" y="1209675"/>
                  </a:lnTo>
                  <a:lnTo>
                    <a:pt x="2586037" y="1019175"/>
                  </a:lnTo>
                  <a:lnTo>
                    <a:pt x="2476500" y="1157288"/>
                  </a:lnTo>
                  <a:lnTo>
                    <a:pt x="2395537" y="1090613"/>
                  </a:lnTo>
                  <a:lnTo>
                    <a:pt x="2395537" y="1009650"/>
                  </a:lnTo>
                  <a:lnTo>
                    <a:pt x="2276475" y="842963"/>
                  </a:lnTo>
                  <a:lnTo>
                    <a:pt x="2190750" y="857250"/>
                  </a:lnTo>
                  <a:lnTo>
                    <a:pt x="2095500" y="838200"/>
                  </a:lnTo>
                  <a:lnTo>
                    <a:pt x="2114550" y="981075"/>
                  </a:lnTo>
                  <a:lnTo>
                    <a:pt x="2128837" y="1047750"/>
                  </a:lnTo>
                  <a:lnTo>
                    <a:pt x="2105025" y="1147763"/>
                  </a:lnTo>
                  <a:lnTo>
                    <a:pt x="2152650" y="1228725"/>
                  </a:lnTo>
                  <a:lnTo>
                    <a:pt x="2157412" y="1357313"/>
                  </a:lnTo>
                  <a:lnTo>
                    <a:pt x="2081212" y="1400175"/>
                  </a:lnTo>
                  <a:lnTo>
                    <a:pt x="2085975" y="1576388"/>
                  </a:lnTo>
                  <a:lnTo>
                    <a:pt x="2057400" y="1628775"/>
                  </a:lnTo>
                  <a:lnTo>
                    <a:pt x="1985962" y="1509713"/>
                  </a:lnTo>
                  <a:lnTo>
                    <a:pt x="1985962" y="1338263"/>
                  </a:lnTo>
                  <a:lnTo>
                    <a:pt x="1809750" y="1309688"/>
                  </a:lnTo>
                  <a:lnTo>
                    <a:pt x="1714500" y="1214438"/>
                  </a:lnTo>
                  <a:lnTo>
                    <a:pt x="1647825" y="1243013"/>
                  </a:lnTo>
                  <a:lnTo>
                    <a:pt x="1619250" y="1133475"/>
                  </a:lnTo>
                  <a:lnTo>
                    <a:pt x="1552575" y="1090613"/>
                  </a:lnTo>
                  <a:lnTo>
                    <a:pt x="1609725" y="900113"/>
                  </a:lnTo>
                  <a:lnTo>
                    <a:pt x="1681162" y="819150"/>
                  </a:lnTo>
                  <a:lnTo>
                    <a:pt x="1728787" y="742950"/>
                  </a:lnTo>
                  <a:lnTo>
                    <a:pt x="1785937" y="723900"/>
                  </a:lnTo>
                  <a:lnTo>
                    <a:pt x="1843087" y="609600"/>
                  </a:lnTo>
                  <a:lnTo>
                    <a:pt x="1833562" y="752475"/>
                  </a:lnTo>
                  <a:lnTo>
                    <a:pt x="1852612" y="790575"/>
                  </a:lnTo>
                  <a:lnTo>
                    <a:pt x="1885950" y="809625"/>
                  </a:lnTo>
                  <a:lnTo>
                    <a:pt x="1914525" y="742950"/>
                  </a:lnTo>
                  <a:lnTo>
                    <a:pt x="2033587" y="790575"/>
                  </a:lnTo>
                  <a:lnTo>
                    <a:pt x="2057400" y="742950"/>
                  </a:lnTo>
                  <a:lnTo>
                    <a:pt x="1905000" y="614363"/>
                  </a:lnTo>
                  <a:lnTo>
                    <a:pt x="1900237" y="528638"/>
                  </a:lnTo>
                  <a:lnTo>
                    <a:pt x="1990725" y="500063"/>
                  </a:lnTo>
                  <a:lnTo>
                    <a:pt x="2019300" y="447675"/>
                  </a:lnTo>
                  <a:lnTo>
                    <a:pt x="1966912" y="338138"/>
                  </a:lnTo>
                  <a:lnTo>
                    <a:pt x="2033587" y="285750"/>
                  </a:lnTo>
                  <a:lnTo>
                    <a:pt x="1933575" y="214313"/>
                  </a:lnTo>
                  <a:lnTo>
                    <a:pt x="1876425" y="219075"/>
                  </a:lnTo>
                  <a:lnTo>
                    <a:pt x="1881187" y="280988"/>
                  </a:lnTo>
                  <a:lnTo>
                    <a:pt x="1828800" y="428625"/>
                  </a:lnTo>
                  <a:lnTo>
                    <a:pt x="1776412" y="395288"/>
                  </a:lnTo>
                  <a:lnTo>
                    <a:pt x="1785937" y="309563"/>
                  </a:lnTo>
                  <a:lnTo>
                    <a:pt x="1738312" y="252413"/>
                  </a:lnTo>
                  <a:lnTo>
                    <a:pt x="1719262" y="314325"/>
                  </a:lnTo>
                  <a:lnTo>
                    <a:pt x="1714500" y="228600"/>
                  </a:lnTo>
                  <a:lnTo>
                    <a:pt x="1633537" y="209550"/>
                  </a:lnTo>
                  <a:lnTo>
                    <a:pt x="1647825" y="133350"/>
                  </a:lnTo>
                  <a:lnTo>
                    <a:pt x="1628775" y="0"/>
                  </a:lnTo>
                  <a:lnTo>
                    <a:pt x="1519237" y="0"/>
                  </a:lnTo>
                  <a:lnTo>
                    <a:pt x="1490662" y="61913"/>
                  </a:lnTo>
                  <a:lnTo>
                    <a:pt x="1504950" y="123825"/>
                  </a:lnTo>
                  <a:lnTo>
                    <a:pt x="1514475" y="204788"/>
                  </a:lnTo>
                  <a:lnTo>
                    <a:pt x="1562100" y="247650"/>
                  </a:lnTo>
                  <a:lnTo>
                    <a:pt x="1614487" y="300038"/>
                  </a:lnTo>
                  <a:lnTo>
                    <a:pt x="1576387" y="366713"/>
                  </a:lnTo>
                  <a:lnTo>
                    <a:pt x="1528762" y="400050"/>
                  </a:lnTo>
                  <a:lnTo>
                    <a:pt x="1500187" y="319088"/>
                  </a:lnTo>
                  <a:lnTo>
                    <a:pt x="1533525" y="276225"/>
                  </a:lnTo>
                  <a:lnTo>
                    <a:pt x="1447800" y="176213"/>
                  </a:lnTo>
                  <a:lnTo>
                    <a:pt x="1395412" y="247650"/>
                  </a:lnTo>
                  <a:lnTo>
                    <a:pt x="1443037" y="304800"/>
                  </a:lnTo>
                  <a:lnTo>
                    <a:pt x="1462087" y="390525"/>
                  </a:lnTo>
                  <a:lnTo>
                    <a:pt x="1395412" y="423863"/>
                  </a:lnTo>
                  <a:lnTo>
                    <a:pt x="1281112" y="385763"/>
                  </a:lnTo>
                  <a:lnTo>
                    <a:pt x="1219200" y="361950"/>
                  </a:lnTo>
                  <a:lnTo>
                    <a:pt x="1109662" y="385763"/>
                  </a:lnTo>
                  <a:lnTo>
                    <a:pt x="1114425" y="490538"/>
                  </a:lnTo>
                  <a:lnTo>
                    <a:pt x="1057275" y="390525"/>
                  </a:lnTo>
                  <a:lnTo>
                    <a:pt x="871537" y="400050"/>
                  </a:lnTo>
                  <a:lnTo>
                    <a:pt x="900112" y="347663"/>
                  </a:lnTo>
                  <a:lnTo>
                    <a:pt x="842962" y="314325"/>
                  </a:lnTo>
                  <a:lnTo>
                    <a:pt x="742950" y="309563"/>
                  </a:lnTo>
                  <a:lnTo>
                    <a:pt x="642937" y="214313"/>
                  </a:lnTo>
                  <a:lnTo>
                    <a:pt x="533400" y="228600"/>
                  </a:lnTo>
                  <a:lnTo>
                    <a:pt x="471487" y="128588"/>
                  </a:lnTo>
                  <a:lnTo>
                    <a:pt x="414337" y="195263"/>
                  </a:lnTo>
                  <a:lnTo>
                    <a:pt x="304800" y="238125"/>
                  </a:lnTo>
                  <a:lnTo>
                    <a:pt x="276225" y="314325"/>
                  </a:lnTo>
                  <a:lnTo>
                    <a:pt x="309562" y="200025"/>
                  </a:lnTo>
                  <a:lnTo>
                    <a:pt x="419100" y="161925"/>
                  </a:lnTo>
                  <a:lnTo>
                    <a:pt x="366712" y="142875"/>
                  </a:lnTo>
                  <a:lnTo>
                    <a:pt x="238125" y="214313"/>
                  </a:lnTo>
                  <a:lnTo>
                    <a:pt x="185737" y="271463"/>
                  </a:lnTo>
                  <a:lnTo>
                    <a:pt x="214312" y="347663"/>
                  </a:lnTo>
                  <a:lnTo>
                    <a:pt x="152400" y="290513"/>
                  </a:lnTo>
                  <a:lnTo>
                    <a:pt x="14287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3" name="フリーフォーム 1172">
              <a:extLst>
                <a:ext uri="{FF2B5EF4-FFF2-40B4-BE49-F238E27FC236}">
                  <a16:creationId xmlns:a16="http://schemas.microsoft.com/office/drawing/2014/main" id="{8F65B741-14C2-4D3F-8EFE-CBAEF5D150AF}"/>
                </a:ext>
              </a:extLst>
            </p:cNvPr>
            <p:cNvSpPr/>
            <p:nvPr/>
          </p:nvSpPr>
          <p:spPr bwMode="auto">
            <a:xfrm>
              <a:off x="9459110" y="3125272"/>
              <a:ext cx="160591" cy="198994"/>
            </a:xfrm>
            <a:custGeom>
              <a:avLst/>
              <a:gdLst>
                <a:gd name="connsiteX0" fmla="*/ 95250 w 219075"/>
                <a:gd name="connsiteY0" fmla="*/ 0 h 271463"/>
                <a:gd name="connsiteX1" fmla="*/ 23813 w 219075"/>
                <a:gd name="connsiteY1" fmla="*/ 104775 h 271463"/>
                <a:gd name="connsiteX2" fmla="*/ 0 w 219075"/>
                <a:gd name="connsiteY2" fmla="*/ 204788 h 271463"/>
                <a:gd name="connsiteX3" fmla="*/ 90488 w 219075"/>
                <a:gd name="connsiteY3" fmla="*/ 223838 h 271463"/>
                <a:gd name="connsiteX4" fmla="*/ 185738 w 219075"/>
                <a:gd name="connsiteY4" fmla="*/ 271463 h 271463"/>
                <a:gd name="connsiteX5" fmla="*/ 219075 w 219075"/>
                <a:gd name="connsiteY5" fmla="*/ 204788 h 271463"/>
                <a:gd name="connsiteX6" fmla="*/ 147638 w 219075"/>
                <a:gd name="connsiteY6" fmla="*/ 142875 h 271463"/>
                <a:gd name="connsiteX7" fmla="*/ 61913 w 219075"/>
                <a:gd name="connsiteY7" fmla="*/ 100013 h 271463"/>
                <a:gd name="connsiteX8" fmla="*/ 95250 w 219075"/>
                <a:gd name="connsiteY8" fmla="*/ 0 h 271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271463">
                  <a:moveTo>
                    <a:pt x="95250" y="0"/>
                  </a:moveTo>
                  <a:lnTo>
                    <a:pt x="23813" y="104775"/>
                  </a:lnTo>
                  <a:lnTo>
                    <a:pt x="0" y="204788"/>
                  </a:lnTo>
                  <a:lnTo>
                    <a:pt x="90488" y="223838"/>
                  </a:lnTo>
                  <a:lnTo>
                    <a:pt x="185738" y="271463"/>
                  </a:lnTo>
                  <a:lnTo>
                    <a:pt x="219075" y="204788"/>
                  </a:lnTo>
                  <a:lnTo>
                    <a:pt x="147638" y="142875"/>
                  </a:lnTo>
                  <a:lnTo>
                    <a:pt x="61913" y="100013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4" name="フリーフォーム 1173">
              <a:extLst>
                <a:ext uri="{FF2B5EF4-FFF2-40B4-BE49-F238E27FC236}">
                  <a16:creationId xmlns:a16="http://schemas.microsoft.com/office/drawing/2014/main" id="{0400EA8C-86A1-4E66-B7E8-DF3C086365F6}"/>
                </a:ext>
              </a:extLst>
            </p:cNvPr>
            <p:cNvSpPr/>
            <p:nvPr/>
          </p:nvSpPr>
          <p:spPr bwMode="auto">
            <a:xfrm>
              <a:off x="7828758" y="3216041"/>
              <a:ext cx="1459287" cy="823904"/>
            </a:xfrm>
            <a:custGeom>
              <a:avLst/>
              <a:gdLst>
                <a:gd name="connsiteX0" fmla="*/ 28575 w 1990725"/>
                <a:gd name="connsiteY0" fmla="*/ 76200 h 1123950"/>
                <a:gd name="connsiteX1" fmla="*/ 114300 w 1990725"/>
                <a:gd name="connsiteY1" fmla="*/ 33338 h 1123950"/>
                <a:gd name="connsiteX2" fmla="*/ 1019175 w 1990725"/>
                <a:gd name="connsiteY2" fmla="*/ 0 h 1123950"/>
                <a:gd name="connsiteX3" fmla="*/ 1171575 w 1990725"/>
                <a:gd name="connsiteY3" fmla="*/ 95250 h 1123950"/>
                <a:gd name="connsiteX4" fmla="*/ 1123950 w 1990725"/>
                <a:gd name="connsiteY4" fmla="*/ 171450 h 1123950"/>
                <a:gd name="connsiteX5" fmla="*/ 1181100 w 1990725"/>
                <a:gd name="connsiteY5" fmla="*/ 185738 h 1123950"/>
                <a:gd name="connsiteX6" fmla="*/ 1209675 w 1990725"/>
                <a:gd name="connsiteY6" fmla="*/ 133350 h 1123950"/>
                <a:gd name="connsiteX7" fmla="*/ 1328737 w 1990725"/>
                <a:gd name="connsiteY7" fmla="*/ 180975 h 1123950"/>
                <a:gd name="connsiteX8" fmla="*/ 1419225 w 1990725"/>
                <a:gd name="connsiteY8" fmla="*/ 242888 h 1123950"/>
                <a:gd name="connsiteX9" fmla="*/ 1414462 w 1990725"/>
                <a:gd name="connsiteY9" fmla="*/ 361950 h 1123950"/>
                <a:gd name="connsiteX10" fmla="*/ 1428750 w 1990725"/>
                <a:gd name="connsiteY10" fmla="*/ 404813 h 1123950"/>
                <a:gd name="connsiteX11" fmla="*/ 1519237 w 1990725"/>
                <a:gd name="connsiteY11" fmla="*/ 342900 h 1123950"/>
                <a:gd name="connsiteX12" fmla="*/ 1552575 w 1990725"/>
                <a:gd name="connsiteY12" fmla="*/ 295275 h 1123950"/>
                <a:gd name="connsiteX13" fmla="*/ 1619250 w 1990725"/>
                <a:gd name="connsiteY13" fmla="*/ 300038 h 1123950"/>
                <a:gd name="connsiteX14" fmla="*/ 1647825 w 1990725"/>
                <a:gd name="connsiteY14" fmla="*/ 261938 h 1123950"/>
                <a:gd name="connsiteX15" fmla="*/ 1819275 w 1990725"/>
                <a:gd name="connsiteY15" fmla="*/ 242888 h 1123950"/>
                <a:gd name="connsiteX16" fmla="*/ 1895475 w 1990725"/>
                <a:gd name="connsiteY16" fmla="*/ 142875 h 1123950"/>
                <a:gd name="connsiteX17" fmla="*/ 1990725 w 1990725"/>
                <a:gd name="connsiteY17" fmla="*/ 228600 h 1123950"/>
                <a:gd name="connsiteX18" fmla="*/ 1833562 w 1990725"/>
                <a:gd name="connsiteY18" fmla="*/ 323850 h 1123950"/>
                <a:gd name="connsiteX19" fmla="*/ 1833562 w 1990725"/>
                <a:gd name="connsiteY19" fmla="*/ 419100 h 1123950"/>
                <a:gd name="connsiteX20" fmla="*/ 1728787 w 1990725"/>
                <a:gd name="connsiteY20" fmla="*/ 438150 h 1123950"/>
                <a:gd name="connsiteX21" fmla="*/ 1628775 w 1990725"/>
                <a:gd name="connsiteY21" fmla="*/ 600075 h 1123950"/>
                <a:gd name="connsiteX22" fmla="*/ 1643062 w 1990725"/>
                <a:gd name="connsiteY22" fmla="*/ 700088 h 1123950"/>
                <a:gd name="connsiteX23" fmla="*/ 1509712 w 1990725"/>
                <a:gd name="connsiteY23" fmla="*/ 819150 h 1123950"/>
                <a:gd name="connsiteX24" fmla="*/ 1452562 w 1990725"/>
                <a:gd name="connsiteY24" fmla="*/ 900113 h 1123950"/>
                <a:gd name="connsiteX25" fmla="*/ 1538287 w 1990725"/>
                <a:gd name="connsiteY25" fmla="*/ 1085850 h 1123950"/>
                <a:gd name="connsiteX26" fmla="*/ 1495425 w 1990725"/>
                <a:gd name="connsiteY26" fmla="*/ 1123950 h 1123950"/>
                <a:gd name="connsiteX27" fmla="*/ 1390650 w 1990725"/>
                <a:gd name="connsiteY27" fmla="*/ 957263 h 1123950"/>
                <a:gd name="connsiteX28" fmla="*/ 1328737 w 1990725"/>
                <a:gd name="connsiteY28" fmla="*/ 928688 h 1123950"/>
                <a:gd name="connsiteX29" fmla="*/ 1190625 w 1990725"/>
                <a:gd name="connsiteY29" fmla="*/ 909638 h 1123950"/>
                <a:gd name="connsiteX30" fmla="*/ 1104900 w 1990725"/>
                <a:gd name="connsiteY30" fmla="*/ 971550 h 1123950"/>
                <a:gd name="connsiteX31" fmla="*/ 1028700 w 1990725"/>
                <a:gd name="connsiteY31" fmla="*/ 957263 h 1123950"/>
                <a:gd name="connsiteX32" fmla="*/ 947737 w 1990725"/>
                <a:gd name="connsiteY32" fmla="*/ 1095375 h 1123950"/>
                <a:gd name="connsiteX33" fmla="*/ 852487 w 1990725"/>
                <a:gd name="connsiteY33" fmla="*/ 1062038 h 1123950"/>
                <a:gd name="connsiteX34" fmla="*/ 795337 w 1990725"/>
                <a:gd name="connsiteY34" fmla="*/ 938213 h 1123950"/>
                <a:gd name="connsiteX35" fmla="*/ 728662 w 1990725"/>
                <a:gd name="connsiteY35" fmla="*/ 976313 h 1123950"/>
                <a:gd name="connsiteX36" fmla="*/ 590550 w 1990725"/>
                <a:gd name="connsiteY36" fmla="*/ 857250 h 1123950"/>
                <a:gd name="connsiteX37" fmla="*/ 423862 w 1990725"/>
                <a:gd name="connsiteY37" fmla="*/ 862013 h 1123950"/>
                <a:gd name="connsiteX38" fmla="*/ 333375 w 1990725"/>
                <a:gd name="connsiteY38" fmla="*/ 819150 h 1123950"/>
                <a:gd name="connsiteX39" fmla="*/ 261937 w 1990725"/>
                <a:gd name="connsiteY39" fmla="*/ 823913 h 1123950"/>
                <a:gd name="connsiteX40" fmla="*/ 219075 w 1990725"/>
                <a:gd name="connsiteY40" fmla="*/ 766763 h 1123950"/>
                <a:gd name="connsiteX41" fmla="*/ 100012 w 1990725"/>
                <a:gd name="connsiteY41" fmla="*/ 704850 h 1123950"/>
                <a:gd name="connsiteX42" fmla="*/ 28575 w 1990725"/>
                <a:gd name="connsiteY42" fmla="*/ 447675 h 1123950"/>
                <a:gd name="connsiteX43" fmla="*/ 0 w 1990725"/>
                <a:gd name="connsiteY43" fmla="*/ 195263 h 1123950"/>
                <a:gd name="connsiteX44" fmla="*/ 28575 w 1990725"/>
                <a:gd name="connsiteY44" fmla="*/ 7620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990725" h="1123950">
                  <a:moveTo>
                    <a:pt x="28575" y="76200"/>
                  </a:moveTo>
                  <a:lnTo>
                    <a:pt x="114300" y="33338"/>
                  </a:lnTo>
                  <a:lnTo>
                    <a:pt x="1019175" y="0"/>
                  </a:lnTo>
                  <a:lnTo>
                    <a:pt x="1171575" y="95250"/>
                  </a:lnTo>
                  <a:lnTo>
                    <a:pt x="1123950" y="171450"/>
                  </a:lnTo>
                  <a:lnTo>
                    <a:pt x="1181100" y="185738"/>
                  </a:lnTo>
                  <a:lnTo>
                    <a:pt x="1209675" y="133350"/>
                  </a:lnTo>
                  <a:lnTo>
                    <a:pt x="1328737" y="180975"/>
                  </a:lnTo>
                  <a:lnTo>
                    <a:pt x="1419225" y="242888"/>
                  </a:lnTo>
                  <a:lnTo>
                    <a:pt x="1414462" y="361950"/>
                  </a:lnTo>
                  <a:lnTo>
                    <a:pt x="1428750" y="404813"/>
                  </a:lnTo>
                  <a:lnTo>
                    <a:pt x="1519237" y="342900"/>
                  </a:lnTo>
                  <a:lnTo>
                    <a:pt x="1552575" y="295275"/>
                  </a:lnTo>
                  <a:lnTo>
                    <a:pt x="1619250" y="300038"/>
                  </a:lnTo>
                  <a:lnTo>
                    <a:pt x="1647825" y="261938"/>
                  </a:lnTo>
                  <a:lnTo>
                    <a:pt x="1819275" y="242888"/>
                  </a:lnTo>
                  <a:lnTo>
                    <a:pt x="1895475" y="142875"/>
                  </a:lnTo>
                  <a:lnTo>
                    <a:pt x="1990725" y="228600"/>
                  </a:lnTo>
                  <a:lnTo>
                    <a:pt x="1833562" y="323850"/>
                  </a:lnTo>
                  <a:lnTo>
                    <a:pt x="1833562" y="419100"/>
                  </a:lnTo>
                  <a:lnTo>
                    <a:pt x="1728787" y="438150"/>
                  </a:lnTo>
                  <a:lnTo>
                    <a:pt x="1628775" y="600075"/>
                  </a:lnTo>
                  <a:lnTo>
                    <a:pt x="1643062" y="700088"/>
                  </a:lnTo>
                  <a:lnTo>
                    <a:pt x="1509712" y="819150"/>
                  </a:lnTo>
                  <a:lnTo>
                    <a:pt x="1452562" y="900113"/>
                  </a:lnTo>
                  <a:lnTo>
                    <a:pt x="1538287" y="1085850"/>
                  </a:lnTo>
                  <a:lnTo>
                    <a:pt x="1495425" y="1123950"/>
                  </a:lnTo>
                  <a:lnTo>
                    <a:pt x="1390650" y="957263"/>
                  </a:lnTo>
                  <a:lnTo>
                    <a:pt x="1328737" y="928688"/>
                  </a:lnTo>
                  <a:lnTo>
                    <a:pt x="1190625" y="909638"/>
                  </a:lnTo>
                  <a:lnTo>
                    <a:pt x="1104900" y="971550"/>
                  </a:lnTo>
                  <a:lnTo>
                    <a:pt x="1028700" y="957263"/>
                  </a:lnTo>
                  <a:lnTo>
                    <a:pt x="947737" y="1095375"/>
                  </a:lnTo>
                  <a:lnTo>
                    <a:pt x="852487" y="1062038"/>
                  </a:lnTo>
                  <a:lnTo>
                    <a:pt x="795337" y="938213"/>
                  </a:lnTo>
                  <a:lnTo>
                    <a:pt x="728662" y="976313"/>
                  </a:lnTo>
                  <a:lnTo>
                    <a:pt x="590550" y="857250"/>
                  </a:lnTo>
                  <a:lnTo>
                    <a:pt x="423862" y="862013"/>
                  </a:lnTo>
                  <a:lnTo>
                    <a:pt x="333375" y="819150"/>
                  </a:lnTo>
                  <a:lnTo>
                    <a:pt x="261937" y="823913"/>
                  </a:lnTo>
                  <a:lnTo>
                    <a:pt x="219075" y="766763"/>
                  </a:lnTo>
                  <a:lnTo>
                    <a:pt x="100012" y="704850"/>
                  </a:lnTo>
                  <a:lnTo>
                    <a:pt x="28575" y="447675"/>
                  </a:lnTo>
                  <a:lnTo>
                    <a:pt x="0" y="195263"/>
                  </a:lnTo>
                  <a:lnTo>
                    <a:pt x="28575" y="762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5" name="フリーフォーム 1174">
              <a:extLst>
                <a:ext uri="{FF2B5EF4-FFF2-40B4-BE49-F238E27FC236}">
                  <a16:creationId xmlns:a16="http://schemas.microsoft.com/office/drawing/2014/main" id="{3194278E-93F9-4E2D-A6D2-EAB27357FC9F}"/>
                </a:ext>
              </a:extLst>
            </p:cNvPr>
            <p:cNvSpPr/>
            <p:nvPr/>
          </p:nvSpPr>
          <p:spPr bwMode="auto">
            <a:xfrm>
              <a:off x="6718583" y="2919297"/>
              <a:ext cx="233905" cy="143135"/>
            </a:xfrm>
            <a:custGeom>
              <a:avLst/>
              <a:gdLst>
                <a:gd name="connsiteX0" fmla="*/ 319087 w 319087"/>
                <a:gd name="connsiteY0" fmla="*/ 0 h 195262"/>
                <a:gd name="connsiteX1" fmla="*/ 228600 w 319087"/>
                <a:gd name="connsiteY1" fmla="*/ 14287 h 195262"/>
                <a:gd name="connsiteX2" fmla="*/ 0 w 319087"/>
                <a:gd name="connsiteY2" fmla="*/ 195262 h 195262"/>
                <a:gd name="connsiteX3" fmla="*/ 271462 w 319087"/>
                <a:gd name="connsiteY3" fmla="*/ 42862 h 195262"/>
                <a:gd name="connsiteX4" fmla="*/ 319087 w 319087"/>
                <a:gd name="connsiteY4" fmla="*/ 0 h 19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87" h="195262">
                  <a:moveTo>
                    <a:pt x="319087" y="0"/>
                  </a:moveTo>
                  <a:lnTo>
                    <a:pt x="228600" y="14287"/>
                  </a:lnTo>
                  <a:lnTo>
                    <a:pt x="0" y="195262"/>
                  </a:lnTo>
                  <a:lnTo>
                    <a:pt x="271462" y="42862"/>
                  </a:lnTo>
                  <a:lnTo>
                    <a:pt x="3190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6" name="フリーフォーム 1175">
              <a:extLst>
                <a:ext uri="{FF2B5EF4-FFF2-40B4-BE49-F238E27FC236}">
                  <a16:creationId xmlns:a16="http://schemas.microsoft.com/office/drawing/2014/main" id="{CFF934CE-F039-4C55-B560-EA052827B4D6}"/>
                </a:ext>
              </a:extLst>
            </p:cNvPr>
            <p:cNvSpPr/>
            <p:nvPr/>
          </p:nvSpPr>
          <p:spPr bwMode="auto">
            <a:xfrm>
              <a:off x="8031243" y="3813023"/>
              <a:ext cx="736626" cy="527158"/>
            </a:xfrm>
            <a:custGeom>
              <a:avLst/>
              <a:gdLst>
                <a:gd name="connsiteX0" fmla="*/ 0 w 1004887"/>
                <a:gd name="connsiteY0" fmla="*/ 0 h 719137"/>
                <a:gd name="connsiteX1" fmla="*/ 33337 w 1004887"/>
                <a:gd name="connsiteY1" fmla="*/ 142875 h 719137"/>
                <a:gd name="connsiteX2" fmla="*/ 80962 w 1004887"/>
                <a:gd name="connsiteY2" fmla="*/ 176212 h 719137"/>
                <a:gd name="connsiteX3" fmla="*/ 57150 w 1004887"/>
                <a:gd name="connsiteY3" fmla="*/ 238125 h 719137"/>
                <a:gd name="connsiteX4" fmla="*/ 238125 w 1004887"/>
                <a:gd name="connsiteY4" fmla="*/ 395287 h 719137"/>
                <a:gd name="connsiteX5" fmla="*/ 166687 w 1004887"/>
                <a:gd name="connsiteY5" fmla="*/ 257175 h 719137"/>
                <a:gd name="connsiteX6" fmla="*/ 61912 w 1004887"/>
                <a:gd name="connsiteY6" fmla="*/ 47625 h 719137"/>
                <a:gd name="connsiteX7" fmla="*/ 109537 w 1004887"/>
                <a:gd name="connsiteY7" fmla="*/ 76200 h 719137"/>
                <a:gd name="connsiteX8" fmla="*/ 195262 w 1004887"/>
                <a:gd name="connsiteY8" fmla="*/ 200025 h 719137"/>
                <a:gd name="connsiteX9" fmla="*/ 314325 w 1004887"/>
                <a:gd name="connsiteY9" fmla="*/ 361950 h 719137"/>
                <a:gd name="connsiteX10" fmla="*/ 438150 w 1004887"/>
                <a:gd name="connsiteY10" fmla="*/ 523875 h 719137"/>
                <a:gd name="connsiteX11" fmla="*/ 495300 w 1004887"/>
                <a:gd name="connsiteY11" fmla="*/ 614362 h 719137"/>
                <a:gd name="connsiteX12" fmla="*/ 704850 w 1004887"/>
                <a:gd name="connsiteY12" fmla="*/ 685800 h 719137"/>
                <a:gd name="connsiteX13" fmla="*/ 752475 w 1004887"/>
                <a:gd name="connsiteY13" fmla="*/ 647700 h 719137"/>
                <a:gd name="connsiteX14" fmla="*/ 790575 w 1004887"/>
                <a:gd name="connsiteY14" fmla="*/ 719137 h 719137"/>
                <a:gd name="connsiteX15" fmla="*/ 857250 w 1004887"/>
                <a:gd name="connsiteY15" fmla="*/ 695325 h 719137"/>
                <a:gd name="connsiteX16" fmla="*/ 862012 w 1004887"/>
                <a:gd name="connsiteY16" fmla="*/ 628650 h 719137"/>
                <a:gd name="connsiteX17" fmla="*/ 923925 w 1004887"/>
                <a:gd name="connsiteY17" fmla="*/ 590550 h 719137"/>
                <a:gd name="connsiteX18" fmla="*/ 957262 w 1004887"/>
                <a:gd name="connsiteY18" fmla="*/ 647700 h 719137"/>
                <a:gd name="connsiteX19" fmla="*/ 1004887 w 1004887"/>
                <a:gd name="connsiteY19" fmla="*/ 457200 h 719137"/>
                <a:gd name="connsiteX20" fmla="*/ 914400 w 1004887"/>
                <a:gd name="connsiteY20" fmla="*/ 457200 h 719137"/>
                <a:gd name="connsiteX21" fmla="*/ 885825 w 1004887"/>
                <a:gd name="connsiteY21" fmla="*/ 509587 h 719137"/>
                <a:gd name="connsiteX22" fmla="*/ 790575 w 1004887"/>
                <a:gd name="connsiteY22" fmla="*/ 581025 h 719137"/>
                <a:gd name="connsiteX23" fmla="*/ 695325 w 1004887"/>
                <a:gd name="connsiteY23" fmla="*/ 547687 h 719137"/>
                <a:gd name="connsiteX24" fmla="*/ 633412 w 1004887"/>
                <a:gd name="connsiteY24" fmla="*/ 361950 h 719137"/>
                <a:gd name="connsiteX25" fmla="*/ 671512 w 1004887"/>
                <a:gd name="connsiteY25" fmla="*/ 271462 h 719137"/>
                <a:gd name="connsiteX26" fmla="*/ 576262 w 1004887"/>
                <a:gd name="connsiteY26" fmla="*/ 261937 h 719137"/>
                <a:gd name="connsiteX27" fmla="*/ 528637 w 1004887"/>
                <a:gd name="connsiteY27" fmla="*/ 128587 h 719137"/>
                <a:gd name="connsiteX28" fmla="*/ 447675 w 1004887"/>
                <a:gd name="connsiteY28" fmla="*/ 161925 h 719137"/>
                <a:gd name="connsiteX29" fmla="*/ 323850 w 1004887"/>
                <a:gd name="connsiteY29" fmla="*/ 47625 h 719137"/>
                <a:gd name="connsiteX30" fmla="*/ 161925 w 1004887"/>
                <a:gd name="connsiteY30" fmla="*/ 47625 h 719137"/>
                <a:gd name="connsiteX31" fmla="*/ 80962 w 1004887"/>
                <a:gd name="connsiteY31" fmla="*/ 9525 h 719137"/>
                <a:gd name="connsiteX32" fmla="*/ 0 w 1004887"/>
                <a:gd name="connsiteY32" fmla="*/ 0 h 719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04887" h="719137">
                  <a:moveTo>
                    <a:pt x="0" y="0"/>
                  </a:moveTo>
                  <a:lnTo>
                    <a:pt x="33337" y="142875"/>
                  </a:lnTo>
                  <a:lnTo>
                    <a:pt x="80962" y="176212"/>
                  </a:lnTo>
                  <a:lnTo>
                    <a:pt x="57150" y="238125"/>
                  </a:lnTo>
                  <a:lnTo>
                    <a:pt x="238125" y="395287"/>
                  </a:lnTo>
                  <a:lnTo>
                    <a:pt x="166687" y="257175"/>
                  </a:lnTo>
                  <a:lnTo>
                    <a:pt x="61912" y="47625"/>
                  </a:lnTo>
                  <a:lnTo>
                    <a:pt x="109537" y="76200"/>
                  </a:lnTo>
                  <a:lnTo>
                    <a:pt x="195262" y="200025"/>
                  </a:lnTo>
                  <a:lnTo>
                    <a:pt x="314325" y="361950"/>
                  </a:lnTo>
                  <a:lnTo>
                    <a:pt x="438150" y="523875"/>
                  </a:lnTo>
                  <a:lnTo>
                    <a:pt x="495300" y="614362"/>
                  </a:lnTo>
                  <a:lnTo>
                    <a:pt x="704850" y="685800"/>
                  </a:lnTo>
                  <a:lnTo>
                    <a:pt x="752475" y="647700"/>
                  </a:lnTo>
                  <a:lnTo>
                    <a:pt x="790575" y="719137"/>
                  </a:lnTo>
                  <a:lnTo>
                    <a:pt x="857250" y="695325"/>
                  </a:lnTo>
                  <a:lnTo>
                    <a:pt x="862012" y="628650"/>
                  </a:lnTo>
                  <a:lnTo>
                    <a:pt x="923925" y="590550"/>
                  </a:lnTo>
                  <a:lnTo>
                    <a:pt x="957262" y="647700"/>
                  </a:lnTo>
                  <a:lnTo>
                    <a:pt x="1004887" y="457200"/>
                  </a:lnTo>
                  <a:lnTo>
                    <a:pt x="914400" y="457200"/>
                  </a:lnTo>
                  <a:lnTo>
                    <a:pt x="885825" y="509587"/>
                  </a:lnTo>
                  <a:lnTo>
                    <a:pt x="790575" y="581025"/>
                  </a:lnTo>
                  <a:lnTo>
                    <a:pt x="695325" y="547687"/>
                  </a:lnTo>
                  <a:lnTo>
                    <a:pt x="633412" y="361950"/>
                  </a:lnTo>
                  <a:lnTo>
                    <a:pt x="671512" y="271462"/>
                  </a:lnTo>
                  <a:lnTo>
                    <a:pt x="576262" y="261937"/>
                  </a:lnTo>
                  <a:lnTo>
                    <a:pt x="528637" y="128587"/>
                  </a:lnTo>
                  <a:lnTo>
                    <a:pt x="447675" y="161925"/>
                  </a:lnTo>
                  <a:lnTo>
                    <a:pt x="323850" y="47625"/>
                  </a:lnTo>
                  <a:lnTo>
                    <a:pt x="161925" y="47625"/>
                  </a:lnTo>
                  <a:lnTo>
                    <a:pt x="80962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7" name="フリーフォーム 1177">
              <a:extLst>
                <a:ext uri="{FF2B5EF4-FFF2-40B4-BE49-F238E27FC236}">
                  <a16:creationId xmlns:a16="http://schemas.microsoft.com/office/drawing/2014/main" id="{48EB569B-3B02-4175-AB29-7D1C6FD4AF80}"/>
                </a:ext>
              </a:extLst>
            </p:cNvPr>
            <p:cNvSpPr/>
            <p:nvPr/>
          </p:nvSpPr>
          <p:spPr bwMode="auto">
            <a:xfrm>
              <a:off x="8624733" y="4245922"/>
              <a:ext cx="105897" cy="132662"/>
            </a:xfrm>
            <a:custGeom>
              <a:avLst/>
              <a:gdLst>
                <a:gd name="connsiteX0" fmla="*/ 114300 w 145256"/>
                <a:gd name="connsiteY0" fmla="*/ 0 h 180975"/>
                <a:gd name="connsiteX1" fmla="*/ 47625 w 145256"/>
                <a:gd name="connsiteY1" fmla="*/ 38100 h 180975"/>
                <a:gd name="connsiteX2" fmla="*/ 52387 w 145256"/>
                <a:gd name="connsiteY2" fmla="*/ 104775 h 180975"/>
                <a:gd name="connsiteX3" fmla="*/ 0 w 145256"/>
                <a:gd name="connsiteY3" fmla="*/ 128587 h 180975"/>
                <a:gd name="connsiteX4" fmla="*/ 88106 w 145256"/>
                <a:gd name="connsiteY4" fmla="*/ 180975 h 180975"/>
                <a:gd name="connsiteX5" fmla="*/ 142875 w 145256"/>
                <a:gd name="connsiteY5" fmla="*/ 111918 h 180975"/>
                <a:gd name="connsiteX6" fmla="*/ 145256 w 145256"/>
                <a:gd name="connsiteY6" fmla="*/ 57150 h 180975"/>
                <a:gd name="connsiteX7" fmla="*/ 114300 w 145256"/>
                <a:gd name="connsiteY7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56" h="180975">
                  <a:moveTo>
                    <a:pt x="114300" y="0"/>
                  </a:moveTo>
                  <a:lnTo>
                    <a:pt x="47625" y="38100"/>
                  </a:lnTo>
                  <a:lnTo>
                    <a:pt x="52387" y="104775"/>
                  </a:lnTo>
                  <a:lnTo>
                    <a:pt x="0" y="128587"/>
                  </a:lnTo>
                  <a:lnTo>
                    <a:pt x="88106" y="180975"/>
                  </a:lnTo>
                  <a:lnTo>
                    <a:pt x="142875" y="111918"/>
                  </a:lnTo>
                  <a:lnTo>
                    <a:pt x="145256" y="5715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8" name="フリーフォーム 1178">
              <a:extLst>
                <a:ext uri="{FF2B5EF4-FFF2-40B4-BE49-F238E27FC236}">
                  <a16:creationId xmlns:a16="http://schemas.microsoft.com/office/drawing/2014/main" id="{BCE5C535-CFBD-4129-8122-E5D5999F93E4}"/>
                </a:ext>
              </a:extLst>
            </p:cNvPr>
            <p:cNvSpPr/>
            <p:nvPr/>
          </p:nvSpPr>
          <p:spPr bwMode="auto">
            <a:xfrm>
              <a:off x="8827218" y="4100458"/>
              <a:ext cx="252524" cy="96588"/>
            </a:xfrm>
            <a:custGeom>
              <a:avLst/>
              <a:gdLst>
                <a:gd name="connsiteX0" fmla="*/ 345281 w 345281"/>
                <a:gd name="connsiteY0" fmla="*/ 119062 h 130969"/>
                <a:gd name="connsiteX1" fmla="*/ 173831 w 345281"/>
                <a:gd name="connsiteY1" fmla="*/ 0 h 130969"/>
                <a:gd name="connsiteX2" fmla="*/ 11906 w 345281"/>
                <a:gd name="connsiteY2" fmla="*/ 14287 h 130969"/>
                <a:gd name="connsiteX3" fmla="*/ 0 w 345281"/>
                <a:gd name="connsiteY3" fmla="*/ 50006 h 130969"/>
                <a:gd name="connsiteX4" fmla="*/ 111918 w 345281"/>
                <a:gd name="connsiteY4" fmla="*/ 47625 h 130969"/>
                <a:gd name="connsiteX5" fmla="*/ 235743 w 345281"/>
                <a:gd name="connsiteY5" fmla="*/ 104775 h 130969"/>
                <a:gd name="connsiteX6" fmla="*/ 235743 w 345281"/>
                <a:gd name="connsiteY6" fmla="*/ 130969 h 130969"/>
                <a:gd name="connsiteX7" fmla="*/ 345281 w 345281"/>
                <a:gd name="connsiteY7" fmla="*/ 119062 h 130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5281" h="130969">
                  <a:moveTo>
                    <a:pt x="345281" y="119062"/>
                  </a:moveTo>
                  <a:lnTo>
                    <a:pt x="173831" y="0"/>
                  </a:lnTo>
                  <a:lnTo>
                    <a:pt x="11906" y="14287"/>
                  </a:lnTo>
                  <a:lnTo>
                    <a:pt x="0" y="50006"/>
                  </a:lnTo>
                  <a:lnTo>
                    <a:pt x="111918" y="47625"/>
                  </a:lnTo>
                  <a:lnTo>
                    <a:pt x="235743" y="104775"/>
                  </a:lnTo>
                  <a:lnTo>
                    <a:pt x="235743" y="130969"/>
                  </a:lnTo>
                  <a:lnTo>
                    <a:pt x="345281" y="11906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9" name="フリーフォーム 1179">
              <a:extLst>
                <a:ext uri="{FF2B5EF4-FFF2-40B4-BE49-F238E27FC236}">
                  <a16:creationId xmlns:a16="http://schemas.microsoft.com/office/drawing/2014/main" id="{58405DFB-ECB0-4BC9-936F-2520C2B16C29}"/>
                </a:ext>
              </a:extLst>
            </p:cNvPr>
            <p:cNvSpPr/>
            <p:nvPr/>
          </p:nvSpPr>
          <p:spPr bwMode="auto">
            <a:xfrm>
              <a:off x="9064614" y="4204028"/>
              <a:ext cx="90769" cy="52366"/>
            </a:xfrm>
            <a:custGeom>
              <a:avLst/>
              <a:gdLst>
                <a:gd name="connsiteX0" fmla="*/ 97631 w 123825"/>
                <a:gd name="connsiteY0" fmla="*/ 0 h 71437"/>
                <a:gd name="connsiteX1" fmla="*/ 123825 w 123825"/>
                <a:gd name="connsiteY1" fmla="*/ 38100 h 71437"/>
                <a:gd name="connsiteX2" fmla="*/ 97631 w 123825"/>
                <a:gd name="connsiteY2" fmla="*/ 71437 h 71437"/>
                <a:gd name="connsiteX3" fmla="*/ 0 w 123825"/>
                <a:gd name="connsiteY3" fmla="*/ 54768 h 71437"/>
                <a:gd name="connsiteX4" fmla="*/ 97631 w 123825"/>
                <a:gd name="connsiteY4" fmla="*/ 0 h 7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25" h="71437">
                  <a:moveTo>
                    <a:pt x="97631" y="0"/>
                  </a:moveTo>
                  <a:lnTo>
                    <a:pt x="123825" y="38100"/>
                  </a:lnTo>
                  <a:lnTo>
                    <a:pt x="97631" y="71437"/>
                  </a:lnTo>
                  <a:lnTo>
                    <a:pt x="0" y="54768"/>
                  </a:lnTo>
                  <a:lnTo>
                    <a:pt x="9763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0" name="フリーフォーム 1180">
              <a:extLst>
                <a:ext uri="{FF2B5EF4-FFF2-40B4-BE49-F238E27FC236}">
                  <a16:creationId xmlns:a16="http://schemas.microsoft.com/office/drawing/2014/main" id="{0A8B7D64-68C0-4E92-A436-27264D28C5AF}"/>
                </a:ext>
              </a:extLst>
            </p:cNvPr>
            <p:cNvSpPr/>
            <p:nvPr/>
          </p:nvSpPr>
          <p:spPr bwMode="auto">
            <a:xfrm>
              <a:off x="9134436" y="4197046"/>
              <a:ext cx="104734" cy="55858"/>
            </a:xfrm>
            <a:custGeom>
              <a:avLst/>
              <a:gdLst>
                <a:gd name="connsiteX0" fmla="*/ 0 w 142875"/>
                <a:gd name="connsiteY0" fmla="*/ 11906 h 76200"/>
                <a:gd name="connsiteX1" fmla="*/ 40481 w 142875"/>
                <a:gd name="connsiteY1" fmla="*/ 59531 h 76200"/>
                <a:gd name="connsiteX2" fmla="*/ 130968 w 142875"/>
                <a:gd name="connsiteY2" fmla="*/ 76200 h 76200"/>
                <a:gd name="connsiteX3" fmla="*/ 142875 w 142875"/>
                <a:gd name="connsiteY3" fmla="*/ 35718 h 76200"/>
                <a:gd name="connsiteX4" fmla="*/ 50006 w 142875"/>
                <a:gd name="connsiteY4" fmla="*/ 0 h 76200"/>
                <a:gd name="connsiteX5" fmla="*/ 0 w 142875"/>
                <a:gd name="connsiteY5" fmla="*/ 11906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875" h="76200">
                  <a:moveTo>
                    <a:pt x="0" y="11906"/>
                  </a:moveTo>
                  <a:lnTo>
                    <a:pt x="40481" y="59531"/>
                  </a:lnTo>
                  <a:lnTo>
                    <a:pt x="130968" y="76200"/>
                  </a:lnTo>
                  <a:lnTo>
                    <a:pt x="142875" y="35718"/>
                  </a:lnTo>
                  <a:lnTo>
                    <a:pt x="50006" y="0"/>
                  </a:lnTo>
                  <a:lnTo>
                    <a:pt x="0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1" name="フリーフォーム 1184">
              <a:extLst>
                <a:ext uri="{FF2B5EF4-FFF2-40B4-BE49-F238E27FC236}">
                  <a16:creationId xmlns:a16="http://schemas.microsoft.com/office/drawing/2014/main" id="{5A07C6BE-AB93-453F-829F-66AC949DC42F}"/>
                </a:ext>
              </a:extLst>
            </p:cNvPr>
            <p:cNvSpPr/>
            <p:nvPr/>
          </p:nvSpPr>
          <p:spPr bwMode="auto">
            <a:xfrm>
              <a:off x="9242660" y="4226138"/>
              <a:ext cx="53530" cy="30256"/>
            </a:xfrm>
            <a:custGeom>
              <a:avLst/>
              <a:gdLst>
                <a:gd name="connsiteX0" fmla="*/ 0 w 73819"/>
                <a:gd name="connsiteY0" fmla="*/ 40481 h 40481"/>
                <a:gd name="connsiteX1" fmla="*/ 26194 w 73819"/>
                <a:gd name="connsiteY1" fmla="*/ 0 h 40481"/>
                <a:gd name="connsiteX2" fmla="*/ 73819 w 73819"/>
                <a:gd name="connsiteY2" fmla="*/ 21431 h 40481"/>
                <a:gd name="connsiteX3" fmla="*/ 61913 w 73819"/>
                <a:gd name="connsiteY3" fmla="*/ 40481 h 40481"/>
                <a:gd name="connsiteX4" fmla="*/ 0 w 73819"/>
                <a:gd name="connsiteY4" fmla="*/ 40481 h 40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819" h="40481">
                  <a:moveTo>
                    <a:pt x="0" y="40481"/>
                  </a:moveTo>
                  <a:lnTo>
                    <a:pt x="26194" y="0"/>
                  </a:lnTo>
                  <a:lnTo>
                    <a:pt x="73819" y="21431"/>
                  </a:lnTo>
                  <a:lnTo>
                    <a:pt x="61913" y="40481"/>
                  </a:lnTo>
                  <a:lnTo>
                    <a:pt x="0" y="404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2" name="フリーフォーム 1185">
              <a:extLst>
                <a:ext uri="{FF2B5EF4-FFF2-40B4-BE49-F238E27FC236}">
                  <a16:creationId xmlns:a16="http://schemas.microsoft.com/office/drawing/2014/main" id="{6D72A196-A50E-41C6-97DD-092C00C33528}"/>
                </a:ext>
              </a:extLst>
            </p:cNvPr>
            <p:cNvSpPr/>
            <p:nvPr/>
          </p:nvSpPr>
          <p:spPr bwMode="auto">
            <a:xfrm>
              <a:off x="8720157" y="4305270"/>
              <a:ext cx="132662" cy="91933"/>
            </a:xfrm>
            <a:custGeom>
              <a:avLst/>
              <a:gdLst>
                <a:gd name="connsiteX0" fmla="*/ 16669 w 180975"/>
                <a:gd name="connsiteY0" fmla="*/ 19050 h 126206"/>
                <a:gd name="connsiteX1" fmla="*/ 126207 w 180975"/>
                <a:gd name="connsiteY1" fmla="*/ 0 h 126206"/>
                <a:gd name="connsiteX2" fmla="*/ 180975 w 180975"/>
                <a:gd name="connsiteY2" fmla="*/ 35719 h 126206"/>
                <a:gd name="connsiteX3" fmla="*/ 47625 w 180975"/>
                <a:gd name="connsiteY3" fmla="*/ 126206 h 126206"/>
                <a:gd name="connsiteX4" fmla="*/ 28575 w 180975"/>
                <a:gd name="connsiteY4" fmla="*/ 88106 h 126206"/>
                <a:gd name="connsiteX5" fmla="*/ 0 w 180975"/>
                <a:gd name="connsiteY5" fmla="*/ 66675 h 126206"/>
                <a:gd name="connsiteX6" fmla="*/ 16669 w 180975"/>
                <a:gd name="connsiteY6" fmla="*/ 19050 h 126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0975" h="126206">
                  <a:moveTo>
                    <a:pt x="16669" y="19050"/>
                  </a:moveTo>
                  <a:lnTo>
                    <a:pt x="126207" y="0"/>
                  </a:lnTo>
                  <a:lnTo>
                    <a:pt x="180975" y="35719"/>
                  </a:lnTo>
                  <a:lnTo>
                    <a:pt x="47625" y="126206"/>
                  </a:lnTo>
                  <a:lnTo>
                    <a:pt x="28575" y="88106"/>
                  </a:lnTo>
                  <a:lnTo>
                    <a:pt x="0" y="66675"/>
                  </a:lnTo>
                  <a:lnTo>
                    <a:pt x="16669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3" name="フリーフォーム 1186">
              <a:extLst>
                <a:ext uri="{FF2B5EF4-FFF2-40B4-BE49-F238E27FC236}">
                  <a16:creationId xmlns:a16="http://schemas.microsoft.com/office/drawing/2014/main" id="{82362FE5-0B27-4384-873C-95BDC1877C11}"/>
                </a:ext>
              </a:extLst>
            </p:cNvPr>
            <p:cNvSpPr/>
            <p:nvPr/>
          </p:nvSpPr>
          <p:spPr bwMode="auto">
            <a:xfrm>
              <a:off x="8685246" y="4344836"/>
              <a:ext cx="79132" cy="59349"/>
            </a:xfrm>
            <a:custGeom>
              <a:avLst/>
              <a:gdLst>
                <a:gd name="connsiteX0" fmla="*/ 28575 w 107157"/>
                <a:gd name="connsiteY0" fmla="*/ 0 h 80962"/>
                <a:gd name="connsiteX1" fmla="*/ 107157 w 107157"/>
                <a:gd name="connsiteY1" fmla="*/ 73819 h 80962"/>
                <a:gd name="connsiteX2" fmla="*/ 69057 w 107157"/>
                <a:gd name="connsiteY2" fmla="*/ 80962 h 80962"/>
                <a:gd name="connsiteX3" fmla="*/ 0 w 107157"/>
                <a:gd name="connsiteY3" fmla="*/ 50006 h 80962"/>
                <a:gd name="connsiteX4" fmla="*/ 28575 w 107157"/>
                <a:gd name="connsiteY4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157" h="80962">
                  <a:moveTo>
                    <a:pt x="28575" y="0"/>
                  </a:moveTo>
                  <a:lnTo>
                    <a:pt x="107157" y="73819"/>
                  </a:lnTo>
                  <a:lnTo>
                    <a:pt x="69057" y="80962"/>
                  </a:lnTo>
                  <a:lnTo>
                    <a:pt x="0" y="50006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4" name="フリーフォーム 1187">
              <a:extLst>
                <a:ext uri="{FF2B5EF4-FFF2-40B4-BE49-F238E27FC236}">
                  <a16:creationId xmlns:a16="http://schemas.microsoft.com/office/drawing/2014/main" id="{BF7DBB09-8445-4FFC-9078-067222E25154}"/>
                </a:ext>
              </a:extLst>
            </p:cNvPr>
            <p:cNvSpPr/>
            <p:nvPr/>
          </p:nvSpPr>
          <p:spPr bwMode="auto">
            <a:xfrm>
              <a:off x="8750413" y="4330872"/>
              <a:ext cx="101242" cy="122189"/>
            </a:xfrm>
            <a:custGeom>
              <a:avLst/>
              <a:gdLst>
                <a:gd name="connsiteX0" fmla="*/ 138112 w 138112"/>
                <a:gd name="connsiteY0" fmla="*/ 0 h 166687"/>
                <a:gd name="connsiteX1" fmla="*/ 0 w 138112"/>
                <a:gd name="connsiteY1" fmla="*/ 102394 h 166687"/>
                <a:gd name="connsiteX2" fmla="*/ 69056 w 138112"/>
                <a:gd name="connsiteY2" fmla="*/ 166687 h 166687"/>
                <a:gd name="connsiteX3" fmla="*/ 133350 w 138112"/>
                <a:gd name="connsiteY3" fmla="*/ 159544 h 166687"/>
                <a:gd name="connsiteX4" fmla="*/ 138112 w 138112"/>
                <a:gd name="connsiteY4" fmla="*/ 0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166687">
                  <a:moveTo>
                    <a:pt x="138112" y="0"/>
                  </a:moveTo>
                  <a:lnTo>
                    <a:pt x="0" y="102394"/>
                  </a:lnTo>
                  <a:lnTo>
                    <a:pt x="69056" y="166687"/>
                  </a:lnTo>
                  <a:lnTo>
                    <a:pt x="133350" y="159544"/>
                  </a:lnTo>
                  <a:lnTo>
                    <a:pt x="1381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5" name="フリーフォーム 1188">
              <a:extLst>
                <a:ext uri="{FF2B5EF4-FFF2-40B4-BE49-F238E27FC236}">
                  <a16:creationId xmlns:a16="http://schemas.microsoft.com/office/drawing/2014/main" id="{A3A096BE-7C5C-4C48-9B7D-0FEB0707A011}"/>
                </a:ext>
              </a:extLst>
            </p:cNvPr>
            <p:cNvSpPr/>
            <p:nvPr/>
          </p:nvSpPr>
          <p:spPr bwMode="auto">
            <a:xfrm>
              <a:off x="8782997" y="4449570"/>
              <a:ext cx="93097" cy="73314"/>
            </a:xfrm>
            <a:custGeom>
              <a:avLst/>
              <a:gdLst>
                <a:gd name="connsiteX0" fmla="*/ 88107 w 126207"/>
                <a:gd name="connsiteY0" fmla="*/ 0 h 100012"/>
                <a:gd name="connsiteX1" fmla="*/ 26194 w 126207"/>
                <a:gd name="connsiteY1" fmla="*/ 7144 h 100012"/>
                <a:gd name="connsiteX2" fmla="*/ 0 w 126207"/>
                <a:gd name="connsiteY2" fmla="*/ 40481 h 100012"/>
                <a:gd name="connsiteX3" fmla="*/ 116682 w 126207"/>
                <a:gd name="connsiteY3" fmla="*/ 100012 h 100012"/>
                <a:gd name="connsiteX4" fmla="*/ 126207 w 126207"/>
                <a:gd name="connsiteY4" fmla="*/ 50006 h 100012"/>
                <a:gd name="connsiteX5" fmla="*/ 88107 w 126207"/>
                <a:gd name="connsiteY5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6207" h="100012">
                  <a:moveTo>
                    <a:pt x="88107" y="0"/>
                  </a:moveTo>
                  <a:lnTo>
                    <a:pt x="26194" y="7144"/>
                  </a:lnTo>
                  <a:lnTo>
                    <a:pt x="0" y="40481"/>
                  </a:lnTo>
                  <a:lnTo>
                    <a:pt x="116682" y="100012"/>
                  </a:lnTo>
                  <a:lnTo>
                    <a:pt x="126207" y="50006"/>
                  </a:lnTo>
                  <a:lnTo>
                    <a:pt x="8810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6" name="フリーフォーム 1189">
              <a:extLst>
                <a:ext uri="{FF2B5EF4-FFF2-40B4-BE49-F238E27FC236}">
                  <a16:creationId xmlns:a16="http://schemas.microsoft.com/office/drawing/2014/main" id="{0BA3F964-514A-45A7-BF8F-24A9937DD720}"/>
                </a:ext>
              </a:extLst>
            </p:cNvPr>
            <p:cNvSpPr/>
            <p:nvPr/>
          </p:nvSpPr>
          <p:spPr bwMode="auto">
            <a:xfrm>
              <a:off x="8872602" y="4480990"/>
              <a:ext cx="151282" cy="76805"/>
            </a:xfrm>
            <a:custGeom>
              <a:avLst/>
              <a:gdLst>
                <a:gd name="connsiteX0" fmla="*/ 0 w 207169"/>
                <a:gd name="connsiteY0" fmla="*/ 9525 h 104775"/>
                <a:gd name="connsiteX1" fmla="*/ 45244 w 207169"/>
                <a:gd name="connsiteY1" fmla="*/ 40482 h 104775"/>
                <a:gd name="connsiteX2" fmla="*/ 97631 w 207169"/>
                <a:gd name="connsiteY2" fmla="*/ 0 h 104775"/>
                <a:gd name="connsiteX3" fmla="*/ 147638 w 207169"/>
                <a:gd name="connsiteY3" fmla="*/ 4763 h 104775"/>
                <a:gd name="connsiteX4" fmla="*/ 207169 w 207169"/>
                <a:gd name="connsiteY4" fmla="*/ 59532 h 104775"/>
                <a:gd name="connsiteX5" fmla="*/ 159544 w 207169"/>
                <a:gd name="connsiteY5" fmla="*/ 104775 h 104775"/>
                <a:gd name="connsiteX6" fmla="*/ 138113 w 207169"/>
                <a:gd name="connsiteY6" fmla="*/ 47625 h 104775"/>
                <a:gd name="connsiteX7" fmla="*/ 104775 w 207169"/>
                <a:gd name="connsiteY7" fmla="*/ 40482 h 104775"/>
                <a:gd name="connsiteX8" fmla="*/ 80963 w 207169"/>
                <a:gd name="connsiteY8" fmla="*/ 54769 h 104775"/>
                <a:gd name="connsiteX9" fmla="*/ 97631 w 207169"/>
                <a:gd name="connsiteY9" fmla="*/ 88107 h 104775"/>
                <a:gd name="connsiteX10" fmla="*/ 73819 w 207169"/>
                <a:gd name="connsiteY10" fmla="*/ 102394 h 104775"/>
                <a:gd name="connsiteX11" fmla="*/ 2381 w 207169"/>
                <a:gd name="connsiteY11" fmla="*/ 61913 h 104775"/>
                <a:gd name="connsiteX12" fmla="*/ 0 w 207169"/>
                <a:gd name="connsiteY12" fmla="*/ 952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7169" h="104775">
                  <a:moveTo>
                    <a:pt x="0" y="9525"/>
                  </a:moveTo>
                  <a:lnTo>
                    <a:pt x="45244" y="40482"/>
                  </a:lnTo>
                  <a:lnTo>
                    <a:pt x="97631" y="0"/>
                  </a:lnTo>
                  <a:lnTo>
                    <a:pt x="147638" y="4763"/>
                  </a:lnTo>
                  <a:lnTo>
                    <a:pt x="207169" y="59532"/>
                  </a:lnTo>
                  <a:lnTo>
                    <a:pt x="159544" y="104775"/>
                  </a:lnTo>
                  <a:lnTo>
                    <a:pt x="138113" y="47625"/>
                  </a:lnTo>
                  <a:lnTo>
                    <a:pt x="104775" y="40482"/>
                  </a:lnTo>
                  <a:lnTo>
                    <a:pt x="80963" y="54769"/>
                  </a:lnTo>
                  <a:lnTo>
                    <a:pt x="97631" y="88107"/>
                  </a:lnTo>
                  <a:lnTo>
                    <a:pt x="73819" y="102394"/>
                  </a:lnTo>
                  <a:lnTo>
                    <a:pt x="2381" y="61913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7" name="フリーフォーム 1190">
              <a:extLst>
                <a:ext uri="{FF2B5EF4-FFF2-40B4-BE49-F238E27FC236}">
                  <a16:creationId xmlns:a16="http://schemas.microsoft.com/office/drawing/2014/main" id="{E9870660-F608-43F0-87FC-AB51FC28AB46}"/>
                </a:ext>
              </a:extLst>
            </p:cNvPr>
            <p:cNvSpPr/>
            <p:nvPr/>
          </p:nvSpPr>
          <p:spPr bwMode="auto">
            <a:xfrm>
              <a:off x="8956389" y="4420478"/>
              <a:ext cx="294418" cy="401478"/>
            </a:xfrm>
            <a:custGeom>
              <a:avLst/>
              <a:gdLst>
                <a:gd name="connsiteX0" fmla="*/ 59531 w 402431"/>
                <a:gd name="connsiteY0" fmla="*/ 185737 h 547687"/>
                <a:gd name="connsiteX1" fmla="*/ 90488 w 402431"/>
                <a:gd name="connsiteY1" fmla="*/ 142875 h 547687"/>
                <a:gd name="connsiteX2" fmla="*/ 80963 w 402431"/>
                <a:gd name="connsiteY2" fmla="*/ 128587 h 547687"/>
                <a:gd name="connsiteX3" fmla="*/ 121444 w 402431"/>
                <a:gd name="connsiteY3" fmla="*/ 33337 h 547687"/>
                <a:gd name="connsiteX4" fmla="*/ 245269 w 402431"/>
                <a:gd name="connsiteY4" fmla="*/ 0 h 547687"/>
                <a:gd name="connsiteX5" fmla="*/ 202406 w 402431"/>
                <a:gd name="connsiteY5" fmla="*/ 97631 h 547687"/>
                <a:gd name="connsiteX6" fmla="*/ 230981 w 402431"/>
                <a:gd name="connsiteY6" fmla="*/ 171450 h 547687"/>
                <a:gd name="connsiteX7" fmla="*/ 400050 w 402431"/>
                <a:gd name="connsiteY7" fmla="*/ 221456 h 547687"/>
                <a:gd name="connsiteX8" fmla="*/ 397669 w 402431"/>
                <a:gd name="connsiteY8" fmla="*/ 345281 h 547687"/>
                <a:gd name="connsiteX9" fmla="*/ 402431 w 402431"/>
                <a:gd name="connsiteY9" fmla="*/ 385762 h 547687"/>
                <a:gd name="connsiteX10" fmla="*/ 330994 w 402431"/>
                <a:gd name="connsiteY10" fmla="*/ 371475 h 547687"/>
                <a:gd name="connsiteX11" fmla="*/ 309563 w 402431"/>
                <a:gd name="connsiteY11" fmla="*/ 428625 h 547687"/>
                <a:gd name="connsiteX12" fmla="*/ 333375 w 402431"/>
                <a:gd name="connsiteY12" fmla="*/ 497681 h 547687"/>
                <a:gd name="connsiteX13" fmla="*/ 280988 w 402431"/>
                <a:gd name="connsiteY13" fmla="*/ 547687 h 547687"/>
                <a:gd name="connsiteX14" fmla="*/ 202406 w 402431"/>
                <a:gd name="connsiteY14" fmla="*/ 526256 h 547687"/>
                <a:gd name="connsiteX15" fmla="*/ 135731 w 402431"/>
                <a:gd name="connsiteY15" fmla="*/ 438150 h 547687"/>
                <a:gd name="connsiteX16" fmla="*/ 42863 w 402431"/>
                <a:gd name="connsiteY16" fmla="*/ 426243 h 547687"/>
                <a:gd name="connsiteX17" fmla="*/ 0 w 402431"/>
                <a:gd name="connsiteY17" fmla="*/ 376237 h 547687"/>
                <a:gd name="connsiteX18" fmla="*/ 80963 w 402431"/>
                <a:gd name="connsiteY18" fmla="*/ 295275 h 547687"/>
                <a:gd name="connsiteX19" fmla="*/ 59531 w 402431"/>
                <a:gd name="connsiteY19" fmla="*/ 185737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2431" h="547687">
                  <a:moveTo>
                    <a:pt x="59531" y="185737"/>
                  </a:moveTo>
                  <a:lnTo>
                    <a:pt x="90488" y="142875"/>
                  </a:lnTo>
                  <a:lnTo>
                    <a:pt x="80963" y="128587"/>
                  </a:lnTo>
                  <a:lnTo>
                    <a:pt x="121444" y="33337"/>
                  </a:lnTo>
                  <a:lnTo>
                    <a:pt x="245269" y="0"/>
                  </a:lnTo>
                  <a:lnTo>
                    <a:pt x="202406" y="97631"/>
                  </a:lnTo>
                  <a:lnTo>
                    <a:pt x="230981" y="171450"/>
                  </a:lnTo>
                  <a:lnTo>
                    <a:pt x="400050" y="221456"/>
                  </a:lnTo>
                  <a:cubicBezTo>
                    <a:pt x="399256" y="262731"/>
                    <a:pt x="398463" y="304006"/>
                    <a:pt x="397669" y="345281"/>
                  </a:cubicBezTo>
                  <a:lnTo>
                    <a:pt x="402431" y="385762"/>
                  </a:lnTo>
                  <a:lnTo>
                    <a:pt x="330994" y="371475"/>
                  </a:lnTo>
                  <a:lnTo>
                    <a:pt x="309563" y="428625"/>
                  </a:lnTo>
                  <a:lnTo>
                    <a:pt x="333375" y="497681"/>
                  </a:lnTo>
                  <a:lnTo>
                    <a:pt x="280988" y="547687"/>
                  </a:lnTo>
                  <a:lnTo>
                    <a:pt x="202406" y="526256"/>
                  </a:lnTo>
                  <a:lnTo>
                    <a:pt x="135731" y="438150"/>
                  </a:lnTo>
                  <a:lnTo>
                    <a:pt x="42863" y="426243"/>
                  </a:lnTo>
                  <a:lnTo>
                    <a:pt x="0" y="376237"/>
                  </a:lnTo>
                  <a:lnTo>
                    <a:pt x="80963" y="295275"/>
                  </a:lnTo>
                  <a:lnTo>
                    <a:pt x="59531" y="18573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8" name="フリーフォーム 1191">
              <a:extLst>
                <a:ext uri="{FF2B5EF4-FFF2-40B4-BE49-F238E27FC236}">
                  <a16:creationId xmlns:a16="http://schemas.microsoft.com/office/drawing/2014/main" id="{22082F31-6883-4329-8CC7-CA2F10D3A452}"/>
                </a:ext>
              </a:extLst>
            </p:cNvPr>
            <p:cNvSpPr/>
            <p:nvPr/>
          </p:nvSpPr>
          <p:spPr bwMode="auto">
            <a:xfrm>
              <a:off x="8905186" y="4697440"/>
              <a:ext cx="157100" cy="187356"/>
            </a:xfrm>
            <a:custGeom>
              <a:avLst/>
              <a:gdLst>
                <a:gd name="connsiteX0" fmla="*/ 69056 w 214312"/>
                <a:gd name="connsiteY0" fmla="*/ 0 h 254794"/>
                <a:gd name="connsiteX1" fmla="*/ 40481 w 214312"/>
                <a:gd name="connsiteY1" fmla="*/ 45244 h 254794"/>
                <a:gd name="connsiteX2" fmla="*/ 0 w 214312"/>
                <a:gd name="connsiteY2" fmla="*/ 138113 h 254794"/>
                <a:gd name="connsiteX3" fmla="*/ 33337 w 214312"/>
                <a:gd name="connsiteY3" fmla="*/ 173832 h 254794"/>
                <a:gd name="connsiteX4" fmla="*/ 28575 w 214312"/>
                <a:gd name="connsiteY4" fmla="*/ 230982 h 254794"/>
                <a:gd name="connsiteX5" fmla="*/ 76200 w 214312"/>
                <a:gd name="connsiteY5" fmla="*/ 254794 h 254794"/>
                <a:gd name="connsiteX6" fmla="*/ 114300 w 214312"/>
                <a:gd name="connsiteY6" fmla="*/ 178594 h 254794"/>
                <a:gd name="connsiteX7" fmla="*/ 200025 w 214312"/>
                <a:gd name="connsiteY7" fmla="*/ 128588 h 254794"/>
                <a:gd name="connsiteX8" fmla="*/ 214312 w 214312"/>
                <a:gd name="connsiteY8" fmla="*/ 54769 h 254794"/>
                <a:gd name="connsiteX9" fmla="*/ 126206 w 214312"/>
                <a:gd name="connsiteY9" fmla="*/ 59532 h 254794"/>
                <a:gd name="connsiteX10" fmla="*/ 69056 w 214312"/>
                <a:gd name="connsiteY10" fmla="*/ 0 h 254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12" h="254794">
                  <a:moveTo>
                    <a:pt x="69056" y="0"/>
                  </a:moveTo>
                  <a:lnTo>
                    <a:pt x="40481" y="45244"/>
                  </a:lnTo>
                  <a:lnTo>
                    <a:pt x="0" y="138113"/>
                  </a:lnTo>
                  <a:lnTo>
                    <a:pt x="33337" y="173832"/>
                  </a:lnTo>
                  <a:lnTo>
                    <a:pt x="28575" y="230982"/>
                  </a:lnTo>
                  <a:lnTo>
                    <a:pt x="76200" y="254794"/>
                  </a:lnTo>
                  <a:lnTo>
                    <a:pt x="114300" y="178594"/>
                  </a:lnTo>
                  <a:lnTo>
                    <a:pt x="200025" y="128588"/>
                  </a:lnTo>
                  <a:lnTo>
                    <a:pt x="214312" y="54769"/>
                  </a:lnTo>
                  <a:lnTo>
                    <a:pt x="126206" y="59532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9" name="フリーフォーム 1192">
              <a:extLst>
                <a:ext uri="{FF2B5EF4-FFF2-40B4-BE49-F238E27FC236}">
                  <a16:creationId xmlns:a16="http://schemas.microsoft.com/office/drawing/2014/main" id="{E13DB7AC-1E9E-4D31-A109-CBDB0A9D3AF1}"/>
                </a:ext>
              </a:extLst>
            </p:cNvPr>
            <p:cNvSpPr/>
            <p:nvPr/>
          </p:nvSpPr>
          <p:spPr bwMode="auto">
            <a:xfrm>
              <a:off x="8905186" y="4756788"/>
              <a:ext cx="314201" cy="484102"/>
            </a:xfrm>
            <a:custGeom>
              <a:avLst/>
              <a:gdLst>
                <a:gd name="connsiteX0" fmla="*/ 38100 w 428625"/>
                <a:gd name="connsiteY0" fmla="*/ 140494 h 659606"/>
                <a:gd name="connsiteX1" fmla="*/ 0 w 428625"/>
                <a:gd name="connsiteY1" fmla="*/ 190500 h 659606"/>
                <a:gd name="connsiteX2" fmla="*/ 4762 w 428625"/>
                <a:gd name="connsiteY2" fmla="*/ 228600 h 659606"/>
                <a:gd name="connsiteX3" fmla="*/ 47625 w 428625"/>
                <a:gd name="connsiteY3" fmla="*/ 230981 h 659606"/>
                <a:gd name="connsiteX4" fmla="*/ 111919 w 428625"/>
                <a:gd name="connsiteY4" fmla="*/ 402431 h 659606"/>
                <a:gd name="connsiteX5" fmla="*/ 180975 w 428625"/>
                <a:gd name="connsiteY5" fmla="*/ 554831 h 659606"/>
                <a:gd name="connsiteX6" fmla="*/ 352425 w 428625"/>
                <a:gd name="connsiteY6" fmla="*/ 659606 h 659606"/>
                <a:gd name="connsiteX7" fmla="*/ 381000 w 428625"/>
                <a:gd name="connsiteY7" fmla="*/ 635794 h 659606"/>
                <a:gd name="connsiteX8" fmla="*/ 428625 w 428625"/>
                <a:gd name="connsiteY8" fmla="*/ 464344 h 659606"/>
                <a:gd name="connsiteX9" fmla="*/ 400050 w 428625"/>
                <a:gd name="connsiteY9" fmla="*/ 385762 h 659606"/>
                <a:gd name="connsiteX10" fmla="*/ 345281 w 428625"/>
                <a:gd name="connsiteY10" fmla="*/ 328612 h 659606"/>
                <a:gd name="connsiteX11" fmla="*/ 297656 w 428625"/>
                <a:gd name="connsiteY11" fmla="*/ 338137 h 659606"/>
                <a:gd name="connsiteX12" fmla="*/ 254794 w 428625"/>
                <a:gd name="connsiteY12" fmla="*/ 266700 h 659606"/>
                <a:gd name="connsiteX13" fmla="*/ 290512 w 428625"/>
                <a:gd name="connsiteY13" fmla="*/ 157162 h 659606"/>
                <a:gd name="connsiteX14" fmla="*/ 364331 w 428625"/>
                <a:gd name="connsiteY14" fmla="*/ 133350 h 659606"/>
                <a:gd name="connsiteX15" fmla="*/ 354806 w 428625"/>
                <a:gd name="connsiteY15" fmla="*/ 83344 h 659606"/>
                <a:gd name="connsiteX16" fmla="*/ 273844 w 428625"/>
                <a:gd name="connsiteY16" fmla="*/ 73819 h 659606"/>
                <a:gd name="connsiteX17" fmla="*/ 216694 w 428625"/>
                <a:gd name="connsiteY17" fmla="*/ 0 h 659606"/>
                <a:gd name="connsiteX18" fmla="*/ 195262 w 428625"/>
                <a:gd name="connsiteY18" fmla="*/ 42862 h 659606"/>
                <a:gd name="connsiteX19" fmla="*/ 114300 w 428625"/>
                <a:gd name="connsiteY19" fmla="*/ 97631 h 659606"/>
                <a:gd name="connsiteX20" fmla="*/ 80962 w 428625"/>
                <a:gd name="connsiteY20" fmla="*/ 173831 h 659606"/>
                <a:gd name="connsiteX21" fmla="*/ 38100 w 428625"/>
                <a:gd name="connsiteY21" fmla="*/ 140494 h 659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28625" h="659606">
                  <a:moveTo>
                    <a:pt x="38100" y="140494"/>
                  </a:moveTo>
                  <a:lnTo>
                    <a:pt x="0" y="190500"/>
                  </a:lnTo>
                  <a:lnTo>
                    <a:pt x="4762" y="228600"/>
                  </a:lnTo>
                  <a:lnTo>
                    <a:pt x="47625" y="230981"/>
                  </a:lnTo>
                  <a:lnTo>
                    <a:pt x="111919" y="402431"/>
                  </a:lnTo>
                  <a:lnTo>
                    <a:pt x="180975" y="554831"/>
                  </a:lnTo>
                  <a:lnTo>
                    <a:pt x="352425" y="659606"/>
                  </a:lnTo>
                  <a:lnTo>
                    <a:pt x="381000" y="635794"/>
                  </a:lnTo>
                  <a:lnTo>
                    <a:pt x="428625" y="464344"/>
                  </a:lnTo>
                  <a:lnTo>
                    <a:pt x="400050" y="385762"/>
                  </a:lnTo>
                  <a:lnTo>
                    <a:pt x="345281" y="328612"/>
                  </a:lnTo>
                  <a:lnTo>
                    <a:pt x="297656" y="338137"/>
                  </a:lnTo>
                  <a:lnTo>
                    <a:pt x="254794" y="266700"/>
                  </a:lnTo>
                  <a:lnTo>
                    <a:pt x="290512" y="157162"/>
                  </a:lnTo>
                  <a:lnTo>
                    <a:pt x="364331" y="133350"/>
                  </a:lnTo>
                  <a:lnTo>
                    <a:pt x="354806" y="83344"/>
                  </a:lnTo>
                  <a:lnTo>
                    <a:pt x="273844" y="73819"/>
                  </a:lnTo>
                  <a:lnTo>
                    <a:pt x="216694" y="0"/>
                  </a:lnTo>
                  <a:lnTo>
                    <a:pt x="195262" y="42862"/>
                  </a:lnTo>
                  <a:lnTo>
                    <a:pt x="114300" y="97631"/>
                  </a:lnTo>
                  <a:lnTo>
                    <a:pt x="80962" y="173831"/>
                  </a:lnTo>
                  <a:lnTo>
                    <a:pt x="38100" y="14049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0" name="フリーフォーム 1193">
              <a:extLst>
                <a:ext uri="{FF2B5EF4-FFF2-40B4-BE49-F238E27FC236}">
                  <a16:creationId xmlns:a16="http://schemas.microsoft.com/office/drawing/2014/main" id="{F667D56B-BC6A-4D3D-9B59-DCBBFF06B487}"/>
                </a:ext>
              </a:extLst>
            </p:cNvPr>
            <p:cNvSpPr/>
            <p:nvPr/>
          </p:nvSpPr>
          <p:spPr bwMode="auto">
            <a:xfrm>
              <a:off x="9106507" y="4421641"/>
              <a:ext cx="317691" cy="306055"/>
            </a:xfrm>
            <a:custGeom>
              <a:avLst/>
              <a:gdLst>
                <a:gd name="connsiteX0" fmla="*/ 45243 w 433387"/>
                <a:gd name="connsiteY0" fmla="*/ 0 h 416719"/>
                <a:gd name="connsiteX1" fmla="*/ 166687 w 433387"/>
                <a:gd name="connsiteY1" fmla="*/ 26194 h 416719"/>
                <a:gd name="connsiteX2" fmla="*/ 183356 w 433387"/>
                <a:gd name="connsiteY2" fmla="*/ 71437 h 416719"/>
                <a:gd name="connsiteX3" fmla="*/ 321468 w 433387"/>
                <a:gd name="connsiteY3" fmla="*/ 64294 h 416719"/>
                <a:gd name="connsiteX4" fmla="*/ 378618 w 433387"/>
                <a:gd name="connsiteY4" fmla="*/ 78581 h 416719"/>
                <a:gd name="connsiteX5" fmla="*/ 433387 w 433387"/>
                <a:gd name="connsiteY5" fmla="*/ 145256 h 416719"/>
                <a:gd name="connsiteX6" fmla="*/ 392906 w 433387"/>
                <a:gd name="connsiteY6" fmla="*/ 190500 h 416719"/>
                <a:gd name="connsiteX7" fmla="*/ 421481 w 433387"/>
                <a:gd name="connsiteY7" fmla="*/ 254794 h 416719"/>
                <a:gd name="connsiteX8" fmla="*/ 333375 w 433387"/>
                <a:gd name="connsiteY8" fmla="*/ 309562 h 416719"/>
                <a:gd name="connsiteX9" fmla="*/ 292893 w 433387"/>
                <a:gd name="connsiteY9" fmla="*/ 280987 h 416719"/>
                <a:gd name="connsiteX10" fmla="*/ 314325 w 433387"/>
                <a:gd name="connsiteY10" fmla="*/ 369094 h 416719"/>
                <a:gd name="connsiteX11" fmla="*/ 254793 w 433387"/>
                <a:gd name="connsiteY11" fmla="*/ 416719 h 416719"/>
                <a:gd name="connsiteX12" fmla="*/ 190500 w 433387"/>
                <a:gd name="connsiteY12" fmla="*/ 381000 h 416719"/>
                <a:gd name="connsiteX13" fmla="*/ 195262 w 433387"/>
                <a:gd name="connsiteY13" fmla="*/ 221456 h 416719"/>
                <a:gd name="connsiteX14" fmla="*/ 23812 w 433387"/>
                <a:gd name="connsiteY14" fmla="*/ 169069 h 416719"/>
                <a:gd name="connsiteX15" fmla="*/ 0 w 433387"/>
                <a:gd name="connsiteY15" fmla="*/ 104775 h 416719"/>
                <a:gd name="connsiteX16" fmla="*/ 45243 w 433387"/>
                <a:gd name="connsiteY16" fmla="*/ 0 h 416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3387" h="416719">
                  <a:moveTo>
                    <a:pt x="45243" y="0"/>
                  </a:moveTo>
                  <a:lnTo>
                    <a:pt x="166687" y="26194"/>
                  </a:lnTo>
                  <a:lnTo>
                    <a:pt x="183356" y="71437"/>
                  </a:lnTo>
                  <a:lnTo>
                    <a:pt x="321468" y="64294"/>
                  </a:lnTo>
                  <a:lnTo>
                    <a:pt x="378618" y="78581"/>
                  </a:lnTo>
                  <a:lnTo>
                    <a:pt x="433387" y="145256"/>
                  </a:lnTo>
                  <a:lnTo>
                    <a:pt x="392906" y="190500"/>
                  </a:lnTo>
                  <a:lnTo>
                    <a:pt x="421481" y="254794"/>
                  </a:lnTo>
                  <a:lnTo>
                    <a:pt x="333375" y="309562"/>
                  </a:lnTo>
                  <a:lnTo>
                    <a:pt x="292893" y="280987"/>
                  </a:lnTo>
                  <a:lnTo>
                    <a:pt x="314325" y="369094"/>
                  </a:lnTo>
                  <a:lnTo>
                    <a:pt x="254793" y="416719"/>
                  </a:lnTo>
                  <a:lnTo>
                    <a:pt x="190500" y="381000"/>
                  </a:lnTo>
                  <a:lnTo>
                    <a:pt x="195262" y="221456"/>
                  </a:lnTo>
                  <a:lnTo>
                    <a:pt x="23812" y="169069"/>
                  </a:lnTo>
                  <a:lnTo>
                    <a:pt x="0" y="104775"/>
                  </a:lnTo>
                  <a:lnTo>
                    <a:pt x="452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1" name="フリーフォーム 1194">
              <a:extLst>
                <a:ext uri="{FF2B5EF4-FFF2-40B4-BE49-F238E27FC236}">
                  <a16:creationId xmlns:a16="http://schemas.microsoft.com/office/drawing/2014/main" id="{04E6EF21-AEA2-4807-ACA0-B2624E699E21}"/>
                </a:ext>
              </a:extLst>
            </p:cNvPr>
            <p:cNvSpPr/>
            <p:nvPr/>
          </p:nvSpPr>
          <p:spPr bwMode="auto">
            <a:xfrm>
              <a:off x="9399761" y="4526374"/>
              <a:ext cx="115207" cy="176883"/>
            </a:xfrm>
            <a:custGeom>
              <a:avLst/>
              <a:gdLst>
                <a:gd name="connsiteX0" fmla="*/ 40481 w 157162"/>
                <a:gd name="connsiteY0" fmla="*/ 0 h 240506"/>
                <a:gd name="connsiteX1" fmla="*/ 0 w 157162"/>
                <a:gd name="connsiteY1" fmla="*/ 42862 h 240506"/>
                <a:gd name="connsiteX2" fmla="*/ 28575 w 157162"/>
                <a:gd name="connsiteY2" fmla="*/ 119062 h 240506"/>
                <a:gd name="connsiteX3" fmla="*/ 57150 w 157162"/>
                <a:gd name="connsiteY3" fmla="*/ 138112 h 240506"/>
                <a:gd name="connsiteX4" fmla="*/ 42862 w 157162"/>
                <a:gd name="connsiteY4" fmla="*/ 180975 h 240506"/>
                <a:gd name="connsiteX5" fmla="*/ 71437 w 157162"/>
                <a:gd name="connsiteY5" fmla="*/ 240506 h 240506"/>
                <a:gd name="connsiteX6" fmla="*/ 157162 w 157162"/>
                <a:gd name="connsiteY6" fmla="*/ 233362 h 240506"/>
                <a:gd name="connsiteX7" fmla="*/ 111918 w 157162"/>
                <a:gd name="connsiteY7" fmla="*/ 138112 h 240506"/>
                <a:gd name="connsiteX8" fmla="*/ 145256 w 157162"/>
                <a:gd name="connsiteY8" fmla="*/ 80962 h 240506"/>
                <a:gd name="connsiteX9" fmla="*/ 40481 w 157162"/>
                <a:gd name="connsiteY9" fmla="*/ 0 h 240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162" h="240506">
                  <a:moveTo>
                    <a:pt x="40481" y="0"/>
                  </a:moveTo>
                  <a:lnTo>
                    <a:pt x="0" y="42862"/>
                  </a:lnTo>
                  <a:lnTo>
                    <a:pt x="28575" y="119062"/>
                  </a:lnTo>
                  <a:lnTo>
                    <a:pt x="57150" y="138112"/>
                  </a:lnTo>
                  <a:lnTo>
                    <a:pt x="42862" y="180975"/>
                  </a:lnTo>
                  <a:lnTo>
                    <a:pt x="71437" y="240506"/>
                  </a:lnTo>
                  <a:lnTo>
                    <a:pt x="157162" y="233362"/>
                  </a:lnTo>
                  <a:lnTo>
                    <a:pt x="111918" y="138112"/>
                  </a:lnTo>
                  <a:lnTo>
                    <a:pt x="145256" y="80962"/>
                  </a:lnTo>
                  <a:lnTo>
                    <a:pt x="404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2" name="フリーフォーム 1195">
              <a:extLst>
                <a:ext uri="{FF2B5EF4-FFF2-40B4-BE49-F238E27FC236}">
                  <a16:creationId xmlns:a16="http://schemas.microsoft.com/office/drawing/2014/main" id="{043D6878-9D88-4439-B9FE-D3CCFDB6AE99}"/>
                </a:ext>
              </a:extLst>
            </p:cNvPr>
            <p:cNvSpPr/>
            <p:nvPr/>
          </p:nvSpPr>
          <p:spPr bwMode="auto">
            <a:xfrm>
              <a:off x="9481220" y="4582232"/>
              <a:ext cx="103569" cy="122189"/>
            </a:xfrm>
            <a:custGeom>
              <a:avLst/>
              <a:gdLst>
                <a:gd name="connsiteX0" fmla="*/ 42863 w 140494"/>
                <a:gd name="connsiteY0" fmla="*/ 166687 h 166687"/>
                <a:gd name="connsiteX1" fmla="*/ 0 w 140494"/>
                <a:gd name="connsiteY1" fmla="*/ 57150 h 166687"/>
                <a:gd name="connsiteX2" fmla="*/ 42863 w 140494"/>
                <a:gd name="connsiteY2" fmla="*/ 0 h 166687"/>
                <a:gd name="connsiteX3" fmla="*/ 119063 w 140494"/>
                <a:gd name="connsiteY3" fmla="*/ 0 h 166687"/>
                <a:gd name="connsiteX4" fmla="*/ 140494 w 140494"/>
                <a:gd name="connsiteY4" fmla="*/ 19050 h 166687"/>
                <a:gd name="connsiteX5" fmla="*/ 123825 w 140494"/>
                <a:gd name="connsiteY5" fmla="*/ 45244 h 166687"/>
                <a:gd name="connsiteX6" fmla="*/ 138113 w 140494"/>
                <a:gd name="connsiteY6" fmla="*/ 126206 h 166687"/>
                <a:gd name="connsiteX7" fmla="*/ 76200 w 140494"/>
                <a:gd name="connsiteY7" fmla="*/ 126206 h 166687"/>
                <a:gd name="connsiteX8" fmla="*/ 42863 w 140494"/>
                <a:gd name="connsiteY8" fmla="*/ 166687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0494" h="166687">
                  <a:moveTo>
                    <a:pt x="42863" y="166687"/>
                  </a:moveTo>
                  <a:lnTo>
                    <a:pt x="0" y="57150"/>
                  </a:lnTo>
                  <a:lnTo>
                    <a:pt x="42863" y="0"/>
                  </a:lnTo>
                  <a:lnTo>
                    <a:pt x="119063" y="0"/>
                  </a:lnTo>
                  <a:lnTo>
                    <a:pt x="140494" y="19050"/>
                  </a:lnTo>
                  <a:lnTo>
                    <a:pt x="123825" y="45244"/>
                  </a:lnTo>
                  <a:lnTo>
                    <a:pt x="138113" y="126206"/>
                  </a:lnTo>
                  <a:lnTo>
                    <a:pt x="76200" y="126206"/>
                  </a:lnTo>
                  <a:lnTo>
                    <a:pt x="42863" y="1666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3" name="フリーフォーム 1197">
              <a:extLst>
                <a:ext uri="{FF2B5EF4-FFF2-40B4-BE49-F238E27FC236}">
                  <a16:creationId xmlns:a16="http://schemas.microsoft.com/office/drawing/2014/main" id="{6C39B596-4033-4E97-B63D-9AD5B2AA21E4}"/>
                </a:ext>
              </a:extLst>
            </p:cNvPr>
            <p:cNvSpPr/>
            <p:nvPr/>
          </p:nvSpPr>
          <p:spPr bwMode="auto">
            <a:xfrm>
              <a:off x="9565007" y="4595033"/>
              <a:ext cx="82623" cy="90769"/>
            </a:xfrm>
            <a:custGeom>
              <a:avLst/>
              <a:gdLst>
                <a:gd name="connsiteX0" fmla="*/ 23813 w 111919"/>
                <a:gd name="connsiteY0" fmla="*/ 0 h 123825"/>
                <a:gd name="connsiteX1" fmla="*/ 0 w 111919"/>
                <a:gd name="connsiteY1" fmla="*/ 47625 h 123825"/>
                <a:gd name="connsiteX2" fmla="*/ 28575 w 111919"/>
                <a:gd name="connsiteY2" fmla="*/ 123825 h 123825"/>
                <a:gd name="connsiteX3" fmla="*/ 69057 w 111919"/>
                <a:gd name="connsiteY3" fmla="*/ 123825 h 123825"/>
                <a:gd name="connsiteX4" fmla="*/ 111919 w 111919"/>
                <a:gd name="connsiteY4" fmla="*/ 52387 h 123825"/>
                <a:gd name="connsiteX5" fmla="*/ 23813 w 111919"/>
                <a:gd name="connsiteY5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1919" h="123825">
                  <a:moveTo>
                    <a:pt x="23813" y="0"/>
                  </a:moveTo>
                  <a:lnTo>
                    <a:pt x="0" y="47625"/>
                  </a:lnTo>
                  <a:lnTo>
                    <a:pt x="28575" y="123825"/>
                  </a:lnTo>
                  <a:lnTo>
                    <a:pt x="69057" y="123825"/>
                  </a:lnTo>
                  <a:lnTo>
                    <a:pt x="111919" y="52387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4" name="フリーフォーム 1199">
              <a:extLst>
                <a:ext uri="{FF2B5EF4-FFF2-40B4-BE49-F238E27FC236}">
                  <a16:creationId xmlns:a16="http://schemas.microsoft.com/office/drawing/2014/main" id="{F4C462A9-DE8F-4181-B580-BAE678FD8D4A}"/>
                </a:ext>
              </a:extLst>
            </p:cNvPr>
            <p:cNvSpPr/>
            <p:nvPr/>
          </p:nvSpPr>
          <p:spPr bwMode="auto">
            <a:xfrm>
              <a:off x="9043667" y="5223435"/>
              <a:ext cx="188521" cy="1310333"/>
            </a:xfrm>
            <a:custGeom>
              <a:avLst/>
              <a:gdLst>
                <a:gd name="connsiteX0" fmla="*/ 178593 w 257175"/>
                <a:gd name="connsiteY0" fmla="*/ 0 h 1788318"/>
                <a:gd name="connsiteX1" fmla="*/ 230981 w 257175"/>
                <a:gd name="connsiteY1" fmla="*/ 59531 h 1788318"/>
                <a:gd name="connsiteX2" fmla="*/ 228600 w 257175"/>
                <a:gd name="connsiteY2" fmla="*/ 107156 h 1788318"/>
                <a:gd name="connsiteX3" fmla="*/ 257175 w 257175"/>
                <a:gd name="connsiteY3" fmla="*/ 207168 h 1788318"/>
                <a:gd name="connsiteX4" fmla="*/ 257175 w 257175"/>
                <a:gd name="connsiteY4" fmla="*/ 278606 h 1788318"/>
                <a:gd name="connsiteX5" fmla="*/ 202406 w 257175"/>
                <a:gd name="connsiteY5" fmla="*/ 314325 h 1788318"/>
                <a:gd name="connsiteX6" fmla="*/ 185737 w 257175"/>
                <a:gd name="connsiteY6" fmla="*/ 519112 h 1788318"/>
                <a:gd name="connsiteX7" fmla="*/ 171450 w 257175"/>
                <a:gd name="connsiteY7" fmla="*/ 564356 h 1788318"/>
                <a:gd name="connsiteX8" fmla="*/ 185737 w 257175"/>
                <a:gd name="connsiteY8" fmla="*/ 688181 h 1788318"/>
                <a:gd name="connsiteX9" fmla="*/ 109537 w 257175"/>
                <a:gd name="connsiteY9" fmla="*/ 845343 h 1788318"/>
                <a:gd name="connsiteX10" fmla="*/ 104775 w 257175"/>
                <a:gd name="connsiteY10" fmla="*/ 1059656 h 1788318"/>
                <a:gd name="connsiteX11" fmla="*/ 130968 w 257175"/>
                <a:gd name="connsiteY11" fmla="*/ 1183481 h 1788318"/>
                <a:gd name="connsiteX12" fmla="*/ 100012 w 257175"/>
                <a:gd name="connsiteY12" fmla="*/ 1323975 h 1788318"/>
                <a:gd name="connsiteX13" fmla="*/ 88106 w 257175"/>
                <a:gd name="connsiteY13" fmla="*/ 1400175 h 1788318"/>
                <a:gd name="connsiteX14" fmla="*/ 69056 w 257175"/>
                <a:gd name="connsiteY14" fmla="*/ 1464468 h 1788318"/>
                <a:gd name="connsiteX15" fmla="*/ 92868 w 257175"/>
                <a:gd name="connsiteY15" fmla="*/ 1566862 h 1788318"/>
                <a:gd name="connsiteX16" fmla="*/ 145256 w 257175"/>
                <a:gd name="connsiteY16" fmla="*/ 1578768 h 1788318"/>
                <a:gd name="connsiteX17" fmla="*/ 183356 w 257175"/>
                <a:gd name="connsiteY17" fmla="*/ 1593056 h 1788318"/>
                <a:gd name="connsiteX18" fmla="*/ 207168 w 257175"/>
                <a:gd name="connsiteY18" fmla="*/ 1788318 h 1788318"/>
                <a:gd name="connsiteX19" fmla="*/ 69056 w 257175"/>
                <a:gd name="connsiteY19" fmla="*/ 1662112 h 1788318"/>
                <a:gd name="connsiteX20" fmla="*/ 73818 w 257175"/>
                <a:gd name="connsiteY20" fmla="*/ 1604962 h 1788318"/>
                <a:gd name="connsiteX21" fmla="*/ 42862 w 257175"/>
                <a:gd name="connsiteY21" fmla="*/ 1559718 h 1788318"/>
                <a:gd name="connsiteX22" fmla="*/ 4762 w 257175"/>
                <a:gd name="connsiteY22" fmla="*/ 1497806 h 1788318"/>
                <a:gd name="connsiteX23" fmla="*/ 7143 w 257175"/>
                <a:gd name="connsiteY23" fmla="*/ 1362075 h 1788318"/>
                <a:gd name="connsiteX24" fmla="*/ 54768 w 257175"/>
                <a:gd name="connsiteY24" fmla="*/ 1404937 h 1788318"/>
                <a:gd name="connsiteX25" fmla="*/ 69056 w 257175"/>
                <a:gd name="connsiteY25" fmla="*/ 1340643 h 1788318"/>
                <a:gd name="connsiteX26" fmla="*/ 21431 w 257175"/>
                <a:gd name="connsiteY26" fmla="*/ 1314450 h 1788318"/>
                <a:gd name="connsiteX27" fmla="*/ 50006 w 257175"/>
                <a:gd name="connsiteY27" fmla="*/ 1295400 h 1788318"/>
                <a:gd name="connsiteX28" fmla="*/ 0 w 257175"/>
                <a:gd name="connsiteY28" fmla="*/ 1288256 h 1788318"/>
                <a:gd name="connsiteX29" fmla="*/ 38100 w 257175"/>
                <a:gd name="connsiteY29" fmla="*/ 1233487 h 1788318"/>
                <a:gd name="connsiteX30" fmla="*/ 83343 w 257175"/>
                <a:gd name="connsiteY30" fmla="*/ 1276350 h 1788318"/>
                <a:gd name="connsiteX31" fmla="*/ 88106 w 257175"/>
                <a:gd name="connsiteY31" fmla="*/ 1254918 h 1788318"/>
                <a:gd name="connsiteX32" fmla="*/ 85725 w 257175"/>
                <a:gd name="connsiteY32" fmla="*/ 1090612 h 1788318"/>
                <a:gd name="connsiteX33" fmla="*/ 73818 w 257175"/>
                <a:gd name="connsiteY33" fmla="*/ 1019175 h 1788318"/>
                <a:gd name="connsiteX34" fmla="*/ 28575 w 257175"/>
                <a:gd name="connsiteY34" fmla="*/ 1107281 h 1788318"/>
                <a:gd name="connsiteX35" fmla="*/ 30956 w 257175"/>
                <a:gd name="connsiteY35" fmla="*/ 997743 h 1788318"/>
                <a:gd name="connsiteX36" fmla="*/ 40481 w 257175"/>
                <a:gd name="connsiteY36" fmla="*/ 916781 h 1788318"/>
                <a:gd name="connsiteX37" fmla="*/ 40481 w 257175"/>
                <a:gd name="connsiteY37" fmla="*/ 828675 h 1788318"/>
                <a:gd name="connsiteX38" fmla="*/ 116681 w 257175"/>
                <a:gd name="connsiteY38" fmla="*/ 592931 h 1788318"/>
                <a:gd name="connsiteX39" fmla="*/ 83343 w 257175"/>
                <a:gd name="connsiteY39" fmla="*/ 521493 h 1788318"/>
                <a:gd name="connsiteX40" fmla="*/ 147637 w 257175"/>
                <a:gd name="connsiteY40" fmla="*/ 285750 h 1788318"/>
                <a:gd name="connsiteX41" fmla="*/ 142875 w 257175"/>
                <a:gd name="connsiteY41" fmla="*/ 176212 h 1788318"/>
                <a:gd name="connsiteX42" fmla="*/ 159543 w 257175"/>
                <a:gd name="connsiteY42" fmla="*/ 64293 h 1788318"/>
                <a:gd name="connsiteX43" fmla="*/ 178593 w 257175"/>
                <a:gd name="connsiteY43" fmla="*/ 0 h 1788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57175" h="1788318">
                  <a:moveTo>
                    <a:pt x="178593" y="0"/>
                  </a:moveTo>
                  <a:lnTo>
                    <a:pt x="230981" y="59531"/>
                  </a:lnTo>
                  <a:lnTo>
                    <a:pt x="228600" y="107156"/>
                  </a:lnTo>
                  <a:lnTo>
                    <a:pt x="257175" y="207168"/>
                  </a:lnTo>
                  <a:lnTo>
                    <a:pt x="257175" y="278606"/>
                  </a:lnTo>
                  <a:lnTo>
                    <a:pt x="202406" y="314325"/>
                  </a:lnTo>
                  <a:lnTo>
                    <a:pt x="185737" y="519112"/>
                  </a:lnTo>
                  <a:lnTo>
                    <a:pt x="171450" y="564356"/>
                  </a:lnTo>
                  <a:lnTo>
                    <a:pt x="185737" y="688181"/>
                  </a:lnTo>
                  <a:lnTo>
                    <a:pt x="109537" y="845343"/>
                  </a:lnTo>
                  <a:lnTo>
                    <a:pt x="104775" y="1059656"/>
                  </a:lnTo>
                  <a:lnTo>
                    <a:pt x="130968" y="1183481"/>
                  </a:lnTo>
                  <a:lnTo>
                    <a:pt x="100012" y="1323975"/>
                  </a:lnTo>
                  <a:lnTo>
                    <a:pt x="88106" y="1400175"/>
                  </a:lnTo>
                  <a:lnTo>
                    <a:pt x="69056" y="1464468"/>
                  </a:lnTo>
                  <a:lnTo>
                    <a:pt x="92868" y="1566862"/>
                  </a:lnTo>
                  <a:lnTo>
                    <a:pt x="145256" y="1578768"/>
                  </a:lnTo>
                  <a:lnTo>
                    <a:pt x="183356" y="1593056"/>
                  </a:lnTo>
                  <a:lnTo>
                    <a:pt x="207168" y="1788318"/>
                  </a:lnTo>
                  <a:lnTo>
                    <a:pt x="69056" y="1662112"/>
                  </a:lnTo>
                  <a:lnTo>
                    <a:pt x="73818" y="1604962"/>
                  </a:lnTo>
                  <a:lnTo>
                    <a:pt x="42862" y="1559718"/>
                  </a:lnTo>
                  <a:lnTo>
                    <a:pt x="4762" y="1497806"/>
                  </a:lnTo>
                  <a:cubicBezTo>
                    <a:pt x="5556" y="1452562"/>
                    <a:pt x="6349" y="1407319"/>
                    <a:pt x="7143" y="1362075"/>
                  </a:cubicBezTo>
                  <a:lnTo>
                    <a:pt x="54768" y="1404937"/>
                  </a:lnTo>
                  <a:lnTo>
                    <a:pt x="69056" y="1340643"/>
                  </a:lnTo>
                  <a:lnTo>
                    <a:pt x="21431" y="1314450"/>
                  </a:lnTo>
                  <a:lnTo>
                    <a:pt x="50006" y="1295400"/>
                  </a:lnTo>
                  <a:lnTo>
                    <a:pt x="0" y="1288256"/>
                  </a:lnTo>
                  <a:lnTo>
                    <a:pt x="38100" y="1233487"/>
                  </a:lnTo>
                  <a:lnTo>
                    <a:pt x="83343" y="1276350"/>
                  </a:lnTo>
                  <a:lnTo>
                    <a:pt x="88106" y="1254918"/>
                  </a:lnTo>
                  <a:cubicBezTo>
                    <a:pt x="87312" y="1200149"/>
                    <a:pt x="86519" y="1145381"/>
                    <a:pt x="85725" y="1090612"/>
                  </a:cubicBezTo>
                  <a:lnTo>
                    <a:pt x="73818" y="1019175"/>
                  </a:lnTo>
                  <a:lnTo>
                    <a:pt x="28575" y="1107281"/>
                  </a:lnTo>
                  <a:cubicBezTo>
                    <a:pt x="29369" y="1070768"/>
                    <a:pt x="30162" y="1034256"/>
                    <a:pt x="30956" y="997743"/>
                  </a:cubicBezTo>
                  <a:lnTo>
                    <a:pt x="40481" y="916781"/>
                  </a:lnTo>
                  <a:lnTo>
                    <a:pt x="40481" y="828675"/>
                  </a:lnTo>
                  <a:lnTo>
                    <a:pt x="116681" y="592931"/>
                  </a:lnTo>
                  <a:lnTo>
                    <a:pt x="83343" y="521493"/>
                  </a:lnTo>
                  <a:lnTo>
                    <a:pt x="147637" y="285750"/>
                  </a:lnTo>
                  <a:lnTo>
                    <a:pt x="142875" y="176212"/>
                  </a:lnTo>
                  <a:lnTo>
                    <a:pt x="159543" y="64293"/>
                  </a:lnTo>
                  <a:lnTo>
                    <a:pt x="17859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5" name="フリーフォーム 1200">
              <a:extLst>
                <a:ext uri="{FF2B5EF4-FFF2-40B4-BE49-F238E27FC236}">
                  <a16:creationId xmlns:a16="http://schemas.microsoft.com/office/drawing/2014/main" id="{16212932-64F8-48AB-ABF2-543DC3C9F3BB}"/>
                </a:ext>
              </a:extLst>
            </p:cNvPr>
            <p:cNvSpPr/>
            <p:nvPr/>
          </p:nvSpPr>
          <p:spPr bwMode="auto">
            <a:xfrm>
              <a:off x="9096034" y="5350278"/>
              <a:ext cx="468974" cy="1185817"/>
            </a:xfrm>
            <a:custGeom>
              <a:avLst/>
              <a:gdLst>
                <a:gd name="connsiteX0" fmla="*/ 259556 w 640556"/>
                <a:gd name="connsiteY0" fmla="*/ 1585912 h 1616869"/>
                <a:gd name="connsiteX1" fmla="*/ 138113 w 640556"/>
                <a:gd name="connsiteY1" fmla="*/ 1616869 h 1616869"/>
                <a:gd name="connsiteX2" fmla="*/ 116681 w 640556"/>
                <a:gd name="connsiteY2" fmla="*/ 1419225 h 1616869"/>
                <a:gd name="connsiteX3" fmla="*/ 16669 w 640556"/>
                <a:gd name="connsiteY3" fmla="*/ 1390650 h 1616869"/>
                <a:gd name="connsiteX4" fmla="*/ 0 w 640556"/>
                <a:gd name="connsiteY4" fmla="*/ 1283494 h 1616869"/>
                <a:gd name="connsiteX5" fmla="*/ 30956 w 640556"/>
                <a:gd name="connsiteY5" fmla="*/ 1173956 h 1616869"/>
                <a:gd name="connsiteX6" fmla="*/ 59531 w 640556"/>
                <a:gd name="connsiteY6" fmla="*/ 1007269 h 1616869"/>
                <a:gd name="connsiteX7" fmla="*/ 26194 w 640556"/>
                <a:gd name="connsiteY7" fmla="*/ 852487 h 1616869"/>
                <a:gd name="connsiteX8" fmla="*/ 35719 w 640556"/>
                <a:gd name="connsiteY8" fmla="*/ 659606 h 1616869"/>
                <a:gd name="connsiteX9" fmla="*/ 119063 w 640556"/>
                <a:gd name="connsiteY9" fmla="*/ 504825 h 1616869"/>
                <a:gd name="connsiteX10" fmla="*/ 102394 w 640556"/>
                <a:gd name="connsiteY10" fmla="*/ 395287 h 1616869"/>
                <a:gd name="connsiteX11" fmla="*/ 126206 w 640556"/>
                <a:gd name="connsiteY11" fmla="*/ 126206 h 1616869"/>
                <a:gd name="connsiteX12" fmla="*/ 188119 w 640556"/>
                <a:gd name="connsiteY12" fmla="*/ 102394 h 1616869"/>
                <a:gd name="connsiteX13" fmla="*/ 180975 w 640556"/>
                <a:gd name="connsiteY13" fmla="*/ 33337 h 1616869"/>
                <a:gd name="connsiteX14" fmla="*/ 226219 w 640556"/>
                <a:gd name="connsiteY14" fmla="*/ 0 h 1616869"/>
                <a:gd name="connsiteX15" fmla="*/ 292894 w 640556"/>
                <a:gd name="connsiteY15" fmla="*/ 23812 h 1616869"/>
                <a:gd name="connsiteX16" fmla="*/ 340519 w 640556"/>
                <a:gd name="connsiteY16" fmla="*/ 9525 h 1616869"/>
                <a:gd name="connsiteX17" fmla="*/ 433388 w 640556"/>
                <a:gd name="connsiteY17" fmla="*/ 83344 h 1616869"/>
                <a:gd name="connsiteX18" fmla="*/ 502444 w 640556"/>
                <a:gd name="connsiteY18" fmla="*/ 119062 h 1616869"/>
                <a:gd name="connsiteX19" fmla="*/ 504825 w 640556"/>
                <a:gd name="connsiteY19" fmla="*/ 197644 h 1616869"/>
                <a:gd name="connsiteX20" fmla="*/ 552450 w 640556"/>
                <a:gd name="connsiteY20" fmla="*/ 221456 h 1616869"/>
                <a:gd name="connsiteX21" fmla="*/ 633413 w 640556"/>
                <a:gd name="connsiteY21" fmla="*/ 152400 h 1616869"/>
                <a:gd name="connsiteX22" fmla="*/ 640556 w 640556"/>
                <a:gd name="connsiteY22" fmla="*/ 188119 h 1616869"/>
                <a:gd name="connsiteX23" fmla="*/ 595313 w 640556"/>
                <a:gd name="connsiteY23" fmla="*/ 259556 h 1616869"/>
                <a:gd name="connsiteX24" fmla="*/ 542925 w 640556"/>
                <a:gd name="connsiteY24" fmla="*/ 311944 h 1616869"/>
                <a:gd name="connsiteX25" fmla="*/ 492919 w 640556"/>
                <a:gd name="connsiteY25" fmla="*/ 423862 h 1616869"/>
                <a:gd name="connsiteX26" fmla="*/ 478631 w 640556"/>
                <a:gd name="connsiteY26" fmla="*/ 497681 h 1616869"/>
                <a:gd name="connsiteX27" fmla="*/ 528638 w 640556"/>
                <a:gd name="connsiteY27" fmla="*/ 576262 h 1616869"/>
                <a:gd name="connsiteX28" fmla="*/ 545306 w 640556"/>
                <a:gd name="connsiteY28" fmla="*/ 633412 h 1616869"/>
                <a:gd name="connsiteX29" fmla="*/ 447675 w 640556"/>
                <a:gd name="connsiteY29" fmla="*/ 745331 h 1616869"/>
                <a:gd name="connsiteX30" fmla="*/ 366713 w 640556"/>
                <a:gd name="connsiteY30" fmla="*/ 695325 h 1616869"/>
                <a:gd name="connsiteX31" fmla="*/ 359569 w 640556"/>
                <a:gd name="connsiteY31" fmla="*/ 764381 h 1616869"/>
                <a:gd name="connsiteX32" fmla="*/ 371475 w 640556"/>
                <a:gd name="connsiteY32" fmla="*/ 816769 h 1616869"/>
                <a:gd name="connsiteX33" fmla="*/ 316706 w 640556"/>
                <a:gd name="connsiteY33" fmla="*/ 826294 h 1616869"/>
                <a:gd name="connsiteX34" fmla="*/ 266700 w 640556"/>
                <a:gd name="connsiteY34" fmla="*/ 800100 h 1616869"/>
                <a:gd name="connsiteX35" fmla="*/ 273844 w 640556"/>
                <a:gd name="connsiteY35" fmla="*/ 892969 h 1616869"/>
                <a:gd name="connsiteX36" fmla="*/ 269081 w 640556"/>
                <a:gd name="connsiteY36" fmla="*/ 969169 h 1616869"/>
                <a:gd name="connsiteX37" fmla="*/ 242888 w 640556"/>
                <a:gd name="connsiteY37" fmla="*/ 1042987 h 1616869"/>
                <a:gd name="connsiteX38" fmla="*/ 197644 w 640556"/>
                <a:gd name="connsiteY38" fmla="*/ 1045369 h 1616869"/>
                <a:gd name="connsiteX39" fmla="*/ 190500 w 640556"/>
                <a:gd name="connsiteY39" fmla="*/ 1095375 h 1616869"/>
                <a:gd name="connsiteX40" fmla="*/ 245269 w 640556"/>
                <a:gd name="connsiteY40" fmla="*/ 1152525 h 1616869"/>
                <a:gd name="connsiteX41" fmla="*/ 223838 w 640556"/>
                <a:gd name="connsiteY41" fmla="*/ 1214437 h 1616869"/>
                <a:gd name="connsiteX42" fmla="*/ 171450 w 640556"/>
                <a:gd name="connsiteY42" fmla="*/ 1271587 h 1616869"/>
                <a:gd name="connsiteX43" fmla="*/ 138113 w 640556"/>
                <a:gd name="connsiteY43" fmla="*/ 1333500 h 1616869"/>
                <a:gd name="connsiteX44" fmla="*/ 133350 w 640556"/>
                <a:gd name="connsiteY44" fmla="*/ 1431131 h 1616869"/>
                <a:gd name="connsiteX45" fmla="*/ 192881 w 640556"/>
                <a:gd name="connsiteY45" fmla="*/ 1533525 h 1616869"/>
                <a:gd name="connsiteX46" fmla="*/ 259556 w 640556"/>
                <a:gd name="connsiteY46" fmla="*/ 1585912 h 1616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40556" h="1616869">
                  <a:moveTo>
                    <a:pt x="259556" y="1585912"/>
                  </a:moveTo>
                  <a:lnTo>
                    <a:pt x="138113" y="1616869"/>
                  </a:lnTo>
                  <a:lnTo>
                    <a:pt x="116681" y="1419225"/>
                  </a:lnTo>
                  <a:lnTo>
                    <a:pt x="16669" y="1390650"/>
                  </a:lnTo>
                  <a:lnTo>
                    <a:pt x="0" y="1283494"/>
                  </a:lnTo>
                  <a:lnTo>
                    <a:pt x="30956" y="1173956"/>
                  </a:lnTo>
                  <a:lnTo>
                    <a:pt x="59531" y="1007269"/>
                  </a:lnTo>
                  <a:lnTo>
                    <a:pt x="26194" y="852487"/>
                  </a:lnTo>
                  <a:lnTo>
                    <a:pt x="35719" y="659606"/>
                  </a:lnTo>
                  <a:lnTo>
                    <a:pt x="119063" y="504825"/>
                  </a:lnTo>
                  <a:lnTo>
                    <a:pt x="102394" y="395287"/>
                  </a:lnTo>
                  <a:lnTo>
                    <a:pt x="126206" y="126206"/>
                  </a:lnTo>
                  <a:lnTo>
                    <a:pt x="188119" y="102394"/>
                  </a:lnTo>
                  <a:lnTo>
                    <a:pt x="180975" y="33337"/>
                  </a:lnTo>
                  <a:lnTo>
                    <a:pt x="226219" y="0"/>
                  </a:lnTo>
                  <a:lnTo>
                    <a:pt x="292894" y="23812"/>
                  </a:lnTo>
                  <a:lnTo>
                    <a:pt x="340519" y="9525"/>
                  </a:lnTo>
                  <a:lnTo>
                    <a:pt x="433388" y="83344"/>
                  </a:lnTo>
                  <a:lnTo>
                    <a:pt x="502444" y="119062"/>
                  </a:lnTo>
                  <a:cubicBezTo>
                    <a:pt x="503238" y="145256"/>
                    <a:pt x="504031" y="171450"/>
                    <a:pt x="504825" y="197644"/>
                  </a:cubicBezTo>
                  <a:lnTo>
                    <a:pt x="552450" y="221456"/>
                  </a:lnTo>
                  <a:lnTo>
                    <a:pt x="633413" y="152400"/>
                  </a:lnTo>
                  <a:lnTo>
                    <a:pt x="640556" y="188119"/>
                  </a:lnTo>
                  <a:lnTo>
                    <a:pt x="595313" y="259556"/>
                  </a:lnTo>
                  <a:lnTo>
                    <a:pt x="542925" y="311944"/>
                  </a:lnTo>
                  <a:lnTo>
                    <a:pt x="492919" y="423862"/>
                  </a:lnTo>
                  <a:lnTo>
                    <a:pt x="478631" y="497681"/>
                  </a:lnTo>
                  <a:lnTo>
                    <a:pt x="528638" y="576262"/>
                  </a:lnTo>
                  <a:lnTo>
                    <a:pt x="545306" y="633412"/>
                  </a:lnTo>
                  <a:lnTo>
                    <a:pt x="447675" y="745331"/>
                  </a:lnTo>
                  <a:lnTo>
                    <a:pt x="366713" y="695325"/>
                  </a:lnTo>
                  <a:lnTo>
                    <a:pt x="359569" y="764381"/>
                  </a:lnTo>
                  <a:lnTo>
                    <a:pt x="371475" y="816769"/>
                  </a:lnTo>
                  <a:lnTo>
                    <a:pt x="316706" y="826294"/>
                  </a:lnTo>
                  <a:lnTo>
                    <a:pt x="266700" y="800100"/>
                  </a:lnTo>
                  <a:lnTo>
                    <a:pt x="273844" y="892969"/>
                  </a:lnTo>
                  <a:lnTo>
                    <a:pt x="269081" y="969169"/>
                  </a:lnTo>
                  <a:lnTo>
                    <a:pt x="242888" y="1042987"/>
                  </a:lnTo>
                  <a:lnTo>
                    <a:pt x="197644" y="1045369"/>
                  </a:lnTo>
                  <a:lnTo>
                    <a:pt x="190500" y="1095375"/>
                  </a:lnTo>
                  <a:lnTo>
                    <a:pt x="245269" y="1152525"/>
                  </a:lnTo>
                  <a:lnTo>
                    <a:pt x="223838" y="1214437"/>
                  </a:lnTo>
                  <a:lnTo>
                    <a:pt x="171450" y="1271587"/>
                  </a:lnTo>
                  <a:lnTo>
                    <a:pt x="138113" y="1333500"/>
                  </a:lnTo>
                  <a:lnTo>
                    <a:pt x="133350" y="1431131"/>
                  </a:lnTo>
                  <a:lnTo>
                    <a:pt x="192881" y="1533525"/>
                  </a:lnTo>
                  <a:lnTo>
                    <a:pt x="259556" y="15859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6" name="フリーフォーム 1201">
              <a:extLst>
                <a:ext uri="{FF2B5EF4-FFF2-40B4-BE49-F238E27FC236}">
                  <a16:creationId xmlns:a16="http://schemas.microsoft.com/office/drawing/2014/main" id="{1F73C233-FB0F-4FA3-9F3E-5473D1D3C980}"/>
                </a:ext>
              </a:extLst>
            </p:cNvPr>
            <p:cNvSpPr/>
            <p:nvPr/>
          </p:nvSpPr>
          <p:spPr bwMode="auto">
            <a:xfrm>
              <a:off x="9184475" y="5003494"/>
              <a:ext cx="309546" cy="367731"/>
            </a:xfrm>
            <a:custGeom>
              <a:avLst/>
              <a:gdLst>
                <a:gd name="connsiteX0" fmla="*/ 23812 w 421481"/>
                <a:gd name="connsiteY0" fmla="*/ 54769 h 502444"/>
                <a:gd name="connsiteX1" fmla="*/ 57150 w 421481"/>
                <a:gd name="connsiteY1" fmla="*/ 145256 h 502444"/>
                <a:gd name="connsiteX2" fmla="*/ 0 w 421481"/>
                <a:gd name="connsiteY2" fmla="*/ 314325 h 502444"/>
                <a:gd name="connsiteX3" fmla="*/ 42862 w 421481"/>
                <a:gd name="connsiteY3" fmla="*/ 381000 h 502444"/>
                <a:gd name="connsiteX4" fmla="*/ 40481 w 421481"/>
                <a:gd name="connsiteY4" fmla="*/ 423863 h 502444"/>
                <a:gd name="connsiteX5" fmla="*/ 71437 w 421481"/>
                <a:gd name="connsiteY5" fmla="*/ 502444 h 502444"/>
                <a:gd name="connsiteX6" fmla="*/ 95250 w 421481"/>
                <a:gd name="connsiteY6" fmla="*/ 485775 h 502444"/>
                <a:gd name="connsiteX7" fmla="*/ 188119 w 421481"/>
                <a:gd name="connsiteY7" fmla="*/ 500063 h 502444"/>
                <a:gd name="connsiteX8" fmla="*/ 233362 w 421481"/>
                <a:gd name="connsiteY8" fmla="*/ 485775 h 502444"/>
                <a:gd name="connsiteX9" fmla="*/ 273844 w 421481"/>
                <a:gd name="connsiteY9" fmla="*/ 364331 h 502444"/>
                <a:gd name="connsiteX10" fmla="*/ 373856 w 421481"/>
                <a:gd name="connsiteY10" fmla="*/ 390525 h 502444"/>
                <a:gd name="connsiteX11" fmla="*/ 421481 w 421481"/>
                <a:gd name="connsiteY11" fmla="*/ 323850 h 502444"/>
                <a:gd name="connsiteX12" fmla="*/ 319087 w 421481"/>
                <a:gd name="connsiteY12" fmla="*/ 211931 h 502444"/>
                <a:gd name="connsiteX13" fmla="*/ 321469 w 421481"/>
                <a:gd name="connsiteY13" fmla="*/ 154781 h 502444"/>
                <a:gd name="connsiteX14" fmla="*/ 173831 w 421481"/>
                <a:gd name="connsiteY14" fmla="*/ 90488 h 502444"/>
                <a:gd name="connsiteX15" fmla="*/ 169069 w 421481"/>
                <a:gd name="connsiteY15" fmla="*/ 14288 h 502444"/>
                <a:gd name="connsiteX16" fmla="*/ 126206 w 421481"/>
                <a:gd name="connsiteY16" fmla="*/ 0 h 502444"/>
                <a:gd name="connsiteX17" fmla="*/ 83344 w 421481"/>
                <a:gd name="connsiteY17" fmla="*/ 38100 h 502444"/>
                <a:gd name="connsiteX18" fmla="*/ 23812 w 421481"/>
                <a:gd name="connsiteY18" fmla="*/ 54769 h 502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21481" h="502444">
                  <a:moveTo>
                    <a:pt x="23812" y="54769"/>
                  </a:moveTo>
                  <a:lnTo>
                    <a:pt x="57150" y="145256"/>
                  </a:lnTo>
                  <a:lnTo>
                    <a:pt x="0" y="314325"/>
                  </a:lnTo>
                  <a:lnTo>
                    <a:pt x="42862" y="381000"/>
                  </a:lnTo>
                  <a:lnTo>
                    <a:pt x="40481" y="423863"/>
                  </a:lnTo>
                  <a:lnTo>
                    <a:pt x="71437" y="502444"/>
                  </a:lnTo>
                  <a:lnTo>
                    <a:pt x="95250" y="485775"/>
                  </a:lnTo>
                  <a:lnTo>
                    <a:pt x="188119" y="500063"/>
                  </a:lnTo>
                  <a:lnTo>
                    <a:pt x="233362" y="485775"/>
                  </a:lnTo>
                  <a:lnTo>
                    <a:pt x="273844" y="364331"/>
                  </a:lnTo>
                  <a:lnTo>
                    <a:pt x="373856" y="390525"/>
                  </a:lnTo>
                  <a:lnTo>
                    <a:pt x="421481" y="323850"/>
                  </a:lnTo>
                  <a:lnTo>
                    <a:pt x="319087" y="211931"/>
                  </a:lnTo>
                  <a:lnTo>
                    <a:pt x="321469" y="154781"/>
                  </a:lnTo>
                  <a:lnTo>
                    <a:pt x="173831" y="90488"/>
                  </a:lnTo>
                  <a:lnTo>
                    <a:pt x="169069" y="14288"/>
                  </a:lnTo>
                  <a:lnTo>
                    <a:pt x="126206" y="0"/>
                  </a:lnTo>
                  <a:lnTo>
                    <a:pt x="83344" y="38100"/>
                  </a:lnTo>
                  <a:lnTo>
                    <a:pt x="23812" y="547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7" name="フリーフォーム 1202">
              <a:extLst>
                <a:ext uri="{FF2B5EF4-FFF2-40B4-BE49-F238E27FC236}">
                  <a16:creationId xmlns:a16="http://schemas.microsoft.com/office/drawing/2014/main" id="{7D0150A0-5563-44BA-BFAB-45297CA06A68}"/>
                </a:ext>
              </a:extLst>
            </p:cNvPr>
            <p:cNvSpPr/>
            <p:nvPr/>
          </p:nvSpPr>
          <p:spPr bwMode="auto">
            <a:xfrm>
              <a:off x="9352049" y="5276965"/>
              <a:ext cx="211795" cy="237396"/>
            </a:xfrm>
            <a:custGeom>
              <a:avLst/>
              <a:gdLst>
                <a:gd name="connsiteX0" fmla="*/ 140494 w 288131"/>
                <a:gd name="connsiteY0" fmla="*/ 19050 h 323850"/>
                <a:gd name="connsiteX1" fmla="*/ 159544 w 288131"/>
                <a:gd name="connsiteY1" fmla="*/ 100013 h 323850"/>
                <a:gd name="connsiteX2" fmla="*/ 219075 w 288131"/>
                <a:gd name="connsiteY2" fmla="*/ 107157 h 323850"/>
                <a:gd name="connsiteX3" fmla="*/ 250031 w 288131"/>
                <a:gd name="connsiteY3" fmla="*/ 173832 h 323850"/>
                <a:gd name="connsiteX4" fmla="*/ 288131 w 288131"/>
                <a:gd name="connsiteY4" fmla="*/ 190500 h 323850"/>
                <a:gd name="connsiteX5" fmla="*/ 278606 w 288131"/>
                <a:gd name="connsiteY5" fmla="*/ 259557 h 323850"/>
                <a:gd name="connsiteX6" fmla="*/ 204787 w 288131"/>
                <a:gd name="connsiteY6" fmla="*/ 323850 h 323850"/>
                <a:gd name="connsiteX7" fmla="*/ 154781 w 288131"/>
                <a:gd name="connsiteY7" fmla="*/ 307182 h 323850"/>
                <a:gd name="connsiteX8" fmla="*/ 152400 w 288131"/>
                <a:gd name="connsiteY8" fmla="*/ 226219 h 323850"/>
                <a:gd name="connsiteX9" fmla="*/ 0 w 288131"/>
                <a:gd name="connsiteY9" fmla="*/ 121444 h 323850"/>
                <a:gd name="connsiteX10" fmla="*/ 42862 w 288131"/>
                <a:gd name="connsiteY10" fmla="*/ 0 h 323850"/>
                <a:gd name="connsiteX11" fmla="*/ 140494 w 288131"/>
                <a:gd name="connsiteY11" fmla="*/ 1905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8131" h="323850">
                  <a:moveTo>
                    <a:pt x="140494" y="19050"/>
                  </a:moveTo>
                  <a:lnTo>
                    <a:pt x="159544" y="100013"/>
                  </a:lnTo>
                  <a:lnTo>
                    <a:pt x="219075" y="107157"/>
                  </a:lnTo>
                  <a:lnTo>
                    <a:pt x="250031" y="173832"/>
                  </a:lnTo>
                  <a:lnTo>
                    <a:pt x="288131" y="190500"/>
                  </a:lnTo>
                  <a:lnTo>
                    <a:pt x="278606" y="259557"/>
                  </a:lnTo>
                  <a:lnTo>
                    <a:pt x="204787" y="323850"/>
                  </a:lnTo>
                  <a:lnTo>
                    <a:pt x="154781" y="307182"/>
                  </a:lnTo>
                  <a:cubicBezTo>
                    <a:pt x="153987" y="280194"/>
                    <a:pt x="153194" y="253207"/>
                    <a:pt x="152400" y="226219"/>
                  </a:cubicBezTo>
                  <a:lnTo>
                    <a:pt x="0" y="121444"/>
                  </a:lnTo>
                  <a:lnTo>
                    <a:pt x="42862" y="0"/>
                  </a:lnTo>
                  <a:lnTo>
                    <a:pt x="140494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8" name="フリーフォーム 1203">
              <a:extLst>
                <a:ext uri="{FF2B5EF4-FFF2-40B4-BE49-F238E27FC236}">
                  <a16:creationId xmlns:a16="http://schemas.microsoft.com/office/drawing/2014/main" id="{BB6CB7FA-78F4-41EC-9DFF-3F8FB875158B}"/>
                </a:ext>
              </a:extLst>
            </p:cNvPr>
            <p:cNvSpPr/>
            <p:nvPr/>
          </p:nvSpPr>
          <p:spPr bwMode="auto">
            <a:xfrm>
              <a:off x="9452128" y="5590002"/>
              <a:ext cx="139645" cy="160591"/>
            </a:xfrm>
            <a:custGeom>
              <a:avLst/>
              <a:gdLst>
                <a:gd name="connsiteX0" fmla="*/ 42863 w 190500"/>
                <a:gd name="connsiteY0" fmla="*/ 0 h 219075"/>
                <a:gd name="connsiteX1" fmla="*/ 90488 w 190500"/>
                <a:gd name="connsiteY1" fmla="*/ 35719 h 219075"/>
                <a:gd name="connsiteX2" fmla="*/ 128588 w 190500"/>
                <a:gd name="connsiteY2" fmla="*/ 69056 h 219075"/>
                <a:gd name="connsiteX3" fmla="*/ 159544 w 190500"/>
                <a:gd name="connsiteY3" fmla="*/ 76200 h 219075"/>
                <a:gd name="connsiteX4" fmla="*/ 173831 w 190500"/>
                <a:gd name="connsiteY4" fmla="*/ 121444 h 219075"/>
                <a:gd name="connsiteX5" fmla="*/ 190500 w 190500"/>
                <a:gd name="connsiteY5" fmla="*/ 157163 h 219075"/>
                <a:gd name="connsiteX6" fmla="*/ 157163 w 190500"/>
                <a:gd name="connsiteY6" fmla="*/ 219075 h 219075"/>
                <a:gd name="connsiteX7" fmla="*/ 83344 w 190500"/>
                <a:gd name="connsiteY7" fmla="*/ 211931 h 219075"/>
                <a:gd name="connsiteX8" fmla="*/ 0 w 190500"/>
                <a:gd name="connsiteY8" fmla="*/ 178594 h 219075"/>
                <a:gd name="connsiteX9" fmla="*/ 2381 w 190500"/>
                <a:gd name="connsiteY9" fmla="*/ 102394 h 219075"/>
                <a:gd name="connsiteX10" fmla="*/ 42863 w 190500"/>
                <a:gd name="connsiteY10" fmla="*/ 0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0500" h="219075">
                  <a:moveTo>
                    <a:pt x="42863" y="0"/>
                  </a:moveTo>
                  <a:lnTo>
                    <a:pt x="90488" y="35719"/>
                  </a:lnTo>
                  <a:lnTo>
                    <a:pt x="128588" y="69056"/>
                  </a:lnTo>
                  <a:lnTo>
                    <a:pt x="159544" y="76200"/>
                  </a:lnTo>
                  <a:lnTo>
                    <a:pt x="173831" y="121444"/>
                  </a:lnTo>
                  <a:lnTo>
                    <a:pt x="190500" y="157163"/>
                  </a:lnTo>
                  <a:lnTo>
                    <a:pt x="157163" y="219075"/>
                  </a:lnTo>
                  <a:lnTo>
                    <a:pt x="83344" y="211931"/>
                  </a:lnTo>
                  <a:lnTo>
                    <a:pt x="0" y="178594"/>
                  </a:lnTo>
                  <a:cubicBezTo>
                    <a:pt x="794" y="153194"/>
                    <a:pt x="1587" y="127794"/>
                    <a:pt x="2381" y="102394"/>
                  </a:cubicBezTo>
                  <a:lnTo>
                    <a:pt x="4286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9" name="フリーフォーム 1204">
              <a:extLst>
                <a:ext uri="{FF2B5EF4-FFF2-40B4-BE49-F238E27FC236}">
                  <a16:creationId xmlns:a16="http://schemas.microsoft.com/office/drawing/2014/main" id="{471C7106-8F2F-4099-8FE7-ACC85CCE711B}"/>
                </a:ext>
              </a:extLst>
            </p:cNvPr>
            <p:cNvSpPr/>
            <p:nvPr/>
          </p:nvSpPr>
          <p:spPr bwMode="auto">
            <a:xfrm>
              <a:off x="9093706" y="4613653"/>
              <a:ext cx="960058" cy="1091556"/>
            </a:xfrm>
            <a:custGeom>
              <a:avLst/>
              <a:gdLst>
                <a:gd name="connsiteX0" fmla="*/ 671512 w 1309687"/>
                <a:gd name="connsiteY0" fmla="*/ 1488282 h 1488282"/>
                <a:gd name="connsiteX1" fmla="*/ 702469 w 1309687"/>
                <a:gd name="connsiteY1" fmla="*/ 1409700 h 1488282"/>
                <a:gd name="connsiteX2" fmla="*/ 766762 w 1309687"/>
                <a:gd name="connsiteY2" fmla="*/ 1362075 h 1488282"/>
                <a:gd name="connsiteX3" fmla="*/ 785812 w 1309687"/>
                <a:gd name="connsiteY3" fmla="*/ 1281113 h 1488282"/>
                <a:gd name="connsiteX4" fmla="*/ 845344 w 1309687"/>
                <a:gd name="connsiteY4" fmla="*/ 1252538 h 1488282"/>
                <a:gd name="connsiteX5" fmla="*/ 838200 w 1309687"/>
                <a:gd name="connsiteY5" fmla="*/ 1116807 h 1488282"/>
                <a:gd name="connsiteX6" fmla="*/ 859631 w 1309687"/>
                <a:gd name="connsiteY6" fmla="*/ 1102519 h 1488282"/>
                <a:gd name="connsiteX7" fmla="*/ 1000125 w 1309687"/>
                <a:gd name="connsiteY7" fmla="*/ 1038225 h 1488282"/>
                <a:gd name="connsiteX8" fmla="*/ 1071562 w 1309687"/>
                <a:gd name="connsiteY8" fmla="*/ 1050132 h 1488282"/>
                <a:gd name="connsiteX9" fmla="*/ 1109662 w 1309687"/>
                <a:gd name="connsiteY9" fmla="*/ 892969 h 1488282"/>
                <a:gd name="connsiteX10" fmla="*/ 1183481 w 1309687"/>
                <a:gd name="connsiteY10" fmla="*/ 652463 h 1488282"/>
                <a:gd name="connsiteX11" fmla="*/ 1309687 w 1309687"/>
                <a:gd name="connsiteY11" fmla="*/ 490538 h 1488282"/>
                <a:gd name="connsiteX12" fmla="*/ 1304925 w 1309687"/>
                <a:gd name="connsiteY12" fmla="*/ 369094 h 1488282"/>
                <a:gd name="connsiteX13" fmla="*/ 1190625 w 1309687"/>
                <a:gd name="connsiteY13" fmla="*/ 345282 h 1488282"/>
                <a:gd name="connsiteX14" fmla="*/ 1147762 w 1309687"/>
                <a:gd name="connsiteY14" fmla="*/ 278607 h 1488282"/>
                <a:gd name="connsiteX15" fmla="*/ 1066800 w 1309687"/>
                <a:gd name="connsiteY15" fmla="*/ 285750 h 1488282"/>
                <a:gd name="connsiteX16" fmla="*/ 1021556 w 1309687"/>
                <a:gd name="connsiteY16" fmla="*/ 264319 h 1488282"/>
                <a:gd name="connsiteX17" fmla="*/ 983456 w 1309687"/>
                <a:gd name="connsiteY17" fmla="*/ 288132 h 1488282"/>
                <a:gd name="connsiteX18" fmla="*/ 985837 w 1309687"/>
                <a:gd name="connsiteY18" fmla="*/ 240507 h 1488282"/>
                <a:gd name="connsiteX19" fmla="*/ 864394 w 1309687"/>
                <a:gd name="connsiteY19" fmla="*/ 200025 h 1488282"/>
                <a:gd name="connsiteX20" fmla="*/ 847725 w 1309687"/>
                <a:gd name="connsiteY20" fmla="*/ 238125 h 1488282"/>
                <a:gd name="connsiteX21" fmla="*/ 847725 w 1309687"/>
                <a:gd name="connsiteY21" fmla="*/ 195263 h 1488282"/>
                <a:gd name="connsiteX22" fmla="*/ 807244 w 1309687"/>
                <a:gd name="connsiteY22" fmla="*/ 183357 h 1488282"/>
                <a:gd name="connsiteX23" fmla="*/ 738187 w 1309687"/>
                <a:gd name="connsiteY23" fmla="*/ 219075 h 1488282"/>
                <a:gd name="connsiteX24" fmla="*/ 800100 w 1309687"/>
                <a:gd name="connsiteY24" fmla="*/ 130969 h 1488282"/>
                <a:gd name="connsiteX25" fmla="*/ 776287 w 1309687"/>
                <a:gd name="connsiteY25" fmla="*/ 90488 h 1488282"/>
                <a:gd name="connsiteX26" fmla="*/ 759619 w 1309687"/>
                <a:gd name="connsiteY26" fmla="*/ 26194 h 1488282"/>
                <a:gd name="connsiteX27" fmla="*/ 721519 w 1309687"/>
                <a:gd name="connsiteY27" fmla="*/ 100013 h 1488282"/>
                <a:gd name="connsiteX28" fmla="*/ 666750 w 1309687"/>
                <a:gd name="connsiteY28" fmla="*/ 95250 h 1488282"/>
                <a:gd name="connsiteX29" fmla="*/ 664369 w 1309687"/>
                <a:gd name="connsiteY29" fmla="*/ 83344 h 1488282"/>
                <a:gd name="connsiteX30" fmla="*/ 611981 w 1309687"/>
                <a:gd name="connsiteY30" fmla="*/ 83344 h 1488282"/>
                <a:gd name="connsiteX31" fmla="*/ 573881 w 1309687"/>
                <a:gd name="connsiteY31" fmla="*/ 114300 h 1488282"/>
                <a:gd name="connsiteX32" fmla="*/ 492919 w 1309687"/>
                <a:gd name="connsiteY32" fmla="*/ 123825 h 1488282"/>
                <a:gd name="connsiteX33" fmla="*/ 457200 w 1309687"/>
                <a:gd name="connsiteY33" fmla="*/ 71438 h 1488282"/>
                <a:gd name="connsiteX34" fmla="*/ 471487 w 1309687"/>
                <a:gd name="connsiteY34" fmla="*/ 11907 h 1488282"/>
                <a:gd name="connsiteX35" fmla="*/ 438150 w 1309687"/>
                <a:gd name="connsiteY35" fmla="*/ 0 h 1488282"/>
                <a:gd name="connsiteX36" fmla="*/ 361950 w 1309687"/>
                <a:gd name="connsiteY36" fmla="*/ 47625 h 1488282"/>
                <a:gd name="connsiteX37" fmla="*/ 309562 w 1309687"/>
                <a:gd name="connsiteY37" fmla="*/ 26194 h 1488282"/>
                <a:gd name="connsiteX38" fmla="*/ 330994 w 1309687"/>
                <a:gd name="connsiteY38" fmla="*/ 100013 h 1488282"/>
                <a:gd name="connsiteX39" fmla="*/ 278606 w 1309687"/>
                <a:gd name="connsiteY39" fmla="*/ 152400 h 1488282"/>
                <a:gd name="connsiteX40" fmla="*/ 211931 w 1309687"/>
                <a:gd name="connsiteY40" fmla="*/ 116682 h 1488282"/>
                <a:gd name="connsiteX41" fmla="*/ 145256 w 1309687"/>
                <a:gd name="connsiteY41" fmla="*/ 111919 h 1488282"/>
                <a:gd name="connsiteX42" fmla="*/ 128587 w 1309687"/>
                <a:gd name="connsiteY42" fmla="*/ 169069 h 1488282"/>
                <a:gd name="connsiteX43" fmla="*/ 140494 w 1309687"/>
                <a:gd name="connsiteY43" fmla="*/ 235744 h 1488282"/>
                <a:gd name="connsiteX44" fmla="*/ 107156 w 1309687"/>
                <a:gd name="connsiteY44" fmla="*/ 280988 h 1488282"/>
                <a:gd name="connsiteX45" fmla="*/ 104775 w 1309687"/>
                <a:gd name="connsiteY45" fmla="*/ 326232 h 1488282"/>
                <a:gd name="connsiteX46" fmla="*/ 30956 w 1309687"/>
                <a:gd name="connsiteY46" fmla="*/ 357188 h 1488282"/>
                <a:gd name="connsiteX47" fmla="*/ 0 w 1309687"/>
                <a:gd name="connsiteY47" fmla="*/ 466725 h 1488282"/>
                <a:gd name="connsiteX48" fmla="*/ 45244 w 1309687"/>
                <a:gd name="connsiteY48" fmla="*/ 538163 h 1488282"/>
                <a:gd name="connsiteX49" fmla="*/ 90487 w 1309687"/>
                <a:gd name="connsiteY49" fmla="*/ 528638 h 1488282"/>
                <a:gd name="connsiteX50" fmla="*/ 152400 w 1309687"/>
                <a:gd name="connsiteY50" fmla="*/ 590550 h 1488282"/>
                <a:gd name="connsiteX51" fmla="*/ 219075 w 1309687"/>
                <a:gd name="connsiteY51" fmla="*/ 559594 h 1488282"/>
                <a:gd name="connsiteX52" fmla="*/ 250031 w 1309687"/>
                <a:gd name="connsiteY52" fmla="*/ 535782 h 1488282"/>
                <a:gd name="connsiteX53" fmla="*/ 297656 w 1309687"/>
                <a:gd name="connsiteY53" fmla="*/ 552450 h 1488282"/>
                <a:gd name="connsiteX54" fmla="*/ 295275 w 1309687"/>
                <a:gd name="connsiteY54" fmla="*/ 631032 h 1488282"/>
                <a:gd name="connsiteX55" fmla="*/ 442912 w 1309687"/>
                <a:gd name="connsiteY55" fmla="*/ 685800 h 1488282"/>
                <a:gd name="connsiteX56" fmla="*/ 445294 w 1309687"/>
                <a:gd name="connsiteY56" fmla="*/ 740569 h 1488282"/>
                <a:gd name="connsiteX57" fmla="*/ 547687 w 1309687"/>
                <a:gd name="connsiteY57" fmla="*/ 854869 h 1488282"/>
                <a:gd name="connsiteX58" fmla="*/ 492919 w 1309687"/>
                <a:gd name="connsiteY58" fmla="*/ 923925 h 1488282"/>
                <a:gd name="connsiteX59" fmla="*/ 519112 w 1309687"/>
                <a:gd name="connsiteY59" fmla="*/ 1012032 h 1488282"/>
                <a:gd name="connsiteX60" fmla="*/ 576262 w 1309687"/>
                <a:gd name="connsiteY60" fmla="*/ 1016794 h 1488282"/>
                <a:gd name="connsiteX61" fmla="*/ 602456 w 1309687"/>
                <a:gd name="connsiteY61" fmla="*/ 1083469 h 1488282"/>
                <a:gd name="connsiteX62" fmla="*/ 652462 w 1309687"/>
                <a:gd name="connsiteY62" fmla="*/ 1104900 h 1488282"/>
                <a:gd name="connsiteX63" fmla="*/ 631031 w 1309687"/>
                <a:gd name="connsiteY63" fmla="*/ 1171575 h 1488282"/>
                <a:gd name="connsiteX64" fmla="*/ 642937 w 1309687"/>
                <a:gd name="connsiteY64" fmla="*/ 1193007 h 1488282"/>
                <a:gd name="connsiteX65" fmla="*/ 592931 w 1309687"/>
                <a:gd name="connsiteY65" fmla="*/ 1271588 h 1488282"/>
                <a:gd name="connsiteX66" fmla="*/ 538162 w 1309687"/>
                <a:gd name="connsiteY66" fmla="*/ 1326357 h 1488282"/>
                <a:gd name="connsiteX67" fmla="*/ 621506 w 1309687"/>
                <a:gd name="connsiteY67" fmla="*/ 1409700 h 1488282"/>
                <a:gd name="connsiteX68" fmla="*/ 642937 w 1309687"/>
                <a:gd name="connsiteY68" fmla="*/ 1409700 h 1488282"/>
                <a:gd name="connsiteX69" fmla="*/ 671512 w 1309687"/>
                <a:gd name="connsiteY69" fmla="*/ 1488282 h 1488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309687" h="1488282">
                  <a:moveTo>
                    <a:pt x="671512" y="1488282"/>
                  </a:moveTo>
                  <a:lnTo>
                    <a:pt x="702469" y="1409700"/>
                  </a:lnTo>
                  <a:lnTo>
                    <a:pt x="766762" y="1362075"/>
                  </a:lnTo>
                  <a:lnTo>
                    <a:pt x="785812" y="1281113"/>
                  </a:lnTo>
                  <a:lnTo>
                    <a:pt x="845344" y="1252538"/>
                  </a:lnTo>
                  <a:lnTo>
                    <a:pt x="838200" y="1116807"/>
                  </a:lnTo>
                  <a:lnTo>
                    <a:pt x="859631" y="1102519"/>
                  </a:lnTo>
                  <a:lnTo>
                    <a:pt x="1000125" y="1038225"/>
                  </a:lnTo>
                  <a:lnTo>
                    <a:pt x="1071562" y="1050132"/>
                  </a:lnTo>
                  <a:lnTo>
                    <a:pt x="1109662" y="892969"/>
                  </a:lnTo>
                  <a:lnTo>
                    <a:pt x="1183481" y="652463"/>
                  </a:lnTo>
                  <a:lnTo>
                    <a:pt x="1309687" y="490538"/>
                  </a:lnTo>
                  <a:lnTo>
                    <a:pt x="1304925" y="369094"/>
                  </a:lnTo>
                  <a:lnTo>
                    <a:pt x="1190625" y="345282"/>
                  </a:lnTo>
                  <a:lnTo>
                    <a:pt x="1147762" y="278607"/>
                  </a:lnTo>
                  <a:lnTo>
                    <a:pt x="1066800" y="285750"/>
                  </a:lnTo>
                  <a:lnTo>
                    <a:pt x="1021556" y="264319"/>
                  </a:lnTo>
                  <a:lnTo>
                    <a:pt x="983456" y="288132"/>
                  </a:lnTo>
                  <a:lnTo>
                    <a:pt x="985837" y="240507"/>
                  </a:lnTo>
                  <a:lnTo>
                    <a:pt x="864394" y="200025"/>
                  </a:lnTo>
                  <a:lnTo>
                    <a:pt x="847725" y="238125"/>
                  </a:lnTo>
                  <a:lnTo>
                    <a:pt x="847725" y="195263"/>
                  </a:lnTo>
                  <a:lnTo>
                    <a:pt x="807244" y="183357"/>
                  </a:lnTo>
                  <a:lnTo>
                    <a:pt x="738187" y="219075"/>
                  </a:lnTo>
                  <a:lnTo>
                    <a:pt x="800100" y="130969"/>
                  </a:lnTo>
                  <a:lnTo>
                    <a:pt x="776287" y="90488"/>
                  </a:lnTo>
                  <a:lnTo>
                    <a:pt x="759619" y="26194"/>
                  </a:lnTo>
                  <a:lnTo>
                    <a:pt x="721519" y="100013"/>
                  </a:lnTo>
                  <a:lnTo>
                    <a:pt x="666750" y="95250"/>
                  </a:lnTo>
                  <a:lnTo>
                    <a:pt x="664369" y="83344"/>
                  </a:lnTo>
                  <a:lnTo>
                    <a:pt x="611981" y="83344"/>
                  </a:lnTo>
                  <a:lnTo>
                    <a:pt x="573881" y="114300"/>
                  </a:lnTo>
                  <a:lnTo>
                    <a:pt x="492919" y="123825"/>
                  </a:lnTo>
                  <a:lnTo>
                    <a:pt x="457200" y="71438"/>
                  </a:lnTo>
                  <a:lnTo>
                    <a:pt x="471487" y="11907"/>
                  </a:lnTo>
                  <a:lnTo>
                    <a:pt x="438150" y="0"/>
                  </a:lnTo>
                  <a:lnTo>
                    <a:pt x="361950" y="47625"/>
                  </a:lnTo>
                  <a:lnTo>
                    <a:pt x="309562" y="26194"/>
                  </a:lnTo>
                  <a:lnTo>
                    <a:pt x="330994" y="100013"/>
                  </a:lnTo>
                  <a:lnTo>
                    <a:pt x="278606" y="152400"/>
                  </a:lnTo>
                  <a:lnTo>
                    <a:pt x="211931" y="116682"/>
                  </a:lnTo>
                  <a:lnTo>
                    <a:pt x="145256" y="111919"/>
                  </a:lnTo>
                  <a:lnTo>
                    <a:pt x="128587" y="169069"/>
                  </a:lnTo>
                  <a:lnTo>
                    <a:pt x="140494" y="235744"/>
                  </a:lnTo>
                  <a:lnTo>
                    <a:pt x="107156" y="280988"/>
                  </a:lnTo>
                  <a:lnTo>
                    <a:pt x="104775" y="326232"/>
                  </a:lnTo>
                  <a:lnTo>
                    <a:pt x="30956" y="357188"/>
                  </a:lnTo>
                  <a:lnTo>
                    <a:pt x="0" y="466725"/>
                  </a:lnTo>
                  <a:lnTo>
                    <a:pt x="45244" y="538163"/>
                  </a:lnTo>
                  <a:lnTo>
                    <a:pt x="90487" y="528638"/>
                  </a:lnTo>
                  <a:lnTo>
                    <a:pt x="152400" y="590550"/>
                  </a:lnTo>
                  <a:lnTo>
                    <a:pt x="219075" y="559594"/>
                  </a:lnTo>
                  <a:lnTo>
                    <a:pt x="250031" y="535782"/>
                  </a:lnTo>
                  <a:lnTo>
                    <a:pt x="297656" y="552450"/>
                  </a:lnTo>
                  <a:cubicBezTo>
                    <a:pt x="296862" y="578644"/>
                    <a:pt x="296069" y="604838"/>
                    <a:pt x="295275" y="631032"/>
                  </a:cubicBezTo>
                  <a:lnTo>
                    <a:pt x="442912" y="685800"/>
                  </a:lnTo>
                  <a:lnTo>
                    <a:pt x="445294" y="740569"/>
                  </a:lnTo>
                  <a:lnTo>
                    <a:pt x="547687" y="854869"/>
                  </a:lnTo>
                  <a:lnTo>
                    <a:pt x="492919" y="923925"/>
                  </a:lnTo>
                  <a:lnTo>
                    <a:pt x="519112" y="1012032"/>
                  </a:lnTo>
                  <a:lnTo>
                    <a:pt x="576262" y="1016794"/>
                  </a:lnTo>
                  <a:lnTo>
                    <a:pt x="602456" y="1083469"/>
                  </a:lnTo>
                  <a:lnTo>
                    <a:pt x="652462" y="1104900"/>
                  </a:lnTo>
                  <a:lnTo>
                    <a:pt x="631031" y="1171575"/>
                  </a:lnTo>
                  <a:lnTo>
                    <a:pt x="642937" y="1193007"/>
                  </a:lnTo>
                  <a:lnTo>
                    <a:pt x="592931" y="1271588"/>
                  </a:lnTo>
                  <a:lnTo>
                    <a:pt x="538162" y="1326357"/>
                  </a:lnTo>
                  <a:lnTo>
                    <a:pt x="621506" y="1409700"/>
                  </a:lnTo>
                  <a:lnTo>
                    <a:pt x="642937" y="1409700"/>
                  </a:lnTo>
                  <a:lnTo>
                    <a:pt x="671512" y="14882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sp>
        <p:nvSpPr>
          <p:cNvPr id="392" name="正方形/長方形 391">
            <a:extLst>
              <a:ext uri="{FF2B5EF4-FFF2-40B4-BE49-F238E27FC236}">
                <a16:creationId xmlns:a16="http://schemas.microsoft.com/office/drawing/2014/main" id="{B7D122B7-1BC9-4B40-A993-18AC429AC3E3}"/>
              </a:ext>
            </a:extLst>
          </p:cNvPr>
          <p:cNvSpPr/>
          <p:nvPr/>
        </p:nvSpPr>
        <p:spPr>
          <a:xfrm>
            <a:off x="0" y="5668489"/>
            <a:ext cx="12192000" cy="1026703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3" name="テキスト ボックス 392">
            <a:extLst>
              <a:ext uri="{FF2B5EF4-FFF2-40B4-BE49-F238E27FC236}">
                <a16:creationId xmlns:a16="http://schemas.microsoft.com/office/drawing/2014/main" id="{1BD3CB1E-C1C4-446C-A98A-3596A66E15BC}"/>
              </a:ext>
            </a:extLst>
          </p:cNvPr>
          <p:cNvSpPr txBox="1"/>
          <p:nvPr/>
        </p:nvSpPr>
        <p:spPr>
          <a:xfrm>
            <a:off x="0" y="5815450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答え：アフガニスタン・イスラム共和国</a:t>
            </a:r>
            <a:endParaRPr kumimoji="1" lang="ja-JP" altLang="en-US" sz="48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74" name="グループ化 173">
            <a:extLst>
              <a:ext uri="{FF2B5EF4-FFF2-40B4-BE49-F238E27FC236}">
                <a16:creationId xmlns:a16="http://schemas.microsoft.com/office/drawing/2014/main" id="{56C1B12D-183D-4425-A14B-457121C31C8A}"/>
              </a:ext>
            </a:extLst>
          </p:cNvPr>
          <p:cNvGrpSpPr/>
          <p:nvPr/>
        </p:nvGrpSpPr>
        <p:grpSpPr>
          <a:xfrm>
            <a:off x="3052483" y="2716696"/>
            <a:ext cx="944179" cy="980383"/>
            <a:chOff x="3052483" y="2716696"/>
            <a:chExt cx="944179" cy="980383"/>
          </a:xfrm>
        </p:grpSpPr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F2C4AA94-7533-4658-9F1D-9BF2FA4065C5}"/>
                </a:ext>
              </a:extLst>
            </p:cNvPr>
            <p:cNvSpPr/>
            <p:nvPr/>
          </p:nvSpPr>
          <p:spPr bwMode="auto">
            <a:xfrm>
              <a:off x="3102520" y="2757867"/>
              <a:ext cx="491632" cy="464650"/>
            </a:xfrm>
            <a:custGeom>
              <a:avLst/>
              <a:gdLst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55499 w 491632"/>
                <a:gd name="connsiteY12" fmla="*/ 335895 h 467031"/>
                <a:gd name="connsiteX13" fmla="*/ 297356 w 491632"/>
                <a:gd name="connsiteY13" fmla="*/ 441299 h 467031"/>
                <a:gd name="connsiteX14" fmla="*/ 180866 w 491632"/>
                <a:gd name="connsiteY14" fmla="*/ 467031 h 467031"/>
                <a:gd name="connsiteX15" fmla="*/ 150211 w 491632"/>
                <a:gd name="connsiteY15" fmla="*/ 400128 h 467031"/>
                <a:gd name="connsiteX16" fmla="*/ 0 w 491632"/>
                <a:gd name="connsiteY16" fmla="*/ 423287 h 467031"/>
                <a:gd name="connsiteX17" fmla="*/ 49048 w 491632"/>
                <a:gd name="connsiteY17" fmla="*/ 335799 h 467031"/>
                <a:gd name="connsiteX18" fmla="*/ 6923 w 491632"/>
                <a:gd name="connsiteY18" fmla="*/ 262722 h 467031"/>
                <a:gd name="connsiteX19" fmla="*/ 9774 w 491632"/>
                <a:gd name="connsiteY19" fmla="*/ 254414 h 467031"/>
                <a:gd name="connsiteX20" fmla="*/ 132956 w 491632"/>
                <a:gd name="connsiteY20" fmla="*/ 232018 h 467031"/>
                <a:gd name="connsiteX21" fmla="*/ 140460 w 491632"/>
                <a:gd name="connsiteY21" fmla="*/ 243356 h 467031"/>
                <a:gd name="connsiteX22" fmla="*/ 159793 w 491632"/>
                <a:gd name="connsiteY22" fmla="*/ 185358 h 467031"/>
                <a:gd name="connsiteX23" fmla="*/ 250280 w 491632"/>
                <a:gd name="connsiteY23" fmla="*/ 178214 h 467031"/>
                <a:gd name="connsiteX24" fmla="*/ 269330 w 491632"/>
                <a:gd name="connsiteY24" fmla="*/ 137733 h 467031"/>
                <a:gd name="connsiteX25" fmla="*/ 262186 w 491632"/>
                <a:gd name="connsiteY25" fmla="*/ 104396 h 467031"/>
                <a:gd name="connsiteX26" fmla="*/ 300286 w 491632"/>
                <a:gd name="connsiteY26" fmla="*/ 94871 h 467031"/>
                <a:gd name="connsiteX27" fmla="*/ 324099 w 491632"/>
                <a:gd name="connsiteY27" fmla="*/ 54389 h 467031"/>
                <a:gd name="connsiteX28" fmla="*/ 307430 w 491632"/>
                <a:gd name="connsiteY28" fmla="*/ 25814 h 467031"/>
                <a:gd name="connsiteX29" fmla="*/ 313998 w 491632"/>
                <a:gd name="connsiteY29" fmla="*/ 4595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40460 w 491632"/>
                <a:gd name="connsiteY20" fmla="*/ 243356 h 467031"/>
                <a:gd name="connsiteX21" fmla="*/ 159793 w 491632"/>
                <a:gd name="connsiteY21" fmla="*/ 185358 h 467031"/>
                <a:gd name="connsiteX22" fmla="*/ 250280 w 491632"/>
                <a:gd name="connsiteY22" fmla="*/ 178214 h 467031"/>
                <a:gd name="connsiteX23" fmla="*/ 269330 w 491632"/>
                <a:gd name="connsiteY23" fmla="*/ 137733 h 467031"/>
                <a:gd name="connsiteX24" fmla="*/ 262186 w 491632"/>
                <a:gd name="connsiteY24" fmla="*/ 104396 h 467031"/>
                <a:gd name="connsiteX25" fmla="*/ 300286 w 491632"/>
                <a:gd name="connsiteY25" fmla="*/ 94871 h 467031"/>
                <a:gd name="connsiteX26" fmla="*/ 324099 w 491632"/>
                <a:gd name="connsiteY26" fmla="*/ 54389 h 467031"/>
                <a:gd name="connsiteX27" fmla="*/ 307430 w 491632"/>
                <a:gd name="connsiteY27" fmla="*/ 25814 h 467031"/>
                <a:gd name="connsiteX28" fmla="*/ 313998 w 491632"/>
                <a:gd name="connsiteY28" fmla="*/ 4595 h 467031"/>
                <a:gd name="connsiteX29" fmla="*/ 409791 w 491632"/>
                <a:gd name="connsiteY29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321168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4650"/>
                <a:gd name="connsiteX1" fmla="*/ 491632 w 491632"/>
                <a:gd name="connsiteY1" fmla="*/ 55975 h 464650"/>
                <a:gd name="connsiteX2" fmla="*/ 474118 w 491632"/>
                <a:gd name="connsiteY2" fmla="*/ 66296 h 464650"/>
                <a:gd name="connsiteX3" fmla="*/ 402680 w 491632"/>
                <a:gd name="connsiteY3" fmla="*/ 75821 h 464650"/>
                <a:gd name="connsiteX4" fmla="*/ 405061 w 491632"/>
                <a:gd name="connsiteY4" fmla="*/ 123446 h 464650"/>
                <a:gd name="connsiteX5" fmla="*/ 452686 w 491632"/>
                <a:gd name="connsiteY5" fmla="*/ 163927 h 464650"/>
                <a:gd name="connsiteX6" fmla="*/ 424111 w 491632"/>
                <a:gd name="connsiteY6" fmla="*/ 192502 h 464650"/>
                <a:gd name="connsiteX7" fmla="*/ 340768 w 491632"/>
                <a:gd name="connsiteY7" fmla="*/ 316327 h 464650"/>
                <a:gd name="connsiteX8" fmla="*/ 312193 w 491632"/>
                <a:gd name="connsiteY8" fmla="*/ 330614 h 464650"/>
                <a:gd name="connsiteX9" fmla="*/ 283618 w 491632"/>
                <a:gd name="connsiteY9" fmla="*/ 316327 h 464650"/>
                <a:gd name="connsiteX10" fmla="*/ 269330 w 491632"/>
                <a:gd name="connsiteY10" fmla="*/ 335377 h 464650"/>
                <a:gd name="connsiteX11" fmla="*/ 274171 w 491632"/>
                <a:gd name="connsiteY11" fmla="*/ 346268 h 464650"/>
                <a:gd name="connsiteX12" fmla="*/ 321168 w 491632"/>
                <a:gd name="connsiteY12" fmla="*/ 441299 h 464650"/>
                <a:gd name="connsiteX13" fmla="*/ 178485 w 491632"/>
                <a:gd name="connsiteY13" fmla="*/ 464650 h 464650"/>
                <a:gd name="connsiteX14" fmla="*/ 150211 w 491632"/>
                <a:gd name="connsiteY14" fmla="*/ 400128 h 464650"/>
                <a:gd name="connsiteX15" fmla="*/ 0 w 491632"/>
                <a:gd name="connsiteY15" fmla="*/ 423287 h 464650"/>
                <a:gd name="connsiteX16" fmla="*/ 49048 w 491632"/>
                <a:gd name="connsiteY16" fmla="*/ 335799 h 464650"/>
                <a:gd name="connsiteX17" fmla="*/ 6923 w 491632"/>
                <a:gd name="connsiteY17" fmla="*/ 262722 h 464650"/>
                <a:gd name="connsiteX18" fmla="*/ 9774 w 491632"/>
                <a:gd name="connsiteY18" fmla="*/ 254414 h 464650"/>
                <a:gd name="connsiteX19" fmla="*/ 137719 w 491632"/>
                <a:gd name="connsiteY19" fmla="*/ 267737 h 464650"/>
                <a:gd name="connsiteX20" fmla="*/ 159793 w 491632"/>
                <a:gd name="connsiteY20" fmla="*/ 185358 h 464650"/>
                <a:gd name="connsiteX21" fmla="*/ 250280 w 491632"/>
                <a:gd name="connsiteY21" fmla="*/ 178214 h 464650"/>
                <a:gd name="connsiteX22" fmla="*/ 269330 w 491632"/>
                <a:gd name="connsiteY22" fmla="*/ 137733 h 464650"/>
                <a:gd name="connsiteX23" fmla="*/ 262186 w 491632"/>
                <a:gd name="connsiteY23" fmla="*/ 104396 h 464650"/>
                <a:gd name="connsiteX24" fmla="*/ 300286 w 491632"/>
                <a:gd name="connsiteY24" fmla="*/ 94871 h 464650"/>
                <a:gd name="connsiteX25" fmla="*/ 324099 w 491632"/>
                <a:gd name="connsiteY25" fmla="*/ 54389 h 464650"/>
                <a:gd name="connsiteX26" fmla="*/ 307430 w 491632"/>
                <a:gd name="connsiteY26" fmla="*/ 25814 h 464650"/>
                <a:gd name="connsiteX27" fmla="*/ 313998 w 491632"/>
                <a:gd name="connsiteY27" fmla="*/ 4595 h 464650"/>
                <a:gd name="connsiteX28" fmla="*/ 409791 w 491632"/>
                <a:gd name="connsiteY28" fmla="*/ 0 h 464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91632" h="464650">
                  <a:moveTo>
                    <a:pt x="409791" y="0"/>
                  </a:moveTo>
                  <a:lnTo>
                    <a:pt x="491632" y="55975"/>
                  </a:lnTo>
                  <a:lnTo>
                    <a:pt x="474118" y="66296"/>
                  </a:lnTo>
                  <a:lnTo>
                    <a:pt x="402680" y="75821"/>
                  </a:lnTo>
                  <a:lnTo>
                    <a:pt x="405061" y="123446"/>
                  </a:lnTo>
                  <a:lnTo>
                    <a:pt x="452686" y="163927"/>
                  </a:lnTo>
                  <a:lnTo>
                    <a:pt x="424111" y="192502"/>
                  </a:lnTo>
                  <a:lnTo>
                    <a:pt x="340768" y="316327"/>
                  </a:lnTo>
                  <a:lnTo>
                    <a:pt x="312193" y="330614"/>
                  </a:lnTo>
                  <a:lnTo>
                    <a:pt x="283618" y="316327"/>
                  </a:lnTo>
                  <a:lnTo>
                    <a:pt x="269330" y="335377"/>
                  </a:lnTo>
                  <a:lnTo>
                    <a:pt x="274171" y="346268"/>
                  </a:lnTo>
                  <a:lnTo>
                    <a:pt x="321168" y="441299"/>
                  </a:lnTo>
                  <a:lnTo>
                    <a:pt x="178485" y="464650"/>
                  </a:lnTo>
                  <a:lnTo>
                    <a:pt x="150211" y="400128"/>
                  </a:lnTo>
                  <a:lnTo>
                    <a:pt x="0" y="423287"/>
                  </a:lnTo>
                  <a:lnTo>
                    <a:pt x="49048" y="335799"/>
                  </a:lnTo>
                  <a:lnTo>
                    <a:pt x="6923" y="262722"/>
                  </a:lnTo>
                  <a:lnTo>
                    <a:pt x="9774" y="254414"/>
                  </a:lnTo>
                  <a:lnTo>
                    <a:pt x="137719" y="267737"/>
                  </a:lnTo>
                  <a:lnTo>
                    <a:pt x="159793" y="185358"/>
                  </a:lnTo>
                  <a:lnTo>
                    <a:pt x="250280" y="178214"/>
                  </a:lnTo>
                  <a:lnTo>
                    <a:pt x="269330" y="137733"/>
                  </a:lnTo>
                  <a:lnTo>
                    <a:pt x="262186" y="104396"/>
                  </a:lnTo>
                  <a:lnTo>
                    <a:pt x="300286" y="94871"/>
                  </a:lnTo>
                  <a:lnTo>
                    <a:pt x="324099" y="54389"/>
                  </a:lnTo>
                  <a:lnTo>
                    <a:pt x="307430" y="25814"/>
                  </a:lnTo>
                  <a:lnTo>
                    <a:pt x="313998" y="4595"/>
                  </a:lnTo>
                  <a:lnTo>
                    <a:pt x="40979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CA7A8A86-05CB-47CB-8166-22645F27D4D8}"/>
                </a:ext>
              </a:extLst>
            </p:cNvPr>
            <p:cNvSpPr/>
            <p:nvPr/>
          </p:nvSpPr>
          <p:spPr bwMode="auto">
            <a:xfrm>
              <a:off x="3308112" y="2813842"/>
              <a:ext cx="688550" cy="883237"/>
            </a:xfrm>
            <a:custGeom>
              <a:avLst/>
              <a:gdLst>
                <a:gd name="connsiteX0" fmla="*/ 286040 w 688550"/>
                <a:gd name="connsiteY0" fmla="*/ 0 h 883237"/>
                <a:gd name="connsiteX1" fmla="*/ 286968 w 688550"/>
                <a:gd name="connsiteY1" fmla="*/ 635 h 883237"/>
                <a:gd name="connsiteX2" fmla="*/ 351344 w 688550"/>
                <a:gd name="connsiteY2" fmla="*/ 5782 h 883237"/>
                <a:gd name="connsiteX3" fmla="*/ 329885 w 688550"/>
                <a:gd name="connsiteY3" fmla="*/ 113855 h 883237"/>
                <a:gd name="connsiteX4" fmla="*/ 406523 w 688550"/>
                <a:gd name="connsiteY4" fmla="*/ 185904 h 883237"/>
                <a:gd name="connsiteX5" fmla="*/ 397326 w 688550"/>
                <a:gd name="connsiteY5" fmla="*/ 237368 h 883237"/>
                <a:gd name="connsiteX6" fmla="*/ 464768 w 688550"/>
                <a:gd name="connsiteY6" fmla="*/ 288832 h 883237"/>
                <a:gd name="connsiteX7" fmla="*/ 501554 w 688550"/>
                <a:gd name="connsiteY7" fmla="*/ 273393 h 883237"/>
                <a:gd name="connsiteX8" fmla="*/ 532209 w 688550"/>
                <a:gd name="connsiteY8" fmla="*/ 304271 h 883237"/>
                <a:gd name="connsiteX9" fmla="*/ 636436 w 688550"/>
                <a:gd name="connsiteY9" fmla="*/ 322283 h 883237"/>
                <a:gd name="connsiteX10" fmla="*/ 657895 w 688550"/>
                <a:gd name="connsiteY10" fmla="*/ 358308 h 883237"/>
                <a:gd name="connsiteX11" fmla="*/ 688550 w 688550"/>
                <a:gd name="connsiteY11" fmla="*/ 458662 h 883237"/>
                <a:gd name="connsiteX12" fmla="*/ 621109 w 688550"/>
                <a:gd name="connsiteY12" fmla="*/ 458662 h 883237"/>
                <a:gd name="connsiteX13" fmla="*/ 614978 w 688550"/>
                <a:gd name="connsiteY13" fmla="*/ 502406 h 883237"/>
                <a:gd name="connsiteX14" fmla="*/ 473964 w 688550"/>
                <a:gd name="connsiteY14" fmla="*/ 597614 h 883237"/>
                <a:gd name="connsiteX15" fmla="*/ 372802 w 688550"/>
                <a:gd name="connsiteY15" fmla="*/ 659370 h 883237"/>
                <a:gd name="connsiteX16" fmla="*/ 372802 w 688550"/>
                <a:gd name="connsiteY16" fmla="*/ 726273 h 883237"/>
                <a:gd name="connsiteX17" fmla="*/ 363606 w 688550"/>
                <a:gd name="connsiteY17" fmla="*/ 803468 h 883237"/>
                <a:gd name="connsiteX18" fmla="*/ 311492 w 688550"/>
                <a:gd name="connsiteY18" fmla="*/ 883237 h 883237"/>
                <a:gd name="connsiteX19" fmla="*/ 247116 w 688550"/>
                <a:gd name="connsiteY19" fmla="*/ 844639 h 883237"/>
                <a:gd name="connsiteX20" fmla="*/ 213395 w 688550"/>
                <a:gd name="connsiteY20" fmla="*/ 759724 h 883237"/>
                <a:gd name="connsiteX21" fmla="*/ 161282 w 688550"/>
                <a:gd name="connsiteY21" fmla="*/ 615626 h 883237"/>
                <a:gd name="connsiteX22" fmla="*/ 158216 w 688550"/>
                <a:gd name="connsiteY22" fmla="*/ 481821 h 883237"/>
                <a:gd name="connsiteX23" fmla="*/ 75447 w 688550"/>
                <a:gd name="connsiteY23" fmla="*/ 502406 h 883237"/>
                <a:gd name="connsiteX24" fmla="*/ 17203 w 688550"/>
                <a:gd name="connsiteY24" fmla="*/ 461235 h 883237"/>
                <a:gd name="connsiteX25" fmla="*/ 66251 w 688550"/>
                <a:gd name="connsiteY25" fmla="*/ 440650 h 883237"/>
                <a:gd name="connsiteX26" fmla="*/ 4941 w 688550"/>
                <a:gd name="connsiteY26" fmla="*/ 432930 h 883237"/>
                <a:gd name="connsiteX27" fmla="*/ 4941 w 688550"/>
                <a:gd name="connsiteY27" fmla="*/ 402322 h 883237"/>
                <a:gd name="connsiteX28" fmla="*/ 0 w 688550"/>
                <a:gd name="connsiteY28" fmla="*/ 403414 h 883237"/>
                <a:gd name="connsiteX29" fmla="*/ 1826 w 688550"/>
                <a:gd name="connsiteY29" fmla="*/ 400846 h 883237"/>
                <a:gd name="connsiteX30" fmla="*/ 47069 w 688550"/>
                <a:gd name="connsiteY30" fmla="*/ 393702 h 883237"/>
                <a:gd name="connsiteX31" fmla="*/ 111363 w 688550"/>
                <a:gd name="connsiteY31" fmla="*/ 386558 h 883237"/>
                <a:gd name="connsiteX32" fmla="*/ 63738 w 688550"/>
                <a:gd name="connsiteY32" fmla="*/ 279402 h 883237"/>
                <a:gd name="connsiteX33" fmla="*/ 78026 w 688550"/>
                <a:gd name="connsiteY33" fmla="*/ 260352 h 883237"/>
                <a:gd name="connsiteX34" fmla="*/ 106601 w 688550"/>
                <a:gd name="connsiteY34" fmla="*/ 274639 h 883237"/>
                <a:gd name="connsiteX35" fmla="*/ 135176 w 688550"/>
                <a:gd name="connsiteY35" fmla="*/ 260352 h 883237"/>
                <a:gd name="connsiteX36" fmla="*/ 218519 w 688550"/>
                <a:gd name="connsiteY36" fmla="*/ 136527 h 883237"/>
                <a:gd name="connsiteX37" fmla="*/ 247094 w 688550"/>
                <a:gd name="connsiteY37" fmla="*/ 107952 h 883237"/>
                <a:gd name="connsiteX38" fmla="*/ 199469 w 688550"/>
                <a:gd name="connsiteY38" fmla="*/ 67471 h 883237"/>
                <a:gd name="connsiteX39" fmla="*/ 197088 w 688550"/>
                <a:gd name="connsiteY39" fmla="*/ 19846 h 883237"/>
                <a:gd name="connsiteX40" fmla="*/ 268526 w 688550"/>
                <a:gd name="connsiteY40" fmla="*/ 10321 h 883237"/>
                <a:gd name="connsiteX41" fmla="*/ 286040 w 688550"/>
                <a:gd name="connsiteY41" fmla="*/ 0 h 883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88550" h="883237">
                  <a:moveTo>
                    <a:pt x="286040" y="0"/>
                  </a:moveTo>
                  <a:lnTo>
                    <a:pt x="286968" y="635"/>
                  </a:lnTo>
                  <a:lnTo>
                    <a:pt x="351344" y="5782"/>
                  </a:lnTo>
                  <a:lnTo>
                    <a:pt x="329885" y="113855"/>
                  </a:lnTo>
                  <a:lnTo>
                    <a:pt x="406523" y="185904"/>
                  </a:lnTo>
                  <a:lnTo>
                    <a:pt x="397326" y="237368"/>
                  </a:lnTo>
                  <a:lnTo>
                    <a:pt x="464768" y="288832"/>
                  </a:lnTo>
                  <a:lnTo>
                    <a:pt x="501554" y="273393"/>
                  </a:lnTo>
                  <a:lnTo>
                    <a:pt x="532209" y="304271"/>
                  </a:lnTo>
                  <a:lnTo>
                    <a:pt x="636436" y="322283"/>
                  </a:lnTo>
                  <a:lnTo>
                    <a:pt x="657895" y="358308"/>
                  </a:lnTo>
                  <a:lnTo>
                    <a:pt x="688550" y="458662"/>
                  </a:lnTo>
                  <a:lnTo>
                    <a:pt x="621109" y="458662"/>
                  </a:lnTo>
                  <a:lnTo>
                    <a:pt x="614978" y="502406"/>
                  </a:lnTo>
                  <a:lnTo>
                    <a:pt x="473964" y="597614"/>
                  </a:lnTo>
                  <a:lnTo>
                    <a:pt x="372802" y="659370"/>
                  </a:lnTo>
                  <a:lnTo>
                    <a:pt x="372802" y="726273"/>
                  </a:lnTo>
                  <a:lnTo>
                    <a:pt x="363606" y="803468"/>
                  </a:lnTo>
                  <a:lnTo>
                    <a:pt x="311492" y="883237"/>
                  </a:lnTo>
                  <a:lnTo>
                    <a:pt x="247116" y="844639"/>
                  </a:lnTo>
                  <a:lnTo>
                    <a:pt x="213395" y="759724"/>
                  </a:lnTo>
                  <a:lnTo>
                    <a:pt x="161282" y="615626"/>
                  </a:lnTo>
                  <a:lnTo>
                    <a:pt x="158216" y="481821"/>
                  </a:lnTo>
                  <a:lnTo>
                    <a:pt x="75447" y="502406"/>
                  </a:lnTo>
                  <a:lnTo>
                    <a:pt x="17203" y="461235"/>
                  </a:lnTo>
                  <a:lnTo>
                    <a:pt x="66251" y="440650"/>
                  </a:lnTo>
                  <a:lnTo>
                    <a:pt x="4941" y="432930"/>
                  </a:lnTo>
                  <a:lnTo>
                    <a:pt x="4941" y="402322"/>
                  </a:lnTo>
                  <a:lnTo>
                    <a:pt x="0" y="403414"/>
                  </a:lnTo>
                  <a:lnTo>
                    <a:pt x="1826" y="400846"/>
                  </a:lnTo>
                  <a:lnTo>
                    <a:pt x="47069" y="393702"/>
                  </a:lnTo>
                  <a:lnTo>
                    <a:pt x="111363" y="386558"/>
                  </a:lnTo>
                  <a:lnTo>
                    <a:pt x="63738" y="279402"/>
                  </a:lnTo>
                  <a:lnTo>
                    <a:pt x="78026" y="260352"/>
                  </a:lnTo>
                  <a:lnTo>
                    <a:pt x="106601" y="274639"/>
                  </a:lnTo>
                  <a:lnTo>
                    <a:pt x="135176" y="260352"/>
                  </a:lnTo>
                  <a:lnTo>
                    <a:pt x="218519" y="136527"/>
                  </a:lnTo>
                  <a:lnTo>
                    <a:pt x="247094" y="107952"/>
                  </a:lnTo>
                  <a:lnTo>
                    <a:pt x="199469" y="67471"/>
                  </a:lnTo>
                  <a:lnTo>
                    <a:pt x="197088" y="19846"/>
                  </a:lnTo>
                  <a:lnTo>
                    <a:pt x="268526" y="10321"/>
                  </a:lnTo>
                  <a:lnTo>
                    <a:pt x="28604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4F82FAB6-8D7A-4C10-9B65-178CEDD6CA60}"/>
                </a:ext>
              </a:extLst>
            </p:cNvPr>
            <p:cNvSpPr/>
            <p:nvPr/>
          </p:nvSpPr>
          <p:spPr bwMode="auto">
            <a:xfrm>
              <a:off x="3052483" y="2716696"/>
              <a:ext cx="374136" cy="305110"/>
            </a:xfrm>
            <a:custGeom>
              <a:avLst/>
              <a:gdLst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45242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37059 w 374136"/>
                <a:gd name="connsiteY19" fmla="*/ 38406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74136" h="305110">
                  <a:moveTo>
                    <a:pt x="318815" y="0"/>
                  </a:moveTo>
                  <a:lnTo>
                    <a:pt x="355488" y="46176"/>
                  </a:lnTo>
                  <a:lnTo>
                    <a:pt x="364035" y="45766"/>
                  </a:lnTo>
                  <a:lnTo>
                    <a:pt x="357467" y="66985"/>
                  </a:lnTo>
                  <a:lnTo>
                    <a:pt x="374136" y="95560"/>
                  </a:lnTo>
                  <a:lnTo>
                    <a:pt x="350323" y="136042"/>
                  </a:lnTo>
                  <a:lnTo>
                    <a:pt x="312223" y="145567"/>
                  </a:lnTo>
                  <a:lnTo>
                    <a:pt x="319367" y="178904"/>
                  </a:lnTo>
                  <a:lnTo>
                    <a:pt x="300317" y="219385"/>
                  </a:lnTo>
                  <a:lnTo>
                    <a:pt x="209830" y="226529"/>
                  </a:lnTo>
                  <a:lnTo>
                    <a:pt x="183636" y="305110"/>
                  </a:lnTo>
                  <a:lnTo>
                    <a:pt x="43142" y="290823"/>
                  </a:lnTo>
                  <a:lnTo>
                    <a:pt x="40835" y="293454"/>
                  </a:lnTo>
                  <a:lnTo>
                    <a:pt x="6131" y="283050"/>
                  </a:lnTo>
                  <a:lnTo>
                    <a:pt x="36786" y="257318"/>
                  </a:lnTo>
                  <a:lnTo>
                    <a:pt x="0" y="211001"/>
                  </a:lnTo>
                  <a:lnTo>
                    <a:pt x="15328" y="100354"/>
                  </a:lnTo>
                  <a:lnTo>
                    <a:pt x="67442" y="108074"/>
                  </a:lnTo>
                  <a:lnTo>
                    <a:pt x="177801" y="23159"/>
                  </a:lnTo>
                  <a:lnTo>
                    <a:pt x="237059" y="38406"/>
                  </a:lnTo>
                  <a:lnTo>
                    <a:pt x="261911" y="59183"/>
                  </a:lnTo>
                  <a:lnTo>
                    <a:pt x="318815" y="0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sp>
        <p:nvSpPr>
          <p:cNvPr id="178" name="矢印: 下 177">
            <a:extLst>
              <a:ext uri="{FF2B5EF4-FFF2-40B4-BE49-F238E27FC236}">
                <a16:creationId xmlns:a16="http://schemas.microsoft.com/office/drawing/2014/main" id="{89BA657E-30C2-461E-AA5C-800B606A594C}"/>
              </a:ext>
            </a:extLst>
          </p:cNvPr>
          <p:cNvSpPr/>
          <p:nvPr/>
        </p:nvSpPr>
        <p:spPr>
          <a:xfrm>
            <a:off x="3067744" y="2124861"/>
            <a:ext cx="352535" cy="697333"/>
          </a:xfrm>
          <a:prstGeom prst="downArrow">
            <a:avLst>
              <a:gd name="adj1" fmla="val 35874"/>
              <a:gd name="adj2" fmla="val 125706"/>
            </a:avLst>
          </a:prstGeom>
          <a:solidFill>
            <a:srgbClr val="FFFF00"/>
          </a:solidFill>
          <a:ln w="285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721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正方形/長方形 172">
            <a:extLst>
              <a:ext uri="{FF2B5EF4-FFF2-40B4-BE49-F238E27FC236}">
                <a16:creationId xmlns:a16="http://schemas.microsoft.com/office/drawing/2014/main" id="{CD963FC1-6FA3-4838-9A91-ADB8ADCE640C}"/>
              </a:ext>
            </a:extLst>
          </p:cNvPr>
          <p:cNvSpPr/>
          <p:nvPr/>
        </p:nvSpPr>
        <p:spPr>
          <a:xfrm>
            <a:off x="0" y="478972"/>
            <a:ext cx="12192000" cy="1132114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2" name="テキスト ボックス 161">
            <a:extLst>
              <a:ext uri="{FF2B5EF4-FFF2-40B4-BE49-F238E27FC236}">
                <a16:creationId xmlns:a16="http://schemas.microsoft.com/office/drawing/2014/main" id="{DE221DAC-1ADB-4577-8B69-38963DC83B69}"/>
              </a:ext>
            </a:extLst>
          </p:cNvPr>
          <p:cNvSpPr txBox="1"/>
          <p:nvPr/>
        </p:nvSpPr>
        <p:spPr>
          <a:xfrm>
            <a:off x="2104570" y="621938"/>
            <a:ext cx="79828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何問正解したかな？</a:t>
            </a:r>
            <a:endParaRPr kumimoji="1" lang="ja-JP" altLang="en-US" sz="6000" b="1" dirty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3" name="テキスト ボックス 162">
            <a:extLst>
              <a:ext uri="{FF2B5EF4-FFF2-40B4-BE49-F238E27FC236}">
                <a16:creationId xmlns:a16="http://schemas.microsoft.com/office/drawing/2014/main" id="{7D1156DC-E561-41DA-9DCC-C6A84F1BC5D1}"/>
              </a:ext>
            </a:extLst>
          </p:cNvPr>
          <p:cNvSpPr txBox="1"/>
          <p:nvPr/>
        </p:nvSpPr>
        <p:spPr>
          <a:xfrm>
            <a:off x="1669143" y="2066110"/>
            <a:ext cx="4005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kumimoji="1" lang="ja-JP" altLang="en-US" sz="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問正解</a:t>
            </a:r>
          </a:p>
        </p:txBody>
      </p:sp>
      <p:sp>
        <p:nvSpPr>
          <p:cNvPr id="164" name="テキスト ボックス 163">
            <a:extLst>
              <a:ext uri="{FF2B5EF4-FFF2-40B4-BE49-F238E27FC236}">
                <a16:creationId xmlns:a16="http://schemas.microsoft.com/office/drawing/2014/main" id="{8422F897-DCFF-4ECC-91CA-FBCFE5A9C34B}"/>
              </a:ext>
            </a:extLst>
          </p:cNvPr>
          <p:cNvSpPr txBox="1"/>
          <p:nvPr/>
        </p:nvSpPr>
        <p:spPr>
          <a:xfrm>
            <a:off x="1669143" y="2943452"/>
            <a:ext cx="4005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44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７～９問正解</a:t>
            </a:r>
          </a:p>
        </p:txBody>
      </p:sp>
      <p:sp>
        <p:nvSpPr>
          <p:cNvPr id="165" name="テキスト ボックス 164">
            <a:extLst>
              <a:ext uri="{FF2B5EF4-FFF2-40B4-BE49-F238E27FC236}">
                <a16:creationId xmlns:a16="http://schemas.microsoft.com/office/drawing/2014/main" id="{79C336DA-92E5-4DE4-8312-6A1FEFE0EBC9}"/>
              </a:ext>
            </a:extLst>
          </p:cNvPr>
          <p:cNvSpPr txBox="1"/>
          <p:nvPr/>
        </p:nvSpPr>
        <p:spPr>
          <a:xfrm>
            <a:off x="1669143" y="3820794"/>
            <a:ext cx="4005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44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６～４問正解</a:t>
            </a:r>
          </a:p>
        </p:txBody>
      </p:sp>
      <p:sp>
        <p:nvSpPr>
          <p:cNvPr id="166" name="テキスト ボックス 165">
            <a:extLst>
              <a:ext uri="{FF2B5EF4-FFF2-40B4-BE49-F238E27FC236}">
                <a16:creationId xmlns:a16="http://schemas.microsoft.com/office/drawing/2014/main" id="{0F3362CE-3129-4D5A-B12C-8E0856DCA2EB}"/>
              </a:ext>
            </a:extLst>
          </p:cNvPr>
          <p:cNvSpPr txBox="1"/>
          <p:nvPr/>
        </p:nvSpPr>
        <p:spPr>
          <a:xfrm>
            <a:off x="1669143" y="4698136"/>
            <a:ext cx="4005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4400" b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３～１問正解</a:t>
            </a:r>
          </a:p>
        </p:txBody>
      </p:sp>
      <p:sp>
        <p:nvSpPr>
          <p:cNvPr id="167" name="テキスト ボックス 166">
            <a:extLst>
              <a:ext uri="{FF2B5EF4-FFF2-40B4-BE49-F238E27FC236}">
                <a16:creationId xmlns:a16="http://schemas.microsoft.com/office/drawing/2014/main" id="{41B22172-81C0-415C-8796-EC63E664D12B}"/>
              </a:ext>
            </a:extLst>
          </p:cNvPr>
          <p:cNvSpPr txBox="1"/>
          <p:nvPr/>
        </p:nvSpPr>
        <p:spPr>
          <a:xfrm>
            <a:off x="1669143" y="5575478"/>
            <a:ext cx="4005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4400" b="1" dirty="0">
                <a:solidFill>
                  <a:srgbClr val="FF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０問正解</a:t>
            </a:r>
          </a:p>
        </p:txBody>
      </p:sp>
      <p:sp>
        <p:nvSpPr>
          <p:cNvPr id="168" name="テキスト ボックス 167">
            <a:extLst>
              <a:ext uri="{FF2B5EF4-FFF2-40B4-BE49-F238E27FC236}">
                <a16:creationId xmlns:a16="http://schemas.microsoft.com/office/drawing/2014/main" id="{CD83C132-FB84-4BBA-A1CC-4E02F75577CC}"/>
              </a:ext>
            </a:extLst>
          </p:cNvPr>
          <p:cNvSpPr txBox="1"/>
          <p:nvPr/>
        </p:nvSpPr>
        <p:spPr>
          <a:xfrm>
            <a:off x="6096000" y="2066110"/>
            <a:ext cx="487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スゴイ！</a:t>
            </a:r>
            <a:endParaRPr kumimoji="1" lang="ja-JP" altLang="en-US" sz="4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9" name="テキスト ボックス 168">
            <a:extLst>
              <a:ext uri="{FF2B5EF4-FFF2-40B4-BE49-F238E27FC236}">
                <a16:creationId xmlns:a16="http://schemas.microsoft.com/office/drawing/2014/main" id="{4AD28BD7-81E5-4CAC-B1E5-F8AF42F322AB}"/>
              </a:ext>
            </a:extLst>
          </p:cNvPr>
          <p:cNvSpPr txBox="1"/>
          <p:nvPr/>
        </p:nvSpPr>
        <p:spPr>
          <a:xfrm>
            <a:off x="6096000" y="2943452"/>
            <a:ext cx="487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やるじゃん！</a:t>
            </a:r>
            <a:endParaRPr kumimoji="1" lang="ja-JP" altLang="en-US" sz="4400" b="1" dirty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0" name="テキスト ボックス 169">
            <a:extLst>
              <a:ext uri="{FF2B5EF4-FFF2-40B4-BE49-F238E27FC236}">
                <a16:creationId xmlns:a16="http://schemas.microsoft.com/office/drawing/2014/main" id="{17741648-EDE2-4200-9B6D-71FC42D657B7}"/>
              </a:ext>
            </a:extLst>
          </p:cNvPr>
          <p:cNvSpPr txBox="1"/>
          <p:nvPr/>
        </p:nvSpPr>
        <p:spPr>
          <a:xfrm>
            <a:off x="6096000" y="3820794"/>
            <a:ext cx="487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う～ん普通だね</a:t>
            </a:r>
          </a:p>
        </p:txBody>
      </p:sp>
      <p:sp>
        <p:nvSpPr>
          <p:cNvPr id="171" name="テキスト ボックス 170">
            <a:extLst>
              <a:ext uri="{FF2B5EF4-FFF2-40B4-BE49-F238E27FC236}">
                <a16:creationId xmlns:a16="http://schemas.microsoft.com/office/drawing/2014/main" id="{7650BF79-4521-46E5-AE09-A828FC2905F7}"/>
              </a:ext>
            </a:extLst>
          </p:cNvPr>
          <p:cNvSpPr txBox="1"/>
          <p:nvPr/>
        </p:nvSpPr>
        <p:spPr>
          <a:xfrm>
            <a:off x="6096000" y="4698136"/>
            <a:ext cx="487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b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頑張ろう</a:t>
            </a:r>
            <a:endParaRPr kumimoji="1" lang="ja-JP" altLang="en-US" sz="4400" b="1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2" name="テキスト ボックス 171">
            <a:extLst>
              <a:ext uri="{FF2B5EF4-FFF2-40B4-BE49-F238E27FC236}">
                <a16:creationId xmlns:a16="http://schemas.microsoft.com/office/drawing/2014/main" id="{C6F6BA03-F941-4355-B466-58B198B20F15}"/>
              </a:ext>
            </a:extLst>
          </p:cNvPr>
          <p:cNvSpPr txBox="1"/>
          <p:nvPr/>
        </p:nvSpPr>
        <p:spPr>
          <a:xfrm>
            <a:off x="6096000" y="5575478"/>
            <a:ext cx="487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b="1" dirty="0">
                <a:solidFill>
                  <a:srgbClr val="FF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もっと頑張ろう</a:t>
            </a:r>
            <a:endParaRPr kumimoji="1" lang="ja-JP" altLang="en-US" sz="4400" b="1" dirty="0">
              <a:solidFill>
                <a:srgbClr val="FF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24941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7D81AEE1-6225-465E-8088-A89457DB5254}"/>
              </a:ext>
            </a:extLst>
          </p:cNvPr>
          <p:cNvGrpSpPr/>
          <p:nvPr/>
        </p:nvGrpSpPr>
        <p:grpSpPr>
          <a:xfrm>
            <a:off x="495298" y="162808"/>
            <a:ext cx="11201402" cy="5760076"/>
            <a:chOff x="1549401" y="1326183"/>
            <a:chExt cx="8504363" cy="5209912"/>
          </a:xfrm>
        </p:grpSpPr>
        <p:sp>
          <p:nvSpPr>
            <p:cNvPr id="164" name="フリーフォーム 4">
              <a:extLst>
                <a:ext uri="{FF2B5EF4-FFF2-40B4-BE49-F238E27FC236}">
                  <a16:creationId xmlns:a16="http://schemas.microsoft.com/office/drawing/2014/main" id="{7100C192-EADA-458B-8E44-2B201EDA1B7B}"/>
                </a:ext>
              </a:extLst>
            </p:cNvPr>
            <p:cNvSpPr/>
            <p:nvPr/>
          </p:nvSpPr>
          <p:spPr bwMode="auto">
            <a:xfrm>
              <a:off x="4785667" y="5029095"/>
              <a:ext cx="998460" cy="848342"/>
            </a:xfrm>
            <a:custGeom>
              <a:avLst/>
              <a:gdLst>
                <a:gd name="connsiteX0" fmla="*/ 483394 w 1362075"/>
                <a:gd name="connsiteY0" fmla="*/ 116681 h 1157287"/>
                <a:gd name="connsiteX1" fmla="*/ 292894 w 1362075"/>
                <a:gd name="connsiteY1" fmla="*/ 247650 h 1157287"/>
                <a:gd name="connsiteX2" fmla="*/ 269081 w 1362075"/>
                <a:gd name="connsiteY2" fmla="*/ 340519 h 1157287"/>
                <a:gd name="connsiteX3" fmla="*/ 57150 w 1362075"/>
                <a:gd name="connsiteY3" fmla="*/ 400050 h 1157287"/>
                <a:gd name="connsiteX4" fmla="*/ 0 w 1362075"/>
                <a:gd name="connsiteY4" fmla="*/ 528637 h 1157287"/>
                <a:gd name="connsiteX5" fmla="*/ 28575 w 1362075"/>
                <a:gd name="connsiteY5" fmla="*/ 597694 h 1157287"/>
                <a:gd name="connsiteX6" fmla="*/ 4762 w 1362075"/>
                <a:gd name="connsiteY6" fmla="*/ 650081 h 1157287"/>
                <a:gd name="connsiteX7" fmla="*/ 66675 w 1362075"/>
                <a:gd name="connsiteY7" fmla="*/ 835819 h 1157287"/>
                <a:gd name="connsiteX8" fmla="*/ 57150 w 1362075"/>
                <a:gd name="connsiteY8" fmla="*/ 935831 h 1157287"/>
                <a:gd name="connsiteX9" fmla="*/ 138112 w 1362075"/>
                <a:gd name="connsiteY9" fmla="*/ 995362 h 1157287"/>
                <a:gd name="connsiteX10" fmla="*/ 221456 w 1362075"/>
                <a:gd name="connsiteY10" fmla="*/ 935831 h 1157287"/>
                <a:gd name="connsiteX11" fmla="*/ 319087 w 1362075"/>
                <a:gd name="connsiteY11" fmla="*/ 933450 h 1157287"/>
                <a:gd name="connsiteX12" fmla="*/ 416719 w 1362075"/>
                <a:gd name="connsiteY12" fmla="*/ 847725 h 1157287"/>
                <a:gd name="connsiteX13" fmla="*/ 464344 w 1362075"/>
                <a:gd name="connsiteY13" fmla="*/ 864394 h 1157287"/>
                <a:gd name="connsiteX14" fmla="*/ 545306 w 1362075"/>
                <a:gd name="connsiteY14" fmla="*/ 826294 h 1157287"/>
                <a:gd name="connsiteX15" fmla="*/ 695325 w 1362075"/>
                <a:gd name="connsiteY15" fmla="*/ 869156 h 1157287"/>
                <a:gd name="connsiteX16" fmla="*/ 750094 w 1362075"/>
                <a:gd name="connsiteY16" fmla="*/ 978694 h 1157287"/>
                <a:gd name="connsiteX17" fmla="*/ 833437 w 1362075"/>
                <a:gd name="connsiteY17" fmla="*/ 897731 h 1157287"/>
                <a:gd name="connsiteX18" fmla="*/ 800100 w 1362075"/>
                <a:gd name="connsiteY18" fmla="*/ 1002506 h 1157287"/>
                <a:gd name="connsiteX19" fmla="*/ 869156 w 1362075"/>
                <a:gd name="connsiteY19" fmla="*/ 1000125 h 1157287"/>
                <a:gd name="connsiteX20" fmla="*/ 895350 w 1362075"/>
                <a:gd name="connsiteY20" fmla="*/ 1062037 h 1157287"/>
                <a:gd name="connsiteX21" fmla="*/ 890587 w 1362075"/>
                <a:gd name="connsiteY21" fmla="*/ 1104900 h 1157287"/>
                <a:gd name="connsiteX22" fmla="*/ 1007269 w 1362075"/>
                <a:gd name="connsiteY22" fmla="*/ 1154906 h 1157287"/>
                <a:gd name="connsiteX23" fmla="*/ 1057275 w 1362075"/>
                <a:gd name="connsiteY23" fmla="*/ 1121569 h 1157287"/>
                <a:gd name="connsiteX24" fmla="*/ 1116806 w 1362075"/>
                <a:gd name="connsiteY24" fmla="*/ 1157287 h 1157287"/>
                <a:gd name="connsiteX25" fmla="*/ 1166812 w 1362075"/>
                <a:gd name="connsiteY25" fmla="*/ 1114425 h 1157287"/>
                <a:gd name="connsiteX26" fmla="*/ 1252537 w 1362075"/>
                <a:gd name="connsiteY26" fmla="*/ 1095375 h 1157287"/>
                <a:gd name="connsiteX27" fmla="*/ 1238250 w 1362075"/>
                <a:gd name="connsiteY27" fmla="*/ 1012031 h 1157287"/>
                <a:gd name="connsiteX28" fmla="*/ 1312069 w 1362075"/>
                <a:gd name="connsiteY28" fmla="*/ 873919 h 1157287"/>
                <a:gd name="connsiteX29" fmla="*/ 1362075 w 1362075"/>
                <a:gd name="connsiteY29" fmla="*/ 661987 h 1157287"/>
                <a:gd name="connsiteX30" fmla="*/ 1335881 w 1362075"/>
                <a:gd name="connsiteY30" fmla="*/ 564356 h 1157287"/>
                <a:gd name="connsiteX31" fmla="*/ 1216819 w 1362075"/>
                <a:gd name="connsiteY31" fmla="*/ 435769 h 1157287"/>
                <a:gd name="connsiteX32" fmla="*/ 1181100 w 1362075"/>
                <a:gd name="connsiteY32" fmla="*/ 357187 h 1157287"/>
                <a:gd name="connsiteX33" fmla="*/ 1102519 w 1362075"/>
                <a:gd name="connsiteY33" fmla="*/ 311944 h 1157287"/>
                <a:gd name="connsiteX34" fmla="*/ 1009650 w 1362075"/>
                <a:gd name="connsiteY34" fmla="*/ 0 h 1157287"/>
                <a:gd name="connsiteX35" fmla="*/ 914400 w 1362075"/>
                <a:gd name="connsiteY35" fmla="*/ 264319 h 1157287"/>
                <a:gd name="connsiteX36" fmla="*/ 757237 w 1362075"/>
                <a:gd name="connsiteY36" fmla="*/ 171450 h 1157287"/>
                <a:gd name="connsiteX37" fmla="*/ 821531 w 1362075"/>
                <a:gd name="connsiteY37" fmla="*/ 50006 h 1157287"/>
                <a:gd name="connsiteX38" fmla="*/ 661987 w 1362075"/>
                <a:gd name="connsiteY38" fmla="*/ 33337 h 1157287"/>
                <a:gd name="connsiteX39" fmla="*/ 597694 w 1362075"/>
                <a:gd name="connsiteY39" fmla="*/ 73819 h 1157287"/>
                <a:gd name="connsiteX40" fmla="*/ 554831 w 1362075"/>
                <a:gd name="connsiteY40" fmla="*/ 128587 h 1157287"/>
                <a:gd name="connsiteX41" fmla="*/ 602456 w 1362075"/>
                <a:gd name="connsiteY41" fmla="*/ 169069 h 1157287"/>
                <a:gd name="connsiteX42" fmla="*/ 521494 w 1362075"/>
                <a:gd name="connsiteY42" fmla="*/ 161925 h 1157287"/>
                <a:gd name="connsiteX43" fmla="*/ 483394 w 1362075"/>
                <a:gd name="connsiteY43" fmla="*/ 116681 h 1157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62075" h="1157287">
                  <a:moveTo>
                    <a:pt x="483394" y="116681"/>
                  </a:moveTo>
                  <a:lnTo>
                    <a:pt x="292894" y="247650"/>
                  </a:lnTo>
                  <a:lnTo>
                    <a:pt x="269081" y="340519"/>
                  </a:lnTo>
                  <a:lnTo>
                    <a:pt x="57150" y="400050"/>
                  </a:lnTo>
                  <a:lnTo>
                    <a:pt x="0" y="528637"/>
                  </a:lnTo>
                  <a:lnTo>
                    <a:pt x="28575" y="597694"/>
                  </a:lnTo>
                  <a:lnTo>
                    <a:pt x="4762" y="650081"/>
                  </a:lnTo>
                  <a:lnTo>
                    <a:pt x="66675" y="835819"/>
                  </a:lnTo>
                  <a:lnTo>
                    <a:pt x="57150" y="935831"/>
                  </a:lnTo>
                  <a:lnTo>
                    <a:pt x="138112" y="995362"/>
                  </a:lnTo>
                  <a:lnTo>
                    <a:pt x="221456" y="935831"/>
                  </a:lnTo>
                  <a:lnTo>
                    <a:pt x="319087" y="933450"/>
                  </a:lnTo>
                  <a:lnTo>
                    <a:pt x="416719" y="847725"/>
                  </a:lnTo>
                  <a:lnTo>
                    <a:pt x="464344" y="864394"/>
                  </a:lnTo>
                  <a:lnTo>
                    <a:pt x="545306" y="826294"/>
                  </a:lnTo>
                  <a:lnTo>
                    <a:pt x="695325" y="869156"/>
                  </a:lnTo>
                  <a:lnTo>
                    <a:pt x="750094" y="978694"/>
                  </a:lnTo>
                  <a:lnTo>
                    <a:pt x="833437" y="897731"/>
                  </a:lnTo>
                  <a:lnTo>
                    <a:pt x="800100" y="1002506"/>
                  </a:lnTo>
                  <a:lnTo>
                    <a:pt x="869156" y="1000125"/>
                  </a:lnTo>
                  <a:lnTo>
                    <a:pt x="895350" y="1062037"/>
                  </a:lnTo>
                  <a:lnTo>
                    <a:pt x="890587" y="1104900"/>
                  </a:lnTo>
                  <a:lnTo>
                    <a:pt x="1007269" y="1154906"/>
                  </a:lnTo>
                  <a:lnTo>
                    <a:pt x="1057275" y="1121569"/>
                  </a:lnTo>
                  <a:lnTo>
                    <a:pt x="1116806" y="1157287"/>
                  </a:lnTo>
                  <a:lnTo>
                    <a:pt x="1166812" y="1114425"/>
                  </a:lnTo>
                  <a:lnTo>
                    <a:pt x="1252537" y="1095375"/>
                  </a:lnTo>
                  <a:lnTo>
                    <a:pt x="1238250" y="1012031"/>
                  </a:lnTo>
                  <a:lnTo>
                    <a:pt x="1312069" y="873919"/>
                  </a:lnTo>
                  <a:lnTo>
                    <a:pt x="1362075" y="661987"/>
                  </a:lnTo>
                  <a:lnTo>
                    <a:pt x="1335881" y="564356"/>
                  </a:lnTo>
                  <a:lnTo>
                    <a:pt x="1216819" y="435769"/>
                  </a:lnTo>
                  <a:lnTo>
                    <a:pt x="1181100" y="357187"/>
                  </a:lnTo>
                  <a:lnTo>
                    <a:pt x="1102519" y="311944"/>
                  </a:lnTo>
                  <a:lnTo>
                    <a:pt x="1009650" y="0"/>
                  </a:lnTo>
                  <a:lnTo>
                    <a:pt x="914400" y="264319"/>
                  </a:lnTo>
                  <a:lnTo>
                    <a:pt x="757237" y="171450"/>
                  </a:lnTo>
                  <a:lnTo>
                    <a:pt x="821531" y="50006"/>
                  </a:lnTo>
                  <a:lnTo>
                    <a:pt x="661987" y="33337"/>
                  </a:lnTo>
                  <a:lnTo>
                    <a:pt x="597694" y="73819"/>
                  </a:lnTo>
                  <a:lnTo>
                    <a:pt x="554831" y="128587"/>
                  </a:lnTo>
                  <a:lnTo>
                    <a:pt x="602456" y="169069"/>
                  </a:lnTo>
                  <a:lnTo>
                    <a:pt x="521494" y="161925"/>
                  </a:lnTo>
                  <a:lnTo>
                    <a:pt x="483394" y="1166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65" name="フリーフォーム 6">
              <a:extLst>
                <a:ext uri="{FF2B5EF4-FFF2-40B4-BE49-F238E27FC236}">
                  <a16:creationId xmlns:a16="http://schemas.microsoft.com/office/drawing/2014/main" id="{E6A7B306-76D6-481C-A09F-DD45FA1E6FA6}"/>
                </a:ext>
              </a:extLst>
            </p:cNvPr>
            <p:cNvSpPr/>
            <p:nvPr/>
          </p:nvSpPr>
          <p:spPr bwMode="auto">
            <a:xfrm>
              <a:off x="5559531" y="5936786"/>
              <a:ext cx="102406" cy="108225"/>
            </a:xfrm>
            <a:custGeom>
              <a:avLst/>
              <a:gdLst>
                <a:gd name="connsiteX0" fmla="*/ 0 w 140493"/>
                <a:gd name="connsiteY0" fmla="*/ 16669 h 147637"/>
                <a:gd name="connsiteX1" fmla="*/ 28575 w 140493"/>
                <a:gd name="connsiteY1" fmla="*/ 73819 h 147637"/>
                <a:gd name="connsiteX2" fmla="*/ 52387 w 140493"/>
                <a:gd name="connsiteY2" fmla="*/ 147637 h 147637"/>
                <a:gd name="connsiteX3" fmla="*/ 116681 w 140493"/>
                <a:gd name="connsiteY3" fmla="*/ 111919 h 147637"/>
                <a:gd name="connsiteX4" fmla="*/ 140493 w 140493"/>
                <a:gd name="connsiteY4" fmla="*/ 0 h 147637"/>
                <a:gd name="connsiteX5" fmla="*/ 64293 w 140493"/>
                <a:gd name="connsiteY5" fmla="*/ 26194 h 147637"/>
                <a:gd name="connsiteX6" fmla="*/ 0 w 140493"/>
                <a:gd name="connsiteY6" fmla="*/ 16669 h 14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493" h="147637">
                  <a:moveTo>
                    <a:pt x="0" y="16669"/>
                  </a:moveTo>
                  <a:lnTo>
                    <a:pt x="28575" y="73819"/>
                  </a:lnTo>
                  <a:lnTo>
                    <a:pt x="52387" y="147637"/>
                  </a:lnTo>
                  <a:lnTo>
                    <a:pt x="116681" y="111919"/>
                  </a:lnTo>
                  <a:lnTo>
                    <a:pt x="140493" y="0"/>
                  </a:lnTo>
                  <a:lnTo>
                    <a:pt x="64293" y="26194"/>
                  </a:lnTo>
                  <a:lnTo>
                    <a:pt x="0" y="166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66" name="フリーフォーム 7">
              <a:extLst>
                <a:ext uri="{FF2B5EF4-FFF2-40B4-BE49-F238E27FC236}">
                  <a16:creationId xmlns:a16="http://schemas.microsoft.com/office/drawing/2014/main" id="{53A1E8F7-372A-4ADB-8F0F-E4DE1512A5C0}"/>
                </a:ext>
              </a:extLst>
            </p:cNvPr>
            <p:cNvSpPr/>
            <p:nvPr/>
          </p:nvSpPr>
          <p:spPr bwMode="auto">
            <a:xfrm>
              <a:off x="6119273" y="5741283"/>
              <a:ext cx="333984" cy="457337"/>
            </a:xfrm>
            <a:custGeom>
              <a:avLst/>
              <a:gdLst>
                <a:gd name="connsiteX0" fmla="*/ 219075 w 454819"/>
                <a:gd name="connsiteY0" fmla="*/ 0 h 623887"/>
                <a:gd name="connsiteX1" fmla="*/ 285750 w 454819"/>
                <a:gd name="connsiteY1" fmla="*/ 78581 h 623887"/>
                <a:gd name="connsiteX2" fmla="*/ 307181 w 454819"/>
                <a:gd name="connsiteY2" fmla="*/ 188119 h 623887"/>
                <a:gd name="connsiteX3" fmla="*/ 230981 w 454819"/>
                <a:gd name="connsiteY3" fmla="*/ 228600 h 623887"/>
                <a:gd name="connsiteX4" fmla="*/ 176212 w 454819"/>
                <a:gd name="connsiteY4" fmla="*/ 397669 h 623887"/>
                <a:gd name="connsiteX5" fmla="*/ 61912 w 454819"/>
                <a:gd name="connsiteY5" fmla="*/ 471487 h 623887"/>
                <a:gd name="connsiteX6" fmla="*/ 0 w 454819"/>
                <a:gd name="connsiteY6" fmla="*/ 566737 h 623887"/>
                <a:gd name="connsiteX7" fmla="*/ 33337 w 454819"/>
                <a:gd name="connsiteY7" fmla="*/ 595312 h 623887"/>
                <a:gd name="connsiteX8" fmla="*/ 66675 w 454819"/>
                <a:gd name="connsiteY8" fmla="*/ 595312 h 623887"/>
                <a:gd name="connsiteX9" fmla="*/ 95250 w 454819"/>
                <a:gd name="connsiteY9" fmla="*/ 623887 h 623887"/>
                <a:gd name="connsiteX10" fmla="*/ 173831 w 454819"/>
                <a:gd name="connsiteY10" fmla="*/ 564356 h 623887"/>
                <a:gd name="connsiteX11" fmla="*/ 188119 w 454819"/>
                <a:gd name="connsiteY11" fmla="*/ 464344 h 623887"/>
                <a:gd name="connsiteX12" fmla="*/ 245269 w 454819"/>
                <a:gd name="connsiteY12" fmla="*/ 461962 h 623887"/>
                <a:gd name="connsiteX13" fmla="*/ 238125 w 454819"/>
                <a:gd name="connsiteY13" fmla="*/ 414337 h 623887"/>
                <a:gd name="connsiteX14" fmla="*/ 316706 w 454819"/>
                <a:gd name="connsiteY14" fmla="*/ 330994 h 623887"/>
                <a:gd name="connsiteX15" fmla="*/ 376237 w 454819"/>
                <a:gd name="connsiteY15" fmla="*/ 285750 h 623887"/>
                <a:gd name="connsiteX16" fmla="*/ 388144 w 454819"/>
                <a:gd name="connsiteY16" fmla="*/ 345281 h 623887"/>
                <a:gd name="connsiteX17" fmla="*/ 431006 w 454819"/>
                <a:gd name="connsiteY17" fmla="*/ 200025 h 623887"/>
                <a:gd name="connsiteX18" fmla="*/ 454819 w 454819"/>
                <a:gd name="connsiteY18" fmla="*/ 128587 h 623887"/>
                <a:gd name="connsiteX19" fmla="*/ 423862 w 454819"/>
                <a:gd name="connsiteY19" fmla="*/ 116681 h 623887"/>
                <a:gd name="connsiteX20" fmla="*/ 392906 w 454819"/>
                <a:gd name="connsiteY20" fmla="*/ 147637 h 623887"/>
                <a:gd name="connsiteX21" fmla="*/ 350044 w 454819"/>
                <a:gd name="connsiteY21" fmla="*/ 121444 h 623887"/>
                <a:gd name="connsiteX22" fmla="*/ 333375 w 454819"/>
                <a:gd name="connsiteY22" fmla="*/ 78581 h 623887"/>
                <a:gd name="connsiteX23" fmla="*/ 307181 w 454819"/>
                <a:gd name="connsiteY23" fmla="*/ 104775 h 623887"/>
                <a:gd name="connsiteX24" fmla="*/ 307181 w 454819"/>
                <a:gd name="connsiteY24" fmla="*/ 40481 h 623887"/>
                <a:gd name="connsiteX25" fmla="*/ 219075 w 454819"/>
                <a:gd name="connsiteY25" fmla="*/ 0 h 623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4819" h="623887">
                  <a:moveTo>
                    <a:pt x="219075" y="0"/>
                  </a:moveTo>
                  <a:lnTo>
                    <a:pt x="285750" y="78581"/>
                  </a:lnTo>
                  <a:lnTo>
                    <a:pt x="307181" y="188119"/>
                  </a:lnTo>
                  <a:lnTo>
                    <a:pt x="230981" y="228600"/>
                  </a:lnTo>
                  <a:lnTo>
                    <a:pt x="176212" y="397669"/>
                  </a:lnTo>
                  <a:lnTo>
                    <a:pt x="61912" y="471487"/>
                  </a:lnTo>
                  <a:lnTo>
                    <a:pt x="0" y="566737"/>
                  </a:lnTo>
                  <a:lnTo>
                    <a:pt x="33337" y="595312"/>
                  </a:lnTo>
                  <a:lnTo>
                    <a:pt x="66675" y="595312"/>
                  </a:lnTo>
                  <a:lnTo>
                    <a:pt x="95250" y="623887"/>
                  </a:lnTo>
                  <a:lnTo>
                    <a:pt x="173831" y="564356"/>
                  </a:lnTo>
                  <a:lnTo>
                    <a:pt x="188119" y="464344"/>
                  </a:lnTo>
                  <a:lnTo>
                    <a:pt x="245269" y="461962"/>
                  </a:lnTo>
                  <a:lnTo>
                    <a:pt x="238125" y="414337"/>
                  </a:lnTo>
                  <a:lnTo>
                    <a:pt x="316706" y="330994"/>
                  </a:lnTo>
                  <a:lnTo>
                    <a:pt x="376237" y="285750"/>
                  </a:lnTo>
                  <a:lnTo>
                    <a:pt x="388144" y="345281"/>
                  </a:lnTo>
                  <a:lnTo>
                    <a:pt x="431006" y="200025"/>
                  </a:lnTo>
                  <a:lnTo>
                    <a:pt x="454819" y="128587"/>
                  </a:lnTo>
                  <a:lnTo>
                    <a:pt x="423862" y="116681"/>
                  </a:lnTo>
                  <a:lnTo>
                    <a:pt x="392906" y="147637"/>
                  </a:lnTo>
                  <a:lnTo>
                    <a:pt x="350044" y="121444"/>
                  </a:lnTo>
                  <a:lnTo>
                    <a:pt x="333375" y="78581"/>
                  </a:lnTo>
                  <a:lnTo>
                    <a:pt x="307181" y="104775"/>
                  </a:lnTo>
                  <a:lnTo>
                    <a:pt x="307181" y="40481"/>
                  </a:lnTo>
                  <a:lnTo>
                    <a:pt x="2190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r>
                <a:rPr kumimoji="0" lang="ja-JP" altLang="en-US" sz="2400" kern="0" dirty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rPr>
                <a:t>　</a:t>
              </a:r>
            </a:p>
          </p:txBody>
        </p:sp>
        <p:sp>
          <p:nvSpPr>
            <p:cNvPr id="167" name="フリーフォーム 8">
              <a:extLst>
                <a:ext uri="{FF2B5EF4-FFF2-40B4-BE49-F238E27FC236}">
                  <a16:creationId xmlns:a16="http://schemas.microsoft.com/office/drawing/2014/main" id="{7029B468-5BEB-4FDC-A2A9-4FF7794BDA51}"/>
                </a:ext>
              </a:extLst>
            </p:cNvPr>
            <p:cNvSpPr/>
            <p:nvPr/>
          </p:nvSpPr>
          <p:spPr bwMode="auto">
            <a:xfrm>
              <a:off x="5504837" y="3010066"/>
              <a:ext cx="69822" cy="332820"/>
            </a:xfrm>
            <a:custGeom>
              <a:avLst/>
              <a:gdLst>
                <a:gd name="connsiteX0" fmla="*/ 26194 w 95250"/>
                <a:gd name="connsiteY0" fmla="*/ 0 h 454818"/>
                <a:gd name="connsiteX1" fmla="*/ 4762 w 95250"/>
                <a:gd name="connsiteY1" fmla="*/ 135731 h 454818"/>
                <a:gd name="connsiteX2" fmla="*/ 26194 w 95250"/>
                <a:gd name="connsiteY2" fmla="*/ 188118 h 454818"/>
                <a:gd name="connsiteX3" fmla="*/ 0 w 95250"/>
                <a:gd name="connsiteY3" fmla="*/ 333375 h 454818"/>
                <a:gd name="connsiteX4" fmla="*/ 2381 w 95250"/>
                <a:gd name="connsiteY4" fmla="*/ 454818 h 454818"/>
                <a:gd name="connsiteX5" fmla="*/ 35719 w 95250"/>
                <a:gd name="connsiteY5" fmla="*/ 442912 h 454818"/>
                <a:gd name="connsiteX6" fmla="*/ 66675 w 95250"/>
                <a:gd name="connsiteY6" fmla="*/ 450056 h 454818"/>
                <a:gd name="connsiteX7" fmla="*/ 26194 w 95250"/>
                <a:gd name="connsiteY7" fmla="*/ 364331 h 454818"/>
                <a:gd name="connsiteX8" fmla="*/ 45244 w 95250"/>
                <a:gd name="connsiteY8" fmla="*/ 288131 h 454818"/>
                <a:gd name="connsiteX9" fmla="*/ 95250 w 95250"/>
                <a:gd name="connsiteY9" fmla="*/ 292893 h 454818"/>
                <a:gd name="connsiteX10" fmla="*/ 59531 w 95250"/>
                <a:gd name="connsiteY10" fmla="*/ 173831 h 454818"/>
                <a:gd name="connsiteX11" fmla="*/ 47625 w 95250"/>
                <a:gd name="connsiteY11" fmla="*/ 107156 h 454818"/>
                <a:gd name="connsiteX12" fmla="*/ 52387 w 95250"/>
                <a:gd name="connsiteY12" fmla="*/ 85725 h 454818"/>
                <a:gd name="connsiteX13" fmla="*/ 26194 w 95250"/>
                <a:gd name="connsiteY13" fmla="*/ 0 h 45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0" h="454818">
                  <a:moveTo>
                    <a:pt x="26194" y="0"/>
                  </a:moveTo>
                  <a:lnTo>
                    <a:pt x="4762" y="135731"/>
                  </a:lnTo>
                  <a:lnTo>
                    <a:pt x="26194" y="188118"/>
                  </a:lnTo>
                  <a:lnTo>
                    <a:pt x="0" y="333375"/>
                  </a:lnTo>
                  <a:cubicBezTo>
                    <a:pt x="794" y="373856"/>
                    <a:pt x="1587" y="414337"/>
                    <a:pt x="2381" y="454818"/>
                  </a:cubicBezTo>
                  <a:lnTo>
                    <a:pt x="35719" y="442912"/>
                  </a:lnTo>
                  <a:lnTo>
                    <a:pt x="66675" y="450056"/>
                  </a:lnTo>
                  <a:lnTo>
                    <a:pt x="26194" y="364331"/>
                  </a:lnTo>
                  <a:lnTo>
                    <a:pt x="45244" y="288131"/>
                  </a:lnTo>
                  <a:lnTo>
                    <a:pt x="95250" y="292893"/>
                  </a:lnTo>
                  <a:lnTo>
                    <a:pt x="59531" y="173831"/>
                  </a:lnTo>
                  <a:lnTo>
                    <a:pt x="47625" y="107156"/>
                  </a:lnTo>
                  <a:lnTo>
                    <a:pt x="52387" y="85725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68" name="フリーフォーム 9">
              <a:extLst>
                <a:ext uri="{FF2B5EF4-FFF2-40B4-BE49-F238E27FC236}">
                  <a16:creationId xmlns:a16="http://schemas.microsoft.com/office/drawing/2014/main" id="{F1AB8E4C-4896-4E91-8087-0B0361F9A22C}"/>
                </a:ext>
              </a:extLst>
            </p:cNvPr>
            <p:cNvSpPr/>
            <p:nvPr/>
          </p:nvSpPr>
          <p:spPr bwMode="auto">
            <a:xfrm>
              <a:off x="5451307" y="3370815"/>
              <a:ext cx="146627" cy="155937"/>
            </a:xfrm>
            <a:custGeom>
              <a:avLst/>
              <a:gdLst>
                <a:gd name="connsiteX0" fmla="*/ 73819 w 200025"/>
                <a:gd name="connsiteY0" fmla="*/ 0 h 211932"/>
                <a:gd name="connsiteX1" fmla="*/ 73819 w 200025"/>
                <a:gd name="connsiteY1" fmla="*/ 64294 h 211932"/>
                <a:gd name="connsiteX2" fmla="*/ 59531 w 200025"/>
                <a:gd name="connsiteY2" fmla="*/ 114300 h 211932"/>
                <a:gd name="connsiteX3" fmla="*/ 26194 w 200025"/>
                <a:gd name="connsiteY3" fmla="*/ 111919 h 211932"/>
                <a:gd name="connsiteX4" fmla="*/ 0 w 200025"/>
                <a:gd name="connsiteY4" fmla="*/ 152400 h 211932"/>
                <a:gd name="connsiteX5" fmla="*/ 16669 w 200025"/>
                <a:gd name="connsiteY5" fmla="*/ 211932 h 211932"/>
                <a:gd name="connsiteX6" fmla="*/ 52388 w 200025"/>
                <a:gd name="connsiteY6" fmla="*/ 183357 h 211932"/>
                <a:gd name="connsiteX7" fmla="*/ 33338 w 200025"/>
                <a:gd name="connsiteY7" fmla="*/ 154782 h 211932"/>
                <a:gd name="connsiteX8" fmla="*/ 73819 w 200025"/>
                <a:gd name="connsiteY8" fmla="*/ 152400 h 211932"/>
                <a:gd name="connsiteX9" fmla="*/ 128588 w 200025"/>
                <a:gd name="connsiteY9" fmla="*/ 185738 h 211932"/>
                <a:gd name="connsiteX10" fmla="*/ 145256 w 200025"/>
                <a:gd name="connsiteY10" fmla="*/ 140494 h 211932"/>
                <a:gd name="connsiteX11" fmla="*/ 200025 w 200025"/>
                <a:gd name="connsiteY11" fmla="*/ 116682 h 211932"/>
                <a:gd name="connsiteX12" fmla="*/ 192881 w 200025"/>
                <a:gd name="connsiteY12" fmla="*/ 90488 h 211932"/>
                <a:gd name="connsiteX13" fmla="*/ 142875 w 200025"/>
                <a:gd name="connsiteY13" fmla="*/ 59532 h 211932"/>
                <a:gd name="connsiteX14" fmla="*/ 73819 w 200025"/>
                <a:gd name="connsiteY14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0025" h="211932">
                  <a:moveTo>
                    <a:pt x="73819" y="0"/>
                  </a:moveTo>
                  <a:lnTo>
                    <a:pt x="73819" y="64294"/>
                  </a:lnTo>
                  <a:lnTo>
                    <a:pt x="59531" y="114300"/>
                  </a:lnTo>
                  <a:lnTo>
                    <a:pt x="26194" y="111919"/>
                  </a:lnTo>
                  <a:lnTo>
                    <a:pt x="0" y="152400"/>
                  </a:lnTo>
                  <a:lnTo>
                    <a:pt x="16669" y="211932"/>
                  </a:lnTo>
                  <a:lnTo>
                    <a:pt x="52388" y="183357"/>
                  </a:lnTo>
                  <a:lnTo>
                    <a:pt x="33338" y="154782"/>
                  </a:lnTo>
                  <a:lnTo>
                    <a:pt x="73819" y="152400"/>
                  </a:lnTo>
                  <a:lnTo>
                    <a:pt x="128588" y="185738"/>
                  </a:lnTo>
                  <a:lnTo>
                    <a:pt x="145256" y="140494"/>
                  </a:lnTo>
                  <a:lnTo>
                    <a:pt x="200025" y="116682"/>
                  </a:lnTo>
                  <a:lnTo>
                    <a:pt x="192881" y="90488"/>
                  </a:lnTo>
                  <a:lnTo>
                    <a:pt x="142875" y="59532"/>
                  </a:lnTo>
                  <a:lnTo>
                    <a:pt x="738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69" name="フリーフォーム 10">
              <a:extLst>
                <a:ext uri="{FF2B5EF4-FFF2-40B4-BE49-F238E27FC236}">
                  <a16:creationId xmlns:a16="http://schemas.microsoft.com/office/drawing/2014/main" id="{673D1B7B-41F3-4348-A978-B770D9B2269E}"/>
                </a:ext>
              </a:extLst>
            </p:cNvPr>
            <p:cNvSpPr/>
            <p:nvPr/>
          </p:nvSpPr>
          <p:spPr bwMode="auto">
            <a:xfrm>
              <a:off x="5246495" y="3548861"/>
              <a:ext cx="264162" cy="237396"/>
            </a:xfrm>
            <a:custGeom>
              <a:avLst/>
              <a:gdLst>
                <a:gd name="connsiteX0" fmla="*/ 307181 w 359569"/>
                <a:gd name="connsiteY0" fmla="*/ 0 h 323850"/>
                <a:gd name="connsiteX1" fmla="*/ 266700 w 359569"/>
                <a:gd name="connsiteY1" fmla="*/ 130969 h 323850"/>
                <a:gd name="connsiteX2" fmla="*/ 238125 w 359569"/>
                <a:gd name="connsiteY2" fmla="*/ 161925 h 323850"/>
                <a:gd name="connsiteX3" fmla="*/ 183356 w 359569"/>
                <a:gd name="connsiteY3" fmla="*/ 178594 h 323850"/>
                <a:gd name="connsiteX4" fmla="*/ 147637 w 359569"/>
                <a:gd name="connsiteY4" fmla="*/ 238125 h 323850"/>
                <a:gd name="connsiteX5" fmla="*/ 54769 w 359569"/>
                <a:gd name="connsiteY5" fmla="*/ 233362 h 323850"/>
                <a:gd name="connsiteX6" fmla="*/ 0 w 359569"/>
                <a:gd name="connsiteY6" fmla="*/ 285750 h 323850"/>
                <a:gd name="connsiteX7" fmla="*/ 42862 w 359569"/>
                <a:gd name="connsiteY7" fmla="*/ 297656 h 323850"/>
                <a:gd name="connsiteX8" fmla="*/ 109537 w 359569"/>
                <a:gd name="connsiteY8" fmla="*/ 269081 h 323850"/>
                <a:gd name="connsiteX9" fmla="*/ 154781 w 359569"/>
                <a:gd name="connsiteY9" fmla="*/ 285750 h 323850"/>
                <a:gd name="connsiteX10" fmla="*/ 154781 w 359569"/>
                <a:gd name="connsiteY10" fmla="*/ 323850 h 323850"/>
                <a:gd name="connsiteX11" fmla="*/ 190500 w 359569"/>
                <a:gd name="connsiteY11" fmla="*/ 273844 h 323850"/>
                <a:gd name="connsiteX12" fmla="*/ 226219 w 359569"/>
                <a:gd name="connsiteY12" fmla="*/ 280987 h 323850"/>
                <a:gd name="connsiteX13" fmla="*/ 269081 w 359569"/>
                <a:gd name="connsiteY13" fmla="*/ 259556 h 323850"/>
                <a:gd name="connsiteX14" fmla="*/ 304800 w 359569"/>
                <a:gd name="connsiteY14" fmla="*/ 271462 h 323850"/>
                <a:gd name="connsiteX15" fmla="*/ 326231 w 359569"/>
                <a:gd name="connsiteY15" fmla="*/ 219075 h 323850"/>
                <a:gd name="connsiteX16" fmla="*/ 319087 w 359569"/>
                <a:gd name="connsiteY16" fmla="*/ 183356 h 323850"/>
                <a:gd name="connsiteX17" fmla="*/ 350044 w 359569"/>
                <a:gd name="connsiteY17" fmla="*/ 123825 h 323850"/>
                <a:gd name="connsiteX18" fmla="*/ 359569 w 359569"/>
                <a:gd name="connsiteY18" fmla="*/ 57150 h 323850"/>
                <a:gd name="connsiteX19" fmla="*/ 359569 w 359569"/>
                <a:gd name="connsiteY19" fmla="*/ 2381 h 323850"/>
                <a:gd name="connsiteX20" fmla="*/ 307181 w 359569"/>
                <a:gd name="connsiteY20" fmla="*/ 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9569" h="323850">
                  <a:moveTo>
                    <a:pt x="307181" y="0"/>
                  </a:moveTo>
                  <a:lnTo>
                    <a:pt x="266700" y="130969"/>
                  </a:lnTo>
                  <a:lnTo>
                    <a:pt x="238125" y="161925"/>
                  </a:lnTo>
                  <a:lnTo>
                    <a:pt x="183356" y="178594"/>
                  </a:lnTo>
                  <a:lnTo>
                    <a:pt x="147637" y="238125"/>
                  </a:lnTo>
                  <a:lnTo>
                    <a:pt x="54769" y="233362"/>
                  </a:lnTo>
                  <a:lnTo>
                    <a:pt x="0" y="285750"/>
                  </a:lnTo>
                  <a:lnTo>
                    <a:pt x="42862" y="297656"/>
                  </a:lnTo>
                  <a:lnTo>
                    <a:pt x="109537" y="269081"/>
                  </a:lnTo>
                  <a:lnTo>
                    <a:pt x="154781" y="285750"/>
                  </a:lnTo>
                  <a:lnTo>
                    <a:pt x="154781" y="323850"/>
                  </a:lnTo>
                  <a:lnTo>
                    <a:pt x="190500" y="273844"/>
                  </a:lnTo>
                  <a:lnTo>
                    <a:pt x="226219" y="280987"/>
                  </a:lnTo>
                  <a:lnTo>
                    <a:pt x="269081" y="259556"/>
                  </a:lnTo>
                  <a:lnTo>
                    <a:pt x="304800" y="271462"/>
                  </a:lnTo>
                  <a:lnTo>
                    <a:pt x="326231" y="219075"/>
                  </a:lnTo>
                  <a:lnTo>
                    <a:pt x="319087" y="183356"/>
                  </a:lnTo>
                  <a:lnTo>
                    <a:pt x="350044" y="123825"/>
                  </a:lnTo>
                  <a:lnTo>
                    <a:pt x="359569" y="57150"/>
                  </a:lnTo>
                  <a:lnTo>
                    <a:pt x="359569" y="2381"/>
                  </a:lnTo>
                  <a:lnTo>
                    <a:pt x="3071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0" name="フリーフォーム 11">
              <a:extLst>
                <a:ext uri="{FF2B5EF4-FFF2-40B4-BE49-F238E27FC236}">
                  <a16:creationId xmlns:a16="http://schemas.microsoft.com/office/drawing/2014/main" id="{DB509B18-A5E0-4C3F-9030-F2CAB8949D30}"/>
                </a:ext>
              </a:extLst>
            </p:cNvPr>
            <p:cNvSpPr/>
            <p:nvPr/>
          </p:nvSpPr>
          <p:spPr bwMode="auto">
            <a:xfrm>
              <a:off x="5273260" y="3767638"/>
              <a:ext cx="50039" cy="52367"/>
            </a:xfrm>
            <a:custGeom>
              <a:avLst/>
              <a:gdLst>
                <a:gd name="connsiteX0" fmla="*/ 7143 w 69056"/>
                <a:gd name="connsiteY0" fmla="*/ 71438 h 71438"/>
                <a:gd name="connsiteX1" fmla="*/ 0 w 69056"/>
                <a:gd name="connsiteY1" fmla="*/ 21431 h 71438"/>
                <a:gd name="connsiteX2" fmla="*/ 61912 w 69056"/>
                <a:gd name="connsiteY2" fmla="*/ 0 h 71438"/>
                <a:gd name="connsiteX3" fmla="*/ 69056 w 69056"/>
                <a:gd name="connsiteY3" fmla="*/ 30956 h 71438"/>
                <a:gd name="connsiteX4" fmla="*/ 7143 w 69056"/>
                <a:gd name="connsiteY4" fmla="*/ 71438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056" h="71438">
                  <a:moveTo>
                    <a:pt x="7143" y="71438"/>
                  </a:moveTo>
                  <a:lnTo>
                    <a:pt x="0" y="21431"/>
                  </a:lnTo>
                  <a:lnTo>
                    <a:pt x="61912" y="0"/>
                  </a:lnTo>
                  <a:lnTo>
                    <a:pt x="69056" y="30956"/>
                  </a:lnTo>
                  <a:lnTo>
                    <a:pt x="7143" y="714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1" name="フリーフォーム 12">
              <a:extLst>
                <a:ext uri="{FF2B5EF4-FFF2-40B4-BE49-F238E27FC236}">
                  <a16:creationId xmlns:a16="http://schemas.microsoft.com/office/drawing/2014/main" id="{A251402C-80DE-4096-97B5-4F2814F1010A}"/>
                </a:ext>
              </a:extLst>
            </p:cNvPr>
            <p:cNvSpPr/>
            <p:nvPr/>
          </p:nvSpPr>
          <p:spPr bwMode="auto">
            <a:xfrm>
              <a:off x="5217402" y="3779275"/>
              <a:ext cx="36075" cy="89606"/>
            </a:xfrm>
            <a:custGeom>
              <a:avLst/>
              <a:gdLst>
                <a:gd name="connsiteX0" fmla="*/ 2381 w 50006"/>
                <a:gd name="connsiteY0" fmla="*/ 0 h 121444"/>
                <a:gd name="connsiteX1" fmla="*/ 50006 w 50006"/>
                <a:gd name="connsiteY1" fmla="*/ 40481 h 121444"/>
                <a:gd name="connsiteX2" fmla="*/ 30956 w 50006"/>
                <a:gd name="connsiteY2" fmla="*/ 121444 h 121444"/>
                <a:gd name="connsiteX3" fmla="*/ 0 w 50006"/>
                <a:gd name="connsiteY3" fmla="*/ 114300 h 121444"/>
                <a:gd name="connsiteX4" fmla="*/ 2381 w 50006"/>
                <a:gd name="connsiteY4" fmla="*/ 0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006" h="121444">
                  <a:moveTo>
                    <a:pt x="2381" y="0"/>
                  </a:moveTo>
                  <a:lnTo>
                    <a:pt x="50006" y="40481"/>
                  </a:lnTo>
                  <a:lnTo>
                    <a:pt x="30956" y="121444"/>
                  </a:lnTo>
                  <a:lnTo>
                    <a:pt x="0" y="114300"/>
                  </a:lnTo>
                  <a:cubicBezTo>
                    <a:pt x="794" y="76200"/>
                    <a:pt x="1587" y="38100"/>
                    <a:pt x="2381" y="0"/>
                  </a:cubicBez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2" name="フリーフォーム 13">
              <a:extLst>
                <a:ext uri="{FF2B5EF4-FFF2-40B4-BE49-F238E27FC236}">
                  <a16:creationId xmlns:a16="http://schemas.microsoft.com/office/drawing/2014/main" id="{E3045A95-A153-42EA-8616-8EA10C9829F7}"/>
                </a:ext>
              </a:extLst>
            </p:cNvPr>
            <p:cNvSpPr/>
            <p:nvPr/>
          </p:nvSpPr>
          <p:spPr bwMode="auto">
            <a:xfrm>
              <a:off x="5109177" y="3627993"/>
              <a:ext cx="87278" cy="130335"/>
            </a:xfrm>
            <a:custGeom>
              <a:avLst/>
              <a:gdLst>
                <a:gd name="connsiteX0" fmla="*/ 64294 w 119063"/>
                <a:gd name="connsiteY0" fmla="*/ 0 h 178594"/>
                <a:gd name="connsiteX1" fmla="*/ 4763 w 119063"/>
                <a:gd name="connsiteY1" fmla="*/ 64294 h 178594"/>
                <a:gd name="connsiteX2" fmla="*/ 0 w 119063"/>
                <a:gd name="connsiteY2" fmla="*/ 154781 h 178594"/>
                <a:gd name="connsiteX3" fmla="*/ 38100 w 119063"/>
                <a:gd name="connsiteY3" fmla="*/ 178594 h 178594"/>
                <a:gd name="connsiteX4" fmla="*/ 119063 w 119063"/>
                <a:gd name="connsiteY4" fmla="*/ 119063 h 178594"/>
                <a:gd name="connsiteX5" fmla="*/ 111919 w 119063"/>
                <a:gd name="connsiteY5" fmla="*/ 16669 h 178594"/>
                <a:gd name="connsiteX6" fmla="*/ 64294 w 119063"/>
                <a:gd name="connsiteY6" fmla="*/ 0 h 178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063" h="178594">
                  <a:moveTo>
                    <a:pt x="64294" y="0"/>
                  </a:moveTo>
                  <a:lnTo>
                    <a:pt x="4763" y="64294"/>
                  </a:lnTo>
                  <a:lnTo>
                    <a:pt x="0" y="154781"/>
                  </a:lnTo>
                  <a:lnTo>
                    <a:pt x="38100" y="178594"/>
                  </a:lnTo>
                  <a:lnTo>
                    <a:pt x="119063" y="119063"/>
                  </a:lnTo>
                  <a:lnTo>
                    <a:pt x="111919" y="16669"/>
                  </a:lnTo>
                  <a:lnTo>
                    <a:pt x="642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3" name="フリーフォーム 14">
              <a:extLst>
                <a:ext uri="{FF2B5EF4-FFF2-40B4-BE49-F238E27FC236}">
                  <a16:creationId xmlns:a16="http://schemas.microsoft.com/office/drawing/2014/main" id="{2FAA413B-D9F5-423D-8B26-1008B26FAE9E}"/>
                </a:ext>
              </a:extLst>
            </p:cNvPr>
            <p:cNvSpPr/>
            <p:nvPr/>
          </p:nvSpPr>
          <p:spPr bwMode="auto">
            <a:xfrm>
              <a:off x="5075430" y="3468566"/>
              <a:ext cx="152445" cy="205976"/>
            </a:xfrm>
            <a:custGeom>
              <a:avLst/>
              <a:gdLst>
                <a:gd name="connsiteX0" fmla="*/ 119063 w 207169"/>
                <a:gd name="connsiteY0" fmla="*/ 214313 h 280988"/>
                <a:gd name="connsiteX1" fmla="*/ 88107 w 207169"/>
                <a:gd name="connsiteY1" fmla="*/ 166688 h 280988"/>
                <a:gd name="connsiteX2" fmla="*/ 161925 w 207169"/>
                <a:gd name="connsiteY2" fmla="*/ 121444 h 280988"/>
                <a:gd name="connsiteX3" fmla="*/ 207169 w 207169"/>
                <a:gd name="connsiteY3" fmla="*/ 0 h 280988"/>
                <a:gd name="connsiteX4" fmla="*/ 130969 w 207169"/>
                <a:gd name="connsiteY4" fmla="*/ 38100 h 280988"/>
                <a:gd name="connsiteX5" fmla="*/ 119063 w 207169"/>
                <a:gd name="connsiteY5" fmla="*/ 73819 h 280988"/>
                <a:gd name="connsiteX6" fmla="*/ 64294 w 207169"/>
                <a:gd name="connsiteY6" fmla="*/ 69057 h 280988"/>
                <a:gd name="connsiteX7" fmla="*/ 0 w 207169"/>
                <a:gd name="connsiteY7" fmla="*/ 152400 h 280988"/>
                <a:gd name="connsiteX8" fmla="*/ 45244 w 207169"/>
                <a:gd name="connsiteY8" fmla="*/ 164307 h 280988"/>
                <a:gd name="connsiteX9" fmla="*/ 23813 w 207169"/>
                <a:gd name="connsiteY9" fmla="*/ 223838 h 280988"/>
                <a:gd name="connsiteX10" fmla="*/ 52388 w 207169"/>
                <a:gd name="connsiteY10" fmla="*/ 280988 h 280988"/>
                <a:gd name="connsiteX11" fmla="*/ 119063 w 207169"/>
                <a:gd name="connsiteY11" fmla="*/ 214313 h 28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7169" h="280988">
                  <a:moveTo>
                    <a:pt x="119063" y="214313"/>
                  </a:moveTo>
                  <a:lnTo>
                    <a:pt x="88107" y="166688"/>
                  </a:lnTo>
                  <a:lnTo>
                    <a:pt x="161925" y="121444"/>
                  </a:lnTo>
                  <a:lnTo>
                    <a:pt x="207169" y="0"/>
                  </a:lnTo>
                  <a:lnTo>
                    <a:pt x="130969" y="38100"/>
                  </a:lnTo>
                  <a:lnTo>
                    <a:pt x="119063" y="73819"/>
                  </a:lnTo>
                  <a:lnTo>
                    <a:pt x="64294" y="69057"/>
                  </a:lnTo>
                  <a:lnTo>
                    <a:pt x="0" y="152400"/>
                  </a:lnTo>
                  <a:lnTo>
                    <a:pt x="45244" y="164307"/>
                  </a:lnTo>
                  <a:lnTo>
                    <a:pt x="23813" y="223838"/>
                  </a:lnTo>
                  <a:lnTo>
                    <a:pt x="52388" y="280988"/>
                  </a:lnTo>
                  <a:lnTo>
                    <a:pt x="119063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4" name="フリーフォーム 15">
              <a:extLst>
                <a:ext uri="{FF2B5EF4-FFF2-40B4-BE49-F238E27FC236}">
                  <a16:creationId xmlns:a16="http://schemas.microsoft.com/office/drawing/2014/main" id="{332D8BD5-D043-472F-93AA-E89DAD728F06}"/>
                </a:ext>
              </a:extLst>
            </p:cNvPr>
            <p:cNvSpPr/>
            <p:nvPr/>
          </p:nvSpPr>
          <p:spPr bwMode="auto">
            <a:xfrm>
              <a:off x="3059891" y="5073316"/>
              <a:ext cx="182701" cy="388678"/>
            </a:xfrm>
            <a:custGeom>
              <a:avLst/>
              <a:gdLst>
                <a:gd name="connsiteX0" fmla="*/ 204787 w 250031"/>
                <a:gd name="connsiteY0" fmla="*/ 0 h 531019"/>
                <a:gd name="connsiteX1" fmla="*/ 152400 w 250031"/>
                <a:gd name="connsiteY1" fmla="*/ 95250 h 531019"/>
                <a:gd name="connsiteX2" fmla="*/ 23812 w 250031"/>
                <a:gd name="connsiteY2" fmla="*/ 169069 h 531019"/>
                <a:gd name="connsiteX3" fmla="*/ 11906 w 250031"/>
                <a:gd name="connsiteY3" fmla="*/ 219075 h 531019"/>
                <a:gd name="connsiteX4" fmla="*/ 28575 w 250031"/>
                <a:gd name="connsiteY4" fmla="*/ 330994 h 531019"/>
                <a:gd name="connsiteX5" fmla="*/ 0 w 250031"/>
                <a:gd name="connsiteY5" fmla="*/ 392906 h 531019"/>
                <a:gd name="connsiteX6" fmla="*/ 16668 w 250031"/>
                <a:gd name="connsiteY6" fmla="*/ 531019 h 531019"/>
                <a:gd name="connsiteX7" fmla="*/ 123825 w 250031"/>
                <a:gd name="connsiteY7" fmla="*/ 502444 h 531019"/>
                <a:gd name="connsiteX8" fmla="*/ 202406 w 250031"/>
                <a:gd name="connsiteY8" fmla="*/ 188119 h 531019"/>
                <a:gd name="connsiteX9" fmla="*/ 250031 w 250031"/>
                <a:gd name="connsiteY9" fmla="*/ 100013 h 531019"/>
                <a:gd name="connsiteX10" fmla="*/ 250031 w 250031"/>
                <a:gd name="connsiteY10" fmla="*/ 23813 h 531019"/>
                <a:gd name="connsiteX11" fmla="*/ 204787 w 250031"/>
                <a:gd name="connsiteY11" fmla="*/ 0 h 53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0031" h="531019">
                  <a:moveTo>
                    <a:pt x="204787" y="0"/>
                  </a:moveTo>
                  <a:lnTo>
                    <a:pt x="152400" y="95250"/>
                  </a:lnTo>
                  <a:lnTo>
                    <a:pt x="23812" y="169069"/>
                  </a:lnTo>
                  <a:lnTo>
                    <a:pt x="11906" y="219075"/>
                  </a:lnTo>
                  <a:lnTo>
                    <a:pt x="28575" y="330994"/>
                  </a:lnTo>
                  <a:lnTo>
                    <a:pt x="0" y="392906"/>
                  </a:lnTo>
                  <a:lnTo>
                    <a:pt x="16668" y="531019"/>
                  </a:lnTo>
                  <a:lnTo>
                    <a:pt x="123825" y="502444"/>
                  </a:lnTo>
                  <a:lnTo>
                    <a:pt x="202406" y="188119"/>
                  </a:lnTo>
                  <a:lnTo>
                    <a:pt x="250031" y="100013"/>
                  </a:lnTo>
                  <a:lnTo>
                    <a:pt x="250031" y="23813"/>
                  </a:lnTo>
                  <a:lnTo>
                    <a:pt x="2047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5" name="フリーフォーム 18">
              <a:extLst>
                <a:ext uri="{FF2B5EF4-FFF2-40B4-BE49-F238E27FC236}">
                  <a16:creationId xmlns:a16="http://schemas.microsoft.com/office/drawing/2014/main" id="{B3FBFFA7-DBE4-43B5-8259-53B8BA2EE1ED}"/>
                </a:ext>
              </a:extLst>
            </p:cNvPr>
            <p:cNvSpPr/>
            <p:nvPr/>
          </p:nvSpPr>
          <p:spPr bwMode="auto">
            <a:xfrm>
              <a:off x="8687573" y="1742790"/>
              <a:ext cx="715679" cy="880926"/>
            </a:xfrm>
            <a:custGeom>
              <a:avLst/>
              <a:gdLst>
                <a:gd name="connsiteX0" fmla="*/ 145256 w 976312"/>
                <a:gd name="connsiteY0" fmla="*/ 11906 h 1202531"/>
                <a:gd name="connsiteX1" fmla="*/ 95250 w 976312"/>
                <a:gd name="connsiteY1" fmla="*/ 0 h 1202531"/>
                <a:gd name="connsiteX2" fmla="*/ 9525 w 976312"/>
                <a:gd name="connsiteY2" fmla="*/ 157163 h 1202531"/>
                <a:gd name="connsiteX3" fmla="*/ 0 w 976312"/>
                <a:gd name="connsiteY3" fmla="*/ 300038 h 1202531"/>
                <a:gd name="connsiteX4" fmla="*/ 104775 w 976312"/>
                <a:gd name="connsiteY4" fmla="*/ 333375 h 1202531"/>
                <a:gd name="connsiteX5" fmla="*/ 42862 w 976312"/>
                <a:gd name="connsiteY5" fmla="*/ 357188 h 1202531"/>
                <a:gd name="connsiteX6" fmla="*/ 88106 w 976312"/>
                <a:gd name="connsiteY6" fmla="*/ 438150 h 1202531"/>
                <a:gd name="connsiteX7" fmla="*/ 135731 w 976312"/>
                <a:gd name="connsiteY7" fmla="*/ 404813 h 1202531"/>
                <a:gd name="connsiteX8" fmla="*/ 152400 w 976312"/>
                <a:gd name="connsiteY8" fmla="*/ 442913 h 1202531"/>
                <a:gd name="connsiteX9" fmla="*/ 280987 w 976312"/>
                <a:gd name="connsiteY9" fmla="*/ 457200 h 1202531"/>
                <a:gd name="connsiteX10" fmla="*/ 383381 w 976312"/>
                <a:gd name="connsiteY10" fmla="*/ 452438 h 1202531"/>
                <a:gd name="connsiteX11" fmla="*/ 307181 w 976312"/>
                <a:gd name="connsiteY11" fmla="*/ 371475 h 1202531"/>
                <a:gd name="connsiteX12" fmla="*/ 416718 w 976312"/>
                <a:gd name="connsiteY12" fmla="*/ 426244 h 1202531"/>
                <a:gd name="connsiteX13" fmla="*/ 578643 w 976312"/>
                <a:gd name="connsiteY13" fmla="*/ 633413 h 1202531"/>
                <a:gd name="connsiteX14" fmla="*/ 619125 w 976312"/>
                <a:gd name="connsiteY14" fmla="*/ 721519 h 1202531"/>
                <a:gd name="connsiteX15" fmla="*/ 526256 w 976312"/>
                <a:gd name="connsiteY15" fmla="*/ 831056 h 1202531"/>
                <a:gd name="connsiteX16" fmla="*/ 542925 w 976312"/>
                <a:gd name="connsiteY16" fmla="*/ 892969 h 1202531"/>
                <a:gd name="connsiteX17" fmla="*/ 445293 w 976312"/>
                <a:gd name="connsiteY17" fmla="*/ 902494 h 1202531"/>
                <a:gd name="connsiteX18" fmla="*/ 400050 w 976312"/>
                <a:gd name="connsiteY18" fmla="*/ 957263 h 1202531"/>
                <a:gd name="connsiteX19" fmla="*/ 414337 w 976312"/>
                <a:gd name="connsiteY19" fmla="*/ 1000125 h 1202531"/>
                <a:gd name="connsiteX20" fmla="*/ 535781 w 976312"/>
                <a:gd name="connsiteY20" fmla="*/ 988219 h 1202531"/>
                <a:gd name="connsiteX21" fmla="*/ 659606 w 976312"/>
                <a:gd name="connsiteY21" fmla="*/ 1143000 h 1202531"/>
                <a:gd name="connsiteX22" fmla="*/ 838200 w 976312"/>
                <a:gd name="connsiteY22" fmla="*/ 1202531 h 1202531"/>
                <a:gd name="connsiteX23" fmla="*/ 704850 w 976312"/>
                <a:gd name="connsiteY23" fmla="*/ 1026319 h 1202531"/>
                <a:gd name="connsiteX24" fmla="*/ 852487 w 976312"/>
                <a:gd name="connsiteY24" fmla="*/ 1119188 h 1202531"/>
                <a:gd name="connsiteX25" fmla="*/ 871537 w 976312"/>
                <a:gd name="connsiteY25" fmla="*/ 1088231 h 1202531"/>
                <a:gd name="connsiteX26" fmla="*/ 750093 w 976312"/>
                <a:gd name="connsiteY26" fmla="*/ 871538 h 1202531"/>
                <a:gd name="connsiteX27" fmla="*/ 790575 w 976312"/>
                <a:gd name="connsiteY27" fmla="*/ 790575 h 1202531"/>
                <a:gd name="connsiteX28" fmla="*/ 900112 w 976312"/>
                <a:gd name="connsiteY28" fmla="*/ 950119 h 1202531"/>
                <a:gd name="connsiteX29" fmla="*/ 976312 w 976312"/>
                <a:gd name="connsiteY29" fmla="*/ 785813 h 1202531"/>
                <a:gd name="connsiteX30" fmla="*/ 731043 w 976312"/>
                <a:gd name="connsiteY30" fmla="*/ 600075 h 1202531"/>
                <a:gd name="connsiteX31" fmla="*/ 740568 w 976312"/>
                <a:gd name="connsiteY31" fmla="*/ 554831 h 1202531"/>
                <a:gd name="connsiteX32" fmla="*/ 778668 w 976312"/>
                <a:gd name="connsiteY32" fmla="*/ 550069 h 1202531"/>
                <a:gd name="connsiteX33" fmla="*/ 762000 w 976312"/>
                <a:gd name="connsiteY33" fmla="*/ 423863 h 1202531"/>
                <a:gd name="connsiteX34" fmla="*/ 702468 w 976312"/>
                <a:gd name="connsiteY34" fmla="*/ 416719 h 1202531"/>
                <a:gd name="connsiteX35" fmla="*/ 700087 w 976312"/>
                <a:gd name="connsiteY35" fmla="*/ 361950 h 1202531"/>
                <a:gd name="connsiteX36" fmla="*/ 688181 w 976312"/>
                <a:gd name="connsiteY36" fmla="*/ 345281 h 1202531"/>
                <a:gd name="connsiteX37" fmla="*/ 657225 w 976312"/>
                <a:gd name="connsiteY37" fmla="*/ 323850 h 1202531"/>
                <a:gd name="connsiteX38" fmla="*/ 581025 w 976312"/>
                <a:gd name="connsiteY38" fmla="*/ 261938 h 1202531"/>
                <a:gd name="connsiteX39" fmla="*/ 550068 w 976312"/>
                <a:gd name="connsiteY39" fmla="*/ 261938 h 1202531"/>
                <a:gd name="connsiteX40" fmla="*/ 502443 w 976312"/>
                <a:gd name="connsiteY40" fmla="*/ 266700 h 1202531"/>
                <a:gd name="connsiteX41" fmla="*/ 507206 w 976312"/>
                <a:gd name="connsiteY41" fmla="*/ 211931 h 1202531"/>
                <a:gd name="connsiteX42" fmla="*/ 433387 w 976312"/>
                <a:gd name="connsiteY42" fmla="*/ 154781 h 1202531"/>
                <a:gd name="connsiteX43" fmla="*/ 361950 w 976312"/>
                <a:gd name="connsiteY43" fmla="*/ 157163 h 1202531"/>
                <a:gd name="connsiteX44" fmla="*/ 335756 w 976312"/>
                <a:gd name="connsiteY44" fmla="*/ 230981 h 1202531"/>
                <a:gd name="connsiteX45" fmla="*/ 328612 w 976312"/>
                <a:gd name="connsiteY45" fmla="*/ 147638 h 1202531"/>
                <a:gd name="connsiteX46" fmla="*/ 269081 w 976312"/>
                <a:gd name="connsiteY46" fmla="*/ 19050 h 1202531"/>
                <a:gd name="connsiteX47" fmla="*/ 207168 w 976312"/>
                <a:gd name="connsiteY47" fmla="*/ 19050 h 1202531"/>
                <a:gd name="connsiteX48" fmla="*/ 166687 w 976312"/>
                <a:gd name="connsiteY48" fmla="*/ 121444 h 1202531"/>
                <a:gd name="connsiteX49" fmla="*/ 171450 w 976312"/>
                <a:gd name="connsiteY49" fmla="*/ 304800 h 1202531"/>
                <a:gd name="connsiteX50" fmla="*/ 121443 w 976312"/>
                <a:gd name="connsiteY50" fmla="*/ 154781 h 1202531"/>
                <a:gd name="connsiteX51" fmla="*/ 145256 w 976312"/>
                <a:gd name="connsiteY51" fmla="*/ 11906 h 1202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976312" h="1202531">
                  <a:moveTo>
                    <a:pt x="145256" y="11906"/>
                  </a:moveTo>
                  <a:lnTo>
                    <a:pt x="95250" y="0"/>
                  </a:lnTo>
                  <a:lnTo>
                    <a:pt x="9525" y="157163"/>
                  </a:lnTo>
                  <a:lnTo>
                    <a:pt x="0" y="300038"/>
                  </a:lnTo>
                  <a:lnTo>
                    <a:pt x="104775" y="333375"/>
                  </a:lnTo>
                  <a:lnTo>
                    <a:pt x="42862" y="357188"/>
                  </a:lnTo>
                  <a:lnTo>
                    <a:pt x="88106" y="438150"/>
                  </a:lnTo>
                  <a:lnTo>
                    <a:pt x="135731" y="404813"/>
                  </a:lnTo>
                  <a:lnTo>
                    <a:pt x="152400" y="442913"/>
                  </a:lnTo>
                  <a:lnTo>
                    <a:pt x="280987" y="457200"/>
                  </a:lnTo>
                  <a:lnTo>
                    <a:pt x="383381" y="452438"/>
                  </a:lnTo>
                  <a:lnTo>
                    <a:pt x="307181" y="371475"/>
                  </a:lnTo>
                  <a:lnTo>
                    <a:pt x="416718" y="426244"/>
                  </a:lnTo>
                  <a:lnTo>
                    <a:pt x="578643" y="633413"/>
                  </a:lnTo>
                  <a:lnTo>
                    <a:pt x="619125" y="721519"/>
                  </a:lnTo>
                  <a:lnTo>
                    <a:pt x="526256" y="831056"/>
                  </a:lnTo>
                  <a:lnTo>
                    <a:pt x="542925" y="892969"/>
                  </a:lnTo>
                  <a:lnTo>
                    <a:pt x="445293" y="902494"/>
                  </a:lnTo>
                  <a:lnTo>
                    <a:pt x="400050" y="957263"/>
                  </a:lnTo>
                  <a:lnTo>
                    <a:pt x="414337" y="1000125"/>
                  </a:lnTo>
                  <a:lnTo>
                    <a:pt x="535781" y="988219"/>
                  </a:lnTo>
                  <a:lnTo>
                    <a:pt x="659606" y="1143000"/>
                  </a:lnTo>
                  <a:lnTo>
                    <a:pt x="838200" y="1202531"/>
                  </a:lnTo>
                  <a:lnTo>
                    <a:pt x="704850" y="1026319"/>
                  </a:lnTo>
                  <a:lnTo>
                    <a:pt x="852487" y="1119188"/>
                  </a:lnTo>
                  <a:lnTo>
                    <a:pt x="871537" y="1088231"/>
                  </a:lnTo>
                  <a:lnTo>
                    <a:pt x="750093" y="871538"/>
                  </a:lnTo>
                  <a:lnTo>
                    <a:pt x="790575" y="790575"/>
                  </a:lnTo>
                  <a:lnTo>
                    <a:pt x="900112" y="950119"/>
                  </a:lnTo>
                  <a:lnTo>
                    <a:pt x="976312" y="785813"/>
                  </a:lnTo>
                  <a:lnTo>
                    <a:pt x="731043" y="600075"/>
                  </a:lnTo>
                  <a:lnTo>
                    <a:pt x="740568" y="554831"/>
                  </a:lnTo>
                  <a:lnTo>
                    <a:pt x="778668" y="550069"/>
                  </a:lnTo>
                  <a:lnTo>
                    <a:pt x="762000" y="423863"/>
                  </a:lnTo>
                  <a:lnTo>
                    <a:pt x="702468" y="416719"/>
                  </a:lnTo>
                  <a:cubicBezTo>
                    <a:pt x="701674" y="398463"/>
                    <a:pt x="700881" y="380206"/>
                    <a:pt x="700087" y="361950"/>
                  </a:cubicBezTo>
                  <a:lnTo>
                    <a:pt x="688181" y="345281"/>
                  </a:lnTo>
                  <a:lnTo>
                    <a:pt x="657225" y="323850"/>
                  </a:lnTo>
                  <a:lnTo>
                    <a:pt x="581025" y="261938"/>
                  </a:lnTo>
                  <a:lnTo>
                    <a:pt x="550068" y="261938"/>
                  </a:lnTo>
                  <a:lnTo>
                    <a:pt x="502443" y="266700"/>
                  </a:lnTo>
                  <a:lnTo>
                    <a:pt x="507206" y="211931"/>
                  </a:lnTo>
                  <a:lnTo>
                    <a:pt x="433387" y="154781"/>
                  </a:lnTo>
                  <a:lnTo>
                    <a:pt x="361950" y="157163"/>
                  </a:lnTo>
                  <a:lnTo>
                    <a:pt x="335756" y="230981"/>
                  </a:lnTo>
                  <a:lnTo>
                    <a:pt x="328612" y="147638"/>
                  </a:lnTo>
                  <a:lnTo>
                    <a:pt x="269081" y="19050"/>
                  </a:lnTo>
                  <a:lnTo>
                    <a:pt x="207168" y="19050"/>
                  </a:lnTo>
                  <a:lnTo>
                    <a:pt x="166687" y="121444"/>
                  </a:lnTo>
                  <a:lnTo>
                    <a:pt x="171450" y="304800"/>
                  </a:lnTo>
                  <a:lnTo>
                    <a:pt x="121443" y="154781"/>
                  </a:lnTo>
                  <a:lnTo>
                    <a:pt x="145256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6" name="フリーフォーム 27">
              <a:extLst>
                <a:ext uri="{FF2B5EF4-FFF2-40B4-BE49-F238E27FC236}">
                  <a16:creationId xmlns:a16="http://schemas.microsoft.com/office/drawing/2014/main" id="{E6FE842D-9940-4743-AA31-543C73E86A24}"/>
                </a:ext>
              </a:extLst>
            </p:cNvPr>
            <p:cNvSpPr/>
            <p:nvPr/>
          </p:nvSpPr>
          <p:spPr bwMode="auto">
            <a:xfrm>
              <a:off x="2688669" y="1326183"/>
              <a:ext cx="4035732" cy="2201732"/>
            </a:xfrm>
            <a:custGeom>
              <a:avLst/>
              <a:gdLst>
                <a:gd name="connsiteX0" fmla="*/ 2533650 w 5505450"/>
                <a:gd name="connsiteY0" fmla="*/ 0 h 3003550"/>
                <a:gd name="connsiteX1" fmla="*/ 2667000 w 5505450"/>
                <a:gd name="connsiteY1" fmla="*/ 38100 h 3003550"/>
                <a:gd name="connsiteX2" fmla="*/ 2609850 w 5505450"/>
                <a:gd name="connsiteY2" fmla="*/ 120650 h 3003550"/>
                <a:gd name="connsiteX3" fmla="*/ 2813050 w 5505450"/>
                <a:gd name="connsiteY3" fmla="*/ 165100 h 3003550"/>
                <a:gd name="connsiteX4" fmla="*/ 2889250 w 5505450"/>
                <a:gd name="connsiteY4" fmla="*/ 393700 h 3003550"/>
                <a:gd name="connsiteX5" fmla="*/ 2647950 w 5505450"/>
                <a:gd name="connsiteY5" fmla="*/ 685800 h 3003550"/>
                <a:gd name="connsiteX6" fmla="*/ 2813050 w 5505450"/>
                <a:gd name="connsiteY6" fmla="*/ 590550 h 3003550"/>
                <a:gd name="connsiteX7" fmla="*/ 3073400 w 5505450"/>
                <a:gd name="connsiteY7" fmla="*/ 590550 h 3003550"/>
                <a:gd name="connsiteX8" fmla="*/ 3175000 w 5505450"/>
                <a:gd name="connsiteY8" fmla="*/ 698500 h 3003550"/>
                <a:gd name="connsiteX9" fmla="*/ 3257550 w 5505450"/>
                <a:gd name="connsiteY9" fmla="*/ 584200 h 3003550"/>
                <a:gd name="connsiteX10" fmla="*/ 3390900 w 5505450"/>
                <a:gd name="connsiteY10" fmla="*/ 641350 h 3003550"/>
                <a:gd name="connsiteX11" fmla="*/ 3454400 w 5505450"/>
                <a:gd name="connsiteY11" fmla="*/ 952500 h 3003550"/>
                <a:gd name="connsiteX12" fmla="*/ 3524250 w 5505450"/>
                <a:gd name="connsiteY12" fmla="*/ 825500 h 3003550"/>
                <a:gd name="connsiteX13" fmla="*/ 3740150 w 5505450"/>
                <a:gd name="connsiteY13" fmla="*/ 857250 h 3003550"/>
                <a:gd name="connsiteX14" fmla="*/ 3816350 w 5505450"/>
                <a:gd name="connsiteY14" fmla="*/ 717550 h 3003550"/>
                <a:gd name="connsiteX15" fmla="*/ 4140200 w 5505450"/>
                <a:gd name="connsiteY15" fmla="*/ 812800 h 3003550"/>
                <a:gd name="connsiteX16" fmla="*/ 4203700 w 5505450"/>
                <a:gd name="connsiteY16" fmla="*/ 946150 h 3003550"/>
                <a:gd name="connsiteX17" fmla="*/ 4337050 w 5505450"/>
                <a:gd name="connsiteY17" fmla="*/ 895350 h 3003550"/>
                <a:gd name="connsiteX18" fmla="*/ 4457700 w 5505450"/>
                <a:gd name="connsiteY18" fmla="*/ 958850 h 3003550"/>
                <a:gd name="connsiteX19" fmla="*/ 4451350 w 5505450"/>
                <a:gd name="connsiteY19" fmla="*/ 1155700 h 3003550"/>
                <a:gd name="connsiteX20" fmla="*/ 4514850 w 5505450"/>
                <a:gd name="connsiteY20" fmla="*/ 1079500 h 3003550"/>
                <a:gd name="connsiteX21" fmla="*/ 4730750 w 5505450"/>
                <a:gd name="connsiteY21" fmla="*/ 1066800 h 3003550"/>
                <a:gd name="connsiteX22" fmla="*/ 4762500 w 5505450"/>
                <a:gd name="connsiteY22" fmla="*/ 1149350 h 3003550"/>
                <a:gd name="connsiteX23" fmla="*/ 4845050 w 5505450"/>
                <a:gd name="connsiteY23" fmla="*/ 1143000 h 3003550"/>
                <a:gd name="connsiteX24" fmla="*/ 4813300 w 5505450"/>
                <a:gd name="connsiteY24" fmla="*/ 1041400 h 3003550"/>
                <a:gd name="connsiteX25" fmla="*/ 5022850 w 5505450"/>
                <a:gd name="connsiteY25" fmla="*/ 1060450 h 3003550"/>
                <a:gd name="connsiteX26" fmla="*/ 5314950 w 5505450"/>
                <a:gd name="connsiteY26" fmla="*/ 1295400 h 3003550"/>
                <a:gd name="connsiteX27" fmla="*/ 5429250 w 5505450"/>
                <a:gd name="connsiteY27" fmla="*/ 1358900 h 3003550"/>
                <a:gd name="connsiteX28" fmla="*/ 5505450 w 5505450"/>
                <a:gd name="connsiteY28" fmla="*/ 1447800 h 3003550"/>
                <a:gd name="connsiteX29" fmla="*/ 5397500 w 5505450"/>
                <a:gd name="connsiteY29" fmla="*/ 1587500 h 3003550"/>
                <a:gd name="connsiteX30" fmla="*/ 5245100 w 5505450"/>
                <a:gd name="connsiteY30" fmla="*/ 1492250 h 3003550"/>
                <a:gd name="connsiteX31" fmla="*/ 5187950 w 5505450"/>
                <a:gd name="connsiteY31" fmla="*/ 1409700 h 3003550"/>
                <a:gd name="connsiteX32" fmla="*/ 5162550 w 5505450"/>
                <a:gd name="connsiteY32" fmla="*/ 1524000 h 3003550"/>
                <a:gd name="connsiteX33" fmla="*/ 5073650 w 5505450"/>
                <a:gd name="connsiteY33" fmla="*/ 1574800 h 3003550"/>
                <a:gd name="connsiteX34" fmla="*/ 5149850 w 5505450"/>
                <a:gd name="connsiteY34" fmla="*/ 1720850 h 3003550"/>
                <a:gd name="connsiteX35" fmla="*/ 5003800 w 5505450"/>
                <a:gd name="connsiteY35" fmla="*/ 1758950 h 3003550"/>
                <a:gd name="connsiteX36" fmla="*/ 4813300 w 5505450"/>
                <a:gd name="connsiteY36" fmla="*/ 1962150 h 3003550"/>
                <a:gd name="connsiteX37" fmla="*/ 4749800 w 5505450"/>
                <a:gd name="connsiteY37" fmla="*/ 1911350 h 3003550"/>
                <a:gd name="connsiteX38" fmla="*/ 4610100 w 5505450"/>
                <a:gd name="connsiteY38" fmla="*/ 1924050 h 3003550"/>
                <a:gd name="connsiteX39" fmla="*/ 4489450 w 5505450"/>
                <a:gd name="connsiteY39" fmla="*/ 2082800 h 3003550"/>
                <a:gd name="connsiteX40" fmla="*/ 4533900 w 5505450"/>
                <a:gd name="connsiteY40" fmla="*/ 2120900 h 3003550"/>
                <a:gd name="connsiteX41" fmla="*/ 4349750 w 5505450"/>
                <a:gd name="connsiteY41" fmla="*/ 2514600 h 3003550"/>
                <a:gd name="connsiteX42" fmla="*/ 4292600 w 5505450"/>
                <a:gd name="connsiteY42" fmla="*/ 2165350 h 3003550"/>
                <a:gd name="connsiteX43" fmla="*/ 4356100 w 5505450"/>
                <a:gd name="connsiteY43" fmla="*/ 2057400 h 3003550"/>
                <a:gd name="connsiteX44" fmla="*/ 4527550 w 5505450"/>
                <a:gd name="connsiteY44" fmla="*/ 1905000 h 3003550"/>
                <a:gd name="connsiteX45" fmla="*/ 4597400 w 5505450"/>
                <a:gd name="connsiteY45" fmla="*/ 1720850 h 3003550"/>
                <a:gd name="connsiteX46" fmla="*/ 4559300 w 5505450"/>
                <a:gd name="connsiteY46" fmla="*/ 1727200 h 3003550"/>
                <a:gd name="connsiteX47" fmla="*/ 4476750 w 5505450"/>
                <a:gd name="connsiteY47" fmla="*/ 1873250 h 3003550"/>
                <a:gd name="connsiteX48" fmla="*/ 4445000 w 5505450"/>
                <a:gd name="connsiteY48" fmla="*/ 1758950 h 3003550"/>
                <a:gd name="connsiteX49" fmla="*/ 4362450 w 5505450"/>
                <a:gd name="connsiteY49" fmla="*/ 1797050 h 3003550"/>
                <a:gd name="connsiteX50" fmla="*/ 4241800 w 5505450"/>
                <a:gd name="connsiteY50" fmla="*/ 1955800 h 3003550"/>
                <a:gd name="connsiteX51" fmla="*/ 3892550 w 5505450"/>
                <a:gd name="connsiteY51" fmla="*/ 1930400 h 3003550"/>
                <a:gd name="connsiteX52" fmla="*/ 3632200 w 5505450"/>
                <a:gd name="connsiteY52" fmla="*/ 2241550 h 3003550"/>
                <a:gd name="connsiteX53" fmla="*/ 3733800 w 5505450"/>
                <a:gd name="connsiteY53" fmla="*/ 2343150 h 3003550"/>
                <a:gd name="connsiteX54" fmla="*/ 3784600 w 5505450"/>
                <a:gd name="connsiteY54" fmla="*/ 2311400 h 3003550"/>
                <a:gd name="connsiteX55" fmla="*/ 3784600 w 5505450"/>
                <a:gd name="connsiteY55" fmla="*/ 2609850 h 3003550"/>
                <a:gd name="connsiteX56" fmla="*/ 3594100 w 5505450"/>
                <a:gd name="connsiteY56" fmla="*/ 2965450 h 3003550"/>
                <a:gd name="connsiteX57" fmla="*/ 3479800 w 5505450"/>
                <a:gd name="connsiteY57" fmla="*/ 2940050 h 3003550"/>
                <a:gd name="connsiteX58" fmla="*/ 3486150 w 5505450"/>
                <a:gd name="connsiteY58" fmla="*/ 2825750 h 3003550"/>
                <a:gd name="connsiteX59" fmla="*/ 3587750 w 5505450"/>
                <a:gd name="connsiteY59" fmla="*/ 2794000 h 3003550"/>
                <a:gd name="connsiteX60" fmla="*/ 3613150 w 5505450"/>
                <a:gd name="connsiteY60" fmla="*/ 2616200 h 3003550"/>
                <a:gd name="connsiteX61" fmla="*/ 3492500 w 5505450"/>
                <a:gd name="connsiteY61" fmla="*/ 2673350 h 3003550"/>
                <a:gd name="connsiteX62" fmla="*/ 3390900 w 5505450"/>
                <a:gd name="connsiteY62" fmla="*/ 2571750 h 3003550"/>
                <a:gd name="connsiteX63" fmla="*/ 3289300 w 5505450"/>
                <a:gd name="connsiteY63" fmla="*/ 2362200 h 3003550"/>
                <a:gd name="connsiteX64" fmla="*/ 3175000 w 5505450"/>
                <a:gd name="connsiteY64" fmla="*/ 2330450 h 3003550"/>
                <a:gd name="connsiteX65" fmla="*/ 3105150 w 5505450"/>
                <a:gd name="connsiteY65" fmla="*/ 2387600 h 3003550"/>
                <a:gd name="connsiteX66" fmla="*/ 3117850 w 5505450"/>
                <a:gd name="connsiteY66" fmla="*/ 2457450 h 3003550"/>
                <a:gd name="connsiteX67" fmla="*/ 3067050 w 5505450"/>
                <a:gd name="connsiteY67" fmla="*/ 2552700 h 3003550"/>
                <a:gd name="connsiteX68" fmla="*/ 2914650 w 5505450"/>
                <a:gd name="connsiteY68" fmla="*/ 2520950 h 3003550"/>
                <a:gd name="connsiteX69" fmla="*/ 2768600 w 5505450"/>
                <a:gd name="connsiteY69" fmla="*/ 2603500 h 3003550"/>
                <a:gd name="connsiteX70" fmla="*/ 2692400 w 5505450"/>
                <a:gd name="connsiteY70" fmla="*/ 2520950 h 3003550"/>
                <a:gd name="connsiteX71" fmla="*/ 2533650 w 5505450"/>
                <a:gd name="connsiteY71" fmla="*/ 2520950 h 3003550"/>
                <a:gd name="connsiteX72" fmla="*/ 2482850 w 5505450"/>
                <a:gd name="connsiteY72" fmla="*/ 2470150 h 3003550"/>
                <a:gd name="connsiteX73" fmla="*/ 2387600 w 5505450"/>
                <a:gd name="connsiteY73" fmla="*/ 2425700 h 3003550"/>
                <a:gd name="connsiteX74" fmla="*/ 2374900 w 5505450"/>
                <a:gd name="connsiteY74" fmla="*/ 2476500 h 3003550"/>
                <a:gd name="connsiteX75" fmla="*/ 2368550 w 5505450"/>
                <a:gd name="connsiteY75" fmla="*/ 2552700 h 3003550"/>
                <a:gd name="connsiteX76" fmla="*/ 2279650 w 5505450"/>
                <a:gd name="connsiteY76" fmla="*/ 2552700 h 3003550"/>
                <a:gd name="connsiteX77" fmla="*/ 2178050 w 5505450"/>
                <a:gd name="connsiteY77" fmla="*/ 2489200 h 3003550"/>
                <a:gd name="connsiteX78" fmla="*/ 2006600 w 5505450"/>
                <a:gd name="connsiteY78" fmla="*/ 2616200 h 3003550"/>
                <a:gd name="connsiteX79" fmla="*/ 1885950 w 5505450"/>
                <a:gd name="connsiteY79" fmla="*/ 2482850 h 3003550"/>
                <a:gd name="connsiteX80" fmla="*/ 1746250 w 5505450"/>
                <a:gd name="connsiteY80" fmla="*/ 2508250 h 3003550"/>
                <a:gd name="connsiteX81" fmla="*/ 1625600 w 5505450"/>
                <a:gd name="connsiteY81" fmla="*/ 2279650 h 3003550"/>
                <a:gd name="connsiteX82" fmla="*/ 1581150 w 5505450"/>
                <a:gd name="connsiteY82" fmla="*/ 2349500 h 3003550"/>
                <a:gd name="connsiteX83" fmla="*/ 1485900 w 5505450"/>
                <a:gd name="connsiteY83" fmla="*/ 2298700 h 3003550"/>
                <a:gd name="connsiteX84" fmla="*/ 1397000 w 5505450"/>
                <a:gd name="connsiteY84" fmla="*/ 2216150 h 3003550"/>
                <a:gd name="connsiteX85" fmla="*/ 1111250 w 5505450"/>
                <a:gd name="connsiteY85" fmla="*/ 2317750 h 3003550"/>
                <a:gd name="connsiteX86" fmla="*/ 1111250 w 5505450"/>
                <a:gd name="connsiteY86" fmla="*/ 2470150 h 3003550"/>
                <a:gd name="connsiteX87" fmla="*/ 927100 w 5505450"/>
                <a:gd name="connsiteY87" fmla="*/ 2476500 h 3003550"/>
                <a:gd name="connsiteX88" fmla="*/ 812800 w 5505450"/>
                <a:gd name="connsiteY88" fmla="*/ 2419350 h 3003550"/>
                <a:gd name="connsiteX89" fmla="*/ 641350 w 5505450"/>
                <a:gd name="connsiteY89" fmla="*/ 2590800 h 3003550"/>
                <a:gd name="connsiteX90" fmla="*/ 711200 w 5505450"/>
                <a:gd name="connsiteY90" fmla="*/ 2743200 h 3003550"/>
                <a:gd name="connsiteX91" fmla="*/ 660400 w 5505450"/>
                <a:gd name="connsiteY91" fmla="*/ 2844800 h 3003550"/>
                <a:gd name="connsiteX92" fmla="*/ 685800 w 5505450"/>
                <a:gd name="connsiteY92" fmla="*/ 3003550 h 3003550"/>
                <a:gd name="connsiteX93" fmla="*/ 438150 w 5505450"/>
                <a:gd name="connsiteY93" fmla="*/ 2895600 h 3003550"/>
                <a:gd name="connsiteX94" fmla="*/ 342900 w 5505450"/>
                <a:gd name="connsiteY94" fmla="*/ 2863850 h 3003550"/>
                <a:gd name="connsiteX95" fmla="*/ 406400 w 5505450"/>
                <a:gd name="connsiteY95" fmla="*/ 2597150 h 3003550"/>
                <a:gd name="connsiteX96" fmla="*/ 241300 w 5505450"/>
                <a:gd name="connsiteY96" fmla="*/ 2482850 h 3003550"/>
                <a:gd name="connsiteX97" fmla="*/ 114300 w 5505450"/>
                <a:gd name="connsiteY97" fmla="*/ 2406650 h 3003550"/>
                <a:gd name="connsiteX98" fmla="*/ 152400 w 5505450"/>
                <a:gd name="connsiteY98" fmla="*/ 2336800 h 3003550"/>
                <a:gd name="connsiteX99" fmla="*/ 107950 w 5505450"/>
                <a:gd name="connsiteY99" fmla="*/ 2197100 h 3003550"/>
                <a:gd name="connsiteX100" fmla="*/ 0 w 5505450"/>
                <a:gd name="connsiteY100" fmla="*/ 2165350 h 3003550"/>
                <a:gd name="connsiteX101" fmla="*/ 6350 w 5505450"/>
                <a:gd name="connsiteY101" fmla="*/ 1936750 h 3003550"/>
                <a:gd name="connsiteX102" fmla="*/ 76200 w 5505450"/>
                <a:gd name="connsiteY102" fmla="*/ 1898650 h 3003550"/>
                <a:gd name="connsiteX103" fmla="*/ 19050 w 5505450"/>
                <a:gd name="connsiteY103" fmla="*/ 1854200 h 3003550"/>
                <a:gd name="connsiteX104" fmla="*/ 120650 w 5505450"/>
                <a:gd name="connsiteY104" fmla="*/ 1714500 h 3003550"/>
                <a:gd name="connsiteX105" fmla="*/ 63500 w 5505450"/>
                <a:gd name="connsiteY105" fmla="*/ 1663700 h 3003550"/>
                <a:gd name="connsiteX106" fmla="*/ 76200 w 5505450"/>
                <a:gd name="connsiteY106" fmla="*/ 1574800 h 3003550"/>
                <a:gd name="connsiteX107" fmla="*/ 31750 w 5505450"/>
                <a:gd name="connsiteY107" fmla="*/ 1504950 h 3003550"/>
                <a:gd name="connsiteX108" fmla="*/ 107950 w 5505450"/>
                <a:gd name="connsiteY108" fmla="*/ 1327150 h 3003550"/>
                <a:gd name="connsiteX109" fmla="*/ 25400 w 5505450"/>
                <a:gd name="connsiteY109" fmla="*/ 1206500 h 3003550"/>
                <a:gd name="connsiteX110" fmla="*/ 38100 w 5505450"/>
                <a:gd name="connsiteY110" fmla="*/ 1130300 h 3003550"/>
                <a:gd name="connsiteX111" fmla="*/ 139700 w 5505450"/>
                <a:gd name="connsiteY111" fmla="*/ 1054100 h 3003550"/>
                <a:gd name="connsiteX112" fmla="*/ 298450 w 5505450"/>
                <a:gd name="connsiteY112" fmla="*/ 1136650 h 3003550"/>
                <a:gd name="connsiteX113" fmla="*/ 469900 w 5505450"/>
                <a:gd name="connsiteY113" fmla="*/ 1301750 h 3003550"/>
                <a:gd name="connsiteX114" fmla="*/ 406400 w 5505450"/>
                <a:gd name="connsiteY114" fmla="*/ 1409700 h 3003550"/>
                <a:gd name="connsiteX115" fmla="*/ 215900 w 5505450"/>
                <a:gd name="connsiteY115" fmla="*/ 1390650 h 3003550"/>
                <a:gd name="connsiteX116" fmla="*/ 209550 w 5505450"/>
                <a:gd name="connsiteY116" fmla="*/ 1543050 h 3003550"/>
                <a:gd name="connsiteX117" fmla="*/ 317500 w 5505450"/>
                <a:gd name="connsiteY117" fmla="*/ 1631950 h 3003550"/>
                <a:gd name="connsiteX118" fmla="*/ 292100 w 5505450"/>
                <a:gd name="connsiteY118" fmla="*/ 1466850 h 3003550"/>
                <a:gd name="connsiteX119" fmla="*/ 438150 w 5505450"/>
                <a:gd name="connsiteY119" fmla="*/ 1568450 h 3003550"/>
                <a:gd name="connsiteX120" fmla="*/ 419100 w 5505450"/>
                <a:gd name="connsiteY120" fmla="*/ 1479550 h 3003550"/>
                <a:gd name="connsiteX121" fmla="*/ 495300 w 5505450"/>
                <a:gd name="connsiteY121" fmla="*/ 1358900 h 3003550"/>
                <a:gd name="connsiteX122" fmla="*/ 527050 w 5505450"/>
                <a:gd name="connsiteY122" fmla="*/ 1422400 h 3003550"/>
                <a:gd name="connsiteX123" fmla="*/ 577850 w 5505450"/>
                <a:gd name="connsiteY123" fmla="*/ 1339850 h 3003550"/>
                <a:gd name="connsiteX124" fmla="*/ 539750 w 5505450"/>
                <a:gd name="connsiteY124" fmla="*/ 1308100 h 3003550"/>
                <a:gd name="connsiteX125" fmla="*/ 520700 w 5505450"/>
                <a:gd name="connsiteY125" fmla="*/ 1174750 h 3003550"/>
                <a:gd name="connsiteX126" fmla="*/ 571500 w 5505450"/>
                <a:gd name="connsiteY126" fmla="*/ 1162050 h 3003550"/>
                <a:gd name="connsiteX127" fmla="*/ 628650 w 5505450"/>
                <a:gd name="connsiteY127" fmla="*/ 1206500 h 3003550"/>
                <a:gd name="connsiteX128" fmla="*/ 590550 w 5505450"/>
                <a:gd name="connsiteY128" fmla="*/ 1295400 h 3003550"/>
                <a:gd name="connsiteX129" fmla="*/ 622300 w 5505450"/>
                <a:gd name="connsiteY129" fmla="*/ 1346200 h 3003550"/>
                <a:gd name="connsiteX130" fmla="*/ 679450 w 5505450"/>
                <a:gd name="connsiteY130" fmla="*/ 1333500 h 3003550"/>
                <a:gd name="connsiteX131" fmla="*/ 679450 w 5505450"/>
                <a:gd name="connsiteY131" fmla="*/ 1263650 h 3003550"/>
                <a:gd name="connsiteX132" fmla="*/ 889000 w 5505450"/>
                <a:gd name="connsiteY132" fmla="*/ 1123950 h 3003550"/>
                <a:gd name="connsiteX133" fmla="*/ 895350 w 5505450"/>
                <a:gd name="connsiteY133" fmla="*/ 1206500 h 3003550"/>
                <a:gd name="connsiteX134" fmla="*/ 1035050 w 5505450"/>
                <a:gd name="connsiteY134" fmla="*/ 1143000 h 3003550"/>
                <a:gd name="connsiteX135" fmla="*/ 1054100 w 5505450"/>
                <a:gd name="connsiteY135" fmla="*/ 1212850 h 3003550"/>
                <a:gd name="connsiteX136" fmla="*/ 1123950 w 5505450"/>
                <a:gd name="connsiteY136" fmla="*/ 1130300 h 3003550"/>
                <a:gd name="connsiteX137" fmla="*/ 1003300 w 5505450"/>
                <a:gd name="connsiteY137" fmla="*/ 1022350 h 3003550"/>
                <a:gd name="connsiteX138" fmla="*/ 1079500 w 5505450"/>
                <a:gd name="connsiteY138" fmla="*/ 971550 h 3003550"/>
                <a:gd name="connsiteX139" fmla="*/ 1143000 w 5505450"/>
                <a:gd name="connsiteY139" fmla="*/ 1073150 h 3003550"/>
                <a:gd name="connsiteX140" fmla="*/ 1238250 w 5505450"/>
                <a:gd name="connsiteY140" fmla="*/ 1085850 h 3003550"/>
                <a:gd name="connsiteX141" fmla="*/ 1384300 w 5505450"/>
                <a:gd name="connsiteY141" fmla="*/ 1206500 h 3003550"/>
                <a:gd name="connsiteX142" fmla="*/ 1333500 w 5505450"/>
                <a:gd name="connsiteY142" fmla="*/ 1073150 h 3003550"/>
                <a:gd name="connsiteX143" fmla="*/ 1301750 w 5505450"/>
                <a:gd name="connsiteY143" fmla="*/ 971550 h 3003550"/>
                <a:gd name="connsiteX144" fmla="*/ 1346200 w 5505450"/>
                <a:gd name="connsiteY144" fmla="*/ 857250 h 3003550"/>
                <a:gd name="connsiteX145" fmla="*/ 1397000 w 5505450"/>
                <a:gd name="connsiteY145" fmla="*/ 679450 h 3003550"/>
                <a:gd name="connsiteX146" fmla="*/ 1504950 w 5505450"/>
                <a:gd name="connsiteY146" fmla="*/ 685800 h 3003550"/>
                <a:gd name="connsiteX147" fmla="*/ 1479550 w 5505450"/>
                <a:gd name="connsiteY147" fmla="*/ 895350 h 3003550"/>
                <a:gd name="connsiteX148" fmla="*/ 1511300 w 5505450"/>
                <a:gd name="connsiteY148" fmla="*/ 1244600 h 3003550"/>
                <a:gd name="connsiteX149" fmla="*/ 1447800 w 5505450"/>
                <a:gd name="connsiteY149" fmla="*/ 1377950 h 3003550"/>
                <a:gd name="connsiteX150" fmla="*/ 1498600 w 5505450"/>
                <a:gd name="connsiteY150" fmla="*/ 1397000 h 3003550"/>
                <a:gd name="connsiteX151" fmla="*/ 1587500 w 5505450"/>
                <a:gd name="connsiteY151" fmla="*/ 1193800 h 3003550"/>
                <a:gd name="connsiteX152" fmla="*/ 1536700 w 5505450"/>
                <a:gd name="connsiteY152" fmla="*/ 984250 h 3003550"/>
                <a:gd name="connsiteX153" fmla="*/ 1517650 w 5505450"/>
                <a:gd name="connsiteY153" fmla="*/ 844550 h 3003550"/>
                <a:gd name="connsiteX154" fmla="*/ 1600200 w 5505450"/>
                <a:gd name="connsiteY154" fmla="*/ 768350 h 3003550"/>
                <a:gd name="connsiteX155" fmla="*/ 1676400 w 5505450"/>
                <a:gd name="connsiteY155" fmla="*/ 920750 h 3003550"/>
                <a:gd name="connsiteX156" fmla="*/ 1638300 w 5505450"/>
                <a:gd name="connsiteY156" fmla="*/ 742950 h 3003550"/>
                <a:gd name="connsiteX157" fmla="*/ 1701800 w 5505450"/>
                <a:gd name="connsiteY157" fmla="*/ 717550 h 3003550"/>
                <a:gd name="connsiteX158" fmla="*/ 1822450 w 5505450"/>
                <a:gd name="connsiteY158" fmla="*/ 857250 h 3003550"/>
                <a:gd name="connsiteX159" fmla="*/ 1860550 w 5505450"/>
                <a:gd name="connsiteY159" fmla="*/ 819150 h 3003550"/>
                <a:gd name="connsiteX160" fmla="*/ 1797050 w 5505450"/>
                <a:gd name="connsiteY160" fmla="*/ 768350 h 3003550"/>
                <a:gd name="connsiteX161" fmla="*/ 1765300 w 5505450"/>
                <a:gd name="connsiteY161" fmla="*/ 641350 h 3003550"/>
                <a:gd name="connsiteX162" fmla="*/ 2000250 w 5505450"/>
                <a:gd name="connsiteY162" fmla="*/ 571500 h 3003550"/>
                <a:gd name="connsiteX163" fmla="*/ 1949450 w 5505450"/>
                <a:gd name="connsiteY163" fmla="*/ 476250 h 3003550"/>
                <a:gd name="connsiteX164" fmla="*/ 2076450 w 5505450"/>
                <a:gd name="connsiteY164" fmla="*/ 355600 h 3003550"/>
                <a:gd name="connsiteX165" fmla="*/ 2305050 w 5505450"/>
                <a:gd name="connsiteY165" fmla="*/ 228600 h 3003550"/>
                <a:gd name="connsiteX166" fmla="*/ 2387600 w 5505450"/>
                <a:gd name="connsiteY166" fmla="*/ 266700 h 3003550"/>
                <a:gd name="connsiteX167" fmla="*/ 2489200 w 5505450"/>
                <a:gd name="connsiteY167" fmla="*/ 177800 h 3003550"/>
                <a:gd name="connsiteX168" fmla="*/ 2425700 w 5505450"/>
                <a:gd name="connsiteY168" fmla="*/ 120650 h 3003550"/>
                <a:gd name="connsiteX169" fmla="*/ 2533650 w 5505450"/>
                <a:gd name="connsiteY169" fmla="*/ 0 h 300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5505450" h="3003550">
                  <a:moveTo>
                    <a:pt x="2533650" y="0"/>
                  </a:moveTo>
                  <a:lnTo>
                    <a:pt x="2667000" y="38100"/>
                  </a:lnTo>
                  <a:lnTo>
                    <a:pt x="2609850" y="120650"/>
                  </a:lnTo>
                  <a:lnTo>
                    <a:pt x="2813050" y="165100"/>
                  </a:lnTo>
                  <a:lnTo>
                    <a:pt x="2889250" y="393700"/>
                  </a:lnTo>
                  <a:lnTo>
                    <a:pt x="2647950" y="685800"/>
                  </a:lnTo>
                  <a:lnTo>
                    <a:pt x="2813050" y="590550"/>
                  </a:lnTo>
                  <a:lnTo>
                    <a:pt x="3073400" y="590550"/>
                  </a:lnTo>
                  <a:lnTo>
                    <a:pt x="3175000" y="698500"/>
                  </a:lnTo>
                  <a:lnTo>
                    <a:pt x="3257550" y="584200"/>
                  </a:lnTo>
                  <a:lnTo>
                    <a:pt x="3390900" y="641350"/>
                  </a:lnTo>
                  <a:lnTo>
                    <a:pt x="3454400" y="952500"/>
                  </a:lnTo>
                  <a:lnTo>
                    <a:pt x="3524250" y="825500"/>
                  </a:lnTo>
                  <a:lnTo>
                    <a:pt x="3740150" y="857250"/>
                  </a:lnTo>
                  <a:lnTo>
                    <a:pt x="3816350" y="717550"/>
                  </a:lnTo>
                  <a:lnTo>
                    <a:pt x="4140200" y="812800"/>
                  </a:lnTo>
                  <a:lnTo>
                    <a:pt x="4203700" y="946150"/>
                  </a:lnTo>
                  <a:lnTo>
                    <a:pt x="4337050" y="895350"/>
                  </a:lnTo>
                  <a:lnTo>
                    <a:pt x="4457700" y="958850"/>
                  </a:lnTo>
                  <a:lnTo>
                    <a:pt x="4451350" y="1155700"/>
                  </a:lnTo>
                  <a:lnTo>
                    <a:pt x="4514850" y="1079500"/>
                  </a:lnTo>
                  <a:lnTo>
                    <a:pt x="4730750" y="1066800"/>
                  </a:lnTo>
                  <a:lnTo>
                    <a:pt x="4762500" y="1149350"/>
                  </a:lnTo>
                  <a:lnTo>
                    <a:pt x="4845050" y="1143000"/>
                  </a:lnTo>
                  <a:lnTo>
                    <a:pt x="4813300" y="1041400"/>
                  </a:lnTo>
                  <a:lnTo>
                    <a:pt x="5022850" y="1060450"/>
                  </a:lnTo>
                  <a:lnTo>
                    <a:pt x="5314950" y="1295400"/>
                  </a:lnTo>
                  <a:lnTo>
                    <a:pt x="5429250" y="1358900"/>
                  </a:lnTo>
                  <a:lnTo>
                    <a:pt x="5505450" y="1447800"/>
                  </a:lnTo>
                  <a:lnTo>
                    <a:pt x="5397500" y="1587500"/>
                  </a:lnTo>
                  <a:lnTo>
                    <a:pt x="5245100" y="1492250"/>
                  </a:lnTo>
                  <a:lnTo>
                    <a:pt x="5187950" y="1409700"/>
                  </a:lnTo>
                  <a:lnTo>
                    <a:pt x="5162550" y="1524000"/>
                  </a:lnTo>
                  <a:lnTo>
                    <a:pt x="5073650" y="1574800"/>
                  </a:lnTo>
                  <a:lnTo>
                    <a:pt x="5149850" y="1720850"/>
                  </a:lnTo>
                  <a:lnTo>
                    <a:pt x="5003800" y="1758950"/>
                  </a:lnTo>
                  <a:lnTo>
                    <a:pt x="4813300" y="1962150"/>
                  </a:lnTo>
                  <a:lnTo>
                    <a:pt x="4749800" y="1911350"/>
                  </a:lnTo>
                  <a:lnTo>
                    <a:pt x="4610100" y="1924050"/>
                  </a:lnTo>
                  <a:lnTo>
                    <a:pt x="4489450" y="2082800"/>
                  </a:lnTo>
                  <a:lnTo>
                    <a:pt x="4533900" y="2120900"/>
                  </a:lnTo>
                  <a:lnTo>
                    <a:pt x="4349750" y="2514600"/>
                  </a:lnTo>
                  <a:lnTo>
                    <a:pt x="4292600" y="2165350"/>
                  </a:lnTo>
                  <a:lnTo>
                    <a:pt x="4356100" y="2057400"/>
                  </a:lnTo>
                  <a:lnTo>
                    <a:pt x="4527550" y="1905000"/>
                  </a:lnTo>
                  <a:lnTo>
                    <a:pt x="4597400" y="1720850"/>
                  </a:lnTo>
                  <a:lnTo>
                    <a:pt x="4559300" y="1727200"/>
                  </a:lnTo>
                  <a:lnTo>
                    <a:pt x="4476750" y="1873250"/>
                  </a:lnTo>
                  <a:lnTo>
                    <a:pt x="4445000" y="1758950"/>
                  </a:lnTo>
                  <a:lnTo>
                    <a:pt x="4362450" y="1797050"/>
                  </a:lnTo>
                  <a:lnTo>
                    <a:pt x="4241800" y="1955800"/>
                  </a:lnTo>
                  <a:lnTo>
                    <a:pt x="3892550" y="1930400"/>
                  </a:lnTo>
                  <a:lnTo>
                    <a:pt x="3632200" y="2241550"/>
                  </a:lnTo>
                  <a:lnTo>
                    <a:pt x="3733800" y="2343150"/>
                  </a:lnTo>
                  <a:lnTo>
                    <a:pt x="3784600" y="2311400"/>
                  </a:lnTo>
                  <a:lnTo>
                    <a:pt x="3784600" y="2609850"/>
                  </a:lnTo>
                  <a:lnTo>
                    <a:pt x="3594100" y="2965450"/>
                  </a:lnTo>
                  <a:lnTo>
                    <a:pt x="3479800" y="2940050"/>
                  </a:lnTo>
                  <a:lnTo>
                    <a:pt x="3486150" y="2825750"/>
                  </a:lnTo>
                  <a:lnTo>
                    <a:pt x="3587750" y="2794000"/>
                  </a:lnTo>
                  <a:lnTo>
                    <a:pt x="3613150" y="2616200"/>
                  </a:lnTo>
                  <a:lnTo>
                    <a:pt x="3492500" y="2673350"/>
                  </a:lnTo>
                  <a:lnTo>
                    <a:pt x="3390900" y="2571750"/>
                  </a:lnTo>
                  <a:lnTo>
                    <a:pt x="3289300" y="2362200"/>
                  </a:lnTo>
                  <a:lnTo>
                    <a:pt x="3175000" y="2330450"/>
                  </a:lnTo>
                  <a:lnTo>
                    <a:pt x="3105150" y="2387600"/>
                  </a:lnTo>
                  <a:lnTo>
                    <a:pt x="3117850" y="2457450"/>
                  </a:lnTo>
                  <a:lnTo>
                    <a:pt x="3067050" y="2552700"/>
                  </a:lnTo>
                  <a:lnTo>
                    <a:pt x="2914650" y="2520950"/>
                  </a:lnTo>
                  <a:lnTo>
                    <a:pt x="2768600" y="2603500"/>
                  </a:lnTo>
                  <a:lnTo>
                    <a:pt x="2692400" y="2520950"/>
                  </a:lnTo>
                  <a:lnTo>
                    <a:pt x="2533650" y="2520950"/>
                  </a:lnTo>
                  <a:lnTo>
                    <a:pt x="2482850" y="2470150"/>
                  </a:lnTo>
                  <a:lnTo>
                    <a:pt x="2387600" y="2425700"/>
                  </a:lnTo>
                  <a:lnTo>
                    <a:pt x="2374900" y="2476500"/>
                  </a:lnTo>
                  <a:lnTo>
                    <a:pt x="2368550" y="2552700"/>
                  </a:lnTo>
                  <a:lnTo>
                    <a:pt x="2279650" y="2552700"/>
                  </a:lnTo>
                  <a:lnTo>
                    <a:pt x="2178050" y="2489200"/>
                  </a:lnTo>
                  <a:lnTo>
                    <a:pt x="2006600" y="2616200"/>
                  </a:lnTo>
                  <a:lnTo>
                    <a:pt x="1885950" y="2482850"/>
                  </a:lnTo>
                  <a:lnTo>
                    <a:pt x="1746250" y="2508250"/>
                  </a:lnTo>
                  <a:lnTo>
                    <a:pt x="1625600" y="2279650"/>
                  </a:lnTo>
                  <a:lnTo>
                    <a:pt x="1581150" y="2349500"/>
                  </a:lnTo>
                  <a:lnTo>
                    <a:pt x="1485900" y="2298700"/>
                  </a:lnTo>
                  <a:lnTo>
                    <a:pt x="1397000" y="2216150"/>
                  </a:lnTo>
                  <a:lnTo>
                    <a:pt x="1111250" y="2317750"/>
                  </a:lnTo>
                  <a:lnTo>
                    <a:pt x="1111250" y="2470150"/>
                  </a:lnTo>
                  <a:lnTo>
                    <a:pt x="927100" y="2476500"/>
                  </a:lnTo>
                  <a:lnTo>
                    <a:pt x="812800" y="2419350"/>
                  </a:lnTo>
                  <a:lnTo>
                    <a:pt x="641350" y="2590800"/>
                  </a:lnTo>
                  <a:lnTo>
                    <a:pt x="711200" y="2743200"/>
                  </a:lnTo>
                  <a:lnTo>
                    <a:pt x="660400" y="2844800"/>
                  </a:lnTo>
                  <a:lnTo>
                    <a:pt x="685800" y="3003550"/>
                  </a:lnTo>
                  <a:lnTo>
                    <a:pt x="438150" y="2895600"/>
                  </a:lnTo>
                  <a:lnTo>
                    <a:pt x="342900" y="2863850"/>
                  </a:lnTo>
                  <a:lnTo>
                    <a:pt x="406400" y="2597150"/>
                  </a:lnTo>
                  <a:lnTo>
                    <a:pt x="241300" y="2482850"/>
                  </a:lnTo>
                  <a:lnTo>
                    <a:pt x="114300" y="2406650"/>
                  </a:lnTo>
                  <a:lnTo>
                    <a:pt x="152400" y="2336800"/>
                  </a:lnTo>
                  <a:lnTo>
                    <a:pt x="107950" y="2197100"/>
                  </a:lnTo>
                  <a:lnTo>
                    <a:pt x="0" y="2165350"/>
                  </a:lnTo>
                  <a:lnTo>
                    <a:pt x="6350" y="1936750"/>
                  </a:lnTo>
                  <a:lnTo>
                    <a:pt x="76200" y="1898650"/>
                  </a:lnTo>
                  <a:lnTo>
                    <a:pt x="19050" y="1854200"/>
                  </a:lnTo>
                  <a:lnTo>
                    <a:pt x="120650" y="1714500"/>
                  </a:lnTo>
                  <a:lnTo>
                    <a:pt x="63500" y="1663700"/>
                  </a:lnTo>
                  <a:lnTo>
                    <a:pt x="76200" y="1574800"/>
                  </a:lnTo>
                  <a:lnTo>
                    <a:pt x="31750" y="1504950"/>
                  </a:lnTo>
                  <a:lnTo>
                    <a:pt x="107950" y="1327150"/>
                  </a:lnTo>
                  <a:lnTo>
                    <a:pt x="25400" y="1206500"/>
                  </a:lnTo>
                  <a:lnTo>
                    <a:pt x="38100" y="1130300"/>
                  </a:lnTo>
                  <a:lnTo>
                    <a:pt x="139700" y="1054100"/>
                  </a:lnTo>
                  <a:lnTo>
                    <a:pt x="298450" y="1136650"/>
                  </a:lnTo>
                  <a:lnTo>
                    <a:pt x="469900" y="1301750"/>
                  </a:lnTo>
                  <a:lnTo>
                    <a:pt x="406400" y="1409700"/>
                  </a:lnTo>
                  <a:lnTo>
                    <a:pt x="215900" y="1390650"/>
                  </a:lnTo>
                  <a:lnTo>
                    <a:pt x="209550" y="1543050"/>
                  </a:lnTo>
                  <a:lnTo>
                    <a:pt x="317500" y="1631950"/>
                  </a:lnTo>
                  <a:lnTo>
                    <a:pt x="292100" y="1466850"/>
                  </a:lnTo>
                  <a:lnTo>
                    <a:pt x="438150" y="1568450"/>
                  </a:lnTo>
                  <a:lnTo>
                    <a:pt x="419100" y="1479550"/>
                  </a:lnTo>
                  <a:lnTo>
                    <a:pt x="495300" y="1358900"/>
                  </a:lnTo>
                  <a:lnTo>
                    <a:pt x="527050" y="1422400"/>
                  </a:lnTo>
                  <a:lnTo>
                    <a:pt x="577850" y="1339850"/>
                  </a:lnTo>
                  <a:lnTo>
                    <a:pt x="539750" y="1308100"/>
                  </a:lnTo>
                  <a:lnTo>
                    <a:pt x="520700" y="1174750"/>
                  </a:lnTo>
                  <a:lnTo>
                    <a:pt x="571500" y="1162050"/>
                  </a:lnTo>
                  <a:lnTo>
                    <a:pt x="628650" y="1206500"/>
                  </a:lnTo>
                  <a:lnTo>
                    <a:pt x="590550" y="1295400"/>
                  </a:lnTo>
                  <a:lnTo>
                    <a:pt x="622300" y="1346200"/>
                  </a:lnTo>
                  <a:lnTo>
                    <a:pt x="679450" y="1333500"/>
                  </a:lnTo>
                  <a:lnTo>
                    <a:pt x="679450" y="1263650"/>
                  </a:lnTo>
                  <a:lnTo>
                    <a:pt x="889000" y="1123950"/>
                  </a:lnTo>
                  <a:lnTo>
                    <a:pt x="895350" y="1206500"/>
                  </a:lnTo>
                  <a:lnTo>
                    <a:pt x="1035050" y="1143000"/>
                  </a:lnTo>
                  <a:lnTo>
                    <a:pt x="1054100" y="1212850"/>
                  </a:lnTo>
                  <a:lnTo>
                    <a:pt x="1123950" y="1130300"/>
                  </a:lnTo>
                  <a:lnTo>
                    <a:pt x="1003300" y="1022350"/>
                  </a:lnTo>
                  <a:lnTo>
                    <a:pt x="1079500" y="971550"/>
                  </a:lnTo>
                  <a:lnTo>
                    <a:pt x="1143000" y="1073150"/>
                  </a:lnTo>
                  <a:lnTo>
                    <a:pt x="1238250" y="1085850"/>
                  </a:lnTo>
                  <a:lnTo>
                    <a:pt x="1384300" y="1206500"/>
                  </a:lnTo>
                  <a:lnTo>
                    <a:pt x="1333500" y="1073150"/>
                  </a:lnTo>
                  <a:lnTo>
                    <a:pt x="1301750" y="971550"/>
                  </a:lnTo>
                  <a:lnTo>
                    <a:pt x="1346200" y="857250"/>
                  </a:lnTo>
                  <a:lnTo>
                    <a:pt x="1397000" y="679450"/>
                  </a:lnTo>
                  <a:lnTo>
                    <a:pt x="1504950" y="685800"/>
                  </a:lnTo>
                  <a:lnTo>
                    <a:pt x="1479550" y="895350"/>
                  </a:lnTo>
                  <a:lnTo>
                    <a:pt x="1511300" y="1244600"/>
                  </a:lnTo>
                  <a:lnTo>
                    <a:pt x="1447800" y="1377950"/>
                  </a:lnTo>
                  <a:lnTo>
                    <a:pt x="1498600" y="1397000"/>
                  </a:lnTo>
                  <a:lnTo>
                    <a:pt x="1587500" y="1193800"/>
                  </a:lnTo>
                  <a:lnTo>
                    <a:pt x="1536700" y="984250"/>
                  </a:lnTo>
                  <a:lnTo>
                    <a:pt x="1517650" y="844550"/>
                  </a:lnTo>
                  <a:lnTo>
                    <a:pt x="1600200" y="768350"/>
                  </a:lnTo>
                  <a:lnTo>
                    <a:pt x="1676400" y="920750"/>
                  </a:lnTo>
                  <a:lnTo>
                    <a:pt x="1638300" y="742950"/>
                  </a:lnTo>
                  <a:lnTo>
                    <a:pt x="1701800" y="717550"/>
                  </a:lnTo>
                  <a:lnTo>
                    <a:pt x="1822450" y="857250"/>
                  </a:lnTo>
                  <a:lnTo>
                    <a:pt x="1860550" y="819150"/>
                  </a:lnTo>
                  <a:lnTo>
                    <a:pt x="1797050" y="768350"/>
                  </a:lnTo>
                  <a:lnTo>
                    <a:pt x="1765300" y="641350"/>
                  </a:lnTo>
                  <a:lnTo>
                    <a:pt x="2000250" y="571500"/>
                  </a:lnTo>
                  <a:lnTo>
                    <a:pt x="1949450" y="476250"/>
                  </a:lnTo>
                  <a:lnTo>
                    <a:pt x="2076450" y="355600"/>
                  </a:lnTo>
                  <a:lnTo>
                    <a:pt x="2305050" y="228600"/>
                  </a:lnTo>
                  <a:lnTo>
                    <a:pt x="2387600" y="266700"/>
                  </a:lnTo>
                  <a:lnTo>
                    <a:pt x="2489200" y="177800"/>
                  </a:lnTo>
                  <a:lnTo>
                    <a:pt x="2425700" y="120650"/>
                  </a:lnTo>
                  <a:lnTo>
                    <a:pt x="2533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7" name="フリーフォーム 28">
              <a:extLst>
                <a:ext uri="{FF2B5EF4-FFF2-40B4-BE49-F238E27FC236}">
                  <a16:creationId xmlns:a16="http://schemas.microsoft.com/office/drawing/2014/main" id="{E8FF17A7-5387-4969-A54A-4858EC93F540}"/>
                </a:ext>
              </a:extLst>
            </p:cNvPr>
            <p:cNvSpPr/>
            <p:nvPr/>
          </p:nvSpPr>
          <p:spPr bwMode="auto">
            <a:xfrm>
              <a:off x="4164248" y="3106653"/>
              <a:ext cx="805285" cy="416607"/>
            </a:xfrm>
            <a:custGeom>
              <a:avLst/>
              <a:gdLst>
                <a:gd name="connsiteX0" fmla="*/ 0 w 1098550"/>
                <a:gd name="connsiteY0" fmla="*/ 190500 h 568325"/>
                <a:gd name="connsiteX1" fmla="*/ 171450 w 1098550"/>
                <a:gd name="connsiteY1" fmla="*/ 60325 h 568325"/>
                <a:gd name="connsiteX2" fmla="*/ 250825 w 1098550"/>
                <a:gd name="connsiteY2" fmla="*/ 120650 h 568325"/>
                <a:gd name="connsiteX3" fmla="*/ 346075 w 1098550"/>
                <a:gd name="connsiteY3" fmla="*/ 127000 h 568325"/>
                <a:gd name="connsiteX4" fmla="*/ 361950 w 1098550"/>
                <a:gd name="connsiteY4" fmla="*/ 44450 h 568325"/>
                <a:gd name="connsiteX5" fmla="*/ 377825 w 1098550"/>
                <a:gd name="connsiteY5" fmla="*/ 0 h 568325"/>
                <a:gd name="connsiteX6" fmla="*/ 473075 w 1098550"/>
                <a:gd name="connsiteY6" fmla="*/ 47625 h 568325"/>
                <a:gd name="connsiteX7" fmla="*/ 527050 w 1098550"/>
                <a:gd name="connsiteY7" fmla="*/ 92075 h 568325"/>
                <a:gd name="connsiteX8" fmla="*/ 688975 w 1098550"/>
                <a:gd name="connsiteY8" fmla="*/ 101600 h 568325"/>
                <a:gd name="connsiteX9" fmla="*/ 752475 w 1098550"/>
                <a:gd name="connsiteY9" fmla="*/ 171450 h 568325"/>
                <a:gd name="connsiteX10" fmla="*/ 908050 w 1098550"/>
                <a:gd name="connsiteY10" fmla="*/ 95250 h 568325"/>
                <a:gd name="connsiteX11" fmla="*/ 984250 w 1098550"/>
                <a:gd name="connsiteY11" fmla="*/ 114300 h 568325"/>
                <a:gd name="connsiteX12" fmla="*/ 949325 w 1098550"/>
                <a:gd name="connsiteY12" fmla="*/ 241300 h 568325"/>
                <a:gd name="connsiteX13" fmla="*/ 993775 w 1098550"/>
                <a:gd name="connsiteY13" fmla="*/ 244475 h 568325"/>
                <a:gd name="connsiteX14" fmla="*/ 1031875 w 1098550"/>
                <a:gd name="connsiteY14" fmla="*/ 215900 h 568325"/>
                <a:gd name="connsiteX15" fmla="*/ 1098550 w 1098550"/>
                <a:gd name="connsiteY15" fmla="*/ 298450 h 568325"/>
                <a:gd name="connsiteX16" fmla="*/ 1012825 w 1098550"/>
                <a:gd name="connsiteY16" fmla="*/ 301625 h 568325"/>
                <a:gd name="connsiteX17" fmla="*/ 889000 w 1098550"/>
                <a:gd name="connsiteY17" fmla="*/ 400050 h 568325"/>
                <a:gd name="connsiteX18" fmla="*/ 819150 w 1098550"/>
                <a:gd name="connsiteY18" fmla="*/ 381000 h 568325"/>
                <a:gd name="connsiteX19" fmla="*/ 800100 w 1098550"/>
                <a:gd name="connsiteY19" fmla="*/ 419100 h 568325"/>
                <a:gd name="connsiteX20" fmla="*/ 838200 w 1098550"/>
                <a:gd name="connsiteY20" fmla="*/ 444500 h 568325"/>
                <a:gd name="connsiteX21" fmla="*/ 755650 w 1098550"/>
                <a:gd name="connsiteY21" fmla="*/ 523875 h 568325"/>
                <a:gd name="connsiteX22" fmla="*/ 692150 w 1098550"/>
                <a:gd name="connsiteY22" fmla="*/ 514350 h 568325"/>
                <a:gd name="connsiteX23" fmla="*/ 565150 w 1098550"/>
                <a:gd name="connsiteY23" fmla="*/ 568325 h 568325"/>
                <a:gd name="connsiteX24" fmla="*/ 434975 w 1098550"/>
                <a:gd name="connsiteY24" fmla="*/ 485775 h 568325"/>
                <a:gd name="connsiteX25" fmla="*/ 304800 w 1098550"/>
                <a:gd name="connsiteY25" fmla="*/ 517525 h 568325"/>
                <a:gd name="connsiteX26" fmla="*/ 263525 w 1098550"/>
                <a:gd name="connsiteY26" fmla="*/ 409575 h 568325"/>
                <a:gd name="connsiteX27" fmla="*/ 117475 w 1098550"/>
                <a:gd name="connsiteY27" fmla="*/ 377825 h 568325"/>
                <a:gd name="connsiteX28" fmla="*/ 117475 w 1098550"/>
                <a:gd name="connsiteY28" fmla="*/ 282575 h 568325"/>
                <a:gd name="connsiteX29" fmla="*/ 0 w 1098550"/>
                <a:gd name="connsiteY29" fmla="*/ 190500 h 56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98550" h="568325">
                  <a:moveTo>
                    <a:pt x="0" y="190500"/>
                  </a:moveTo>
                  <a:lnTo>
                    <a:pt x="171450" y="60325"/>
                  </a:lnTo>
                  <a:lnTo>
                    <a:pt x="250825" y="120650"/>
                  </a:lnTo>
                  <a:lnTo>
                    <a:pt x="346075" y="127000"/>
                  </a:lnTo>
                  <a:lnTo>
                    <a:pt x="361950" y="44450"/>
                  </a:lnTo>
                  <a:lnTo>
                    <a:pt x="377825" y="0"/>
                  </a:lnTo>
                  <a:lnTo>
                    <a:pt x="473075" y="47625"/>
                  </a:lnTo>
                  <a:lnTo>
                    <a:pt x="527050" y="92075"/>
                  </a:lnTo>
                  <a:lnTo>
                    <a:pt x="688975" y="101600"/>
                  </a:lnTo>
                  <a:lnTo>
                    <a:pt x="752475" y="171450"/>
                  </a:lnTo>
                  <a:lnTo>
                    <a:pt x="908050" y="95250"/>
                  </a:lnTo>
                  <a:lnTo>
                    <a:pt x="984250" y="114300"/>
                  </a:lnTo>
                  <a:lnTo>
                    <a:pt x="949325" y="241300"/>
                  </a:lnTo>
                  <a:lnTo>
                    <a:pt x="993775" y="244475"/>
                  </a:lnTo>
                  <a:lnTo>
                    <a:pt x="1031875" y="215900"/>
                  </a:lnTo>
                  <a:lnTo>
                    <a:pt x="1098550" y="298450"/>
                  </a:lnTo>
                  <a:lnTo>
                    <a:pt x="1012825" y="301625"/>
                  </a:lnTo>
                  <a:lnTo>
                    <a:pt x="889000" y="400050"/>
                  </a:lnTo>
                  <a:lnTo>
                    <a:pt x="819150" y="381000"/>
                  </a:lnTo>
                  <a:lnTo>
                    <a:pt x="800100" y="419100"/>
                  </a:lnTo>
                  <a:lnTo>
                    <a:pt x="838200" y="444500"/>
                  </a:lnTo>
                  <a:lnTo>
                    <a:pt x="755650" y="523875"/>
                  </a:lnTo>
                  <a:lnTo>
                    <a:pt x="692150" y="514350"/>
                  </a:lnTo>
                  <a:lnTo>
                    <a:pt x="565150" y="568325"/>
                  </a:lnTo>
                  <a:lnTo>
                    <a:pt x="434975" y="485775"/>
                  </a:lnTo>
                  <a:lnTo>
                    <a:pt x="304800" y="517525"/>
                  </a:lnTo>
                  <a:lnTo>
                    <a:pt x="263525" y="409575"/>
                  </a:lnTo>
                  <a:lnTo>
                    <a:pt x="117475" y="377825"/>
                  </a:lnTo>
                  <a:lnTo>
                    <a:pt x="117475" y="282575"/>
                  </a:lnTo>
                  <a:lnTo>
                    <a:pt x="0" y="190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8" name="フリーフォーム 29">
              <a:extLst>
                <a:ext uri="{FF2B5EF4-FFF2-40B4-BE49-F238E27FC236}">
                  <a16:creationId xmlns:a16="http://schemas.microsoft.com/office/drawing/2014/main" id="{F187F9B6-4EBD-440A-820B-C84AD8E80029}"/>
                </a:ext>
              </a:extLst>
            </p:cNvPr>
            <p:cNvSpPr/>
            <p:nvPr/>
          </p:nvSpPr>
          <p:spPr bwMode="auto">
            <a:xfrm>
              <a:off x="2509458" y="2080264"/>
              <a:ext cx="269979" cy="640038"/>
            </a:xfrm>
            <a:custGeom>
              <a:avLst/>
              <a:gdLst>
                <a:gd name="connsiteX0" fmla="*/ 282575 w 368300"/>
                <a:gd name="connsiteY0" fmla="*/ 92075 h 873125"/>
                <a:gd name="connsiteX1" fmla="*/ 260350 w 368300"/>
                <a:gd name="connsiteY1" fmla="*/ 184150 h 873125"/>
                <a:gd name="connsiteX2" fmla="*/ 352425 w 368300"/>
                <a:gd name="connsiteY2" fmla="*/ 301625 h 873125"/>
                <a:gd name="connsiteX3" fmla="*/ 276225 w 368300"/>
                <a:gd name="connsiteY3" fmla="*/ 482600 h 873125"/>
                <a:gd name="connsiteX4" fmla="*/ 311150 w 368300"/>
                <a:gd name="connsiteY4" fmla="*/ 536575 h 873125"/>
                <a:gd name="connsiteX5" fmla="*/ 311150 w 368300"/>
                <a:gd name="connsiteY5" fmla="*/ 628650 h 873125"/>
                <a:gd name="connsiteX6" fmla="*/ 368300 w 368300"/>
                <a:gd name="connsiteY6" fmla="*/ 698500 h 873125"/>
                <a:gd name="connsiteX7" fmla="*/ 266700 w 368300"/>
                <a:gd name="connsiteY7" fmla="*/ 822325 h 873125"/>
                <a:gd name="connsiteX8" fmla="*/ 82550 w 368300"/>
                <a:gd name="connsiteY8" fmla="*/ 873125 h 873125"/>
                <a:gd name="connsiteX9" fmla="*/ 9525 w 368300"/>
                <a:gd name="connsiteY9" fmla="*/ 828675 h 873125"/>
                <a:gd name="connsiteX10" fmla="*/ 0 w 368300"/>
                <a:gd name="connsiteY10" fmla="*/ 631825 h 873125"/>
                <a:gd name="connsiteX11" fmla="*/ 107950 w 368300"/>
                <a:gd name="connsiteY11" fmla="*/ 517525 h 873125"/>
                <a:gd name="connsiteX12" fmla="*/ 158750 w 368300"/>
                <a:gd name="connsiteY12" fmla="*/ 466725 h 873125"/>
                <a:gd name="connsiteX13" fmla="*/ 104775 w 368300"/>
                <a:gd name="connsiteY13" fmla="*/ 412750 h 873125"/>
                <a:gd name="connsiteX14" fmla="*/ 98425 w 368300"/>
                <a:gd name="connsiteY14" fmla="*/ 212725 h 873125"/>
                <a:gd name="connsiteX15" fmla="*/ 6350 w 368300"/>
                <a:gd name="connsiteY15" fmla="*/ 88900 h 873125"/>
                <a:gd name="connsiteX16" fmla="*/ 149225 w 368300"/>
                <a:gd name="connsiteY16" fmla="*/ 133350 h 873125"/>
                <a:gd name="connsiteX17" fmla="*/ 184150 w 368300"/>
                <a:gd name="connsiteY17" fmla="*/ 15875 h 873125"/>
                <a:gd name="connsiteX18" fmla="*/ 250825 w 368300"/>
                <a:gd name="connsiteY18" fmla="*/ 0 h 873125"/>
                <a:gd name="connsiteX19" fmla="*/ 282575 w 368300"/>
                <a:gd name="connsiteY19" fmla="*/ 92075 h 87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68300" h="873125">
                  <a:moveTo>
                    <a:pt x="282575" y="92075"/>
                  </a:moveTo>
                  <a:lnTo>
                    <a:pt x="260350" y="184150"/>
                  </a:lnTo>
                  <a:lnTo>
                    <a:pt x="352425" y="301625"/>
                  </a:lnTo>
                  <a:lnTo>
                    <a:pt x="276225" y="482600"/>
                  </a:lnTo>
                  <a:lnTo>
                    <a:pt x="311150" y="536575"/>
                  </a:lnTo>
                  <a:lnTo>
                    <a:pt x="311150" y="628650"/>
                  </a:lnTo>
                  <a:lnTo>
                    <a:pt x="368300" y="698500"/>
                  </a:lnTo>
                  <a:lnTo>
                    <a:pt x="266700" y="822325"/>
                  </a:lnTo>
                  <a:lnTo>
                    <a:pt x="82550" y="873125"/>
                  </a:lnTo>
                  <a:lnTo>
                    <a:pt x="9525" y="828675"/>
                  </a:lnTo>
                  <a:lnTo>
                    <a:pt x="0" y="631825"/>
                  </a:lnTo>
                  <a:lnTo>
                    <a:pt x="107950" y="517525"/>
                  </a:lnTo>
                  <a:lnTo>
                    <a:pt x="158750" y="466725"/>
                  </a:lnTo>
                  <a:lnTo>
                    <a:pt x="104775" y="412750"/>
                  </a:lnTo>
                  <a:lnTo>
                    <a:pt x="98425" y="212725"/>
                  </a:lnTo>
                  <a:lnTo>
                    <a:pt x="6350" y="88900"/>
                  </a:lnTo>
                  <a:lnTo>
                    <a:pt x="149225" y="133350"/>
                  </a:lnTo>
                  <a:lnTo>
                    <a:pt x="184150" y="15875"/>
                  </a:lnTo>
                  <a:lnTo>
                    <a:pt x="250825" y="0"/>
                  </a:lnTo>
                  <a:lnTo>
                    <a:pt x="2825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9" name="フリーフォーム 30">
              <a:extLst>
                <a:ext uri="{FF2B5EF4-FFF2-40B4-BE49-F238E27FC236}">
                  <a16:creationId xmlns:a16="http://schemas.microsoft.com/office/drawing/2014/main" id="{67189AB6-08AB-453B-9B37-2BBB18284AEF}"/>
                </a:ext>
              </a:extLst>
            </p:cNvPr>
            <p:cNvSpPr/>
            <p:nvPr/>
          </p:nvSpPr>
          <p:spPr bwMode="auto">
            <a:xfrm>
              <a:off x="2267407" y="2145432"/>
              <a:ext cx="318855" cy="791320"/>
            </a:xfrm>
            <a:custGeom>
              <a:avLst/>
              <a:gdLst>
                <a:gd name="connsiteX0" fmla="*/ 333375 w 434975"/>
                <a:gd name="connsiteY0" fmla="*/ 0 h 1079500"/>
                <a:gd name="connsiteX1" fmla="*/ 301625 w 434975"/>
                <a:gd name="connsiteY1" fmla="*/ 79375 h 1079500"/>
                <a:gd name="connsiteX2" fmla="*/ 257175 w 434975"/>
                <a:gd name="connsiteY2" fmla="*/ 79375 h 1079500"/>
                <a:gd name="connsiteX3" fmla="*/ 171450 w 434975"/>
                <a:gd name="connsiteY3" fmla="*/ 168275 h 1079500"/>
                <a:gd name="connsiteX4" fmla="*/ 136525 w 434975"/>
                <a:gd name="connsiteY4" fmla="*/ 295275 h 1079500"/>
                <a:gd name="connsiteX5" fmla="*/ 88900 w 434975"/>
                <a:gd name="connsiteY5" fmla="*/ 441325 h 1079500"/>
                <a:gd name="connsiteX6" fmla="*/ 41275 w 434975"/>
                <a:gd name="connsiteY6" fmla="*/ 485775 h 1079500"/>
                <a:gd name="connsiteX7" fmla="*/ 57150 w 434975"/>
                <a:gd name="connsiteY7" fmla="*/ 679450 h 1079500"/>
                <a:gd name="connsiteX8" fmla="*/ 92075 w 434975"/>
                <a:gd name="connsiteY8" fmla="*/ 723900 h 1079500"/>
                <a:gd name="connsiteX9" fmla="*/ 0 w 434975"/>
                <a:gd name="connsiteY9" fmla="*/ 854075 h 1079500"/>
                <a:gd name="connsiteX10" fmla="*/ 60325 w 434975"/>
                <a:gd name="connsiteY10" fmla="*/ 1009650 h 1079500"/>
                <a:gd name="connsiteX11" fmla="*/ 19050 w 434975"/>
                <a:gd name="connsiteY11" fmla="*/ 1079500 h 1079500"/>
                <a:gd name="connsiteX12" fmla="*/ 193675 w 434975"/>
                <a:gd name="connsiteY12" fmla="*/ 1031875 h 1079500"/>
                <a:gd name="connsiteX13" fmla="*/ 206375 w 434975"/>
                <a:gd name="connsiteY13" fmla="*/ 882650 h 1079500"/>
                <a:gd name="connsiteX14" fmla="*/ 269875 w 434975"/>
                <a:gd name="connsiteY14" fmla="*/ 800100 h 1079500"/>
                <a:gd name="connsiteX15" fmla="*/ 209550 w 434975"/>
                <a:gd name="connsiteY15" fmla="*/ 698500 h 1079500"/>
                <a:gd name="connsiteX16" fmla="*/ 247650 w 434975"/>
                <a:gd name="connsiteY16" fmla="*/ 539750 h 1079500"/>
                <a:gd name="connsiteX17" fmla="*/ 339725 w 434975"/>
                <a:gd name="connsiteY17" fmla="*/ 463550 h 1079500"/>
                <a:gd name="connsiteX18" fmla="*/ 327025 w 434975"/>
                <a:gd name="connsiteY18" fmla="*/ 358775 h 1079500"/>
                <a:gd name="connsiteX19" fmla="*/ 428625 w 434975"/>
                <a:gd name="connsiteY19" fmla="*/ 317500 h 1079500"/>
                <a:gd name="connsiteX20" fmla="*/ 434975 w 434975"/>
                <a:gd name="connsiteY20" fmla="*/ 120650 h 1079500"/>
                <a:gd name="connsiteX21" fmla="*/ 333375 w 434975"/>
                <a:gd name="connsiteY21" fmla="*/ 0 h 107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34975" h="1079500">
                  <a:moveTo>
                    <a:pt x="333375" y="0"/>
                  </a:moveTo>
                  <a:lnTo>
                    <a:pt x="301625" y="79375"/>
                  </a:lnTo>
                  <a:lnTo>
                    <a:pt x="257175" y="79375"/>
                  </a:lnTo>
                  <a:lnTo>
                    <a:pt x="171450" y="168275"/>
                  </a:lnTo>
                  <a:lnTo>
                    <a:pt x="136525" y="295275"/>
                  </a:lnTo>
                  <a:lnTo>
                    <a:pt x="88900" y="441325"/>
                  </a:lnTo>
                  <a:lnTo>
                    <a:pt x="41275" y="485775"/>
                  </a:lnTo>
                  <a:lnTo>
                    <a:pt x="57150" y="679450"/>
                  </a:lnTo>
                  <a:lnTo>
                    <a:pt x="92075" y="723900"/>
                  </a:lnTo>
                  <a:lnTo>
                    <a:pt x="0" y="854075"/>
                  </a:lnTo>
                  <a:lnTo>
                    <a:pt x="60325" y="1009650"/>
                  </a:lnTo>
                  <a:lnTo>
                    <a:pt x="19050" y="1079500"/>
                  </a:lnTo>
                  <a:lnTo>
                    <a:pt x="193675" y="1031875"/>
                  </a:lnTo>
                  <a:lnTo>
                    <a:pt x="206375" y="882650"/>
                  </a:lnTo>
                  <a:lnTo>
                    <a:pt x="269875" y="800100"/>
                  </a:lnTo>
                  <a:lnTo>
                    <a:pt x="209550" y="698500"/>
                  </a:lnTo>
                  <a:lnTo>
                    <a:pt x="247650" y="539750"/>
                  </a:lnTo>
                  <a:lnTo>
                    <a:pt x="339725" y="463550"/>
                  </a:lnTo>
                  <a:lnTo>
                    <a:pt x="327025" y="358775"/>
                  </a:lnTo>
                  <a:lnTo>
                    <a:pt x="428625" y="317500"/>
                  </a:lnTo>
                  <a:lnTo>
                    <a:pt x="434975" y="120650"/>
                  </a:lnTo>
                  <a:lnTo>
                    <a:pt x="3333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0" name="フリーフォーム 1023">
              <a:extLst>
                <a:ext uri="{FF2B5EF4-FFF2-40B4-BE49-F238E27FC236}">
                  <a16:creationId xmlns:a16="http://schemas.microsoft.com/office/drawing/2014/main" id="{B7F15D80-C414-4432-BE3A-A9E89287C2B9}"/>
                </a:ext>
              </a:extLst>
            </p:cNvPr>
            <p:cNvSpPr/>
            <p:nvPr/>
          </p:nvSpPr>
          <p:spPr bwMode="auto">
            <a:xfrm>
              <a:off x="2102161" y="1989495"/>
              <a:ext cx="665640" cy="840196"/>
            </a:xfrm>
            <a:custGeom>
              <a:avLst/>
              <a:gdLst>
                <a:gd name="connsiteX0" fmla="*/ 225425 w 908050"/>
                <a:gd name="connsiteY0" fmla="*/ 1054100 h 1146175"/>
                <a:gd name="connsiteX1" fmla="*/ 320675 w 908050"/>
                <a:gd name="connsiteY1" fmla="*/ 946150 h 1146175"/>
                <a:gd name="connsiteX2" fmla="*/ 273050 w 908050"/>
                <a:gd name="connsiteY2" fmla="*/ 895350 h 1146175"/>
                <a:gd name="connsiteX3" fmla="*/ 266700 w 908050"/>
                <a:gd name="connsiteY3" fmla="*/ 692150 h 1146175"/>
                <a:gd name="connsiteX4" fmla="*/ 320675 w 908050"/>
                <a:gd name="connsiteY4" fmla="*/ 657225 h 1146175"/>
                <a:gd name="connsiteX5" fmla="*/ 396875 w 908050"/>
                <a:gd name="connsiteY5" fmla="*/ 371475 h 1146175"/>
                <a:gd name="connsiteX6" fmla="*/ 485775 w 908050"/>
                <a:gd name="connsiteY6" fmla="*/ 295275 h 1146175"/>
                <a:gd name="connsiteX7" fmla="*/ 530225 w 908050"/>
                <a:gd name="connsiteY7" fmla="*/ 288925 h 1146175"/>
                <a:gd name="connsiteX8" fmla="*/ 565150 w 908050"/>
                <a:gd name="connsiteY8" fmla="*/ 212725 h 1146175"/>
                <a:gd name="connsiteX9" fmla="*/ 692150 w 908050"/>
                <a:gd name="connsiteY9" fmla="*/ 254000 h 1146175"/>
                <a:gd name="connsiteX10" fmla="*/ 749300 w 908050"/>
                <a:gd name="connsiteY10" fmla="*/ 142875 h 1146175"/>
                <a:gd name="connsiteX11" fmla="*/ 803275 w 908050"/>
                <a:gd name="connsiteY11" fmla="*/ 123825 h 1146175"/>
                <a:gd name="connsiteX12" fmla="*/ 847725 w 908050"/>
                <a:gd name="connsiteY12" fmla="*/ 225425 h 1146175"/>
                <a:gd name="connsiteX13" fmla="*/ 908050 w 908050"/>
                <a:gd name="connsiteY13" fmla="*/ 161925 h 1146175"/>
                <a:gd name="connsiteX14" fmla="*/ 860425 w 908050"/>
                <a:gd name="connsiteY14" fmla="*/ 133350 h 1146175"/>
                <a:gd name="connsiteX15" fmla="*/ 898525 w 908050"/>
                <a:gd name="connsiteY15" fmla="*/ 82550 h 1146175"/>
                <a:gd name="connsiteX16" fmla="*/ 793750 w 908050"/>
                <a:gd name="connsiteY16" fmla="*/ 3175 h 1146175"/>
                <a:gd name="connsiteX17" fmla="*/ 676275 w 908050"/>
                <a:gd name="connsiteY17" fmla="*/ 0 h 1146175"/>
                <a:gd name="connsiteX18" fmla="*/ 615950 w 908050"/>
                <a:gd name="connsiteY18" fmla="*/ 107950 h 1146175"/>
                <a:gd name="connsiteX19" fmla="*/ 495300 w 908050"/>
                <a:gd name="connsiteY19" fmla="*/ 107950 h 1146175"/>
                <a:gd name="connsiteX20" fmla="*/ 400050 w 908050"/>
                <a:gd name="connsiteY20" fmla="*/ 187325 h 1146175"/>
                <a:gd name="connsiteX21" fmla="*/ 288925 w 908050"/>
                <a:gd name="connsiteY21" fmla="*/ 346075 h 1146175"/>
                <a:gd name="connsiteX22" fmla="*/ 415925 w 908050"/>
                <a:gd name="connsiteY22" fmla="*/ 298450 h 1146175"/>
                <a:gd name="connsiteX23" fmla="*/ 317500 w 908050"/>
                <a:gd name="connsiteY23" fmla="*/ 434975 h 1146175"/>
                <a:gd name="connsiteX24" fmla="*/ 222250 w 908050"/>
                <a:gd name="connsiteY24" fmla="*/ 565150 h 1146175"/>
                <a:gd name="connsiteX25" fmla="*/ 206375 w 908050"/>
                <a:gd name="connsiteY25" fmla="*/ 695325 h 1146175"/>
                <a:gd name="connsiteX26" fmla="*/ 73025 w 908050"/>
                <a:gd name="connsiteY26" fmla="*/ 812800 h 1146175"/>
                <a:gd name="connsiteX27" fmla="*/ 0 w 908050"/>
                <a:gd name="connsiteY27" fmla="*/ 911225 h 1146175"/>
                <a:gd name="connsiteX28" fmla="*/ 38100 w 908050"/>
                <a:gd name="connsiteY28" fmla="*/ 1006475 h 1146175"/>
                <a:gd name="connsiteX29" fmla="*/ 31750 w 908050"/>
                <a:gd name="connsiteY29" fmla="*/ 1085850 h 1146175"/>
                <a:gd name="connsiteX30" fmla="*/ 92075 w 908050"/>
                <a:gd name="connsiteY30" fmla="*/ 1146175 h 1146175"/>
                <a:gd name="connsiteX31" fmla="*/ 225425 w 908050"/>
                <a:gd name="connsiteY31" fmla="*/ 1054100 h 1146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08050" h="1146175">
                  <a:moveTo>
                    <a:pt x="225425" y="1054100"/>
                  </a:moveTo>
                  <a:lnTo>
                    <a:pt x="320675" y="946150"/>
                  </a:lnTo>
                  <a:lnTo>
                    <a:pt x="273050" y="895350"/>
                  </a:lnTo>
                  <a:lnTo>
                    <a:pt x="266700" y="692150"/>
                  </a:lnTo>
                  <a:lnTo>
                    <a:pt x="320675" y="657225"/>
                  </a:lnTo>
                  <a:lnTo>
                    <a:pt x="396875" y="371475"/>
                  </a:lnTo>
                  <a:lnTo>
                    <a:pt x="485775" y="295275"/>
                  </a:lnTo>
                  <a:lnTo>
                    <a:pt x="530225" y="288925"/>
                  </a:lnTo>
                  <a:lnTo>
                    <a:pt x="565150" y="212725"/>
                  </a:lnTo>
                  <a:lnTo>
                    <a:pt x="692150" y="254000"/>
                  </a:lnTo>
                  <a:lnTo>
                    <a:pt x="749300" y="142875"/>
                  </a:lnTo>
                  <a:lnTo>
                    <a:pt x="803275" y="123825"/>
                  </a:lnTo>
                  <a:lnTo>
                    <a:pt x="847725" y="225425"/>
                  </a:lnTo>
                  <a:lnTo>
                    <a:pt x="908050" y="161925"/>
                  </a:lnTo>
                  <a:lnTo>
                    <a:pt x="860425" y="133350"/>
                  </a:lnTo>
                  <a:lnTo>
                    <a:pt x="898525" y="82550"/>
                  </a:lnTo>
                  <a:lnTo>
                    <a:pt x="793750" y="3175"/>
                  </a:lnTo>
                  <a:lnTo>
                    <a:pt x="676275" y="0"/>
                  </a:lnTo>
                  <a:lnTo>
                    <a:pt x="615950" y="107950"/>
                  </a:lnTo>
                  <a:lnTo>
                    <a:pt x="495300" y="107950"/>
                  </a:lnTo>
                  <a:lnTo>
                    <a:pt x="400050" y="187325"/>
                  </a:lnTo>
                  <a:lnTo>
                    <a:pt x="288925" y="346075"/>
                  </a:lnTo>
                  <a:lnTo>
                    <a:pt x="415925" y="298450"/>
                  </a:lnTo>
                  <a:lnTo>
                    <a:pt x="317500" y="434975"/>
                  </a:lnTo>
                  <a:lnTo>
                    <a:pt x="222250" y="565150"/>
                  </a:lnTo>
                  <a:lnTo>
                    <a:pt x="206375" y="695325"/>
                  </a:lnTo>
                  <a:lnTo>
                    <a:pt x="73025" y="812800"/>
                  </a:lnTo>
                  <a:lnTo>
                    <a:pt x="0" y="911225"/>
                  </a:lnTo>
                  <a:lnTo>
                    <a:pt x="38100" y="1006475"/>
                  </a:lnTo>
                  <a:lnTo>
                    <a:pt x="31750" y="1085850"/>
                  </a:lnTo>
                  <a:lnTo>
                    <a:pt x="92075" y="1146175"/>
                  </a:lnTo>
                  <a:lnTo>
                    <a:pt x="225425" y="1054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1" name="フリーフォーム 1024">
              <a:extLst>
                <a:ext uri="{FF2B5EF4-FFF2-40B4-BE49-F238E27FC236}">
                  <a16:creationId xmlns:a16="http://schemas.microsoft.com/office/drawing/2014/main" id="{2D5E7DAF-85EC-40EF-86D0-54B7626C909A}"/>
                </a:ext>
              </a:extLst>
            </p:cNvPr>
            <p:cNvSpPr/>
            <p:nvPr/>
          </p:nvSpPr>
          <p:spPr bwMode="auto">
            <a:xfrm>
              <a:off x="1799597" y="2955371"/>
              <a:ext cx="53530" cy="67495"/>
            </a:xfrm>
            <a:custGeom>
              <a:avLst/>
              <a:gdLst>
                <a:gd name="connsiteX0" fmla="*/ 0 w 73025"/>
                <a:gd name="connsiteY0" fmla="*/ 63500 h 92075"/>
                <a:gd name="connsiteX1" fmla="*/ 3175 w 73025"/>
                <a:gd name="connsiteY1" fmla="*/ 0 h 92075"/>
                <a:gd name="connsiteX2" fmla="*/ 47625 w 73025"/>
                <a:gd name="connsiteY2" fmla="*/ 6350 h 92075"/>
                <a:gd name="connsiteX3" fmla="*/ 73025 w 73025"/>
                <a:gd name="connsiteY3" fmla="*/ 47625 h 92075"/>
                <a:gd name="connsiteX4" fmla="*/ 60325 w 73025"/>
                <a:gd name="connsiteY4" fmla="*/ 92075 h 92075"/>
                <a:gd name="connsiteX5" fmla="*/ 0 w 73025"/>
                <a:gd name="connsiteY5" fmla="*/ 63500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025" h="92075">
                  <a:moveTo>
                    <a:pt x="0" y="63500"/>
                  </a:moveTo>
                  <a:lnTo>
                    <a:pt x="3175" y="0"/>
                  </a:lnTo>
                  <a:lnTo>
                    <a:pt x="47625" y="6350"/>
                  </a:lnTo>
                  <a:lnTo>
                    <a:pt x="73025" y="47625"/>
                  </a:lnTo>
                  <a:lnTo>
                    <a:pt x="60325" y="92075"/>
                  </a:lnTo>
                  <a:lnTo>
                    <a:pt x="0" y="63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2" name="フリーフォーム 1026">
              <a:extLst>
                <a:ext uri="{FF2B5EF4-FFF2-40B4-BE49-F238E27FC236}">
                  <a16:creationId xmlns:a16="http://schemas.microsoft.com/office/drawing/2014/main" id="{7A4D58E7-AB75-4C7C-8191-DCA357C259AE}"/>
                </a:ext>
              </a:extLst>
            </p:cNvPr>
            <p:cNvSpPr/>
            <p:nvPr/>
          </p:nvSpPr>
          <p:spPr bwMode="auto">
            <a:xfrm>
              <a:off x="1732102" y="2997265"/>
              <a:ext cx="118698" cy="146627"/>
            </a:xfrm>
            <a:custGeom>
              <a:avLst/>
              <a:gdLst>
                <a:gd name="connsiteX0" fmla="*/ 85725 w 161925"/>
                <a:gd name="connsiteY0" fmla="*/ 0 h 200025"/>
                <a:gd name="connsiteX1" fmla="*/ 152400 w 161925"/>
                <a:gd name="connsiteY1" fmla="*/ 41275 h 200025"/>
                <a:gd name="connsiteX2" fmla="*/ 161925 w 161925"/>
                <a:gd name="connsiteY2" fmla="*/ 101600 h 200025"/>
                <a:gd name="connsiteX3" fmla="*/ 146050 w 161925"/>
                <a:gd name="connsiteY3" fmla="*/ 146050 h 200025"/>
                <a:gd name="connsiteX4" fmla="*/ 44450 w 161925"/>
                <a:gd name="connsiteY4" fmla="*/ 200025 h 200025"/>
                <a:gd name="connsiteX5" fmla="*/ 9525 w 161925"/>
                <a:gd name="connsiteY5" fmla="*/ 161925 h 200025"/>
                <a:gd name="connsiteX6" fmla="*/ 34925 w 161925"/>
                <a:gd name="connsiteY6" fmla="*/ 95250 h 200025"/>
                <a:gd name="connsiteX7" fmla="*/ 0 w 161925"/>
                <a:gd name="connsiteY7" fmla="*/ 53975 h 200025"/>
                <a:gd name="connsiteX8" fmla="*/ 12700 w 161925"/>
                <a:gd name="connsiteY8" fmla="*/ 3175 h 200025"/>
                <a:gd name="connsiteX9" fmla="*/ 85725 w 161925"/>
                <a:gd name="connsiteY9" fmla="*/ 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925" h="200025">
                  <a:moveTo>
                    <a:pt x="85725" y="0"/>
                  </a:moveTo>
                  <a:lnTo>
                    <a:pt x="152400" y="41275"/>
                  </a:lnTo>
                  <a:lnTo>
                    <a:pt x="161925" y="101600"/>
                  </a:lnTo>
                  <a:lnTo>
                    <a:pt x="146050" y="146050"/>
                  </a:lnTo>
                  <a:lnTo>
                    <a:pt x="44450" y="200025"/>
                  </a:lnTo>
                  <a:lnTo>
                    <a:pt x="9525" y="161925"/>
                  </a:lnTo>
                  <a:lnTo>
                    <a:pt x="34925" y="95250"/>
                  </a:lnTo>
                  <a:lnTo>
                    <a:pt x="0" y="53975"/>
                  </a:lnTo>
                  <a:lnTo>
                    <a:pt x="12700" y="3175"/>
                  </a:lnTo>
                  <a:lnTo>
                    <a:pt x="857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3" name="フリーフォーム 1027">
              <a:extLst>
                <a:ext uri="{FF2B5EF4-FFF2-40B4-BE49-F238E27FC236}">
                  <a16:creationId xmlns:a16="http://schemas.microsoft.com/office/drawing/2014/main" id="{A89D87F3-A0EC-45DA-A76B-34EE32FBF7B6}"/>
                </a:ext>
              </a:extLst>
            </p:cNvPr>
            <p:cNvSpPr/>
            <p:nvPr/>
          </p:nvSpPr>
          <p:spPr bwMode="auto">
            <a:xfrm>
              <a:off x="1839164" y="2787798"/>
              <a:ext cx="207140" cy="409625"/>
            </a:xfrm>
            <a:custGeom>
              <a:avLst/>
              <a:gdLst>
                <a:gd name="connsiteX0" fmla="*/ 104775 w 282575"/>
                <a:gd name="connsiteY0" fmla="*/ 0 h 558800"/>
                <a:gd name="connsiteX1" fmla="*/ 38100 w 282575"/>
                <a:gd name="connsiteY1" fmla="*/ 22225 h 558800"/>
                <a:gd name="connsiteX2" fmla="*/ 0 w 282575"/>
                <a:gd name="connsiteY2" fmla="*/ 146050 h 558800"/>
                <a:gd name="connsiteX3" fmla="*/ 0 w 282575"/>
                <a:gd name="connsiteY3" fmla="*/ 219075 h 558800"/>
                <a:gd name="connsiteX4" fmla="*/ 95250 w 282575"/>
                <a:gd name="connsiteY4" fmla="*/ 257175 h 558800"/>
                <a:gd name="connsiteX5" fmla="*/ 127000 w 282575"/>
                <a:gd name="connsiteY5" fmla="*/ 352425 h 558800"/>
                <a:gd name="connsiteX6" fmla="*/ 66675 w 282575"/>
                <a:gd name="connsiteY6" fmla="*/ 377825 h 558800"/>
                <a:gd name="connsiteX7" fmla="*/ 88900 w 282575"/>
                <a:gd name="connsiteY7" fmla="*/ 403225 h 558800"/>
                <a:gd name="connsiteX8" fmla="*/ 44450 w 282575"/>
                <a:gd name="connsiteY8" fmla="*/ 454025 h 558800"/>
                <a:gd name="connsiteX9" fmla="*/ 107950 w 282575"/>
                <a:gd name="connsiteY9" fmla="*/ 476250 h 558800"/>
                <a:gd name="connsiteX10" fmla="*/ 9525 w 282575"/>
                <a:gd name="connsiteY10" fmla="*/ 558800 h 558800"/>
                <a:gd name="connsiteX11" fmla="*/ 142875 w 282575"/>
                <a:gd name="connsiteY11" fmla="*/ 514350 h 558800"/>
                <a:gd name="connsiteX12" fmla="*/ 244475 w 282575"/>
                <a:gd name="connsiteY12" fmla="*/ 501650 h 558800"/>
                <a:gd name="connsiteX13" fmla="*/ 282575 w 282575"/>
                <a:gd name="connsiteY13" fmla="*/ 390525 h 558800"/>
                <a:gd name="connsiteX14" fmla="*/ 219075 w 282575"/>
                <a:gd name="connsiteY14" fmla="*/ 361950 h 558800"/>
                <a:gd name="connsiteX15" fmla="*/ 168275 w 282575"/>
                <a:gd name="connsiteY15" fmla="*/ 222250 h 558800"/>
                <a:gd name="connsiteX16" fmla="*/ 114300 w 282575"/>
                <a:gd name="connsiteY16" fmla="*/ 161925 h 558800"/>
                <a:gd name="connsiteX17" fmla="*/ 155575 w 282575"/>
                <a:gd name="connsiteY17" fmla="*/ 73025 h 558800"/>
                <a:gd name="connsiteX18" fmla="*/ 82550 w 282575"/>
                <a:gd name="connsiteY18" fmla="*/ 60325 h 558800"/>
                <a:gd name="connsiteX19" fmla="*/ 104775 w 282575"/>
                <a:gd name="connsiteY19" fmla="*/ 0 h 55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2575" h="558800">
                  <a:moveTo>
                    <a:pt x="104775" y="0"/>
                  </a:moveTo>
                  <a:lnTo>
                    <a:pt x="38100" y="22225"/>
                  </a:lnTo>
                  <a:lnTo>
                    <a:pt x="0" y="146050"/>
                  </a:lnTo>
                  <a:lnTo>
                    <a:pt x="0" y="219075"/>
                  </a:lnTo>
                  <a:lnTo>
                    <a:pt x="95250" y="257175"/>
                  </a:lnTo>
                  <a:lnTo>
                    <a:pt x="127000" y="352425"/>
                  </a:lnTo>
                  <a:lnTo>
                    <a:pt x="66675" y="377825"/>
                  </a:lnTo>
                  <a:lnTo>
                    <a:pt x="88900" y="403225"/>
                  </a:lnTo>
                  <a:lnTo>
                    <a:pt x="44450" y="454025"/>
                  </a:lnTo>
                  <a:lnTo>
                    <a:pt x="107950" y="476250"/>
                  </a:lnTo>
                  <a:lnTo>
                    <a:pt x="9525" y="558800"/>
                  </a:lnTo>
                  <a:lnTo>
                    <a:pt x="142875" y="514350"/>
                  </a:lnTo>
                  <a:lnTo>
                    <a:pt x="244475" y="501650"/>
                  </a:lnTo>
                  <a:lnTo>
                    <a:pt x="282575" y="390525"/>
                  </a:lnTo>
                  <a:lnTo>
                    <a:pt x="219075" y="361950"/>
                  </a:lnTo>
                  <a:lnTo>
                    <a:pt x="168275" y="222250"/>
                  </a:lnTo>
                  <a:lnTo>
                    <a:pt x="114300" y="161925"/>
                  </a:lnTo>
                  <a:lnTo>
                    <a:pt x="155575" y="73025"/>
                  </a:lnTo>
                  <a:lnTo>
                    <a:pt x="82550" y="60325"/>
                  </a:lnTo>
                  <a:lnTo>
                    <a:pt x="1047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4" name="フリーフォーム 1028">
              <a:extLst>
                <a:ext uri="{FF2B5EF4-FFF2-40B4-BE49-F238E27FC236}">
                  <a16:creationId xmlns:a16="http://schemas.microsoft.com/office/drawing/2014/main" id="{2667FE9F-F3C8-4810-9261-4FCC1499BEFB}"/>
                </a:ext>
              </a:extLst>
            </p:cNvPr>
            <p:cNvSpPr/>
            <p:nvPr/>
          </p:nvSpPr>
          <p:spPr bwMode="auto">
            <a:xfrm>
              <a:off x="3745313" y="3460420"/>
              <a:ext cx="246705" cy="139645"/>
            </a:xfrm>
            <a:custGeom>
              <a:avLst/>
              <a:gdLst>
                <a:gd name="connsiteX0" fmla="*/ 336550 w 336550"/>
                <a:gd name="connsiteY0" fmla="*/ 41275 h 190500"/>
                <a:gd name="connsiteX1" fmla="*/ 260350 w 336550"/>
                <a:gd name="connsiteY1" fmla="*/ 3175 h 190500"/>
                <a:gd name="connsiteX2" fmla="*/ 117475 w 336550"/>
                <a:gd name="connsiteY2" fmla="*/ 0 h 190500"/>
                <a:gd name="connsiteX3" fmla="*/ 12700 w 336550"/>
                <a:gd name="connsiteY3" fmla="*/ 38100 h 190500"/>
                <a:gd name="connsiteX4" fmla="*/ 3175 w 336550"/>
                <a:gd name="connsiteY4" fmla="*/ 98425 h 190500"/>
                <a:gd name="connsiteX5" fmla="*/ 101600 w 336550"/>
                <a:gd name="connsiteY5" fmla="*/ 120650 h 190500"/>
                <a:gd name="connsiteX6" fmla="*/ 0 w 336550"/>
                <a:gd name="connsiteY6" fmla="*/ 171450 h 190500"/>
                <a:gd name="connsiteX7" fmla="*/ 104775 w 336550"/>
                <a:gd name="connsiteY7" fmla="*/ 190500 h 190500"/>
                <a:gd name="connsiteX8" fmla="*/ 161925 w 336550"/>
                <a:gd name="connsiteY8" fmla="*/ 136525 h 190500"/>
                <a:gd name="connsiteX9" fmla="*/ 273050 w 336550"/>
                <a:gd name="connsiteY9" fmla="*/ 98425 h 190500"/>
                <a:gd name="connsiteX10" fmla="*/ 336550 w 336550"/>
                <a:gd name="connsiteY10" fmla="*/ 41275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6550" h="190500">
                  <a:moveTo>
                    <a:pt x="336550" y="41275"/>
                  </a:moveTo>
                  <a:lnTo>
                    <a:pt x="260350" y="3175"/>
                  </a:lnTo>
                  <a:lnTo>
                    <a:pt x="117475" y="0"/>
                  </a:lnTo>
                  <a:lnTo>
                    <a:pt x="12700" y="38100"/>
                  </a:lnTo>
                  <a:lnTo>
                    <a:pt x="3175" y="98425"/>
                  </a:lnTo>
                  <a:lnTo>
                    <a:pt x="101600" y="120650"/>
                  </a:lnTo>
                  <a:lnTo>
                    <a:pt x="0" y="171450"/>
                  </a:lnTo>
                  <a:lnTo>
                    <a:pt x="104775" y="190500"/>
                  </a:lnTo>
                  <a:lnTo>
                    <a:pt x="161925" y="136525"/>
                  </a:lnTo>
                  <a:lnTo>
                    <a:pt x="273050" y="98425"/>
                  </a:lnTo>
                  <a:lnTo>
                    <a:pt x="33655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5" name="フリーフォーム 1029">
              <a:extLst>
                <a:ext uri="{FF2B5EF4-FFF2-40B4-BE49-F238E27FC236}">
                  <a16:creationId xmlns:a16="http://schemas.microsoft.com/office/drawing/2014/main" id="{C58477D7-1CC0-49AB-87EE-19F233ACCFF3}"/>
                </a:ext>
              </a:extLst>
            </p:cNvPr>
            <p:cNvSpPr/>
            <p:nvPr/>
          </p:nvSpPr>
          <p:spPr bwMode="auto">
            <a:xfrm>
              <a:off x="3677818" y="3579118"/>
              <a:ext cx="165247" cy="109388"/>
            </a:xfrm>
            <a:custGeom>
              <a:avLst/>
              <a:gdLst>
                <a:gd name="connsiteX0" fmla="*/ 196850 w 225425"/>
                <a:gd name="connsiteY0" fmla="*/ 34925 h 149225"/>
                <a:gd name="connsiteX1" fmla="*/ 225425 w 225425"/>
                <a:gd name="connsiteY1" fmla="*/ 114300 h 149225"/>
                <a:gd name="connsiteX2" fmla="*/ 117475 w 225425"/>
                <a:gd name="connsiteY2" fmla="*/ 142875 h 149225"/>
                <a:gd name="connsiteX3" fmla="*/ 85725 w 225425"/>
                <a:gd name="connsiteY3" fmla="*/ 63500 h 149225"/>
                <a:gd name="connsiteX4" fmla="*/ 9525 w 225425"/>
                <a:gd name="connsiteY4" fmla="*/ 149225 h 149225"/>
                <a:gd name="connsiteX5" fmla="*/ 0 w 225425"/>
                <a:gd name="connsiteY5" fmla="*/ 12700 h 149225"/>
                <a:gd name="connsiteX6" fmla="*/ 38100 w 225425"/>
                <a:gd name="connsiteY6" fmla="*/ 0 h 149225"/>
                <a:gd name="connsiteX7" fmla="*/ 92075 w 225425"/>
                <a:gd name="connsiteY7" fmla="*/ 0 h 149225"/>
                <a:gd name="connsiteX8" fmla="*/ 196850 w 225425"/>
                <a:gd name="connsiteY8" fmla="*/ 349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5425" h="149225">
                  <a:moveTo>
                    <a:pt x="196850" y="34925"/>
                  </a:moveTo>
                  <a:lnTo>
                    <a:pt x="225425" y="114300"/>
                  </a:lnTo>
                  <a:lnTo>
                    <a:pt x="117475" y="142875"/>
                  </a:lnTo>
                  <a:lnTo>
                    <a:pt x="85725" y="63500"/>
                  </a:lnTo>
                  <a:lnTo>
                    <a:pt x="9525" y="149225"/>
                  </a:lnTo>
                  <a:lnTo>
                    <a:pt x="0" y="12700"/>
                  </a:lnTo>
                  <a:lnTo>
                    <a:pt x="38100" y="0"/>
                  </a:lnTo>
                  <a:lnTo>
                    <a:pt x="92075" y="0"/>
                  </a:lnTo>
                  <a:lnTo>
                    <a:pt x="19685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6" name="フリーフォーム 1030">
              <a:extLst>
                <a:ext uri="{FF2B5EF4-FFF2-40B4-BE49-F238E27FC236}">
                  <a16:creationId xmlns:a16="http://schemas.microsoft.com/office/drawing/2014/main" id="{173593F2-FE91-46C8-91E1-3EA3A0CE7954}"/>
                </a:ext>
              </a:extLst>
            </p:cNvPr>
            <p:cNvSpPr/>
            <p:nvPr/>
          </p:nvSpPr>
          <p:spPr bwMode="auto">
            <a:xfrm>
              <a:off x="3379910" y="3367323"/>
              <a:ext cx="439881" cy="300236"/>
            </a:xfrm>
            <a:custGeom>
              <a:avLst/>
              <a:gdLst>
                <a:gd name="connsiteX0" fmla="*/ 492125 w 600075"/>
                <a:gd name="connsiteY0" fmla="*/ 212725 h 409575"/>
                <a:gd name="connsiteX1" fmla="*/ 600075 w 600075"/>
                <a:gd name="connsiteY1" fmla="*/ 247650 h 409575"/>
                <a:gd name="connsiteX2" fmla="*/ 523875 w 600075"/>
                <a:gd name="connsiteY2" fmla="*/ 301625 h 409575"/>
                <a:gd name="connsiteX3" fmla="*/ 454025 w 600075"/>
                <a:gd name="connsiteY3" fmla="*/ 285750 h 409575"/>
                <a:gd name="connsiteX4" fmla="*/ 412750 w 600075"/>
                <a:gd name="connsiteY4" fmla="*/ 304800 h 409575"/>
                <a:gd name="connsiteX5" fmla="*/ 406400 w 600075"/>
                <a:gd name="connsiteY5" fmla="*/ 409575 h 409575"/>
                <a:gd name="connsiteX6" fmla="*/ 361950 w 600075"/>
                <a:gd name="connsiteY6" fmla="*/ 396875 h 409575"/>
                <a:gd name="connsiteX7" fmla="*/ 212725 w 600075"/>
                <a:gd name="connsiteY7" fmla="*/ 257175 h 409575"/>
                <a:gd name="connsiteX8" fmla="*/ 111125 w 600075"/>
                <a:gd name="connsiteY8" fmla="*/ 149225 h 409575"/>
                <a:gd name="connsiteX9" fmla="*/ 69850 w 600075"/>
                <a:gd name="connsiteY9" fmla="*/ 165100 h 409575"/>
                <a:gd name="connsiteX10" fmla="*/ 0 w 600075"/>
                <a:gd name="connsiteY10" fmla="*/ 215900 h 409575"/>
                <a:gd name="connsiteX11" fmla="*/ 12700 w 600075"/>
                <a:gd name="connsiteY11" fmla="*/ 22225 h 409575"/>
                <a:gd name="connsiteX12" fmla="*/ 73025 w 600075"/>
                <a:gd name="connsiteY12" fmla="*/ 0 h 409575"/>
                <a:gd name="connsiteX13" fmla="*/ 238125 w 600075"/>
                <a:gd name="connsiteY13" fmla="*/ 107950 h 409575"/>
                <a:gd name="connsiteX14" fmla="*/ 327025 w 600075"/>
                <a:gd name="connsiteY14" fmla="*/ 107950 h 409575"/>
                <a:gd name="connsiteX15" fmla="*/ 365125 w 600075"/>
                <a:gd name="connsiteY15" fmla="*/ 222250 h 409575"/>
                <a:gd name="connsiteX16" fmla="*/ 415925 w 600075"/>
                <a:gd name="connsiteY16" fmla="*/ 241300 h 409575"/>
                <a:gd name="connsiteX17" fmla="*/ 492125 w 600075"/>
                <a:gd name="connsiteY17" fmla="*/ 2127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0075" h="409575">
                  <a:moveTo>
                    <a:pt x="492125" y="212725"/>
                  </a:moveTo>
                  <a:lnTo>
                    <a:pt x="600075" y="247650"/>
                  </a:lnTo>
                  <a:lnTo>
                    <a:pt x="523875" y="301625"/>
                  </a:lnTo>
                  <a:lnTo>
                    <a:pt x="454025" y="285750"/>
                  </a:lnTo>
                  <a:lnTo>
                    <a:pt x="412750" y="304800"/>
                  </a:lnTo>
                  <a:lnTo>
                    <a:pt x="406400" y="409575"/>
                  </a:lnTo>
                  <a:lnTo>
                    <a:pt x="361950" y="396875"/>
                  </a:lnTo>
                  <a:lnTo>
                    <a:pt x="212725" y="257175"/>
                  </a:lnTo>
                  <a:lnTo>
                    <a:pt x="111125" y="149225"/>
                  </a:lnTo>
                  <a:lnTo>
                    <a:pt x="69850" y="165100"/>
                  </a:lnTo>
                  <a:lnTo>
                    <a:pt x="0" y="215900"/>
                  </a:lnTo>
                  <a:lnTo>
                    <a:pt x="12700" y="22225"/>
                  </a:lnTo>
                  <a:lnTo>
                    <a:pt x="73025" y="0"/>
                  </a:lnTo>
                  <a:lnTo>
                    <a:pt x="238125" y="107950"/>
                  </a:lnTo>
                  <a:lnTo>
                    <a:pt x="327025" y="107950"/>
                  </a:lnTo>
                  <a:lnTo>
                    <a:pt x="365125" y="222250"/>
                  </a:lnTo>
                  <a:lnTo>
                    <a:pt x="415925" y="241300"/>
                  </a:lnTo>
                  <a:lnTo>
                    <a:pt x="492125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7" name="フリーフォーム 1031">
              <a:extLst>
                <a:ext uri="{FF2B5EF4-FFF2-40B4-BE49-F238E27FC236}">
                  <a16:creationId xmlns:a16="http://schemas.microsoft.com/office/drawing/2014/main" id="{D2F4E6DB-D071-49CB-9A3C-5C37B88F0E33}"/>
                </a:ext>
              </a:extLst>
            </p:cNvPr>
            <p:cNvSpPr/>
            <p:nvPr/>
          </p:nvSpPr>
          <p:spPr bwMode="auto">
            <a:xfrm>
              <a:off x="3296123" y="3479039"/>
              <a:ext cx="337475" cy="258343"/>
            </a:xfrm>
            <a:custGeom>
              <a:avLst/>
              <a:gdLst>
                <a:gd name="connsiteX0" fmla="*/ 3175 w 460375"/>
                <a:gd name="connsiteY0" fmla="*/ 38100 h 352425"/>
                <a:gd name="connsiteX1" fmla="*/ 57150 w 460375"/>
                <a:gd name="connsiteY1" fmla="*/ 3175 h 352425"/>
                <a:gd name="connsiteX2" fmla="*/ 114300 w 460375"/>
                <a:gd name="connsiteY2" fmla="*/ 66675 h 352425"/>
                <a:gd name="connsiteX3" fmla="*/ 177800 w 460375"/>
                <a:gd name="connsiteY3" fmla="*/ 19050 h 352425"/>
                <a:gd name="connsiteX4" fmla="*/ 219075 w 460375"/>
                <a:gd name="connsiteY4" fmla="*/ 0 h 352425"/>
                <a:gd name="connsiteX5" fmla="*/ 346075 w 460375"/>
                <a:gd name="connsiteY5" fmla="*/ 133350 h 352425"/>
                <a:gd name="connsiteX6" fmla="*/ 460375 w 460375"/>
                <a:gd name="connsiteY6" fmla="*/ 231775 h 352425"/>
                <a:gd name="connsiteX7" fmla="*/ 339725 w 460375"/>
                <a:gd name="connsiteY7" fmla="*/ 352425 h 352425"/>
                <a:gd name="connsiteX8" fmla="*/ 288925 w 460375"/>
                <a:gd name="connsiteY8" fmla="*/ 339725 h 352425"/>
                <a:gd name="connsiteX9" fmla="*/ 285750 w 460375"/>
                <a:gd name="connsiteY9" fmla="*/ 285750 h 352425"/>
                <a:gd name="connsiteX10" fmla="*/ 146050 w 460375"/>
                <a:gd name="connsiteY10" fmla="*/ 190500 h 352425"/>
                <a:gd name="connsiteX11" fmla="*/ 60325 w 460375"/>
                <a:gd name="connsiteY11" fmla="*/ 254000 h 352425"/>
                <a:gd name="connsiteX12" fmla="*/ 0 w 460375"/>
                <a:gd name="connsiteY12" fmla="*/ 104775 h 352425"/>
                <a:gd name="connsiteX13" fmla="*/ 53975 w 460375"/>
                <a:gd name="connsiteY13" fmla="*/ 98425 h 352425"/>
                <a:gd name="connsiteX14" fmla="*/ 63500 w 460375"/>
                <a:gd name="connsiteY14" fmla="*/ 73025 h 352425"/>
                <a:gd name="connsiteX15" fmla="*/ 3175 w 460375"/>
                <a:gd name="connsiteY15" fmla="*/ 38100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0375" h="352425">
                  <a:moveTo>
                    <a:pt x="3175" y="38100"/>
                  </a:moveTo>
                  <a:lnTo>
                    <a:pt x="57150" y="3175"/>
                  </a:lnTo>
                  <a:lnTo>
                    <a:pt x="114300" y="66675"/>
                  </a:lnTo>
                  <a:lnTo>
                    <a:pt x="177800" y="19050"/>
                  </a:lnTo>
                  <a:lnTo>
                    <a:pt x="219075" y="0"/>
                  </a:lnTo>
                  <a:lnTo>
                    <a:pt x="346075" y="133350"/>
                  </a:lnTo>
                  <a:lnTo>
                    <a:pt x="460375" y="231775"/>
                  </a:lnTo>
                  <a:lnTo>
                    <a:pt x="339725" y="352425"/>
                  </a:lnTo>
                  <a:lnTo>
                    <a:pt x="288925" y="339725"/>
                  </a:lnTo>
                  <a:lnTo>
                    <a:pt x="285750" y="285750"/>
                  </a:lnTo>
                  <a:lnTo>
                    <a:pt x="146050" y="190500"/>
                  </a:lnTo>
                  <a:lnTo>
                    <a:pt x="60325" y="254000"/>
                  </a:lnTo>
                  <a:lnTo>
                    <a:pt x="0" y="104775"/>
                  </a:lnTo>
                  <a:lnTo>
                    <a:pt x="53975" y="98425"/>
                  </a:lnTo>
                  <a:lnTo>
                    <a:pt x="63500" y="73025"/>
                  </a:lnTo>
                  <a:lnTo>
                    <a:pt x="31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8" name="フリーフォーム 1033">
              <a:extLst>
                <a:ext uri="{FF2B5EF4-FFF2-40B4-BE49-F238E27FC236}">
                  <a16:creationId xmlns:a16="http://schemas.microsoft.com/office/drawing/2014/main" id="{150DA29E-CB50-45DA-A27E-11C05E68C33C}"/>
                </a:ext>
              </a:extLst>
            </p:cNvPr>
            <p:cNvSpPr/>
            <p:nvPr/>
          </p:nvSpPr>
          <p:spPr bwMode="auto">
            <a:xfrm>
              <a:off x="3158806" y="2950716"/>
              <a:ext cx="998460" cy="595817"/>
            </a:xfrm>
            <a:custGeom>
              <a:avLst/>
              <a:gdLst>
                <a:gd name="connsiteX0" fmla="*/ 73025 w 1362075"/>
                <a:gd name="connsiteY0" fmla="*/ 523875 h 812800"/>
                <a:gd name="connsiteX1" fmla="*/ 0 w 1362075"/>
                <a:gd name="connsiteY1" fmla="*/ 387350 h 812800"/>
                <a:gd name="connsiteX2" fmla="*/ 165100 w 1362075"/>
                <a:gd name="connsiteY2" fmla="*/ 196850 h 812800"/>
                <a:gd name="connsiteX3" fmla="*/ 288925 w 1362075"/>
                <a:gd name="connsiteY3" fmla="*/ 266700 h 812800"/>
                <a:gd name="connsiteX4" fmla="*/ 469900 w 1362075"/>
                <a:gd name="connsiteY4" fmla="*/ 254000 h 812800"/>
                <a:gd name="connsiteX5" fmla="*/ 466725 w 1362075"/>
                <a:gd name="connsiteY5" fmla="*/ 98425 h 812800"/>
                <a:gd name="connsiteX6" fmla="*/ 762000 w 1362075"/>
                <a:gd name="connsiteY6" fmla="*/ 0 h 812800"/>
                <a:gd name="connsiteX7" fmla="*/ 844550 w 1362075"/>
                <a:gd name="connsiteY7" fmla="*/ 88900 h 812800"/>
                <a:gd name="connsiteX8" fmla="*/ 942975 w 1362075"/>
                <a:gd name="connsiteY8" fmla="*/ 139700 h 812800"/>
                <a:gd name="connsiteX9" fmla="*/ 977900 w 1362075"/>
                <a:gd name="connsiteY9" fmla="*/ 66675 h 812800"/>
                <a:gd name="connsiteX10" fmla="*/ 1098550 w 1362075"/>
                <a:gd name="connsiteY10" fmla="*/ 282575 h 812800"/>
                <a:gd name="connsiteX11" fmla="*/ 1250950 w 1362075"/>
                <a:gd name="connsiteY11" fmla="*/ 273050 h 812800"/>
                <a:gd name="connsiteX12" fmla="*/ 1362075 w 1362075"/>
                <a:gd name="connsiteY12" fmla="*/ 390525 h 812800"/>
                <a:gd name="connsiteX13" fmla="*/ 1320800 w 1362075"/>
                <a:gd name="connsiteY13" fmla="*/ 422275 h 812800"/>
                <a:gd name="connsiteX14" fmla="*/ 1308100 w 1362075"/>
                <a:gd name="connsiteY14" fmla="*/ 517525 h 812800"/>
                <a:gd name="connsiteX15" fmla="*/ 1222375 w 1362075"/>
                <a:gd name="connsiteY15" fmla="*/ 479425 h 812800"/>
                <a:gd name="connsiteX16" fmla="*/ 1216025 w 1362075"/>
                <a:gd name="connsiteY16" fmla="*/ 581025 h 812800"/>
                <a:gd name="connsiteX17" fmla="*/ 1123950 w 1362075"/>
                <a:gd name="connsiteY17" fmla="*/ 581025 h 812800"/>
                <a:gd name="connsiteX18" fmla="*/ 1139825 w 1362075"/>
                <a:gd name="connsiteY18" fmla="*/ 730250 h 812800"/>
                <a:gd name="connsiteX19" fmla="*/ 1063625 w 1362075"/>
                <a:gd name="connsiteY19" fmla="*/ 695325 h 812800"/>
                <a:gd name="connsiteX20" fmla="*/ 917575 w 1362075"/>
                <a:gd name="connsiteY20" fmla="*/ 701675 h 812800"/>
                <a:gd name="connsiteX21" fmla="*/ 812800 w 1362075"/>
                <a:gd name="connsiteY21" fmla="*/ 730250 h 812800"/>
                <a:gd name="connsiteX22" fmla="*/ 796925 w 1362075"/>
                <a:gd name="connsiteY22" fmla="*/ 784225 h 812800"/>
                <a:gd name="connsiteX23" fmla="*/ 708025 w 1362075"/>
                <a:gd name="connsiteY23" fmla="*/ 812800 h 812800"/>
                <a:gd name="connsiteX24" fmla="*/ 663575 w 1362075"/>
                <a:gd name="connsiteY24" fmla="*/ 800100 h 812800"/>
                <a:gd name="connsiteX25" fmla="*/ 631825 w 1362075"/>
                <a:gd name="connsiteY25" fmla="*/ 673100 h 812800"/>
                <a:gd name="connsiteX26" fmla="*/ 530225 w 1362075"/>
                <a:gd name="connsiteY26" fmla="*/ 676275 h 812800"/>
                <a:gd name="connsiteX27" fmla="*/ 381000 w 1362075"/>
                <a:gd name="connsiteY27" fmla="*/ 568325 h 812800"/>
                <a:gd name="connsiteX28" fmla="*/ 311150 w 1362075"/>
                <a:gd name="connsiteY28" fmla="*/ 603250 h 812800"/>
                <a:gd name="connsiteX29" fmla="*/ 298450 w 1362075"/>
                <a:gd name="connsiteY29" fmla="*/ 781050 h 812800"/>
                <a:gd name="connsiteX30" fmla="*/ 250825 w 1362075"/>
                <a:gd name="connsiteY30" fmla="*/ 730250 h 812800"/>
                <a:gd name="connsiteX31" fmla="*/ 203200 w 1362075"/>
                <a:gd name="connsiteY31" fmla="*/ 758825 h 812800"/>
                <a:gd name="connsiteX32" fmla="*/ 127000 w 1362075"/>
                <a:gd name="connsiteY32" fmla="*/ 628650 h 812800"/>
                <a:gd name="connsiteX33" fmla="*/ 155575 w 1362075"/>
                <a:gd name="connsiteY33" fmla="*/ 571500 h 812800"/>
                <a:gd name="connsiteX34" fmla="*/ 228600 w 1362075"/>
                <a:gd name="connsiteY34" fmla="*/ 596900 h 812800"/>
                <a:gd name="connsiteX35" fmla="*/ 222250 w 1362075"/>
                <a:gd name="connsiteY35" fmla="*/ 501650 h 812800"/>
                <a:gd name="connsiteX36" fmla="*/ 152400 w 1362075"/>
                <a:gd name="connsiteY36" fmla="*/ 488950 h 812800"/>
                <a:gd name="connsiteX37" fmla="*/ 73025 w 1362075"/>
                <a:gd name="connsiteY37" fmla="*/ 523875 h 8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62075" h="812800">
                  <a:moveTo>
                    <a:pt x="73025" y="523875"/>
                  </a:moveTo>
                  <a:lnTo>
                    <a:pt x="0" y="387350"/>
                  </a:lnTo>
                  <a:lnTo>
                    <a:pt x="165100" y="196850"/>
                  </a:lnTo>
                  <a:lnTo>
                    <a:pt x="288925" y="266700"/>
                  </a:lnTo>
                  <a:lnTo>
                    <a:pt x="469900" y="254000"/>
                  </a:lnTo>
                  <a:cubicBezTo>
                    <a:pt x="468842" y="202142"/>
                    <a:pt x="467783" y="150283"/>
                    <a:pt x="466725" y="98425"/>
                  </a:cubicBezTo>
                  <a:lnTo>
                    <a:pt x="762000" y="0"/>
                  </a:lnTo>
                  <a:lnTo>
                    <a:pt x="844550" y="88900"/>
                  </a:lnTo>
                  <a:lnTo>
                    <a:pt x="942975" y="139700"/>
                  </a:lnTo>
                  <a:lnTo>
                    <a:pt x="977900" y="66675"/>
                  </a:lnTo>
                  <a:lnTo>
                    <a:pt x="1098550" y="282575"/>
                  </a:lnTo>
                  <a:lnTo>
                    <a:pt x="1250950" y="273050"/>
                  </a:lnTo>
                  <a:lnTo>
                    <a:pt x="1362075" y="390525"/>
                  </a:lnTo>
                  <a:lnTo>
                    <a:pt x="1320800" y="422275"/>
                  </a:lnTo>
                  <a:lnTo>
                    <a:pt x="1308100" y="517525"/>
                  </a:lnTo>
                  <a:lnTo>
                    <a:pt x="1222375" y="479425"/>
                  </a:lnTo>
                  <a:lnTo>
                    <a:pt x="1216025" y="581025"/>
                  </a:lnTo>
                  <a:lnTo>
                    <a:pt x="1123950" y="581025"/>
                  </a:lnTo>
                  <a:lnTo>
                    <a:pt x="1139825" y="730250"/>
                  </a:lnTo>
                  <a:lnTo>
                    <a:pt x="1063625" y="695325"/>
                  </a:lnTo>
                  <a:lnTo>
                    <a:pt x="917575" y="701675"/>
                  </a:lnTo>
                  <a:lnTo>
                    <a:pt x="812800" y="730250"/>
                  </a:lnTo>
                  <a:lnTo>
                    <a:pt x="796925" y="784225"/>
                  </a:lnTo>
                  <a:lnTo>
                    <a:pt x="708025" y="812800"/>
                  </a:lnTo>
                  <a:lnTo>
                    <a:pt x="663575" y="800100"/>
                  </a:lnTo>
                  <a:lnTo>
                    <a:pt x="631825" y="673100"/>
                  </a:lnTo>
                  <a:lnTo>
                    <a:pt x="530225" y="676275"/>
                  </a:lnTo>
                  <a:lnTo>
                    <a:pt x="381000" y="568325"/>
                  </a:lnTo>
                  <a:lnTo>
                    <a:pt x="311150" y="603250"/>
                  </a:lnTo>
                  <a:lnTo>
                    <a:pt x="298450" y="781050"/>
                  </a:lnTo>
                  <a:lnTo>
                    <a:pt x="250825" y="730250"/>
                  </a:lnTo>
                  <a:lnTo>
                    <a:pt x="203200" y="758825"/>
                  </a:lnTo>
                  <a:lnTo>
                    <a:pt x="127000" y="628650"/>
                  </a:lnTo>
                  <a:lnTo>
                    <a:pt x="155575" y="571500"/>
                  </a:lnTo>
                  <a:lnTo>
                    <a:pt x="228600" y="596900"/>
                  </a:lnTo>
                  <a:lnTo>
                    <a:pt x="222250" y="501650"/>
                  </a:lnTo>
                  <a:lnTo>
                    <a:pt x="152400" y="488950"/>
                  </a:lnTo>
                  <a:lnTo>
                    <a:pt x="73025" y="523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9" name="フリーフォーム 1034">
              <a:extLst>
                <a:ext uri="{FF2B5EF4-FFF2-40B4-BE49-F238E27FC236}">
                  <a16:creationId xmlns:a16="http://schemas.microsoft.com/office/drawing/2014/main" id="{13018757-4A2E-47BC-95A8-8B2DEC7ECAE4}"/>
                </a:ext>
              </a:extLst>
            </p:cNvPr>
            <p:cNvSpPr/>
            <p:nvPr/>
          </p:nvSpPr>
          <p:spPr bwMode="auto">
            <a:xfrm>
              <a:off x="3251903" y="4037618"/>
              <a:ext cx="134990" cy="72150"/>
            </a:xfrm>
            <a:custGeom>
              <a:avLst/>
              <a:gdLst>
                <a:gd name="connsiteX0" fmla="*/ 0 w 184150"/>
                <a:gd name="connsiteY0" fmla="*/ 0 h 98425"/>
                <a:gd name="connsiteX1" fmla="*/ 184150 w 184150"/>
                <a:gd name="connsiteY1" fmla="*/ 9525 h 98425"/>
                <a:gd name="connsiteX2" fmla="*/ 142875 w 184150"/>
                <a:gd name="connsiteY2" fmla="*/ 98425 h 98425"/>
                <a:gd name="connsiteX3" fmla="*/ 41275 w 184150"/>
                <a:gd name="connsiteY3" fmla="*/ 63500 h 98425"/>
                <a:gd name="connsiteX4" fmla="*/ 0 w 184150"/>
                <a:gd name="connsiteY4" fmla="*/ 0 h 98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98425">
                  <a:moveTo>
                    <a:pt x="0" y="0"/>
                  </a:moveTo>
                  <a:lnTo>
                    <a:pt x="184150" y="9525"/>
                  </a:lnTo>
                  <a:lnTo>
                    <a:pt x="142875" y="98425"/>
                  </a:lnTo>
                  <a:lnTo>
                    <a:pt x="41275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90" name="フリーフォーム 1035">
              <a:extLst>
                <a:ext uri="{FF2B5EF4-FFF2-40B4-BE49-F238E27FC236}">
                  <a16:creationId xmlns:a16="http://schemas.microsoft.com/office/drawing/2014/main" id="{1A738BEA-8118-4FBB-8716-838A23FDFCA0}"/>
                </a:ext>
              </a:extLst>
            </p:cNvPr>
            <p:cNvSpPr/>
            <p:nvPr/>
          </p:nvSpPr>
          <p:spPr bwMode="auto">
            <a:xfrm>
              <a:off x="2870207" y="3835133"/>
              <a:ext cx="502721" cy="453845"/>
            </a:xfrm>
            <a:custGeom>
              <a:avLst/>
              <a:gdLst>
                <a:gd name="connsiteX0" fmla="*/ 660400 w 685800"/>
                <a:gd name="connsiteY0" fmla="*/ 381000 h 619125"/>
                <a:gd name="connsiteX1" fmla="*/ 685800 w 685800"/>
                <a:gd name="connsiteY1" fmla="*/ 428625 h 619125"/>
                <a:gd name="connsiteX2" fmla="*/ 676275 w 685800"/>
                <a:gd name="connsiteY2" fmla="*/ 492125 h 619125"/>
                <a:gd name="connsiteX3" fmla="*/ 561975 w 685800"/>
                <a:gd name="connsiteY3" fmla="*/ 539750 h 619125"/>
                <a:gd name="connsiteX4" fmla="*/ 469900 w 685800"/>
                <a:gd name="connsiteY4" fmla="*/ 542925 h 619125"/>
                <a:gd name="connsiteX5" fmla="*/ 406400 w 685800"/>
                <a:gd name="connsiteY5" fmla="*/ 609600 h 619125"/>
                <a:gd name="connsiteX6" fmla="*/ 279400 w 685800"/>
                <a:gd name="connsiteY6" fmla="*/ 584200 h 619125"/>
                <a:gd name="connsiteX7" fmla="*/ 257175 w 685800"/>
                <a:gd name="connsiteY7" fmla="*/ 619125 h 619125"/>
                <a:gd name="connsiteX8" fmla="*/ 123825 w 685800"/>
                <a:gd name="connsiteY8" fmla="*/ 428625 h 619125"/>
                <a:gd name="connsiteX9" fmla="*/ 114300 w 685800"/>
                <a:gd name="connsiteY9" fmla="*/ 311150 h 619125"/>
                <a:gd name="connsiteX10" fmla="*/ 0 w 685800"/>
                <a:gd name="connsiteY10" fmla="*/ 200025 h 619125"/>
                <a:gd name="connsiteX11" fmla="*/ 6350 w 685800"/>
                <a:gd name="connsiteY11" fmla="*/ 136525 h 619125"/>
                <a:gd name="connsiteX12" fmla="*/ 66675 w 685800"/>
                <a:gd name="connsiteY12" fmla="*/ 101600 h 619125"/>
                <a:gd name="connsiteX13" fmla="*/ 73025 w 685800"/>
                <a:gd name="connsiteY13" fmla="*/ 19050 h 619125"/>
                <a:gd name="connsiteX14" fmla="*/ 149225 w 685800"/>
                <a:gd name="connsiteY14" fmla="*/ 0 h 619125"/>
                <a:gd name="connsiteX15" fmla="*/ 330200 w 685800"/>
                <a:gd name="connsiteY15" fmla="*/ 117475 h 619125"/>
                <a:gd name="connsiteX16" fmla="*/ 409575 w 685800"/>
                <a:gd name="connsiteY16" fmla="*/ 98425 h 619125"/>
                <a:gd name="connsiteX17" fmla="*/ 511175 w 685800"/>
                <a:gd name="connsiteY17" fmla="*/ 276225 h 619125"/>
                <a:gd name="connsiteX18" fmla="*/ 565150 w 685800"/>
                <a:gd name="connsiteY18" fmla="*/ 342900 h 619125"/>
                <a:gd name="connsiteX19" fmla="*/ 660400 w 685800"/>
                <a:gd name="connsiteY19" fmla="*/ 381000 h 61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85800" h="619125">
                  <a:moveTo>
                    <a:pt x="660400" y="381000"/>
                  </a:moveTo>
                  <a:lnTo>
                    <a:pt x="685800" y="428625"/>
                  </a:lnTo>
                  <a:lnTo>
                    <a:pt x="676275" y="492125"/>
                  </a:lnTo>
                  <a:lnTo>
                    <a:pt x="561975" y="539750"/>
                  </a:lnTo>
                  <a:lnTo>
                    <a:pt x="469900" y="542925"/>
                  </a:lnTo>
                  <a:lnTo>
                    <a:pt x="406400" y="609600"/>
                  </a:lnTo>
                  <a:lnTo>
                    <a:pt x="279400" y="584200"/>
                  </a:lnTo>
                  <a:lnTo>
                    <a:pt x="257175" y="619125"/>
                  </a:lnTo>
                  <a:lnTo>
                    <a:pt x="123825" y="428625"/>
                  </a:lnTo>
                  <a:lnTo>
                    <a:pt x="114300" y="311150"/>
                  </a:lnTo>
                  <a:lnTo>
                    <a:pt x="0" y="200025"/>
                  </a:lnTo>
                  <a:lnTo>
                    <a:pt x="6350" y="136525"/>
                  </a:lnTo>
                  <a:lnTo>
                    <a:pt x="66675" y="101600"/>
                  </a:lnTo>
                  <a:lnTo>
                    <a:pt x="73025" y="19050"/>
                  </a:lnTo>
                  <a:lnTo>
                    <a:pt x="149225" y="0"/>
                  </a:lnTo>
                  <a:lnTo>
                    <a:pt x="330200" y="117475"/>
                  </a:lnTo>
                  <a:lnTo>
                    <a:pt x="409575" y="98425"/>
                  </a:lnTo>
                  <a:lnTo>
                    <a:pt x="511175" y="276225"/>
                  </a:lnTo>
                  <a:lnTo>
                    <a:pt x="565150" y="342900"/>
                  </a:lnTo>
                  <a:lnTo>
                    <a:pt x="660400" y="381000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91" name="フリーフォーム 1036">
              <a:extLst>
                <a:ext uri="{FF2B5EF4-FFF2-40B4-BE49-F238E27FC236}">
                  <a16:creationId xmlns:a16="http://schemas.microsoft.com/office/drawing/2014/main" id="{E7A21F50-3F54-47FB-BA84-94488FC28B9F}"/>
                </a:ext>
              </a:extLst>
            </p:cNvPr>
            <p:cNvSpPr/>
            <p:nvPr/>
          </p:nvSpPr>
          <p:spPr bwMode="auto">
            <a:xfrm>
              <a:off x="3291468" y="4049255"/>
              <a:ext cx="193175" cy="246706"/>
            </a:xfrm>
            <a:custGeom>
              <a:avLst/>
              <a:gdLst>
                <a:gd name="connsiteX0" fmla="*/ 133350 w 263525"/>
                <a:gd name="connsiteY0" fmla="*/ 0 h 336550"/>
                <a:gd name="connsiteX1" fmla="*/ 171450 w 263525"/>
                <a:gd name="connsiteY1" fmla="*/ 50800 h 336550"/>
                <a:gd name="connsiteX2" fmla="*/ 263525 w 263525"/>
                <a:gd name="connsiteY2" fmla="*/ 107950 h 336550"/>
                <a:gd name="connsiteX3" fmla="*/ 142875 w 263525"/>
                <a:gd name="connsiteY3" fmla="*/ 285750 h 336550"/>
                <a:gd name="connsiteX4" fmla="*/ 19050 w 263525"/>
                <a:gd name="connsiteY4" fmla="*/ 336550 h 336550"/>
                <a:gd name="connsiteX5" fmla="*/ 0 w 263525"/>
                <a:gd name="connsiteY5" fmla="*/ 244475 h 336550"/>
                <a:gd name="connsiteX6" fmla="*/ 101600 w 263525"/>
                <a:gd name="connsiteY6" fmla="*/ 203200 h 336550"/>
                <a:gd name="connsiteX7" fmla="*/ 117475 w 263525"/>
                <a:gd name="connsiteY7" fmla="*/ 136525 h 336550"/>
                <a:gd name="connsiteX8" fmla="*/ 79375 w 263525"/>
                <a:gd name="connsiteY8" fmla="*/ 85725 h 336550"/>
                <a:gd name="connsiteX9" fmla="*/ 133350 w 263525"/>
                <a:gd name="connsiteY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3525" h="336550">
                  <a:moveTo>
                    <a:pt x="133350" y="0"/>
                  </a:moveTo>
                  <a:lnTo>
                    <a:pt x="171450" y="50800"/>
                  </a:lnTo>
                  <a:lnTo>
                    <a:pt x="263525" y="107950"/>
                  </a:lnTo>
                  <a:lnTo>
                    <a:pt x="142875" y="285750"/>
                  </a:lnTo>
                  <a:lnTo>
                    <a:pt x="19050" y="336550"/>
                  </a:lnTo>
                  <a:lnTo>
                    <a:pt x="0" y="244475"/>
                  </a:lnTo>
                  <a:lnTo>
                    <a:pt x="101600" y="203200"/>
                  </a:lnTo>
                  <a:lnTo>
                    <a:pt x="117475" y="136525"/>
                  </a:lnTo>
                  <a:lnTo>
                    <a:pt x="79375" y="85725"/>
                  </a:lnTo>
                  <a:lnTo>
                    <a:pt x="1333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92" name="フリーフォーム 1037">
              <a:extLst>
                <a:ext uri="{FF2B5EF4-FFF2-40B4-BE49-F238E27FC236}">
                  <a16:creationId xmlns:a16="http://schemas.microsoft.com/office/drawing/2014/main" id="{923D4986-4E10-477D-BE3C-BE76013497B1}"/>
                </a:ext>
              </a:extLst>
            </p:cNvPr>
            <p:cNvSpPr/>
            <p:nvPr/>
          </p:nvSpPr>
          <p:spPr bwMode="auto">
            <a:xfrm>
              <a:off x="3061054" y="4233120"/>
              <a:ext cx="242051" cy="165246"/>
            </a:xfrm>
            <a:custGeom>
              <a:avLst/>
              <a:gdLst>
                <a:gd name="connsiteX0" fmla="*/ 304800 w 330200"/>
                <a:gd name="connsiteY0" fmla="*/ 0 h 225425"/>
                <a:gd name="connsiteX1" fmla="*/ 219075 w 330200"/>
                <a:gd name="connsiteY1" fmla="*/ 0 h 225425"/>
                <a:gd name="connsiteX2" fmla="*/ 142875 w 330200"/>
                <a:gd name="connsiteY2" fmla="*/ 63500 h 225425"/>
                <a:gd name="connsiteX3" fmla="*/ 15875 w 330200"/>
                <a:gd name="connsiteY3" fmla="*/ 38100 h 225425"/>
                <a:gd name="connsiteX4" fmla="*/ 0 w 330200"/>
                <a:gd name="connsiteY4" fmla="*/ 79375 h 225425"/>
                <a:gd name="connsiteX5" fmla="*/ 15875 w 330200"/>
                <a:gd name="connsiteY5" fmla="*/ 225425 h 225425"/>
                <a:gd name="connsiteX6" fmla="*/ 234950 w 330200"/>
                <a:gd name="connsiteY6" fmla="*/ 165100 h 225425"/>
                <a:gd name="connsiteX7" fmla="*/ 285750 w 330200"/>
                <a:gd name="connsiteY7" fmla="*/ 127000 h 225425"/>
                <a:gd name="connsiteX8" fmla="*/ 330200 w 330200"/>
                <a:gd name="connsiteY8" fmla="*/ 95250 h 225425"/>
                <a:gd name="connsiteX9" fmla="*/ 304800 w 330200"/>
                <a:gd name="connsiteY9" fmla="*/ 0 h 22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0200" h="225425">
                  <a:moveTo>
                    <a:pt x="304800" y="0"/>
                  </a:moveTo>
                  <a:lnTo>
                    <a:pt x="219075" y="0"/>
                  </a:lnTo>
                  <a:lnTo>
                    <a:pt x="142875" y="63500"/>
                  </a:lnTo>
                  <a:lnTo>
                    <a:pt x="15875" y="38100"/>
                  </a:lnTo>
                  <a:lnTo>
                    <a:pt x="0" y="79375"/>
                  </a:lnTo>
                  <a:lnTo>
                    <a:pt x="15875" y="225425"/>
                  </a:lnTo>
                  <a:lnTo>
                    <a:pt x="234950" y="165100"/>
                  </a:lnTo>
                  <a:lnTo>
                    <a:pt x="285750" y="127000"/>
                  </a:lnTo>
                  <a:lnTo>
                    <a:pt x="330200" y="95250"/>
                  </a:lnTo>
                  <a:lnTo>
                    <a:pt x="304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93" name="フリーフォーム 1038">
              <a:extLst>
                <a:ext uri="{FF2B5EF4-FFF2-40B4-BE49-F238E27FC236}">
                  <a16:creationId xmlns:a16="http://schemas.microsoft.com/office/drawing/2014/main" id="{A7BE8DD4-E4DE-4F0D-8BEA-976476D95C31}"/>
                </a:ext>
              </a:extLst>
            </p:cNvPr>
            <p:cNvSpPr/>
            <p:nvPr/>
          </p:nvSpPr>
          <p:spPr bwMode="auto">
            <a:xfrm>
              <a:off x="3012179" y="3446455"/>
              <a:ext cx="134990" cy="83787"/>
            </a:xfrm>
            <a:custGeom>
              <a:avLst/>
              <a:gdLst>
                <a:gd name="connsiteX0" fmla="*/ 0 w 184150"/>
                <a:gd name="connsiteY0" fmla="*/ 0 h 114300"/>
                <a:gd name="connsiteX1" fmla="*/ 184150 w 184150"/>
                <a:gd name="connsiteY1" fmla="*/ 92075 h 114300"/>
                <a:gd name="connsiteX2" fmla="*/ 101600 w 184150"/>
                <a:gd name="connsiteY2" fmla="*/ 114300 h 114300"/>
                <a:gd name="connsiteX3" fmla="*/ 25400 w 184150"/>
                <a:gd name="connsiteY3" fmla="*/ 88900 h 114300"/>
                <a:gd name="connsiteX4" fmla="*/ 0 w 184150"/>
                <a:gd name="connsiteY4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114300">
                  <a:moveTo>
                    <a:pt x="0" y="0"/>
                  </a:moveTo>
                  <a:lnTo>
                    <a:pt x="184150" y="92075"/>
                  </a:lnTo>
                  <a:lnTo>
                    <a:pt x="101600" y="114300"/>
                  </a:lnTo>
                  <a:lnTo>
                    <a:pt x="25400" y="889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94" name="フリーフォーム 1039">
              <a:extLst>
                <a:ext uri="{FF2B5EF4-FFF2-40B4-BE49-F238E27FC236}">
                  <a16:creationId xmlns:a16="http://schemas.microsoft.com/office/drawing/2014/main" id="{5088E113-B027-4984-839A-DDB1ECD1F1FA}"/>
                </a:ext>
              </a:extLst>
            </p:cNvPr>
            <p:cNvSpPr/>
            <p:nvPr/>
          </p:nvSpPr>
          <p:spPr bwMode="auto">
            <a:xfrm>
              <a:off x="2637466" y="3499986"/>
              <a:ext cx="465482" cy="214122"/>
            </a:xfrm>
            <a:custGeom>
              <a:avLst/>
              <a:gdLst>
                <a:gd name="connsiteX0" fmla="*/ 600075 w 635000"/>
                <a:gd name="connsiteY0" fmla="*/ 50800 h 292100"/>
                <a:gd name="connsiteX1" fmla="*/ 546100 w 635000"/>
                <a:gd name="connsiteY1" fmla="*/ 22225 h 292100"/>
                <a:gd name="connsiteX2" fmla="*/ 479425 w 635000"/>
                <a:gd name="connsiteY2" fmla="*/ 57150 h 292100"/>
                <a:gd name="connsiteX3" fmla="*/ 349250 w 635000"/>
                <a:gd name="connsiteY3" fmla="*/ 41275 h 292100"/>
                <a:gd name="connsiteX4" fmla="*/ 307975 w 635000"/>
                <a:gd name="connsiteY4" fmla="*/ 3175 h 292100"/>
                <a:gd name="connsiteX5" fmla="*/ 212725 w 635000"/>
                <a:gd name="connsiteY5" fmla="*/ 22225 h 292100"/>
                <a:gd name="connsiteX6" fmla="*/ 127000 w 635000"/>
                <a:gd name="connsiteY6" fmla="*/ 47625 h 292100"/>
                <a:gd name="connsiteX7" fmla="*/ 47625 w 635000"/>
                <a:gd name="connsiteY7" fmla="*/ 0 h 292100"/>
                <a:gd name="connsiteX8" fmla="*/ 9525 w 635000"/>
                <a:gd name="connsiteY8" fmla="*/ 60325 h 292100"/>
                <a:gd name="connsiteX9" fmla="*/ 107950 w 635000"/>
                <a:gd name="connsiteY9" fmla="*/ 73025 h 292100"/>
                <a:gd name="connsiteX10" fmla="*/ 0 w 635000"/>
                <a:gd name="connsiteY10" fmla="*/ 111125 h 292100"/>
                <a:gd name="connsiteX11" fmla="*/ 57150 w 635000"/>
                <a:gd name="connsiteY11" fmla="*/ 241300 h 292100"/>
                <a:gd name="connsiteX12" fmla="*/ 127000 w 635000"/>
                <a:gd name="connsiteY12" fmla="*/ 292100 h 292100"/>
                <a:gd name="connsiteX13" fmla="*/ 168275 w 635000"/>
                <a:gd name="connsiteY13" fmla="*/ 244475 h 292100"/>
                <a:gd name="connsiteX14" fmla="*/ 250825 w 635000"/>
                <a:gd name="connsiteY14" fmla="*/ 285750 h 292100"/>
                <a:gd name="connsiteX15" fmla="*/ 339725 w 635000"/>
                <a:gd name="connsiteY15" fmla="*/ 238125 h 292100"/>
                <a:gd name="connsiteX16" fmla="*/ 384175 w 635000"/>
                <a:gd name="connsiteY16" fmla="*/ 254000 h 292100"/>
                <a:gd name="connsiteX17" fmla="*/ 622300 w 635000"/>
                <a:gd name="connsiteY17" fmla="*/ 222250 h 292100"/>
                <a:gd name="connsiteX18" fmla="*/ 612775 w 635000"/>
                <a:gd name="connsiteY18" fmla="*/ 136525 h 292100"/>
                <a:gd name="connsiteX19" fmla="*/ 635000 w 635000"/>
                <a:gd name="connsiteY19" fmla="*/ 117475 h 292100"/>
                <a:gd name="connsiteX20" fmla="*/ 600075 w 635000"/>
                <a:gd name="connsiteY20" fmla="*/ 5080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35000" h="292100">
                  <a:moveTo>
                    <a:pt x="600075" y="50800"/>
                  </a:moveTo>
                  <a:lnTo>
                    <a:pt x="546100" y="22225"/>
                  </a:lnTo>
                  <a:lnTo>
                    <a:pt x="479425" y="57150"/>
                  </a:lnTo>
                  <a:lnTo>
                    <a:pt x="349250" y="41275"/>
                  </a:lnTo>
                  <a:lnTo>
                    <a:pt x="307975" y="3175"/>
                  </a:lnTo>
                  <a:lnTo>
                    <a:pt x="212725" y="22225"/>
                  </a:lnTo>
                  <a:lnTo>
                    <a:pt x="127000" y="47625"/>
                  </a:lnTo>
                  <a:lnTo>
                    <a:pt x="47625" y="0"/>
                  </a:lnTo>
                  <a:lnTo>
                    <a:pt x="9525" y="60325"/>
                  </a:lnTo>
                  <a:lnTo>
                    <a:pt x="107950" y="73025"/>
                  </a:lnTo>
                  <a:lnTo>
                    <a:pt x="0" y="111125"/>
                  </a:lnTo>
                  <a:lnTo>
                    <a:pt x="57150" y="241300"/>
                  </a:lnTo>
                  <a:lnTo>
                    <a:pt x="127000" y="292100"/>
                  </a:lnTo>
                  <a:lnTo>
                    <a:pt x="168275" y="244475"/>
                  </a:lnTo>
                  <a:lnTo>
                    <a:pt x="250825" y="285750"/>
                  </a:lnTo>
                  <a:lnTo>
                    <a:pt x="339725" y="238125"/>
                  </a:lnTo>
                  <a:lnTo>
                    <a:pt x="384175" y="254000"/>
                  </a:lnTo>
                  <a:lnTo>
                    <a:pt x="622300" y="222250"/>
                  </a:lnTo>
                  <a:lnTo>
                    <a:pt x="612775" y="136525"/>
                  </a:lnTo>
                  <a:lnTo>
                    <a:pt x="635000" y="117475"/>
                  </a:lnTo>
                  <a:lnTo>
                    <a:pt x="600075" y="50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95" name="フリーフォーム 1040">
              <a:extLst>
                <a:ext uri="{FF2B5EF4-FFF2-40B4-BE49-F238E27FC236}">
                  <a16:creationId xmlns:a16="http://schemas.microsoft.com/office/drawing/2014/main" id="{4D65D304-77EF-43E8-8711-4328E9F12960}"/>
                </a:ext>
              </a:extLst>
            </p:cNvPr>
            <p:cNvSpPr/>
            <p:nvPr/>
          </p:nvSpPr>
          <p:spPr bwMode="auto">
            <a:xfrm>
              <a:off x="3072692" y="3516278"/>
              <a:ext cx="86114" cy="97751"/>
            </a:xfrm>
            <a:custGeom>
              <a:avLst/>
              <a:gdLst>
                <a:gd name="connsiteX0" fmla="*/ 0 w 117475"/>
                <a:gd name="connsiteY0" fmla="*/ 19050 h 133350"/>
                <a:gd name="connsiteX1" fmla="*/ 57150 w 117475"/>
                <a:gd name="connsiteY1" fmla="*/ 0 h 133350"/>
                <a:gd name="connsiteX2" fmla="*/ 117475 w 117475"/>
                <a:gd name="connsiteY2" fmla="*/ 127000 h 133350"/>
                <a:gd name="connsiteX3" fmla="*/ 95250 w 117475"/>
                <a:gd name="connsiteY3" fmla="*/ 133350 h 133350"/>
                <a:gd name="connsiteX4" fmla="*/ 34925 w 117475"/>
                <a:gd name="connsiteY4" fmla="*/ 98425 h 133350"/>
                <a:gd name="connsiteX5" fmla="*/ 0 w 117475"/>
                <a:gd name="connsiteY5" fmla="*/ 190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75" h="133350">
                  <a:moveTo>
                    <a:pt x="0" y="19050"/>
                  </a:moveTo>
                  <a:lnTo>
                    <a:pt x="57150" y="0"/>
                  </a:lnTo>
                  <a:lnTo>
                    <a:pt x="117475" y="127000"/>
                  </a:lnTo>
                  <a:lnTo>
                    <a:pt x="95250" y="133350"/>
                  </a:lnTo>
                  <a:lnTo>
                    <a:pt x="34925" y="98425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07" name="フリーフォーム 1041">
              <a:extLst>
                <a:ext uri="{FF2B5EF4-FFF2-40B4-BE49-F238E27FC236}">
                  <a16:creationId xmlns:a16="http://schemas.microsoft.com/office/drawing/2014/main" id="{B9257016-740E-4186-95A5-7E819FCDEDAD}"/>
                </a:ext>
              </a:extLst>
            </p:cNvPr>
            <p:cNvSpPr/>
            <p:nvPr/>
          </p:nvSpPr>
          <p:spPr bwMode="auto">
            <a:xfrm>
              <a:off x="3112258" y="3499986"/>
              <a:ext cx="114043" cy="146627"/>
            </a:xfrm>
            <a:custGeom>
              <a:avLst/>
              <a:gdLst>
                <a:gd name="connsiteX0" fmla="*/ 0 w 155575"/>
                <a:gd name="connsiteY0" fmla="*/ 44450 h 200025"/>
                <a:gd name="connsiteX1" fmla="*/ 44450 w 155575"/>
                <a:gd name="connsiteY1" fmla="*/ 0 h 200025"/>
                <a:gd name="connsiteX2" fmla="*/ 101600 w 155575"/>
                <a:gd name="connsiteY2" fmla="*/ 41275 h 200025"/>
                <a:gd name="connsiteX3" fmla="*/ 155575 w 155575"/>
                <a:gd name="connsiteY3" fmla="*/ 63500 h 200025"/>
                <a:gd name="connsiteX4" fmla="*/ 136525 w 155575"/>
                <a:gd name="connsiteY4" fmla="*/ 200025 h 200025"/>
                <a:gd name="connsiteX5" fmla="*/ 95250 w 155575"/>
                <a:gd name="connsiteY5" fmla="*/ 120650 h 200025"/>
                <a:gd name="connsiteX6" fmla="*/ 69850 w 155575"/>
                <a:gd name="connsiteY6" fmla="*/ 149225 h 200025"/>
                <a:gd name="connsiteX7" fmla="*/ 0 w 155575"/>
                <a:gd name="connsiteY7" fmla="*/ 4445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575" h="200025">
                  <a:moveTo>
                    <a:pt x="0" y="44450"/>
                  </a:moveTo>
                  <a:lnTo>
                    <a:pt x="44450" y="0"/>
                  </a:lnTo>
                  <a:lnTo>
                    <a:pt x="101600" y="41275"/>
                  </a:lnTo>
                  <a:lnTo>
                    <a:pt x="155575" y="63500"/>
                  </a:lnTo>
                  <a:lnTo>
                    <a:pt x="136525" y="200025"/>
                  </a:lnTo>
                  <a:lnTo>
                    <a:pt x="95250" y="120650"/>
                  </a:lnTo>
                  <a:lnTo>
                    <a:pt x="69850" y="149225"/>
                  </a:lnTo>
                  <a:lnTo>
                    <a:pt x="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08" name="フリーフォーム 1042">
              <a:extLst>
                <a:ext uri="{FF2B5EF4-FFF2-40B4-BE49-F238E27FC236}">
                  <a16:creationId xmlns:a16="http://schemas.microsoft.com/office/drawing/2014/main" id="{F70E5F34-5ECD-4737-A842-5F1FC7826976}"/>
                </a:ext>
              </a:extLst>
            </p:cNvPr>
            <p:cNvSpPr/>
            <p:nvPr/>
          </p:nvSpPr>
          <p:spPr bwMode="auto">
            <a:xfrm>
              <a:off x="2879516" y="3674542"/>
              <a:ext cx="153609" cy="153609"/>
            </a:xfrm>
            <a:custGeom>
              <a:avLst/>
              <a:gdLst>
                <a:gd name="connsiteX0" fmla="*/ 209550 w 209550"/>
                <a:gd name="connsiteY0" fmla="*/ 0 h 209550"/>
                <a:gd name="connsiteX1" fmla="*/ 66675 w 209550"/>
                <a:gd name="connsiteY1" fmla="*/ 19050 h 209550"/>
                <a:gd name="connsiteX2" fmla="*/ 3175 w 209550"/>
                <a:gd name="connsiteY2" fmla="*/ 47625 h 209550"/>
                <a:gd name="connsiteX3" fmla="*/ 0 w 209550"/>
                <a:gd name="connsiteY3" fmla="*/ 209550 h 209550"/>
                <a:gd name="connsiteX4" fmla="*/ 158750 w 209550"/>
                <a:gd name="connsiteY4" fmla="*/ 136525 h 209550"/>
                <a:gd name="connsiteX5" fmla="*/ 209550 w 209550"/>
                <a:gd name="connsiteY5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550" h="209550">
                  <a:moveTo>
                    <a:pt x="209550" y="0"/>
                  </a:moveTo>
                  <a:lnTo>
                    <a:pt x="66675" y="19050"/>
                  </a:lnTo>
                  <a:lnTo>
                    <a:pt x="3175" y="47625"/>
                  </a:lnTo>
                  <a:cubicBezTo>
                    <a:pt x="2117" y="101600"/>
                    <a:pt x="1058" y="155575"/>
                    <a:pt x="0" y="209550"/>
                  </a:cubicBezTo>
                  <a:lnTo>
                    <a:pt x="158750" y="136525"/>
                  </a:lnTo>
                  <a:lnTo>
                    <a:pt x="2095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10" name="フリーフォーム 1043">
              <a:extLst>
                <a:ext uri="{FF2B5EF4-FFF2-40B4-BE49-F238E27FC236}">
                  <a16:creationId xmlns:a16="http://schemas.microsoft.com/office/drawing/2014/main" id="{815F1BD4-7A48-4CC2-B542-F9BDBBCB457F}"/>
                </a:ext>
              </a:extLst>
            </p:cNvPr>
            <p:cNvSpPr/>
            <p:nvPr/>
          </p:nvSpPr>
          <p:spPr bwMode="auto">
            <a:xfrm>
              <a:off x="2874861" y="3790912"/>
              <a:ext cx="102406" cy="151282"/>
            </a:xfrm>
            <a:custGeom>
              <a:avLst/>
              <a:gdLst>
                <a:gd name="connsiteX0" fmla="*/ 12700 w 139700"/>
                <a:gd name="connsiteY0" fmla="*/ 41275 h 206375"/>
                <a:gd name="connsiteX1" fmla="*/ 0 w 139700"/>
                <a:gd name="connsiteY1" fmla="*/ 206375 h 206375"/>
                <a:gd name="connsiteX2" fmla="*/ 57150 w 139700"/>
                <a:gd name="connsiteY2" fmla="*/ 158750 h 206375"/>
                <a:gd name="connsiteX3" fmla="*/ 69850 w 139700"/>
                <a:gd name="connsiteY3" fmla="*/ 85725 h 206375"/>
                <a:gd name="connsiteX4" fmla="*/ 139700 w 139700"/>
                <a:gd name="connsiteY4" fmla="*/ 66675 h 206375"/>
                <a:gd name="connsiteX5" fmla="*/ 139700 w 139700"/>
                <a:gd name="connsiteY5" fmla="*/ 0 h 206375"/>
                <a:gd name="connsiteX6" fmla="*/ 12700 w 139700"/>
                <a:gd name="connsiteY6" fmla="*/ 41275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9700" h="206375">
                  <a:moveTo>
                    <a:pt x="12700" y="41275"/>
                  </a:moveTo>
                  <a:lnTo>
                    <a:pt x="0" y="206375"/>
                  </a:lnTo>
                  <a:lnTo>
                    <a:pt x="57150" y="158750"/>
                  </a:lnTo>
                  <a:lnTo>
                    <a:pt x="69850" y="85725"/>
                  </a:lnTo>
                  <a:lnTo>
                    <a:pt x="139700" y="66675"/>
                  </a:lnTo>
                  <a:lnTo>
                    <a:pt x="139700" y="0"/>
                  </a:lnTo>
                  <a:lnTo>
                    <a:pt x="1270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11" name="フリーフォーム 1044">
              <a:extLst>
                <a:ext uri="{FF2B5EF4-FFF2-40B4-BE49-F238E27FC236}">
                  <a16:creationId xmlns:a16="http://schemas.microsoft.com/office/drawing/2014/main" id="{BB6776E3-C6AE-4D69-867E-FE1E38691806}"/>
                </a:ext>
              </a:extLst>
            </p:cNvPr>
            <p:cNvSpPr/>
            <p:nvPr/>
          </p:nvSpPr>
          <p:spPr bwMode="auto">
            <a:xfrm>
              <a:off x="2977267" y="3660577"/>
              <a:ext cx="228086" cy="265325"/>
            </a:xfrm>
            <a:custGeom>
              <a:avLst/>
              <a:gdLst>
                <a:gd name="connsiteX0" fmla="*/ 174625 w 311150"/>
                <a:gd name="connsiteY0" fmla="*/ 0 h 361950"/>
                <a:gd name="connsiteX1" fmla="*/ 228600 w 311150"/>
                <a:gd name="connsiteY1" fmla="*/ 76200 h 361950"/>
                <a:gd name="connsiteX2" fmla="*/ 222250 w 311150"/>
                <a:gd name="connsiteY2" fmla="*/ 152400 h 361950"/>
                <a:gd name="connsiteX3" fmla="*/ 257175 w 311150"/>
                <a:gd name="connsiteY3" fmla="*/ 209550 h 361950"/>
                <a:gd name="connsiteX4" fmla="*/ 311150 w 311150"/>
                <a:gd name="connsiteY4" fmla="*/ 336550 h 361950"/>
                <a:gd name="connsiteX5" fmla="*/ 266700 w 311150"/>
                <a:gd name="connsiteY5" fmla="*/ 336550 h 361950"/>
                <a:gd name="connsiteX6" fmla="*/ 193675 w 311150"/>
                <a:gd name="connsiteY6" fmla="*/ 361950 h 361950"/>
                <a:gd name="connsiteX7" fmla="*/ 3175 w 311150"/>
                <a:gd name="connsiteY7" fmla="*/ 241300 h 361950"/>
                <a:gd name="connsiteX8" fmla="*/ 0 w 311150"/>
                <a:gd name="connsiteY8" fmla="*/ 168275 h 361950"/>
                <a:gd name="connsiteX9" fmla="*/ 34925 w 311150"/>
                <a:gd name="connsiteY9" fmla="*/ 161925 h 361950"/>
                <a:gd name="connsiteX10" fmla="*/ 76200 w 311150"/>
                <a:gd name="connsiteY10" fmla="*/ 12700 h 361950"/>
                <a:gd name="connsiteX11" fmla="*/ 174625 w 311150"/>
                <a:gd name="connsiteY11" fmla="*/ 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150" h="361950">
                  <a:moveTo>
                    <a:pt x="174625" y="0"/>
                  </a:moveTo>
                  <a:lnTo>
                    <a:pt x="228600" y="76200"/>
                  </a:lnTo>
                  <a:lnTo>
                    <a:pt x="222250" y="152400"/>
                  </a:lnTo>
                  <a:lnTo>
                    <a:pt x="257175" y="209550"/>
                  </a:lnTo>
                  <a:lnTo>
                    <a:pt x="311150" y="336550"/>
                  </a:lnTo>
                  <a:lnTo>
                    <a:pt x="266700" y="336550"/>
                  </a:lnTo>
                  <a:lnTo>
                    <a:pt x="193675" y="361950"/>
                  </a:lnTo>
                  <a:lnTo>
                    <a:pt x="3175" y="241300"/>
                  </a:lnTo>
                  <a:lnTo>
                    <a:pt x="0" y="168275"/>
                  </a:lnTo>
                  <a:lnTo>
                    <a:pt x="34925" y="161925"/>
                  </a:lnTo>
                  <a:lnTo>
                    <a:pt x="76200" y="12700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12" name="フリーフォーム 1045">
              <a:extLst>
                <a:ext uri="{FF2B5EF4-FFF2-40B4-BE49-F238E27FC236}">
                  <a16:creationId xmlns:a16="http://schemas.microsoft.com/office/drawing/2014/main" id="{C6FBAA3C-6B25-4E5B-BDB8-098FD6279461}"/>
                </a:ext>
              </a:extLst>
            </p:cNvPr>
            <p:cNvSpPr/>
            <p:nvPr/>
          </p:nvSpPr>
          <p:spPr bwMode="auto">
            <a:xfrm>
              <a:off x="3091311" y="3586100"/>
              <a:ext cx="477119" cy="467810"/>
            </a:xfrm>
            <a:custGeom>
              <a:avLst/>
              <a:gdLst>
                <a:gd name="connsiteX0" fmla="*/ 3175 w 650875"/>
                <a:gd name="connsiteY0" fmla="*/ 0 h 638175"/>
                <a:gd name="connsiteX1" fmla="*/ 0 w 650875"/>
                <a:gd name="connsiteY1" fmla="*/ 104775 h 638175"/>
                <a:gd name="connsiteX2" fmla="*/ 28575 w 650875"/>
                <a:gd name="connsiteY2" fmla="*/ 107950 h 638175"/>
                <a:gd name="connsiteX3" fmla="*/ 66675 w 650875"/>
                <a:gd name="connsiteY3" fmla="*/ 177800 h 638175"/>
                <a:gd name="connsiteX4" fmla="*/ 69850 w 650875"/>
                <a:gd name="connsiteY4" fmla="*/ 241300 h 638175"/>
                <a:gd name="connsiteX5" fmla="*/ 146050 w 650875"/>
                <a:gd name="connsiteY5" fmla="*/ 419100 h 638175"/>
                <a:gd name="connsiteX6" fmla="*/ 193675 w 650875"/>
                <a:gd name="connsiteY6" fmla="*/ 428625 h 638175"/>
                <a:gd name="connsiteX7" fmla="*/ 234950 w 650875"/>
                <a:gd name="connsiteY7" fmla="*/ 508000 h 638175"/>
                <a:gd name="connsiteX8" fmla="*/ 371475 w 650875"/>
                <a:gd name="connsiteY8" fmla="*/ 571500 h 638175"/>
                <a:gd name="connsiteX9" fmla="*/ 412750 w 650875"/>
                <a:gd name="connsiteY9" fmla="*/ 539750 h 638175"/>
                <a:gd name="connsiteX10" fmla="*/ 447675 w 650875"/>
                <a:gd name="connsiteY10" fmla="*/ 603250 h 638175"/>
                <a:gd name="connsiteX11" fmla="*/ 587375 w 650875"/>
                <a:gd name="connsiteY11" fmla="*/ 638175 h 638175"/>
                <a:gd name="connsiteX12" fmla="*/ 615950 w 650875"/>
                <a:gd name="connsiteY12" fmla="*/ 574675 h 638175"/>
                <a:gd name="connsiteX13" fmla="*/ 650875 w 650875"/>
                <a:gd name="connsiteY13" fmla="*/ 539750 h 638175"/>
                <a:gd name="connsiteX14" fmla="*/ 600075 w 650875"/>
                <a:gd name="connsiteY14" fmla="*/ 438150 h 638175"/>
                <a:gd name="connsiteX15" fmla="*/ 549275 w 650875"/>
                <a:gd name="connsiteY15" fmla="*/ 419100 h 638175"/>
                <a:gd name="connsiteX16" fmla="*/ 581025 w 650875"/>
                <a:gd name="connsiteY16" fmla="*/ 384175 h 638175"/>
                <a:gd name="connsiteX17" fmla="*/ 542925 w 650875"/>
                <a:gd name="connsiteY17" fmla="*/ 327025 h 638175"/>
                <a:gd name="connsiteX18" fmla="*/ 558800 w 650875"/>
                <a:gd name="connsiteY18" fmla="*/ 200025 h 638175"/>
                <a:gd name="connsiteX19" fmla="*/ 568325 w 650875"/>
                <a:gd name="connsiteY19" fmla="*/ 149225 h 638175"/>
                <a:gd name="connsiteX20" fmla="*/ 415925 w 650875"/>
                <a:gd name="connsiteY20" fmla="*/ 50800 h 638175"/>
                <a:gd name="connsiteX21" fmla="*/ 361950 w 650875"/>
                <a:gd name="connsiteY21" fmla="*/ 101600 h 638175"/>
                <a:gd name="connsiteX22" fmla="*/ 250825 w 650875"/>
                <a:gd name="connsiteY22" fmla="*/ 133350 h 638175"/>
                <a:gd name="connsiteX23" fmla="*/ 200025 w 650875"/>
                <a:gd name="connsiteY23" fmla="*/ 107950 h 638175"/>
                <a:gd name="connsiteX24" fmla="*/ 174625 w 650875"/>
                <a:gd name="connsiteY24" fmla="*/ 92075 h 638175"/>
                <a:gd name="connsiteX25" fmla="*/ 130175 w 650875"/>
                <a:gd name="connsiteY25" fmla="*/ 9525 h 638175"/>
                <a:gd name="connsiteX26" fmla="*/ 88900 w 650875"/>
                <a:gd name="connsiteY26" fmla="*/ 34925 h 638175"/>
                <a:gd name="connsiteX27" fmla="*/ 3175 w 650875"/>
                <a:gd name="connsiteY27" fmla="*/ 0 h 638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50875" h="638175">
                  <a:moveTo>
                    <a:pt x="3175" y="0"/>
                  </a:moveTo>
                  <a:cubicBezTo>
                    <a:pt x="2117" y="34925"/>
                    <a:pt x="1058" y="69850"/>
                    <a:pt x="0" y="104775"/>
                  </a:cubicBezTo>
                  <a:lnTo>
                    <a:pt x="28575" y="107950"/>
                  </a:lnTo>
                  <a:lnTo>
                    <a:pt x="66675" y="177800"/>
                  </a:lnTo>
                  <a:lnTo>
                    <a:pt x="69850" y="241300"/>
                  </a:lnTo>
                  <a:lnTo>
                    <a:pt x="146050" y="419100"/>
                  </a:lnTo>
                  <a:lnTo>
                    <a:pt x="193675" y="428625"/>
                  </a:lnTo>
                  <a:lnTo>
                    <a:pt x="234950" y="508000"/>
                  </a:lnTo>
                  <a:lnTo>
                    <a:pt x="371475" y="571500"/>
                  </a:lnTo>
                  <a:lnTo>
                    <a:pt x="412750" y="539750"/>
                  </a:lnTo>
                  <a:lnTo>
                    <a:pt x="447675" y="603250"/>
                  </a:lnTo>
                  <a:lnTo>
                    <a:pt x="587375" y="638175"/>
                  </a:lnTo>
                  <a:lnTo>
                    <a:pt x="615950" y="574675"/>
                  </a:lnTo>
                  <a:lnTo>
                    <a:pt x="650875" y="539750"/>
                  </a:lnTo>
                  <a:lnTo>
                    <a:pt x="600075" y="438150"/>
                  </a:lnTo>
                  <a:lnTo>
                    <a:pt x="549275" y="419100"/>
                  </a:lnTo>
                  <a:lnTo>
                    <a:pt x="581025" y="384175"/>
                  </a:lnTo>
                  <a:lnTo>
                    <a:pt x="542925" y="327025"/>
                  </a:lnTo>
                  <a:lnTo>
                    <a:pt x="558800" y="200025"/>
                  </a:lnTo>
                  <a:lnTo>
                    <a:pt x="568325" y="149225"/>
                  </a:lnTo>
                  <a:lnTo>
                    <a:pt x="415925" y="50800"/>
                  </a:lnTo>
                  <a:lnTo>
                    <a:pt x="361950" y="101600"/>
                  </a:lnTo>
                  <a:lnTo>
                    <a:pt x="250825" y="133350"/>
                  </a:lnTo>
                  <a:lnTo>
                    <a:pt x="200025" y="107950"/>
                  </a:lnTo>
                  <a:lnTo>
                    <a:pt x="174625" y="92075"/>
                  </a:lnTo>
                  <a:lnTo>
                    <a:pt x="130175" y="9525"/>
                  </a:lnTo>
                  <a:lnTo>
                    <a:pt x="88900" y="34925"/>
                  </a:lnTo>
                  <a:lnTo>
                    <a:pt x="3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14" name="フリーフォーム 1047">
              <a:extLst>
                <a:ext uri="{FF2B5EF4-FFF2-40B4-BE49-F238E27FC236}">
                  <a16:creationId xmlns:a16="http://schemas.microsoft.com/office/drawing/2014/main" id="{B1AB92A4-9F19-45B1-83E0-1CE0E95C79A8}"/>
                </a:ext>
              </a:extLst>
            </p:cNvPr>
            <p:cNvSpPr/>
            <p:nvPr/>
          </p:nvSpPr>
          <p:spPr bwMode="auto">
            <a:xfrm>
              <a:off x="3985037" y="3881681"/>
              <a:ext cx="195503" cy="132662"/>
            </a:xfrm>
            <a:custGeom>
              <a:avLst/>
              <a:gdLst>
                <a:gd name="connsiteX0" fmla="*/ 73025 w 266700"/>
                <a:gd name="connsiteY0" fmla="*/ 0 h 180975"/>
                <a:gd name="connsiteX1" fmla="*/ 12700 w 266700"/>
                <a:gd name="connsiteY1" fmla="*/ 15875 h 180975"/>
                <a:gd name="connsiteX2" fmla="*/ 0 w 266700"/>
                <a:gd name="connsiteY2" fmla="*/ 73025 h 180975"/>
                <a:gd name="connsiteX3" fmla="*/ 76200 w 266700"/>
                <a:gd name="connsiteY3" fmla="*/ 142875 h 180975"/>
                <a:gd name="connsiteX4" fmla="*/ 120650 w 266700"/>
                <a:gd name="connsiteY4" fmla="*/ 127000 h 180975"/>
                <a:gd name="connsiteX5" fmla="*/ 152400 w 266700"/>
                <a:gd name="connsiteY5" fmla="*/ 168275 h 180975"/>
                <a:gd name="connsiteX6" fmla="*/ 263525 w 266700"/>
                <a:gd name="connsiteY6" fmla="*/ 180975 h 180975"/>
                <a:gd name="connsiteX7" fmla="*/ 266700 w 266700"/>
                <a:gd name="connsiteY7" fmla="*/ 111125 h 180975"/>
                <a:gd name="connsiteX8" fmla="*/ 187325 w 266700"/>
                <a:gd name="connsiteY8" fmla="*/ 117475 h 180975"/>
                <a:gd name="connsiteX9" fmla="*/ 73025 w 266700"/>
                <a:gd name="connsiteY9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6700" h="180975">
                  <a:moveTo>
                    <a:pt x="73025" y="0"/>
                  </a:moveTo>
                  <a:lnTo>
                    <a:pt x="12700" y="15875"/>
                  </a:lnTo>
                  <a:lnTo>
                    <a:pt x="0" y="73025"/>
                  </a:lnTo>
                  <a:lnTo>
                    <a:pt x="76200" y="142875"/>
                  </a:lnTo>
                  <a:lnTo>
                    <a:pt x="120650" y="127000"/>
                  </a:lnTo>
                  <a:lnTo>
                    <a:pt x="152400" y="168275"/>
                  </a:lnTo>
                  <a:lnTo>
                    <a:pt x="263525" y="180975"/>
                  </a:lnTo>
                  <a:lnTo>
                    <a:pt x="266700" y="111125"/>
                  </a:lnTo>
                  <a:lnTo>
                    <a:pt x="187325" y="11747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15" name="フリーフォーム 1048">
              <a:extLst>
                <a:ext uri="{FF2B5EF4-FFF2-40B4-BE49-F238E27FC236}">
                  <a16:creationId xmlns:a16="http://schemas.microsoft.com/office/drawing/2014/main" id="{CC80EE1C-AA28-4387-9B0E-C36321149B6B}"/>
                </a:ext>
              </a:extLst>
            </p:cNvPr>
            <p:cNvSpPr/>
            <p:nvPr/>
          </p:nvSpPr>
          <p:spPr bwMode="auto">
            <a:xfrm>
              <a:off x="4175885" y="4012016"/>
              <a:ext cx="97751" cy="139645"/>
            </a:xfrm>
            <a:custGeom>
              <a:avLst/>
              <a:gdLst>
                <a:gd name="connsiteX0" fmla="*/ 0 w 133350"/>
                <a:gd name="connsiteY0" fmla="*/ 0 h 190500"/>
                <a:gd name="connsiteX1" fmla="*/ 12700 w 133350"/>
                <a:gd name="connsiteY1" fmla="*/ 76200 h 190500"/>
                <a:gd name="connsiteX2" fmla="*/ 47625 w 133350"/>
                <a:gd name="connsiteY2" fmla="*/ 190500 h 190500"/>
                <a:gd name="connsiteX3" fmla="*/ 127000 w 133350"/>
                <a:gd name="connsiteY3" fmla="*/ 177800 h 190500"/>
                <a:gd name="connsiteX4" fmla="*/ 123825 w 133350"/>
                <a:gd name="connsiteY4" fmla="*/ 136525 h 190500"/>
                <a:gd name="connsiteX5" fmla="*/ 98425 w 133350"/>
                <a:gd name="connsiteY5" fmla="*/ 92075 h 190500"/>
                <a:gd name="connsiteX6" fmla="*/ 133350 w 133350"/>
                <a:gd name="connsiteY6" fmla="*/ 50800 h 190500"/>
                <a:gd name="connsiteX7" fmla="*/ 0 w 133350"/>
                <a:gd name="connsiteY7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350" h="190500">
                  <a:moveTo>
                    <a:pt x="0" y="0"/>
                  </a:moveTo>
                  <a:lnTo>
                    <a:pt x="12700" y="76200"/>
                  </a:lnTo>
                  <a:lnTo>
                    <a:pt x="47625" y="190500"/>
                  </a:lnTo>
                  <a:lnTo>
                    <a:pt x="127000" y="177800"/>
                  </a:lnTo>
                  <a:lnTo>
                    <a:pt x="123825" y="136525"/>
                  </a:lnTo>
                  <a:lnTo>
                    <a:pt x="98425" y="92075"/>
                  </a:lnTo>
                  <a:lnTo>
                    <a:pt x="133350" y="50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16" name="フリーフォーム 1049">
              <a:extLst>
                <a:ext uri="{FF2B5EF4-FFF2-40B4-BE49-F238E27FC236}">
                  <a16:creationId xmlns:a16="http://schemas.microsoft.com/office/drawing/2014/main" id="{6B9B96ED-98B0-4E53-B8F4-DDF5B3D60CE3}"/>
                </a:ext>
              </a:extLst>
            </p:cNvPr>
            <p:cNvSpPr/>
            <p:nvPr/>
          </p:nvSpPr>
          <p:spPr bwMode="auto">
            <a:xfrm>
              <a:off x="4171230" y="3960813"/>
              <a:ext cx="93097" cy="51203"/>
            </a:xfrm>
            <a:custGeom>
              <a:avLst/>
              <a:gdLst>
                <a:gd name="connsiteX0" fmla="*/ 0 w 127000"/>
                <a:gd name="connsiteY0" fmla="*/ 69850 h 69850"/>
                <a:gd name="connsiteX1" fmla="*/ 15875 w 127000"/>
                <a:gd name="connsiteY1" fmla="*/ 6350 h 69850"/>
                <a:gd name="connsiteX2" fmla="*/ 107950 w 127000"/>
                <a:gd name="connsiteY2" fmla="*/ 0 h 69850"/>
                <a:gd name="connsiteX3" fmla="*/ 127000 w 127000"/>
                <a:gd name="connsiteY3" fmla="*/ 34925 h 69850"/>
                <a:gd name="connsiteX4" fmla="*/ 127000 w 127000"/>
                <a:gd name="connsiteY4" fmla="*/ 34925 h 69850"/>
                <a:gd name="connsiteX5" fmla="*/ 53975 w 127000"/>
                <a:gd name="connsiteY5" fmla="*/ 57150 h 69850"/>
                <a:gd name="connsiteX6" fmla="*/ 0 w 127000"/>
                <a:gd name="connsiteY6" fmla="*/ 69850 h 6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000" h="69850">
                  <a:moveTo>
                    <a:pt x="0" y="69850"/>
                  </a:moveTo>
                  <a:lnTo>
                    <a:pt x="15875" y="6350"/>
                  </a:lnTo>
                  <a:lnTo>
                    <a:pt x="107950" y="0"/>
                  </a:lnTo>
                  <a:lnTo>
                    <a:pt x="127000" y="34925"/>
                  </a:lnTo>
                  <a:lnTo>
                    <a:pt x="127000" y="34925"/>
                  </a:lnTo>
                  <a:lnTo>
                    <a:pt x="53975" y="57150"/>
                  </a:lnTo>
                  <a:lnTo>
                    <a:pt x="0" y="698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17" name="フリーフォーム 1050">
              <a:extLst>
                <a:ext uri="{FF2B5EF4-FFF2-40B4-BE49-F238E27FC236}">
                  <a16:creationId xmlns:a16="http://schemas.microsoft.com/office/drawing/2014/main" id="{86289186-92B8-4C95-86EE-895FBAB39BDE}"/>
                </a:ext>
              </a:extLst>
            </p:cNvPr>
            <p:cNvSpPr/>
            <p:nvPr/>
          </p:nvSpPr>
          <p:spPr bwMode="auto">
            <a:xfrm>
              <a:off x="4264326" y="3949176"/>
              <a:ext cx="230414" cy="537632"/>
            </a:xfrm>
            <a:custGeom>
              <a:avLst/>
              <a:gdLst>
                <a:gd name="connsiteX0" fmla="*/ 0 w 314325"/>
                <a:gd name="connsiteY0" fmla="*/ 263525 h 733425"/>
                <a:gd name="connsiteX1" fmla="*/ 92075 w 314325"/>
                <a:gd name="connsiteY1" fmla="*/ 406400 h 733425"/>
                <a:gd name="connsiteX2" fmla="*/ 76200 w 314325"/>
                <a:gd name="connsiteY2" fmla="*/ 495300 h 733425"/>
                <a:gd name="connsiteX3" fmla="*/ 139700 w 314325"/>
                <a:gd name="connsiteY3" fmla="*/ 508000 h 733425"/>
                <a:gd name="connsiteX4" fmla="*/ 174625 w 314325"/>
                <a:gd name="connsiteY4" fmla="*/ 457200 h 733425"/>
                <a:gd name="connsiteX5" fmla="*/ 225425 w 314325"/>
                <a:gd name="connsiteY5" fmla="*/ 552450 h 733425"/>
                <a:gd name="connsiteX6" fmla="*/ 225425 w 314325"/>
                <a:gd name="connsiteY6" fmla="*/ 733425 h 733425"/>
                <a:gd name="connsiteX7" fmla="*/ 263525 w 314325"/>
                <a:gd name="connsiteY7" fmla="*/ 523875 h 733425"/>
                <a:gd name="connsiteX8" fmla="*/ 187325 w 314325"/>
                <a:gd name="connsiteY8" fmla="*/ 396875 h 733425"/>
                <a:gd name="connsiteX9" fmla="*/ 206375 w 314325"/>
                <a:gd name="connsiteY9" fmla="*/ 355600 h 733425"/>
                <a:gd name="connsiteX10" fmla="*/ 273050 w 314325"/>
                <a:gd name="connsiteY10" fmla="*/ 339725 h 733425"/>
                <a:gd name="connsiteX11" fmla="*/ 314325 w 314325"/>
                <a:gd name="connsiteY11" fmla="*/ 301625 h 733425"/>
                <a:gd name="connsiteX12" fmla="*/ 257175 w 314325"/>
                <a:gd name="connsiteY12" fmla="*/ 177800 h 733425"/>
                <a:gd name="connsiteX13" fmla="*/ 196850 w 314325"/>
                <a:gd name="connsiteY13" fmla="*/ 168275 h 733425"/>
                <a:gd name="connsiteX14" fmla="*/ 200025 w 314325"/>
                <a:gd name="connsiteY14" fmla="*/ 127000 h 733425"/>
                <a:gd name="connsiteX15" fmla="*/ 250825 w 314325"/>
                <a:gd name="connsiteY15" fmla="*/ 66675 h 733425"/>
                <a:gd name="connsiteX16" fmla="*/ 206375 w 314325"/>
                <a:gd name="connsiteY16" fmla="*/ 0 h 733425"/>
                <a:gd name="connsiteX17" fmla="*/ 171450 w 314325"/>
                <a:gd name="connsiteY17" fmla="*/ 9525 h 733425"/>
                <a:gd name="connsiteX18" fmla="*/ 165100 w 314325"/>
                <a:gd name="connsiteY18" fmla="*/ 41275 h 733425"/>
                <a:gd name="connsiteX19" fmla="*/ 114300 w 314325"/>
                <a:gd name="connsiteY19" fmla="*/ 73025 h 733425"/>
                <a:gd name="connsiteX20" fmla="*/ 111125 w 314325"/>
                <a:gd name="connsiteY20" fmla="*/ 171450 h 733425"/>
                <a:gd name="connsiteX21" fmla="*/ 66675 w 314325"/>
                <a:gd name="connsiteY21" fmla="*/ 171450 h 733425"/>
                <a:gd name="connsiteX22" fmla="*/ 47625 w 314325"/>
                <a:gd name="connsiteY22" fmla="*/ 279400 h 733425"/>
                <a:gd name="connsiteX23" fmla="*/ 22225 w 314325"/>
                <a:gd name="connsiteY23" fmla="*/ 196850 h 733425"/>
                <a:gd name="connsiteX24" fmla="*/ 0 w 314325"/>
                <a:gd name="connsiteY24" fmla="*/ 2635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14325" h="733425">
                  <a:moveTo>
                    <a:pt x="0" y="263525"/>
                  </a:moveTo>
                  <a:lnTo>
                    <a:pt x="92075" y="406400"/>
                  </a:lnTo>
                  <a:lnTo>
                    <a:pt x="76200" y="495300"/>
                  </a:lnTo>
                  <a:lnTo>
                    <a:pt x="139700" y="508000"/>
                  </a:lnTo>
                  <a:lnTo>
                    <a:pt x="174625" y="457200"/>
                  </a:lnTo>
                  <a:lnTo>
                    <a:pt x="225425" y="552450"/>
                  </a:lnTo>
                  <a:lnTo>
                    <a:pt x="225425" y="733425"/>
                  </a:lnTo>
                  <a:lnTo>
                    <a:pt x="263525" y="523875"/>
                  </a:lnTo>
                  <a:lnTo>
                    <a:pt x="187325" y="396875"/>
                  </a:lnTo>
                  <a:lnTo>
                    <a:pt x="206375" y="355600"/>
                  </a:lnTo>
                  <a:lnTo>
                    <a:pt x="273050" y="339725"/>
                  </a:lnTo>
                  <a:lnTo>
                    <a:pt x="314325" y="301625"/>
                  </a:lnTo>
                  <a:lnTo>
                    <a:pt x="257175" y="177800"/>
                  </a:lnTo>
                  <a:lnTo>
                    <a:pt x="196850" y="168275"/>
                  </a:lnTo>
                  <a:lnTo>
                    <a:pt x="200025" y="127000"/>
                  </a:lnTo>
                  <a:lnTo>
                    <a:pt x="250825" y="66675"/>
                  </a:lnTo>
                  <a:lnTo>
                    <a:pt x="206375" y="0"/>
                  </a:lnTo>
                  <a:lnTo>
                    <a:pt x="171450" y="9525"/>
                  </a:lnTo>
                  <a:lnTo>
                    <a:pt x="165100" y="41275"/>
                  </a:lnTo>
                  <a:lnTo>
                    <a:pt x="114300" y="73025"/>
                  </a:lnTo>
                  <a:lnTo>
                    <a:pt x="111125" y="171450"/>
                  </a:lnTo>
                  <a:lnTo>
                    <a:pt x="66675" y="171450"/>
                  </a:lnTo>
                  <a:lnTo>
                    <a:pt x="47625" y="279400"/>
                  </a:lnTo>
                  <a:lnTo>
                    <a:pt x="22225" y="196850"/>
                  </a:lnTo>
                  <a:lnTo>
                    <a:pt x="0" y="263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35" name="フリーフォーム 1052">
              <a:extLst>
                <a:ext uri="{FF2B5EF4-FFF2-40B4-BE49-F238E27FC236}">
                  <a16:creationId xmlns:a16="http://schemas.microsoft.com/office/drawing/2014/main" id="{175BA3A2-BC77-44F3-B8FA-55421FC058CB}"/>
                </a:ext>
              </a:extLst>
            </p:cNvPr>
            <p:cNvSpPr/>
            <p:nvPr/>
          </p:nvSpPr>
          <p:spPr bwMode="auto">
            <a:xfrm>
              <a:off x="3966418" y="4475171"/>
              <a:ext cx="69822" cy="111716"/>
            </a:xfrm>
            <a:custGeom>
              <a:avLst/>
              <a:gdLst>
                <a:gd name="connsiteX0" fmla="*/ 19050 w 95250"/>
                <a:gd name="connsiteY0" fmla="*/ 0 h 152400"/>
                <a:gd name="connsiteX1" fmla="*/ 0 w 95250"/>
                <a:gd name="connsiteY1" fmla="*/ 50800 h 152400"/>
                <a:gd name="connsiteX2" fmla="*/ 25400 w 95250"/>
                <a:gd name="connsiteY2" fmla="*/ 152400 h 152400"/>
                <a:gd name="connsiteX3" fmla="*/ 95250 w 95250"/>
                <a:gd name="connsiteY3" fmla="*/ 101600 h 152400"/>
                <a:gd name="connsiteX4" fmla="*/ 60325 w 95250"/>
                <a:gd name="connsiteY4" fmla="*/ 38100 h 152400"/>
                <a:gd name="connsiteX5" fmla="*/ 19050 w 95250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" h="152400">
                  <a:moveTo>
                    <a:pt x="19050" y="0"/>
                  </a:moveTo>
                  <a:lnTo>
                    <a:pt x="0" y="50800"/>
                  </a:lnTo>
                  <a:lnTo>
                    <a:pt x="25400" y="152400"/>
                  </a:lnTo>
                  <a:lnTo>
                    <a:pt x="95250" y="101600"/>
                  </a:lnTo>
                  <a:lnTo>
                    <a:pt x="60325" y="38100"/>
                  </a:lnTo>
                  <a:lnTo>
                    <a:pt x="190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36" name="フリーフォーム 1055">
              <a:extLst>
                <a:ext uri="{FF2B5EF4-FFF2-40B4-BE49-F238E27FC236}">
                  <a16:creationId xmlns:a16="http://schemas.microsoft.com/office/drawing/2014/main" id="{78147C9D-A43E-41CE-9CF8-4CD8C2547F82}"/>
                </a:ext>
              </a:extLst>
            </p:cNvPr>
            <p:cNvSpPr/>
            <p:nvPr/>
          </p:nvSpPr>
          <p:spPr bwMode="auto">
            <a:xfrm>
              <a:off x="4406299" y="4198209"/>
              <a:ext cx="202485" cy="386350"/>
            </a:xfrm>
            <a:custGeom>
              <a:avLst/>
              <a:gdLst>
                <a:gd name="connsiteX0" fmla="*/ 95250 w 276225"/>
                <a:gd name="connsiteY0" fmla="*/ 0 h 527050"/>
                <a:gd name="connsiteX1" fmla="*/ 117475 w 276225"/>
                <a:gd name="connsiteY1" fmla="*/ 88900 h 527050"/>
                <a:gd name="connsiteX2" fmla="*/ 196850 w 276225"/>
                <a:gd name="connsiteY2" fmla="*/ 63500 h 527050"/>
                <a:gd name="connsiteX3" fmla="*/ 276225 w 276225"/>
                <a:gd name="connsiteY3" fmla="*/ 177800 h 527050"/>
                <a:gd name="connsiteX4" fmla="*/ 260350 w 276225"/>
                <a:gd name="connsiteY4" fmla="*/ 219075 h 527050"/>
                <a:gd name="connsiteX5" fmla="*/ 180975 w 276225"/>
                <a:gd name="connsiteY5" fmla="*/ 219075 h 527050"/>
                <a:gd name="connsiteX6" fmla="*/ 171450 w 276225"/>
                <a:gd name="connsiteY6" fmla="*/ 301625 h 527050"/>
                <a:gd name="connsiteX7" fmla="*/ 107950 w 276225"/>
                <a:gd name="connsiteY7" fmla="*/ 257175 h 527050"/>
                <a:gd name="connsiteX8" fmla="*/ 82550 w 276225"/>
                <a:gd name="connsiteY8" fmla="*/ 381000 h 527050"/>
                <a:gd name="connsiteX9" fmla="*/ 168275 w 276225"/>
                <a:gd name="connsiteY9" fmla="*/ 520700 h 527050"/>
                <a:gd name="connsiteX10" fmla="*/ 85725 w 276225"/>
                <a:gd name="connsiteY10" fmla="*/ 527050 h 527050"/>
                <a:gd name="connsiteX11" fmla="*/ 22225 w 276225"/>
                <a:gd name="connsiteY11" fmla="*/ 406400 h 527050"/>
                <a:gd name="connsiteX12" fmla="*/ 76200 w 276225"/>
                <a:gd name="connsiteY12" fmla="*/ 196850 h 527050"/>
                <a:gd name="connsiteX13" fmla="*/ 0 w 276225"/>
                <a:gd name="connsiteY13" fmla="*/ 57150 h 527050"/>
                <a:gd name="connsiteX14" fmla="*/ 12700 w 276225"/>
                <a:gd name="connsiteY14" fmla="*/ 19050 h 527050"/>
                <a:gd name="connsiteX15" fmla="*/ 95250 w 276225"/>
                <a:gd name="connsiteY15" fmla="*/ 0 h 52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6225" h="527050">
                  <a:moveTo>
                    <a:pt x="95250" y="0"/>
                  </a:moveTo>
                  <a:lnTo>
                    <a:pt x="117475" y="88900"/>
                  </a:lnTo>
                  <a:lnTo>
                    <a:pt x="196850" y="63500"/>
                  </a:lnTo>
                  <a:lnTo>
                    <a:pt x="276225" y="177800"/>
                  </a:lnTo>
                  <a:lnTo>
                    <a:pt x="260350" y="219075"/>
                  </a:lnTo>
                  <a:lnTo>
                    <a:pt x="180975" y="219075"/>
                  </a:lnTo>
                  <a:lnTo>
                    <a:pt x="171450" y="301625"/>
                  </a:lnTo>
                  <a:lnTo>
                    <a:pt x="107950" y="257175"/>
                  </a:lnTo>
                  <a:lnTo>
                    <a:pt x="82550" y="381000"/>
                  </a:lnTo>
                  <a:lnTo>
                    <a:pt x="168275" y="520700"/>
                  </a:lnTo>
                  <a:lnTo>
                    <a:pt x="85725" y="527050"/>
                  </a:lnTo>
                  <a:lnTo>
                    <a:pt x="22225" y="406400"/>
                  </a:lnTo>
                  <a:lnTo>
                    <a:pt x="76200" y="196850"/>
                  </a:lnTo>
                  <a:lnTo>
                    <a:pt x="0" y="57150"/>
                  </a:lnTo>
                  <a:lnTo>
                    <a:pt x="12700" y="19050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37" name="フリーフォーム 1056">
              <a:extLst>
                <a:ext uri="{FF2B5EF4-FFF2-40B4-BE49-F238E27FC236}">
                  <a16:creationId xmlns:a16="http://schemas.microsoft.com/office/drawing/2014/main" id="{1126AC54-DBCD-46BF-B77D-8E94DEF922EC}"/>
                </a:ext>
              </a:extLst>
            </p:cNvPr>
            <p:cNvSpPr/>
            <p:nvPr/>
          </p:nvSpPr>
          <p:spPr bwMode="auto">
            <a:xfrm>
              <a:off x="4473794" y="4577577"/>
              <a:ext cx="97751" cy="137317"/>
            </a:xfrm>
            <a:custGeom>
              <a:avLst/>
              <a:gdLst>
                <a:gd name="connsiteX0" fmla="*/ 0 w 133350"/>
                <a:gd name="connsiteY0" fmla="*/ 15875 h 187325"/>
                <a:gd name="connsiteX1" fmla="*/ 31750 w 133350"/>
                <a:gd name="connsiteY1" fmla="*/ 111125 h 187325"/>
                <a:gd name="connsiteX2" fmla="*/ 133350 w 133350"/>
                <a:gd name="connsiteY2" fmla="*/ 187325 h 187325"/>
                <a:gd name="connsiteX3" fmla="*/ 123825 w 133350"/>
                <a:gd name="connsiteY3" fmla="*/ 28575 h 187325"/>
                <a:gd name="connsiteX4" fmla="*/ 79375 w 133350"/>
                <a:gd name="connsiteY4" fmla="*/ 0 h 187325"/>
                <a:gd name="connsiteX5" fmla="*/ 0 w 133350"/>
                <a:gd name="connsiteY5" fmla="*/ 15875 h 18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350" h="187325">
                  <a:moveTo>
                    <a:pt x="0" y="15875"/>
                  </a:moveTo>
                  <a:lnTo>
                    <a:pt x="31750" y="111125"/>
                  </a:lnTo>
                  <a:lnTo>
                    <a:pt x="133350" y="187325"/>
                  </a:lnTo>
                  <a:lnTo>
                    <a:pt x="123825" y="28575"/>
                  </a:lnTo>
                  <a:lnTo>
                    <a:pt x="79375" y="0"/>
                  </a:lnTo>
                  <a:lnTo>
                    <a:pt x="0" y="15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38" name="フリーフォーム 1057">
              <a:extLst>
                <a:ext uri="{FF2B5EF4-FFF2-40B4-BE49-F238E27FC236}">
                  <a16:creationId xmlns:a16="http://schemas.microsoft.com/office/drawing/2014/main" id="{2A851CC4-1B6E-4AC1-A86B-03D91A52FDA7}"/>
                </a:ext>
              </a:extLst>
            </p:cNvPr>
            <p:cNvSpPr/>
            <p:nvPr/>
          </p:nvSpPr>
          <p:spPr bwMode="auto">
            <a:xfrm>
              <a:off x="4352769" y="4600852"/>
              <a:ext cx="265325" cy="300236"/>
            </a:xfrm>
            <a:custGeom>
              <a:avLst/>
              <a:gdLst>
                <a:gd name="connsiteX0" fmla="*/ 0 w 361950"/>
                <a:gd name="connsiteY0" fmla="*/ 9525 h 409575"/>
                <a:gd name="connsiteX1" fmla="*/ 76200 w 361950"/>
                <a:gd name="connsiteY1" fmla="*/ 0 h 409575"/>
                <a:gd name="connsiteX2" fmla="*/ 260350 w 361950"/>
                <a:gd name="connsiteY2" fmla="*/ 184150 h 409575"/>
                <a:gd name="connsiteX3" fmla="*/ 301625 w 361950"/>
                <a:gd name="connsiteY3" fmla="*/ 254000 h 409575"/>
                <a:gd name="connsiteX4" fmla="*/ 355600 w 361950"/>
                <a:gd name="connsiteY4" fmla="*/ 298450 h 409575"/>
                <a:gd name="connsiteX5" fmla="*/ 361950 w 361950"/>
                <a:gd name="connsiteY5" fmla="*/ 390525 h 409575"/>
                <a:gd name="connsiteX6" fmla="*/ 307975 w 361950"/>
                <a:gd name="connsiteY6" fmla="*/ 409575 h 409575"/>
                <a:gd name="connsiteX7" fmla="*/ 196850 w 361950"/>
                <a:gd name="connsiteY7" fmla="*/ 314325 h 409575"/>
                <a:gd name="connsiteX8" fmla="*/ 149225 w 361950"/>
                <a:gd name="connsiteY8" fmla="*/ 190500 h 409575"/>
                <a:gd name="connsiteX9" fmla="*/ 85725 w 361950"/>
                <a:gd name="connsiteY9" fmla="*/ 114300 h 409575"/>
                <a:gd name="connsiteX10" fmla="*/ 0 w 361950"/>
                <a:gd name="connsiteY10" fmla="*/ 95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1950" h="409575">
                  <a:moveTo>
                    <a:pt x="0" y="9525"/>
                  </a:moveTo>
                  <a:lnTo>
                    <a:pt x="76200" y="0"/>
                  </a:lnTo>
                  <a:lnTo>
                    <a:pt x="260350" y="184150"/>
                  </a:lnTo>
                  <a:lnTo>
                    <a:pt x="301625" y="254000"/>
                  </a:lnTo>
                  <a:lnTo>
                    <a:pt x="355600" y="298450"/>
                  </a:lnTo>
                  <a:lnTo>
                    <a:pt x="361950" y="390525"/>
                  </a:lnTo>
                  <a:lnTo>
                    <a:pt x="307975" y="409575"/>
                  </a:lnTo>
                  <a:lnTo>
                    <a:pt x="196850" y="314325"/>
                  </a:lnTo>
                  <a:lnTo>
                    <a:pt x="149225" y="190500"/>
                  </a:lnTo>
                  <a:lnTo>
                    <a:pt x="85725" y="114300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39" name="フリーフォーム 1058">
              <a:extLst>
                <a:ext uri="{FF2B5EF4-FFF2-40B4-BE49-F238E27FC236}">
                  <a16:creationId xmlns:a16="http://schemas.microsoft.com/office/drawing/2014/main" id="{3CF9D649-0670-4428-A7F6-F2F37C397988}"/>
                </a:ext>
              </a:extLst>
            </p:cNvPr>
            <p:cNvSpPr/>
            <p:nvPr/>
          </p:nvSpPr>
          <p:spPr bwMode="auto">
            <a:xfrm>
              <a:off x="4620420" y="4903415"/>
              <a:ext cx="423589" cy="83787"/>
            </a:xfrm>
            <a:custGeom>
              <a:avLst/>
              <a:gdLst>
                <a:gd name="connsiteX0" fmla="*/ 0 w 577850"/>
                <a:gd name="connsiteY0" fmla="*/ 34925 h 114300"/>
                <a:gd name="connsiteX1" fmla="*/ 38100 w 577850"/>
                <a:gd name="connsiteY1" fmla="*/ 0 h 114300"/>
                <a:gd name="connsiteX2" fmla="*/ 269875 w 577850"/>
                <a:gd name="connsiteY2" fmla="*/ 57150 h 114300"/>
                <a:gd name="connsiteX3" fmla="*/ 403225 w 577850"/>
                <a:gd name="connsiteY3" fmla="*/ 82550 h 114300"/>
                <a:gd name="connsiteX4" fmla="*/ 577850 w 577850"/>
                <a:gd name="connsiteY4" fmla="*/ 92075 h 114300"/>
                <a:gd name="connsiteX5" fmla="*/ 355600 w 577850"/>
                <a:gd name="connsiteY5" fmla="*/ 114300 h 114300"/>
                <a:gd name="connsiteX6" fmla="*/ 273050 w 577850"/>
                <a:gd name="connsiteY6" fmla="*/ 114300 h 114300"/>
                <a:gd name="connsiteX7" fmla="*/ 111125 w 577850"/>
                <a:gd name="connsiteY7" fmla="*/ 76200 h 114300"/>
                <a:gd name="connsiteX8" fmla="*/ 63500 w 577850"/>
                <a:gd name="connsiteY8" fmla="*/ 69850 h 114300"/>
                <a:gd name="connsiteX9" fmla="*/ 0 w 577850"/>
                <a:gd name="connsiteY9" fmla="*/ 34925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7850" h="114300">
                  <a:moveTo>
                    <a:pt x="0" y="34925"/>
                  </a:moveTo>
                  <a:lnTo>
                    <a:pt x="38100" y="0"/>
                  </a:lnTo>
                  <a:lnTo>
                    <a:pt x="269875" y="57150"/>
                  </a:lnTo>
                  <a:lnTo>
                    <a:pt x="403225" y="82550"/>
                  </a:lnTo>
                  <a:lnTo>
                    <a:pt x="577850" y="92075"/>
                  </a:lnTo>
                  <a:lnTo>
                    <a:pt x="355600" y="114300"/>
                  </a:lnTo>
                  <a:lnTo>
                    <a:pt x="273050" y="114300"/>
                  </a:lnTo>
                  <a:lnTo>
                    <a:pt x="111125" y="76200"/>
                  </a:lnTo>
                  <a:lnTo>
                    <a:pt x="63500" y="69850"/>
                  </a:lnTo>
                  <a:lnTo>
                    <a:pt x="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0" name="フリーフォーム 1059">
              <a:extLst>
                <a:ext uri="{FF2B5EF4-FFF2-40B4-BE49-F238E27FC236}">
                  <a16:creationId xmlns:a16="http://schemas.microsoft.com/office/drawing/2014/main" id="{760AD8C6-E737-488C-9DB8-7F2974CD6CC3}"/>
                </a:ext>
              </a:extLst>
            </p:cNvPr>
            <p:cNvSpPr/>
            <p:nvPr/>
          </p:nvSpPr>
          <p:spPr bwMode="auto">
            <a:xfrm>
              <a:off x="5023063" y="4970910"/>
              <a:ext cx="130335" cy="65168"/>
            </a:xfrm>
            <a:custGeom>
              <a:avLst/>
              <a:gdLst>
                <a:gd name="connsiteX0" fmla="*/ 177800 w 177800"/>
                <a:gd name="connsiteY0" fmla="*/ 0 h 88900"/>
                <a:gd name="connsiteX1" fmla="*/ 82550 w 177800"/>
                <a:gd name="connsiteY1" fmla="*/ 9525 h 88900"/>
                <a:gd name="connsiteX2" fmla="*/ 0 w 177800"/>
                <a:gd name="connsiteY2" fmla="*/ 88900 h 88900"/>
                <a:gd name="connsiteX3" fmla="*/ 120650 w 177800"/>
                <a:gd name="connsiteY3" fmla="*/ 44450 h 88900"/>
                <a:gd name="connsiteX4" fmla="*/ 177800 w 177800"/>
                <a:gd name="connsiteY4" fmla="*/ 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800" h="88900">
                  <a:moveTo>
                    <a:pt x="177800" y="0"/>
                  </a:moveTo>
                  <a:lnTo>
                    <a:pt x="82550" y="9525"/>
                  </a:lnTo>
                  <a:lnTo>
                    <a:pt x="0" y="88900"/>
                  </a:lnTo>
                  <a:lnTo>
                    <a:pt x="120650" y="44450"/>
                  </a:lnTo>
                  <a:lnTo>
                    <a:pt x="177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1" name="フリーフォーム 1060">
              <a:extLst>
                <a:ext uri="{FF2B5EF4-FFF2-40B4-BE49-F238E27FC236}">
                  <a16:creationId xmlns:a16="http://schemas.microsoft.com/office/drawing/2014/main" id="{13971A3B-A8AC-48B0-808A-44012906E17C}"/>
                </a:ext>
              </a:extLst>
            </p:cNvPr>
            <p:cNvSpPr/>
            <p:nvPr/>
          </p:nvSpPr>
          <p:spPr bwMode="auto">
            <a:xfrm>
              <a:off x="5486218" y="4826611"/>
              <a:ext cx="335147" cy="207140"/>
            </a:xfrm>
            <a:custGeom>
              <a:avLst/>
              <a:gdLst>
                <a:gd name="connsiteX0" fmla="*/ 15875 w 457200"/>
                <a:gd name="connsiteY0" fmla="*/ 0 h 282575"/>
                <a:gd name="connsiteX1" fmla="*/ 0 w 457200"/>
                <a:gd name="connsiteY1" fmla="*/ 228600 h 282575"/>
                <a:gd name="connsiteX2" fmla="*/ 85725 w 457200"/>
                <a:gd name="connsiteY2" fmla="*/ 234950 h 282575"/>
                <a:gd name="connsiteX3" fmla="*/ 111125 w 457200"/>
                <a:gd name="connsiteY3" fmla="*/ 196850 h 282575"/>
                <a:gd name="connsiteX4" fmla="*/ 196850 w 457200"/>
                <a:gd name="connsiteY4" fmla="*/ 200025 h 282575"/>
                <a:gd name="connsiteX5" fmla="*/ 231775 w 457200"/>
                <a:gd name="connsiteY5" fmla="*/ 263525 h 282575"/>
                <a:gd name="connsiteX6" fmla="*/ 339725 w 457200"/>
                <a:gd name="connsiteY6" fmla="*/ 282575 h 282575"/>
                <a:gd name="connsiteX7" fmla="*/ 266700 w 457200"/>
                <a:gd name="connsiteY7" fmla="*/ 184150 h 282575"/>
                <a:gd name="connsiteX8" fmla="*/ 457200 w 457200"/>
                <a:gd name="connsiteY8" fmla="*/ 200025 h 282575"/>
                <a:gd name="connsiteX9" fmla="*/ 288925 w 457200"/>
                <a:gd name="connsiteY9" fmla="*/ 114300 h 282575"/>
                <a:gd name="connsiteX10" fmla="*/ 247650 w 457200"/>
                <a:gd name="connsiteY10" fmla="*/ 60325 h 282575"/>
                <a:gd name="connsiteX11" fmla="*/ 180975 w 457200"/>
                <a:gd name="connsiteY11" fmla="*/ 92075 h 282575"/>
                <a:gd name="connsiteX12" fmla="*/ 136525 w 457200"/>
                <a:gd name="connsiteY12" fmla="*/ 22225 h 282575"/>
                <a:gd name="connsiteX13" fmla="*/ 15875 w 457200"/>
                <a:gd name="connsiteY13" fmla="*/ 0 h 282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7200" h="282575">
                  <a:moveTo>
                    <a:pt x="15875" y="0"/>
                  </a:moveTo>
                  <a:lnTo>
                    <a:pt x="0" y="228600"/>
                  </a:lnTo>
                  <a:lnTo>
                    <a:pt x="85725" y="234950"/>
                  </a:lnTo>
                  <a:lnTo>
                    <a:pt x="111125" y="196850"/>
                  </a:lnTo>
                  <a:lnTo>
                    <a:pt x="196850" y="200025"/>
                  </a:lnTo>
                  <a:lnTo>
                    <a:pt x="231775" y="263525"/>
                  </a:lnTo>
                  <a:lnTo>
                    <a:pt x="339725" y="282575"/>
                  </a:lnTo>
                  <a:lnTo>
                    <a:pt x="266700" y="184150"/>
                  </a:lnTo>
                  <a:lnTo>
                    <a:pt x="457200" y="200025"/>
                  </a:lnTo>
                  <a:lnTo>
                    <a:pt x="288925" y="114300"/>
                  </a:lnTo>
                  <a:lnTo>
                    <a:pt x="247650" y="60325"/>
                  </a:lnTo>
                  <a:lnTo>
                    <a:pt x="180975" y="92075"/>
                  </a:lnTo>
                  <a:lnTo>
                    <a:pt x="136525" y="22225"/>
                  </a:lnTo>
                  <a:lnTo>
                    <a:pt x="15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2" name="フリーフォーム 1061">
              <a:extLst>
                <a:ext uri="{FF2B5EF4-FFF2-40B4-BE49-F238E27FC236}">
                  <a16:creationId xmlns:a16="http://schemas.microsoft.com/office/drawing/2014/main" id="{C9EB8F00-4F8C-4288-B211-D41AC7EB440B}"/>
                </a:ext>
              </a:extLst>
            </p:cNvPr>
            <p:cNvSpPr/>
            <p:nvPr/>
          </p:nvSpPr>
          <p:spPr bwMode="auto">
            <a:xfrm>
              <a:off x="5237184" y="4754461"/>
              <a:ext cx="258342" cy="242051"/>
            </a:xfrm>
            <a:custGeom>
              <a:avLst/>
              <a:gdLst>
                <a:gd name="connsiteX0" fmla="*/ 352425 w 352425"/>
                <a:gd name="connsiteY0" fmla="*/ 95250 h 330200"/>
                <a:gd name="connsiteX1" fmla="*/ 212725 w 352425"/>
                <a:gd name="connsiteY1" fmla="*/ 25400 h 330200"/>
                <a:gd name="connsiteX2" fmla="*/ 152400 w 352425"/>
                <a:gd name="connsiteY2" fmla="*/ 104775 h 330200"/>
                <a:gd name="connsiteX3" fmla="*/ 66675 w 352425"/>
                <a:gd name="connsiteY3" fmla="*/ 0 h 330200"/>
                <a:gd name="connsiteX4" fmla="*/ 0 w 352425"/>
                <a:gd name="connsiteY4" fmla="*/ 19050 h 330200"/>
                <a:gd name="connsiteX5" fmla="*/ 76200 w 352425"/>
                <a:gd name="connsiteY5" fmla="*/ 133350 h 330200"/>
                <a:gd name="connsiteX6" fmla="*/ 244475 w 352425"/>
                <a:gd name="connsiteY6" fmla="*/ 184150 h 330200"/>
                <a:gd name="connsiteX7" fmla="*/ 269875 w 352425"/>
                <a:gd name="connsiteY7" fmla="*/ 276225 h 330200"/>
                <a:gd name="connsiteX8" fmla="*/ 342900 w 352425"/>
                <a:gd name="connsiteY8" fmla="*/ 330200 h 330200"/>
                <a:gd name="connsiteX9" fmla="*/ 352425 w 352425"/>
                <a:gd name="connsiteY9" fmla="*/ 9525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2425" h="330200">
                  <a:moveTo>
                    <a:pt x="352425" y="95250"/>
                  </a:moveTo>
                  <a:lnTo>
                    <a:pt x="212725" y="25400"/>
                  </a:lnTo>
                  <a:lnTo>
                    <a:pt x="152400" y="104775"/>
                  </a:lnTo>
                  <a:lnTo>
                    <a:pt x="66675" y="0"/>
                  </a:lnTo>
                  <a:lnTo>
                    <a:pt x="0" y="19050"/>
                  </a:lnTo>
                  <a:lnTo>
                    <a:pt x="76200" y="133350"/>
                  </a:lnTo>
                  <a:lnTo>
                    <a:pt x="244475" y="184150"/>
                  </a:lnTo>
                  <a:lnTo>
                    <a:pt x="269875" y="276225"/>
                  </a:lnTo>
                  <a:lnTo>
                    <a:pt x="342900" y="330200"/>
                  </a:lnTo>
                  <a:lnTo>
                    <a:pt x="352425" y="952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3" name="フリーフォーム 1062">
              <a:extLst>
                <a:ext uri="{FF2B5EF4-FFF2-40B4-BE49-F238E27FC236}">
                  <a16:creationId xmlns:a16="http://schemas.microsoft.com/office/drawing/2014/main" id="{345754D6-5894-4992-9434-43DCAA6DE02E}"/>
                </a:ext>
              </a:extLst>
            </p:cNvPr>
            <p:cNvSpPr/>
            <p:nvPr/>
          </p:nvSpPr>
          <p:spPr bwMode="auto">
            <a:xfrm>
              <a:off x="4967205" y="4035290"/>
              <a:ext cx="48876" cy="102406"/>
            </a:xfrm>
            <a:custGeom>
              <a:avLst/>
              <a:gdLst>
                <a:gd name="connsiteX0" fmla="*/ 22225 w 66675"/>
                <a:gd name="connsiteY0" fmla="*/ 139700 h 139700"/>
                <a:gd name="connsiteX1" fmla="*/ 0 w 66675"/>
                <a:gd name="connsiteY1" fmla="*/ 88900 h 139700"/>
                <a:gd name="connsiteX2" fmla="*/ 41275 w 66675"/>
                <a:gd name="connsiteY2" fmla="*/ 0 h 139700"/>
                <a:gd name="connsiteX3" fmla="*/ 66675 w 66675"/>
                <a:gd name="connsiteY3" fmla="*/ 6350 h 139700"/>
                <a:gd name="connsiteX4" fmla="*/ 47625 w 66675"/>
                <a:gd name="connsiteY4" fmla="*/ 79375 h 139700"/>
                <a:gd name="connsiteX5" fmla="*/ 22225 w 66675"/>
                <a:gd name="connsiteY5" fmla="*/ 139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675" h="139700">
                  <a:moveTo>
                    <a:pt x="22225" y="139700"/>
                  </a:moveTo>
                  <a:lnTo>
                    <a:pt x="0" y="88900"/>
                  </a:lnTo>
                  <a:lnTo>
                    <a:pt x="41275" y="0"/>
                  </a:lnTo>
                  <a:lnTo>
                    <a:pt x="66675" y="6350"/>
                  </a:lnTo>
                  <a:lnTo>
                    <a:pt x="47625" y="79375"/>
                  </a:lnTo>
                  <a:lnTo>
                    <a:pt x="22225" y="139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4" name="フリーフォーム 1063">
              <a:extLst>
                <a:ext uri="{FF2B5EF4-FFF2-40B4-BE49-F238E27FC236}">
                  <a16:creationId xmlns:a16="http://schemas.microsoft.com/office/drawing/2014/main" id="{2159E1C8-97F9-4BB5-8C55-D9F830B08D8C}"/>
                </a:ext>
              </a:extLst>
            </p:cNvPr>
            <p:cNvSpPr/>
            <p:nvPr/>
          </p:nvSpPr>
          <p:spPr bwMode="auto">
            <a:xfrm>
              <a:off x="4960223" y="4240103"/>
              <a:ext cx="76804" cy="162919"/>
            </a:xfrm>
            <a:custGeom>
              <a:avLst/>
              <a:gdLst>
                <a:gd name="connsiteX0" fmla="*/ 73025 w 104775"/>
                <a:gd name="connsiteY0" fmla="*/ 0 h 222250"/>
                <a:gd name="connsiteX1" fmla="*/ 15875 w 104775"/>
                <a:gd name="connsiteY1" fmla="*/ 0 h 222250"/>
                <a:gd name="connsiteX2" fmla="*/ 0 w 104775"/>
                <a:gd name="connsiteY2" fmla="*/ 123825 h 222250"/>
                <a:gd name="connsiteX3" fmla="*/ 22225 w 104775"/>
                <a:gd name="connsiteY3" fmla="*/ 222250 h 222250"/>
                <a:gd name="connsiteX4" fmla="*/ 38100 w 104775"/>
                <a:gd name="connsiteY4" fmla="*/ 120650 h 222250"/>
                <a:gd name="connsiteX5" fmla="*/ 104775 w 104775"/>
                <a:gd name="connsiteY5" fmla="*/ 73025 h 222250"/>
                <a:gd name="connsiteX6" fmla="*/ 73025 w 104775"/>
                <a:gd name="connsiteY6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222250">
                  <a:moveTo>
                    <a:pt x="73025" y="0"/>
                  </a:moveTo>
                  <a:lnTo>
                    <a:pt x="15875" y="0"/>
                  </a:lnTo>
                  <a:lnTo>
                    <a:pt x="0" y="123825"/>
                  </a:lnTo>
                  <a:lnTo>
                    <a:pt x="22225" y="222250"/>
                  </a:lnTo>
                  <a:lnTo>
                    <a:pt x="38100" y="120650"/>
                  </a:lnTo>
                  <a:lnTo>
                    <a:pt x="104775" y="7302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5" name="フリーフォーム 1064">
              <a:extLst>
                <a:ext uri="{FF2B5EF4-FFF2-40B4-BE49-F238E27FC236}">
                  <a16:creationId xmlns:a16="http://schemas.microsoft.com/office/drawing/2014/main" id="{9A88B7D1-899A-41CD-B099-D3CDF034081D}"/>
                </a:ext>
              </a:extLst>
            </p:cNvPr>
            <p:cNvSpPr/>
            <p:nvPr/>
          </p:nvSpPr>
          <p:spPr bwMode="auto">
            <a:xfrm>
              <a:off x="5034700" y="4358801"/>
              <a:ext cx="83787" cy="111716"/>
            </a:xfrm>
            <a:custGeom>
              <a:avLst/>
              <a:gdLst>
                <a:gd name="connsiteX0" fmla="*/ 0 w 114300"/>
                <a:gd name="connsiteY0" fmla="*/ 0 h 152400"/>
                <a:gd name="connsiteX1" fmla="*/ 79375 w 114300"/>
                <a:gd name="connsiteY1" fmla="*/ 57150 h 152400"/>
                <a:gd name="connsiteX2" fmla="*/ 114300 w 114300"/>
                <a:gd name="connsiteY2" fmla="*/ 139700 h 152400"/>
                <a:gd name="connsiteX3" fmla="*/ 73025 w 114300"/>
                <a:gd name="connsiteY3" fmla="*/ 152400 h 152400"/>
                <a:gd name="connsiteX4" fmla="*/ 60325 w 114300"/>
                <a:gd name="connsiteY4" fmla="*/ 101600 h 152400"/>
                <a:gd name="connsiteX5" fmla="*/ 28575 w 114300"/>
                <a:gd name="connsiteY5" fmla="*/ 41275 h 152400"/>
                <a:gd name="connsiteX6" fmla="*/ 0 w 114300"/>
                <a:gd name="connsiteY6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152400">
                  <a:moveTo>
                    <a:pt x="0" y="0"/>
                  </a:moveTo>
                  <a:lnTo>
                    <a:pt x="79375" y="57150"/>
                  </a:lnTo>
                  <a:lnTo>
                    <a:pt x="114300" y="139700"/>
                  </a:lnTo>
                  <a:lnTo>
                    <a:pt x="73025" y="152400"/>
                  </a:lnTo>
                  <a:lnTo>
                    <a:pt x="60325" y="101600"/>
                  </a:lnTo>
                  <a:lnTo>
                    <a:pt x="28575" y="412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6" name="フリーフォーム 1065">
              <a:extLst>
                <a:ext uri="{FF2B5EF4-FFF2-40B4-BE49-F238E27FC236}">
                  <a16:creationId xmlns:a16="http://schemas.microsoft.com/office/drawing/2014/main" id="{F74162C6-57E5-474F-B920-AB548570E5B5}"/>
                </a:ext>
              </a:extLst>
            </p:cNvPr>
            <p:cNvSpPr/>
            <p:nvPr/>
          </p:nvSpPr>
          <p:spPr bwMode="auto">
            <a:xfrm>
              <a:off x="5002116" y="4426296"/>
              <a:ext cx="51203" cy="74477"/>
            </a:xfrm>
            <a:custGeom>
              <a:avLst/>
              <a:gdLst>
                <a:gd name="connsiteX0" fmla="*/ 0 w 69850"/>
                <a:gd name="connsiteY0" fmla="*/ 0 h 101600"/>
                <a:gd name="connsiteX1" fmla="*/ 31750 w 69850"/>
                <a:gd name="connsiteY1" fmla="*/ 101600 h 101600"/>
                <a:gd name="connsiteX2" fmla="*/ 69850 w 69850"/>
                <a:gd name="connsiteY2" fmla="*/ 79375 h 101600"/>
                <a:gd name="connsiteX3" fmla="*/ 66675 w 69850"/>
                <a:gd name="connsiteY3" fmla="*/ 31750 h 101600"/>
                <a:gd name="connsiteX4" fmla="*/ 0 w 69850"/>
                <a:gd name="connsiteY4" fmla="*/ 0 h 10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850" h="101600">
                  <a:moveTo>
                    <a:pt x="0" y="0"/>
                  </a:moveTo>
                  <a:lnTo>
                    <a:pt x="31750" y="101600"/>
                  </a:lnTo>
                  <a:lnTo>
                    <a:pt x="69850" y="79375"/>
                  </a:lnTo>
                  <a:lnTo>
                    <a:pt x="66675" y="3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7" name="フリーフォーム 1066">
              <a:extLst>
                <a:ext uri="{FF2B5EF4-FFF2-40B4-BE49-F238E27FC236}">
                  <a16:creationId xmlns:a16="http://schemas.microsoft.com/office/drawing/2014/main" id="{255A53A1-AF9F-416F-9102-D6B772B85D27}"/>
                </a:ext>
              </a:extLst>
            </p:cNvPr>
            <p:cNvSpPr/>
            <p:nvPr/>
          </p:nvSpPr>
          <p:spPr bwMode="auto">
            <a:xfrm>
              <a:off x="4990479" y="4496118"/>
              <a:ext cx="141972" cy="97751"/>
            </a:xfrm>
            <a:custGeom>
              <a:avLst/>
              <a:gdLst>
                <a:gd name="connsiteX0" fmla="*/ 174625 w 193675"/>
                <a:gd name="connsiteY0" fmla="*/ 0 h 133350"/>
                <a:gd name="connsiteX1" fmla="*/ 193675 w 193675"/>
                <a:gd name="connsiteY1" fmla="*/ 82550 h 133350"/>
                <a:gd name="connsiteX2" fmla="*/ 168275 w 193675"/>
                <a:gd name="connsiteY2" fmla="*/ 133350 h 133350"/>
                <a:gd name="connsiteX3" fmla="*/ 98425 w 193675"/>
                <a:gd name="connsiteY3" fmla="*/ 117475 h 133350"/>
                <a:gd name="connsiteX4" fmla="*/ 104775 w 193675"/>
                <a:gd name="connsiteY4" fmla="*/ 63500 h 133350"/>
                <a:gd name="connsiteX5" fmla="*/ 0 w 193675"/>
                <a:gd name="connsiteY5" fmla="*/ 101600 h 133350"/>
                <a:gd name="connsiteX6" fmla="*/ 76200 w 193675"/>
                <a:gd name="connsiteY6" fmla="*/ 25400 h 133350"/>
                <a:gd name="connsiteX7" fmla="*/ 123825 w 193675"/>
                <a:gd name="connsiteY7" fmla="*/ 53975 h 133350"/>
                <a:gd name="connsiteX8" fmla="*/ 174625 w 193675"/>
                <a:gd name="connsiteY8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675" h="133350">
                  <a:moveTo>
                    <a:pt x="174625" y="0"/>
                  </a:moveTo>
                  <a:lnTo>
                    <a:pt x="193675" y="82550"/>
                  </a:lnTo>
                  <a:lnTo>
                    <a:pt x="168275" y="133350"/>
                  </a:lnTo>
                  <a:lnTo>
                    <a:pt x="98425" y="117475"/>
                  </a:lnTo>
                  <a:lnTo>
                    <a:pt x="104775" y="63500"/>
                  </a:lnTo>
                  <a:lnTo>
                    <a:pt x="0" y="101600"/>
                  </a:lnTo>
                  <a:lnTo>
                    <a:pt x="76200" y="25400"/>
                  </a:lnTo>
                  <a:lnTo>
                    <a:pt x="123825" y="53975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8" name="フリーフォーム 1067">
              <a:extLst>
                <a:ext uri="{FF2B5EF4-FFF2-40B4-BE49-F238E27FC236}">
                  <a16:creationId xmlns:a16="http://schemas.microsoft.com/office/drawing/2014/main" id="{16992BDF-465D-4A0A-9745-BE9765527271}"/>
                </a:ext>
              </a:extLst>
            </p:cNvPr>
            <p:cNvSpPr/>
            <p:nvPr/>
          </p:nvSpPr>
          <p:spPr bwMode="auto">
            <a:xfrm>
              <a:off x="4690243" y="4628781"/>
              <a:ext cx="346785" cy="279289"/>
            </a:xfrm>
            <a:custGeom>
              <a:avLst/>
              <a:gdLst>
                <a:gd name="connsiteX0" fmla="*/ 41275 w 473075"/>
                <a:gd name="connsiteY0" fmla="*/ 92075 h 381000"/>
                <a:gd name="connsiteX1" fmla="*/ 0 w 473075"/>
                <a:gd name="connsiteY1" fmla="*/ 142875 h 381000"/>
                <a:gd name="connsiteX2" fmla="*/ 53975 w 473075"/>
                <a:gd name="connsiteY2" fmla="*/ 241300 h 381000"/>
                <a:gd name="connsiteX3" fmla="*/ 60325 w 473075"/>
                <a:gd name="connsiteY3" fmla="*/ 292100 h 381000"/>
                <a:gd name="connsiteX4" fmla="*/ 203200 w 473075"/>
                <a:gd name="connsiteY4" fmla="*/ 317500 h 381000"/>
                <a:gd name="connsiteX5" fmla="*/ 282575 w 473075"/>
                <a:gd name="connsiteY5" fmla="*/ 381000 h 381000"/>
                <a:gd name="connsiteX6" fmla="*/ 466725 w 473075"/>
                <a:gd name="connsiteY6" fmla="*/ 342900 h 381000"/>
                <a:gd name="connsiteX7" fmla="*/ 473075 w 473075"/>
                <a:gd name="connsiteY7" fmla="*/ 276225 h 381000"/>
                <a:gd name="connsiteX8" fmla="*/ 444500 w 473075"/>
                <a:gd name="connsiteY8" fmla="*/ 231775 h 381000"/>
                <a:gd name="connsiteX9" fmla="*/ 377825 w 473075"/>
                <a:gd name="connsiteY9" fmla="*/ 168275 h 381000"/>
                <a:gd name="connsiteX10" fmla="*/ 346075 w 473075"/>
                <a:gd name="connsiteY10" fmla="*/ 266700 h 381000"/>
                <a:gd name="connsiteX11" fmla="*/ 285750 w 473075"/>
                <a:gd name="connsiteY11" fmla="*/ 231775 h 381000"/>
                <a:gd name="connsiteX12" fmla="*/ 250825 w 473075"/>
                <a:gd name="connsiteY12" fmla="*/ 276225 h 381000"/>
                <a:gd name="connsiteX13" fmla="*/ 231775 w 473075"/>
                <a:gd name="connsiteY13" fmla="*/ 196850 h 381000"/>
                <a:gd name="connsiteX14" fmla="*/ 301625 w 473075"/>
                <a:gd name="connsiteY14" fmla="*/ 174625 h 381000"/>
                <a:gd name="connsiteX15" fmla="*/ 323850 w 473075"/>
                <a:gd name="connsiteY15" fmla="*/ 133350 h 381000"/>
                <a:gd name="connsiteX16" fmla="*/ 298450 w 473075"/>
                <a:gd name="connsiteY16" fmla="*/ 3175 h 381000"/>
                <a:gd name="connsiteX17" fmla="*/ 254000 w 473075"/>
                <a:gd name="connsiteY17" fmla="*/ 0 h 381000"/>
                <a:gd name="connsiteX18" fmla="*/ 203200 w 473075"/>
                <a:gd name="connsiteY18" fmla="*/ 95250 h 381000"/>
                <a:gd name="connsiteX19" fmla="*/ 149225 w 473075"/>
                <a:gd name="connsiteY19" fmla="*/ 95250 h 381000"/>
                <a:gd name="connsiteX20" fmla="*/ 123825 w 473075"/>
                <a:gd name="connsiteY20" fmla="*/ 130175 h 381000"/>
                <a:gd name="connsiteX21" fmla="*/ 41275 w 473075"/>
                <a:gd name="connsiteY21" fmla="*/ 92075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73075" h="381000">
                  <a:moveTo>
                    <a:pt x="41275" y="92075"/>
                  </a:moveTo>
                  <a:lnTo>
                    <a:pt x="0" y="142875"/>
                  </a:lnTo>
                  <a:lnTo>
                    <a:pt x="53975" y="241300"/>
                  </a:lnTo>
                  <a:lnTo>
                    <a:pt x="60325" y="292100"/>
                  </a:lnTo>
                  <a:lnTo>
                    <a:pt x="203200" y="317500"/>
                  </a:lnTo>
                  <a:lnTo>
                    <a:pt x="282575" y="381000"/>
                  </a:lnTo>
                  <a:lnTo>
                    <a:pt x="466725" y="342900"/>
                  </a:lnTo>
                  <a:lnTo>
                    <a:pt x="473075" y="276225"/>
                  </a:lnTo>
                  <a:lnTo>
                    <a:pt x="444500" y="231775"/>
                  </a:lnTo>
                  <a:lnTo>
                    <a:pt x="377825" y="168275"/>
                  </a:lnTo>
                  <a:lnTo>
                    <a:pt x="346075" y="266700"/>
                  </a:lnTo>
                  <a:lnTo>
                    <a:pt x="285750" y="231775"/>
                  </a:lnTo>
                  <a:lnTo>
                    <a:pt x="250825" y="276225"/>
                  </a:lnTo>
                  <a:lnTo>
                    <a:pt x="231775" y="196850"/>
                  </a:lnTo>
                  <a:lnTo>
                    <a:pt x="301625" y="174625"/>
                  </a:lnTo>
                  <a:lnTo>
                    <a:pt x="323850" y="133350"/>
                  </a:lnTo>
                  <a:lnTo>
                    <a:pt x="298450" y="3175"/>
                  </a:lnTo>
                  <a:lnTo>
                    <a:pt x="254000" y="0"/>
                  </a:lnTo>
                  <a:lnTo>
                    <a:pt x="203200" y="95250"/>
                  </a:lnTo>
                  <a:lnTo>
                    <a:pt x="149225" y="95250"/>
                  </a:lnTo>
                  <a:lnTo>
                    <a:pt x="123825" y="130175"/>
                  </a:lnTo>
                  <a:lnTo>
                    <a:pt x="412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9" name="フリーフォーム 1069">
              <a:extLst>
                <a:ext uri="{FF2B5EF4-FFF2-40B4-BE49-F238E27FC236}">
                  <a16:creationId xmlns:a16="http://schemas.microsoft.com/office/drawing/2014/main" id="{71F724F2-9660-4B0C-A55D-62D32BF948D6}"/>
                </a:ext>
              </a:extLst>
            </p:cNvPr>
            <p:cNvSpPr/>
            <p:nvPr/>
          </p:nvSpPr>
          <p:spPr bwMode="auto">
            <a:xfrm>
              <a:off x="4741446" y="4551976"/>
              <a:ext cx="195503" cy="172228"/>
            </a:xfrm>
            <a:custGeom>
              <a:avLst/>
              <a:gdLst>
                <a:gd name="connsiteX0" fmla="*/ 0 w 266700"/>
                <a:gd name="connsiteY0" fmla="*/ 212725 h 234950"/>
                <a:gd name="connsiteX1" fmla="*/ 60325 w 266700"/>
                <a:gd name="connsiteY1" fmla="*/ 234950 h 234950"/>
                <a:gd name="connsiteX2" fmla="*/ 66675 w 266700"/>
                <a:gd name="connsiteY2" fmla="*/ 203200 h 234950"/>
                <a:gd name="connsiteX3" fmla="*/ 142875 w 266700"/>
                <a:gd name="connsiteY3" fmla="*/ 206375 h 234950"/>
                <a:gd name="connsiteX4" fmla="*/ 184150 w 266700"/>
                <a:gd name="connsiteY4" fmla="*/ 104775 h 234950"/>
                <a:gd name="connsiteX5" fmla="*/ 225425 w 266700"/>
                <a:gd name="connsiteY5" fmla="*/ 114300 h 234950"/>
                <a:gd name="connsiteX6" fmla="*/ 266700 w 266700"/>
                <a:gd name="connsiteY6" fmla="*/ 79375 h 234950"/>
                <a:gd name="connsiteX7" fmla="*/ 215900 w 266700"/>
                <a:gd name="connsiteY7" fmla="*/ 0 h 234950"/>
                <a:gd name="connsiteX8" fmla="*/ 136525 w 266700"/>
                <a:gd name="connsiteY8" fmla="*/ 38100 h 234950"/>
                <a:gd name="connsiteX9" fmla="*/ 120650 w 266700"/>
                <a:gd name="connsiteY9" fmla="*/ 79375 h 234950"/>
                <a:gd name="connsiteX10" fmla="*/ 88900 w 266700"/>
                <a:gd name="connsiteY10" fmla="*/ 127000 h 234950"/>
                <a:gd name="connsiteX11" fmla="*/ 60325 w 266700"/>
                <a:gd name="connsiteY11" fmla="*/ 161925 h 234950"/>
                <a:gd name="connsiteX12" fmla="*/ 12700 w 266700"/>
                <a:gd name="connsiteY12" fmla="*/ 161925 h 234950"/>
                <a:gd name="connsiteX13" fmla="*/ 0 w 266700"/>
                <a:gd name="connsiteY13" fmla="*/ 212725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6700" h="234950">
                  <a:moveTo>
                    <a:pt x="0" y="212725"/>
                  </a:moveTo>
                  <a:lnTo>
                    <a:pt x="60325" y="234950"/>
                  </a:lnTo>
                  <a:lnTo>
                    <a:pt x="66675" y="203200"/>
                  </a:lnTo>
                  <a:lnTo>
                    <a:pt x="142875" y="206375"/>
                  </a:lnTo>
                  <a:lnTo>
                    <a:pt x="184150" y="104775"/>
                  </a:lnTo>
                  <a:lnTo>
                    <a:pt x="225425" y="114300"/>
                  </a:lnTo>
                  <a:lnTo>
                    <a:pt x="266700" y="79375"/>
                  </a:lnTo>
                  <a:lnTo>
                    <a:pt x="215900" y="0"/>
                  </a:lnTo>
                  <a:lnTo>
                    <a:pt x="136525" y="38100"/>
                  </a:lnTo>
                  <a:lnTo>
                    <a:pt x="120650" y="79375"/>
                  </a:lnTo>
                  <a:lnTo>
                    <a:pt x="88900" y="127000"/>
                  </a:lnTo>
                  <a:lnTo>
                    <a:pt x="60325" y="161925"/>
                  </a:lnTo>
                  <a:lnTo>
                    <a:pt x="12700" y="161925"/>
                  </a:lnTo>
                  <a:lnTo>
                    <a:pt x="0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50" name="フリーフォーム 1071">
              <a:extLst>
                <a:ext uri="{FF2B5EF4-FFF2-40B4-BE49-F238E27FC236}">
                  <a16:creationId xmlns:a16="http://schemas.microsoft.com/office/drawing/2014/main" id="{90157F25-BA7E-4E75-85A6-9BC4C9EF4443}"/>
                </a:ext>
              </a:extLst>
            </p:cNvPr>
            <p:cNvSpPr/>
            <p:nvPr/>
          </p:nvSpPr>
          <p:spPr bwMode="auto">
            <a:xfrm>
              <a:off x="4476121" y="4126060"/>
              <a:ext cx="179210" cy="239723"/>
            </a:xfrm>
            <a:custGeom>
              <a:avLst/>
              <a:gdLst>
                <a:gd name="connsiteX0" fmla="*/ 66675 w 244475"/>
                <a:gd name="connsiteY0" fmla="*/ 0 h 327025"/>
                <a:gd name="connsiteX1" fmla="*/ 34925 w 244475"/>
                <a:gd name="connsiteY1" fmla="*/ 60325 h 327025"/>
                <a:gd name="connsiteX2" fmla="*/ 0 w 244475"/>
                <a:gd name="connsiteY2" fmla="*/ 88900 h 327025"/>
                <a:gd name="connsiteX3" fmla="*/ 28575 w 244475"/>
                <a:gd name="connsiteY3" fmla="*/ 193675 h 327025"/>
                <a:gd name="connsiteX4" fmla="*/ 92075 w 244475"/>
                <a:gd name="connsiteY4" fmla="*/ 168275 h 327025"/>
                <a:gd name="connsiteX5" fmla="*/ 193675 w 244475"/>
                <a:gd name="connsiteY5" fmla="*/ 276225 h 327025"/>
                <a:gd name="connsiteX6" fmla="*/ 184150 w 244475"/>
                <a:gd name="connsiteY6" fmla="*/ 327025 h 327025"/>
                <a:gd name="connsiteX7" fmla="*/ 241300 w 244475"/>
                <a:gd name="connsiteY7" fmla="*/ 301625 h 327025"/>
                <a:gd name="connsiteX8" fmla="*/ 244475 w 244475"/>
                <a:gd name="connsiteY8" fmla="*/ 263525 h 327025"/>
                <a:gd name="connsiteX9" fmla="*/ 136525 w 244475"/>
                <a:gd name="connsiteY9" fmla="*/ 142875 h 327025"/>
                <a:gd name="connsiteX10" fmla="*/ 165100 w 244475"/>
                <a:gd name="connsiteY10" fmla="*/ 79375 h 327025"/>
                <a:gd name="connsiteX11" fmla="*/ 92075 w 244475"/>
                <a:gd name="connsiteY11" fmla="*/ 53975 h 327025"/>
                <a:gd name="connsiteX12" fmla="*/ 66675 w 244475"/>
                <a:gd name="connsiteY12" fmla="*/ 0 h 32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4475" h="327025">
                  <a:moveTo>
                    <a:pt x="66675" y="0"/>
                  </a:moveTo>
                  <a:lnTo>
                    <a:pt x="34925" y="60325"/>
                  </a:lnTo>
                  <a:lnTo>
                    <a:pt x="0" y="88900"/>
                  </a:lnTo>
                  <a:lnTo>
                    <a:pt x="28575" y="193675"/>
                  </a:lnTo>
                  <a:lnTo>
                    <a:pt x="92075" y="168275"/>
                  </a:lnTo>
                  <a:lnTo>
                    <a:pt x="193675" y="276225"/>
                  </a:lnTo>
                  <a:lnTo>
                    <a:pt x="184150" y="327025"/>
                  </a:lnTo>
                  <a:lnTo>
                    <a:pt x="241300" y="301625"/>
                  </a:lnTo>
                  <a:lnTo>
                    <a:pt x="244475" y="263525"/>
                  </a:lnTo>
                  <a:lnTo>
                    <a:pt x="136525" y="142875"/>
                  </a:lnTo>
                  <a:lnTo>
                    <a:pt x="165100" y="79375"/>
                  </a:lnTo>
                  <a:lnTo>
                    <a:pt x="92075" y="53975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0" name="フリーフォーム 1072">
              <a:extLst>
                <a:ext uri="{FF2B5EF4-FFF2-40B4-BE49-F238E27FC236}">
                  <a16:creationId xmlns:a16="http://schemas.microsoft.com/office/drawing/2014/main" id="{0590D8BC-FA4E-47C5-8E50-440DF9D7B968}"/>
                </a:ext>
              </a:extLst>
            </p:cNvPr>
            <p:cNvSpPr/>
            <p:nvPr/>
          </p:nvSpPr>
          <p:spPr bwMode="auto">
            <a:xfrm>
              <a:off x="4518014" y="4093476"/>
              <a:ext cx="186193" cy="430571"/>
            </a:xfrm>
            <a:custGeom>
              <a:avLst/>
              <a:gdLst>
                <a:gd name="connsiteX0" fmla="*/ 0 w 254000"/>
                <a:gd name="connsiteY0" fmla="*/ 38100 h 587375"/>
                <a:gd name="connsiteX1" fmla="*/ 76200 w 254000"/>
                <a:gd name="connsiteY1" fmla="*/ 31750 h 587375"/>
                <a:gd name="connsiteX2" fmla="*/ 136525 w 254000"/>
                <a:gd name="connsiteY2" fmla="*/ 0 h 587375"/>
                <a:gd name="connsiteX3" fmla="*/ 219075 w 254000"/>
                <a:gd name="connsiteY3" fmla="*/ 76200 h 587375"/>
                <a:gd name="connsiteX4" fmla="*/ 149225 w 254000"/>
                <a:gd name="connsiteY4" fmla="*/ 165100 h 587375"/>
                <a:gd name="connsiteX5" fmla="*/ 254000 w 254000"/>
                <a:gd name="connsiteY5" fmla="*/ 346075 h 587375"/>
                <a:gd name="connsiteX6" fmla="*/ 254000 w 254000"/>
                <a:gd name="connsiteY6" fmla="*/ 466725 h 587375"/>
                <a:gd name="connsiteX7" fmla="*/ 104775 w 254000"/>
                <a:gd name="connsiteY7" fmla="*/ 587375 h 587375"/>
                <a:gd name="connsiteX8" fmla="*/ 95250 w 254000"/>
                <a:gd name="connsiteY8" fmla="*/ 514350 h 587375"/>
                <a:gd name="connsiteX9" fmla="*/ 193675 w 254000"/>
                <a:gd name="connsiteY9" fmla="*/ 441325 h 587375"/>
                <a:gd name="connsiteX10" fmla="*/ 190500 w 254000"/>
                <a:gd name="connsiteY10" fmla="*/ 349250 h 587375"/>
                <a:gd name="connsiteX11" fmla="*/ 190500 w 254000"/>
                <a:gd name="connsiteY11" fmla="*/ 307975 h 587375"/>
                <a:gd name="connsiteX12" fmla="*/ 82550 w 254000"/>
                <a:gd name="connsiteY12" fmla="*/ 190500 h 587375"/>
                <a:gd name="connsiteX13" fmla="*/ 104775 w 254000"/>
                <a:gd name="connsiteY13" fmla="*/ 127000 h 587375"/>
                <a:gd name="connsiteX14" fmla="*/ 41275 w 254000"/>
                <a:gd name="connsiteY14" fmla="*/ 101600 h 587375"/>
                <a:gd name="connsiteX15" fmla="*/ 0 w 254000"/>
                <a:gd name="connsiteY15" fmla="*/ 38100 h 58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4000" h="587375">
                  <a:moveTo>
                    <a:pt x="0" y="38100"/>
                  </a:moveTo>
                  <a:lnTo>
                    <a:pt x="76200" y="31750"/>
                  </a:lnTo>
                  <a:lnTo>
                    <a:pt x="136525" y="0"/>
                  </a:lnTo>
                  <a:lnTo>
                    <a:pt x="219075" y="76200"/>
                  </a:lnTo>
                  <a:lnTo>
                    <a:pt x="149225" y="165100"/>
                  </a:lnTo>
                  <a:lnTo>
                    <a:pt x="254000" y="346075"/>
                  </a:lnTo>
                  <a:lnTo>
                    <a:pt x="254000" y="466725"/>
                  </a:lnTo>
                  <a:lnTo>
                    <a:pt x="104775" y="587375"/>
                  </a:lnTo>
                  <a:lnTo>
                    <a:pt x="95250" y="514350"/>
                  </a:lnTo>
                  <a:lnTo>
                    <a:pt x="193675" y="441325"/>
                  </a:lnTo>
                  <a:lnTo>
                    <a:pt x="190500" y="349250"/>
                  </a:lnTo>
                  <a:lnTo>
                    <a:pt x="190500" y="307975"/>
                  </a:lnTo>
                  <a:lnTo>
                    <a:pt x="82550" y="190500"/>
                  </a:lnTo>
                  <a:lnTo>
                    <a:pt x="104775" y="127000"/>
                  </a:lnTo>
                  <a:lnTo>
                    <a:pt x="41275" y="1016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1" name="フリーフォーム 1073">
              <a:extLst>
                <a:ext uri="{FF2B5EF4-FFF2-40B4-BE49-F238E27FC236}">
                  <a16:creationId xmlns:a16="http://schemas.microsoft.com/office/drawing/2014/main" id="{844D3146-75C6-4EA6-8CCD-A7BC718424F5}"/>
                </a:ext>
              </a:extLst>
            </p:cNvPr>
            <p:cNvSpPr/>
            <p:nvPr/>
          </p:nvSpPr>
          <p:spPr bwMode="auto">
            <a:xfrm>
              <a:off x="4529651" y="4333199"/>
              <a:ext cx="137317" cy="132662"/>
            </a:xfrm>
            <a:custGeom>
              <a:avLst/>
              <a:gdLst>
                <a:gd name="connsiteX0" fmla="*/ 0 w 187325"/>
                <a:gd name="connsiteY0" fmla="*/ 120650 h 180975"/>
                <a:gd name="connsiteX1" fmla="*/ 73025 w 187325"/>
                <a:gd name="connsiteY1" fmla="*/ 180975 h 180975"/>
                <a:gd name="connsiteX2" fmla="*/ 180975 w 187325"/>
                <a:gd name="connsiteY2" fmla="*/ 117475 h 180975"/>
                <a:gd name="connsiteX3" fmla="*/ 187325 w 187325"/>
                <a:gd name="connsiteY3" fmla="*/ 19050 h 180975"/>
                <a:gd name="connsiteX4" fmla="*/ 107950 w 187325"/>
                <a:gd name="connsiteY4" fmla="*/ 50800 h 180975"/>
                <a:gd name="connsiteX5" fmla="*/ 111125 w 187325"/>
                <a:gd name="connsiteY5" fmla="*/ 0 h 180975"/>
                <a:gd name="connsiteX6" fmla="*/ 82550 w 187325"/>
                <a:gd name="connsiteY6" fmla="*/ 44450 h 180975"/>
                <a:gd name="connsiteX7" fmla="*/ 19050 w 187325"/>
                <a:gd name="connsiteY7" fmla="*/ 31750 h 180975"/>
                <a:gd name="connsiteX8" fmla="*/ 0 w 187325"/>
                <a:gd name="connsiteY8" fmla="*/ 12065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7325" h="180975">
                  <a:moveTo>
                    <a:pt x="0" y="120650"/>
                  </a:moveTo>
                  <a:lnTo>
                    <a:pt x="73025" y="180975"/>
                  </a:lnTo>
                  <a:lnTo>
                    <a:pt x="180975" y="117475"/>
                  </a:lnTo>
                  <a:lnTo>
                    <a:pt x="187325" y="19050"/>
                  </a:lnTo>
                  <a:lnTo>
                    <a:pt x="107950" y="50800"/>
                  </a:lnTo>
                  <a:lnTo>
                    <a:pt x="111125" y="0"/>
                  </a:lnTo>
                  <a:lnTo>
                    <a:pt x="82550" y="44450"/>
                  </a:lnTo>
                  <a:lnTo>
                    <a:pt x="19050" y="31750"/>
                  </a:lnTo>
                  <a:lnTo>
                    <a:pt x="0" y="1206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2" name="フリーフォーム 1074">
              <a:extLst>
                <a:ext uri="{FF2B5EF4-FFF2-40B4-BE49-F238E27FC236}">
                  <a16:creationId xmlns:a16="http://schemas.microsoft.com/office/drawing/2014/main" id="{F529841E-857B-4805-89EC-EB4A67F152EA}"/>
                </a:ext>
              </a:extLst>
            </p:cNvPr>
            <p:cNvSpPr/>
            <p:nvPr/>
          </p:nvSpPr>
          <p:spPr bwMode="auto">
            <a:xfrm>
              <a:off x="3824446" y="3039158"/>
              <a:ext cx="1512818" cy="1149742"/>
            </a:xfrm>
            <a:custGeom>
              <a:avLst/>
              <a:gdLst>
                <a:gd name="connsiteX0" fmla="*/ 1603375 w 2063750"/>
                <a:gd name="connsiteY0" fmla="*/ 768350 h 1568450"/>
                <a:gd name="connsiteX1" fmla="*/ 1704975 w 2063750"/>
                <a:gd name="connsiteY1" fmla="*/ 739775 h 1568450"/>
                <a:gd name="connsiteX2" fmla="*/ 1768475 w 2063750"/>
                <a:gd name="connsiteY2" fmla="*/ 660400 h 1568450"/>
                <a:gd name="connsiteX3" fmla="*/ 1828800 w 2063750"/>
                <a:gd name="connsiteY3" fmla="*/ 657225 h 1568450"/>
                <a:gd name="connsiteX4" fmla="*/ 1828800 w 2063750"/>
                <a:gd name="connsiteY4" fmla="*/ 619125 h 1568450"/>
                <a:gd name="connsiteX5" fmla="*/ 1930400 w 2063750"/>
                <a:gd name="connsiteY5" fmla="*/ 593725 h 1568450"/>
                <a:gd name="connsiteX6" fmla="*/ 1943100 w 2063750"/>
                <a:gd name="connsiteY6" fmla="*/ 479425 h 1568450"/>
                <a:gd name="connsiteX7" fmla="*/ 2038350 w 2063750"/>
                <a:gd name="connsiteY7" fmla="*/ 450850 h 1568450"/>
                <a:gd name="connsiteX8" fmla="*/ 2063750 w 2063750"/>
                <a:gd name="connsiteY8" fmla="*/ 282575 h 1568450"/>
                <a:gd name="connsiteX9" fmla="*/ 1943100 w 2063750"/>
                <a:gd name="connsiteY9" fmla="*/ 330200 h 1568450"/>
                <a:gd name="connsiteX10" fmla="*/ 1844675 w 2063750"/>
                <a:gd name="connsiteY10" fmla="*/ 228600 h 1568450"/>
                <a:gd name="connsiteX11" fmla="*/ 1736725 w 2063750"/>
                <a:gd name="connsiteY11" fmla="*/ 25400 h 1568450"/>
                <a:gd name="connsiteX12" fmla="*/ 1622425 w 2063750"/>
                <a:gd name="connsiteY12" fmla="*/ 0 h 1568450"/>
                <a:gd name="connsiteX13" fmla="*/ 1549400 w 2063750"/>
                <a:gd name="connsiteY13" fmla="*/ 57150 h 1568450"/>
                <a:gd name="connsiteX14" fmla="*/ 1568450 w 2063750"/>
                <a:gd name="connsiteY14" fmla="*/ 114300 h 1568450"/>
                <a:gd name="connsiteX15" fmla="*/ 1530350 w 2063750"/>
                <a:gd name="connsiteY15" fmla="*/ 215900 h 1568450"/>
                <a:gd name="connsiteX16" fmla="*/ 1454150 w 2063750"/>
                <a:gd name="connsiteY16" fmla="*/ 209550 h 1568450"/>
                <a:gd name="connsiteX17" fmla="*/ 1409700 w 2063750"/>
                <a:gd name="connsiteY17" fmla="*/ 333375 h 1568450"/>
                <a:gd name="connsiteX18" fmla="*/ 1447800 w 2063750"/>
                <a:gd name="connsiteY18" fmla="*/ 339725 h 1568450"/>
                <a:gd name="connsiteX19" fmla="*/ 1498600 w 2063750"/>
                <a:gd name="connsiteY19" fmla="*/ 311150 h 1568450"/>
                <a:gd name="connsiteX20" fmla="*/ 1568450 w 2063750"/>
                <a:gd name="connsiteY20" fmla="*/ 393700 h 1568450"/>
                <a:gd name="connsiteX21" fmla="*/ 1479550 w 2063750"/>
                <a:gd name="connsiteY21" fmla="*/ 393700 h 1568450"/>
                <a:gd name="connsiteX22" fmla="*/ 1343025 w 2063750"/>
                <a:gd name="connsiteY22" fmla="*/ 495300 h 1568450"/>
                <a:gd name="connsiteX23" fmla="*/ 1282700 w 2063750"/>
                <a:gd name="connsiteY23" fmla="*/ 479425 h 1568450"/>
                <a:gd name="connsiteX24" fmla="*/ 1273175 w 2063750"/>
                <a:gd name="connsiteY24" fmla="*/ 517525 h 1568450"/>
                <a:gd name="connsiteX25" fmla="*/ 1295400 w 2063750"/>
                <a:gd name="connsiteY25" fmla="*/ 539750 h 1568450"/>
                <a:gd name="connsiteX26" fmla="*/ 1222375 w 2063750"/>
                <a:gd name="connsiteY26" fmla="*/ 615950 h 1568450"/>
                <a:gd name="connsiteX27" fmla="*/ 1155700 w 2063750"/>
                <a:gd name="connsiteY27" fmla="*/ 600075 h 1568450"/>
                <a:gd name="connsiteX28" fmla="*/ 1025525 w 2063750"/>
                <a:gd name="connsiteY28" fmla="*/ 663575 h 1568450"/>
                <a:gd name="connsiteX29" fmla="*/ 904875 w 2063750"/>
                <a:gd name="connsiteY29" fmla="*/ 577850 h 1568450"/>
                <a:gd name="connsiteX30" fmla="*/ 765175 w 2063750"/>
                <a:gd name="connsiteY30" fmla="*/ 606425 h 1568450"/>
                <a:gd name="connsiteX31" fmla="*/ 733425 w 2063750"/>
                <a:gd name="connsiteY31" fmla="*/ 511175 h 1568450"/>
                <a:gd name="connsiteX32" fmla="*/ 587375 w 2063750"/>
                <a:gd name="connsiteY32" fmla="*/ 476250 h 1568450"/>
                <a:gd name="connsiteX33" fmla="*/ 571500 w 2063750"/>
                <a:gd name="connsiteY33" fmla="*/ 377825 h 1568450"/>
                <a:gd name="connsiteX34" fmla="*/ 460375 w 2063750"/>
                <a:gd name="connsiteY34" fmla="*/ 269875 h 1568450"/>
                <a:gd name="connsiteX35" fmla="*/ 409575 w 2063750"/>
                <a:gd name="connsiteY35" fmla="*/ 304800 h 1568450"/>
                <a:gd name="connsiteX36" fmla="*/ 396875 w 2063750"/>
                <a:gd name="connsiteY36" fmla="*/ 390525 h 1568450"/>
                <a:gd name="connsiteX37" fmla="*/ 314325 w 2063750"/>
                <a:gd name="connsiteY37" fmla="*/ 365125 h 1568450"/>
                <a:gd name="connsiteX38" fmla="*/ 304800 w 2063750"/>
                <a:gd name="connsiteY38" fmla="*/ 457200 h 1568450"/>
                <a:gd name="connsiteX39" fmla="*/ 219075 w 2063750"/>
                <a:gd name="connsiteY39" fmla="*/ 463550 h 1568450"/>
                <a:gd name="connsiteX40" fmla="*/ 225425 w 2063750"/>
                <a:gd name="connsiteY40" fmla="*/ 609600 h 1568450"/>
                <a:gd name="connsiteX41" fmla="*/ 168275 w 2063750"/>
                <a:gd name="connsiteY41" fmla="*/ 666750 h 1568450"/>
                <a:gd name="connsiteX42" fmla="*/ 53975 w 2063750"/>
                <a:gd name="connsiteY42" fmla="*/ 717550 h 1568450"/>
                <a:gd name="connsiteX43" fmla="*/ 0 w 2063750"/>
                <a:gd name="connsiteY43" fmla="*/ 762000 h 1568450"/>
                <a:gd name="connsiteX44" fmla="*/ 31750 w 2063750"/>
                <a:gd name="connsiteY44" fmla="*/ 866775 h 1568450"/>
                <a:gd name="connsiteX45" fmla="*/ 111125 w 2063750"/>
                <a:gd name="connsiteY45" fmla="*/ 936625 h 1568450"/>
                <a:gd name="connsiteX46" fmla="*/ 174625 w 2063750"/>
                <a:gd name="connsiteY46" fmla="*/ 939800 h 1568450"/>
                <a:gd name="connsiteX47" fmla="*/ 161925 w 2063750"/>
                <a:gd name="connsiteY47" fmla="*/ 1073150 h 1568450"/>
                <a:gd name="connsiteX48" fmla="*/ 244475 w 2063750"/>
                <a:gd name="connsiteY48" fmla="*/ 1171575 h 1568450"/>
                <a:gd name="connsiteX49" fmla="*/ 295275 w 2063750"/>
                <a:gd name="connsiteY49" fmla="*/ 1149350 h 1568450"/>
                <a:gd name="connsiteX50" fmla="*/ 415925 w 2063750"/>
                <a:gd name="connsiteY50" fmla="*/ 1273175 h 1568450"/>
                <a:gd name="connsiteX51" fmla="*/ 590550 w 2063750"/>
                <a:gd name="connsiteY51" fmla="*/ 1263650 h 1568450"/>
                <a:gd name="connsiteX52" fmla="*/ 609600 w 2063750"/>
                <a:gd name="connsiteY52" fmla="*/ 1295400 h 1568450"/>
                <a:gd name="connsiteX53" fmla="*/ 492125 w 2063750"/>
                <a:gd name="connsiteY53" fmla="*/ 1327150 h 1568450"/>
                <a:gd name="connsiteX54" fmla="*/ 603250 w 2063750"/>
                <a:gd name="connsiteY54" fmla="*/ 1377950 h 1568450"/>
                <a:gd name="connsiteX55" fmla="*/ 577850 w 2063750"/>
                <a:gd name="connsiteY55" fmla="*/ 1431925 h 1568450"/>
                <a:gd name="connsiteX56" fmla="*/ 600075 w 2063750"/>
                <a:gd name="connsiteY56" fmla="*/ 1463675 h 1568450"/>
                <a:gd name="connsiteX57" fmla="*/ 619125 w 2063750"/>
                <a:gd name="connsiteY57" fmla="*/ 1438275 h 1568450"/>
                <a:gd name="connsiteX58" fmla="*/ 644525 w 2063750"/>
                <a:gd name="connsiteY58" fmla="*/ 1524000 h 1568450"/>
                <a:gd name="connsiteX59" fmla="*/ 669925 w 2063750"/>
                <a:gd name="connsiteY59" fmla="*/ 1425575 h 1568450"/>
                <a:gd name="connsiteX60" fmla="*/ 708025 w 2063750"/>
                <a:gd name="connsiteY60" fmla="*/ 1412875 h 1568450"/>
                <a:gd name="connsiteX61" fmla="*/ 714375 w 2063750"/>
                <a:gd name="connsiteY61" fmla="*/ 1311275 h 1568450"/>
                <a:gd name="connsiteX62" fmla="*/ 762000 w 2063750"/>
                <a:gd name="connsiteY62" fmla="*/ 1282700 h 1568450"/>
                <a:gd name="connsiteX63" fmla="*/ 768350 w 2063750"/>
                <a:gd name="connsiteY63" fmla="*/ 1247775 h 1568450"/>
                <a:gd name="connsiteX64" fmla="*/ 793750 w 2063750"/>
                <a:gd name="connsiteY64" fmla="*/ 1241425 h 1568450"/>
                <a:gd name="connsiteX65" fmla="*/ 847725 w 2063750"/>
                <a:gd name="connsiteY65" fmla="*/ 1308100 h 1568450"/>
                <a:gd name="connsiteX66" fmla="*/ 800100 w 2063750"/>
                <a:gd name="connsiteY66" fmla="*/ 1371600 h 1568450"/>
                <a:gd name="connsiteX67" fmla="*/ 800100 w 2063750"/>
                <a:gd name="connsiteY67" fmla="*/ 1409700 h 1568450"/>
                <a:gd name="connsiteX68" fmla="*/ 850900 w 2063750"/>
                <a:gd name="connsiteY68" fmla="*/ 1422400 h 1568450"/>
                <a:gd name="connsiteX69" fmla="*/ 908050 w 2063750"/>
                <a:gd name="connsiteY69" fmla="*/ 1539875 h 1568450"/>
                <a:gd name="connsiteX70" fmla="*/ 952500 w 2063750"/>
                <a:gd name="connsiteY70" fmla="*/ 1501775 h 1568450"/>
                <a:gd name="connsiteX71" fmla="*/ 949325 w 2063750"/>
                <a:gd name="connsiteY71" fmla="*/ 1476375 h 1568450"/>
                <a:gd name="connsiteX72" fmla="*/ 1022350 w 2063750"/>
                <a:gd name="connsiteY72" fmla="*/ 1473200 h 1568450"/>
                <a:gd name="connsiteX73" fmla="*/ 1079500 w 2063750"/>
                <a:gd name="connsiteY73" fmla="*/ 1438275 h 1568450"/>
                <a:gd name="connsiteX74" fmla="*/ 1155700 w 2063750"/>
                <a:gd name="connsiteY74" fmla="*/ 1517650 h 1568450"/>
                <a:gd name="connsiteX75" fmla="*/ 1212850 w 2063750"/>
                <a:gd name="connsiteY75" fmla="*/ 1524000 h 1568450"/>
                <a:gd name="connsiteX76" fmla="*/ 1212850 w 2063750"/>
                <a:gd name="connsiteY76" fmla="*/ 1568450 h 1568450"/>
                <a:gd name="connsiteX77" fmla="*/ 1257300 w 2063750"/>
                <a:gd name="connsiteY77" fmla="*/ 1527175 h 1568450"/>
                <a:gd name="connsiteX78" fmla="*/ 1450975 w 2063750"/>
                <a:gd name="connsiteY78" fmla="*/ 1463675 h 1568450"/>
                <a:gd name="connsiteX79" fmla="*/ 1574800 w 2063750"/>
                <a:gd name="connsiteY79" fmla="*/ 1304925 h 1568450"/>
                <a:gd name="connsiteX80" fmla="*/ 1647825 w 2063750"/>
                <a:gd name="connsiteY80" fmla="*/ 1174750 h 1568450"/>
                <a:gd name="connsiteX81" fmla="*/ 1603375 w 2063750"/>
                <a:gd name="connsiteY81" fmla="*/ 1158875 h 1568450"/>
                <a:gd name="connsiteX82" fmla="*/ 1628775 w 2063750"/>
                <a:gd name="connsiteY82" fmla="*/ 1082675 h 1568450"/>
                <a:gd name="connsiteX83" fmla="*/ 1530350 w 2063750"/>
                <a:gd name="connsiteY83" fmla="*/ 946150 h 1568450"/>
                <a:gd name="connsiteX84" fmla="*/ 1663700 w 2063750"/>
                <a:gd name="connsiteY84" fmla="*/ 857250 h 1568450"/>
                <a:gd name="connsiteX85" fmla="*/ 1577975 w 2063750"/>
                <a:gd name="connsiteY85" fmla="*/ 835025 h 1568450"/>
                <a:gd name="connsiteX86" fmla="*/ 1533525 w 2063750"/>
                <a:gd name="connsiteY86" fmla="*/ 889000 h 1568450"/>
                <a:gd name="connsiteX87" fmla="*/ 1520825 w 2063750"/>
                <a:gd name="connsiteY87" fmla="*/ 819150 h 1568450"/>
                <a:gd name="connsiteX88" fmla="*/ 1473200 w 2063750"/>
                <a:gd name="connsiteY88" fmla="*/ 793750 h 1568450"/>
                <a:gd name="connsiteX89" fmla="*/ 1498600 w 2063750"/>
                <a:gd name="connsiteY89" fmla="*/ 755650 h 1568450"/>
                <a:gd name="connsiteX90" fmla="*/ 1533525 w 2063750"/>
                <a:gd name="connsiteY90" fmla="*/ 762000 h 1568450"/>
                <a:gd name="connsiteX91" fmla="*/ 1609725 w 2063750"/>
                <a:gd name="connsiteY91" fmla="*/ 679450 h 1568450"/>
                <a:gd name="connsiteX92" fmla="*/ 1635125 w 2063750"/>
                <a:gd name="connsiteY92" fmla="*/ 692150 h 1568450"/>
                <a:gd name="connsiteX93" fmla="*/ 1603375 w 2063750"/>
                <a:gd name="connsiteY93" fmla="*/ 768350 h 156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2063750" h="1568450">
                  <a:moveTo>
                    <a:pt x="1603375" y="768350"/>
                  </a:moveTo>
                  <a:lnTo>
                    <a:pt x="1704975" y="739775"/>
                  </a:lnTo>
                  <a:lnTo>
                    <a:pt x="1768475" y="660400"/>
                  </a:lnTo>
                  <a:lnTo>
                    <a:pt x="1828800" y="657225"/>
                  </a:lnTo>
                  <a:lnTo>
                    <a:pt x="1828800" y="619125"/>
                  </a:lnTo>
                  <a:lnTo>
                    <a:pt x="1930400" y="593725"/>
                  </a:lnTo>
                  <a:lnTo>
                    <a:pt x="1943100" y="479425"/>
                  </a:lnTo>
                  <a:lnTo>
                    <a:pt x="2038350" y="450850"/>
                  </a:lnTo>
                  <a:lnTo>
                    <a:pt x="2063750" y="282575"/>
                  </a:lnTo>
                  <a:lnTo>
                    <a:pt x="1943100" y="330200"/>
                  </a:lnTo>
                  <a:lnTo>
                    <a:pt x="1844675" y="228600"/>
                  </a:lnTo>
                  <a:lnTo>
                    <a:pt x="1736725" y="25400"/>
                  </a:lnTo>
                  <a:lnTo>
                    <a:pt x="1622425" y="0"/>
                  </a:lnTo>
                  <a:lnTo>
                    <a:pt x="1549400" y="57150"/>
                  </a:lnTo>
                  <a:lnTo>
                    <a:pt x="1568450" y="114300"/>
                  </a:lnTo>
                  <a:lnTo>
                    <a:pt x="1530350" y="215900"/>
                  </a:lnTo>
                  <a:lnTo>
                    <a:pt x="1454150" y="209550"/>
                  </a:lnTo>
                  <a:lnTo>
                    <a:pt x="1409700" y="333375"/>
                  </a:lnTo>
                  <a:lnTo>
                    <a:pt x="1447800" y="339725"/>
                  </a:lnTo>
                  <a:lnTo>
                    <a:pt x="1498600" y="311150"/>
                  </a:lnTo>
                  <a:lnTo>
                    <a:pt x="1568450" y="393700"/>
                  </a:lnTo>
                  <a:lnTo>
                    <a:pt x="1479550" y="393700"/>
                  </a:lnTo>
                  <a:lnTo>
                    <a:pt x="1343025" y="495300"/>
                  </a:lnTo>
                  <a:lnTo>
                    <a:pt x="1282700" y="479425"/>
                  </a:lnTo>
                  <a:lnTo>
                    <a:pt x="1273175" y="517525"/>
                  </a:lnTo>
                  <a:lnTo>
                    <a:pt x="1295400" y="539750"/>
                  </a:lnTo>
                  <a:lnTo>
                    <a:pt x="1222375" y="615950"/>
                  </a:lnTo>
                  <a:lnTo>
                    <a:pt x="1155700" y="600075"/>
                  </a:lnTo>
                  <a:lnTo>
                    <a:pt x="1025525" y="663575"/>
                  </a:lnTo>
                  <a:lnTo>
                    <a:pt x="904875" y="577850"/>
                  </a:lnTo>
                  <a:lnTo>
                    <a:pt x="765175" y="606425"/>
                  </a:lnTo>
                  <a:lnTo>
                    <a:pt x="733425" y="511175"/>
                  </a:lnTo>
                  <a:lnTo>
                    <a:pt x="587375" y="476250"/>
                  </a:lnTo>
                  <a:lnTo>
                    <a:pt x="571500" y="377825"/>
                  </a:lnTo>
                  <a:lnTo>
                    <a:pt x="460375" y="269875"/>
                  </a:lnTo>
                  <a:lnTo>
                    <a:pt x="409575" y="304800"/>
                  </a:lnTo>
                  <a:lnTo>
                    <a:pt x="396875" y="390525"/>
                  </a:lnTo>
                  <a:lnTo>
                    <a:pt x="314325" y="365125"/>
                  </a:lnTo>
                  <a:lnTo>
                    <a:pt x="304800" y="457200"/>
                  </a:lnTo>
                  <a:lnTo>
                    <a:pt x="219075" y="463550"/>
                  </a:lnTo>
                  <a:lnTo>
                    <a:pt x="225425" y="609600"/>
                  </a:lnTo>
                  <a:lnTo>
                    <a:pt x="168275" y="666750"/>
                  </a:lnTo>
                  <a:lnTo>
                    <a:pt x="53975" y="717550"/>
                  </a:lnTo>
                  <a:lnTo>
                    <a:pt x="0" y="762000"/>
                  </a:lnTo>
                  <a:lnTo>
                    <a:pt x="31750" y="866775"/>
                  </a:lnTo>
                  <a:lnTo>
                    <a:pt x="111125" y="936625"/>
                  </a:lnTo>
                  <a:lnTo>
                    <a:pt x="174625" y="939800"/>
                  </a:lnTo>
                  <a:lnTo>
                    <a:pt x="161925" y="1073150"/>
                  </a:lnTo>
                  <a:lnTo>
                    <a:pt x="244475" y="1171575"/>
                  </a:lnTo>
                  <a:lnTo>
                    <a:pt x="295275" y="1149350"/>
                  </a:lnTo>
                  <a:lnTo>
                    <a:pt x="415925" y="1273175"/>
                  </a:lnTo>
                  <a:lnTo>
                    <a:pt x="590550" y="1263650"/>
                  </a:lnTo>
                  <a:lnTo>
                    <a:pt x="609600" y="1295400"/>
                  </a:lnTo>
                  <a:lnTo>
                    <a:pt x="492125" y="1327150"/>
                  </a:lnTo>
                  <a:lnTo>
                    <a:pt x="603250" y="1377950"/>
                  </a:lnTo>
                  <a:lnTo>
                    <a:pt x="577850" y="1431925"/>
                  </a:lnTo>
                  <a:lnTo>
                    <a:pt x="600075" y="1463675"/>
                  </a:lnTo>
                  <a:lnTo>
                    <a:pt x="619125" y="1438275"/>
                  </a:lnTo>
                  <a:lnTo>
                    <a:pt x="644525" y="1524000"/>
                  </a:lnTo>
                  <a:lnTo>
                    <a:pt x="669925" y="1425575"/>
                  </a:lnTo>
                  <a:lnTo>
                    <a:pt x="708025" y="1412875"/>
                  </a:lnTo>
                  <a:lnTo>
                    <a:pt x="714375" y="1311275"/>
                  </a:lnTo>
                  <a:lnTo>
                    <a:pt x="762000" y="1282700"/>
                  </a:lnTo>
                  <a:lnTo>
                    <a:pt x="768350" y="1247775"/>
                  </a:lnTo>
                  <a:lnTo>
                    <a:pt x="793750" y="1241425"/>
                  </a:lnTo>
                  <a:lnTo>
                    <a:pt x="847725" y="1308100"/>
                  </a:lnTo>
                  <a:lnTo>
                    <a:pt x="800100" y="1371600"/>
                  </a:lnTo>
                  <a:lnTo>
                    <a:pt x="800100" y="1409700"/>
                  </a:lnTo>
                  <a:lnTo>
                    <a:pt x="850900" y="1422400"/>
                  </a:lnTo>
                  <a:lnTo>
                    <a:pt x="908050" y="1539875"/>
                  </a:lnTo>
                  <a:lnTo>
                    <a:pt x="952500" y="1501775"/>
                  </a:lnTo>
                  <a:lnTo>
                    <a:pt x="949325" y="1476375"/>
                  </a:lnTo>
                  <a:lnTo>
                    <a:pt x="1022350" y="1473200"/>
                  </a:lnTo>
                  <a:lnTo>
                    <a:pt x="1079500" y="1438275"/>
                  </a:lnTo>
                  <a:lnTo>
                    <a:pt x="1155700" y="1517650"/>
                  </a:lnTo>
                  <a:lnTo>
                    <a:pt x="1212850" y="1524000"/>
                  </a:lnTo>
                  <a:lnTo>
                    <a:pt x="1212850" y="1568450"/>
                  </a:lnTo>
                  <a:lnTo>
                    <a:pt x="1257300" y="1527175"/>
                  </a:lnTo>
                  <a:lnTo>
                    <a:pt x="1450975" y="1463675"/>
                  </a:lnTo>
                  <a:lnTo>
                    <a:pt x="1574800" y="1304925"/>
                  </a:lnTo>
                  <a:lnTo>
                    <a:pt x="1647825" y="1174750"/>
                  </a:lnTo>
                  <a:lnTo>
                    <a:pt x="1603375" y="1158875"/>
                  </a:lnTo>
                  <a:lnTo>
                    <a:pt x="1628775" y="1082675"/>
                  </a:lnTo>
                  <a:lnTo>
                    <a:pt x="1530350" y="946150"/>
                  </a:lnTo>
                  <a:lnTo>
                    <a:pt x="1663700" y="857250"/>
                  </a:lnTo>
                  <a:lnTo>
                    <a:pt x="1577975" y="835025"/>
                  </a:lnTo>
                  <a:lnTo>
                    <a:pt x="1533525" y="889000"/>
                  </a:lnTo>
                  <a:lnTo>
                    <a:pt x="1520825" y="819150"/>
                  </a:lnTo>
                  <a:lnTo>
                    <a:pt x="1473200" y="793750"/>
                  </a:lnTo>
                  <a:lnTo>
                    <a:pt x="1498600" y="755650"/>
                  </a:lnTo>
                  <a:lnTo>
                    <a:pt x="1533525" y="762000"/>
                  </a:lnTo>
                  <a:lnTo>
                    <a:pt x="1609725" y="679450"/>
                  </a:lnTo>
                  <a:lnTo>
                    <a:pt x="1635125" y="692150"/>
                  </a:lnTo>
                  <a:lnTo>
                    <a:pt x="1603375" y="768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3" name="フリーフォーム 1075">
              <a:extLst>
                <a:ext uri="{FF2B5EF4-FFF2-40B4-BE49-F238E27FC236}">
                  <a16:creationId xmlns:a16="http://schemas.microsoft.com/office/drawing/2014/main" id="{CA5D47CC-2B6E-4F40-9026-9B124EC4ED08}"/>
                </a:ext>
              </a:extLst>
            </p:cNvPr>
            <p:cNvSpPr/>
            <p:nvPr/>
          </p:nvSpPr>
          <p:spPr bwMode="auto">
            <a:xfrm>
              <a:off x="2567643" y="2741249"/>
              <a:ext cx="130335" cy="121025"/>
            </a:xfrm>
            <a:custGeom>
              <a:avLst/>
              <a:gdLst>
                <a:gd name="connsiteX0" fmla="*/ 177800 w 177800"/>
                <a:gd name="connsiteY0" fmla="*/ 12700 h 165100"/>
                <a:gd name="connsiteX1" fmla="*/ 95250 w 177800"/>
                <a:gd name="connsiteY1" fmla="*/ 0 h 165100"/>
                <a:gd name="connsiteX2" fmla="*/ 6350 w 177800"/>
                <a:gd name="connsiteY2" fmla="*/ 19050 h 165100"/>
                <a:gd name="connsiteX3" fmla="*/ 0 w 177800"/>
                <a:gd name="connsiteY3" fmla="*/ 85725 h 165100"/>
                <a:gd name="connsiteX4" fmla="*/ 161925 w 177800"/>
                <a:gd name="connsiteY4" fmla="*/ 165100 h 165100"/>
                <a:gd name="connsiteX5" fmla="*/ 177800 w 177800"/>
                <a:gd name="connsiteY5" fmla="*/ 1270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7800" h="165100">
                  <a:moveTo>
                    <a:pt x="177800" y="12700"/>
                  </a:moveTo>
                  <a:lnTo>
                    <a:pt x="95250" y="0"/>
                  </a:lnTo>
                  <a:lnTo>
                    <a:pt x="6350" y="19050"/>
                  </a:lnTo>
                  <a:lnTo>
                    <a:pt x="0" y="85725"/>
                  </a:lnTo>
                  <a:lnTo>
                    <a:pt x="161925" y="165100"/>
                  </a:lnTo>
                  <a:lnTo>
                    <a:pt x="177800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4" name="フリーフォーム 1076">
              <a:extLst>
                <a:ext uri="{FF2B5EF4-FFF2-40B4-BE49-F238E27FC236}">
                  <a16:creationId xmlns:a16="http://schemas.microsoft.com/office/drawing/2014/main" id="{45015D61-74E1-4E14-BD3C-7834E4BB30EA}"/>
                </a:ext>
              </a:extLst>
            </p:cNvPr>
            <p:cNvSpPr/>
            <p:nvPr/>
          </p:nvSpPr>
          <p:spPr bwMode="auto">
            <a:xfrm>
              <a:off x="2516440" y="2827364"/>
              <a:ext cx="167573" cy="88442"/>
            </a:xfrm>
            <a:custGeom>
              <a:avLst/>
              <a:gdLst>
                <a:gd name="connsiteX0" fmla="*/ 228600 w 228600"/>
                <a:gd name="connsiteY0" fmla="*/ 44450 h 120650"/>
                <a:gd name="connsiteX1" fmla="*/ 225425 w 228600"/>
                <a:gd name="connsiteY1" fmla="*/ 120650 h 120650"/>
                <a:gd name="connsiteX2" fmla="*/ 114300 w 228600"/>
                <a:gd name="connsiteY2" fmla="*/ 101600 h 120650"/>
                <a:gd name="connsiteX3" fmla="*/ 0 w 228600"/>
                <a:gd name="connsiteY3" fmla="*/ 117475 h 120650"/>
                <a:gd name="connsiteX4" fmla="*/ 12700 w 228600"/>
                <a:gd name="connsiteY4" fmla="*/ 12700 h 120650"/>
                <a:gd name="connsiteX5" fmla="*/ 79375 w 228600"/>
                <a:gd name="connsiteY5" fmla="*/ 60325 h 120650"/>
                <a:gd name="connsiteX6" fmla="*/ 111125 w 228600"/>
                <a:gd name="connsiteY6" fmla="*/ 0 h 120650"/>
                <a:gd name="connsiteX7" fmla="*/ 228600 w 228600"/>
                <a:gd name="connsiteY7" fmla="*/ 44450 h 12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8600" h="120650">
                  <a:moveTo>
                    <a:pt x="228600" y="44450"/>
                  </a:moveTo>
                  <a:lnTo>
                    <a:pt x="225425" y="120650"/>
                  </a:lnTo>
                  <a:lnTo>
                    <a:pt x="114300" y="101600"/>
                  </a:lnTo>
                  <a:lnTo>
                    <a:pt x="0" y="117475"/>
                  </a:lnTo>
                  <a:lnTo>
                    <a:pt x="12700" y="12700"/>
                  </a:lnTo>
                  <a:lnTo>
                    <a:pt x="79375" y="60325"/>
                  </a:lnTo>
                  <a:lnTo>
                    <a:pt x="111125" y="0"/>
                  </a:lnTo>
                  <a:lnTo>
                    <a:pt x="22860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5" name="フリーフォーム 1077">
              <a:extLst>
                <a:ext uri="{FF2B5EF4-FFF2-40B4-BE49-F238E27FC236}">
                  <a16:creationId xmlns:a16="http://schemas.microsoft.com/office/drawing/2014/main" id="{2D3A05E2-2FEF-435F-A2F9-1AB789279F9A}"/>
                </a:ext>
              </a:extLst>
            </p:cNvPr>
            <p:cNvSpPr/>
            <p:nvPr/>
          </p:nvSpPr>
          <p:spPr bwMode="auto">
            <a:xfrm>
              <a:off x="2579280" y="2915805"/>
              <a:ext cx="211795" cy="216449"/>
            </a:xfrm>
            <a:custGeom>
              <a:avLst/>
              <a:gdLst>
                <a:gd name="connsiteX0" fmla="*/ 76200 w 288925"/>
                <a:gd name="connsiteY0" fmla="*/ 3175 h 295275"/>
                <a:gd name="connsiteX1" fmla="*/ 107950 w 288925"/>
                <a:gd name="connsiteY1" fmla="*/ 73025 h 295275"/>
                <a:gd name="connsiteX2" fmla="*/ 76200 w 288925"/>
                <a:gd name="connsiteY2" fmla="*/ 136525 h 295275"/>
                <a:gd name="connsiteX3" fmla="*/ 0 w 288925"/>
                <a:gd name="connsiteY3" fmla="*/ 136525 h 295275"/>
                <a:gd name="connsiteX4" fmla="*/ 3175 w 288925"/>
                <a:gd name="connsiteY4" fmla="*/ 295275 h 295275"/>
                <a:gd name="connsiteX5" fmla="*/ 66675 w 288925"/>
                <a:gd name="connsiteY5" fmla="*/ 266700 h 295275"/>
                <a:gd name="connsiteX6" fmla="*/ 120650 w 288925"/>
                <a:gd name="connsiteY6" fmla="*/ 279400 h 295275"/>
                <a:gd name="connsiteX7" fmla="*/ 212725 w 288925"/>
                <a:gd name="connsiteY7" fmla="*/ 288925 h 295275"/>
                <a:gd name="connsiteX8" fmla="*/ 260350 w 288925"/>
                <a:gd name="connsiteY8" fmla="*/ 254000 h 295275"/>
                <a:gd name="connsiteX9" fmla="*/ 288925 w 288925"/>
                <a:gd name="connsiteY9" fmla="*/ 165100 h 295275"/>
                <a:gd name="connsiteX10" fmla="*/ 263525 w 288925"/>
                <a:gd name="connsiteY10" fmla="*/ 25400 h 295275"/>
                <a:gd name="connsiteX11" fmla="*/ 146050 w 288925"/>
                <a:gd name="connsiteY11" fmla="*/ 0 h 295275"/>
                <a:gd name="connsiteX12" fmla="*/ 76200 w 288925"/>
                <a:gd name="connsiteY12" fmla="*/ 3175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8925" h="295275">
                  <a:moveTo>
                    <a:pt x="76200" y="3175"/>
                  </a:moveTo>
                  <a:lnTo>
                    <a:pt x="107950" y="73025"/>
                  </a:lnTo>
                  <a:lnTo>
                    <a:pt x="76200" y="136525"/>
                  </a:lnTo>
                  <a:lnTo>
                    <a:pt x="0" y="136525"/>
                  </a:lnTo>
                  <a:cubicBezTo>
                    <a:pt x="1058" y="189442"/>
                    <a:pt x="2117" y="242358"/>
                    <a:pt x="3175" y="295275"/>
                  </a:cubicBezTo>
                  <a:lnTo>
                    <a:pt x="66675" y="266700"/>
                  </a:lnTo>
                  <a:lnTo>
                    <a:pt x="120650" y="279400"/>
                  </a:lnTo>
                  <a:lnTo>
                    <a:pt x="212725" y="288925"/>
                  </a:lnTo>
                  <a:lnTo>
                    <a:pt x="260350" y="254000"/>
                  </a:lnTo>
                  <a:lnTo>
                    <a:pt x="288925" y="165100"/>
                  </a:lnTo>
                  <a:lnTo>
                    <a:pt x="263525" y="25400"/>
                  </a:lnTo>
                  <a:lnTo>
                    <a:pt x="146050" y="0"/>
                  </a:lnTo>
                  <a:lnTo>
                    <a:pt x="76200" y="31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6" name="フリーフォーム 1078">
              <a:extLst>
                <a:ext uri="{FF2B5EF4-FFF2-40B4-BE49-F238E27FC236}">
                  <a16:creationId xmlns:a16="http://schemas.microsoft.com/office/drawing/2014/main" id="{214A2B34-E642-4CD4-87FA-B4B57E8A4016}"/>
                </a:ext>
              </a:extLst>
            </p:cNvPr>
            <p:cNvSpPr/>
            <p:nvPr/>
          </p:nvSpPr>
          <p:spPr bwMode="auto">
            <a:xfrm>
              <a:off x="2544369" y="3092689"/>
              <a:ext cx="444535" cy="323510"/>
            </a:xfrm>
            <a:custGeom>
              <a:avLst/>
              <a:gdLst>
                <a:gd name="connsiteX0" fmla="*/ 50800 w 606425"/>
                <a:gd name="connsiteY0" fmla="*/ 53975 h 441325"/>
                <a:gd name="connsiteX1" fmla="*/ 0 w 606425"/>
                <a:gd name="connsiteY1" fmla="*/ 215900 h 441325"/>
                <a:gd name="connsiteX2" fmla="*/ 22225 w 606425"/>
                <a:gd name="connsiteY2" fmla="*/ 257175 h 441325"/>
                <a:gd name="connsiteX3" fmla="*/ 149225 w 606425"/>
                <a:gd name="connsiteY3" fmla="*/ 234950 h 441325"/>
                <a:gd name="connsiteX4" fmla="*/ 234950 w 606425"/>
                <a:gd name="connsiteY4" fmla="*/ 228600 h 441325"/>
                <a:gd name="connsiteX5" fmla="*/ 273050 w 606425"/>
                <a:gd name="connsiteY5" fmla="*/ 323850 h 441325"/>
                <a:gd name="connsiteX6" fmla="*/ 225425 w 606425"/>
                <a:gd name="connsiteY6" fmla="*/ 381000 h 441325"/>
                <a:gd name="connsiteX7" fmla="*/ 257175 w 606425"/>
                <a:gd name="connsiteY7" fmla="*/ 403225 h 441325"/>
                <a:gd name="connsiteX8" fmla="*/ 323850 w 606425"/>
                <a:gd name="connsiteY8" fmla="*/ 330200 h 441325"/>
                <a:gd name="connsiteX9" fmla="*/ 365125 w 606425"/>
                <a:gd name="connsiteY9" fmla="*/ 368300 h 441325"/>
                <a:gd name="connsiteX10" fmla="*/ 387350 w 606425"/>
                <a:gd name="connsiteY10" fmla="*/ 431800 h 441325"/>
                <a:gd name="connsiteX11" fmla="*/ 488950 w 606425"/>
                <a:gd name="connsiteY11" fmla="*/ 393700 h 441325"/>
                <a:gd name="connsiteX12" fmla="*/ 539750 w 606425"/>
                <a:gd name="connsiteY12" fmla="*/ 441325 h 441325"/>
                <a:gd name="connsiteX13" fmla="*/ 606425 w 606425"/>
                <a:gd name="connsiteY13" fmla="*/ 177800 h 441325"/>
                <a:gd name="connsiteX14" fmla="*/ 323850 w 606425"/>
                <a:gd name="connsiteY14" fmla="*/ 0 h 441325"/>
                <a:gd name="connsiteX15" fmla="*/ 266700 w 606425"/>
                <a:gd name="connsiteY15" fmla="*/ 44450 h 441325"/>
                <a:gd name="connsiteX16" fmla="*/ 114300 w 606425"/>
                <a:gd name="connsiteY16" fmla="*/ 28575 h 441325"/>
                <a:gd name="connsiteX17" fmla="*/ 50800 w 606425"/>
                <a:gd name="connsiteY17" fmla="*/ 53975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6425" h="441325">
                  <a:moveTo>
                    <a:pt x="50800" y="53975"/>
                  </a:moveTo>
                  <a:lnTo>
                    <a:pt x="0" y="215900"/>
                  </a:lnTo>
                  <a:lnTo>
                    <a:pt x="22225" y="257175"/>
                  </a:lnTo>
                  <a:lnTo>
                    <a:pt x="149225" y="234950"/>
                  </a:lnTo>
                  <a:lnTo>
                    <a:pt x="234950" y="228600"/>
                  </a:lnTo>
                  <a:lnTo>
                    <a:pt x="273050" y="323850"/>
                  </a:lnTo>
                  <a:lnTo>
                    <a:pt x="225425" y="381000"/>
                  </a:lnTo>
                  <a:lnTo>
                    <a:pt x="257175" y="403225"/>
                  </a:lnTo>
                  <a:lnTo>
                    <a:pt x="323850" y="330200"/>
                  </a:lnTo>
                  <a:lnTo>
                    <a:pt x="365125" y="368300"/>
                  </a:lnTo>
                  <a:lnTo>
                    <a:pt x="387350" y="431800"/>
                  </a:lnTo>
                  <a:lnTo>
                    <a:pt x="488950" y="393700"/>
                  </a:lnTo>
                  <a:lnTo>
                    <a:pt x="539750" y="441325"/>
                  </a:lnTo>
                  <a:lnTo>
                    <a:pt x="606425" y="177800"/>
                  </a:lnTo>
                  <a:lnTo>
                    <a:pt x="323850" y="0"/>
                  </a:lnTo>
                  <a:lnTo>
                    <a:pt x="266700" y="44450"/>
                  </a:lnTo>
                  <a:lnTo>
                    <a:pt x="114300" y="28575"/>
                  </a:lnTo>
                  <a:lnTo>
                    <a:pt x="50800" y="539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7" name="フリーフォーム 1079">
              <a:extLst>
                <a:ext uri="{FF2B5EF4-FFF2-40B4-BE49-F238E27FC236}">
                  <a16:creationId xmlns:a16="http://schemas.microsoft.com/office/drawing/2014/main" id="{A0D7F79E-974A-46B9-A064-7F1A97D906FB}"/>
                </a:ext>
              </a:extLst>
            </p:cNvPr>
            <p:cNvSpPr/>
            <p:nvPr/>
          </p:nvSpPr>
          <p:spPr bwMode="auto">
            <a:xfrm>
              <a:off x="2339557" y="2906496"/>
              <a:ext cx="318855" cy="309546"/>
            </a:xfrm>
            <a:custGeom>
              <a:avLst/>
              <a:gdLst>
                <a:gd name="connsiteX0" fmla="*/ 238125 w 434975"/>
                <a:gd name="connsiteY0" fmla="*/ 12700 h 422275"/>
                <a:gd name="connsiteX1" fmla="*/ 168275 w 434975"/>
                <a:gd name="connsiteY1" fmla="*/ 31750 h 422275"/>
                <a:gd name="connsiteX2" fmla="*/ 171450 w 434975"/>
                <a:gd name="connsiteY2" fmla="*/ 101600 h 422275"/>
                <a:gd name="connsiteX3" fmla="*/ 31750 w 434975"/>
                <a:gd name="connsiteY3" fmla="*/ 139700 h 422275"/>
                <a:gd name="connsiteX4" fmla="*/ 0 w 434975"/>
                <a:gd name="connsiteY4" fmla="*/ 225425 h 422275"/>
                <a:gd name="connsiteX5" fmla="*/ 28575 w 434975"/>
                <a:gd name="connsiteY5" fmla="*/ 346075 h 422275"/>
                <a:gd name="connsiteX6" fmla="*/ 66675 w 434975"/>
                <a:gd name="connsiteY6" fmla="*/ 330200 h 422275"/>
                <a:gd name="connsiteX7" fmla="*/ 168275 w 434975"/>
                <a:gd name="connsiteY7" fmla="*/ 415925 h 422275"/>
                <a:gd name="connsiteX8" fmla="*/ 285750 w 434975"/>
                <a:gd name="connsiteY8" fmla="*/ 422275 h 422275"/>
                <a:gd name="connsiteX9" fmla="*/ 339725 w 434975"/>
                <a:gd name="connsiteY9" fmla="*/ 301625 h 422275"/>
                <a:gd name="connsiteX10" fmla="*/ 327025 w 434975"/>
                <a:gd name="connsiteY10" fmla="*/ 149225 h 422275"/>
                <a:gd name="connsiteX11" fmla="*/ 396875 w 434975"/>
                <a:gd name="connsiteY11" fmla="*/ 142875 h 422275"/>
                <a:gd name="connsiteX12" fmla="*/ 434975 w 434975"/>
                <a:gd name="connsiteY12" fmla="*/ 82550 h 422275"/>
                <a:gd name="connsiteX13" fmla="*/ 393700 w 434975"/>
                <a:gd name="connsiteY13" fmla="*/ 0 h 422275"/>
                <a:gd name="connsiteX14" fmla="*/ 358775 w 434975"/>
                <a:gd name="connsiteY14" fmla="*/ 0 h 422275"/>
                <a:gd name="connsiteX15" fmla="*/ 238125 w 434975"/>
                <a:gd name="connsiteY15" fmla="*/ 12700 h 422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34975" h="422275">
                  <a:moveTo>
                    <a:pt x="238125" y="12700"/>
                  </a:moveTo>
                  <a:lnTo>
                    <a:pt x="168275" y="31750"/>
                  </a:lnTo>
                  <a:lnTo>
                    <a:pt x="171450" y="101600"/>
                  </a:lnTo>
                  <a:lnTo>
                    <a:pt x="31750" y="139700"/>
                  </a:lnTo>
                  <a:lnTo>
                    <a:pt x="0" y="225425"/>
                  </a:lnTo>
                  <a:lnTo>
                    <a:pt x="28575" y="346075"/>
                  </a:lnTo>
                  <a:lnTo>
                    <a:pt x="66675" y="330200"/>
                  </a:lnTo>
                  <a:lnTo>
                    <a:pt x="168275" y="415925"/>
                  </a:lnTo>
                  <a:lnTo>
                    <a:pt x="285750" y="422275"/>
                  </a:lnTo>
                  <a:lnTo>
                    <a:pt x="339725" y="301625"/>
                  </a:lnTo>
                  <a:lnTo>
                    <a:pt x="327025" y="149225"/>
                  </a:lnTo>
                  <a:lnTo>
                    <a:pt x="396875" y="142875"/>
                  </a:lnTo>
                  <a:lnTo>
                    <a:pt x="434975" y="82550"/>
                  </a:lnTo>
                  <a:lnTo>
                    <a:pt x="393700" y="0"/>
                  </a:lnTo>
                  <a:lnTo>
                    <a:pt x="358775" y="0"/>
                  </a:lnTo>
                  <a:lnTo>
                    <a:pt x="23812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8" name="フリーフォーム 1080">
              <a:extLst>
                <a:ext uri="{FF2B5EF4-FFF2-40B4-BE49-F238E27FC236}">
                  <a16:creationId xmlns:a16="http://schemas.microsoft.com/office/drawing/2014/main" id="{2A793D60-C164-4AE2-858B-FC79C44FBF99}"/>
                </a:ext>
              </a:extLst>
            </p:cNvPr>
            <p:cNvSpPr/>
            <p:nvPr/>
          </p:nvSpPr>
          <p:spPr bwMode="auto">
            <a:xfrm>
              <a:off x="2195258" y="2832018"/>
              <a:ext cx="67495" cy="144300"/>
            </a:xfrm>
            <a:custGeom>
              <a:avLst/>
              <a:gdLst>
                <a:gd name="connsiteX0" fmla="*/ 63500 w 92075"/>
                <a:gd name="connsiteY0" fmla="*/ 177800 h 196850"/>
                <a:gd name="connsiteX1" fmla="*/ 6350 w 92075"/>
                <a:gd name="connsiteY1" fmla="*/ 196850 h 196850"/>
                <a:gd name="connsiteX2" fmla="*/ 0 w 92075"/>
                <a:gd name="connsiteY2" fmla="*/ 69850 h 196850"/>
                <a:gd name="connsiteX3" fmla="*/ 73025 w 92075"/>
                <a:gd name="connsiteY3" fmla="*/ 0 h 196850"/>
                <a:gd name="connsiteX4" fmla="*/ 92075 w 92075"/>
                <a:gd name="connsiteY4" fmla="*/ 66675 h 196850"/>
                <a:gd name="connsiteX5" fmla="*/ 63500 w 92075"/>
                <a:gd name="connsiteY5" fmla="*/ 177800 h 19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075" h="196850">
                  <a:moveTo>
                    <a:pt x="63500" y="177800"/>
                  </a:moveTo>
                  <a:lnTo>
                    <a:pt x="6350" y="196850"/>
                  </a:lnTo>
                  <a:lnTo>
                    <a:pt x="0" y="69850"/>
                  </a:lnTo>
                  <a:lnTo>
                    <a:pt x="73025" y="0"/>
                  </a:lnTo>
                  <a:lnTo>
                    <a:pt x="92075" y="66675"/>
                  </a:lnTo>
                  <a:lnTo>
                    <a:pt x="63500" y="177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9" name="フリーフォーム 1081">
              <a:extLst>
                <a:ext uri="{FF2B5EF4-FFF2-40B4-BE49-F238E27FC236}">
                  <a16:creationId xmlns:a16="http://schemas.microsoft.com/office/drawing/2014/main" id="{EB5D736D-D5F4-43E8-A824-2AA1397610F4}"/>
                </a:ext>
              </a:extLst>
            </p:cNvPr>
            <p:cNvSpPr/>
            <p:nvPr/>
          </p:nvSpPr>
          <p:spPr bwMode="auto">
            <a:xfrm>
              <a:off x="2134745" y="2964681"/>
              <a:ext cx="228086" cy="330493"/>
            </a:xfrm>
            <a:custGeom>
              <a:avLst/>
              <a:gdLst>
                <a:gd name="connsiteX0" fmla="*/ 142875 w 311150"/>
                <a:gd name="connsiteY0" fmla="*/ 0 h 450850"/>
                <a:gd name="connsiteX1" fmla="*/ 79375 w 311150"/>
                <a:gd name="connsiteY1" fmla="*/ 28575 h 450850"/>
                <a:gd name="connsiteX2" fmla="*/ 107950 w 311150"/>
                <a:gd name="connsiteY2" fmla="*/ 92075 h 450850"/>
                <a:gd name="connsiteX3" fmla="*/ 44450 w 311150"/>
                <a:gd name="connsiteY3" fmla="*/ 114300 h 450850"/>
                <a:gd name="connsiteX4" fmla="*/ 47625 w 311150"/>
                <a:gd name="connsiteY4" fmla="*/ 250825 h 450850"/>
                <a:gd name="connsiteX5" fmla="*/ 0 w 311150"/>
                <a:gd name="connsiteY5" fmla="*/ 317500 h 450850"/>
                <a:gd name="connsiteX6" fmla="*/ 85725 w 311150"/>
                <a:gd name="connsiteY6" fmla="*/ 374650 h 450850"/>
                <a:gd name="connsiteX7" fmla="*/ 88900 w 311150"/>
                <a:gd name="connsiteY7" fmla="*/ 441325 h 450850"/>
                <a:gd name="connsiteX8" fmla="*/ 222250 w 311150"/>
                <a:gd name="connsiteY8" fmla="*/ 450850 h 450850"/>
                <a:gd name="connsiteX9" fmla="*/ 298450 w 311150"/>
                <a:gd name="connsiteY9" fmla="*/ 371475 h 450850"/>
                <a:gd name="connsiteX10" fmla="*/ 222250 w 311150"/>
                <a:gd name="connsiteY10" fmla="*/ 279400 h 450850"/>
                <a:gd name="connsiteX11" fmla="*/ 304800 w 311150"/>
                <a:gd name="connsiteY11" fmla="*/ 273050 h 450850"/>
                <a:gd name="connsiteX12" fmla="*/ 276225 w 311150"/>
                <a:gd name="connsiteY12" fmla="*/ 142875 h 450850"/>
                <a:gd name="connsiteX13" fmla="*/ 311150 w 311150"/>
                <a:gd name="connsiteY13" fmla="*/ 60325 h 450850"/>
                <a:gd name="connsiteX14" fmla="*/ 234950 w 311150"/>
                <a:gd name="connsiteY14" fmla="*/ 44450 h 450850"/>
                <a:gd name="connsiteX15" fmla="*/ 193675 w 311150"/>
                <a:gd name="connsiteY15" fmla="*/ 63500 h 450850"/>
                <a:gd name="connsiteX16" fmla="*/ 142875 w 311150"/>
                <a:gd name="connsiteY16" fmla="*/ 0 h 45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11150" h="450850">
                  <a:moveTo>
                    <a:pt x="142875" y="0"/>
                  </a:moveTo>
                  <a:lnTo>
                    <a:pt x="79375" y="28575"/>
                  </a:lnTo>
                  <a:lnTo>
                    <a:pt x="107950" y="92075"/>
                  </a:lnTo>
                  <a:lnTo>
                    <a:pt x="44450" y="114300"/>
                  </a:lnTo>
                  <a:cubicBezTo>
                    <a:pt x="45508" y="159808"/>
                    <a:pt x="46567" y="205317"/>
                    <a:pt x="47625" y="250825"/>
                  </a:cubicBezTo>
                  <a:lnTo>
                    <a:pt x="0" y="317500"/>
                  </a:lnTo>
                  <a:lnTo>
                    <a:pt x="85725" y="374650"/>
                  </a:lnTo>
                  <a:lnTo>
                    <a:pt x="88900" y="441325"/>
                  </a:lnTo>
                  <a:lnTo>
                    <a:pt x="222250" y="450850"/>
                  </a:lnTo>
                  <a:lnTo>
                    <a:pt x="298450" y="371475"/>
                  </a:lnTo>
                  <a:lnTo>
                    <a:pt x="222250" y="279400"/>
                  </a:lnTo>
                  <a:lnTo>
                    <a:pt x="304800" y="273050"/>
                  </a:lnTo>
                  <a:lnTo>
                    <a:pt x="276225" y="142875"/>
                  </a:lnTo>
                  <a:lnTo>
                    <a:pt x="311150" y="60325"/>
                  </a:lnTo>
                  <a:lnTo>
                    <a:pt x="234950" y="44450"/>
                  </a:lnTo>
                  <a:lnTo>
                    <a:pt x="193675" y="635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91" name="フリーフォーム 1082">
              <a:extLst>
                <a:ext uri="{FF2B5EF4-FFF2-40B4-BE49-F238E27FC236}">
                  <a16:creationId xmlns:a16="http://schemas.microsoft.com/office/drawing/2014/main" id="{D28F32B3-6C1F-4832-BFE7-B6CAD6B7EAE6}"/>
                </a:ext>
              </a:extLst>
            </p:cNvPr>
            <p:cNvSpPr/>
            <p:nvPr/>
          </p:nvSpPr>
          <p:spPr bwMode="auto">
            <a:xfrm>
              <a:off x="2304646" y="3139237"/>
              <a:ext cx="151282" cy="109388"/>
            </a:xfrm>
            <a:custGeom>
              <a:avLst/>
              <a:gdLst>
                <a:gd name="connsiteX0" fmla="*/ 111125 w 206375"/>
                <a:gd name="connsiteY0" fmla="*/ 0 h 149225"/>
                <a:gd name="connsiteX1" fmla="*/ 69850 w 206375"/>
                <a:gd name="connsiteY1" fmla="*/ 41275 h 149225"/>
                <a:gd name="connsiteX2" fmla="*/ 0 w 206375"/>
                <a:gd name="connsiteY2" fmla="*/ 47625 h 149225"/>
                <a:gd name="connsiteX3" fmla="*/ 73025 w 206375"/>
                <a:gd name="connsiteY3" fmla="*/ 142875 h 149225"/>
                <a:gd name="connsiteX4" fmla="*/ 95250 w 206375"/>
                <a:gd name="connsiteY4" fmla="*/ 127000 h 149225"/>
                <a:gd name="connsiteX5" fmla="*/ 149225 w 206375"/>
                <a:gd name="connsiteY5" fmla="*/ 149225 h 149225"/>
                <a:gd name="connsiteX6" fmla="*/ 206375 w 206375"/>
                <a:gd name="connsiteY6" fmla="*/ 98425 h 149225"/>
                <a:gd name="connsiteX7" fmla="*/ 111125 w 206375"/>
                <a:gd name="connsiteY7" fmla="*/ 0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375" h="149225">
                  <a:moveTo>
                    <a:pt x="111125" y="0"/>
                  </a:moveTo>
                  <a:lnTo>
                    <a:pt x="69850" y="41275"/>
                  </a:lnTo>
                  <a:lnTo>
                    <a:pt x="0" y="47625"/>
                  </a:lnTo>
                  <a:lnTo>
                    <a:pt x="73025" y="142875"/>
                  </a:lnTo>
                  <a:lnTo>
                    <a:pt x="95250" y="127000"/>
                  </a:lnTo>
                  <a:lnTo>
                    <a:pt x="149225" y="149225"/>
                  </a:lnTo>
                  <a:lnTo>
                    <a:pt x="206375" y="98425"/>
                  </a:lnTo>
                  <a:lnTo>
                    <a:pt x="1111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94" name="フリーフォーム 1083">
              <a:extLst>
                <a:ext uri="{FF2B5EF4-FFF2-40B4-BE49-F238E27FC236}">
                  <a16:creationId xmlns:a16="http://schemas.microsoft.com/office/drawing/2014/main" id="{9A744E6A-761B-465C-8BB6-64CF0551F35D}"/>
                </a:ext>
              </a:extLst>
            </p:cNvPr>
            <p:cNvSpPr/>
            <p:nvPr/>
          </p:nvSpPr>
          <p:spPr bwMode="auto">
            <a:xfrm>
              <a:off x="2414034" y="3211387"/>
              <a:ext cx="144299" cy="65168"/>
            </a:xfrm>
            <a:custGeom>
              <a:avLst/>
              <a:gdLst>
                <a:gd name="connsiteX0" fmla="*/ 0 w 196850"/>
                <a:gd name="connsiteY0" fmla="*/ 57150 h 88900"/>
                <a:gd name="connsiteX1" fmla="*/ 73025 w 196850"/>
                <a:gd name="connsiteY1" fmla="*/ 88900 h 88900"/>
                <a:gd name="connsiteX2" fmla="*/ 117475 w 196850"/>
                <a:gd name="connsiteY2" fmla="*/ 66675 h 88900"/>
                <a:gd name="connsiteX3" fmla="*/ 177800 w 196850"/>
                <a:gd name="connsiteY3" fmla="*/ 63500 h 88900"/>
                <a:gd name="connsiteX4" fmla="*/ 196850 w 196850"/>
                <a:gd name="connsiteY4" fmla="*/ 0 h 88900"/>
                <a:gd name="connsiteX5" fmla="*/ 53975 w 196850"/>
                <a:gd name="connsiteY5" fmla="*/ 6350 h 88900"/>
                <a:gd name="connsiteX6" fmla="*/ 0 w 196850"/>
                <a:gd name="connsiteY6" fmla="*/ 5715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6850" h="88900">
                  <a:moveTo>
                    <a:pt x="0" y="57150"/>
                  </a:moveTo>
                  <a:lnTo>
                    <a:pt x="73025" y="88900"/>
                  </a:lnTo>
                  <a:lnTo>
                    <a:pt x="117475" y="66675"/>
                  </a:lnTo>
                  <a:lnTo>
                    <a:pt x="177800" y="63500"/>
                  </a:lnTo>
                  <a:lnTo>
                    <a:pt x="196850" y="0"/>
                  </a:lnTo>
                  <a:lnTo>
                    <a:pt x="53975" y="6350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95" name="フリーフォーム 1084">
              <a:extLst>
                <a:ext uri="{FF2B5EF4-FFF2-40B4-BE49-F238E27FC236}">
                  <a16:creationId xmlns:a16="http://schemas.microsoft.com/office/drawing/2014/main" id="{D6EBB17B-8436-408A-BDCD-C7B35220871C}"/>
                </a:ext>
              </a:extLst>
            </p:cNvPr>
            <p:cNvSpPr/>
            <p:nvPr/>
          </p:nvSpPr>
          <p:spPr bwMode="auto">
            <a:xfrm>
              <a:off x="2078887" y="3036831"/>
              <a:ext cx="88441" cy="114043"/>
            </a:xfrm>
            <a:custGeom>
              <a:avLst/>
              <a:gdLst>
                <a:gd name="connsiteX0" fmla="*/ 120650 w 120650"/>
                <a:gd name="connsiteY0" fmla="*/ 155575 h 155575"/>
                <a:gd name="connsiteX1" fmla="*/ 0 w 120650"/>
                <a:gd name="connsiteY1" fmla="*/ 114300 h 155575"/>
                <a:gd name="connsiteX2" fmla="*/ 79375 w 120650"/>
                <a:gd name="connsiteY2" fmla="*/ 0 h 155575"/>
                <a:gd name="connsiteX3" fmla="*/ 120650 w 120650"/>
                <a:gd name="connsiteY3" fmla="*/ 12700 h 155575"/>
                <a:gd name="connsiteX4" fmla="*/ 120650 w 120650"/>
                <a:gd name="connsiteY4" fmla="*/ 155575 h 15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50" h="155575">
                  <a:moveTo>
                    <a:pt x="120650" y="155575"/>
                  </a:moveTo>
                  <a:lnTo>
                    <a:pt x="0" y="114300"/>
                  </a:lnTo>
                  <a:lnTo>
                    <a:pt x="79375" y="0"/>
                  </a:lnTo>
                  <a:lnTo>
                    <a:pt x="120650" y="12700"/>
                  </a:lnTo>
                  <a:lnTo>
                    <a:pt x="120650" y="155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96" name="フリーフォーム 1085">
              <a:extLst>
                <a:ext uri="{FF2B5EF4-FFF2-40B4-BE49-F238E27FC236}">
                  <a16:creationId xmlns:a16="http://schemas.microsoft.com/office/drawing/2014/main" id="{D3D4A571-FFB3-453C-95EF-71F8064969C8}"/>
                </a:ext>
              </a:extLst>
            </p:cNvPr>
            <p:cNvSpPr/>
            <p:nvPr/>
          </p:nvSpPr>
          <p:spPr bwMode="auto">
            <a:xfrm>
              <a:off x="2050958" y="3118290"/>
              <a:ext cx="116371" cy="86114"/>
            </a:xfrm>
            <a:custGeom>
              <a:avLst/>
              <a:gdLst>
                <a:gd name="connsiteX0" fmla="*/ 41275 w 158750"/>
                <a:gd name="connsiteY0" fmla="*/ 0 h 117475"/>
                <a:gd name="connsiteX1" fmla="*/ 0 w 158750"/>
                <a:gd name="connsiteY1" fmla="*/ 57150 h 117475"/>
                <a:gd name="connsiteX2" fmla="*/ 104775 w 158750"/>
                <a:gd name="connsiteY2" fmla="*/ 117475 h 117475"/>
                <a:gd name="connsiteX3" fmla="*/ 158750 w 158750"/>
                <a:gd name="connsiteY3" fmla="*/ 50800 h 117475"/>
                <a:gd name="connsiteX4" fmla="*/ 41275 w 158750"/>
                <a:gd name="connsiteY4" fmla="*/ 0 h 11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750" h="117475">
                  <a:moveTo>
                    <a:pt x="41275" y="0"/>
                  </a:moveTo>
                  <a:lnTo>
                    <a:pt x="0" y="57150"/>
                  </a:lnTo>
                  <a:lnTo>
                    <a:pt x="104775" y="117475"/>
                  </a:lnTo>
                  <a:lnTo>
                    <a:pt x="158750" y="50800"/>
                  </a:lnTo>
                  <a:lnTo>
                    <a:pt x="412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97" name="フリーフォーム 1086">
              <a:extLst>
                <a:ext uri="{FF2B5EF4-FFF2-40B4-BE49-F238E27FC236}">
                  <a16:creationId xmlns:a16="http://schemas.microsoft.com/office/drawing/2014/main" id="{1BA6E882-C2D1-41D4-8E72-20347CF3C90B}"/>
                </a:ext>
              </a:extLst>
            </p:cNvPr>
            <p:cNvSpPr/>
            <p:nvPr/>
          </p:nvSpPr>
          <p:spPr bwMode="auto">
            <a:xfrm>
              <a:off x="1871747" y="3153201"/>
              <a:ext cx="384023" cy="323510"/>
            </a:xfrm>
            <a:custGeom>
              <a:avLst/>
              <a:gdLst>
                <a:gd name="connsiteX0" fmla="*/ 247650 w 523875"/>
                <a:gd name="connsiteY0" fmla="*/ 0 h 441325"/>
                <a:gd name="connsiteX1" fmla="*/ 371475 w 523875"/>
                <a:gd name="connsiteY1" fmla="*/ 66675 h 441325"/>
                <a:gd name="connsiteX2" fmla="*/ 438150 w 523875"/>
                <a:gd name="connsiteY2" fmla="*/ 123825 h 441325"/>
                <a:gd name="connsiteX3" fmla="*/ 438150 w 523875"/>
                <a:gd name="connsiteY3" fmla="*/ 187325 h 441325"/>
                <a:gd name="connsiteX4" fmla="*/ 523875 w 523875"/>
                <a:gd name="connsiteY4" fmla="*/ 244475 h 441325"/>
                <a:gd name="connsiteX5" fmla="*/ 406400 w 523875"/>
                <a:gd name="connsiteY5" fmla="*/ 288925 h 441325"/>
                <a:gd name="connsiteX6" fmla="*/ 434975 w 523875"/>
                <a:gd name="connsiteY6" fmla="*/ 412750 h 441325"/>
                <a:gd name="connsiteX7" fmla="*/ 285750 w 523875"/>
                <a:gd name="connsiteY7" fmla="*/ 400050 h 441325"/>
                <a:gd name="connsiteX8" fmla="*/ 257175 w 523875"/>
                <a:gd name="connsiteY8" fmla="*/ 441325 h 441325"/>
                <a:gd name="connsiteX9" fmla="*/ 114300 w 523875"/>
                <a:gd name="connsiteY9" fmla="*/ 406400 h 441325"/>
                <a:gd name="connsiteX10" fmla="*/ 114300 w 523875"/>
                <a:gd name="connsiteY10" fmla="*/ 238125 h 441325"/>
                <a:gd name="connsiteX11" fmla="*/ 0 w 523875"/>
                <a:gd name="connsiteY11" fmla="*/ 127000 h 441325"/>
                <a:gd name="connsiteX12" fmla="*/ 111125 w 523875"/>
                <a:gd name="connsiteY12" fmla="*/ 123825 h 441325"/>
                <a:gd name="connsiteX13" fmla="*/ 107950 w 523875"/>
                <a:gd name="connsiteY13" fmla="*/ 73025 h 441325"/>
                <a:gd name="connsiteX14" fmla="*/ 161925 w 523875"/>
                <a:gd name="connsiteY14" fmla="*/ 95250 h 441325"/>
                <a:gd name="connsiteX15" fmla="*/ 247650 w 523875"/>
                <a:gd name="connsiteY15" fmla="*/ 0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3875" h="441325">
                  <a:moveTo>
                    <a:pt x="247650" y="0"/>
                  </a:moveTo>
                  <a:lnTo>
                    <a:pt x="371475" y="66675"/>
                  </a:lnTo>
                  <a:lnTo>
                    <a:pt x="438150" y="123825"/>
                  </a:lnTo>
                  <a:lnTo>
                    <a:pt x="438150" y="187325"/>
                  </a:lnTo>
                  <a:lnTo>
                    <a:pt x="523875" y="244475"/>
                  </a:lnTo>
                  <a:lnTo>
                    <a:pt x="406400" y="288925"/>
                  </a:lnTo>
                  <a:lnTo>
                    <a:pt x="434975" y="412750"/>
                  </a:lnTo>
                  <a:lnTo>
                    <a:pt x="285750" y="400050"/>
                  </a:lnTo>
                  <a:lnTo>
                    <a:pt x="257175" y="441325"/>
                  </a:lnTo>
                  <a:lnTo>
                    <a:pt x="114300" y="406400"/>
                  </a:lnTo>
                  <a:lnTo>
                    <a:pt x="114300" y="238125"/>
                  </a:lnTo>
                  <a:lnTo>
                    <a:pt x="0" y="127000"/>
                  </a:lnTo>
                  <a:lnTo>
                    <a:pt x="111125" y="123825"/>
                  </a:lnTo>
                  <a:lnTo>
                    <a:pt x="107950" y="73025"/>
                  </a:lnTo>
                  <a:lnTo>
                    <a:pt x="161925" y="95250"/>
                  </a:lnTo>
                  <a:lnTo>
                    <a:pt x="247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98" name="フリーフォーム 1087">
              <a:extLst>
                <a:ext uri="{FF2B5EF4-FFF2-40B4-BE49-F238E27FC236}">
                  <a16:creationId xmlns:a16="http://schemas.microsoft.com/office/drawing/2014/main" id="{45947B29-414A-4E83-B27D-47FA7D0E5BCC}"/>
                </a:ext>
              </a:extLst>
            </p:cNvPr>
            <p:cNvSpPr/>
            <p:nvPr/>
          </p:nvSpPr>
          <p:spPr bwMode="auto">
            <a:xfrm>
              <a:off x="1773996" y="3425509"/>
              <a:ext cx="304891" cy="281617"/>
            </a:xfrm>
            <a:custGeom>
              <a:avLst/>
              <a:gdLst>
                <a:gd name="connsiteX0" fmla="*/ 244475 w 415925"/>
                <a:gd name="connsiteY0" fmla="*/ 38100 h 384175"/>
                <a:gd name="connsiteX1" fmla="*/ 384175 w 415925"/>
                <a:gd name="connsiteY1" fmla="*/ 73025 h 384175"/>
                <a:gd name="connsiteX2" fmla="*/ 415925 w 415925"/>
                <a:gd name="connsiteY2" fmla="*/ 111125 h 384175"/>
                <a:gd name="connsiteX3" fmla="*/ 314325 w 415925"/>
                <a:gd name="connsiteY3" fmla="*/ 196850 h 384175"/>
                <a:gd name="connsiteX4" fmla="*/ 304800 w 415925"/>
                <a:gd name="connsiteY4" fmla="*/ 266700 h 384175"/>
                <a:gd name="connsiteX5" fmla="*/ 238125 w 415925"/>
                <a:gd name="connsiteY5" fmla="*/ 342900 h 384175"/>
                <a:gd name="connsiteX6" fmla="*/ 104775 w 415925"/>
                <a:gd name="connsiteY6" fmla="*/ 384175 h 384175"/>
                <a:gd name="connsiteX7" fmla="*/ 50800 w 415925"/>
                <a:gd name="connsiteY7" fmla="*/ 317500 h 384175"/>
                <a:gd name="connsiteX8" fmla="*/ 73025 w 415925"/>
                <a:gd name="connsiteY8" fmla="*/ 107950 h 384175"/>
                <a:gd name="connsiteX9" fmla="*/ 0 w 415925"/>
                <a:gd name="connsiteY9" fmla="*/ 34925 h 384175"/>
                <a:gd name="connsiteX10" fmla="*/ 28575 w 415925"/>
                <a:gd name="connsiteY10" fmla="*/ 0 h 384175"/>
                <a:gd name="connsiteX11" fmla="*/ 161925 w 415925"/>
                <a:gd name="connsiteY11" fmla="*/ 41275 h 384175"/>
                <a:gd name="connsiteX12" fmla="*/ 244475 w 415925"/>
                <a:gd name="connsiteY12" fmla="*/ 38100 h 38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5925" h="384175">
                  <a:moveTo>
                    <a:pt x="244475" y="38100"/>
                  </a:moveTo>
                  <a:lnTo>
                    <a:pt x="384175" y="73025"/>
                  </a:lnTo>
                  <a:lnTo>
                    <a:pt x="415925" y="111125"/>
                  </a:lnTo>
                  <a:lnTo>
                    <a:pt x="314325" y="196850"/>
                  </a:lnTo>
                  <a:lnTo>
                    <a:pt x="304800" y="266700"/>
                  </a:lnTo>
                  <a:lnTo>
                    <a:pt x="238125" y="342900"/>
                  </a:lnTo>
                  <a:lnTo>
                    <a:pt x="104775" y="384175"/>
                  </a:lnTo>
                  <a:lnTo>
                    <a:pt x="50800" y="317500"/>
                  </a:lnTo>
                  <a:lnTo>
                    <a:pt x="73025" y="107950"/>
                  </a:lnTo>
                  <a:lnTo>
                    <a:pt x="0" y="34925"/>
                  </a:lnTo>
                  <a:lnTo>
                    <a:pt x="28575" y="0"/>
                  </a:lnTo>
                  <a:lnTo>
                    <a:pt x="161925" y="41275"/>
                  </a:lnTo>
                  <a:lnTo>
                    <a:pt x="2444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99" name="フリーフォーム 1088">
              <a:extLst>
                <a:ext uri="{FF2B5EF4-FFF2-40B4-BE49-F238E27FC236}">
                  <a16:creationId xmlns:a16="http://schemas.microsoft.com/office/drawing/2014/main" id="{E4FCCF73-8E0D-43C1-AB8E-BCEAFAFB5FEF}"/>
                </a:ext>
              </a:extLst>
            </p:cNvPr>
            <p:cNvSpPr/>
            <p:nvPr/>
          </p:nvSpPr>
          <p:spPr bwMode="auto">
            <a:xfrm>
              <a:off x="1764686" y="3453437"/>
              <a:ext cx="62840" cy="232741"/>
            </a:xfrm>
            <a:custGeom>
              <a:avLst/>
              <a:gdLst>
                <a:gd name="connsiteX0" fmla="*/ 12700 w 85725"/>
                <a:gd name="connsiteY0" fmla="*/ 0 h 317500"/>
                <a:gd name="connsiteX1" fmla="*/ 85725 w 85725"/>
                <a:gd name="connsiteY1" fmla="*/ 69850 h 317500"/>
                <a:gd name="connsiteX2" fmla="*/ 63500 w 85725"/>
                <a:gd name="connsiteY2" fmla="*/ 276225 h 317500"/>
                <a:gd name="connsiteX3" fmla="*/ 25400 w 85725"/>
                <a:gd name="connsiteY3" fmla="*/ 317500 h 317500"/>
                <a:gd name="connsiteX4" fmla="*/ 0 w 85725"/>
                <a:gd name="connsiteY4" fmla="*/ 193675 h 317500"/>
                <a:gd name="connsiteX5" fmla="*/ 31750 w 85725"/>
                <a:gd name="connsiteY5" fmla="*/ 98425 h 317500"/>
                <a:gd name="connsiteX6" fmla="*/ 12700 w 85725"/>
                <a:gd name="connsiteY6" fmla="*/ 0 h 31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317500">
                  <a:moveTo>
                    <a:pt x="12700" y="0"/>
                  </a:moveTo>
                  <a:lnTo>
                    <a:pt x="85725" y="69850"/>
                  </a:lnTo>
                  <a:lnTo>
                    <a:pt x="63500" y="276225"/>
                  </a:lnTo>
                  <a:lnTo>
                    <a:pt x="25400" y="317500"/>
                  </a:lnTo>
                  <a:lnTo>
                    <a:pt x="0" y="193675"/>
                  </a:lnTo>
                  <a:lnTo>
                    <a:pt x="31750" y="98425"/>
                  </a:lnTo>
                  <a:lnTo>
                    <a:pt x="127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0" name="フリーフォーム 1089">
              <a:extLst>
                <a:ext uri="{FF2B5EF4-FFF2-40B4-BE49-F238E27FC236}">
                  <a16:creationId xmlns:a16="http://schemas.microsoft.com/office/drawing/2014/main" id="{A22D23C5-025F-42E1-8D73-F68407CD411A}"/>
                </a:ext>
              </a:extLst>
            </p:cNvPr>
            <p:cNvSpPr/>
            <p:nvPr/>
          </p:nvSpPr>
          <p:spPr bwMode="auto">
            <a:xfrm>
              <a:off x="2663067" y="3260262"/>
              <a:ext cx="76804" cy="121025"/>
            </a:xfrm>
            <a:custGeom>
              <a:avLst/>
              <a:gdLst>
                <a:gd name="connsiteX0" fmla="*/ 0 w 104775"/>
                <a:gd name="connsiteY0" fmla="*/ 6350 h 165100"/>
                <a:gd name="connsiteX1" fmla="*/ 41275 w 104775"/>
                <a:gd name="connsiteY1" fmla="*/ 76200 h 165100"/>
                <a:gd name="connsiteX2" fmla="*/ 57150 w 104775"/>
                <a:gd name="connsiteY2" fmla="*/ 165100 h 165100"/>
                <a:gd name="connsiteX3" fmla="*/ 104775 w 104775"/>
                <a:gd name="connsiteY3" fmla="*/ 101600 h 165100"/>
                <a:gd name="connsiteX4" fmla="*/ 79375 w 104775"/>
                <a:gd name="connsiteY4" fmla="*/ 0 h 165100"/>
                <a:gd name="connsiteX5" fmla="*/ 0 w 104775"/>
                <a:gd name="connsiteY5" fmla="*/ 635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75" h="165100">
                  <a:moveTo>
                    <a:pt x="0" y="6350"/>
                  </a:moveTo>
                  <a:lnTo>
                    <a:pt x="41275" y="76200"/>
                  </a:lnTo>
                  <a:lnTo>
                    <a:pt x="57150" y="165100"/>
                  </a:lnTo>
                  <a:lnTo>
                    <a:pt x="104775" y="101600"/>
                  </a:lnTo>
                  <a:lnTo>
                    <a:pt x="79375" y="0"/>
                  </a:lnTo>
                  <a:lnTo>
                    <a:pt x="0" y="6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1" name="フリーフォーム 1090">
              <a:extLst>
                <a:ext uri="{FF2B5EF4-FFF2-40B4-BE49-F238E27FC236}">
                  <a16:creationId xmlns:a16="http://schemas.microsoft.com/office/drawing/2014/main" id="{7DC9DAD8-FEF7-4F44-8CCC-C6C0F04385D9}"/>
                </a:ext>
              </a:extLst>
            </p:cNvPr>
            <p:cNvSpPr/>
            <p:nvPr/>
          </p:nvSpPr>
          <p:spPr bwMode="auto">
            <a:xfrm>
              <a:off x="2504803" y="3267245"/>
              <a:ext cx="223432" cy="169901"/>
            </a:xfrm>
            <a:custGeom>
              <a:avLst/>
              <a:gdLst>
                <a:gd name="connsiteX0" fmla="*/ 69850 w 304800"/>
                <a:gd name="connsiteY0" fmla="*/ 31750 h 231775"/>
                <a:gd name="connsiteX1" fmla="*/ 200025 w 304800"/>
                <a:gd name="connsiteY1" fmla="*/ 0 h 231775"/>
                <a:gd name="connsiteX2" fmla="*/ 263525 w 304800"/>
                <a:gd name="connsiteY2" fmla="*/ 73025 h 231775"/>
                <a:gd name="connsiteX3" fmla="*/ 273050 w 304800"/>
                <a:gd name="connsiteY3" fmla="*/ 152400 h 231775"/>
                <a:gd name="connsiteX4" fmla="*/ 304800 w 304800"/>
                <a:gd name="connsiteY4" fmla="*/ 171450 h 231775"/>
                <a:gd name="connsiteX5" fmla="*/ 276225 w 304800"/>
                <a:gd name="connsiteY5" fmla="*/ 231775 h 231775"/>
                <a:gd name="connsiteX6" fmla="*/ 228600 w 304800"/>
                <a:gd name="connsiteY6" fmla="*/ 212725 h 231775"/>
                <a:gd name="connsiteX7" fmla="*/ 180975 w 304800"/>
                <a:gd name="connsiteY7" fmla="*/ 231775 h 231775"/>
                <a:gd name="connsiteX8" fmla="*/ 95250 w 304800"/>
                <a:gd name="connsiteY8" fmla="*/ 228600 h 231775"/>
                <a:gd name="connsiteX9" fmla="*/ 0 w 304800"/>
                <a:gd name="connsiteY9" fmla="*/ 117475 h 231775"/>
                <a:gd name="connsiteX10" fmla="*/ 69850 w 304800"/>
                <a:gd name="connsiteY10" fmla="*/ 31750 h 231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231775">
                  <a:moveTo>
                    <a:pt x="69850" y="31750"/>
                  </a:moveTo>
                  <a:lnTo>
                    <a:pt x="200025" y="0"/>
                  </a:lnTo>
                  <a:lnTo>
                    <a:pt x="263525" y="73025"/>
                  </a:lnTo>
                  <a:lnTo>
                    <a:pt x="273050" y="152400"/>
                  </a:lnTo>
                  <a:lnTo>
                    <a:pt x="304800" y="171450"/>
                  </a:lnTo>
                  <a:lnTo>
                    <a:pt x="276225" y="231775"/>
                  </a:lnTo>
                  <a:lnTo>
                    <a:pt x="228600" y="212725"/>
                  </a:lnTo>
                  <a:lnTo>
                    <a:pt x="180975" y="231775"/>
                  </a:lnTo>
                  <a:lnTo>
                    <a:pt x="95250" y="228600"/>
                  </a:lnTo>
                  <a:lnTo>
                    <a:pt x="0" y="117475"/>
                  </a:lnTo>
                  <a:lnTo>
                    <a:pt x="69850" y="317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2" name="フリーフォーム 1091">
              <a:extLst>
                <a:ext uri="{FF2B5EF4-FFF2-40B4-BE49-F238E27FC236}">
                  <a16:creationId xmlns:a16="http://schemas.microsoft.com/office/drawing/2014/main" id="{EF26495B-09F8-41A0-904C-AAF1BBC305B7}"/>
                </a:ext>
              </a:extLst>
            </p:cNvPr>
            <p:cNvSpPr/>
            <p:nvPr/>
          </p:nvSpPr>
          <p:spPr bwMode="auto">
            <a:xfrm>
              <a:off x="2546697" y="3423181"/>
              <a:ext cx="174556" cy="102406"/>
            </a:xfrm>
            <a:custGeom>
              <a:avLst/>
              <a:gdLst>
                <a:gd name="connsiteX0" fmla="*/ 41275 w 238125"/>
                <a:gd name="connsiteY0" fmla="*/ 12700 h 139700"/>
                <a:gd name="connsiteX1" fmla="*/ 0 w 238125"/>
                <a:gd name="connsiteY1" fmla="*/ 95250 h 139700"/>
                <a:gd name="connsiteX2" fmla="*/ 41275 w 238125"/>
                <a:gd name="connsiteY2" fmla="*/ 139700 h 139700"/>
                <a:gd name="connsiteX3" fmla="*/ 171450 w 238125"/>
                <a:gd name="connsiteY3" fmla="*/ 111125 h 139700"/>
                <a:gd name="connsiteX4" fmla="*/ 238125 w 238125"/>
                <a:gd name="connsiteY4" fmla="*/ 22225 h 139700"/>
                <a:gd name="connsiteX5" fmla="*/ 174625 w 238125"/>
                <a:gd name="connsiteY5" fmla="*/ 0 h 139700"/>
                <a:gd name="connsiteX6" fmla="*/ 142875 w 238125"/>
                <a:gd name="connsiteY6" fmla="*/ 25400 h 139700"/>
                <a:gd name="connsiteX7" fmla="*/ 41275 w 238125"/>
                <a:gd name="connsiteY7" fmla="*/ 12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125" h="139700">
                  <a:moveTo>
                    <a:pt x="41275" y="12700"/>
                  </a:moveTo>
                  <a:lnTo>
                    <a:pt x="0" y="95250"/>
                  </a:lnTo>
                  <a:lnTo>
                    <a:pt x="41275" y="139700"/>
                  </a:lnTo>
                  <a:lnTo>
                    <a:pt x="171450" y="111125"/>
                  </a:lnTo>
                  <a:lnTo>
                    <a:pt x="238125" y="22225"/>
                  </a:lnTo>
                  <a:lnTo>
                    <a:pt x="174625" y="0"/>
                  </a:lnTo>
                  <a:lnTo>
                    <a:pt x="142875" y="25400"/>
                  </a:lnTo>
                  <a:lnTo>
                    <a:pt x="4127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3" name="フリーフォーム 1092">
              <a:extLst>
                <a:ext uri="{FF2B5EF4-FFF2-40B4-BE49-F238E27FC236}">
                  <a16:creationId xmlns:a16="http://schemas.microsoft.com/office/drawing/2014/main" id="{C40C7102-BBAD-45FC-B696-92936C9EFB88}"/>
                </a:ext>
              </a:extLst>
            </p:cNvPr>
            <p:cNvSpPr/>
            <p:nvPr/>
          </p:nvSpPr>
          <p:spPr bwMode="auto">
            <a:xfrm>
              <a:off x="2490839" y="3527915"/>
              <a:ext cx="132662" cy="176883"/>
            </a:xfrm>
            <a:custGeom>
              <a:avLst/>
              <a:gdLst>
                <a:gd name="connsiteX0" fmla="*/ 117475 w 180975"/>
                <a:gd name="connsiteY0" fmla="*/ 0 h 241300"/>
                <a:gd name="connsiteX1" fmla="*/ 25400 w 180975"/>
                <a:gd name="connsiteY1" fmla="*/ 41275 h 241300"/>
                <a:gd name="connsiteX2" fmla="*/ 0 w 180975"/>
                <a:gd name="connsiteY2" fmla="*/ 88900 h 241300"/>
                <a:gd name="connsiteX3" fmla="*/ 60325 w 180975"/>
                <a:gd name="connsiteY3" fmla="*/ 149225 h 241300"/>
                <a:gd name="connsiteX4" fmla="*/ 44450 w 180975"/>
                <a:gd name="connsiteY4" fmla="*/ 184150 h 241300"/>
                <a:gd name="connsiteX5" fmla="*/ 117475 w 180975"/>
                <a:gd name="connsiteY5" fmla="*/ 241300 h 241300"/>
                <a:gd name="connsiteX6" fmla="*/ 107950 w 180975"/>
                <a:gd name="connsiteY6" fmla="*/ 158750 h 241300"/>
                <a:gd name="connsiteX7" fmla="*/ 180975 w 180975"/>
                <a:gd name="connsiteY7" fmla="*/ 168275 h 241300"/>
                <a:gd name="connsiteX8" fmla="*/ 88900 w 180975"/>
                <a:gd name="connsiteY8" fmla="*/ 73025 h 241300"/>
                <a:gd name="connsiteX9" fmla="*/ 117475 w 180975"/>
                <a:gd name="connsiteY9" fmla="*/ 0 h 24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975" h="241300">
                  <a:moveTo>
                    <a:pt x="117475" y="0"/>
                  </a:moveTo>
                  <a:lnTo>
                    <a:pt x="25400" y="41275"/>
                  </a:lnTo>
                  <a:lnTo>
                    <a:pt x="0" y="88900"/>
                  </a:lnTo>
                  <a:lnTo>
                    <a:pt x="60325" y="149225"/>
                  </a:lnTo>
                  <a:lnTo>
                    <a:pt x="44450" y="184150"/>
                  </a:lnTo>
                  <a:lnTo>
                    <a:pt x="117475" y="241300"/>
                  </a:lnTo>
                  <a:lnTo>
                    <a:pt x="107950" y="158750"/>
                  </a:lnTo>
                  <a:lnTo>
                    <a:pt x="180975" y="168275"/>
                  </a:lnTo>
                  <a:lnTo>
                    <a:pt x="88900" y="73025"/>
                  </a:lnTo>
                  <a:lnTo>
                    <a:pt x="1174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4" name="フリーフォーム 1094">
              <a:extLst>
                <a:ext uri="{FF2B5EF4-FFF2-40B4-BE49-F238E27FC236}">
                  <a16:creationId xmlns:a16="http://schemas.microsoft.com/office/drawing/2014/main" id="{BFBA88DB-E9F8-4E8C-A744-4D619FC836B1}"/>
                </a:ext>
              </a:extLst>
            </p:cNvPr>
            <p:cNvSpPr/>
            <p:nvPr/>
          </p:nvSpPr>
          <p:spPr bwMode="auto">
            <a:xfrm>
              <a:off x="2561825" y="3506968"/>
              <a:ext cx="104734" cy="62840"/>
            </a:xfrm>
            <a:custGeom>
              <a:avLst/>
              <a:gdLst>
                <a:gd name="connsiteX0" fmla="*/ 142875 w 142875"/>
                <a:gd name="connsiteY0" fmla="*/ 0 h 85725"/>
                <a:gd name="connsiteX1" fmla="*/ 35719 w 142875"/>
                <a:gd name="connsiteY1" fmla="*/ 28575 h 85725"/>
                <a:gd name="connsiteX2" fmla="*/ 21432 w 142875"/>
                <a:gd name="connsiteY2" fmla="*/ 30956 h 85725"/>
                <a:gd name="connsiteX3" fmla="*/ 0 w 142875"/>
                <a:gd name="connsiteY3" fmla="*/ 83344 h 85725"/>
                <a:gd name="connsiteX4" fmla="*/ 45244 w 142875"/>
                <a:gd name="connsiteY4" fmla="*/ 85725 h 85725"/>
                <a:gd name="connsiteX5" fmla="*/ 59532 w 142875"/>
                <a:gd name="connsiteY5" fmla="*/ 59531 h 85725"/>
                <a:gd name="connsiteX6" fmla="*/ 116682 w 142875"/>
                <a:gd name="connsiteY6" fmla="*/ 47625 h 85725"/>
                <a:gd name="connsiteX7" fmla="*/ 142875 w 142875"/>
                <a:gd name="connsiteY7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5" h="85725">
                  <a:moveTo>
                    <a:pt x="142875" y="0"/>
                  </a:moveTo>
                  <a:lnTo>
                    <a:pt x="35719" y="28575"/>
                  </a:lnTo>
                  <a:lnTo>
                    <a:pt x="21432" y="30956"/>
                  </a:lnTo>
                  <a:lnTo>
                    <a:pt x="0" y="83344"/>
                  </a:lnTo>
                  <a:lnTo>
                    <a:pt x="45244" y="85725"/>
                  </a:lnTo>
                  <a:lnTo>
                    <a:pt x="59532" y="59531"/>
                  </a:lnTo>
                  <a:lnTo>
                    <a:pt x="116682" y="47625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5" name="フリーフォーム 1097">
              <a:extLst>
                <a:ext uri="{FF2B5EF4-FFF2-40B4-BE49-F238E27FC236}">
                  <a16:creationId xmlns:a16="http://schemas.microsoft.com/office/drawing/2014/main" id="{ACE4AE71-37D6-4D16-8A79-906C8451B66B}"/>
                </a:ext>
              </a:extLst>
            </p:cNvPr>
            <p:cNvSpPr/>
            <p:nvPr/>
          </p:nvSpPr>
          <p:spPr bwMode="auto">
            <a:xfrm>
              <a:off x="2177802" y="3321939"/>
              <a:ext cx="267653" cy="352603"/>
            </a:xfrm>
            <a:custGeom>
              <a:avLst/>
              <a:gdLst>
                <a:gd name="connsiteX0" fmla="*/ 7144 w 364332"/>
                <a:gd name="connsiteY0" fmla="*/ 169069 h 481013"/>
                <a:gd name="connsiteX1" fmla="*/ 102394 w 364332"/>
                <a:gd name="connsiteY1" fmla="*/ 185738 h 481013"/>
                <a:gd name="connsiteX2" fmla="*/ 164307 w 364332"/>
                <a:gd name="connsiteY2" fmla="*/ 252413 h 481013"/>
                <a:gd name="connsiteX3" fmla="*/ 280988 w 364332"/>
                <a:gd name="connsiteY3" fmla="*/ 352425 h 481013"/>
                <a:gd name="connsiteX4" fmla="*/ 297657 w 364332"/>
                <a:gd name="connsiteY4" fmla="*/ 395288 h 481013"/>
                <a:gd name="connsiteX5" fmla="*/ 264319 w 364332"/>
                <a:gd name="connsiteY5" fmla="*/ 435769 h 481013"/>
                <a:gd name="connsiteX6" fmla="*/ 192882 w 364332"/>
                <a:gd name="connsiteY6" fmla="*/ 440532 h 481013"/>
                <a:gd name="connsiteX7" fmla="*/ 242888 w 364332"/>
                <a:gd name="connsiteY7" fmla="*/ 481013 h 481013"/>
                <a:gd name="connsiteX8" fmla="*/ 342900 w 364332"/>
                <a:gd name="connsiteY8" fmla="*/ 397669 h 481013"/>
                <a:gd name="connsiteX9" fmla="*/ 316707 w 364332"/>
                <a:gd name="connsiteY9" fmla="*/ 333375 h 481013"/>
                <a:gd name="connsiteX10" fmla="*/ 364332 w 364332"/>
                <a:gd name="connsiteY10" fmla="*/ 345282 h 481013"/>
                <a:gd name="connsiteX11" fmla="*/ 357188 w 364332"/>
                <a:gd name="connsiteY11" fmla="*/ 304800 h 481013"/>
                <a:gd name="connsiteX12" fmla="*/ 223838 w 364332"/>
                <a:gd name="connsiteY12" fmla="*/ 211932 h 481013"/>
                <a:gd name="connsiteX13" fmla="*/ 171450 w 364332"/>
                <a:gd name="connsiteY13" fmla="*/ 88107 h 481013"/>
                <a:gd name="connsiteX14" fmla="*/ 242888 w 364332"/>
                <a:gd name="connsiteY14" fmla="*/ 61913 h 481013"/>
                <a:gd name="connsiteX15" fmla="*/ 290513 w 364332"/>
                <a:gd name="connsiteY15" fmla="*/ 7144 h 481013"/>
                <a:gd name="connsiteX16" fmla="*/ 266700 w 364332"/>
                <a:gd name="connsiteY16" fmla="*/ 7144 h 481013"/>
                <a:gd name="connsiteX17" fmla="*/ 200025 w 364332"/>
                <a:gd name="connsiteY17" fmla="*/ 16669 h 481013"/>
                <a:gd name="connsiteX18" fmla="*/ 157163 w 364332"/>
                <a:gd name="connsiteY18" fmla="*/ 0 h 481013"/>
                <a:gd name="connsiteX19" fmla="*/ 97632 w 364332"/>
                <a:gd name="connsiteY19" fmla="*/ 7144 h 481013"/>
                <a:gd name="connsiteX20" fmla="*/ 0 w 364332"/>
                <a:gd name="connsiteY20" fmla="*/ 59532 h 481013"/>
                <a:gd name="connsiteX21" fmla="*/ 7144 w 364332"/>
                <a:gd name="connsiteY21" fmla="*/ 169069 h 481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4332" h="481013">
                  <a:moveTo>
                    <a:pt x="7144" y="169069"/>
                  </a:moveTo>
                  <a:lnTo>
                    <a:pt x="102394" y="185738"/>
                  </a:lnTo>
                  <a:lnTo>
                    <a:pt x="164307" y="252413"/>
                  </a:lnTo>
                  <a:lnTo>
                    <a:pt x="280988" y="352425"/>
                  </a:lnTo>
                  <a:lnTo>
                    <a:pt x="297657" y="395288"/>
                  </a:lnTo>
                  <a:lnTo>
                    <a:pt x="264319" y="435769"/>
                  </a:lnTo>
                  <a:lnTo>
                    <a:pt x="192882" y="440532"/>
                  </a:lnTo>
                  <a:lnTo>
                    <a:pt x="242888" y="481013"/>
                  </a:lnTo>
                  <a:lnTo>
                    <a:pt x="342900" y="397669"/>
                  </a:lnTo>
                  <a:lnTo>
                    <a:pt x="316707" y="333375"/>
                  </a:lnTo>
                  <a:lnTo>
                    <a:pt x="364332" y="345282"/>
                  </a:lnTo>
                  <a:lnTo>
                    <a:pt x="357188" y="304800"/>
                  </a:lnTo>
                  <a:lnTo>
                    <a:pt x="223838" y="211932"/>
                  </a:lnTo>
                  <a:lnTo>
                    <a:pt x="171450" y="88107"/>
                  </a:lnTo>
                  <a:lnTo>
                    <a:pt x="242888" y="61913"/>
                  </a:lnTo>
                  <a:lnTo>
                    <a:pt x="290513" y="7144"/>
                  </a:lnTo>
                  <a:lnTo>
                    <a:pt x="266700" y="7144"/>
                  </a:lnTo>
                  <a:lnTo>
                    <a:pt x="200025" y="16669"/>
                  </a:lnTo>
                  <a:lnTo>
                    <a:pt x="157163" y="0"/>
                  </a:lnTo>
                  <a:lnTo>
                    <a:pt x="97632" y="7144"/>
                  </a:lnTo>
                  <a:lnTo>
                    <a:pt x="0" y="59532"/>
                  </a:lnTo>
                  <a:lnTo>
                    <a:pt x="7144" y="1690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6" name="フリーフォーム 1100">
              <a:extLst>
                <a:ext uri="{FF2B5EF4-FFF2-40B4-BE49-F238E27FC236}">
                  <a16:creationId xmlns:a16="http://schemas.microsoft.com/office/drawing/2014/main" id="{80652496-FAF2-43B9-A6E8-9A42F3A23739}"/>
                </a:ext>
              </a:extLst>
            </p:cNvPr>
            <p:cNvSpPr/>
            <p:nvPr/>
          </p:nvSpPr>
          <p:spPr bwMode="auto">
            <a:xfrm>
              <a:off x="2191767" y="3285864"/>
              <a:ext cx="110551" cy="55858"/>
            </a:xfrm>
            <a:custGeom>
              <a:avLst/>
              <a:gdLst>
                <a:gd name="connsiteX0" fmla="*/ 142875 w 150019"/>
                <a:gd name="connsiteY0" fmla="*/ 0 h 76200"/>
                <a:gd name="connsiteX1" fmla="*/ 0 w 150019"/>
                <a:gd name="connsiteY1" fmla="*/ 2381 h 76200"/>
                <a:gd name="connsiteX2" fmla="*/ 92869 w 150019"/>
                <a:gd name="connsiteY2" fmla="*/ 76200 h 76200"/>
                <a:gd name="connsiteX3" fmla="*/ 150019 w 150019"/>
                <a:gd name="connsiteY3" fmla="*/ 57150 h 76200"/>
                <a:gd name="connsiteX4" fmla="*/ 142875 w 150019"/>
                <a:gd name="connsiteY4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019" h="76200">
                  <a:moveTo>
                    <a:pt x="142875" y="0"/>
                  </a:moveTo>
                  <a:lnTo>
                    <a:pt x="0" y="2381"/>
                  </a:lnTo>
                  <a:lnTo>
                    <a:pt x="92869" y="76200"/>
                  </a:lnTo>
                  <a:lnTo>
                    <a:pt x="150019" y="5715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7" name="フリーフォーム 1101">
              <a:extLst>
                <a:ext uri="{FF2B5EF4-FFF2-40B4-BE49-F238E27FC236}">
                  <a16:creationId xmlns:a16="http://schemas.microsoft.com/office/drawing/2014/main" id="{FAB1C918-9FDF-435E-B329-B6E0E9A6D9A2}"/>
                </a:ext>
              </a:extLst>
            </p:cNvPr>
            <p:cNvSpPr/>
            <p:nvPr/>
          </p:nvSpPr>
          <p:spPr bwMode="auto">
            <a:xfrm>
              <a:off x="2298828" y="3231170"/>
              <a:ext cx="130335" cy="101242"/>
            </a:xfrm>
            <a:custGeom>
              <a:avLst/>
              <a:gdLst>
                <a:gd name="connsiteX0" fmla="*/ 14287 w 178593"/>
                <a:gd name="connsiteY0" fmla="*/ 133350 h 138113"/>
                <a:gd name="connsiteX1" fmla="*/ 0 w 178593"/>
                <a:gd name="connsiteY1" fmla="*/ 71438 h 138113"/>
                <a:gd name="connsiteX2" fmla="*/ 78581 w 178593"/>
                <a:gd name="connsiteY2" fmla="*/ 0 h 138113"/>
                <a:gd name="connsiteX3" fmla="*/ 123825 w 178593"/>
                <a:gd name="connsiteY3" fmla="*/ 0 h 138113"/>
                <a:gd name="connsiteX4" fmla="*/ 178593 w 178593"/>
                <a:gd name="connsiteY4" fmla="*/ 45244 h 138113"/>
                <a:gd name="connsiteX5" fmla="*/ 130968 w 178593"/>
                <a:gd name="connsiteY5" fmla="*/ 138113 h 138113"/>
                <a:gd name="connsiteX6" fmla="*/ 14287 w 178593"/>
                <a:gd name="connsiteY6" fmla="*/ 133350 h 13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593" h="138113">
                  <a:moveTo>
                    <a:pt x="14287" y="133350"/>
                  </a:moveTo>
                  <a:lnTo>
                    <a:pt x="0" y="71438"/>
                  </a:lnTo>
                  <a:lnTo>
                    <a:pt x="78581" y="0"/>
                  </a:lnTo>
                  <a:lnTo>
                    <a:pt x="123825" y="0"/>
                  </a:lnTo>
                  <a:lnTo>
                    <a:pt x="178593" y="45244"/>
                  </a:lnTo>
                  <a:lnTo>
                    <a:pt x="130968" y="138113"/>
                  </a:lnTo>
                  <a:lnTo>
                    <a:pt x="14287" y="133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8" name="フリーフォーム 1102">
              <a:extLst>
                <a:ext uri="{FF2B5EF4-FFF2-40B4-BE49-F238E27FC236}">
                  <a16:creationId xmlns:a16="http://schemas.microsoft.com/office/drawing/2014/main" id="{EB8F0AB0-94DE-4C5E-BEBF-FAB4643E70B0}"/>
                </a:ext>
              </a:extLst>
            </p:cNvPr>
            <p:cNvSpPr/>
            <p:nvPr/>
          </p:nvSpPr>
          <p:spPr bwMode="auto">
            <a:xfrm>
              <a:off x="2403561" y="3257935"/>
              <a:ext cx="172228" cy="94261"/>
            </a:xfrm>
            <a:custGeom>
              <a:avLst/>
              <a:gdLst>
                <a:gd name="connsiteX0" fmla="*/ 28575 w 235743"/>
                <a:gd name="connsiteY0" fmla="*/ 7144 h 128588"/>
                <a:gd name="connsiteX1" fmla="*/ 95250 w 235743"/>
                <a:gd name="connsiteY1" fmla="*/ 33338 h 128588"/>
                <a:gd name="connsiteX2" fmla="*/ 150018 w 235743"/>
                <a:gd name="connsiteY2" fmla="*/ 7144 h 128588"/>
                <a:gd name="connsiteX3" fmla="*/ 195262 w 235743"/>
                <a:gd name="connsiteY3" fmla="*/ 0 h 128588"/>
                <a:gd name="connsiteX4" fmla="*/ 235743 w 235743"/>
                <a:gd name="connsiteY4" fmla="*/ 35719 h 128588"/>
                <a:gd name="connsiteX5" fmla="*/ 152400 w 235743"/>
                <a:gd name="connsiteY5" fmla="*/ 123825 h 128588"/>
                <a:gd name="connsiteX6" fmla="*/ 54768 w 235743"/>
                <a:gd name="connsiteY6" fmla="*/ 128588 h 128588"/>
                <a:gd name="connsiteX7" fmla="*/ 0 w 235743"/>
                <a:gd name="connsiteY7" fmla="*/ 100013 h 128588"/>
                <a:gd name="connsiteX8" fmla="*/ 28575 w 235743"/>
                <a:gd name="connsiteY8" fmla="*/ 7144 h 128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5743" h="128588">
                  <a:moveTo>
                    <a:pt x="28575" y="7144"/>
                  </a:moveTo>
                  <a:lnTo>
                    <a:pt x="95250" y="33338"/>
                  </a:lnTo>
                  <a:lnTo>
                    <a:pt x="150018" y="7144"/>
                  </a:lnTo>
                  <a:lnTo>
                    <a:pt x="195262" y="0"/>
                  </a:lnTo>
                  <a:lnTo>
                    <a:pt x="235743" y="35719"/>
                  </a:lnTo>
                  <a:lnTo>
                    <a:pt x="152400" y="123825"/>
                  </a:lnTo>
                  <a:lnTo>
                    <a:pt x="54768" y="128588"/>
                  </a:lnTo>
                  <a:lnTo>
                    <a:pt x="0" y="100013"/>
                  </a:lnTo>
                  <a:lnTo>
                    <a:pt x="28575" y="714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9" name="フリーフォーム 1103">
              <a:extLst>
                <a:ext uri="{FF2B5EF4-FFF2-40B4-BE49-F238E27FC236}">
                  <a16:creationId xmlns:a16="http://schemas.microsoft.com/office/drawing/2014/main" id="{F102E6AB-6A04-4601-B1E5-088496A02803}"/>
                </a:ext>
              </a:extLst>
            </p:cNvPr>
            <p:cNvSpPr/>
            <p:nvPr/>
          </p:nvSpPr>
          <p:spPr bwMode="auto">
            <a:xfrm>
              <a:off x="2504803" y="3488349"/>
              <a:ext cx="70987" cy="67495"/>
            </a:xfrm>
            <a:custGeom>
              <a:avLst/>
              <a:gdLst>
                <a:gd name="connsiteX0" fmla="*/ 66675 w 97631"/>
                <a:gd name="connsiteY0" fmla="*/ 0 h 92869"/>
                <a:gd name="connsiteX1" fmla="*/ 0 w 97631"/>
                <a:gd name="connsiteY1" fmla="*/ 19050 h 92869"/>
                <a:gd name="connsiteX2" fmla="*/ 4763 w 97631"/>
                <a:gd name="connsiteY2" fmla="*/ 92869 h 92869"/>
                <a:gd name="connsiteX3" fmla="*/ 97631 w 97631"/>
                <a:gd name="connsiteY3" fmla="*/ 50006 h 92869"/>
                <a:gd name="connsiteX4" fmla="*/ 66675 w 97631"/>
                <a:gd name="connsiteY4" fmla="*/ 0 h 92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631" h="92869">
                  <a:moveTo>
                    <a:pt x="66675" y="0"/>
                  </a:moveTo>
                  <a:lnTo>
                    <a:pt x="0" y="19050"/>
                  </a:lnTo>
                  <a:lnTo>
                    <a:pt x="4763" y="92869"/>
                  </a:lnTo>
                  <a:lnTo>
                    <a:pt x="97631" y="50006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0" name="フリーフォーム 1104">
              <a:extLst>
                <a:ext uri="{FF2B5EF4-FFF2-40B4-BE49-F238E27FC236}">
                  <a16:creationId xmlns:a16="http://schemas.microsoft.com/office/drawing/2014/main" id="{1F717D10-E064-4AD1-993F-BA20D25FF541}"/>
                </a:ext>
              </a:extLst>
            </p:cNvPr>
            <p:cNvSpPr/>
            <p:nvPr/>
          </p:nvSpPr>
          <p:spPr bwMode="auto">
            <a:xfrm>
              <a:off x="2471056" y="3342886"/>
              <a:ext cx="103569" cy="155937"/>
            </a:xfrm>
            <a:custGeom>
              <a:avLst/>
              <a:gdLst>
                <a:gd name="connsiteX0" fmla="*/ 33338 w 140494"/>
                <a:gd name="connsiteY0" fmla="*/ 0 h 211932"/>
                <a:gd name="connsiteX1" fmla="*/ 140494 w 140494"/>
                <a:gd name="connsiteY1" fmla="*/ 128588 h 211932"/>
                <a:gd name="connsiteX2" fmla="*/ 102394 w 140494"/>
                <a:gd name="connsiteY2" fmla="*/ 197644 h 211932"/>
                <a:gd name="connsiteX3" fmla="*/ 47625 w 140494"/>
                <a:gd name="connsiteY3" fmla="*/ 211932 h 211932"/>
                <a:gd name="connsiteX4" fmla="*/ 0 w 140494"/>
                <a:gd name="connsiteY4" fmla="*/ 133350 h 211932"/>
                <a:gd name="connsiteX5" fmla="*/ 33338 w 140494"/>
                <a:gd name="connsiteY5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494" h="211932">
                  <a:moveTo>
                    <a:pt x="33338" y="0"/>
                  </a:moveTo>
                  <a:lnTo>
                    <a:pt x="140494" y="128588"/>
                  </a:lnTo>
                  <a:lnTo>
                    <a:pt x="102394" y="197644"/>
                  </a:lnTo>
                  <a:lnTo>
                    <a:pt x="47625" y="211932"/>
                  </a:lnTo>
                  <a:lnTo>
                    <a:pt x="0" y="133350"/>
                  </a:lnTo>
                  <a:lnTo>
                    <a:pt x="333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1" name="フリーフォーム 1105">
              <a:extLst>
                <a:ext uri="{FF2B5EF4-FFF2-40B4-BE49-F238E27FC236}">
                  <a16:creationId xmlns:a16="http://schemas.microsoft.com/office/drawing/2014/main" id="{C5A8CB30-C361-4B59-BD11-85B89A4CB375}"/>
                </a:ext>
              </a:extLst>
            </p:cNvPr>
            <p:cNvSpPr/>
            <p:nvPr/>
          </p:nvSpPr>
          <p:spPr bwMode="auto">
            <a:xfrm>
              <a:off x="2358176" y="3334739"/>
              <a:ext cx="146627" cy="64004"/>
            </a:xfrm>
            <a:custGeom>
              <a:avLst/>
              <a:gdLst>
                <a:gd name="connsiteX0" fmla="*/ 200025 w 200025"/>
                <a:gd name="connsiteY0" fmla="*/ 19050 h 88106"/>
                <a:gd name="connsiteX1" fmla="*/ 119063 w 200025"/>
                <a:gd name="connsiteY1" fmla="*/ 28575 h 88106"/>
                <a:gd name="connsiteX2" fmla="*/ 50006 w 200025"/>
                <a:gd name="connsiteY2" fmla="*/ 0 h 88106"/>
                <a:gd name="connsiteX3" fmla="*/ 0 w 200025"/>
                <a:gd name="connsiteY3" fmla="*/ 35719 h 88106"/>
                <a:gd name="connsiteX4" fmla="*/ 26194 w 200025"/>
                <a:gd name="connsiteY4" fmla="*/ 64294 h 88106"/>
                <a:gd name="connsiteX5" fmla="*/ 166688 w 200025"/>
                <a:gd name="connsiteY5" fmla="*/ 88106 h 88106"/>
                <a:gd name="connsiteX6" fmla="*/ 200025 w 200025"/>
                <a:gd name="connsiteY6" fmla="*/ 19050 h 88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025" h="88106">
                  <a:moveTo>
                    <a:pt x="200025" y="19050"/>
                  </a:moveTo>
                  <a:lnTo>
                    <a:pt x="119063" y="28575"/>
                  </a:lnTo>
                  <a:lnTo>
                    <a:pt x="50006" y="0"/>
                  </a:lnTo>
                  <a:lnTo>
                    <a:pt x="0" y="35719"/>
                  </a:lnTo>
                  <a:lnTo>
                    <a:pt x="26194" y="64294"/>
                  </a:lnTo>
                  <a:lnTo>
                    <a:pt x="166688" y="88106"/>
                  </a:lnTo>
                  <a:lnTo>
                    <a:pt x="200025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2" name="フリーフォーム 1106">
              <a:extLst>
                <a:ext uri="{FF2B5EF4-FFF2-40B4-BE49-F238E27FC236}">
                  <a16:creationId xmlns:a16="http://schemas.microsoft.com/office/drawing/2014/main" id="{205C46FF-E913-480D-A8DA-FC35760D64F6}"/>
                </a:ext>
              </a:extLst>
            </p:cNvPr>
            <p:cNvSpPr/>
            <p:nvPr/>
          </p:nvSpPr>
          <p:spPr bwMode="auto">
            <a:xfrm>
              <a:off x="2345376" y="3370815"/>
              <a:ext cx="148954" cy="139645"/>
            </a:xfrm>
            <a:custGeom>
              <a:avLst/>
              <a:gdLst>
                <a:gd name="connsiteX0" fmla="*/ 0 w 202407"/>
                <a:gd name="connsiteY0" fmla="*/ 0 h 190500"/>
                <a:gd name="connsiteX1" fmla="*/ 11907 w 202407"/>
                <a:gd name="connsiteY1" fmla="*/ 71438 h 190500"/>
                <a:gd name="connsiteX2" fmla="*/ 138113 w 202407"/>
                <a:gd name="connsiteY2" fmla="*/ 130969 h 190500"/>
                <a:gd name="connsiteX3" fmla="*/ 173832 w 202407"/>
                <a:gd name="connsiteY3" fmla="*/ 190500 h 190500"/>
                <a:gd name="connsiteX4" fmla="*/ 202407 w 202407"/>
                <a:gd name="connsiteY4" fmla="*/ 157163 h 190500"/>
                <a:gd name="connsiteX5" fmla="*/ 166688 w 202407"/>
                <a:gd name="connsiteY5" fmla="*/ 100013 h 190500"/>
                <a:gd name="connsiteX6" fmla="*/ 188119 w 202407"/>
                <a:gd name="connsiteY6" fmla="*/ 33338 h 190500"/>
                <a:gd name="connsiteX7" fmla="*/ 50007 w 202407"/>
                <a:gd name="connsiteY7" fmla="*/ 23813 h 190500"/>
                <a:gd name="connsiteX8" fmla="*/ 0 w 202407"/>
                <a:gd name="connsiteY8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407" h="190500">
                  <a:moveTo>
                    <a:pt x="0" y="0"/>
                  </a:moveTo>
                  <a:lnTo>
                    <a:pt x="11907" y="71438"/>
                  </a:lnTo>
                  <a:lnTo>
                    <a:pt x="138113" y="130969"/>
                  </a:lnTo>
                  <a:lnTo>
                    <a:pt x="173832" y="190500"/>
                  </a:lnTo>
                  <a:lnTo>
                    <a:pt x="202407" y="157163"/>
                  </a:lnTo>
                  <a:lnTo>
                    <a:pt x="166688" y="100013"/>
                  </a:lnTo>
                  <a:lnTo>
                    <a:pt x="188119" y="33338"/>
                  </a:lnTo>
                  <a:lnTo>
                    <a:pt x="50007" y="238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3" name="フリーフォーム 1109">
              <a:extLst>
                <a:ext uri="{FF2B5EF4-FFF2-40B4-BE49-F238E27FC236}">
                  <a16:creationId xmlns:a16="http://schemas.microsoft.com/office/drawing/2014/main" id="{BA080204-639D-4543-BECF-D1D3DBEAD268}"/>
                </a:ext>
              </a:extLst>
            </p:cNvPr>
            <p:cNvSpPr/>
            <p:nvPr/>
          </p:nvSpPr>
          <p:spPr bwMode="auto">
            <a:xfrm>
              <a:off x="2459419" y="3488349"/>
              <a:ext cx="45384" cy="111716"/>
            </a:xfrm>
            <a:custGeom>
              <a:avLst/>
              <a:gdLst>
                <a:gd name="connsiteX0" fmla="*/ 52387 w 61912"/>
                <a:gd name="connsiteY0" fmla="*/ 0 h 152400"/>
                <a:gd name="connsiteX1" fmla="*/ 0 w 61912"/>
                <a:gd name="connsiteY1" fmla="*/ 40481 h 152400"/>
                <a:gd name="connsiteX2" fmla="*/ 16668 w 61912"/>
                <a:gd name="connsiteY2" fmla="*/ 107156 h 152400"/>
                <a:gd name="connsiteX3" fmla="*/ 42862 w 61912"/>
                <a:gd name="connsiteY3" fmla="*/ 152400 h 152400"/>
                <a:gd name="connsiteX4" fmla="*/ 61912 w 61912"/>
                <a:gd name="connsiteY4" fmla="*/ 107156 h 152400"/>
                <a:gd name="connsiteX5" fmla="*/ 52387 w 61912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2" h="152400">
                  <a:moveTo>
                    <a:pt x="52387" y="0"/>
                  </a:moveTo>
                  <a:lnTo>
                    <a:pt x="0" y="40481"/>
                  </a:lnTo>
                  <a:lnTo>
                    <a:pt x="16668" y="107156"/>
                  </a:lnTo>
                  <a:lnTo>
                    <a:pt x="42862" y="152400"/>
                  </a:lnTo>
                  <a:lnTo>
                    <a:pt x="61912" y="107156"/>
                  </a:lnTo>
                  <a:lnTo>
                    <a:pt x="523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4" name="フリーフォーム 1110">
              <a:extLst>
                <a:ext uri="{FF2B5EF4-FFF2-40B4-BE49-F238E27FC236}">
                  <a16:creationId xmlns:a16="http://schemas.microsoft.com/office/drawing/2014/main" id="{266588DC-5ADA-44CA-9FC3-3F3C25CF78F2}"/>
                </a:ext>
              </a:extLst>
            </p:cNvPr>
            <p:cNvSpPr/>
            <p:nvPr/>
          </p:nvSpPr>
          <p:spPr bwMode="auto">
            <a:xfrm>
              <a:off x="2596737" y="3820005"/>
              <a:ext cx="306054" cy="314201"/>
            </a:xfrm>
            <a:custGeom>
              <a:avLst/>
              <a:gdLst>
                <a:gd name="connsiteX0" fmla="*/ 369094 w 416719"/>
                <a:gd name="connsiteY0" fmla="*/ 219075 h 428625"/>
                <a:gd name="connsiteX1" fmla="*/ 392907 w 416719"/>
                <a:gd name="connsiteY1" fmla="*/ 0 h 428625"/>
                <a:gd name="connsiteX2" fmla="*/ 326232 w 416719"/>
                <a:gd name="connsiteY2" fmla="*/ 66675 h 428625"/>
                <a:gd name="connsiteX3" fmla="*/ 228600 w 416719"/>
                <a:gd name="connsiteY3" fmla="*/ 47625 h 428625"/>
                <a:gd name="connsiteX4" fmla="*/ 154782 w 416719"/>
                <a:gd name="connsiteY4" fmla="*/ 76200 h 428625"/>
                <a:gd name="connsiteX5" fmla="*/ 35719 w 416719"/>
                <a:gd name="connsiteY5" fmla="*/ 35718 h 428625"/>
                <a:gd name="connsiteX6" fmla="*/ 0 w 416719"/>
                <a:gd name="connsiteY6" fmla="*/ 100012 h 428625"/>
                <a:gd name="connsiteX7" fmla="*/ 26194 w 416719"/>
                <a:gd name="connsiteY7" fmla="*/ 428625 h 428625"/>
                <a:gd name="connsiteX8" fmla="*/ 416719 w 416719"/>
                <a:gd name="connsiteY8" fmla="*/ 426243 h 428625"/>
                <a:gd name="connsiteX9" fmla="*/ 352425 w 416719"/>
                <a:gd name="connsiteY9" fmla="*/ 302418 h 428625"/>
                <a:gd name="connsiteX10" fmla="*/ 369094 w 416719"/>
                <a:gd name="connsiteY10" fmla="*/ 219075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6719" h="428625">
                  <a:moveTo>
                    <a:pt x="369094" y="219075"/>
                  </a:moveTo>
                  <a:lnTo>
                    <a:pt x="392907" y="0"/>
                  </a:lnTo>
                  <a:lnTo>
                    <a:pt x="326232" y="66675"/>
                  </a:lnTo>
                  <a:lnTo>
                    <a:pt x="228600" y="47625"/>
                  </a:lnTo>
                  <a:lnTo>
                    <a:pt x="154782" y="76200"/>
                  </a:lnTo>
                  <a:lnTo>
                    <a:pt x="35719" y="35718"/>
                  </a:lnTo>
                  <a:lnTo>
                    <a:pt x="0" y="100012"/>
                  </a:lnTo>
                  <a:lnTo>
                    <a:pt x="26194" y="428625"/>
                  </a:lnTo>
                  <a:lnTo>
                    <a:pt x="416719" y="426243"/>
                  </a:lnTo>
                  <a:lnTo>
                    <a:pt x="352425" y="302418"/>
                  </a:lnTo>
                  <a:lnTo>
                    <a:pt x="369094" y="219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5" name="フリーフォーム 1111">
              <a:extLst>
                <a:ext uri="{FF2B5EF4-FFF2-40B4-BE49-F238E27FC236}">
                  <a16:creationId xmlns:a16="http://schemas.microsoft.com/office/drawing/2014/main" id="{105BE513-E12B-4CA0-8A52-9614206C76C8}"/>
                </a:ext>
              </a:extLst>
            </p:cNvPr>
            <p:cNvSpPr/>
            <p:nvPr/>
          </p:nvSpPr>
          <p:spPr bwMode="auto">
            <a:xfrm>
              <a:off x="2232496" y="3807204"/>
              <a:ext cx="395660" cy="401479"/>
            </a:xfrm>
            <a:custGeom>
              <a:avLst/>
              <a:gdLst>
                <a:gd name="connsiteX0" fmla="*/ 540544 w 540544"/>
                <a:gd name="connsiteY0" fmla="*/ 50006 h 547687"/>
                <a:gd name="connsiteX1" fmla="*/ 421481 w 540544"/>
                <a:gd name="connsiteY1" fmla="*/ 0 h 547687"/>
                <a:gd name="connsiteX2" fmla="*/ 357188 w 540544"/>
                <a:gd name="connsiteY2" fmla="*/ 9525 h 547687"/>
                <a:gd name="connsiteX3" fmla="*/ 359569 w 540544"/>
                <a:gd name="connsiteY3" fmla="*/ 83344 h 547687"/>
                <a:gd name="connsiteX4" fmla="*/ 338138 w 540544"/>
                <a:gd name="connsiteY4" fmla="*/ 123825 h 547687"/>
                <a:gd name="connsiteX5" fmla="*/ 204788 w 540544"/>
                <a:gd name="connsiteY5" fmla="*/ 71437 h 547687"/>
                <a:gd name="connsiteX6" fmla="*/ 190500 w 540544"/>
                <a:gd name="connsiteY6" fmla="*/ 28575 h 547687"/>
                <a:gd name="connsiteX7" fmla="*/ 100013 w 540544"/>
                <a:gd name="connsiteY7" fmla="*/ 7144 h 547687"/>
                <a:gd name="connsiteX8" fmla="*/ 28575 w 540544"/>
                <a:gd name="connsiteY8" fmla="*/ 64294 h 547687"/>
                <a:gd name="connsiteX9" fmla="*/ 0 w 540544"/>
                <a:gd name="connsiteY9" fmla="*/ 135731 h 547687"/>
                <a:gd name="connsiteX10" fmla="*/ 16669 w 540544"/>
                <a:gd name="connsiteY10" fmla="*/ 352425 h 547687"/>
                <a:gd name="connsiteX11" fmla="*/ 188119 w 540544"/>
                <a:gd name="connsiteY11" fmla="*/ 428625 h 547687"/>
                <a:gd name="connsiteX12" fmla="*/ 233363 w 540544"/>
                <a:gd name="connsiteY12" fmla="*/ 397669 h 547687"/>
                <a:gd name="connsiteX13" fmla="*/ 478631 w 540544"/>
                <a:gd name="connsiteY13" fmla="*/ 547687 h 547687"/>
                <a:gd name="connsiteX14" fmla="*/ 516731 w 540544"/>
                <a:gd name="connsiteY14" fmla="*/ 526256 h 547687"/>
                <a:gd name="connsiteX15" fmla="*/ 526256 w 540544"/>
                <a:gd name="connsiteY15" fmla="*/ 440531 h 547687"/>
                <a:gd name="connsiteX16" fmla="*/ 497681 w 540544"/>
                <a:gd name="connsiteY16" fmla="*/ 133350 h 547687"/>
                <a:gd name="connsiteX17" fmla="*/ 540544 w 540544"/>
                <a:gd name="connsiteY17" fmla="*/ 50006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40544" h="547687">
                  <a:moveTo>
                    <a:pt x="540544" y="50006"/>
                  </a:moveTo>
                  <a:lnTo>
                    <a:pt x="421481" y="0"/>
                  </a:lnTo>
                  <a:lnTo>
                    <a:pt x="357188" y="9525"/>
                  </a:lnTo>
                  <a:cubicBezTo>
                    <a:pt x="357982" y="34131"/>
                    <a:pt x="358775" y="58738"/>
                    <a:pt x="359569" y="83344"/>
                  </a:cubicBezTo>
                  <a:lnTo>
                    <a:pt x="338138" y="123825"/>
                  </a:lnTo>
                  <a:lnTo>
                    <a:pt x="204788" y="71437"/>
                  </a:lnTo>
                  <a:lnTo>
                    <a:pt x="190500" y="28575"/>
                  </a:lnTo>
                  <a:lnTo>
                    <a:pt x="100013" y="7144"/>
                  </a:lnTo>
                  <a:lnTo>
                    <a:pt x="28575" y="64294"/>
                  </a:lnTo>
                  <a:lnTo>
                    <a:pt x="0" y="135731"/>
                  </a:lnTo>
                  <a:lnTo>
                    <a:pt x="16669" y="352425"/>
                  </a:lnTo>
                  <a:lnTo>
                    <a:pt x="188119" y="428625"/>
                  </a:lnTo>
                  <a:lnTo>
                    <a:pt x="233363" y="397669"/>
                  </a:lnTo>
                  <a:lnTo>
                    <a:pt x="478631" y="547687"/>
                  </a:lnTo>
                  <a:lnTo>
                    <a:pt x="516731" y="526256"/>
                  </a:lnTo>
                  <a:lnTo>
                    <a:pt x="526256" y="440531"/>
                  </a:lnTo>
                  <a:lnTo>
                    <a:pt x="497681" y="133350"/>
                  </a:lnTo>
                  <a:lnTo>
                    <a:pt x="540544" y="500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6" name="フリーフォーム 1112">
              <a:extLst>
                <a:ext uri="{FF2B5EF4-FFF2-40B4-BE49-F238E27FC236}">
                  <a16:creationId xmlns:a16="http://schemas.microsoft.com/office/drawing/2014/main" id="{E70ADF98-4597-4B14-AC1F-0E0C920FF561}"/>
                </a:ext>
              </a:extLst>
            </p:cNvPr>
            <p:cNvSpPr/>
            <p:nvPr/>
          </p:nvSpPr>
          <p:spPr bwMode="auto">
            <a:xfrm>
              <a:off x="2170820" y="3646613"/>
              <a:ext cx="129171" cy="260670"/>
            </a:xfrm>
            <a:custGeom>
              <a:avLst/>
              <a:gdLst>
                <a:gd name="connsiteX0" fmla="*/ 45244 w 176213"/>
                <a:gd name="connsiteY0" fmla="*/ 47625 h 354806"/>
                <a:gd name="connsiteX1" fmla="*/ 42863 w 176213"/>
                <a:gd name="connsiteY1" fmla="*/ 135731 h 354806"/>
                <a:gd name="connsiteX2" fmla="*/ 0 w 176213"/>
                <a:gd name="connsiteY2" fmla="*/ 188119 h 354806"/>
                <a:gd name="connsiteX3" fmla="*/ 92869 w 176213"/>
                <a:gd name="connsiteY3" fmla="*/ 354806 h 354806"/>
                <a:gd name="connsiteX4" fmla="*/ 116682 w 176213"/>
                <a:gd name="connsiteY4" fmla="*/ 278606 h 354806"/>
                <a:gd name="connsiteX5" fmla="*/ 176213 w 176213"/>
                <a:gd name="connsiteY5" fmla="*/ 228600 h 354806"/>
                <a:gd name="connsiteX6" fmla="*/ 92869 w 176213"/>
                <a:gd name="connsiteY6" fmla="*/ 169069 h 354806"/>
                <a:gd name="connsiteX7" fmla="*/ 128588 w 176213"/>
                <a:gd name="connsiteY7" fmla="*/ 130969 h 354806"/>
                <a:gd name="connsiteX8" fmla="*/ 119063 w 176213"/>
                <a:gd name="connsiteY8" fmla="*/ 35719 h 354806"/>
                <a:gd name="connsiteX9" fmla="*/ 71438 w 176213"/>
                <a:gd name="connsiteY9" fmla="*/ 0 h 354806"/>
                <a:gd name="connsiteX10" fmla="*/ 45244 w 176213"/>
                <a:gd name="connsiteY10" fmla="*/ 47625 h 35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213" h="354806">
                  <a:moveTo>
                    <a:pt x="45244" y="47625"/>
                  </a:moveTo>
                  <a:cubicBezTo>
                    <a:pt x="44450" y="76994"/>
                    <a:pt x="43657" y="106362"/>
                    <a:pt x="42863" y="135731"/>
                  </a:cubicBezTo>
                  <a:lnTo>
                    <a:pt x="0" y="188119"/>
                  </a:lnTo>
                  <a:lnTo>
                    <a:pt x="92869" y="354806"/>
                  </a:lnTo>
                  <a:lnTo>
                    <a:pt x="116682" y="278606"/>
                  </a:lnTo>
                  <a:lnTo>
                    <a:pt x="176213" y="228600"/>
                  </a:lnTo>
                  <a:lnTo>
                    <a:pt x="92869" y="169069"/>
                  </a:lnTo>
                  <a:lnTo>
                    <a:pt x="128588" y="130969"/>
                  </a:lnTo>
                  <a:lnTo>
                    <a:pt x="119063" y="35719"/>
                  </a:lnTo>
                  <a:lnTo>
                    <a:pt x="71438" y="0"/>
                  </a:lnTo>
                  <a:lnTo>
                    <a:pt x="45244" y="476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7" name="フリーフォーム 1113">
              <a:extLst>
                <a:ext uri="{FF2B5EF4-FFF2-40B4-BE49-F238E27FC236}">
                  <a16:creationId xmlns:a16="http://schemas.microsoft.com/office/drawing/2014/main" id="{EACFF914-D6D3-4AFB-A685-294B1F61A909}"/>
                </a:ext>
              </a:extLst>
            </p:cNvPr>
            <p:cNvSpPr/>
            <p:nvPr/>
          </p:nvSpPr>
          <p:spPr bwMode="auto">
            <a:xfrm>
              <a:off x="1778651" y="3669887"/>
              <a:ext cx="528323" cy="549269"/>
            </a:xfrm>
            <a:custGeom>
              <a:avLst/>
              <a:gdLst>
                <a:gd name="connsiteX0" fmla="*/ 590550 w 721519"/>
                <a:gd name="connsiteY0" fmla="*/ 14288 h 750094"/>
                <a:gd name="connsiteX1" fmla="*/ 485775 w 721519"/>
                <a:gd name="connsiteY1" fmla="*/ 0 h 750094"/>
                <a:gd name="connsiteX2" fmla="*/ 350044 w 721519"/>
                <a:gd name="connsiteY2" fmla="*/ 26194 h 750094"/>
                <a:gd name="connsiteX3" fmla="*/ 204788 w 721519"/>
                <a:gd name="connsiteY3" fmla="*/ 78581 h 750094"/>
                <a:gd name="connsiteX4" fmla="*/ 261938 w 721519"/>
                <a:gd name="connsiteY4" fmla="*/ 219075 h 750094"/>
                <a:gd name="connsiteX5" fmla="*/ 178594 w 721519"/>
                <a:gd name="connsiteY5" fmla="*/ 240506 h 750094"/>
                <a:gd name="connsiteX6" fmla="*/ 171450 w 721519"/>
                <a:gd name="connsiteY6" fmla="*/ 278606 h 750094"/>
                <a:gd name="connsiteX7" fmla="*/ 107156 w 721519"/>
                <a:gd name="connsiteY7" fmla="*/ 333375 h 750094"/>
                <a:gd name="connsiteX8" fmla="*/ 0 w 721519"/>
                <a:gd name="connsiteY8" fmla="*/ 340519 h 750094"/>
                <a:gd name="connsiteX9" fmla="*/ 2381 w 721519"/>
                <a:gd name="connsiteY9" fmla="*/ 433388 h 750094"/>
                <a:gd name="connsiteX10" fmla="*/ 300038 w 721519"/>
                <a:gd name="connsiteY10" fmla="*/ 642938 h 750094"/>
                <a:gd name="connsiteX11" fmla="*/ 428625 w 721519"/>
                <a:gd name="connsiteY11" fmla="*/ 750094 h 750094"/>
                <a:gd name="connsiteX12" fmla="*/ 595313 w 721519"/>
                <a:gd name="connsiteY12" fmla="*/ 666750 h 750094"/>
                <a:gd name="connsiteX13" fmla="*/ 721519 w 721519"/>
                <a:gd name="connsiteY13" fmla="*/ 569119 h 750094"/>
                <a:gd name="connsiteX14" fmla="*/ 638175 w 721519"/>
                <a:gd name="connsiteY14" fmla="*/ 538163 h 750094"/>
                <a:gd name="connsiteX15" fmla="*/ 619125 w 721519"/>
                <a:gd name="connsiteY15" fmla="*/ 316706 h 750094"/>
                <a:gd name="connsiteX16" fmla="*/ 538163 w 721519"/>
                <a:gd name="connsiteY16" fmla="*/ 154781 h 750094"/>
                <a:gd name="connsiteX17" fmla="*/ 578644 w 721519"/>
                <a:gd name="connsiteY17" fmla="*/ 107156 h 750094"/>
                <a:gd name="connsiteX18" fmla="*/ 590550 w 721519"/>
                <a:gd name="connsiteY18" fmla="*/ 14288 h 750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21519" h="750094">
                  <a:moveTo>
                    <a:pt x="590550" y="14288"/>
                  </a:moveTo>
                  <a:lnTo>
                    <a:pt x="485775" y="0"/>
                  </a:lnTo>
                  <a:lnTo>
                    <a:pt x="350044" y="26194"/>
                  </a:lnTo>
                  <a:lnTo>
                    <a:pt x="204788" y="78581"/>
                  </a:lnTo>
                  <a:lnTo>
                    <a:pt x="261938" y="219075"/>
                  </a:lnTo>
                  <a:lnTo>
                    <a:pt x="178594" y="240506"/>
                  </a:lnTo>
                  <a:lnTo>
                    <a:pt x="171450" y="278606"/>
                  </a:lnTo>
                  <a:lnTo>
                    <a:pt x="107156" y="333375"/>
                  </a:lnTo>
                  <a:lnTo>
                    <a:pt x="0" y="340519"/>
                  </a:lnTo>
                  <a:cubicBezTo>
                    <a:pt x="794" y="371475"/>
                    <a:pt x="1587" y="402432"/>
                    <a:pt x="2381" y="433388"/>
                  </a:cubicBezTo>
                  <a:lnTo>
                    <a:pt x="300038" y="642938"/>
                  </a:lnTo>
                  <a:lnTo>
                    <a:pt x="428625" y="750094"/>
                  </a:lnTo>
                  <a:lnTo>
                    <a:pt x="595313" y="666750"/>
                  </a:lnTo>
                  <a:lnTo>
                    <a:pt x="721519" y="569119"/>
                  </a:lnTo>
                  <a:lnTo>
                    <a:pt x="638175" y="538163"/>
                  </a:lnTo>
                  <a:lnTo>
                    <a:pt x="619125" y="316706"/>
                  </a:lnTo>
                  <a:lnTo>
                    <a:pt x="538163" y="154781"/>
                  </a:lnTo>
                  <a:lnTo>
                    <a:pt x="578644" y="107156"/>
                  </a:lnTo>
                  <a:lnTo>
                    <a:pt x="590550" y="1428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8" name="フリーフォーム 1114">
              <a:extLst>
                <a:ext uri="{FF2B5EF4-FFF2-40B4-BE49-F238E27FC236}">
                  <a16:creationId xmlns:a16="http://schemas.microsoft.com/office/drawing/2014/main" id="{6A55878F-C2BC-4BC2-A2ED-BA39E05E56F0}"/>
                </a:ext>
              </a:extLst>
            </p:cNvPr>
            <p:cNvSpPr/>
            <p:nvPr/>
          </p:nvSpPr>
          <p:spPr bwMode="auto">
            <a:xfrm>
              <a:off x="1566856" y="3715272"/>
              <a:ext cx="407297" cy="439881"/>
            </a:xfrm>
            <a:custGeom>
              <a:avLst/>
              <a:gdLst>
                <a:gd name="connsiteX0" fmla="*/ 495300 w 554831"/>
                <a:gd name="connsiteY0" fmla="*/ 21431 h 600075"/>
                <a:gd name="connsiteX1" fmla="*/ 554831 w 554831"/>
                <a:gd name="connsiteY1" fmla="*/ 171450 h 600075"/>
                <a:gd name="connsiteX2" fmla="*/ 469106 w 554831"/>
                <a:gd name="connsiteY2" fmla="*/ 176212 h 600075"/>
                <a:gd name="connsiteX3" fmla="*/ 469106 w 554831"/>
                <a:gd name="connsiteY3" fmla="*/ 221456 h 600075"/>
                <a:gd name="connsiteX4" fmla="*/ 390525 w 554831"/>
                <a:gd name="connsiteY4" fmla="*/ 276225 h 600075"/>
                <a:gd name="connsiteX5" fmla="*/ 288131 w 554831"/>
                <a:gd name="connsiteY5" fmla="*/ 283368 h 600075"/>
                <a:gd name="connsiteX6" fmla="*/ 290512 w 554831"/>
                <a:gd name="connsiteY6" fmla="*/ 426243 h 600075"/>
                <a:gd name="connsiteX7" fmla="*/ 176212 w 554831"/>
                <a:gd name="connsiteY7" fmla="*/ 426243 h 600075"/>
                <a:gd name="connsiteX8" fmla="*/ 178594 w 554831"/>
                <a:gd name="connsiteY8" fmla="*/ 511968 h 600075"/>
                <a:gd name="connsiteX9" fmla="*/ 147637 w 554831"/>
                <a:gd name="connsiteY9" fmla="*/ 547687 h 600075"/>
                <a:gd name="connsiteX10" fmla="*/ 157162 w 554831"/>
                <a:gd name="connsiteY10" fmla="*/ 595312 h 600075"/>
                <a:gd name="connsiteX11" fmla="*/ 0 w 554831"/>
                <a:gd name="connsiteY11" fmla="*/ 600075 h 600075"/>
                <a:gd name="connsiteX12" fmla="*/ 64294 w 554831"/>
                <a:gd name="connsiteY12" fmla="*/ 476250 h 600075"/>
                <a:gd name="connsiteX13" fmla="*/ 80962 w 554831"/>
                <a:gd name="connsiteY13" fmla="*/ 464343 h 600075"/>
                <a:gd name="connsiteX14" fmla="*/ 88106 w 554831"/>
                <a:gd name="connsiteY14" fmla="*/ 421481 h 600075"/>
                <a:gd name="connsiteX15" fmla="*/ 264319 w 554831"/>
                <a:gd name="connsiteY15" fmla="*/ 240506 h 600075"/>
                <a:gd name="connsiteX16" fmla="*/ 264319 w 554831"/>
                <a:gd name="connsiteY16" fmla="*/ 188118 h 600075"/>
                <a:gd name="connsiteX17" fmla="*/ 295275 w 554831"/>
                <a:gd name="connsiteY17" fmla="*/ 92868 h 600075"/>
                <a:gd name="connsiteX18" fmla="*/ 366712 w 554831"/>
                <a:gd name="connsiteY18" fmla="*/ 80962 h 600075"/>
                <a:gd name="connsiteX19" fmla="*/ 385762 w 554831"/>
                <a:gd name="connsiteY19" fmla="*/ 0 h 600075"/>
                <a:gd name="connsiteX20" fmla="*/ 435769 w 554831"/>
                <a:gd name="connsiteY20" fmla="*/ 33337 h 600075"/>
                <a:gd name="connsiteX21" fmla="*/ 495300 w 554831"/>
                <a:gd name="connsiteY21" fmla="*/ 2143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54831" h="600075">
                  <a:moveTo>
                    <a:pt x="495300" y="21431"/>
                  </a:moveTo>
                  <a:lnTo>
                    <a:pt x="554831" y="171450"/>
                  </a:lnTo>
                  <a:lnTo>
                    <a:pt x="469106" y="176212"/>
                  </a:lnTo>
                  <a:lnTo>
                    <a:pt x="469106" y="221456"/>
                  </a:lnTo>
                  <a:lnTo>
                    <a:pt x="390525" y="276225"/>
                  </a:lnTo>
                  <a:lnTo>
                    <a:pt x="288131" y="283368"/>
                  </a:lnTo>
                  <a:cubicBezTo>
                    <a:pt x="288925" y="330993"/>
                    <a:pt x="289718" y="378618"/>
                    <a:pt x="290512" y="426243"/>
                  </a:cubicBezTo>
                  <a:lnTo>
                    <a:pt x="176212" y="426243"/>
                  </a:lnTo>
                  <a:lnTo>
                    <a:pt x="178594" y="511968"/>
                  </a:lnTo>
                  <a:lnTo>
                    <a:pt x="147637" y="547687"/>
                  </a:lnTo>
                  <a:lnTo>
                    <a:pt x="157162" y="595312"/>
                  </a:lnTo>
                  <a:lnTo>
                    <a:pt x="0" y="600075"/>
                  </a:lnTo>
                  <a:lnTo>
                    <a:pt x="64294" y="476250"/>
                  </a:lnTo>
                  <a:lnTo>
                    <a:pt x="80962" y="464343"/>
                  </a:lnTo>
                  <a:lnTo>
                    <a:pt x="88106" y="421481"/>
                  </a:lnTo>
                  <a:lnTo>
                    <a:pt x="264319" y="240506"/>
                  </a:lnTo>
                  <a:lnTo>
                    <a:pt x="264319" y="188118"/>
                  </a:lnTo>
                  <a:lnTo>
                    <a:pt x="295275" y="92868"/>
                  </a:lnTo>
                  <a:lnTo>
                    <a:pt x="366712" y="80962"/>
                  </a:lnTo>
                  <a:lnTo>
                    <a:pt x="385762" y="0"/>
                  </a:lnTo>
                  <a:lnTo>
                    <a:pt x="435769" y="33337"/>
                  </a:lnTo>
                  <a:lnTo>
                    <a:pt x="495300" y="214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9" name="フリーフォーム 1115">
              <a:extLst>
                <a:ext uri="{FF2B5EF4-FFF2-40B4-BE49-F238E27FC236}">
                  <a16:creationId xmlns:a16="http://schemas.microsoft.com/office/drawing/2014/main" id="{85AC8C4D-F858-4D39-9DF7-24B732EF33DD}"/>
                </a:ext>
              </a:extLst>
            </p:cNvPr>
            <p:cNvSpPr/>
            <p:nvPr/>
          </p:nvSpPr>
          <p:spPr bwMode="auto">
            <a:xfrm>
              <a:off x="1569183" y="3991070"/>
              <a:ext cx="300236" cy="357258"/>
            </a:xfrm>
            <a:custGeom>
              <a:avLst/>
              <a:gdLst>
                <a:gd name="connsiteX0" fmla="*/ 290513 w 409575"/>
                <a:gd name="connsiteY0" fmla="*/ 0 h 488156"/>
                <a:gd name="connsiteX1" fmla="*/ 409575 w 409575"/>
                <a:gd name="connsiteY1" fmla="*/ 80963 h 488156"/>
                <a:gd name="connsiteX2" fmla="*/ 357188 w 409575"/>
                <a:gd name="connsiteY2" fmla="*/ 90488 h 488156"/>
                <a:gd name="connsiteX3" fmla="*/ 371475 w 409575"/>
                <a:gd name="connsiteY3" fmla="*/ 202406 h 488156"/>
                <a:gd name="connsiteX4" fmla="*/ 395288 w 409575"/>
                <a:gd name="connsiteY4" fmla="*/ 442913 h 488156"/>
                <a:gd name="connsiteX5" fmla="*/ 300038 w 409575"/>
                <a:gd name="connsiteY5" fmla="*/ 442913 h 488156"/>
                <a:gd name="connsiteX6" fmla="*/ 216694 w 409575"/>
                <a:gd name="connsiteY6" fmla="*/ 469106 h 488156"/>
                <a:gd name="connsiteX7" fmla="*/ 197644 w 409575"/>
                <a:gd name="connsiteY7" fmla="*/ 450056 h 488156"/>
                <a:gd name="connsiteX8" fmla="*/ 164306 w 409575"/>
                <a:gd name="connsiteY8" fmla="*/ 488156 h 488156"/>
                <a:gd name="connsiteX9" fmla="*/ 100013 w 409575"/>
                <a:gd name="connsiteY9" fmla="*/ 395288 h 488156"/>
                <a:gd name="connsiteX10" fmla="*/ 33338 w 409575"/>
                <a:gd name="connsiteY10" fmla="*/ 416719 h 488156"/>
                <a:gd name="connsiteX11" fmla="*/ 33338 w 409575"/>
                <a:gd name="connsiteY11" fmla="*/ 304800 h 488156"/>
                <a:gd name="connsiteX12" fmla="*/ 0 w 409575"/>
                <a:gd name="connsiteY12" fmla="*/ 228600 h 488156"/>
                <a:gd name="connsiteX13" fmla="*/ 161925 w 409575"/>
                <a:gd name="connsiteY13" fmla="*/ 216694 h 488156"/>
                <a:gd name="connsiteX14" fmla="*/ 142875 w 409575"/>
                <a:gd name="connsiteY14" fmla="*/ 180975 h 488156"/>
                <a:gd name="connsiteX15" fmla="*/ 173831 w 409575"/>
                <a:gd name="connsiteY15" fmla="*/ 133350 h 488156"/>
                <a:gd name="connsiteX16" fmla="*/ 171450 w 409575"/>
                <a:gd name="connsiteY16" fmla="*/ 57150 h 488156"/>
                <a:gd name="connsiteX17" fmla="*/ 292894 w 409575"/>
                <a:gd name="connsiteY17" fmla="*/ 50006 h 488156"/>
                <a:gd name="connsiteX18" fmla="*/ 290513 w 409575"/>
                <a:gd name="connsiteY18" fmla="*/ 0 h 488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09575" h="488156">
                  <a:moveTo>
                    <a:pt x="290513" y="0"/>
                  </a:moveTo>
                  <a:lnTo>
                    <a:pt x="409575" y="80963"/>
                  </a:lnTo>
                  <a:lnTo>
                    <a:pt x="357188" y="90488"/>
                  </a:lnTo>
                  <a:lnTo>
                    <a:pt x="371475" y="202406"/>
                  </a:lnTo>
                  <a:lnTo>
                    <a:pt x="395288" y="442913"/>
                  </a:lnTo>
                  <a:lnTo>
                    <a:pt x="300038" y="442913"/>
                  </a:lnTo>
                  <a:lnTo>
                    <a:pt x="216694" y="469106"/>
                  </a:lnTo>
                  <a:lnTo>
                    <a:pt x="197644" y="450056"/>
                  </a:lnTo>
                  <a:lnTo>
                    <a:pt x="164306" y="488156"/>
                  </a:lnTo>
                  <a:lnTo>
                    <a:pt x="100013" y="395288"/>
                  </a:lnTo>
                  <a:lnTo>
                    <a:pt x="33338" y="416719"/>
                  </a:lnTo>
                  <a:lnTo>
                    <a:pt x="33338" y="304800"/>
                  </a:lnTo>
                  <a:lnTo>
                    <a:pt x="0" y="228600"/>
                  </a:lnTo>
                  <a:lnTo>
                    <a:pt x="161925" y="216694"/>
                  </a:lnTo>
                  <a:lnTo>
                    <a:pt x="142875" y="180975"/>
                  </a:lnTo>
                  <a:lnTo>
                    <a:pt x="173831" y="133350"/>
                  </a:lnTo>
                  <a:cubicBezTo>
                    <a:pt x="173037" y="107950"/>
                    <a:pt x="172244" y="82550"/>
                    <a:pt x="171450" y="57150"/>
                  </a:cubicBezTo>
                  <a:lnTo>
                    <a:pt x="292894" y="50006"/>
                  </a:lnTo>
                  <a:lnTo>
                    <a:pt x="2905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0" name="フリーフォーム 1116">
              <a:extLst>
                <a:ext uri="{FF2B5EF4-FFF2-40B4-BE49-F238E27FC236}">
                  <a16:creationId xmlns:a16="http://schemas.microsoft.com/office/drawing/2014/main" id="{C2CEA708-E2AB-403F-87FE-F5A9A6F4F353}"/>
                </a:ext>
              </a:extLst>
            </p:cNvPr>
            <p:cNvSpPr/>
            <p:nvPr/>
          </p:nvSpPr>
          <p:spPr bwMode="auto">
            <a:xfrm>
              <a:off x="1691373" y="4048092"/>
              <a:ext cx="402642" cy="422425"/>
            </a:xfrm>
            <a:custGeom>
              <a:avLst/>
              <a:gdLst>
                <a:gd name="connsiteX0" fmla="*/ 235743 w 550068"/>
                <a:gd name="connsiteY0" fmla="*/ 0 h 576263"/>
                <a:gd name="connsiteX1" fmla="*/ 190500 w 550068"/>
                <a:gd name="connsiteY1" fmla="*/ 21432 h 576263"/>
                <a:gd name="connsiteX2" fmla="*/ 230981 w 550068"/>
                <a:gd name="connsiteY2" fmla="*/ 364332 h 576263"/>
                <a:gd name="connsiteX3" fmla="*/ 133350 w 550068"/>
                <a:gd name="connsiteY3" fmla="*/ 369094 h 576263"/>
                <a:gd name="connsiteX4" fmla="*/ 47625 w 550068"/>
                <a:gd name="connsiteY4" fmla="*/ 395288 h 576263"/>
                <a:gd name="connsiteX5" fmla="*/ 19050 w 550068"/>
                <a:gd name="connsiteY5" fmla="*/ 376238 h 576263"/>
                <a:gd name="connsiteX6" fmla="*/ 0 w 550068"/>
                <a:gd name="connsiteY6" fmla="*/ 411957 h 576263"/>
                <a:gd name="connsiteX7" fmla="*/ 40481 w 550068"/>
                <a:gd name="connsiteY7" fmla="*/ 511969 h 576263"/>
                <a:gd name="connsiteX8" fmla="*/ 78581 w 550068"/>
                <a:gd name="connsiteY8" fmla="*/ 514350 h 576263"/>
                <a:gd name="connsiteX9" fmla="*/ 119062 w 550068"/>
                <a:gd name="connsiteY9" fmla="*/ 492919 h 576263"/>
                <a:gd name="connsiteX10" fmla="*/ 150018 w 550068"/>
                <a:gd name="connsiteY10" fmla="*/ 576263 h 576263"/>
                <a:gd name="connsiteX11" fmla="*/ 197643 w 550068"/>
                <a:gd name="connsiteY11" fmla="*/ 559594 h 576263"/>
                <a:gd name="connsiteX12" fmla="*/ 230981 w 550068"/>
                <a:gd name="connsiteY12" fmla="*/ 569119 h 576263"/>
                <a:gd name="connsiteX13" fmla="*/ 238125 w 550068"/>
                <a:gd name="connsiteY13" fmla="*/ 509588 h 576263"/>
                <a:gd name="connsiteX14" fmla="*/ 283368 w 550068"/>
                <a:gd name="connsiteY14" fmla="*/ 447675 h 576263"/>
                <a:gd name="connsiteX15" fmla="*/ 409575 w 550068"/>
                <a:gd name="connsiteY15" fmla="*/ 390525 h 576263"/>
                <a:gd name="connsiteX16" fmla="*/ 547687 w 550068"/>
                <a:gd name="connsiteY16" fmla="*/ 361950 h 576263"/>
                <a:gd name="connsiteX17" fmla="*/ 550068 w 550068"/>
                <a:gd name="connsiteY17" fmla="*/ 228600 h 576263"/>
                <a:gd name="connsiteX18" fmla="*/ 388143 w 550068"/>
                <a:gd name="connsiteY18" fmla="*/ 107157 h 576263"/>
                <a:gd name="connsiteX19" fmla="*/ 235743 w 550068"/>
                <a:gd name="connsiteY19" fmla="*/ 0 h 576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50068" h="576263">
                  <a:moveTo>
                    <a:pt x="235743" y="0"/>
                  </a:moveTo>
                  <a:lnTo>
                    <a:pt x="190500" y="21432"/>
                  </a:lnTo>
                  <a:lnTo>
                    <a:pt x="230981" y="364332"/>
                  </a:lnTo>
                  <a:lnTo>
                    <a:pt x="133350" y="369094"/>
                  </a:lnTo>
                  <a:lnTo>
                    <a:pt x="47625" y="395288"/>
                  </a:lnTo>
                  <a:lnTo>
                    <a:pt x="19050" y="376238"/>
                  </a:lnTo>
                  <a:lnTo>
                    <a:pt x="0" y="411957"/>
                  </a:lnTo>
                  <a:lnTo>
                    <a:pt x="40481" y="511969"/>
                  </a:lnTo>
                  <a:lnTo>
                    <a:pt x="78581" y="514350"/>
                  </a:lnTo>
                  <a:lnTo>
                    <a:pt x="119062" y="492919"/>
                  </a:lnTo>
                  <a:lnTo>
                    <a:pt x="150018" y="576263"/>
                  </a:lnTo>
                  <a:lnTo>
                    <a:pt x="197643" y="559594"/>
                  </a:lnTo>
                  <a:lnTo>
                    <a:pt x="230981" y="569119"/>
                  </a:lnTo>
                  <a:lnTo>
                    <a:pt x="238125" y="509588"/>
                  </a:lnTo>
                  <a:lnTo>
                    <a:pt x="283368" y="447675"/>
                  </a:lnTo>
                  <a:lnTo>
                    <a:pt x="409575" y="390525"/>
                  </a:lnTo>
                  <a:lnTo>
                    <a:pt x="547687" y="361950"/>
                  </a:lnTo>
                  <a:cubicBezTo>
                    <a:pt x="548481" y="317500"/>
                    <a:pt x="549274" y="273050"/>
                    <a:pt x="550068" y="228600"/>
                  </a:cubicBezTo>
                  <a:lnTo>
                    <a:pt x="388143" y="107157"/>
                  </a:lnTo>
                  <a:lnTo>
                    <a:pt x="2357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1" name="フリーフォーム 1117">
              <a:extLst>
                <a:ext uri="{FF2B5EF4-FFF2-40B4-BE49-F238E27FC236}">
                  <a16:creationId xmlns:a16="http://schemas.microsoft.com/office/drawing/2014/main" id="{C814D699-D84B-4B63-9F33-54D827D281CF}"/>
                </a:ext>
              </a:extLst>
            </p:cNvPr>
            <p:cNvSpPr/>
            <p:nvPr/>
          </p:nvSpPr>
          <p:spPr bwMode="auto">
            <a:xfrm>
              <a:off x="1549401" y="4281996"/>
              <a:ext cx="160591" cy="129172"/>
            </a:xfrm>
            <a:custGeom>
              <a:avLst/>
              <a:gdLst>
                <a:gd name="connsiteX0" fmla="*/ 52388 w 219075"/>
                <a:gd name="connsiteY0" fmla="*/ 14287 h 176212"/>
                <a:gd name="connsiteX1" fmla="*/ 0 w 219075"/>
                <a:gd name="connsiteY1" fmla="*/ 76200 h 176212"/>
                <a:gd name="connsiteX2" fmla="*/ 40482 w 219075"/>
                <a:gd name="connsiteY2" fmla="*/ 100012 h 176212"/>
                <a:gd name="connsiteX3" fmla="*/ 35719 w 219075"/>
                <a:gd name="connsiteY3" fmla="*/ 176212 h 176212"/>
                <a:gd name="connsiteX4" fmla="*/ 150019 w 219075"/>
                <a:gd name="connsiteY4" fmla="*/ 154781 h 176212"/>
                <a:gd name="connsiteX5" fmla="*/ 219075 w 219075"/>
                <a:gd name="connsiteY5" fmla="*/ 164306 h 176212"/>
                <a:gd name="connsiteX6" fmla="*/ 195263 w 219075"/>
                <a:gd name="connsiteY6" fmla="*/ 90487 h 176212"/>
                <a:gd name="connsiteX7" fmla="*/ 119063 w 219075"/>
                <a:gd name="connsiteY7" fmla="*/ 0 h 176212"/>
                <a:gd name="connsiteX8" fmla="*/ 52388 w 219075"/>
                <a:gd name="connsiteY8" fmla="*/ 14287 h 176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176212">
                  <a:moveTo>
                    <a:pt x="52388" y="14287"/>
                  </a:moveTo>
                  <a:lnTo>
                    <a:pt x="0" y="76200"/>
                  </a:lnTo>
                  <a:lnTo>
                    <a:pt x="40482" y="100012"/>
                  </a:lnTo>
                  <a:lnTo>
                    <a:pt x="35719" y="176212"/>
                  </a:lnTo>
                  <a:lnTo>
                    <a:pt x="150019" y="154781"/>
                  </a:lnTo>
                  <a:lnTo>
                    <a:pt x="219075" y="164306"/>
                  </a:lnTo>
                  <a:lnTo>
                    <a:pt x="195263" y="90487"/>
                  </a:lnTo>
                  <a:lnTo>
                    <a:pt x="119063" y="0"/>
                  </a:lnTo>
                  <a:lnTo>
                    <a:pt x="52388" y="142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2" name="フリーフォーム 1118">
              <a:extLst>
                <a:ext uri="{FF2B5EF4-FFF2-40B4-BE49-F238E27FC236}">
                  <a16:creationId xmlns:a16="http://schemas.microsoft.com/office/drawing/2014/main" id="{A59EAD9A-5693-4FB6-AA9B-C702BB89EED9}"/>
                </a:ext>
              </a:extLst>
            </p:cNvPr>
            <p:cNvSpPr/>
            <p:nvPr/>
          </p:nvSpPr>
          <p:spPr bwMode="auto">
            <a:xfrm>
              <a:off x="1635515" y="4393712"/>
              <a:ext cx="165247" cy="148954"/>
            </a:xfrm>
            <a:custGeom>
              <a:avLst/>
              <a:gdLst>
                <a:gd name="connsiteX0" fmla="*/ 102393 w 226218"/>
                <a:gd name="connsiteY0" fmla="*/ 9525 h 202406"/>
                <a:gd name="connsiteX1" fmla="*/ 30956 w 226218"/>
                <a:gd name="connsiteY1" fmla="*/ 0 h 202406"/>
                <a:gd name="connsiteX2" fmla="*/ 23812 w 226218"/>
                <a:gd name="connsiteY2" fmla="*/ 50006 h 202406"/>
                <a:gd name="connsiteX3" fmla="*/ 0 w 226218"/>
                <a:gd name="connsiteY3" fmla="*/ 83344 h 202406"/>
                <a:gd name="connsiteX4" fmla="*/ 35718 w 226218"/>
                <a:gd name="connsiteY4" fmla="*/ 147637 h 202406"/>
                <a:gd name="connsiteX5" fmla="*/ 80962 w 226218"/>
                <a:gd name="connsiteY5" fmla="*/ 111919 h 202406"/>
                <a:gd name="connsiteX6" fmla="*/ 126206 w 226218"/>
                <a:gd name="connsiteY6" fmla="*/ 126206 h 202406"/>
                <a:gd name="connsiteX7" fmla="*/ 197643 w 226218"/>
                <a:gd name="connsiteY7" fmla="*/ 202406 h 202406"/>
                <a:gd name="connsiteX8" fmla="*/ 226218 w 226218"/>
                <a:gd name="connsiteY8" fmla="*/ 161925 h 202406"/>
                <a:gd name="connsiteX9" fmla="*/ 226218 w 226218"/>
                <a:gd name="connsiteY9" fmla="*/ 92869 h 202406"/>
                <a:gd name="connsiteX10" fmla="*/ 188118 w 226218"/>
                <a:gd name="connsiteY10" fmla="*/ 28575 h 202406"/>
                <a:gd name="connsiteX11" fmla="*/ 159543 w 226218"/>
                <a:gd name="connsiteY11" fmla="*/ 50006 h 202406"/>
                <a:gd name="connsiteX12" fmla="*/ 102393 w 226218"/>
                <a:gd name="connsiteY12" fmla="*/ 9525 h 20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218" h="202406">
                  <a:moveTo>
                    <a:pt x="102393" y="9525"/>
                  </a:moveTo>
                  <a:lnTo>
                    <a:pt x="30956" y="0"/>
                  </a:lnTo>
                  <a:lnTo>
                    <a:pt x="23812" y="50006"/>
                  </a:lnTo>
                  <a:lnTo>
                    <a:pt x="0" y="83344"/>
                  </a:lnTo>
                  <a:lnTo>
                    <a:pt x="35718" y="147637"/>
                  </a:lnTo>
                  <a:lnTo>
                    <a:pt x="80962" y="111919"/>
                  </a:lnTo>
                  <a:lnTo>
                    <a:pt x="126206" y="126206"/>
                  </a:lnTo>
                  <a:lnTo>
                    <a:pt x="197643" y="202406"/>
                  </a:lnTo>
                  <a:lnTo>
                    <a:pt x="226218" y="161925"/>
                  </a:lnTo>
                  <a:lnTo>
                    <a:pt x="226218" y="92869"/>
                  </a:lnTo>
                  <a:lnTo>
                    <a:pt x="188118" y="28575"/>
                  </a:lnTo>
                  <a:lnTo>
                    <a:pt x="159543" y="50006"/>
                  </a:lnTo>
                  <a:lnTo>
                    <a:pt x="102393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3" name="フリーフォーム 1119">
              <a:extLst>
                <a:ext uri="{FF2B5EF4-FFF2-40B4-BE49-F238E27FC236}">
                  <a16:creationId xmlns:a16="http://schemas.microsoft.com/office/drawing/2014/main" id="{2CFB36FD-C269-4266-9F4A-43B361D562CA}"/>
                </a:ext>
              </a:extLst>
            </p:cNvPr>
            <p:cNvSpPr/>
            <p:nvPr/>
          </p:nvSpPr>
          <p:spPr bwMode="auto">
            <a:xfrm>
              <a:off x="1573839" y="4397203"/>
              <a:ext cx="80296" cy="58185"/>
            </a:xfrm>
            <a:custGeom>
              <a:avLst/>
              <a:gdLst>
                <a:gd name="connsiteX0" fmla="*/ 109537 w 109537"/>
                <a:gd name="connsiteY0" fmla="*/ 0 h 78582"/>
                <a:gd name="connsiteX1" fmla="*/ 0 w 109537"/>
                <a:gd name="connsiteY1" fmla="*/ 23813 h 78582"/>
                <a:gd name="connsiteX2" fmla="*/ 88106 w 109537"/>
                <a:gd name="connsiteY2" fmla="*/ 78582 h 78582"/>
                <a:gd name="connsiteX3" fmla="*/ 109537 w 109537"/>
                <a:gd name="connsiteY3" fmla="*/ 0 h 7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537" h="78582">
                  <a:moveTo>
                    <a:pt x="109537" y="0"/>
                  </a:moveTo>
                  <a:lnTo>
                    <a:pt x="0" y="23813"/>
                  </a:lnTo>
                  <a:lnTo>
                    <a:pt x="88106" y="78582"/>
                  </a:lnTo>
                  <a:lnTo>
                    <a:pt x="10953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4" name="フリーフォーム 1120">
              <a:extLst>
                <a:ext uri="{FF2B5EF4-FFF2-40B4-BE49-F238E27FC236}">
                  <a16:creationId xmlns:a16="http://schemas.microsoft.com/office/drawing/2014/main" id="{8D9432EE-7782-435E-8273-021B788DA498}"/>
                </a:ext>
              </a:extLst>
            </p:cNvPr>
            <p:cNvSpPr/>
            <p:nvPr/>
          </p:nvSpPr>
          <p:spPr bwMode="auto">
            <a:xfrm>
              <a:off x="1656462" y="4480990"/>
              <a:ext cx="88441" cy="89605"/>
            </a:xfrm>
            <a:custGeom>
              <a:avLst/>
              <a:gdLst>
                <a:gd name="connsiteX0" fmla="*/ 0 w 121443"/>
                <a:gd name="connsiteY0" fmla="*/ 33338 h 121444"/>
                <a:gd name="connsiteX1" fmla="*/ 47625 w 121443"/>
                <a:gd name="connsiteY1" fmla="*/ 2382 h 121444"/>
                <a:gd name="connsiteX2" fmla="*/ 88106 w 121443"/>
                <a:gd name="connsiteY2" fmla="*/ 0 h 121444"/>
                <a:gd name="connsiteX3" fmla="*/ 121443 w 121443"/>
                <a:gd name="connsiteY3" fmla="*/ 47625 h 121444"/>
                <a:gd name="connsiteX4" fmla="*/ 69056 w 121443"/>
                <a:gd name="connsiteY4" fmla="*/ 121444 h 121444"/>
                <a:gd name="connsiteX5" fmla="*/ 0 w 121443"/>
                <a:gd name="connsiteY5" fmla="*/ 33338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443" h="121444">
                  <a:moveTo>
                    <a:pt x="0" y="33338"/>
                  </a:moveTo>
                  <a:lnTo>
                    <a:pt x="47625" y="2382"/>
                  </a:lnTo>
                  <a:lnTo>
                    <a:pt x="88106" y="0"/>
                  </a:lnTo>
                  <a:lnTo>
                    <a:pt x="121443" y="47625"/>
                  </a:lnTo>
                  <a:lnTo>
                    <a:pt x="69056" y="121444"/>
                  </a:lnTo>
                  <a:lnTo>
                    <a:pt x="0" y="333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5" name="フリーフォーム 1121">
              <a:extLst>
                <a:ext uri="{FF2B5EF4-FFF2-40B4-BE49-F238E27FC236}">
                  <a16:creationId xmlns:a16="http://schemas.microsoft.com/office/drawing/2014/main" id="{E3700395-48F5-4B65-9115-9A43FDA9F2EE}"/>
                </a:ext>
              </a:extLst>
            </p:cNvPr>
            <p:cNvSpPr/>
            <p:nvPr/>
          </p:nvSpPr>
          <p:spPr bwMode="auto">
            <a:xfrm>
              <a:off x="1712320" y="4514737"/>
              <a:ext cx="95424" cy="126844"/>
            </a:xfrm>
            <a:custGeom>
              <a:avLst/>
              <a:gdLst>
                <a:gd name="connsiteX0" fmla="*/ 0 w 130968"/>
                <a:gd name="connsiteY0" fmla="*/ 73819 h 173831"/>
                <a:gd name="connsiteX1" fmla="*/ 50006 w 130968"/>
                <a:gd name="connsiteY1" fmla="*/ 0 h 173831"/>
                <a:gd name="connsiteX2" fmla="*/ 104775 w 130968"/>
                <a:gd name="connsiteY2" fmla="*/ 45244 h 173831"/>
                <a:gd name="connsiteX3" fmla="*/ 95250 w 130968"/>
                <a:gd name="connsiteY3" fmla="*/ 80963 h 173831"/>
                <a:gd name="connsiteX4" fmla="*/ 130968 w 130968"/>
                <a:gd name="connsiteY4" fmla="*/ 114300 h 173831"/>
                <a:gd name="connsiteX5" fmla="*/ 123825 w 130968"/>
                <a:gd name="connsiteY5" fmla="*/ 173831 h 173831"/>
                <a:gd name="connsiteX6" fmla="*/ 0 w 130968"/>
                <a:gd name="connsiteY6" fmla="*/ 73819 h 173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968" h="173831">
                  <a:moveTo>
                    <a:pt x="0" y="73819"/>
                  </a:moveTo>
                  <a:lnTo>
                    <a:pt x="50006" y="0"/>
                  </a:lnTo>
                  <a:lnTo>
                    <a:pt x="104775" y="45244"/>
                  </a:lnTo>
                  <a:lnTo>
                    <a:pt x="95250" y="80963"/>
                  </a:lnTo>
                  <a:lnTo>
                    <a:pt x="130968" y="114300"/>
                  </a:lnTo>
                  <a:lnTo>
                    <a:pt x="123825" y="173831"/>
                  </a:lnTo>
                  <a:lnTo>
                    <a:pt x="0" y="7381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6" name="フリーフォーム 1122">
              <a:extLst>
                <a:ext uri="{FF2B5EF4-FFF2-40B4-BE49-F238E27FC236}">
                  <a16:creationId xmlns:a16="http://schemas.microsoft.com/office/drawing/2014/main" id="{12735904-9F90-4052-8FDF-2217ACE805E3}"/>
                </a:ext>
              </a:extLst>
            </p:cNvPr>
            <p:cNvSpPr/>
            <p:nvPr/>
          </p:nvSpPr>
          <p:spPr bwMode="auto">
            <a:xfrm>
              <a:off x="1778651" y="4456552"/>
              <a:ext cx="150118" cy="183866"/>
            </a:xfrm>
            <a:custGeom>
              <a:avLst/>
              <a:gdLst>
                <a:gd name="connsiteX0" fmla="*/ 28575 w 204788"/>
                <a:gd name="connsiteY0" fmla="*/ 250031 h 250031"/>
                <a:gd name="connsiteX1" fmla="*/ 42863 w 204788"/>
                <a:gd name="connsiteY1" fmla="*/ 185737 h 250031"/>
                <a:gd name="connsiteX2" fmla="*/ 9525 w 204788"/>
                <a:gd name="connsiteY2" fmla="*/ 159544 h 250031"/>
                <a:gd name="connsiteX3" fmla="*/ 14288 w 204788"/>
                <a:gd name="connsiteY3" fmla="*/ 130969 h 250031"/>
                <a:gd name="connsiteX4" fmla="*/ 0 w 204788"/>
                <a:gd name="connsiteY4" fmla="*/ 116681 h 250031"/>
                <a:gd name="connsiteX5" fmla="*/ 28575 w 204788"/>
                <a:gd name="connsiteY5" fmla="*/ 85725 h 250031"/>
                <a:gd name="connsiteX6" fmla="*/ 33338 w 204788"/>
                <a:gd name="connsiteY6" fmla="*/ 21431 h 250031"/>
                <a:gd name="connsiteX7" fmla="*/ 78581 w 204788"/>
                <a:gd name="connsiteY7" fmla="*/ 0 h 250031"/>
                <a:gd name="connsiteX8" fmla="*/ 116681 w 204788"/>
                <a:gd name="connsiteY8" fmla="*/ 19050 h 250031"/>
                <a:gd name="connsiteX9" fmla="*/ 200025 w 204788"/>
                <a:gd name="connsiteY9" fmla="*/ 38100 h 250031"/>
                <a:gd name="connsiteX10" fmla="*/ 204788 w 204788"/>
                <a:gd name="connsiteY10" fmla="*/ 102394 h 250031"/>
                <a:gd name="connsiteX11" fmla="*/ 190500 w 204788"/>
                <a:gd name="connsiteY11" fmla="*/ 138112 h 250031"/>
                <a:gd name="connsiteX12" fmla="*/ 200025 w 204788"/>
                <a:gd name="connsiteY12" fmla="*/ 211931 h 250031"/>
                <a:gd name="connsiteX13" fmla="*/ 145256 w 204788"/>
                <a:gd name="connsiteY13" fmla="*/ 195262 h 250031"/>
                <a:gd name="connsiteX14" fmla="*/ 28575 w 204788"/>
                <a:gd name="connsiteY14" fmla="*/ 250031 h 250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4788" h="250031">
                  <a:moveTo>
                    <a:pt x="28575" y="250031"/>
                  </a:moveTo>
                  <a:lnTo>
                    <a:pt x="42863" y="185737"/>
                  </a:lnTo>
                  <a:lnTo>
                    <a:pt x="9525" y="159544"/>
                  </a:lnTo>
                  <a:lnTo>
                    <a:pt x="14288" y="130969"/>
                  </a:lnTo>
                  <a:lnTo>
                    <a:pt x="0" y="116681"/>
                  </a:lnTo>
                  <a:lnTo>
                    <a:pt x="28575" y="85725"/>
                  </a:lnTo>
                  <a:lnTo>
                    <a:pt x="33338" y="21431"/>
                  </a:lnTo>
                  <a:lnTo>
                    <a:pt x="78581" y="0"/>
                  </a:lnTo>
                  <a:lnTo>
                    <a:pt x="116681" y="19050"/>
                  </a:lnTo>
                  <a:lnTo>
                    <a:pt x="200025" y="38100"/>
                  </a:lnTo>
                  <a:lnTo>
                    <a:pt x="204788" y="102394"/>
                  </a:lnTo>
                  <a:lnTo>
                    <a:pt x="190500" y="138112"/>
                  </a:lnTo>
                  <a:lnTo>
                    <a:pt x="200025" y="211931"/>
                  </a:lnTo>
                  <a:lnTo>
                    <a:pt x="145256" y="195262"/>
                  </a:lnTo>
                  <a:lnTo>
                    <a:pt x="28575" y="2500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7" name="フリーフォーム 1123">
              <a:extLst>
                <a:ext uri="{FF2B5EF4-FFF2-40B4-BE49-F238E27FC236}">
                  <a16:creationId xmlns:a16="http://schemas.microsoft.com/office/drawing/2014/main" id="{6C149B09-BA40-4B19-95F6-3803ADA27948}"/>
                </a:ext>
              </a:extLst>
            </p:cNvPr>
            <p:cNvSpPr/>
            <p:nvPr/>
          </p:nvSpPr>
          <p:spPr bwMode="auto">
            <a:xfrm>
              <a:off x="1867092" y="4330872"/>
              <a:ext cx="201321" cy="153609"/>
            </a:xfrm>
            <a:custGeom>
              <a:avLst/>
              <a:gdLst>
                <a:gd name="connsiteX0" fmla="*/ 176212 w 273844"/>
                <a:gd name="connsiteY0" fmla="*/ 0 h 209550"/>
                <a:gd name="connsiteX1" fmla="*/ 45244 w 273844"/>
                <a:gd name="connsiteY1" fmla="*/ 71437 h 209550"/>
                <a:gd name="connsiteX2" fmla="*/ 7144 w 273844"/>
                <a:gd name="connsiteY2" fmla="*/ 126206 h 209550"/>
                <a:gd name="connsiteX3" fmla="*/ 0 w 273844"/>
                <a:gd name="connsiteY3" fmla="*/ 192881 h 209550"/>
                <a:gd name="connsiteX4" fmla="*/ 76200 w 273844"/>
                <a:gd name="connsiteY4" fmla="*/ 209550 h 209550"/>
                <a:gd name="connsiteX5" fmla="*/ 88106 w 273844"/>
                <a:gd name="connsiteY5" fmla="*/ 161925 h 209550"/>
                <a:gd name="connsiteX6" fmla="*/ 204787 w 273844"/>
                <a:gd name="connsiteY6" fmla="*/ 157162 h 209550"/>
                <a:gd name="connsiteX7" fmla="*/ 273844 w 273844"/>
                <a:gd name="connsiteY7" fmla="*/ 116681 h 209550"/>
                <a:gd name="connsiteX8" fmla="*/ 197644 w 273844"/>
                <a:gd name="connsiteY8" fmla="*/ 66675 h 209550"/>
                <a:gd name="connsiteX9" fmla="*/ 176212 w 273844"/>
                <a:gd name="connsiteY9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3844" h="209550">
                  <a:moveTo>
                    <a:pt x="176212" y="0"/>
                  </a:moveTo>
                  <a:lnTo>
                    <a:pt x="45244" y="71437"/>
                  </a:lnTo>
                  <a:lnTo>
                    <a:pt x="7144" y="126206"/>
                  </a:lnTo>
                  <a:lnTo>
                    <a:pt x="0" y="192881"/>
                  </a:lnTo>
                  <a:lnTo>
                    <a:pt x="76200" y="209550"/>
                  </a:lnTo>
                  <a:lnTo>
                    <a:pt x="88106" y="161925"/>
                  </a:lnTo>
                  <a:lnTo>
                    <a:pt x="204787" y="157162"/>
                  </a:lnTo>
                  <a:lnTo>
                    <a:pt x="273844" y="116681"/>
                  </a:lnTo>
                  <a:lnTo>
                    <a:pt x="197644" y="66675"/>
                  </a:lnTo>
                  <a:lnTo>
                    <a:pt x="1762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8" name="フリーフォーム 1124">
              <a:extLst>
                <a:ext uri="{FF2B5EF4-FFF2-40B4-BE49-F238E27FC236}">
                  <a16:creationId xmlns:a16="http://schemas.microsoft.com/office/drawing/2014/main" id="{AE4DF957-3531-420C-A74D-8C895F95B990}"/>
                </a:ext>
              </a:extLst>
            </p:cNvPr>
            <p:cNvSpPr/>
            <p:nvPr/>
          </p:nvSpPr>
          <p:spPr bwMode="auto">
            <a:xfrm>
              <a:off x="2002083" y="4099295"/>
              <a:ext cx="399151" cy="325838"/>
            </a:xfrm>
            <a:custGeom>
              <a:avLst/>
              <a:gdLst>
                <a:gd name="connsiteX0" fmla="*/ 407194 w 545306"/>
                <a:gd name="connsiteY0" fmla="*/ 0 h 445293"/>
                <a:gd name="connsiteX1" fmla="*/ 511969 w 545306"/>
                <a:gd name="connsiteY1" fmla="*/ 26193 h 445293"/>
                <a:gd name="connsiteX2" fmla="*/ 502444 w 545306"/>
                <a:gd name="connsiteY2" fmla="*/ 111918 h 445293"/>
                <a:gd name="connsiteX3" fmla="*/ 545306 w 545306"/>
                <a:gd name="connsiteY3" fmla="*/ 135731 h 445293"/>
                <a:gd name="connsiteX4" fmla="*/ 504825 w 545306"/>
                <a:gd name="connsiteY4" fmla="*/ 271462 h 445293"/>
                <a:gd name="connsiteX5" fmla="*/ 438150 w 545306"/>
                <a:gd name="connsiteY5" fmla="*/ 323850 h 445293"/>
                <a:gd name="connsiteX6" fmla="*/ 440531 w 545306"/>
                <a:gd name="connsiteY6" fmla="*/ 392906 h 445293"/>
                <a:gd name="connsiteX7" fmla="*/ 340519 w 545306"/>
                <a:gd name="connsiteY7" fmla="*/ 392906 h 445293"/>
                <a:gd name="connsiteX8" fmla="*/ 285750 w 545306"/>
                <a:gd name="connsiteY8" fmla="*/ 409575 h 445293"/>
                <a:gd name="connsiteX9" fmla="*/ 250031 w 545306"/>
                <a:gd name="connsiteY9" fmla="*/ 383381 h 445293"/>
                <a:gd name="connsiteX10" fmla="*/ 235744 w 545306"/>
                <a:gd name="connsiteY10" fmla="*/ 400050 h 445293"/>
                <a:gd name="connsiteX11" fmla="*/ 178594 w 545306"/>
                <a:gd name="connsiteY11" fmla="*/ 373856 h 445293"/>
                <a:gd name="connsiteX12" fmla="*/ 128588 w 545306"/>
                <a:gd name="connsiteY12" fmla="*/ 381000 h 445293"/>
                <a:gd name="connsiteX13" fmla="*/ 126206 w 545306"/>
                <a:gd name="connsiteY13" fmla="*/ 445293 h 445293"/>
                <a:gd name="connsiteX14" fmla="*/ 92869 w 545306"/>
                <a:gd name="connsiteY14" fmla="*/ 435768 h 445293"/>
                <a:gd name="connsiteX15" fmla="*/ 14288 w 545306"/>
                <a:gd name="connsiteY15" fmla="*/ 395287 h 445293"/>
                <a:gd name="connsiteX16" fmla="*/ 0 w 545306"/>
                <a:gd name="connsiteY16" fmla="*/ 321468 h 445293"/>
                <a:gd name="connsiteX17" fmla="*/ 119063 w 545306"/>
                <a:gd name="connsiteY17" fmla="*/ 290512 h 445293"/>
                <a:gd name="connsiteX18" fmla="*/ 130969 w 545306"/>
                <a:gd name="connsiteY18" fmla="*/ 159543 h 445293"/>
                <a:gd name="connsiteX19" fmla="*/ 309563 w 545306"/>
                <a:gd name="connsiteY19" fmla="*/ 71437 h 445293"/>
                <a:gd name="connsiteX20" fmla="*/ 407194 w 545306"/>
                <a:gd name="connsiteY20" fmla="*/ 0 h 445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45306" h="445293">
                  <a:moveTo>
                    <a:pt x="407194" y="0"/>
                  </a:moveTo>
                  <a:lnTo>
                    <a:pt x="511969" y="26193"/>
                  </a:lnTo>
                  <a:lnTo>
                    <a:pt x="502444" y="111918"/>
                  </a:lnTo>
                  <a:lnTo>
                    <a:pt x="545306" y="135731"/>
                  </a:lnTo>
                  <a:lnTo>
                    <a:pt x="504825" y="271462"/>
                  </a:lnTo>
                  <a:lnTo>
                    <a:pt x="438150" y="323850"/>
                  </a:lnTo>
                  <a:cubicBezTo>
                    <a:pt x="438944" y="346869"/>
                    <a:pt x="439737" y="369887"/>
                    <a:pt x="440531" y="392906"/>
                  </a:cubicBezTo>
                  <a:lnTo>
                    <a:pt x="340519" y="392906"/>
                  </a:lnTo>
                  <a:lnTo>
                    <a:pt x="285750" y="409575"/>
                  </a:lnTo>
                  <a:lnTo>
                    <a:pt x="250031" y="383381"/>
                  </a:lnTo>
                  <a:lnTo>
                    <a:pt x="235744" y="400050"/>
                  </a:lnTo>
                  <a:lnTo>
                    <a:pt x="178594" y="373856"/>
                  </a:lnTo>
                  <a:lnTo>
                    <a:pt x="128588" y="381000"/>
                  </a:lnTo>
                  <a:lnTo>
                    <a:pt x="126206" y="445293"/>
                  </a:lnTo>
                  <a:lnTo>
                    <a:pt x="92869" y="435768"/>
                  </a:lnTo>
                  <a:lnTo>
                    <a:pt x="14288" y="395287"/>
                  </a:lnTo>
                  <a:lnTo>
                    <a:pt x="0" y="321468"/>
                  </a:lnTo>
                  <a:lnTo>
                    <a:pt x="119063" y="290512"/>
                  </a:lnTo>
                  <a:lnTo>
                    <a:pt x="130969" y="159543"/>
                  </a:lnTo>
                  <a:lnTo>
                    <a:pt x="309563" y="71437"/>
                  </a:lnTo>
                  <a:lnTo>
                    <a:pt x="407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9" name="フリーフォーム 1125">
              <a:extLst>
                <a:ext uri="{FF2B5EF4-FFF2-40B4-BE49-F238E27FC236}">
                  <a16:creationId xmlns:a16="http://schemas.microsoft.com/office/drawing/2014/main" id="{4B5FA665-4E5E-4F09-ABC8-4AE317532063}"/>
                </a:ext>
              </a:extLst>
            </p:cNvPr>
            <p:cNvSpPr/>
            <p:nvPr/>
          </p:nvSpPr>
          <p:spPr bwMode="auto">
            <a:xfrm>
              <a:off x="1915968" y="4448406"/>
              <a:ext cx="110552" cy="165246"/>
            </a:xfrm>
            <a:custGeom>
              <a:avLst/>
              <a:gdLst>
                <a:gd name="connsiteX0" fmla="*/ 19050 w 150019"/>
                <a:gd name="connsiteY0" fmla="*/ 221456 h 226218"/>
                <a:gd name="connsiteX1" fmla="*/ 0 w 150019"/>
                <a:gd name="connsiteY1" fmla="*/ 150018 h 226218"/>
                <a:gd name="connsiteX2" fmla="*/ 19050 w 150019"/>
                <a:gd name="connsiteY2" fmla="*/ 123825 h 226218"/>
                <a:gd name="connsiteX3" fmla="*/ 19050 w 150019"/>
                <a:gd name="connsiteY3" fmla="*/ 54768 h 226218"/>
                <a:gd name="connsiteX4" fmla="*/ 21431 w 150019"/>
                <a:gd name="connsiteY4" fmla="*/ 0 h 226218"/>
                <a:gd name="connsiteX5" fmla="*/ 133350 w 150019"/>
                <a:gd name="connsiteY5" fmla="*/ 7143 h 226218"/>
                <a:gd name="connsiteX6" fmla="*/ 126206 w 150019"/>
                <a:gd name="connsiteY6" fmla="*/ 116681 h 226218"/>
                <a:gd name="connsiteX7" fmla="*/ 150019 w 150019"/>
                <a:gd name="connsiteY7" fmla="*/ 183356 h 226218"/>
                <a:gd name="connsiteX8" fmla="*/ 100012 w 150019"/>
                <a:gd name="connsiteY8" fmla="*/ 226218 h 226218"/>
                <a:gd name="connsiteX9" fmla="*/ 19050 w 150019"/>
                <a:gd name="connsiteY9" fmla="*/ 221456 h 226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0019" h="226218">
                  <a:moveTo>
                    <a:pt x="19050" y="221456"/>
                  </a:moveTo>
                  <a:lnTo>
                    <a:pt x="0" y="150018"/>
                  </a:lnTo>
                  <a:lnTo>
                    <a:pt x="19050" y="123825"/>
                  </a:lnTo>
                  <a:lnTo>
                    <a:pt x="19050" y="54768"/>
                  </a:lnTo>
                  <a:lnTo>
                    <a:pt x="21431" y="0"/>
                  </a:lnTo>
                  <a:lnTo>
                    <a:pt x="133350" y="7143"/>
                  </a:lnTo>
                  <a:lnTo>
                    <a:pt x="126206" y="116681"/>
                  </a:lnTo>
                  <a:lnTo>
                    <a:pt x="150019" y="183356"/>
                  </a:lnTo>
                  <a:lnTo>
                    <a:pt x="100012" y="226218"/>
                  </a:lnTo>
                  <a:lnTo>
                    <a:pt x="19050" y="22145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0" name="フリーフォーム 1126">
              <a:extLst>
                <a:ext uri="{FF2B5EF4-FFF2-40B4-BE49-F238E27FC236}">
                  <a16:creationId xmlns:a16="http://schemas.microsoft.com/office/drawing/2014/main" id="{529F5243-409E-4D9B-9E93-7F03D7673997}"/>
                </a:ext>
              </a:extLst>
            </p:cNvPr>
            <p:cNvSpPr/>
            <p:nvPr/>
          </p:nvSpPr>
          <p:spPr bwMode="auto">
            <a:xfrm>
              <a:off x="2002083" y="4451897"/>
              <a:ext cx="45385" cy="136154"/>
            </a:xfrm>
            <a:custGeom>
              <a:avLst/>
              <a:gdLst>
                <a:gd name="connsiteX0" fmla="*/ 23813 w 61913"/>
                <a:gd name="connsiteY0" fmla="*/ 0 h 185738"/>
                <a:gd name="connsiteX1" fmla="*/ 57150 w 61913"/>
                <a:gd name="connsiteY1" fmla="*/ 38100 h 185738"/>
                <a:gd name="connsiteX2" fmla="*/ 61913 w 61913"/>
                <a:gd name="connsiteY2" fmla="*/ 176213 h 185738"/>
                <a:gd name="connsiteX3" fmla="*/ 40481 w 61913"/>
                <a:gd name="connsiteY3" fmla="*/ 185738 h 185738"/>
                <a:gd name="connsiteX4" fmla="*/ 0 w 61913"/>
                <a:gd name="connsiteY4" fmla="*/ 107156 h 185738"/>
                <a:gd name="connsiteX5" fmla="*/ 23813 w 61913"/>
                <a:gd name="connsiteY5" fmla="*/ 0 h 185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3" h="185738">
                  <a:moveTo>
                    <a:pt x="23813" y="0"/>
                  </a:moveTo>
                  <a:lnTo>
                    <a:pt x="57150" y="38100"/>
                  </a:lnTo>
                  <a:lnTo>
                    <a:pt x="61913" y="176213"/>
                  </a:lnTo>
                  <a:lnTo>
                    <a:pt x="40481" y="185738"/>
                  </a:lnTo>
                  <a:lnTo>
                    <a:pt x="0" y="107156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1" name="フリーフォーム 1128">
              <a:extLst>
                <a:ext uri="{FF2B5EF4-FFF2-40B4-BE49-F238E27FC236}">
                  <a16:creationId xmlns:a16="http://schemas.microsoft.com/office/drawing/2014/main" id="{97019093-B051-4228-AA8A-96C8BCC39404}"/>
                </a:ext>
              </a:extLst>
            </p:cNvPr>
            <p:cNvSpPr/>
            <p:nvPr/>
          </p:nvSpPr>
          <p:spPr bwMode="auto">
            <a:xfrm>
              <a:off x="2020702" y="4421641"/>
              <a:ext cx="79132" cy="164083"/>
            </a:xfrm>
            <a:custGeom>
              <a:avLst/>
              <a:gdLst>
                <a:gd name="connsiteX0" fmla="*/ 107156 w 107156"/>
                <a:gd name="connsiteY0" fmla="*/ 9525 h 223837"/>
                <a:gd name="connsiteX1" fmla="*/ 73819 w 107156"/>
                <a:gd name="connsiteY1" fmla="*/ 97631 h 223837"/>
                <a:gd name="connsiteX2" fmla="*/ 78581 w 107156"/>
                <a:gd name="connsiteY2" fmla="*/ 216694 h 223837"/>
                <a:gd name="connsiteX3" fmla="*/ 33337 w 107156"/>
                <a:gd name="connsiteY3" fmla="*/ 223837 h 223837"/>
                <a:gd name="connsiteX4" fmla="*/ 35719 w 107156"/>
                <a:gd name="connsiteY4" fmla="*/ 80962 h 223837"/>
                <a:gd name="connsiteX5" fmla="*/ 0 w 107156"/>
                <a:gd name="connsiteY5" fmla="*/ 35719 h 223837"/>
                <a:gd name="connsiteX6" fmla="*/ 40481 w 107156"/>
                <a:gd name="connsiteY6" fmla="*/ 0 h 223837"/>
                <a:gd name="connsiteX7" fmla="*/ 107156 w 107156"/>
                <a:gd name="connsiteY7" fmla="*/ 9525 h 223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156" h="223837">
                  <a:moveTo>
                    <a:pt x="107156" y="9525"/>
                  </a:moveTo>
                  <a:lnTo>
                    <a:pt x="73819" y="97631"/>
                  </a:lnTo>
                  <a:lnTo>
                    <a:pt x="78581" y="216694"/>
                  </a:lnTo>
                  <a:lnTo>
                    <a:pt x="33337" y="223837"/>
                  </a:lnTo>
                  <a:lnTo>
                    <a:pt x="35719" y="80962"/>
                  </a:lnTo>
                  <a:lnTo>
                    <a:pt x="0" y="35719"/>
                  </a:lnTo>
                  <a:lnTo>
                    <a:pt x="40481" y="0"/>
                  </a:lnTo>
                  <a:lnTo>
                    <a:pt x="107156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2" name="フリーフォーム 1129">
              <a:extLst>
                <a:ext uri="{FF2B5EF4-FFF2-40B4-BE49-F238E27FC236}">
                  <a16:creationId xmlns:a16="http://schemas.microsoft.com/office/drawing/2014/main" id="{BE40367F-249F-4DD1-A4A9-BB1D0EEE5BA3}"/>
                </a:ext>
              </a:extLst>
            </p:cNvPr>
            <p:cNvSpPr/>
            <p:nvPr/>
          </p:nvSpPr>
          <p:spPr bwMode="auto">
            <a:xfrm>
              <a:off x="2073068" y="4364620"/>
              <a:ext cx="292090" cy="261833"/>
            </a:xfrm>
            <a:custGeom>
              <a:avLst/>
              <a:gdLst>
                <a:gd name="connsiteX0" fmla="*/ 340519 w 397669"/>
                <a:gd name="connsiteY0" fmla="*/ 28575 h 357187"/>
                <a:gd name="connsiteX1" fmla="*/ 397669 w 397669"/>
                <a:gd name="connsiteY1" fmla="*/ 90487 h 357187"/>
                <a:gd name="connsiteX2" fmla="*/ 316707 w 397669"/>
                <a:gd name="connsiteY2" fmla="*/ 171450 h 357187"/>
                <a:gd name="connsiteX3" fmla="*/ 295275 w 397669"/>
                <a:gd name="connsiteY3" fmla="*/ 285750 h 357187"/>
                <a:gd name="connsiteX4" fmla="*/ 238125 w 397669"/>
                <a:gd name="connsiteY4" fmla="*/ 264318 h 357187"/>
                <a:gd name="connsiteX5" fmla="*/ 200025 w 397669"/>
                <a:gd name="connsiteY5" fmla="*/ 307181 h 357187"/>
                <a:gd name="connsiteX6" fmla="*/ 202407 w 397669"/>
                <a:gd name="connsiteY6" fmla="*/ 357187 h 357187"/>
                <a:gd name="connsiteX7" fmla="*/ 78582 w 397669"/>
                <a:gd name="connsiteY7" fmla="*/ 354806 h 357187"/>
                <a:gd name="connsiteX8" fmla="*/ 57150 w 397669"/>
                <a:gd name="connsiteY8" fmla="*/ 295275 h 357187"/>
                <a:gd name="connsiteX9" fmla="*/ 9525 w 397669"/>
                <a:gd name="connsiteY9" fmla="*/ 295275 h 357187"/>
                <a:gd name="connsiteX10" fmla="*/ 0 w 397669"/>
                <a:gd name="connsiteY10" fmla="*/ 173831 h 357187"/>
                <a:gd name="connsiteX11" fmla="*/ 38100 w 397669"/>
                <a:gd name="connsiteY11" fmla="*/ 80962 h 357187"/>
                <a:gd name="connsiteX12" fmla="*/ 33338 w 397669"/>
                <a:gd name="connsiteY12" fmla="*/ 23812 h 357187"/>
                <a:gd name="connsiteX13" fmla="*/ 83344 w 397669"/>
                <a:gd name="connsiteY13" fmla="*/ 0 h 357187"/>
                <a:gd name="connsiteX14" fmla="*/ 138113 w 397669"/>
                <a:gd name="connsiteY14" fmla="*/ 33337 h 357187"/>
                <a:gd name="connsiteX15" fmla="*/ 150019 w 397669"/>
                <a:gd name="connsiteY15" fmla="*/ 19050 h 357187"/>
                <a:gd name="connsiteX16" fmla="*/ 204788 w 397669"/>
                <a:gd name="connsiteY16" fmla="*/ 59531 h 357187"/>
                <a:gd name="connsiteX17" fmla="*/ 235744 w 397669"/>
                <a:gd name="connsiteY17" fmla="*/ 30956 h 357187"/>
                <a:gd name="connsiteX18" fmla="*/ 340519 w 397669"/>
                <a:gd name="connsiteY18" fmla="*/ 28575 h 357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97669" h="357187">
                  <a:moveTo>
                    <a:pt x="340519" y="28575"/>
                  </a:moveTo>
                  <a:lnTo>
                    <a:pt x="397669" y="90487"/>
                  </a:lnTo>
                  <a:lnTo>
                    <a:pt x="316707" y="171450"/>
                  </a:lnTo>
                  <a:lnTo>
                    <a:pt x="295275" y="285750"/>
                  </a:lnTo>
                  <a:lnTo>
                    <a:pt x="238125" y="264318"/>
                  </a:lnTo>
                  <a:lnTo>
                    <a:pt x="200025" y="307181"/>
                  </a:lnTo>
                  <a:lnTo>
                    <a:pt x="202407" y="357187"/>
                  </a:lnTo>
                  <a:lnTo>
                    <a:pt x="78582" y="354806"/>
                  </a:lnTo>
                  <a:lnTo>
                    <a:pt x="57150" y="295275"/>
                  </a:lnTo>
                  <a:lnTo>
                    <a:pt x="9525" y="295275"/>
                  </a:lnTo>
                  <a:lnTo>
                    <a:pt x="0" y="173831"/>
                  </a:lnTo>
                  <a:lnTo>
                    <a:pt x="38100" y="80962"/>
                  </a:lnTo>
                  <a:lnTo>
                    <a:pt x="33338" y="23812"/>
                  </a:lnTo>
                  <a:lnTo>
                    <a:pt x="83344" y="0"/>
                  </a:lnTo>
                  <a:lnTo>
                    <a:pt x="138113" y="33337"/>
                  </a:lnTo>
                  <a:lnTo>
                    <a:pt x="150019" y="19050"/>
                  </a:lnTo>
                  <a:lnTo>
                    <a:pt x="204788" y="59531"/>
                  </a:lnTo>
                  <a:lnTo>
                    <a:pt x="235744" y="30956"/>
                  </a:lnTo>
                  <a:lnTo>
                    <a:pt x="340519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3" name="フリーフォーム 1130">
              <a:extLst>
                <a:ext uri="{FF2B5EF4-FFF2-40B4-BE49-F238E27FC236}">
                  <a16:creationId xmlns:a16="http://schemas.microsoft.com/office/drawing/2014/main" id="{4300E25D-D5C1-415E-950A-5E3FAB42CF91}"/>
                </a:ext>
              </a:extLst>
            </p:cNvPr>
            <p:cNvSpPr/>
            <p:nvPr/>
          </p:nvSpPr>
          <p:spPr bwMode="auto">
            <a:xfrm>
              <a:off x="2324429" y="4100458"/>
              <a:ext cx="267653" cy="439881"/>
            </a:xfrm>
            <a:custGeom>
              <a:avLst/>
              <a:gdLst>
                <a:gd name="connsiteX0" fmla="*/ 347663 w 364332"/>
                <a:gd name="connsiteY0" fmla="*/ 154781 h 600075"/>
                <a:gd name="connsiteX1" fmla="*/ 111919 w 364332"/>
                <a:gd name="connsiteY1" fmla="*/ 0 h 600075"/>
                <a:gd name="connsiteX2" fmla="*/ 64294 w 364332"/>
                <a:gd name="connsiteY2" fmla="*/ 16669 h 600075"/>
                <a:gd name="connsiteX3" fmla="*/ 64294 w 364332"/>
                <a:gd name="connsiteY3" fmla="*/ 116681 h 600075"/>
                <a:gd name="connsiteX4" fmla="*/ 102394 w 364332"/>
                <a:gd name="connsiteY4" fmla="*/ 140494 h 600075"/>
                <a:gd name="connsiteX5" fmla="*/ 61913 w 364332"/>
                <a:gd name="connsiteY5" fmla="*/ 273844 h 600075"/>
                <a:gd name="connsiteX6" fmla="*/ 0 w 364332"/>
                <a:gd name="connsiteY6" fmla="*/ 328612 h 600075"/>
                <a:gd name="connsiteX7" fmla="*/ 0 w 364332"/>
                <a:gd name="connsiteY7" fmla="*/ 397669 h 600075"/>
                <a:gd name="connsiteX8" fmla="*/ 61913 w 364332"/>
                <a:gd name="connsiteY8" fmla="*/ 452437 h 600075"/>
                <a:gd name="connsiteX9" fmla="*/ 54769 w 364332"/>
                <a:gd name="connsiteY9" fmla="*/ 552450 h 600075"/>
                <a:gd name="connsiteX10" fmla="*/ 69057 w 364332"/>
                <a:gd name="connsiteY10" fmla="*/ 600075 h 600075"/>
                <a:gd name="connsiteX11" fmla="*/ 180975 w 364332"/>
                <a:gd name="connsiteY11" fmla="*/ 578644 h 600075"/>
                <a:gd name="connsiteX12" fmla="*/ 226219 w 364332"/>
                <a:gd name="connsiteY12" fmla="*/ 538162 h 600075"/>
                <a:gd name="connsiteX13" fmla="*/ 300038 w 364332"/>
                <a:gd name="connsiteY13" fmla="*/ 464344 h 600075"/>
                <a:gd name="connsiteX14" fmla="*/ 288132 w 364332"/>
                <a:gd name="connsiteY14" fmla="*/ 392906 h 600075"/>
                <a:gd name="connsiteX15" fmla="*/ 364332 w 364332"/>
                <a:gd name="connsiteY15" fmla="*/ 269081 h 600075"/>
                <a:gd name="connsiteX16" fmla="*/ 347663 w 364332"/>
                <a:gd name="connsiteY16" fmla="*/ 15478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4332" h="600075">
                  <a:moveTo>
                    <a:pt x="347663" y="154781"/>
                  </a:moveTo>
                  <a:lnTo>
                    <a:pt x="111919" y="0"/>
                  </a:lnTo>
                  <a:lnTo>
                    <a:pt x="64294" y="16669"/>
                  </a:lnTo>
                  <a:lnTo>
                    <a:pt x="64294" y="116681"/>
                  </a:lnTo>
                  <a:lnTo>
                    <a:pt x="102394" y="140494"/>
                  </a:lnTo>
                  <a:lnTo>
                    <a:pt x="61913" y="273844"/>
                  </a:lnTo>
                  <a:lnTo>
                    <a:pt x="0" y="328612"/>
                  </a:lnTo>
                  <a:lnTo>
                    <a:pt x="0" y="397669"/>
                  </a:lnTo>
                  <a:lnTo>
                    <a:pt x="61913" y="452437"/>
                  </a:lnTo>
                  <a:lnTo>
                    <a:pt x="54769" y="552450"/>
                  </a:lnTo>
                  <a:lnTo>
                    <a:pt x="69057" y="600075"/>
                  </a:lnTo>
                  <a:lnTo>
                    <a:pt x="180975" y="578644"/>
                  </a:lnTo>
                  <a:lnTo>
                    <a:pt x="226219" y="538162"/>
                  </a:lnTo>
                  <a:lnTo>
                    <a:pt x="300038" y="464344"/>
                  </a:lnTo>
                  <a:lnTo>
                    <a:pt x="288132" y="392906"/>
                  </a:lnTo>
                  <a:lnTo>
                    <a:pt x="364332" y="269081"/>
                  </a:lnTo>
                  <a:lnTo>
                    <a:pt x="347663" y="1547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4" name="フリーフォーム 1131">
              <a:extLst>
                <a:ext uri="{FF2B5EF4-FFF2-40B4-BE49-F238E27FC236}">
                  <a16:creationId xmlns:a16="http://schemas.microsoft.com/office/drawing/2014/main" id="{BC51B2B5-46BF-444A-9B2C-023BFFF605C0}"/>
                </a:ext>
              </a:extLst>
            </p:cNvPr>
            <p:cNvSpPr/>
            <p:nvPr/>
          </p:nvSpPr>
          <p:spPr bwMode="auto">
            <a:xfrm>
              <a:off x="2539715" y="4128387"/>
              <a:ext cx="413116" cy="515522"/>
            </a:xfrm>
            <a:custGeom>
              <a:avLst/>
              <a:gdLst>
                <a:gd name="connsiteX0" fmla="*/ 111919 w 564356"/>
                <a:gd name="connsiteY0" fmla="*/ 0 h 702469"/>
                <a:gd name="connsiteX1" fmla="*/ 504825 w 564356"/>
                <a:gd name="connsiteY1" fmla="*/ 7144 h 702469"/>
                <a:gd name="connsiteX2" fmla="*/ 516731 w 564356"/>
                <a:gd name="connsiteY2" fmla="*/ 128587 h 702469"/>
                <a:gd name="connsiteX3" fmla="*/ 564356 w 564356"/>
                <a:gd name="connsiteY3" fmla="*/ 173831 h 702469"/>
                <a:gd name="connsiteX4" fmla="*/ 509588 w 564356"/>
                <a:gd name="connsiteY4" fmla="*/ 226219 h 702469"/>
                <a:gd name="connsiteX5" fmla="*/ 452438 w 564356"/>
                <a:gd name="connsiteY5" fmla="*/ 359569 h 702469"/>
                <a:gd name="connsiteX6" fmla="*/ 402431 w 564356"/>
                <a:gd name="connsiteY6" fmla="*/ 476250 h 702469"/>
                <a:gd name="connsiteX7" fmla="*/ 397669 w 564356"/>
                <a:gd name="connsiteY7" fmla="*/ 533400 h 702469"/>
                <a:gd name="connsiteX8" fmla="*/ 464344 w 564356"/>
                <a:gd name="connsiteY8" fmla="*/ 666750 h 702469"/>
                <a:gd name="connsiteX9" fmla="*/ 297656 w 564356"/>
                <a:gd name="connsiteY9" fmla="*/ 702469 h 702469"/>
                <a:gd name="connsiteX10" fmla="*/ 259556 w 564356"/>
                <a:gd name="connsiteY10" fmla="*/ 688181 h 702469"/>
                <a:gd name="connsiteX11" fmla="*/ 188119 w 564356"/>
                <a:gd name="connsiteY11" fmla="*/ 688181 h 702469"/>
                <a:gd name="connsiteX12" fmla="*/ 128588 w 564356"/>
                <a:gd name="connsiteY12" fmla="*/ 559594 h 702469"/>
                <a:gd name="connsiteX13" fmla="*/ 69056 w 564356"/>
                <a:gd name="connsiteY13" fmla="*/ 526256 h 702469"/>
                <a:gd name="connsiteX14" fmla="*/ 52388 w 564356"/>
                <a:gd name="connsiteY14" fmla="*/ 492919 h 702469"/>
                <a:gd name="connsiteX15" fmla="*/ 9525 w 564356"/>
                <a:gd name="connsiteY15" fmla="*/ 421481 h 702469"/>
                <a:gd name="connsiteX16" fmla="*/ 0 w 564356"/>
                <a:gd name="connsiteY16" fmla="*/ 338137 h 702469"/>
                <a:gd name="connsiteX17" fmla="*/ 69056 w 564356"/>
                <a:gd name="connsiteY17" fmla="*/ 233362 h 702469"/>
                <a:gd name="connsiteX18" fmla="*/ 61913 w 564356"/>
                <a:gd name="connsiteY18" fmla="*/ 109537 h 702469"/>
                <a:gd name="connsiteX19" fmla="*/ 97631 w 564356"/>
                <a:gd name="connsiteY19" fmla="*/ 78581 h 702469"/>
                <a:gd name="connsiteX20" fmla="*/ 111919 w 564356"/>
                <a:gd name="connsiteY20" fmla="*/ 0 h 702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64356" h="702469">
                  <a:moveTo>
                    <a:pt x="111919" y="0"/>
                  </a:moveTo>
                  <a:lnTo>
                    <a:pt x="504825" y="7144"/>
                  </a:lnTo>
                  <a:lnTo>
                    <a:pt x="516731" y="128587"/>
                  </a:lnTo>
                  <a:lnTo>
                    <a:pt x="564356" y="173831"/>
                  </a:lnTo>
                  <a:lnTo>
                    <a:pt x="509588" y="226219"/>
                  </a:lnTo>
                  <a:lnTo>
                    <a:pt x="452438" y="359569"/>
                  </a:lnTo>
                  <a:lnTo>
                    <a:pt x="402431" y="476250"/>
                  </a:lnTo>
                  <a:lnTo>
                    <a:pt x="397669" y="533400"/>
                  </a:lnTo>
                  <a:lnTo>
                    <a:pt x="464344" y="666750"/>
                  </a:lnTo>
                  <a:lnTo>
                    <a:pt x="297656" y="702469"/>
                  </a:lnTo>
                  <a:lnTo>
                    <a:pt x="259556" y="688181"/>
                  </a:lnTo>
                  <a:lnTo>
                    <a:pt x="188119" y="688181"/>
                  </a:lnTo>
                  <a:lnTo>
                    <a:pt x="128588" y="559594"/>
                  </a:lnTo>
                  <a:lnTo>
                    <a:pt x="69056" y="526256"/>
                  </a:lnTo>
                  <a:lnTo>
                    <a:pt x="52388" y="492919"/>
                  </a:lnTo>
                  <a:lnTo>
                    <a:pt x="9525" y="421481"/>
                  </a:lnTo>
                  <a:lnTo>
                    <a:pt x="0" y="338137"/>
                  </a:lnTo>
                  <a:lnTo>
                    <a:pt x="69056" y="233362"/>
                  </a:lnTo>
                  <a:lnTo>
                    <a:pt x="61913" y="109537"/>
                  </a:lnTo>
                  <a:lnTo>
                    <a:pt x="97631" y="78581"/>
                  </a:lnTo>
                  <a:lnTo>
                    <a:pt x="1119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5" name="フリーフォーム 1132">
              <a:extLst>
                <a:ext uri="{FF2B5EF4-FFF2-40B4-BE49-F238E27FC236}">
                  <a16:creationId xmlns:a16="http://schemas.microsoft.com/office/drawing/2014/main" id="{70BA6F32-79DD-44AC-906B-B49C57572A82}"/>
                </a:ext>
              </a:extLst>
            </p:cNvPr>
            <p:cNvSpPr/>
            <p:nvPr/>
          </p:nvSpPr>
          <p:spPr bwMode="auto">
            <a:xfrm>
              <a:off x="2222023" y="4421641"/>
              <a:ext cx="164082" cy="272307"/>
            </a:xfrm>
            <a:custGeom>
              <a:avLst/>
              <a:gdLst>
                <a:gd name="connsiteX0" fmla="*/ 200025 w 223837"/>
                <a:gd name="connsiteY0" fmla="*/ 0 h 371475"/>
                <a:gd name="connsiteX1" fmla="*/ 111918 w 223837"/>
                <a:gd name="connsiteY1" fmla="*/ 111919 h 371475"/>
                <a:gd name="connsiteX2" fmla="*/ 97631 w 223837"/>
                <a:gd name="connsiteY2" fmla="*/ 197644 h 371475"/>
                <a:gd name="connsiteX3" fmla="*/ 42862 w 223837"/>
                <a:gd name="connsiteY3" fmla="*/ 180975 h 371475"/>
                <a:gd name="connsiteX4" fmla="*/ 7143 w 223837"/>
                <a:gd name="connsiteY4" fmla="*/ 228600 h 371475"/>
                <a:gd name="connsiteX5" fmla="*/ 0 w 223837"/>
                <a:gd name="connsiteY5" fmla="*/ 276225 h 371475"/>
                <a:gd name="connsiteX6" fmla="*/ 28575 w 223837"/>
                <a:gd name="connsiteY6" fmla="*/ 350044 h 371475"/>
                <a:gd name="connsiteX7" fmla="*/ 223837 w 223837"/>
                <a:gd name="connsiteY7" fmla="*/ 371475 h 371475"/>
                <a:gd name="connsiteX8" fmla="*/ 183356 w 223837"/>
                <a:gd name="connsiteY8" fmla="*/ 226219 h 371475"/>
                <a:gd name="connsiteX9" fmla="*/ 211931 w 223837"/>
                <a:gd name="connsiteY9" fmla="*/ 164306 h 371475"/>
                <a:gd name="connsiteX10" fmla="*/ 192881 w 223837"/>
                <a:gd name="connsiteY10" fmla="*/ 100012 h 371475"/>
                <a:gd name="connsiteX11" fmla="*/ 200025 w 223837"/>
                <a:gd name="connsiteY11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3837" h="371475">
                  <a:moveTo>
                    <a:pt x="200025" y="0"/>
                  </a:moveTo>
                  <a:lnTo>
                    <a:pt x="111918" y="111919"/>
                  </a:lnTo>
                  <a:lnTo>
                    <a:pt x="97631" y="197644"/>
                  </a:lnTo>
                  <a:lnTo>
                    <a:pt x="42862" y="180975"/>
                  </a:lnTo>
                  <a:lnTo>
                    <a:pt x="7143" y="228600"/>
                  </a:lnTo>
                  <a:lnTo>
                    <a:pt x="0" y="276225"/>
                  </a:lnTo>
                  <a:lnTo>
                    <a:pt x="28575" y="350044"/>
                  </a:lnTo>
                  <a:lnTo>
                    <a:pt x="223837" y="371475"/>
                  </a:lnTo>
                  <a:lnTo>
                    <a:pt x="183356" y="226219"/>
                  </a:lnTo>
                  <a:lnTo>
                    <a:pt x="211931" y="164306"/>
                  </a:lnTo>
                  <a:lnTo>
                    <a:pt x="192881" y="100012"/>
                  </a:lnTo>
                  <a:lnTo>
                    <a:pt x="200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6" name="フリーフォーム 1133">
              <a:extLst>
                <a:ext uri="{FF2B5EF4-FFF2-40B4-BE49-F238E27FC236}">
                  <a16:creationId xmlns:a16="http://schemas.microsoft.com/office/drawing/2014/main" id="{E5EBAC35-2791-4D20-9634-AF77BF449C77}"/>
                </a:ext>
              </a:extLst>
            </p:cNvPr>
            <p:cNvSpPr/>
            <p:nvPr/>
          </p:nvSpPr>
          <p:spPr bwMode="auto">
            <a:xfrm>
              <a:off x="2895809" y="4254067"/>
              <a:ext cx="153609" cy="159428"/>
            </a:xfrm>
            <a:custGeom>
              <a:avLst/>
              <a:gdLst>
                <a:gd name="connsiteX0" fmla="*/ 76200 w 209550"/>
                <a:gd name="connsiteY0" fmla="*/ 0 h 216694"/>
                <a:gd name="connsiteX1" fmla="*/ 28575 w 209550"/>
                <a:gd name="connsiteY1" fmla="*/ 57150 h 216694"/>
                <a:gd name="connsiteX2" fmla="*/ 0 w 209550"/>
                <a:gd name="connsiteY2" fmla="*/ 145256 h 216694"/>
                <a:gd name="connsiteX3" fmla="*/ 116681 w 209550"/>
                <a:gd name="connsiteY3" fmla="*/ 130969 h 216694"/>
                <a:gd name="connsiteX4" fmla="*/ 190500 w 209550"/>
                <a:gd name="connsiteY4" fmla="*/ 216694 h 216694"/>
                <a:gd name="connsiteX5" fmla="*/ 209550 w 209550"/>
                <a:gd name="connsiteY5" fmla="*/ 185737 h 216694"/>
                <a:gd name="connsiteX6" fmla="*/ 133350 w 209550"/>
                <a:gd name="connsiteY6" fmla="*/ 92869 h 216694"/>
                <a:gd name="connsiteX7" fmla="*/ 97631 w 209550"/>
                <a:gd name="connsiteY7" fmla="*/ 85725 h 216694"/>
                <a:gd name="connsiteX8" fmla="*/ 76200 w 209550"/>
                <a:gd name="connsiteY8" fmla="*/ 0 h 21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9550" h="216694">
                  <a:moveTo>
                    <a:pt x="76200" y="0"/>
                  </a:moveTo>
                  <a:lnTo>
                    <a:pt x="28575" y="57150"/>
                  </a:lnTo>
                  <a:lnTo>
                    <a:pt x="0" y="145256"/>
                  </a:lnTo>
                  <a:lnTo>
                    <a:pt x="116681" y="130969"/>
                  </a:lnTo>
                  <a:lnTo>
                    <a:pt x="190500" y="216694"/>
                  </a:lnTo>
                  <a:lnTo>
                    <a:pt x="209550" y="185737"/>
                  </a:lnTo>
                  <a:lnTo>
                    <a:pt x="133350" y="92869"/>
                  </a:lnTo>
                  <a:lnTo>
                    <a:pt x="97631" y="85725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7" name="フリーフォーム 1134">
              <a:extLst>
                <a:ext uri="{FF2B5EF4-FFF2-40B4-BE49-F238E27FC236}">
                  <a16:creationId xmlns:a16="http://schemas.microsoft.com/office/drawing/2014/main" id="{78773378-16B1-4C25-9E5D-09766CFC3062}"/>
                </a:ext>
              </a:extLst>
            </p:cNvPr>
            <p:cNvSpPr/>
            <p:nvPr/>
          </p:nvSpPr>
          <p:spPr bwMode="auto">
            <a:xfrm>
              <a:off x="2830641" y="4355310"/>
              <a:ext cx="345621" cy="302564"/>
            </a:xfrm>
            <a:custGeom>
              <a:avLst/>
              <a:gdLst>
                <a:gd name="connsiteX0" fmla="*/ 266700 w 471487"/>
                <a:gd name="connsiteY0" fmla="*/ 78582 h 411957"/>
                <a:gd name="connsiteX1" fmla="*/ 290512 w 471487"/>
                <a:gd name="connsiteY1" fmla="*/ 145257 h 411957"/>
                <a:gd name="connsiteX2" fmla="*/ 471487 w 471487"/>
                <a:gd name="connsiteY2" fmla="*/ 250032 h 411957"/>
                <a:gd name="connsiteX3" fmla="*/ 266700 w 471487"/>
                <a:gd name="connsiteY3" fmla="*/ 378619 h 411957"/>
                <a:gd name="connsiteX4" fmla="*/ 230981 w 471487"/>
                <a:gd name="connsiteY4" fmla="*/ 369094 h 411957"/>
                <a:gd name="connsiteX5" fmla="*/ 192881 w 471487"/>
                <a:gd name="connsiteY5" fmla="*/ 411957 h 411957"/>
                <a:gd name="connsiteX6" fmla="*/ 71437 w 471487"/>
                <a:gd name="connsiteY6" fmla="*/ 357188 h 411957"/>
                <a:gd name="connsiteX7" fmla="*/ 0 w 471487"/>
                <a:gd name="connsiteY7" fmla="*/ 228600 h 411957"/>
                <a:gd name="connsiteX8" fmla="*/ 7144 w 471487"/>
                <a:gd name="connsiteY8" fmla="*/ 154782 h 411957"/>
                <a:gd name="connsiteX9" fmla="*/ 73819 w 471487"/>
                <a:gd name="connsiteY9" fmla="*/ 2382 h 411957"/>
                <a:gd name="connsiteX10" fmla="*/ 207169 w 471487"/>
                <a:gd name="connsiteY10" fmla="*/ 0 h 411957"/>
                <a:gd name="connsiteX11" fmla="*/ 266700 w 471487"/>
                <a:gd name="connsiteY11" fmla="*/ 78582 h 411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1487" h="411957">
                  <a:moveTo>
                    <a:pt x="266700" y="78582"/>
                  </a:moveTo>
                  <a:lnTo>
                    <a:pt x="290512" y="145257"/>
                  </a:lnTo>
                  <a:lnTo>
                    <a:pt x="471487" y="250032"/>
                  </a:lnTo>
                  <a:lnTo>
                    <a:pt x="266700" y="378619"/>
                  </a:lnTo>
                  <a:lnTo>
                    <a:pt x="230981" y="369094"/>
                  </a:lnTo>
                  <a:lnTo>
                    <a:pt x="192881" y="411957"/>
                  </a:lnTo>
                  <a:lnTo>
                    <a:pt x="71437" y="357188"/>
                  </a:lnTo>
                  <a:lnTo>
                    <a:pt x="0" y="228600"/>
                  </a:lnTo>
                  <a:lnTo>
                    <a:pt x="7144" y="154782"/>
                  </a:lnTo>
                  <a:lnTo>
                    <a:pt x="73819" y="2382"/>
                  </a:lnTo>
                  <a:lnTo>
                    <a:pt x="207169" y="0"/>
                  </a:lnTo>
                  <a:lnTo>
                    <a:pt x="266700" y="785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8" name="フリーフォーム 1136">
              <a:extLst>
                <a:ext uri="{FF2B5EF4-FFF2-40B4-BE49-F238E27FC236}">
                  <a16:creationId xmlns:a16="http://schemas.microsoft.com/office/drawing/2014/main" id="{F4797231-8007-4497-88A7-9A0D4B9B303D}"/>
                </a:ext>
              </a:extLst>
            </p:cNvPr>
            <p:cNvSpPr/>
            <p:nvPr/>
          </p:nvSpPr>
          <p:spPr bwMode="auto">
            <a:xfrm>
              <a:off x="3000542" y="4389057"/>
              <a:ext cx="259507" cy="385187"/>
            </a:xfrm>
            <a:custGeom>
              <a:avLst/>
              <a:gdLst>
                <a:gd name="connsiteX0" fmla="*/ 66675 w 354806"/>
                <a:gd name="connsiteY0" fmla="*/ 0 h 526256"/>
                <a:gd name="connsiteX1" fmla="*/ 28575 w 354806"/>
                <a:gd name="connsiteY1" fmla="*/ 54769 h 526256"/>
                <a:gd name="connsiteX2" fmla="*/ 64294 w 354806"/>
                <a:gd name="connsiteY2" fmla="*/ 107156 h 526256"/>
                <a:gd name="connsiteX3" fmla="*/ 247650 w 354806"/>
                <a:gd name="connsiteY3" fmla="*/ 209550 h 526256"/>
                <a:gd name="connsiteX4" fmla="*/ 45244 w 354806"/>
                <a:gd name="connsiteY4" fmla="*/ 333375 h 526256"/>
                <a:gd name="connsiteX5" fmla="*/ 0 w 354806"/>
                <a:gd name="connsiteY5" fmla="*/ 404813 h 526256"/>
                <a:gd name="connsiteX6" fmla="*/ 57150 w 354806"/>
                <a:gd name="connsiteY6" fmla="*/ 526256 h 526256"/>
                <a:gd name="connsiteX7" fmla="*/ 133350 w 354806"/>
                <a:gd name="connsiteY7" fmla="*/ 433388 h 526256"/>
                <a:gd name="connsiteX8" fmla="*/ 247650 w 354806"/>
                <a:gd name="connsiteY8" fmla="*/ 321469 h 526256"/>
                <a:gd name="connsiteX9" fmla="*/ 338138 w 354806"/>
                <a:gd name="connsiteY9" fmla="*/ 145256 h 526256"/>
                <a:gd name="connsiteX10" fmla="*/ 354806 w 354806"/>
                <a:gd name="connsiteY10" fmla="*/ 50006 h 526256"/>
                <a:gd name="connsiteX11" fmla="*/ 230981 w 354806"/>
                <a:gd name="connsiteY11" fmla="*/ 73819 h 526256"/>
                <a:gd name="connsiteX12" fmla="*/ 152400 w 354806"/>
                <a:gd name="connsiteY12" fmla="*/ 85725 h 526256"/>
                <a:gd name="connsiteX13" fmla="*/ 88106 w 354806"/>
                <a:gd name="connsiteY13" fmla="*/ 52388 h 526256"/>
                <a:gd name="connsiteX14" fmla="*/ 66675 w 354806"/>
                <a:gd name="connsiteY14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4806" h="526256">
                  <a:moveTo>
                    <a:pt x="66675" y="0"/>
                  </a:moveTo>
                  <a:lnTo>
                    <a:pt x="28575" y="54769"/>
                  </a:lnTo>
                  <a:lnTo>
                    <a:pt x="64294" y="107156"/>
                  </a:lnTo>
                  <a:lnTo>
                    <a:pt x="247650" y="209550"/>
                  </a:lnTo>
                  <a:lnTo>
                    <a:pt x="45244" y="333375"/>
                  </a:lnTo>
                  <a:lnTo>
                    <a:pt x="0" y="404813"/>
                  </a:lnTo>
                  <a:lnTo>
                    <a:pt x="57150" y="526256"/>
                  </a:lnTo>
                  <a:lnTo>
                    <a:pt x="133350" y="433388"/>
                  </a:lnTo>
                  <a:lnTo>
                    <a:pt x="247650" y="321469"/>
                  </a:lnTo>
                  <a:lnTo>
                    <a:pt x="338138" y="145256"/>
                  </a:lnTo>
                  <a:lnTo>
                    <a:pt x="354806" y="50006"/>
                  </a:lnTo>
                  <a:lnTo>
                    <a:pt x="230981" y="73819"/>
                  </a:lnTo>
                  <a:lnTo>
                    <a:pt x="152400" y="85725"/>
                  </a:lnTo>
                  <a:lnTo>
                    <a:pt x="88106" y="52388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9" name="フリーフォーム 1137">
              <a:extLst>
                <a:ext uri="{FF2B5EF4-FFF2-40B4-BE49-F238E27FC236}">
                  <a16:creationId xmlns:a16="http://schemas.microsoft.com/office/drawing/2014/main" id="{BC6DE8F1-8958-4CC6-B6DB-52971AE0CB99}"/>
                </a:ext>
              </a:extLst>
            </p:cNvPr>
            <p:cNvSpPr/>
            <p:nvPr/>
          </p:nvSpPr>
          <p:spPr bwMode="auto">
            <a:xfrm>
              <a:off x="2837623" y="4612489"/>
              <a:ext cx="209467" cy="256015"/>
            </a:xfrm>
            <a:custGeom>
              <a:avLst/>
              <a:gdLst>
                <a:gd name="connsiteX0" fmla="*/ 54769 w 285750"/>
                <a:gd name="connsiteY0" fmla="*/ 0 h 350044"/>
                <a:gd name="connsiteX1" fmla="*/ 0 w 285750"/>
                <a:gd name="connsiteY1" fmla="*/ 23813 h 350044"/>
                <a:gd name="connsiteX2" fmla="*/ 33337 w 285750"/>
                <a:gd name="connsiteY2" fmla="*/ 142875 h 350044"/>
                <a:gd name="connsiteX3" fmla="*/ 16669 w 285750"/>
                <a:gd name="connsiteY3" fmla="*/ 216694 h 350044"/>
                <a:gd name="connsiteX4" fmla="*/ 176212 w 285750"/>
                <a:gd name="connsiteY4" fmla="*/ 350044 h 350044"/>
                <a:gd name="connsiteX5" fmla="*/ 214312 w 285750"/>
                <a:gd name="connsiteY5" fmla="*/ 276225 h 350044"/>
                <a:gd name="connsiteX6" fmla="*/ 285750 w 285750"/>
                <a:gd name="connsiteY6" fmla="*/ 223838 h 350044"/>
                <a:gd name="connsiteX7" fmla="*/ 226219 w 285750"/>
                <a:gd name="connsiteY7" fmla="*/ 97631 h 350044"/>
                <a:gd name="connsiteX8" fmla="*/ 266700 w 285750"/>
                <a:gd name="connsiteY8" fmla="*/ 26194 h 350044"/>
                <a:gd name="connsiteX9" fmla="*/ 228600 w 285750"/>
                <a:gd name="connsiteY9" fmla="*/ 21431 h 350044"/>
                <a:gd name="connsiteX10" fmla="*/ 185737 w 285750"/>
                <a:gd name="connsiteY10" fmla="*/ 64294 h 350044"/>
                <a:gd name="connsiteX11" fmla="*/ 54769 w 285750"/>
                <a:gd name="connsiteY11" fmla="*/ 0 h 350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750" h="350044">
                  <a:moveTo>
                    <a:pt x="54769" y="0"/>
                  </a:moveTo>
                  <a:lnTo>
                    <a:pt x="0" y="23813"/>
                  </a:lnTo>
                  <a:lnTo>
                    <a:pt x="33337" y="142875"/>
                  </a:lnTo>
                  <a:lnTo>
                    <a:pt x="16669" y="216694"/>
                  </a:lnTo>
                  <a:lnTo>
                    <a:pt x="176212" y="350044"/>
                  </a:lnTo>
                  <a:lnTo>
                    <a:pt x="214312" y="276225"/>
                  </a:lnTo>
                  <a:lnTo>
                    <a:pt x="285750" y="223838"/>
                  </a:lnTo>
                  <a:lnTo>
                    <a:pt x="226219" y="97631"/>
                  </a:lnTo>
                  <a:lnTo>
                    <a:pt x="266700" y="26194"/>
                  </a:lnTo>
                  <a:lnTo>
                    <a:pt x="228600" y="21431"/>
                  </a:lnTo>
                  <a:lnTo>
                    <a:pt x="185737" y="64294"/>
                  </a:lnTo>
                  <a:lnTo>
                    <a:pt x="5476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0" name="フリーフォーム 1139">
              <a:extLst>
                <a:ext uri="{FF2B5EF4-FFF2-40B4-BE49-F238E27FC236}">
                  <a16:creationId xmlns:a16="http://schemas.microsoft.com/office/drawing/2014/main" id="{83C61FDE-559D-4679-9DA1-92AFC3BE513A}"/>
                </a:ext>
              </a:extLst>
            </p:cNvPr>
            <p:cNvSpPr/>
            <p:nvPr/>
          </p:nvSpPr>
          <p:spPr bwMode="auto">
            <a:xfrm>
              <a:off x="2358176" y="4437933"/>
              <a:ext cx="307218" cy="249033"/>
            </a:xfrm>
            <a:custGeom>
              <a:avLst/>
              <a:gdLst>
                <a:gd name="connsiteX0" fmla="*/ 257175 w 419100"/>
                <a:gd name="connsiteY0" fmla="*/ 0 h 340519"/>
                <a:gd name="connsiteX1" fmla="*/ 311944 w 419100"/>
                <a:gd name="connsiteY1" fmla="*/ 95250 h 340519"/>
                <a:gd name="connsiteX2" fmla="*/ 381000 w 419100"/>
                <a:gd name="connsiteY2" fmla="*/ 138113 h 340519"/>
                <a:gd name="connsiteX3" fmla="*/ 419100 w 419100"/>
                <a:gd name="connsiteY3" fmla="*/ 235744 h 340519"/>
                <a:gd name="connsiteX4" fmla="*/ 359569 w 419100"/>
                <a:gd name="connsiteY4" fmla="*/ 221456 h 340519"/>
                <a:gd name="connsiteX5" fmla="*/ 238125 w 419100"/>
                <a:gd name="connsiteY5" fmla="*/ 259556 h 340519"/>
                <a:gd name="connsiteX6" fmla="*/ 164306 w 419100"/>
                <a:gd name="connsiteY6" fmla="*/ 214313 h 340519"/>
                <a:gd name="connsiteX7" fmla="*/ 59531 w 419100"/>
                <a:gd name="connsiteY7" fmla="*/ 302419 h 340519"/>
                <a:gd name="connsiteX8" fmla="*/ 35719 w 419100"/>
                <a:gd name="connsiteY8" fmla="*/ 340519 h 340519"/>
                <a:gd name="connsiteX9" fmla="*/ 0 w 419100"/>
                <a:gd name="connsiteY9" fmla="*/ 197644 h 340519"/>
                <a:gd name="connsiteX10" fmla="*/ 28575 w 419100"/>
                <a:gd name="connsiteY10" fmla="*/ 145256 h 340519"/>
                <a:gd name="connsiteX11" fmla="*/ 145256 w 419100"/>
                <a:gd name="connsiteY11" fmla="*/ 114300 h 340519"/>
                <a:gd name="connsiteX12" fmla="*/ 257175 w 419100"/>
                <a:gd name="connsiteY12" fmla="*/ 0 h 340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100" h="340519">
                  <a:moveTo>
                    <a:pt x="257175" y="0"/>
                  </a:moveTo>
                  <a:lnTo>
                    <a:pt x="311944" y="95250"/>
                  </a:lnTo>
                  <a:lnTo>
                    <a:pt x="381000" y="138113"/>
                  </a:lnTo>
                  <a:lnTo>
                    <a:pt x="419100" y="235744"/>
                  </a:lnTo>
                  <a:lnTo>
                    <a:pt x="359569" y="221456"/>
                  </a:lnTo>
                  <a:lnTo>
                    <a:pt x="238125" y="259556"/>
                  </a:lnTo>
                  <a:lnTo>
                    <a:pt x="164306" y="214313"/>
                  </a:lnTo>
                  <a:lnTo>
                    <a:pt x="59531" y="302419"/>
                  </a:lnTo>
                  <a:lnTo>
                    <a:pt x="35719" y="340519"/>
                  </a:lnTo>
                  <a:lnTo>
                    <a:pt x="0" y="197644"/>
                  </a:lnTo>
                  <a:lnTo>
                    <a:pt x="28575" y="145256"/>
                  </a:lnTo>
                  <a:lnTo>
                    <a:pt x="145256" y="114300"/>
                  </a:lnTo>
                  <a:lnTo>
                    <a:pt x="257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1" name="フリーフォーム 1140">
              <a:extLst>
                <a:ext uri="{FF2B5EF4-FFF2-40B4-BE49-F238E27FC236}">
                  <a16:creationId xmlns:a16="http://schemas.microsoft.com/office/drawing/2014/main" id="{D76E614C-27CA-4DEE-AB20-CB1DBBF36FB5}"/>
                </a:ext>
              </a:extLst>
            </p:cNvPr>
            <p:cNvSpPr/>
            <p:nvPr/>
          </p:nvSpPr>
          <p:spPr bwMode="auto">
            <a:xfrm>
              <a:off x="2225514" y="4676493"/>
              <a:ext cx="55858" cy="47712"/>
            </a:xfrm>
            <a:custGeom>
              <a:avLst/>
              <a:gdLst>
                <a:gd name="connsiteX0" fmla="*/ 26194 w 76200"/>
                <a:gd name="connsiteY0" fmla="*/ 0 h 64294"/>
                <a:gd name="connsiteX1" fmla="*/ 76200 w 76200"/>
                <a:gd name="connsiteY1" fmla="*/ 7144 h 64294"/>
                <a:gd name="connsiteX2" fmla="*/ 61913 w 76200"/>
                <a:gd name="connsiteY2" fmla="*/ 64294 h 64294"/>
                <a:gd name="connsiteX3" fmla="*/ 0 w 76200"/>
                <a:gd name="connsiteY3" fmla="*/ 54769 h 64294"/>
                <a:gd name="connsiteX4" fmla="*/ 26194 w 76200"/>
                <a:gd name="connsiteY4" fmla="*/ 0 h 6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64294">
                  <a:moveTo>
                    <a:pt x="26194" y="0"/>
                  </a:moveTo>
                  <a:lnTo>
                    <a:pt x="76200" y="7144"/>
                  </a:lnTo>
                  <a:lnTo>
                    <a:pt x="61913" y="64294"/>
                  </a:lnTo>
                  <a:lnTo>
                    <a:pt x="0" y="54769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2" name="フリーフォーム 1141">
              <a:extLst>
                <a:ext uri="{FF2B5EF4-FFF2-40B4-BE49-F238E27FC236}">
                  <a16:creationId xmlns:a16="http://schemas.microsoft.com/office/drawing/2014/main" id="{F3DA1441-F6C6-4482-B6DF-EB5BD1C0D085}"/>
                </a:ext>
              </a:extLst>
            </p:cNvPr>
            <p:cNvSpPr/>
            <p:nvPr/>
          </p:nvSpPr>
          <p:spPr bwMode="auto">
            <a:xfrm>
              <a:off x="2204567" y="4676493"/>
              <a:ext cx="153609" cy="178047"/>
            </a:xfrm>
            <a:custGeom>
              <a:avLst/>
              <a:gdLst>
                <a:gd name="connsiteX0" fmla="*/ 109538 w 209550"/>
                <a:gd name="connsiteY0" fmla="*/ 0 h 242888"/>
                <a:gd name="connsiteX1" fmla="*/ 176213 w 209550"/>
                <a:gd name="connsiteY1" fmla="*/ 26194 h 242888"/>
                <a:gd name="connsiteX2" fmla="*/ 209550 w 209550"/>
                <a:gd name="connsiteY2" fmla="*/ 71438 h 242888"/>
                <a:gd name="connsiteX3" fmla="*/ 200025 w 209550"/>
                <a:gd name="connsiteY3" fmla="*/ 176213 h 242888"/>
                <a:gd name="connsiteX4" fmla="*/ 116681 w 209550"/>
                <a:gd name="connsiteY4" fmla="*/ 173832 h 242888"/>
                <a:gd name="connsiteX5" fmla="*/ 95250 w 209550"/>
                <a:gd name="connsiteY5" fmla="*/ 242888 h 242888"/>
                <a:gd name="connsiteX6" fmla="*/ 0 w 209550"/>
                <a:gd name="connsiteY6" fmla="*/ 140494 h 242888"/>
                <a:gd name="connsiteX7" fmla="*/ 40481 w 209550"/>
                <a:gd name="connsiteY7" fmla="*/ 57150 h 242888"/>
                <a:gd name="connsiteX8" fmla="*/ 97631 w 209550"/>
                <a:gd name="connsiteY8" fmla="*/ 59532 h 242888"/>
                <a:gd name="connsiteX9" fmla="*/ 109538 w 209550"/>
                <a:gd name="connsiteY9" fmla="*/ 0 h 242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242888">
                  <a:moveTo>
                    <a:pt x="109538" y="0"/>
                  </a:moveTo>
                  <a:lnTo>
                    <a:pt x="176213" y="26194"/>
                  </a:lnTo>
                  <a:lnTo>
                    <a:pt x="209550" y="71438"/>
                  </a:lnTo>
                  <a:lnTo>
                    <a:pt x="200025" y="176213"/>
                  </a:lnTo>
                  <a:lnTo>
                    <a:pt x="116681" y="173832"/>
                  </a:lnTo>
                  <a:lnTo>
                    <a:pt x="95250" y="242888"/>
                  </a:lnTo>
                  <a:lnTo>
                    <a:pt x="0" y="140494"/>
                  </a:lnTo>
                  <a:lnTo>
                    <a:pt x="40481" y="57150"/>
                  </a:lnTo>
                  <a:lnTo>
                    <a:pt x="97631" y="59532"/>
                  </a:lnTo>
                  <a:lnTo>
                    <a:pt x="1095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3" name="フリーフォーム 1142">
              <a:extLst>
                <a:ext uri="{FF2B5EF4-FFF2-40B4-BE49-F238E27FC236}">
                  <a16:creationId xmlns:a16="http://schemas.microsoft.com/office/drawing/2014/main" id="{734A79FC-BBA5-42CF-AA70-0FD653CA231A}"/>
                </a:ext>
              </a:extLst>
            </p:cNvPr>
            <p:cNvSpPr/>
            <p:nvPr/>
          </p:nvSpPr>
          <p:spPr bwMode="auto">
            <a:xfrm>
              <a:off x="2270899" y="4605506"/>
              <a:ext cx="200158" cy="283944"/>
            </a:xfrm>
            <a:custGeom>
              <a:avLst/>
              <a:gdLst>
                <a:gd name="connsiteX0" fmla="*/ 273843 w 273843"/>
                <a:gd name="connsiteY0" fmla="*/ 0 h 388144"/>
                <a:gd name="connsiteX1" fmla="*/ 223837 w 273843"/>
                <a:gd name="connsiteY1" fmla="*/ 188119 h 388144"/>
                <a:gd name="connsiteX2" fmla="*/ 235743 w 273843"/>
                <a:gd name="connsiteY2" fmla="*/ 257175 h 388144"/>
                <a:gd name="connsiteX3" fmla="*/ 178593 w 273843"/>
                <a:gd name="connsiteY3" fmla="*/ 261938 h 388144"/>
                <a:gd name="connsiteX4" fmla="*/ 154781 w 273843"/>
                <a:gd name="connsiteY4" fmla="*/ 328613 h 388144"/>
                <a:gd name="connsiteX5" fmla="*/ 114300 w 273843"/>
                <a:gd name="connsiteY5" fmla="*/ 354806 h 388144"/>
                <a:gd name="connsiteX6" fmla="*/ 30956 w 273843"/>
                <a:gd name="connsiteY6" fmla="*/ 388144 h 388144"/>
                <a:gd name="connsiteX7" fmla="*/ 0 w 273843"/>
                <a:gd name="connsiteY7" fmla="*/ 335756 h 388144"/>
                <a:gd name="connsiteX8" fmla="*/ 23812 w 273843"/>
                <a:gd name="connsiteY8" fmla="*/ 266700 h 388144"/>
                <a:gd name="connsiteX9" fmla="*/ 111918 w 273843"/>
                <a:gd name="connsiteY9" fmla="*/ 273844 h 388144"/>
                <a:gd name="connsiteX10" fmla="*/ 116681 w 273843"/>
                <a:gd name="connsiteY10" fmla="*/ 164306 h 388144"/>
                <a:gd name="connsiteX11" fmla="*/ 76200 w 273843"/>
                <a:gd name="connsiteY11" fmla="*/ 107156 h 388144"/>
                <a:gd name="connsiteX12" fmla="*/ 154781 w 273843"/>
                <a:gd name="connsiteY12" fmla="*/ 114300 h 388144"/>
                <a:gd name="connsiteX13" fmla="*/ 178593 w 273843"/>
                <a:gd name="connsiteY13" fmla="*/ 71438 h 388144"/>
                <a:gd name="connsiteX14" fmla="*/ 273843 w 273843"/>
                <a:gd name="connsiteY14" fmla="*/ 0 h 388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843" h="388144">
                  <a:moveTo>
                    <a:pt x="273843" y="0"/>
                  </a:moveTo>
                  <a:lnTo>
                    <a:pt x="223837" y="188119"/>
                  </a:lnTo>
                  <a:lnTo>
                    <a:pt x="235743" y="257175"/>
                  </a:lnTo>
                  <a:lnTo>
                    <a:pt x="178593" y="261938"/>
                  </a:lnTo>
                  <a:lnTo>
                    <a:pt x="154781" y="328613"/>
                  </a:lnTo>
                  <a:lnTo>
                    <a:pt x="114300" y="354806"/>
                  </a:lnTo>
                  <a:lnTo>
                    <a:pt x="30956" y="388144"/>
                  </a:lnTo>
                  <a:lnTo>
                    <a:pt x="0" y="335756"/>
                  </a:lnTo>
                  <a:lnTo>
                    <a:pt x="23812" y="266700"/>
                  </a:lnTo>
                  <a:lnTo>
                    <a:pt x="111918" y="273844"/>
                  </a:lnTo>
                  <a:lnTo>
                    <a:pt x="116681" y="164306"/>
                  </a:lnTo>
                  <a:lnTo>
                    <a:pt x="76200" y="107156"/>
                  </a:lnTo>
                  <a:lnTo>
                    <a:pt x="154781" y="114300"/>
                  </a:lnTo>
                  <a:lnTo>
                    <a:pt x="178593" y="71438"/>
                  </a:lnTo>
                  <a:lnTo>
                    <a:pt x="2738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4" name="フリーフォーム 1143">
              <a:extLst>
                <a:ext uri="{FF2B5EF4-FFF2-40B4-BE49-F238E27FC236}">
                  <a16:creationId xmlns:a16="http://schemas.microsoft.com/office/drawing/2014/main" id="{A5A0AB29-EABC-4974-AAC1-C13252506D9A}"/>
                </a:ext>
              </a:extLst>
            </p:cNvPr>
            <p:cNvSpPr/>
            <p:nvPr/>
          </p:nvSpPr>
          <p:spPr bwMode="auto">
            <a:xfrm>
              <a:off x="2288354" y="4595033"/>
              <a:ext cx="474792" cy="514358"/>
            </a:xfrm>
            <a:custGeom>
              <a:avLst/>
              <a:gdLst>
                <a:gd name="connsiteX0" fmla="*/ 511969 w 647700"/>
                <a:gd name="connsiteY0" fmla="*/ 23812 h 702468"/>
                <a:gd name="connsiteX1" fmla="*/ 611981 w 647700"/>
                <a:gd name="connsiteY1" fmla="*/ 59531 h 702468"/>
                <a:gd name="connsiteX2" fmla="*/ 647700 w 647700"/>
                <a:gd name="connsiteY2" fmla="*/ 109537 h 702468"/>
                <a:gd name="connsiteX3" fmla="*/ 602456 w 647700"/>
                <a:gd name="connsiteY3" fmla="*/ 183356 h 702468"/>
                <a:gd name="connsiteX4" fmla="*/ 578644 w 647700"/>
                <a:gd name="connsiteY4" fmla="*/ 371475 h 702468"/>
                <a:gd name="connsiteX5" fmla="*/ 621506 w 647700"/>
                <a:gd name="connsiteY5" fmla="*/ 500062 h 702468"/>
                <a:gd name="connsiteX6" fmla="*/ 561975 w 647700"/>
                <a:gd name="connsiteY6" fmla="*/ 552450 h 702468"/>
                <a:gd name="connsiteX7" fmla="*/ 561975 w 647700"/>
                <a:gd name="connsiteY7" fmla="*/ 619125 h 702468"/>
                <a:gd name="connsiteX8" fmla="*/ 592931 w 647700"/>
                <a:gd name="connsiteY8" fmla="*/ 685800 h 702468"/>
                <a:gd name="connsiteX9" fmla="*/ 578644 w 647700"/>
                <a:gd name="connsiteY9" fmla="*/ 702468 h 702468"/>
                <a:gd name="connsiteX10" fmla="*/ 507206 w 647700"/>
                <a:gd name="connsiteY10" fmla="*/ 631031 h 702468"/>
                <a:gd name="connsiteX11" fmla="*/ 476250 w 647700"/>
                <a:gd name="connsiteY11" fmla="*/ 638175 h 702468"/>
                <a:gd name="connsiteX12" fmla="*/ 397669 w 647700"/>
                <a:gd name="connsiteY12" fmla="*/ 595312 h 702468"/>
                <a:gd name="connsiteX13" fmla="*/ 366713 w 647700"/>
                <a:gd name="connsiteY13" fmla="*/ 595312 h 702468"/>
                <a:gd name="connsiteX14" fmla="*/ 323850 w 647700"/>
                <a:gd name="connsiteY14" fmla="*/ 464343 h 702468"/>
                <a:gd name="connsiteX15" fmla="*/ 245269 w 647700"/>
                <a:gd name="connsiteY15" fmla="*/ 466725 h 702468"/>
                <a:gd name="connsiteX16" fmla="*/ 235744 w 647700"/>
                <a:gd name="connsiteY16" fmla="*/ 509587 h 702468"/>
                <a:gd name="connsiteX17" fmla="*/ 207169 w 647700"/>
                <a:gd name="connsiteY17" fmla="*/ 511968 h 702468"/>
                <a:gd name="connsiteX18" fmla="*/ 166688 w 647700"/>
                <a:gd name="connsiteY18" fmla="*/ 419100 h 702468"/>
                <a:gd name="connsiteX19" fmla="*/ 0 w 647700"/>
                <a:gd name="connsiteY19" fmla="*/ 407193 h 702468"/>
                <a:gd name="connsiteX20" fmla="*/ 126206 w 647700"/>
                <a:gd name="connsiteY20" fmla="*/ 359568 h 702468"/>
                <a:gd name="connsiteX21" fmla="*/ 147638 w 647700"/>
                <a:gd name="connsiteY21" fmla="*/ 285750 h 702468"/>
                <a:gd name="connsiteX22" fmla="*/ 216694 w 647700"/>
                <a:gd name="connsiteY22" fmla="*/ 269081 h 702468"/>
                <a:gd name="connsiteX23" fmla="*/ 200025 w 647700"/>
                <a:gd name="connsiteY23" fmla="*/ 200025 h 702468"/>
                <a:gd name="connsiteX24" fmla="*/ 259556 w 647700"/>
                <a:gd name="connsiteY24" fmla="*/ 0 h 702468"/>
                <a:gd name="connsiteX25" fmla="*/ 335756 w 647700"/>
                <a:gd name="connsiteY25" fmla="*/ 42862 h 702468"/>
                <a:gd name="connsiteX26" fmla="*/ 445294 w 647700"/>
                <a:gd name="connsiteY26" fmla="*/ 7143 h 702468"/>
                <a:gd name="connsiteX27" fmla="*/ 511969 w 647700"/>
                <a:gd name="connsiteY27" fmla="*/ 23812 h 702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47700" h="702468">
                  <a:moveTo>
                    <a:pt x="511969" y="23812"/>
                  </a:moveTo>
                  <a:lnTo>
                    <a:pt x="611981" y="59531"/>
                  </a:lnTo>
                  <a:lnTo>
                    <a:pt x="647700" y="109537"/>
                  </a:lnTo>
                  <a:lnTo>
                    <a:pt x="602456" y="183356"/>
                  </a:lnTo>
                  <a:lnTo>
                    <a:pt x="578644" y="371475"/>
                  </a:lnTo>
                  <a:lnTo>
                    <a:pt x="621506" y="500062"/>
                  </a:lnTo>
                  <a:lnTo>
                    <a:pt x="561975" y="552450"/>
                  </a:lnTo>
                  <a:lnTo>
                    <a:pt x="561975" y="619125"/>
                  </a:lnTo>
                  <a:lnTo>
                    <a:pt x="592931" y="685800"/>
                  </a:lnTo>
                  <a:lnTo>
                    <a:pt x="578644" y="702468"/>
                  </a:lnTo>
                  <a:lnTo>
                    <a:pt x="507206" y="631031"/>
                  </a:lnTo>
                  <a:lnTo>
                    <a:pt x="476250" y="638175"/>
                  </a:lnTo>
                  <a:lnTo>
                    <a:pt x="397669" y="595312"/>
                  </a:lnTo>
                  <a:lnTo>
                    <a:pt x="366713" y="595312"/>
                  </a:lnTo>
                  <a:lnTo>
                    <a:pt x="323850" y="464343"/>
                  </a:lnTo>
                  <a:lnTo>
                    <a:pt x="245269" y="466725"/>
                  </a:lnTo>
                  <a:lnTo>
                    <a:pt x="235744" y="509587"/>
                  </a:lnTo>
                  <a:lnTo>
                    <a:pt x="207169" y="511968"/>
                  </a:lnTo>
                  <a:lnTo>
                    <a:pt x="166688" y="419100"/>
                  </a:lnTo>
                  <a:lnTo>
                    <a:pt x="0" y="407193"/>
                  </a:lnTo>
                  <a:lnTo>
                    <a:pt x="126206" y="359568"/>
                  </a:lnTo>
                  <a:lnTo>
                    <a:pt x="147638" y="285750"/>
                  </a:lnTo>
                  <a:lnTo>
                    <a:pt x="216694" y="269081"/>
                  </a:lnTo>
                  <a:lnTo>
                    <a:pt x="200025" y="200025"/>
                  </a:lnTo>
                  <a:lnTo>
                    <a:pt x="259556" y="0"/>
                  </a:lnTo>
                  <a:lnTo>
                    <a:pt x="335756" y="42862"/>
                  </a:lnTo>
                  <a:lnTo>
                    <a:pt x="445294" y="7143"/>
                  </a:lnTo>
                  <a:lnTo>
                    <a:pt x="511969" y="238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5" name="フリーフォーム 1144">
              <a:extLst>
                <a:ext uri="{FF2B5EF4-FFF2-40B4-BE49-F238E27FC236}">
                  <a16:creationId xmlns:a16="http://schemas.microsoft.com/office/drawing/2014/main" id="{E6DDDEAA-13D8-4F60-B796-2BED99460F03}"/>
                </a:ext>
              </a:extLst>
            </p:cNvPr>
            <p:cNvSpPr/>
            <p:nvPr/>
          </p:nvSpPr>
          <p:spPr bwMode="auto">
            <a:xfrm>
              <a:off x="2714270" y="4626453"/>
              <a:ext cx="273471" cy="432899"/>
            </a:xfrm>
            <a:custGeom>
              <a:avLst/>
              <a:gdLst>
                <a:gd name="connsiteX0" fmla="*/ 161925 w 373856"/>
                <a:gd name="connsiteY0" fmla="*/ 0 h 590550"/>
                <a:gd name="connsiteX1" fmla="*/ 88106 w 373856"/>
                <a:gd name="connsiteY1" fmla="*/ 23813 h 590550"/>
                <a:gd name="connsiteX2" fmla="*/ 40481 w 373856"/>
                <a:gd name="connsiteY2" fmla="*/ 23813 h 590550"/>
                <a:gd name="connsiteX3" fmla="*/ 61913 w 373856"/>
                <a:gd name="connsiteY3" fmla="*/ 78581 h 590550"/>
                <a:gd name="connsiteX4" fmla="*/ 21431 w 373856"/>
                <a:gd name="connsiteY4" fmla="*/ 147638 h 590550"/>
                <a:gd name="connsiteX5" fmla="*/ 0 w 373856"/>
                <a:gd name="connsiteY5" fmla="*/ 330994 h 590550"/>
                <a:gd name="connsiteX6" fmla="*/ 33338 w 373856"/>
                <a:gd name="connsiteY6" fmla="*/ 473869 h 590550"/>
                <a:gd name="connsiteX7" fmla="*/ 152400 w 373856"/>
                <a:gd name="connsiteY7" fmla="*/ 500063 h 590550"/>
                <a:gd name="connsiteX8" fmla="*/ 211931 w 373856"/>
                <a:gd name="connsiteY8" fmla="*/ 588169 h 590550"/>
                <a:gd name="connsiteX9" fmla="*/ 316706 w 373856"/>
                <a:gd name="connsiteY9" fmla="*/ 590550 h 590550"/>
                <a:gd name="connsiteX10" fmla="*/ 373856 w 373856"/>
                <a:gd name="connsiteY10" fmla="*/ 559594 h 590550"/>
                <a:gd name="connsiteX11" fmla="*/ 330994 w 373856"/>
                <a:gd name="connsiteY11" fmla="*/ 411956 h 590550"/>
                <a:gd name="connsiteX12" fmla="*/ 347663 w 373856"/>
                <a:gd name="connsiteY12" fmla="*/ 323850 h 590550"/>
                <a:gd name="connsiteX13" fmla="*/ 180975 w 373856"/>
                <a:gd name="connsiteY13" fmla="*/ 202406 h 590550"/>
                <a:gd name="connsiteX14" fmla="*/ 200025 w 373856"/>
                <a:gd name="connsiteY14" fmla="*/ 123825 h 590550"/>
                <a:gd name="connsiteX15" fmla="*/ 161925 w 373856"/>
                <a:gd name="connsiteY15" fmla="*/ 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3856" h="590550">
                  <a:moveTo>
                    <a:pt x="161925" y="0"/>
                  </a:moveTo>
                  <a:lnTo>
                    <a:pt x="88106" y="23813"/>
                  </a:lnTo>
                  <a:lnTo>
                    <a:pt x="40481" y="23813"/>
                  </a:lnTo>
                  <a:lnTo>
                    <a:pt x="61913" y="78581"/>
                  </a:lnTo>
                  <a:lnTo>
                    <a:pt x="21431" y="147638"/>
                  </a:lnTo>
                  <a:lnTo>
                    <a:pt x="0" y="330994"/>
                  </a:lnTo>
                  <a:lnTo>
                    <a:pt x="33338" y="473869"/>
                  </a:lnTo>
                  <a:lnTo>
                    <a:pt x="152400" y="500063"/>
                  </a:lnTo>
                  <a:lnTo>
                    <a:pt x="211931" y="588169"/>
                  </a:lnTo>
                  <a:lnTo>
                    <a:pt x="316706" y="590550"/>
                  </a:lnTo>
                  <a:lnTo>
                    <a:pt x="373856" y="559594"/>
                  </a:lnTo>
                  <a:lnTo>
                    <a:pt x="330994" y="411956"/>
                  </a:lnTo>
                  <a:lnTo>
                    <a:pt x="347663" y="323850"/>
                  </a:lnTo>
                  <a:lnTo>
                    <a:pt x="180975" y="202406"/>
                  </a:lnTo>
                  <a:lnTo>
                    <a:pt x="200025" y="123825"/>
                  </a:lnTo>
                  <a:lnTo>
                    <a:pt x="1619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6" name="フリーフォーム 1145">
              <a:extLst>
                <a:ext uri="{FF2B5EF4-FFF2-40B4-BE49-F238E27FC236}">
                  <a16:creationId xmlns:a16="http://schemas.microsoft.com/office/drawing/2014/main" id="{7DFA3AED-734A-4E8B-92F2-4DF7878EEACD}"/>
                </a:ext>
              </a:extLst>
            </p:cNvPr>
            <p:cNvSpPr/>
            <p:nvPr/>
          </p:nvSpPr>
          <p:spPr bwMode="auto">
            <a:xfrm>
              <a:off x="2260425" y="4895270"/>
              <a:ext cx="338638" cy="342130"/>
            </a:xfrm>
            <a:custGeom>
              <a:avLst/>
              <a:gdLst>
                <a:gd name="connsiteX0" fmla="*/ 50006 w 461963"/>
                <a:gd name="connsiteY0" fmla="*/ 0 h 466725"/>
                <a:gd name="connsiteX1" fmla="*/ 211931 w 461963"/>
                <a:gd name="connsiteY1" fmla="*/ 9525 h 466725"/>
                <a:gd name="connsiteX2" fmla="*/ 242888 w 461963"/>
                <a:gd name="connsiteY2" fmla="*/ 111918 h 466725"/>
                <a:gd name="connsiteX3" fmla="*/ 266700 w 461963"/>
                <a:gd name="connsiteY3" fmla="*/ 111918 h 466725"/>
                <a:gd name="connsiteX4" fmla="*/ 283369 w 461963"/>
                <a:gd name="connsiteY4" fmla="*/ 54768 h 466725"/>
                <a:gd name="connsiteX5" fmla="*/ 369094 w 461963"/>
                <a:gd name="connsiteY5" fmla="*/ 66675 h 466725"/>
                <a:gd name="connsiteX6" fmla="*/ 411956 w 461963"/>
                <a:gd name="connsiteY6" fmla="*/ 188118 h 466725"/>
                <a:gd name="connsiteX7" fmla="*/ 438150 w 461963"/>
                <a:gd name="connsiteY7" fmla="*/ 188118 h 466725"/>
                <a:gd name="connsiteX8" fmla="*/ 461963 w 461963"/>
                <a:gd name="connsiteY8" fmla="*/ 223837 h 466725"/>
                <a:gd name="connsiteX9" fmla="*/ 452438 w 461963"/>
                <a:gd name="connsiteY9" fmla="*/ 273843 h 466725"/>
                <a:gd name="connsiteX10" fmla="*/ 395288 w 461963"/>
                <a:gd name="connsiteY10" fmla="*/ 273843 h 466725"/>
                <a:gd name="connsiteX11" fmla="*/ 359569 w 461963"/>
                <a:gd name="connsiteY11" fmla="*/ 378618 h 466725"/>
                <a:gd name="connsiteX12" fmla="*/ 414338 w 461963"/>
                <a:gd name="connsiteY12" fmla="*/ 454818 h 466725"/>
                <a:gd name="connsiteX13" fmla="*/ 240506 w 461963"/>
                <a:gd name="connsiteY13" fmla="*/ 466725 h 466725"/>
                <a:gd name="connsiteX14" fmla="*/ 207169 w 461963"/>
                <a:gd name="connsiteY14" fmla="*/ 452437 h 466725"/>
                <a:gd name="connsiteX15" fmla="*/ 19050 w 461963"/>
                <a:gd name="connsiteY15" fmla="*/ 438150 h 466725"/>
                <a:gd name="connsiteX16" fmla="*/ 0 w 461963"/>
                <a:gd name="connsiteY16" fmla="*/ 381000 h 466725"/>
                <a:gd name="connsiteX17" fmla="*/ 90488 w 461963"/>
                <a:gd name="connsiteY17" fmla="*/ 261937 h 466725"/>
                <a:gd name="connsiteX18" fmla="*/ 92869 w 461963"/>
                <a:gd name="connsiteY18" fmla="*/ 135731 h 466725"/>
                <a:gd name="connsiteX19" fmla="*/ 88106 w 461963"/>
                <a:gd name="connsiteY19" fmla="*/ 66675 h 466725"/>
                <a:gd name="connsiteX20" fmla="*/ 50006 w 461963"/>
                <a:gd name="connsiteY20" fmla="*/ 0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61963" h="466725">
                  <a:moveTo>
                    <a:pt x="50006" y="0"/>
                  </a:moveTo>
                  <a:lnTo>
                    <a:pt x="211931" y="9525"/>
                  </a:lnTo>
                  <a:lnTo>
                    <a:pt x="242888" y="111918"/>
                  </a:lnTo>
                  <a:lnTo>
                    <a:pt x="266700" y="111918"/>
                  </a:lnTo>
                  <a:lnTo>
                    <a:pt x="283369" y="54768"/>
                  </a:lnTo>
                  <a:lnTo>
                    <a:pt x="369094" y="66675"/>
                  </a:lnTo>
                  <a:lnTo>
                    <a:pt x="411956" y="188118"/>
                  </a:lnTo>
                  <a:lnTo>
                    <a:pt x="438150" y="188118"/>
                  </a:lnTo>
                  <a:lnTo>
                    <a:pt x="461963" y="223837"/>
                  </a:lnTo>
                  <a:lnTo>
                    <a:pt x="452438" y="273843"/>
                  </a:lnTo>
                  <a:lnTo>
                    <a:pt x="395288" y="273843"/>
                  </a:lnTo>
                  <a:lnTo>
                    <a:pt x="359569" y="378618"/>
                  </a:lnTo>
                  <a:lnTo>
                    <a:pt x="414338" y="454818"/>
                  </a:lnTo>
                  <a:lnTo>
                    <a:pt x="240506" y="466725"/>
                  </a:lnTo>
                  <a:lnTo>
                    <a:pt x="207169" y="452437"/>
                  </a:lnTo>
                  <a:lnTo>
                    <a:pt x="19050" y="438150"/>
                  </a:lnTo>
                  <a:lnTo>
                    <a:pt x="0" y="381000"/>
                  </a:lnTo>
                  <a:lnTo>
                    <a:pt x="90488" y="261937"/>
                  </a:lnTo>
                  <a:cubicBezTo>
                    <a:pt x="91282" y="219868"/>
                    <a:pt x="92075" y="177800"/>
                    <a:pt x="92869" y="135731"/>
                  </a:cubicBezTo>
                  <a:lnTo>
                    <a:pt x="88106" y="66675"/>
                  </a:lnTo>
                  <a:lnTo>
                    <a:pt x="5000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7" name="フリーフォーム 1146">
              <a:extLst>
                <a:ext uri="{FF2B5EF4-FFF2-40B4-BE49-F238E27FC236}">
                  <a16:creationId xmlns:a16="http://schemas.microsoft.com/office/drawing/2014/main" id="{378A1EE0-5EC7-4377-B3A7-8AC622115231}"/>
                </a:ext>
              </a:extLst>
            </p:cNvPr>
            <p:cNvSpPr/>
            <p:nvPr/>
          </p:nvSpPr>
          <p:spPr bwMode="auto">
            <a:xfrm>
              <a:off x="2272062" y="5212961"/>
              <a:ext cx="421261" cy="339802"/>
            </a:xfrm>
            <a:custGeom>
              <a:avLst/>
              <a:gdLst>
                <a:gd name="connsiteX0" fmla="*/ 390525 w 573881"/>
                <a:gd name="connsiteY0" fmla="*/ 23813 h 464344"/>
                <a:gd name="connsiteX1" fmla="*/ 459581 w 573881"/>
                <a:gd name="connsiteY1" fmla="*/ 30956 h 464344"/>
                <a:gd name="connsiteX2" fmla="*/ 528637 w 573881"/>
                <a:gd name="connsiteY2" fmla="*/ 133350 h 464344"/>
                <a:gd name="connsiteX3" fmla="*/ 573881 w 573881"/>
                <a:gd name="connsiteY3" fmla="*/ 195263 h 464344"/>
                <a:gd name="connsiteX4" fmla="*/ 550069 w 573881"/>
                <a:gd name="connsiteY4" fmla="*/ 250031 h 464344"/>
                <a:gd name="connsiteX5" fmla="*/ 469106 w 573881"/>
                <a:gd name="connsiteY5" fmla="*/ 311944 h 464344"/>
                <a:gd name="connsiteX6" fmla="*/ 378619 w 573881"/>
                <a:gd name="connsiteY6" fmla="*/ 321469 h 464344"/>
                <a:gd name="connsiteX7" fmla="*/ 323850 w 573881"/>
                <a:gd name="connsiteY7" fmla="*/ 390525 h 464344"/>
                <a:gd name="connsiteX8" fmla="*/ 288131 w 573881"/>
                <a:gd name="connsiteY8" fmla="*/ 357188 h 464344"/>
                <a:gd name="connsiteX9" fmla="*/ 273844 w 573881"/>
                <a:gd name="connsiteY9" fmla="*/ 457200 h 464344"/>
                <a:gd name="connsiteX10" fmla="*/ 214312 w 573881"/>
                <a:gd name="connsiteY10" fmla="*/ 464344 h 464344"/>
                <a:gd name="connsiteX11" fmla="*/ 176212 w 573881"/>
                <a:gd name="connsiteY11" fmla="*/ 431006 h 464344"/>
                <a:gd name="connsiteX12" fmla="*/ 147637 w 573881"/>
                <a:gd name="connsiteY12" fmla="*/ 442913 h 464344"/>
                <a:gd name="connsiteX13" fmla="*/ 95250 w 573881"/>
                <a:gd name="connsiteY13" fmla="*/ 328613 h 464344"/>
                <a:gd name="connsiteX14" fmla="*/ 97631 w 573881"/>
                <a:gd name="connsiteY14" fmla="*/ 197644 h 464344"/>
                <a:gd name="connsiteX15" fmla="*/ 30956 w 573881"/>
                <a:gd name="connsiteY15" fmla="*/ 92869 h 464344"/>
                <a:gd name="connsiteX16" fmla="*/ 0 w 573881"/>
                <a:gd name="connsiteY16" fmla="*/ 0 h 464344"/>
                <a:gd name="connsiteX17" fmla="*/ 202406 w 573881"/>
                <a:gd name="connsiteY17" fmla="*/ 23813 h 464344"/>
                <a:gd name="connsiteX18" fmla="*/ 235744 w 573881"/>
                <a:gd name="connsiteY18" fmla="*/ 40481 h 464344"/>
                <a:gd name="connsiteX19" fmla="*/ 390525 w 573881"/>
                <a:gd name="connsiteY19" fmla="*/ 23813 h 464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73881" h="464344">
                  <a:moveTo>
                    <a:pt x="390525" y="23813"/>
                  </a:moveTo>
                  <a:lnTo>
                    <a:pt x="459581" y="30956"/>
                  </a:lnTo>
                  <a:lnTo>
                    <a:pt x="528637" y="133350"/>
                  </a:lnTo>
                  <a:lnTo>
                    <a:pt x="573881" y="195263"/>
                  </a:lnTo>
                  <a:lnTo>
                    <a:pt x="550069" y="250031"/>
                  </a:lnTo>
                  <a:lnTo>
                    <a:pt x="469106" y="311944"/>
                  </a:lnTo>
                  <a:lnTo>
                    <a:pt x="378619" y="321469"/>
                  </a:lnTo>
                  <a:lnTo>
                    <a:pt x="323850" y="390525"/>
                  </a:lnTo>
                  <a:lnTo>
                    <a:pt x="288131" y="357188"/>
                  </a:lnTo>
                  <a:lnTo>
                    <a:pt x="273844" y="457200"/>
                  </a:lnTo>
                  <a:lnTo>
                    <a:pt x="214312" y="464344"/>
                  </a:lnTo>
                  <a:lnTo>
                    <a:pt x="176212" y="431006"/>
                  </a:lnTo>
                  <a:lnTo>
                    <a:pt x="147637" y="442913"/>
                  </a:lnTo>
                  <a:lnTo>
                    <a:pt x="95250" y="328613"/>
                  </a:lnTo>
                  <a:cubicBezTo>
                    <a:pt x="96044" y="284957"/>
                    <a:pt x="96837" y="241300"/>
                    <a:pt x="97631" y="197644"/>
                  </a:cubicBezTo>
                  <a:lnTo>
                    <a:pt x="30956" y="92869"/>
                  </a:lnTo>
                  <a:lnTo>
                    <a:pt x="0" y="0"/>
                  </a:lnTo>
                  <a:lnTo>
                    <a:pt x="202406" y="23813"/>
                  </a:lnTo>
                  <a:lnTo>
                    <a:pt x="235744" y="40481"/>
                  </a:lnTo>
                  <a:lnTo>
                    <a:pt x="390525" y="238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8" name="フリーフォーム 1147">
              <a:extLst>
                <a:ext uri="{FF2B5EF4-FFF2-40B4-BE49-F238E27FC236}">
                  <a16:creationId xmlns:a16="http://schemas.microsoft.com/office/drawing/2014/main" id="{B5E112ED-21EF-4E9C-B80D-B66D4DE6EC71}"/>
                </a:ext>
              </a:extLst>
            </p:cNvPr>
            <p:cNvSpPr/>
            <p:nvPr/>
          </p:nvSpPr>
          <p:spPr bwMode="auto">
            <a:xfrm>
              <a:off x="2805039" y="4987202"/>
              <a:ext cx="69822" cy="216449"/>
            </a:xfrm>
            <a:custGeom>
              <a:avLst/>
              <a:gdLst>
                <a:gd name="connsiteX0" fmla="*/ 14288 w 95250"/>
                <a:gd name="connsiteY0" fmla="*/ 0 h 295275"/>
                <a:gd name="connsiteX1" fmla="*/ 14288 w 95250"/>
                <a:gd name="connsiteY1" fmla="*/ 76200 h 295275"/>
                <a:gd name="connsiteX2" fmla="*/ 30956 w 95250"/>
                <a:gd name="connsiteY2" fmla="*/ 133350 h 295275"/>
                <a:gd name="connsiteX3" fmla="*/ 0 w 95250"/>
                <a:gd name="connsiteY3" fmla="*/ 188119 h 295275"/>
                <a:gd name="connsiteX4" fmla="*/ 42863 w 95250"/>
                <a:gd name="connsiteY4" fmla="*/ 211931 h 295275"/>
                <a:gd name="connsiteX5" fmla="*/ 47625 w 95250"/>
                <a:gd name="connsiteY5" fmla="*/ 266700 h 295275"/>
                <a:gd name="connsiteX6" fmla="*/ 85725 w 95250"/>
                <a:gd name="connsiteY6" fmla="*/ 295275 h 295275"/>
                <a:gd name="connsiteX7" fmla="*/ 95250 w 95250"/>
                <a:gd name="connsiteY7" fmla="*/ 207169 h 295275"/>
                <a:gd name="connsiteX8" fmla="*/ 61913 w 95250"/>
                <a:gd name="connsiteY8" fmla="*/ 164306 h 295275"/>
                <a:gd name="connsiteX9" fmla="*/ 88106 w 95250"/>
                <a:gd name="connsiteY9" fmla="*/ 92869 h 295275"/>
                <a:gd name="connsiteX10" fmla="*/ 14288 w 95250"/>
                <a:gd name="connsiteY10" fmla="*/ 0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250" h="295275">
                  <a:moveTo>
                    <a:pt x="14288" y="0"/>
                  </a:moveTo>
                  <a:lnTo>
                    <a:pt x="14288" y="76200"/>
                  </a:lnTo>
                  <a:lnTo>
                    <a:pt x="30956" y="133350"/>
                  </a:lnTo>
                  <a:lnTo>
                    <a:pt x="0" y="188119"/>
                  </a:lnTo>
                  <a:lnTo>
                    <a:pt x="42863" y="211931"/>
                  </a:lnTo>
                  <a:lnTo>
                    <a:pt x="47625" y="266700"/>
                  </a:lnTo>
                  <a:lnTo>
                    <a:pt x="85725" y="295275"/>
                  </a:lnTo>
                  <a:lnTo>
                    <a:pt x="95250" y="207169"/>
                  </a:lnTo>
                  <a:lnTo>
                    <a:pt x="61913" y="164306"/>
                  </a:lnTo>
                  <a:lnTo>
                    <a:pt x="88106" y="92869"/>
                  </a:lnTo>
                  <a:lnTo>
                    <a:pt x="1428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9" name="フリーフォーム 1148">
              <a:extLst>
                <a:ext uri="{FF2B5EF4-FFF2-40B4-BE49-F238E27FC236}">
                  <a16:creationId xmlns:a16="http://schemas.microsoft.com/office/drawing/2014/main" id="{E7DAFE85-654E-40CB-8D86-781E35F7255F}"/>
                </a:ext>
              </a:extLst>
            </p:cNvPr>
            <p:cNvSpPr/>
            <p:nvPr/>
          </p:nvSpPr>
          <p:spPr bwMode="auto">
            <a:xfrm>
              <a:off x="2523422" y="4969747"/>
              <a:ext cx="307218" cy="272307"/>
            </a:xfrm>
            <a:custGeom>
              <a:avLst/>
              <a:gdLst>
                <a:gd name="connsiteX0" fmla="*/ 395287 w 419100"/>
                <a:gd name="connsiteY0" fmla="*/ 28575 h 371475"/>
                <a:gd name="connsiteX1" fmla="*/ 285750 w 419100"/>
                <a:gd name="connsiteY1" fmla="*/ 0 h 371475"/>
                <a:gd name="connsiteX2" fmla="*/ 233362 w 419100"/>
                <a:gd name="connsiteY2" fmla="*/ 50007 h 371475"/>
                <a:gd name="connsiteX3" fmla="*/ 247650 w 419100"/>
                <a:gd name="connsiteY3" fmla="*/ 104775 h 371475"/>
                <a:gd name="connsiteX4" fmla="*/ 278606 w 419100"/>
                <a:gd name="connsiteY4" fmla="*/ 180975 h 371475"/>
                <a:gd name="connsiteX5" fmla="*/ 257175 w 419100"/>
                <a:gd name="connsiteY5" fmla="*/ 207169 h 371475"/>
                <a:gd name="connsiteX6" fmla="*/ 185737 w 419100"/>
                <a:gd name="connsiteY6" fmla="*/ 116682 h 371475"/>
                <a:gd name="connsiteX7" fmla="*/ 157162 w 419100"/>
                <a:gd name="connsiteY7" fmla="*/ 130969 h 371475"/>
                <a:gd name="connsiteX8" fmla="*/ 83344 w 419100"/>
                <a:gd name="connsiteY8" fmla="*/ 97632 h 371475"/>
                <a:gd name="connsiteX9" fmla="*/ 100012 w 419100"/>
                <a:gd name="connsiteY9" fmla="*/ 135732 h 371475"/>
                <a:gd name="connsiteX10" fmla="*/ 88106 w 419100"/>
                <a:gd name="connsiteY10" fmla="*/ 178594 h 371475"/>
                <a:gd name="connsiteX11" fmla="*/ 33337 w 419100"/>
                <a:gd name="connsiteY11" fmla="*/ 178594 h 371475"/>
                <a:gd name="connsiteX12" fmla="*/ 0 w 419100"/>
                <a:gd name="connsiteY12" fmla="*/ 283369 h 371475"/>
                <a:gd name="connsiteX13" fmla="*/ 52387 w 419100"/>
                <a:gd name="connsiteY13" fmla="*/ 359569 h 371475"/>
                <a:gd name="connsiteX14" fmla="*/ 119062 w 419100"/>
                <a:gd name="connsiteY14" fmla="*/ 371475 h 371475"/>
                <a:gd name="connsiteX15" fmla="*/ 185737 w 419100"/>
                <a:gd name="connsiteY15" fmla="*/ 354807 h 371475"/>
                <a:gd name="connsiteX16" fmla="*/ 261937 w 419100"/>
                <a:gd name="connsiteY16" fmla="*/ 266700 h 371475"/>
                <a:gd name="connsiteX17" fmla="*/ 378619 w 419100"/>
                <a:gd name="connsiteY17" fmla="*/ 216694 h 371475"/>
                <a:gd name="connsiteX18" fmla="*/ 419100 w 419100"/>
                <a:gd name="connsiteY18" fmla="*/ 157163 h 371475"/>
                <a:gd name="connsiteX19" fmla="*/ 395287 w 419100"/>
                <a:gd name="connsiteY19" fmla="*/ 95250 h 371475"/>
                <a:gd name="connsiteX20" fmla="*/ 395287 w 419100"/>
                <a:gd name="connsiteY20" fmla="*/ 28575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19100" h="371475">
                  <a:moveTo>
                    <a:pt x="395287" y="28575"/>
                  </a:moveTo>
                  <a:lnTo>
                    <a:pt x="285750" y="0"/>
                  </a:lnTo>
                  <a:lnTo>
                    <a:pt x="233362" y="50007"/>
                  </a:lnTo>
                  <a:lnTo>
                    <a:pt x="247650" y="104775"/>
                  </a:lnTo>
                  <a:lnTo>
                    <a:pt x="278606" y="180975"/>
                  </a:lnTo>
                  <a:lnTo>
                    <a:pt x="257175" y="207169"/>
                  </a:lnTo>
                  <a:lnTo>
                    <a:pt x="185737" y="116682"/>
                  </a:lnTo>
                  <a:lnTo>
                    <a:pt x="157162" y="130969"/>
                  </a:lnTo>
                  <a:lnTo>
                    <a:pt x="83344" y="97632"/>
                  </a:lnTo>
                  <a:lnTo>
                    <a:pt x="100012" y="135732"/>
                  </a:lnTo>
                  <a:lnTo>
                    <a:pt x="88106" y="178594"/>
                  </a:lnTo>
                  <a:lnTo>
                    <a:pt x="33337" y="178594"/>
                  </a:lnTo>
                  <a:lnTo>
                    <a:pt x="0" y="283369"/>
                  </a:lnTo>
                  <a:lnTo>
                    <a:pt x="52387" y="359569"/>
                  </a:lnTo>
                  <a:lnTo>
                    <a:pt x="119062" y="371475"/>
                  </a:lnTo>
                  <a:lnTo>
                    <a:pt x="185737" y="354807"/>
                  </a:lnTo>
                  <a:lnTo>
                    <a:pt x="261937" y="266700"/>
                  </a:lnTo>
                  <a:lnTo>
                    <a:pt x="378619" y="216694"/>
                  </a:lnTo>
                  <a:lnTo>
                    <a:pt x="419100" y="157163"/>
                  </a:lnTo>
                  <a:lnTo>
                    <a:pt x="395287" y="95250"/>
                  </a:lnTo>
                  <a:lnTo>
                    <a:pt x="395287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0" name="フリーフォーム 1149">
              <a:extLst>
                <a:ext uri="{FF2B5EF4-FFF2-40B4-BE49-F238E27FC236}">
                  <a16:creationId xmlns:a16="http://schemas.microsoft.com/office/drawing/2014/main" id="{ACB6D81C-AFC7-478F-ACC1-28A8957702C5}"/>
                </a:ext>
              </a:extLst>
            </p:cNvPr>
            <p:cNvSpPr/>
            <p:nvPr/>
          </p:nvSpPr>
          <p:spPr bwMode="auto">
            <a:xfrm>
              <a:off x="2728235" y="5034914"/>
              <a:ext cx="280454" cy="465482"/>
            </a:xfrm>
            <a:custGeom>
              <a:avLst/>
              <a:gdLst>
                <a:gd name="connsiteX0" fmla="*/ 92869 w 383381"/>
                <a:gd name="connsiteY0" fmla="*/ 126206 h 635793"/>
                <a:gd name="connsiteX1" fmla="*/ 145256 w 383381"/>
                <a:gd name="connsiteY1" fmla="*/ 150018 h 635793"/>
                <a:gd name="connsiteX2" fmla="*/ 147638 w 383381"/>
                <a:gd name="connsiteY2" fmla="*/ 216693 h 635793"/>
                <a:gd name="connsiteX3" fmla="*/ 192881 w 383381"/>
                <a:gd name="connsiteY3" fmla="*/ 230981 h 635793"/>
                <a:gd name="connsiteX4" fmla="*/ 202406 w 383381"/>
                <a:gd name="connsiteY4" fmla="*/ 140493 h 635793"/>
                <a:gd name="connsiteX5" fmla="*/ 164306 w 383381"/>
                <a:gd name="connsiteY5" fmla="*/ 88106 h 635793"/>
                <a:gd name="connsiteX6" fmla="*/ 192881 w 383381"/>
                <a:gd name="connsiteY6" fmla="*/ 33337 h 635793"/>
                <a:gd name="connsiteX7" fmla="*/ 288131 w 383381"/>
                <a:gd name="connsiteY7" fmla="*/ 30956 h 635793"/>
                <a:gd name="connsiteX8" fmla="*/ 350044 w 383381"/>
                <a:gd name="connsiteY8" fmla="*/ 0 h 635793"/>
                <a:gd name="connsiteX9" fmla="*/ 383381 w 383381"/>
                <a:gd name="connsiteY9" fmla="*/ 114300 h 635793"/>
                <a:gd name="connsiteX10" fmla="*/ 373856 w 383381"/>
                <a:gd name="connsiteY10" fmla="*/ 166687 h 635793"/>
                <a:gd name="connsiteX11" fmla="*/ 342900 w 383381"/>
                <a:gd name="connsiteY11" fmla="*/ 180975 h 635793"/>
                <a:gd name="connsiteX12" fmla="*/ 316706 w 383381"/>
                <a:gd name="connsiteY12" fmla="*/ 221456 h 635793"/>
                <a:gd name="connsiteX13" fmla="*/ 230981 w 383381"/>
                <a:gd name="connsiteY13" fmla="*/ 266700 h 635793"/>
                <a:gd name="connsiteX14" fmla="*/ 145256 w 383381"/>
                <a:gd name="connsiteY14" fmla="*/ 352425 h 635793"/>
                <a:gd name="connsiteX15" fmla="*/ 171450 w 383381"/>
                <a:gd name="connsiteY15" fmla="*/ 426243 h 635793"/>
                <a:gd name="connsiteX16" fmla="*/ 183356 w 383381"/>
                <a:gd name="connsiteY16" fmla="*/ 531018 h 635793"/>
                <a:gd name="connsiteX17" fmla="*/ 90488 w 383381"/>
                <a:gd name="connsiteY17" fmla="*/ 576262 h 635793"/>
                <a:gd name="connsiteX18" fmla="*/ 92869 w 383381"/>
                <a:gd name="connsiteY18" fmla="*/ 635793 h 635793"/>
                <a:gd name="connsiteX19" fmla="*/ 54769 w 383381"/>
                <a:gd name="connsiteY19" fmla="*/ 614362 h 635793"/>
                <a:gd name="connsiteX20" fmla="*/ 33338 w 383381"/>
                <a:gd name="connsiteY20" fmla="*/ 445293 h 635793"/>
                <a:gd name="connsiteX21" fmla="*/ 95250 w 383381"/>
                <a:gd name="connsiteY21" fmla="*/ 392906 h 635793"/>
                <a:gd name="connsiteX22" fmla="*/ 104775 w 383381"/>
                <a:gd name="connsiteY22" fmla="*/ 235743 h 635793"/>
                <a:gd name="connsiteX23" fmla="*/ 50006 w 383381"/>
                <a:gd name="connsiteY23" fmla="*/ 204787 h 635793"/>
                <a:gd name="connsiteX24" fmla="*/ 0 w 383381"/>
                <a:gd name="connsiteY24" fmla="*/ 169068 h 635793"/>
                <a:gd name="connsiteX25" fmla="*/ 92869 w 383381"/>
                <a:gd name="connsiteY25" fmla="*/ 126206 h 635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3381" h="635793">
                  <a:moveTo>
                    <a:pt x="92869" y="126206"/>
                  </a:moveTo>
                  <a:lnTo>
                    <a:pt x="145256" y="150018"/>
                  </a:lnTo>
                  <a:lnTo>
                    <a:pt x="147638" y="216693"/>
                  </a:lnTo>
                  <a:lnTo>
                    <a:pt x="192881" y="230981"/>
                  </a:lnTo>
                  <a:lnTo>
                    <a:pt x="202406" y="140493"/>
                  </a:lnTo>
                  <a:lnTo>
                    <a:pt x="164306" y="88106"/>
                  </a:lnTo>
                  <a:lnTo>
                    <a:pt x="192881" y="33337"/>
                  </a:lnTo>
                  <a:lnTo>
                    <a:pt x="288131" y="30956"/>
                  </a:lnTo>
                  <a:lnTo>
                    <a:pt x="350044" y="0"/>
                  </a:lnTo>
                  <a:lnTo>
                    <a:pt x="383381" y="114300"/>
                  </a:lnTo>
                  <a:lnTo>
                    <a:pt x="373856" y="166687"/>
                  </a:lnTo>
                  <a:lnTo>
                    <a:pt x="342900" y="180975"/>
                  </a:lnTo>
                  <a:lnTo>
                    <a:pt x="316706" y="221456"/>
                  </a:lnTo>
                  <a:lnTo>
                    <a:pt x="230981" y="266700"/>
                  </a:lnTo>
                  <a:lnTo>
                    <a:pt x="145256" y="352425"/>
                  </a:lnTo>
                  <a:lnTo>
                    <a:pt x="171450" y="426243"/>
                  </a:lnTo>
                  <a:lnTo>
                    <a:pt x="183356" y="531018"/>
                  </a:lnTo>
                  <a:lnTo>
                    <a:pt x="90488" y="576262"/>
                  </a:lnTo>
                  <a:cubicBezTo>
                    <a:pt x="91282" y="596106"/>
                    <a:pt x="92075" y="615949"/>
                    <a:pt x="92869" y="635793"/>
                  </a:cubicBezTo>
                  <a:lnTo>
                    <a:pt x="54769" y="614362"/>
                  </a:lnTo>
                  <a:lnTo>
                    <a:pt x="33338" y="445293"/>
                  </a:lnTo>
                  <a:lnTo>
                    <a:pt x="95250" y="392906"/>
                  </a:lnTo>
                  <a:lnTo>
                    <a:pt x="104775" y="235743"/>
                  </a:lnTo>
                  <a:lnTo>
                    <a:pt x="50006" y="204787"/>
                  </a:lnTo>
                  <a:lnTo>
                    <a:pt x="0" y="169068"/>
                  </a:lnTo>
                  <a:lnTo>
                    <a:pt x="92869" y="1262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1" name="フリーフォーム 1150">
              <a:extLst>
                <a:ext uri="{FF2B5EF4-FFF2-40B4-BE49-F238E27FC236}">
                  <a16:creationId xmlns:a16="http://schemas.microsoft.com/office/drawing/2014/main" id="{9580CDD4-7027-4C2C-ABD8-FABC3F422257}"/>
                </a:ext>
              </a:extLst>
            </p:cNvPr>
            <p:cNvSpPr/>
            <p:nvPr/>
          </p:nvSpPr>
          <p:spPr bwMode="auto">
            <a:xfrm>
              <a:off x="2379123" y="5160595"/>
              <a:ext cx="427081" cy="569052"/>
            </a:xfrm>
            <a:custGeom>
              <a:avLst/>
              <a:gdLst>
                <a:gd name="connsiteX0" fmla="*/ 0 w 583406"/>
                <a:gd name="connsiteY0" fmla="*/ 514350 h 776287"/>
                <a:gd name="connsiteX1" fmla="*/ 50006 w 583406"/>
                <a:gd name="connsiteY1" fmla="*/ 626268 h 776287"/>
                <a:gd name="connsiteX2" fmla="*/ 109538 w 583406"/>
                <a:gd name="connsiteY2" fmla="*/ 714375 h 776287"/>
                <a:gd name="connsiteX3" fmla="*/ 142875 w 583406"/>
                <a:gd name="connsiteY3" fmla="*/ 769143 h 776287"/>
                <a:gd name="connsiteX4" fmla="*/ 169069 w 583406"/>
                <a:gd name="connsiteY4" fmla="*/ 766762 h 776287"/>
                <a:gd name="connsiteX5" fmla="*/ 185738 w 583406"/>
                <a:gd name="connsiteY5" fmla="*/ 764381 h 776287"/>
                <a:gd name="connsiteX6" fmla="*/ 233363 w 583406"/>
                <a:gd name="connsiteY6" fmla="*/ 764381 h 776287"/>
                <a:gd name="connsiteX7" fmla="*/ 314325 w 583406"/>
                <a:gd name="connsiteY7" fmla="*/ 776287 h 776287"/>
                <a:gd name="connsiteX8" fmla="*/ 397669 w 583406"/>
                <a:gd name="connsiteY8" fmla="*/ 721518 h 776287"/>
                <a:gd name="connsiteX9" fmla="*/ 483394 w 583406"/>
                <a:gd name="connsiteY9" fmla="*/ 654843 h 776287"/>
                <a:gd name="connsiteX10" fmla="*/ 523875 w 583406"/>
                <a:gd name="connsiteY10" fmla="*/ 545306 h 776287"/>
                <a:gd name="connsiteX11" fmla="*/ 569119 w 583406"/>
                <a:gd name="connsiteY11" fmla="*/ 519112 h 776287"/>
                <a:gd name="connsiteX12" fmla="*/ 578644 w 583406"/>
                <a:gd name="connsiteY12" fmla="*/ 461962 h 776287"/>
                <a:gd name="connsiteX13" fmla="*/ 533400 w 583406"/>
                <a:gd name="connsiteY13" fmla="*/ 450056 h 776287"/>
                <a:gd name="connsiteX14" fmla="*/ 514350 w 583406"/>
                <a:gd name="connsiteY14" fmla="*/ 273843 h 776287"/>
                <a:gd name="connsiteX15" fmla="*/ 569119 w 583406"/>
                <a:gd name="connsiteY15" fmla="*/ 219075 h 776287"/>
                <a:gd name="connsiteX16" fmla="*/ 583406 w 583406"/>
                <a:gd name="connsiteY16" fmla="*/ 69056 h 776287"/>
                <a:gd name="connsiteX17" fmla="*/ 478631 w 583406"/>
                <a:gd name="connsiteY17" fmla="*/ 0 h 776287"/>
                <a:gd name="connsiteX18" fmla="*/ 457200 w 583406"/>
                <a:gd name="connsiteY18" fmla="*/ 0 h 776287"/>
                <a:gd name="connsiteX19" fmla="*/ 402431 w 583406"/>
                <a:gd name="connsiteY19" fmla="*/ 95250 h 776287"/>
                <a:gd name="connsiteX20" fmla="*/ 319088 w 583406"/>
                <a:gd name="connsiteY20" fmla="*/ 111918 h 776287"/>
                <a:gd name="connsiteX21" fmla="*/ 433388 w 583406"/>
                <a:gd name="connsiteY21" fmla="*/ 273843 h 776287"/>
                <a:gd name="connsiteX22" fmla="*/ 400050 w 583406"/>
                <a:gd name="connsiteY22" fmla="*/ 330993 h 776287"/>
                <a:gd name="connsiteX23" fmla="*/ 326231 w 583406"/>
                <a:gd name="connsiteY23" fmla="*/ 378618 h 776287"/>
                <a:gd name="connsiteX24" fmla="*/ 235744 w 583406"/>
                <a:gd name="connsiteY24" fmla="*/ 395287 h 776287"/>
                <a:gd name="connsiteX25" fmla="*/ 173831 w 583406"/>
                <a:gd name="connsiteY25" fmla="*/ 469106 h 776287"/>
                <a:gd name="connsiteX26" fmla="*/ 142875 w 583406"/>
                <a:gd name="connsiteY26" fmla="*/ 431006 h 776287"/>
                <a:gd name="connsiteX27" fmla="*/ 126206 w 583406"/>
                <a:gd name="connsiteY27" fmla="*/ 523875 h 776287"/>
                <a:gd name="connsiteX28" fmla="*/ 69056 w 583406"/>
                <a:gd name="connsiteY28" fmla="*/ 531018 h 776287"/>
                <a:gd name="connsiteX29" fmla="*/ 0 w 583406"/>
                <a:gd name="connsiteY29" fmla="*/ 514350 h 77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83406" h="776287">
                  <a:moveTo>
                    <a:pt x="0" y="514350"/>
                  </a:moveTo>
                  <a:lnTo>
                    <a:pt x="50006" y="626268"/>
                  </a:lnTo>
                  <a:lnTo>
                    <a:pt x="109538" y="714375"/>
                  </a:lnTo>
                  <a:lnTo>
                    <a:pt x="142875" y="769143"/>
                  </a:lnTo>
                  <a:cubicBezTo>
                    <a:pt x="151606" y="768349"/>
                    <a:pt x="160355" y="767730"/>
                    <a:pt x="169069" y="766762"/>
                  </a:cubicBezTo>
                  <a:cubicBezTo>
                    <a:pt x="174647" y="766142"/>
                    <a:pt x="180129" y="764589"/>
                    <a:pt x="185738" y="764381"/>
                  </a:cubicBezTo>
                  <a:cubicBezTo>
                    <a:pt x="201602" y="763794"/>
                    <a:pt x="217488" y="764381"/>
                    <a:pt x="233363" y="764381"/>
                  </a:cubicBezTo>
                  <a:lnTo>
                    <a:pt x="314325" y="776287"/>
                  </a:lnTo>
                  <a:lnTo>
                    <a:pt x="397669" y="721518"/>
                  </a:lnTo>
                  <a:lnTo>
                    <a:pt x="483394" y="654843"/>
                  </a:lnTo>
                  <a:lnTo>
                    <a:pt x="523875" y="545306"/>
                  </a:lnTo>
                  <a:lnTo>
                    <a:pt x="569119" y="519112"/>
                  </a:lnTo>
                  <a:lnTo>
                    <a:pt x="578644" y="461962"/>
                  </a:lnTo>
                  <a:lnTo>
                    <a:pt x="533400" y="450056"/>
                  </a:lnTo>
                  <a:lnTo>
                    <a:pt x="514350" y="273843"/>
                  </a:lnTo>
                  <a:lnTo>
                    <a:pt x="569119" y="219075"/>
                  </a:lnTo>
                  <a:lnTo>
                    <a:pt x="583406" y="69056"/>
                  </a:lnTo>
                  <a:lnTo>
                    <a:pt x="478631" y="0"/>
                  </a:lnTo>
                  <a:lnTo>
                    <a:pt x="457200" y="0"/>
                  </a:lnTo>
                  <a:lnTo>
                    <a:pt x="402431" y="95250"/>
                  </a:lnTo>
                  <a:lnTo>
                    <a:pt x="319088" y="111918"/>
                  </a:lnTo>
                  <a:lnTo>
                    <a:pt x="433388" y="273843"/>
                  </a:lnTo>
                  <a:lnTo>
                    <a:pt x="400050" y="330993"/>
                  </a:lnTo>
                  <a:lnTo>
                    <a:pt x="326231" y="378618"/>
                  </a:lnTo>
                  <a:lnTo>
                    <a:pt x="235744" y="395287"/>
                  </a:lnTo>
                  <a:lnTo>
                    <a:pt x="173831" y="469106"/>
                  </a:lnTo>
                  <a:lnTo>
                    <a:pt x="142875" y="431006"/>
                  </a:lnTo>
                  <a:lnTo>
                    <a:pt x="126206" y="523875"/>
                  </a:lnTo>
                  <a:lnTo>
                    <a:pt x="69056" y="531018"/>
                  </a:lnTo>
                  <a:lnTo>
                    <a:pt x="0" y="514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2" name="フリーフォーム 1170">
              <a:extLst>
                <a:ext uri="{FF2B5EF4-FFF2-40B4-BE49-F238E27FC236}">
                  <a16:creationId xmlns:a16="http://schemas.microsoft.com/office/drawing/2014/main" id="{40832BC2-5299-4791-89B3-CB06FADBEF04}"/>
                </a:ext>
              </a:extLst>
            </p:cNvPr>
            <p:cNvSpPr/>
            <p:nvPr/>
          </p:nvSpPr>
          <p:spPr bwMode="auto">
            <a:xfrm>
              <a:off x="6777931" y="1983677"/>
              <a:ext cx="932129" cy="998460"/>
            </a:xfrm>
            <a:custGeom>
              <a:avLst/>
              <a:gdLst>
                <a:gd name="connsiteX0" fmla="*/ 895350 w 1271588"/>
                <a:gd name="connsiteY0" fmla="*/ 171450 h 1362075"/>
                <a:gd name="connsiteX1" fmla="*/ 890588 w 1271588"/>
                <a:gd name="connsiteY1" fmla="*/ 957262 h 1362075"/>
                <a:gd name="connsiteX2" fmla="*/ 947738 w 1271588"/>
                <a:gd name="connsiteY2" fmla="*/ 976312 h 1362075"/>
                <a:gd name="connsiteX3" fmla="*/ 962025 w 1271588"/>
                <a:gd name="connsiteY3" fmla="*/ 1033462 h 1362075"/>
                <a:gd name="connsiteX4" fmla="*/ 1028700 w 1271588"/>
                <a:gd name="connsiteY4" fmla="*/ 1019175 h 1362075"/>
                <a:gd name="connsiteX5" fmla="*/ 1200150 w 1271588"/>
                <a:gd name="connsiteY5" fmla="*/ 1247775 h 1362075"/>
                <a:gd name="connsiteX6" fmla="*/ 1271588 w 1271588"/>
                <a:gd name="connsiteY6" fmla="*/ 1309687 h 1362075"/>
                <a:gd name="connsiteX7" fmla="*/ 1190625 w 1271588"/>
                <a:gd name="connsiteY7" fmla="*/ 1362075 h 1362075"/>
                <a:gd name="connsiteX8" fmla="*/ 1123950 w 1271588"/>
                <a:gd name="connsiteY8" fmla="*/ 1333500 h 1362075"/>
                <a:gd name="connsiteX9" fmla="*/ 1028700 w 1271588"/>
                <a:gd name="connsiteY9" fmla="*/ 1128712 h 1362075"/>
                <a:gd name="connsiteX10" fmla="*/ 871538 w 1271588"/>
                <a:gd name="connsiteY10" fmla="*/ 1028700 h 1362075"/>
                <a:gd name="connsiteX11" fmla="*/ 833438 w 1271588"/>
                <a:gd name="connsiteY11" fmla="*/ 1047750 h 1362075"/>
                <a:gd name="connsiteX12" fmla="*/ 714375 w 1271588"/>
                <a:gd name="connsiteY12" fmla="*/ 962025 h 1362075"/>
                <a:gd name="connsiteX13" fmla="*/ 695325 w 1271588"/>
                <a:gd name="connsiteY13" fmla="*/ 1090612 h 1362075"/>
                <a:gd name="connsiteX14" fmla="*/ 576263 w 1271588"/>
                <a:gd name="connsiteY14" fmla="*/ 1109662 h 1362075"/>
                <a:gd name="connsiteX15" fmla="*/ 600075 w 1271588"/>
                <a:gd name="connsiteY15" fmla="*/ 957262 h 1362075"/>
                <a:gd name="connsiteX16" fmla="*/ 447675 w 1271588"/>
                <a:gd name="connsiteY16" fmla="*/ 1104900 h 1362075"/>
                <a:gd name="connsiteX17" fmla="*/ 528638 w 1271588"/>
                <a:gd name="connsiteY17" fmla="*/ 1176337 h 1362075"/>
                <a:gd name="connsiteX18" fmla="*/ 323850 w 1271588"/>
                <a:gd name="connsiteY18" fmla="*/ 1309687 h 1362075"/>
                <a:gd name="connsiteX19" fmla="*/ 328613 w 1271588"/>
                <a:gd name="connsiteY19" fmla="*/ 1181100 h 1362075"/>
                <a:gd name="connsiteX20" fmla="*/ 219075 w 1271588"/>
                <a:gd name="connsiteY20" fmla="*/ 1138237 h 1362075"/>
                <a:gd name="connsiteX21" fmla="*/ 228600 w 1271588"/>
                <a:gd name="connsiteY21" fmla="*/ 1023937 h 1362075"/>
                <a:gd name="connsiteX22" fmla="*/ 119063 w 1271588"/>
                <a:gd name="connsiteY22" fmla="*/ 1047750 h 1362075"/>
                <a:gd name="connsiteX23" fmla="*/ 9525 w 1271588"/>
                <a:gd name="connsiteY23" fmla="*/ 909637 h 1362075"/>
                <a:gd name="connsiteX24" fmla="*/ 95250 w 1271588"/>
                <a:gd name="connsiteY24" fmla="*/ 819150 h 1362075"/>
                <a:gd name="connsiteX25" fmla="*/ 261938 w 1271588"/>
                <a:gd name="connsiteY25" fmla="*/ 738187 h 1362075"/>
                <a:gd name="connsiteX26" fmla="*/ 233363 w 1271588"/>
                <a:gd name="connsiteY26" fmla="*/ 623887 h 1362075"/>
                <a:gd name="connsiteX27" fmla="*/ 100013 w 1271588"/>
                <a:gd name="connsiteY27" fmla="*/ 690562 h 1362075"/>
                <a:gd name="connsiteX28" fmla="*/ 28575 w 1271588"/>
                <a:gd name="connsiteY28" fmla="*/ 638175 h 1362075"/>
                <a:gd name="connsiteX29" fmla="*/ 0 w 1271588"/>
                <a:gd name="connsiteY29" fmla="*/ 571500 h 1362075"/>
                <a:gd name="connsiteX30" fmla="*/ 95250 w 1271588"/>
                <a:gd name="connsiteY30" fmla="*/ 504825 h 1362075"/>
                <a:gd name="connsiteX31" fmla="*/ 195263 w 1271588"/>
                <a:gd name="connsiteY31" fmla="*/ 523875 h 1362075"/>
                <a:gd name="connsiteX32" fmla="*/ 242888 w 1271588"/>
                <a:gd name="connsiteY32" fmla="*/ 452437 h 1362075"/>
                <a:gd name="connsiteX33" fmla="*/ 42863 w 1271588"/>
                <a:gd name="connsiteY33" fmla="*/ 319087 h 1362075"/>
                <a:gd name="connsiteX34" fmla="*/ 52388 w 1271588"/>
                <a:gd name="connsiteY34" fmla="*/ 223837 h 1362075"/>
                <a:gd name="connsiteX35" fmla="*/ 109538 w 1271588"/>
                <a:gd name="connsiteY35" fmla="*/ 228600 h 1362075"/>
                <a:gd name="connsiteX36" fmla="*/ 195263 w 1271588"/>
                <a:gd name="connsiteY36" fmla="*/ 114300 h 1362075"/>
                <a:gd name="connsiteX37" fmla="*/ 347663 w 1271588"/>
                <a:gd name="connsiteY37" fmla="*/ 0 h 1362075"/>
                <a:gd name="connsiteX38" fmla="*/ 547688 w 1271588"/>
                <a:gd name="connsiteY38" fmla="*/ 47625 h 1362075"/>
                <a:gd name="connsiteX39" fmla="*/ 866775 w 1271588"/>
                <a:gd name="connsiteY39" fmla="*/ 100012 h 1362075"/>
                <a:gd name="connsiteX40" fmla="*/ 895350 w 1271588"/>
                <a:gd name="connsiteY40" fmla="*/ 171450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271588" h="1362075">
                  <a:moveTo>
                    <a:pt x="895350" y="171450"/>
                  </a:moveTo>
                  <a:cubicBezTo>
                    <a:pt x="893763" y="433387"/>
                    <a:pt x="892175" y="695325"/>
                    <a:pt x="890588" y="957262"/>
                  </a:cubicBezTo>
                  <a:lnTo>
                    <a:pt x="947738" y="976312"/>
                  </a:lnTo>
                  <a:lnTo>
                    <a:pt x="962025" y="1033462"/>
                  </a:lnTo>
                  <a:lnTo>
                    <a:pt x="1028700" y="1019175"/>
                  </a:lnTo>
                  <a:lnTo>
                    <a:pt x="1200150" y="1247775"/>
                  </a:lnTo>
                  <a:lnTo>
                    <a:pt x="1271588" y="1309687"/>
                  </a:lnTo>
                  <a:lnTo>
                    <a:pt x="1190625" y="1362075"/>
                  </a:lnTo>
                  <a:lnTo>
                    <a:pt x="1123950" y="1333500"/>
                  </a:lnTo>
                  <a:lnTo>
                    <a:pt x="1028700" y="1128712"/>
                  </a:lnTo>
                  <a:lnTo>
                    <a:pt x="871538" y="1028700"/>
                  </a:lnTo>
                  <a:lnTo>
                    <a:pt x="833438" y="1047750"/>
                  </a:lnTo>
                  <a:lnTo>
                    <a:pt x="714375" y="962025"/>
                  </a:lnTo>
                  <a:lnTo>
                    <a:pt x="695325" y="1090612"/>
                  </a:lnTo>
                  <a:lnTo>
                    <a:pt x="576263" y="1109662"/>
                  </a:lnTo>
                  <a:lnTo>
                    <a:pt x="600075" y="957262"/>
                  </a:lnTo>
                  <a:lnTo>
                    <a:pt x="447675" y="1104900"/>
                  </a:lnTo>
                  <a:lnTo>
                    <a:pt x="528638" y="1176337"/>
                  </a:lnTo>
                  <a:lnTo>
                    <a:pt x="323850" y="1309687"/>
                  </a:lnTo>
                  <a:lnTo>
                    <a:pt x="328613" y="1181100"/>
                  </a:lnTo>
                  <a:lnTo>
                    <a:pt x="219075" y="1138237"/>
                  </a:lnTo>
                  <a:lnTo>
                    <a:pt x="228600" y="1023937"/>
                  </a:lnTo>
                  <a:lnTo>
                    <a:pt x="119063" y="1047750"/>
                  </a:lnTo>
                  <a:lnTo>
                    <a:pt x="9525" y="909637"/>
                  </a:lnTo>
                  <a:lnTo>
                    <a:pt x="95250" y="819150"/>
                  </a:lnTo>
                  <a:lnTo>
                    <a:pt x="261938" y="738187"/>
                  </a:lnTo>
                  <a:lnTo>
                    <a:pt x="233363" y="623887"/>
                  </a:lnTo>
                  <a:lnTo>
                    <a:pt x="100013" y="690562"/>
                  </a:lnTo>
                  <a:lnTo>
                    <a:pt x="28575" y="638175"/>
                  </a:lnTo>
                  <a:lnTo>
                    <a:pt x="0" y="571500"/>
                  </a:lnTo>
                  <a:lnTo>
                    <a:pt x="95250" y="504825"/>
                  </a:lnTo>
                  <a:lnTo>
                    <a:pt x="195263" y="523875"/>
                  </a:lnTo>
                  <a:lnTo>
                    <a:pt x="242888" y="452437"/>
                  </a:lnTo>
                  <a:lnTo>
                    <a:pt x="42863" y="319087"/>
                  </a:lnTo>
                  <a:lnTo>
                    <a:pt x="52388" y="223837"/>
                  </a:lnTo>
                  <a:lnTo>
                    <a:pt x="109538" y="228600"/>
                  </a:lnTo>
                  <a:lnTo>
                    <a:pt x="195263" y="114300"/>
                  </a:lnTo>
                  <a:lnTo>
                    <a:pt x="347663" y="0"/>
                  </a:lnTo>
                  <a:lnTo>
                    <a:pt x="547688" y="47625"/>
                  </a:lnTo>
                  <a:lnTo>
                    <a:pt x="866775" y="100012"/>
                  </a:lnTo>
                  <a:lnTo>
                    <a:pt x="895350" y="171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3" name="フリーフォーム 1171">
              <a:extLst>
                <a:ext uri="{FF2B5EF4-FFF2-40B4-BE49-F238E27FC236}">
                  <a16:creationId xmlns:a16="http://schemas.microsoft.com/office/drawing/2014/main" id="{5FA4ACE4-4E96-44B9-AF45-850BACF2E294}"/>
                </a:ext>
              </a:extLst>
            </p:cNvPr>
            <p:cNvSpPr/>
            <p:nvPr/>
          </p:nvSpPr>
          <p:spPr bwMode="auto">
            <a:xfrm>
              <a:off x="7430771" y="1952257"/>
              <a:ext cx="2108635" cy="1543074"/>
            </a:xfrm>
            <a:custGeom>
              <a:avLst/>
              <a:gdLst>
                <a:gd name="connsiteX0" fmla="*/ 14287 w 2876550"/>
                <a:gd name="connsiteY0" fmla="*/ 214313 h 2105025"/>
                <a:gd name="connsiteX1" fmla="*/ 0 w 2876550"/>
                <a:gd name="connsiteY1" fmla="*/ 1009650 h 2105025"/>
                <a:gd name="connsiteX2" fmla="*/ 57150 w 2876550"/>
                <a:gd name="connsiteY2" fmla="*/ 1028700 h 2105025"/>
                <a:gd name="connsiteX3" fmla="*/ 90487 w 2876550"/>
                <a:gd name="connsiteY3" fmla="*/ 1085850 h 2105025"/>
                <a:gd name="connsiteX4" fmla="*/ 147637 w 2876550"/>
                <a:gd name="connsiteY4" fmla="*/ 1062038 h 2105025"/>
                <a:gd name="connsiteX5" fmla="*/ 319087 w 2876550"/>
                <a:gd name="connsiteY5" fmla="*/ 1314450 h 2105025"/>
                <a:gd name="connsiteX6" fmla="*/ 395287 w 2876550"/>
                <a:gd name="connsiteY6" fmla="*/ 1362075 h 2105025"/>
                <a:gd name="connsiteX7" fmla="*/ 371475 w 2876550"/>
                <a:gd name="connsiteY7" fmla="*/ 1519238 h 2105025"/>
                <a:gd name="connsiteX8" fmla="*/ 485775 w 2876550"/>
                <a:gd name="connsiteY8" fmla="*/ 1566863 h 2105025"/>
                <a:gd name="connsiteX9" fmla="*/ 442912 w 2876550"/>
                <a:gd name="connsiteY9" fmla="*/ 1690688 h 2105025"/>
                <a:gd name="connsiteX10" fmla="*/ 585787 w 2876550"/>
                <a:gd name="connsiteY10" fmla="*/ 1800225 h 2105025"/>
                <a:gd name="connsiteX11" fmla="*/ 647700 w 2876550"/>
                <a:gd name="connsiteY11" fmla="*/ 1757363 h 2105025"/>
                <a:gd name="connsiteX12" fmla="*/ 1557337 w 2876550"/>
                <a:gd name="connsiteY12" fmla="*/ 1728788 h 2105025"/>
                <a:gd name="connsiteX13" fmla="*/ 1671637 w 2876550"/>
                <a:gd name="connsiteY13" fmla="*/ 1804988 h 2105025"/>
                <a:gd name="connsiteX14" fmla="*/ 1795462 w 2876550"/>
                <a:gd name="connsiteY14" fmla="*/ 1790700 h 2105025"/>
                <a:gd name="connsiteX15" fmla="*/ 1852612 w 2876550"/>
                <a:gd name="connsiteY15" fmla="*/ 1800225 h 2105025"/>
                <a:gd name="connsiteX16" fmla="*/ 1905000 w 2876550"/>
                <a:gd name="connsiteY16" fmla="*/ 1838325 h 2105025"/>
                <a:gd name="connsiteX17" fmla="*/ 1909762 w 2876550"/>
                <a:gd name="connsiteY17" fmla="*/ 1881188 h 2105025"/>
                <a:gd name="connsiteX18" fmla="*/ 2047875 w 2876550"/>
                <a:gd name="connsiteY18" fmla="*/ 1885950 h 2105025"/>
                <a:gd name="connsiteX19" fmla="*/ 2066925 w 2876550"/>
                <a:gd name="connsiteY19" fmla="*/ 1966913 h 2105025"/>
                <a:gd name="connsiteX20" fmla="*/ 2024062 w 2876550"/>
                <a:gd name="connsiteY20" fmla="*/ 1990725 h 2105025"/>
                <a:gd name="connsiteX21" fmla="*/ 1981200 w 2876550"/>
                <a:gd name="connsiteY21" fmla="*/ 2105025 h 2105025"/>
                <a:gd name="connsiteX22" fmla="*/ 2057400 w 2876550"/>
                <a:gd name="connsiteY22" fmla="*/ 2085975 h 2105025"/>
                <a:gd name="connsiteX23" fmla="*/ 2076450 w 2876550"/>
                <a:gd name="connsiteY23" fmla="*/ 2038350 h 2105025"/>
                <a:gd name="connsiteX24" fmla="*/ 2181225 w 2876550"/>
                <a:gd name="connsiteY24" fmla="*/ 2014538 h 2105025"/>
                <a:gd name="connsiteX25" fmla="*/ 2190750 w 2876550"/>
                <a:gd name="connsiteY25" fmla="*/ 1981200 h 2105025"/>
                <a:gd name="connsiteX26" fmla="*/ 2352675 w 2876550"/>
                <a:gd name="connsiteY26" fmla="*/ 1952625 h 2105025"/>
                <a:gd name="connsiteX27" fmla="*/ 2438400 w 2876550"/>
                <a:gd name="connsiteY27" fmla="*/ 1866900 h 2105025"/>
                <a:gd name="connsiteX28" fmla="*/ 2500312 w 2876550"/>
                <a:gd name="connsiteY28" fmla="*/ 1933575 h 2105025"/>
                <a:gd name="connsiteX29" fmla="*/ 2562225 w 2876550"/>
                <a:gd name="connsiteY29" fmla="*/ 1966913 h 2105025"/>
                <a:gd name="connsiteX30" fmla="*/ 2509837 w 2876550"/>
                <a:gd name="connsiteY30" fmla="*/ 2033588 h 2105025"/>
                <a:gd name="connsiteX31" fmla="*/ 2743200 w 2876550"/>
                <a:gd name="connsiteY31" fmla="*/ 1928813 h 2105025"/>
                <a:gd name="connsiteX32" fmla="*/ 2709862 w 2876550"/>
                <a:gd name="connsiteY32" fmla="*/ 1871663 h 2105025"/>
                <a:gd name="connsiteX33" fmla="*/ 2600325 w 2876550"/>
                <a:gd name="connsiteY33" fmla="*/ 1909763 h 2105025"/>
                <a:gd name="connsiteX34" fmla="*/ 2566987 w 2876550"/>
                <a:gd name="connsiteY34" fmla="*/ 1852613 h 2105025"/>
                <a:gd name="connsiteX35" fmla="*/ 2566987 w 2876550"/>
                <a:gd name="connsiteY35" fmla="*/ 1762125 h 2105025"/>
                <a:gd name="connsiteX36" fmla="*/ 2495550 w 2876550"/>
                <a:gd name="connsiteY36" fmla="*/ 1747838 h 2105025"/>
                <a:gd name="connsiteX37" fmla="*/ 2357437 w 2876550"/>
                <a:gd name="connsiteY37" fmla="*/ 1857375 h 2105025"/>
                <a:gd name="connsiteX38" fmla="*/ 2419350 w 2876550"/>
                <a:gd name="connsiteY38" fmla="*/ 1747838 h 2105025"/>
                <a:gd name="connsiteX39" fmla="*/ 2509837 w 2876550"/>
                <a:gd name="connsiteY39" fmla="*/ 1685925 h 2105025"/>
                <a:gd name="connsiteX40" fmla="*/ 2724150 w 2876550"/>
                <a:gd name="connsiteY40" fmla="*/ 1662113 h 2105025"/>
                <a:gd name="connsiteX41" fmla="*/ 2838450 w 2876550"/>
                <a:gd name="connsiteY41" fmla="*/ 1566863 h 2105025"/>
                <a:gd name="connsiteX42" fmla="*/ 2876550 w 2876550"/>
                <a:gd name="connsiteY42" fmla="*/ 1481138 h 2105025"/>
                <a:gd name="connsiteX43" fmla="*/ 2705100 w 2876550"/>
                <a:gd name="connsiteY43" fmla="*/ 1333500 h 2105025"/>
                <a:gd name="connsiteX44" fmla="*/ 2657475 w 2876550"/>
                <a:gd name="connsiteY44" fmla="*/ 1209675 h 2105025"/>
                <a:gd name="connsiteX45" fmla="*/ 2586037 w 2876550"/>
                <a:gd name="connsiteY45" fmla="*/ 1019175 h 2105025"/>
                <a:gd name="connsiteX46" fmla="*/ 2476500 w 2876550"/>
                <a:gd name="connsiteY46" fmla="*/ 1157288 h 2105025"/>
                <a:gd name="connsiteX47" fmla="*/ 2395537 w 2876550"/>
                <a:gd name="connsiteY47" fmla="*/ 1090613 h 2105025"/>
                <a:gd name="connsiteX48" fmla="*/ 2395537 w 2876550"/>
                <a:gd name="connsiteY48" fmla="*/ 1009650 h 2105025"/>
                <a:gd name="connsiteX49" fmla="*/ 2276475 w 2876550"/>
                <a:gd name="connsiteY49" fmla="*/ 842963 h 2105025"/>
                <a:gd name="connsiteX50" fmla="*/ 2190750 w 2876550"/>
                <a:gd name="connsiteY50" fmla="*/ 857250 h 2105025"/>
                <a:gd name="connsiteX51" fmla="*/ 2095500 w 2876550"/>
                <a:gd name="connsiteY51" fmla="*/ 838200 h 2105025"/>
                <a:gd name="connsiteX52" fmla="*/ 2114550 w 2876550"/>
                <a:gd name="connsiteY52" fmla="*/ 981075 h 2105025"/>
                <a:gd name="connsiteX53" fmla="*/ 2128837 w 2876550"/>
                <a:gd name="connsiteY53" fmla="*/ 1047750 h 2105025"/>
                <a:gd name="connsiteX54" fmla="*/ 2105025 w 2876550"/>
                <a:gd name="connsiteY54" fmla="*/ 1147763 h 2105025"/>
                <a:gd name="connsiteX55" fmla="*/ 2152650 w 2876550"/>
                <a:gd name="connsiteY55" fmla="*/ 1228725 h 2105025"/>
                <a:gd name="connsiteX56" fmla="*/ 2157412 w 2876550"/>
                <a:gd name="connsiteY56" fmla="*/ 1357313 h 2105025"/>
                <a:gd name="connsiteX57" fmla="*/ 2081212 w 2876550"/>
                <a:gd name="connsiteY57" fmla="*/ 1400175 h 2105025"/>
                <a:gd name="connsiteX58" fmla="*/ 2085975 w 2876550"/>
                <a:gd name="connsiteY58" fmla="*/ 1576388 h 2105025"/>
                <a:gd name="connsiteX59" fmla="*/ 2057400 w 2876550"/>
                <a:gd name="connsiteY59" fmla="*/ 1628775 h 2105025"/>
                <a:gd name="connsiteX60" fmla="*/ 1985962 w 2876550"/>
                <a:gd name="connsiteY60" fmla="*/ 1509713 h 2105025"/>
                <a:gd name="connsiteX61" fmla="*/ 1985962 w 2876550"/>
                <a:gd name="connsiteY61" fmla="*/ 1338263 h 2105025"/>
                <a:gd name="connsiteX62" fmla="*/ 1809750 w 2876550"/>
                <a:gd name="connsiteY62" fmla="*/ 1309688 h 2105025"/>
                <a:gd name="connsiteX63" fmla="*/ 1714500 w 2876550"/>
                <a:gd name="connsiteY63" fmla="*/ 1214438 h 2105025"/>
                <a:gd name="connsiteX64" fmla="*/ 1647825 w 2876550"/>
                <a:gd name="connsiteY64" fmla="*/ 1243013 h 2105025"/>
                <a:gd name="connsiteX65" fmla="*/ 1619250 w 2876550"/>
                <a:gd name="connsiteY65" fmla="*/ 1133475 h 2105025"/>
                <a:gd name="connsiteX66" fmla="*/ 1552575 w 2876550"/>
                <a:gd name="connsiteY66" fmla="*/ 1090613 h 2105025"/>
                <a:gd name="connsiteX67" fmla="*/ 1609725 w 2876550"/>
                <a:gd name="connsiteY67" fmla="*/ 900113 h 2105025"/>
                <a:gd name="connsiteX68" fmla="*/ 1681162 w 2876550"/>
                <a:gd name="connsiteY68" fmla="*/ 819150 h 2105025"/>
                <a:gd name="connsiteX69" fmla="*/ 1728787 w 2876550"/>
                <a:gd name="connsiteY69" fmla="*/ 742950 h 2105025"/>
                <a:gd name="connsiteX70" fmla="*/ 1785937 w 2876550"/>
                <a:gd name="connsiteY70" fmla="*/ 723900 h 2105025"/>
                <a:gd name="connsiteX71" fmla="*/ 1843087 w 2876550"/>
                <a:gd name="connsiteY71" fmla="*/ 609600 h 2105025"/>
                <a:gd name="connsiteX72" fmla="*/ 1833562 w 2876550"/>
                <a:gd name="connsiteY72" fmla="*/ 752475 h 2105025"/>
                <a:gd name="connsiteX73" fmla="*/ 1852612 w 2876550"/>
                <a:gd name="connsiteY73" fmla="*/ 790575 h 2105025"/>
                <a:gd name="connsiteX74" fmla="*/ 1885950 w 2876550"/>
                <a:gd name="connsiteY74" fmla="*/ 809625 h 2105025"/>
                <a:gd name="connsiteX75" fmla="*/ 1914525 w 2876550"/>
                <a:gd name="connsiteY75" fmla="*/ 742950 h 2105025"/>
                <a:gd name="connsiteX76" fmla="*/ 2033587 w 2876550"/>
                <a:gd name="connsiteY76" fmla="*/ 790575 h 2105025"/>
                <a:gd name="connsiteX77" fmla="*/ 2057400 w 2876550"/>
                <a:gd name="connsiteY77" fmla="*/ 742950 h 2105025"/>
                <a:gd name="connsiteX78" fmla="*/ 1905000 w 2876550"/>
                <a:gd name="connsiteY78" fmla="*/ 614363 h 2105025"/>
                <a:gd name="connsiteX79" fmla="*/ 1900237 w 2876550"/>
                <a:gd name="connsiteY79" fmla="*/ 528638 h 2105025"/>
                <a:gd name="connsiteX80" fmla="*/ 1990725 w 2876550"/>
                <a:gd name="connsiteY80" fmla="*/ 500063 h 2105025"/>
                <a:gd name="connsiteX81" fmla="*/ 2019300 w 2876550"/>
                <a:gd name="connsiteY81" fmla="*/ 447675 h 2105025"/>
                <a:gd name="connsiteX82" fmla="*/ 1966912 w 2876550"/>
                <a:gd name="connsiteY82" fmla="*/ 338138 h 2105025"/>
                <a:gd name="connsiteX83" fmla="*/ 2033587 w 2876550"/>
                <a:gd name="connsiteY83" fmla="*/ 285750 h 2105025"/>
                <a:gd name="connsiteX84" fmla="*/ 1933575 w 2876550"/>
                <a:gd name="connsiteY84" fmla="*/ 214313 h 2105025"/>
                <a:gd name="connsiteX85" fmla="*/ 1876425 w 2876550"/>
                <a:gd name="connsiteY85" fmla="*/ 219075 h 2105025"/>
                <a:gd name="connsiteX86" fmla="*/ 1881187 w 2876550"/>
                <a:gd name="connsiteY86" fmla="*/ 280988 h 2105025"/>
                <a:gd name="connsiteX87" fmla="*/ 1828800 w 2876550"/>
                <a:gd name="connsiteY87" fmla="*/ 428625 h 2105025"/>
                <a:gd name="connsiteX88" fmla="*/ 1776412 w 2876550"/>
                <a:gd name="connsiteY88" fmla="*/ 395288 h 2105025"/>
                <a:gd name="connsiteX89" fmla="*/ 1785937 w 2876550"/>
                <a:gd name="connsiteY89" fmla="*/ 309563 h 2105025"/>
                <a:gd name="connsiteX90" fmla="*/ 1738312 w 2876550"/>
                <a:gd name="connsiteY90" fmla="*/ 252413 h 2105025"/>
                <a:gd name="connsiteX91" fmla="*/ 1719262 w 2876550"/>
                <a:gd name="connsiteY91" fmla="*/ 314325 h 2105025"/>
                <a:gd name="connsiteX92" fmla="*/ 1714500 w 2876550"/>
                <a:gd name="connsiteY92" fmla="*/ 228600 h 2105025"/>
                <a:gd name="connsiteX93" fmla="*/ 1633537 w 2876550"/>
                <a:gd name="connsiteY93" fmla="*/ 209550 h 2105025"/>
                <a:gd name="connsiteX94" fmla="*/ 1647825 w 2876550"/>
                <a:gd name="connsiteY94" fmla="*/ 133350 h 2105025"/>
                <a:gd name="connsiteX95" fmla="*/ 1628775 w 2876550"/>
                <a:gd name="connsiteY95" fmla="*/ 0 h 2105025"/>
                <a:gd name="connsiteX96" fmla="*/ 1519237 w 2876550"/>
                <a:gd name="connsiteY96" fmla="*/ 0 h 2105025"/>
                <a:gd name="connsiteX97" fmla="*/ 1490662 w 2876550"/>
                <a:gd name="connsiteY97" fmla="*/ 61913 h 2105025"/>
                <a:gd name="connsiteX98" fmla="*/ 1504950 w 2876550"/>
                <a:gd name="connsiteY98" fmla="*/ 123825 h 2105025"/>
                <a:gd name="connsiteX99" fmla="*/ 1514475 w 2876550"/>
                <a:gd name="connsiteY99" fmla="*/ 204788 h 2105025"/>
                <a:gd name="connsiteX100" fmla="*/ 1562100 w 2876550"/>
                <a:gd name="connsiteY100" fmla="*/ 247650 h 2105025"/>
                <a:gd name="connsiteX101" fmla="*/ 1614487 w 2876550"/>
                <a:gd name="connsiteY101" fmla="*/ 300038 h 2105025"/>
                <a:gd name="connsiteX102" fmla="*/ 1576387 w 2876550"/>
                <a:gd name="connsiteY102" fmla="*/ 366713 h 2105025"/>
                <a:gd name="connsiteX103" fmla="*/ 1528762 w 2876550"/>
                <a:gd name="connsiteY103" fmla="*/ 400050 h 2105025"/>
                <a:gd name="connsiteX104" fmla="*/ 1500187 w 2876550"/>
                <a:gd name="connsiteY104" fmla="*/ 319088 h 2105025"/>
                <a:gd name="connsiteX105" fmla="*/ 1533525 w 2876550"/>
                <a:gd name="connsiteY105" fmla="*/ 276225 h 2105025"/>
                <a:gd name="connsiteX106" fmla="*/ 1447800 w 2876550"/>
                <a:gd name="connsiteY106" fmla="*/ 176213 h 2105025"/>
                <a:gd name="connsiteX107" fmla="*/ 1395412 w 2876550"/>
                <a:gd name="connsiteY107" fmla="*/ 247650 h 2105025"/>
                <a:gd name="connsiteX108" fmla="*/ 1443037 w 2876550"/>
                <a:gd name="connsiteY108" fmla="*/ 304800 h 2105025"/>
                <a:gd name="connsiteX109" fmla="*/ 1462087 w 2876550"/>
                <a:gd name="connsiteY109" fmla="*/ 390525 h 2105025"/>
                <a:gd name="connsiteX110" fmla="*/ 1395412 w 2876550"/>
                <a:gd name="connsiteY110" fmla="*/ 423863 h 2105025"/>
                <a:gd name="connsiteX111" fmla="*/ 1281112 w 2876550"/>
                <a:gd name="connsiteY111" fmla="*/ 385763 h 2105025"/>
                <a:gd name="connsiteX112" fmla="*/ 1219200 w 2876550"/>
                <a:gd name="connsiteY112" fmla="*/ 361950 h 2105025"/>
                <a:gd name="connsiteX113" fmla="*/ 1109662 w 2876550"/>
                <a:gd name="connsiteY113" fmla="*/ 385763 h 2105025"/>
                <a:gd name="connsiteX114" fmla="*/ 1114425 w 2876550"/>
                <a:gd name="connsiteY114" fmla="*/ 490538 h 2105025"/>
                <a:gd name="connsiteX115" fmla="*/ 1057275 w 2876550"/>
                <a:gd name="connsiteY115" fmla="*/ 390525 h 2105025"/>
                <a:gd name="connsiteX116" fmla="*/ 871537 w 2876550"/>
                <a:gd name="connsiteY116" fmla="*/ 400050 h 2105025"/>
                <a:gd name="connsiteX117" fmla="*/ 900112 w 2876550"/>
                <a:gd name="connsiteY117" fmla="*/ 347663 h 2105025"/>
                <a:gd name="connsiteX118" fmla="*/ 842962 w 2876550"/>
                <a:gd name="connsiteY118" fmla="*/ 314325 h 2105025"/>
                <a:gd name="connsiteX119" fmla="*/ 742950 w 2876550"/>
                <a:gd name="connsiteY119" fmla="*/ 309563 h 2105025"/>
                <a:gd name="connsiteX120" fmla="*/ 642937 w 2876550"/>
                <a:gd name="connsiteY120" fmla="*/ 214313 h 2105025"/>
                <a:gd name="connsiteX121" fmla="*/ 533400 w 2876550"/>
                <a:gd name="connsiteY121" fmla="*/ 228600 h 2105025"/>
                <a:gd name="connsiteX122" fmla="*/ 471487 w 2876550"/>
                <a:gd name="connsiteY122" fmla="*/ 128588 h 2105025"/>
                <a:gd name="connsiteX123" fmla="*/ 414337 w 2876550"/>
                <a:gd name="connsiteY123" fmla="*/ 195263 h 2105025"/>
                <a:gd name="connsiteX124" fmla="*/ 304800 w 2876550"/>
                <a:gd name="connsiteY124" fmla="*/ 238125 h 2105025"/>
                <a:gd name="connsiteX125" fmla="*/ 276225 w 2876550"/>
                <a:gd name="connsiteY125" fmla="*/ 314325 h 2105025"/>
                <a:gd name="connsiteX126" fmla="*/ 309562 w 2876550"/>
                <a:gd name="connsiteY126" fmla="*/ 200025 h 2105025"/>
                <a:gd name="connsiteX127" fmla="*/ 419100 w 2876550"/>
                <a:gd name="connsiteY127" fmla="*/ 161925 h 2105025"/>
                <a:gd name="connsiteX128" fmla="*/ 366712 w 2876550"/>
                <a:gd name="connsiteY128" fmla="*/ 142875 h 2105025"/>
                <a:gd name="connsiteX129" fmla="*/ 238125 w 2876550"/>
                <a:gd name="connsiteY129" fmla="*/ 214313 h 2105025"/>
                <a:gd name="connsiteX130" fmla="*/ 185737 w 2876550"/>
                <a:gd name="connsiteY130" fmla="*/ 271463 h 2105025"/>
                <a:gd name="connsiteX131" fmla="*/ 214312 w 2876550"/>
                <a:gd name="connsiteY131" fmla="*/ 347663 h 2105025"/>
                <a:gd name="connsiteX132" fmla="*/ 152400 w 2876550"/>
                <a:gd name="connsiteY132" fmla="*/ 290513 h 2105025"/>
                <a:gd name="connsiteX133" fmla="*/ 14287 w 2876550"/>
                <a:gd name="connsiteY133" fmla="*/ 214313 h 2105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2876550" h="2105025">
                  <a:moveTo>
                    <a:pt x="14287" y="214313"/>
                  </a:moveTo>
                  <a:lnTo>
                    <a:pt x="0" y="1009650"/>
                  </a:lnTo>
                  <a:lnTo>
                    <a:pt x="57150" y="1028700"/>
                  </a:lnTo>
                  <a:lnTo>
                    <a:pt x="90487" y="1085850"/>
                  </a:lnTo>
                  <a:lnTo>
                    <a:pt x="147637" y="1062038"/>
                  </a:lnTo>
                  <a:lnTo>
                    <a:pt x="319087" y="1314450"/>
                  </a:lnTo>
                  <a:lnTo>
                    <a:pt x="395287" y="1362075"/>
                  </a:lnTo>
                  <a:lnTo>
                    <a:pt x="371475" y="1519238"/>
                  </a:lnTo>
                  <a:lnTo>
                    <a:pt x="485775" y="1566863"/>
                  </a:lnTo>
                  <a:lnTo>
                    <a:pt x="442912" y="1690688"/>
                  </a:lnTo>
                  <a:lnTo>
                    <a:pt x="585787" y="1800225"/>
                  </a:lnTo>
                  <a:lnTo>
                    <a:pt x="647700" y="1757363"/>
                  </a:lnTo>
                  <a:lnTo>
                    <a:pt x="1557337" y="1728788"/>
                  </a:lnTo>
                  <a:lnTo>
                    <a:pt x="1671637" y="1804988"/>
                  </a:lnTo>
                  <a:lnTo>
                    <a:pt x="1795462" y="1790700"/>
                  </a:lnTo>
                  <a:lnTo>
                    <a:pt x="1852612" y="1800225"/>
                  </a:lnTo>
                  <a:lnTo>
                    <a:pt x="1905000" y="1838325"/>
                  </a:lnTo>
                  <a:lnTo>
                    <a:pt x="1909762" y="1881188"/>
                  </a:lnTo>
                  <a:lnTo>
                    <a:pt x="2047875" y="1885950"/>
                  </a:lnTo>
                  <a:lnTo>
                    <a:pt x="2066925" y="1966913"/>
                  </a:lnTo>
                  <a:lnTo>
                    <a:pt x="2024062" y="1990725"/>
                  </a:lnTo>
                  <a:lnTo>
                    <a:pt x="1981200" y="2105025"/>
                  </a:lnTo>
                  <a:lnTo>
                    <a:pt x="2057400" y="2085975"/>
                  </a:lnTo>
                  <a:lnTo>
                    <a:pt x="2076450" y="2038350"/>
                  </a:lnTo>
                  <a:lnTo>
                    <a:pt x="2181225" y="2014538"/>
                  </a:lnTo>
                  <a:lnTo>
                    <a:pt x="2190750" y="1981200"/>
                  </a:lnTo>
                  <a:lnTo>
                    <a:pt x="2352675" y="1952625"/>
                  </a:lnTo>
                  <a:lnTo>
                    <a:pt x="2438400" y="1866900"/>
                  </a:lnTo>
                  <a:lnTo>
                    <a:pt x="2500312" y="1933575"/>
                  </a:lnTo>
                  <a:lnTo>
                    <a:pt x="2562225" y="1966913"/>
                  </a:lnTo>
                  <a:lnTo>
                    <a:pt x="2509837" y="2033588"/>
                  </a:lnTo>
                  <a:lnTo>
                    <a:pt x="2743200" y="1928813"/>
                  </a:lnTo>
                  <a:lnTo>
                    <a:pt x="2709862" y="1871663"/>
                  </a:lnTo>
                  <a:lnTo>
                    <a:pt x="2600325" y="1909763"/>
                  </a:lnTo>
                  <a:lnTo>
                    <a:pt x="2566987" y="1852613"/>
                  </a:lnTo>
                  <a:lnTo>
                    <a:pt x="2566987" y="1762125"/>
                  </a:lnTo>
                  <a:lnTo>
                    <a:pt x="2495550" y="1747838"/>
                  </a:lnTo>
                  <a:lnTo>
                    <a:pt x="2357437" y="1857375"/>
                  </a:lnTo>
                  <a:lnTo>
                    <a:pt x="2419350" y="1747838"/>
                  </a:lnTo>
                  <a:lnTo>
                    <a:pt x="2509837" y="1685925"/>
                  </a:lnTo>
                  <a:lnTo>
                    <a:pt x="2724150" y="1662113"/>
                  </a:lnTo>
                  <a:lnTo>
                    <a:pt x="2838450" y="1566863"/>
                  </a:lnTo>
                  <a:lnTo>
                    <a:pt x="2876550" y="1481138"/>
                  </a:lnTo>
                  <a:lnTo>
                    <a:pt x="2705100" y="1333500"/>
                  </a:lnTo>
                  <a:lnTo>
                    <a:pt x="2657475" y="1209675"/>
                  </a:lnTo>
                  <a:lnTo>
                    <a:pt x="2586037" y="1019175"/>
                  </a:lnTo>
                  <a:lnTo>
                    <a:pt x="2476500" y="1157288"/>
                  </a:lnTo>
                  <a:lnTo>
                    <a:pt x="2395537" y="1090613"/>
                  </a:lnTo>
                  <a:lnTo>
                    <a:pt x="2395537" y="1009650"/>
                  </a:lnTo>
                  <a:lnTo>
                    <a:pt x="2276475" y="842963"/>
                  </a:lnTo>
                  <a:lnTo>
                    <a:pt x="2190750" y="857250"/>
                  </a:lnTo>
                  <a:lnTo>
                    <a:pt x="2095500" y="838200"/>
                  </a:lnTo>
                  <a:lnTo>
                    <a:pt x="2114550" y="981075"/>
                  </a:lnTo>
                  <a:lnTo>
                    <a:pt x="2128837" y="1047750"/>
                  </a:lnTo>
                  <a:lnTo>
                    <a:pt x="2105025" y="1147763"/>
                  </a:lnTo>
                  <a:lnTo>
                    <a:pt x="2152650" y="1228725"/>
                  </a:lnTo>
                  <a:lnTo>
                    <a:pt x="2157412" y="1357313"/>
                  </a:lnTo>
                  <a:lnTo>
                    <a:pt x="2081212" y="1400175"/>
                  </a:lnTo>
                  <a:lnTo>
                    <a:pt x="2085975" y="1576388"/>
                  </a:lnTo>
                  <a:lnTo>
                    <a:pt x="2057400" y="1628775"/>
                  </a:lnTo>
                  <a:lnTo>
                    <a:pt x="1985962" y="1509713"/>
                  </a:lnTo>
                  <a:lnTo>
                    <a:pt x="1985962" y="1338263"/>
                  </a:lnTo>
                  <a:lnTo>
                    <a:pt x="1809750" y="1309688"/>
                  </a:lnTo>
                  <a:lnTo>
                    <a:pt x="1714500" y="1214438"/>
                  </a:lnTo>
                  <a:lnTo>
                    <a:pt x="1647825" y="1243013"/>
                  </a:lnTo>
                  <a:lnTo>
                    <a:pt x="1619250" y="1133475"/>
                  </a:lnTo>
                  <a:lnTo>
                    <a:pt x="1552575" y="1090613"/>
                  </a:lnTo>
                  <a:lnTo>
                    <a:pt x="1609725" y="900113"/>
                  </a:lnTo>
                  <a:lnTo>
                    <a:pt x="1681162" y="819150"/>
                  </a:lnTo>
                  <a:lnTo>
                    <a:pt x="1728787" y="742950"/>
                  </a:lnTo>
                  <a:lnTo>
                    <a:pt x="1785937" y="723900"/>
                  </a:lnTo>
                  <a:lnTo>
                    <a:pt x="1843087" y="609600"/>
                  </a:lnTo>
                  <a:lnTo>
                    <a:pt x="1833562" y="752475"/>
                  </a:lnTo>
                  <a:lnTo>
                    <a:pt x="1852612" y="790575"/>
                  </a:lnTo>
                  <a:lnTo>
                    <a:pt x="1885950" y="809625"/>
                  </a:lnTo>
                  <a:lnTo>
                    <a:pt x="1914525" y="742950"/>
                  </a:lnTo>
                  <a:lnTo>
                    <a:pt x="2033587" y="790575"/>
                  </a:lnTo>
                  <a:lnTo>
                    <a:pt x="2057400" y="742950"/>
                  </a:lnTo>
                  <a:lnTo>
                    <a:pt x="1905000" y="614363"/>
                  </a:lnTo>
                  <a:lnTo>
                    <a:pt x="1900237" y="528638"/>
                  </a:lnTo>
                  <a:lnTo>
                    <a:pt x="1990725" y="500063"/>
                  </a:lnTo>
                  <a:lnTo>
                    <a:pt x="2019300" y="447675"/>
                  </a:lnTo>
                  <a:lnTo>
                    <a:pt x="1966912" y="338138"/>
                  </a:lnTo>
                  <a:lnTo>
                    <a:pt x="2033587" y="285750"/>
                  </a:lnTo>
                  <a:lnTo>
                    <a:pt x="1933575" y="214313"/>
                  </a:lnTo>
                  <a:lnTo>
                    <a:pt x="1876425" y="219075"/>
                  </a:lnTo>
                  <a:lnTo>
                    <a:pt x="1881187" y="280988"/>
                  </a:lnTo>
                  <a:lnTo>
                    <a:pt x="1828800" y="428625"/>
                  </a:lnTo>
                  <a:lnTo>
                    <a:pt x="1776412" y="395288"/>
                  </a:lnTo>
                  <a:lnTo>
                    <a:pt x="1785937" y="309563"/>
                  </a:lnTo>
                  <a:lnTo>
                    <a:pt x="1738312" y="252413"/>
                  </a:lnTo>
                  <a:lnTo>
                    <a:pt x="1719262" y="314325"/>
                  </a:lnTo>
                  <a:lnTo>
                    <a:pt x="1714500" y="228600"/>
                  </a:lnTo>
                  <a:lnTo>
                    <a:pt x="1633537" y="209550"/>
                  </a:lnTo>
                  <a:lnTo>
                    <a:pt x="1647825" y="133350"/>
                  </a:lnTo>
                  <a:lnTo>
                    <a:pt x="1628775" y="0"/>
                  </a:lnTo>
                  <a:lnTo>
                    <a:pt x="1519237" y="0"/>
                  </a:lnTo>
                  <a:lnTo>
                    <a:pt x="1490662" y="61913"/>
                  </a:lnTo>
                  <a:lnTo>
                    <a:pt x="1504950" y="123825"/>
                  </a:lnTo>
                  <a:lnTo>
                    <a:pt x="1514475" y="204788"/>
                  </a:lnTo>
                  <a:lnTo>
                    <a:pt x="1562100" y="247650"/>
                  </a:lnTo>
                  <a:lnTo>
                    <a:pt x="1614487" y="300038"/>
                  </a:lnTo>
                  <a:lnTo>
                    <a:pt x="1576387" y="366713"/>
                  </a:lnTo>
                  <a:lnTo>
                    <a:pt x="1528762" y="400050"/>
                  </a:lnTo>
                  <a:lnTo>
                    <a:pt x="1500187" y="319088"/>
                  </a:lnTo>
                  <a:lnTo>
                    <a:pt x="1533525" y="276225"/>
                  </a:lnTo>
                  <a:lnTo>
                    <a:pt x="1447800" y="176213"/>
                  </a:lnTo>
                  <a:lnTo>
                    <a:pt x="1395412" y="247650"/>
                  </a:lnTo>
                  <a:lnTo>
                    <a:pt x="1443037" y="304800"/>
                  </a:lnTo>
                  <a:lnTo>
                    <a:pt x="1462087" y="390525"/>
                  </a:lnTo>
                  <a:lnTo>
                    <a:pt x="1395412" y="423863"/>
                  </a:lnTo>
                  <a:lnTo>
                    <a:pt x="1281112" y="385763"/>
                  </a:lnTo>
                  <a:lnTo>
                    <a:pt x="1219200" y="361950"/>
                  </a:lnTo>
                  <a:lnTo>
                    <a:pt x="1109662" y="385763"/>
                  </a:lnTo>
                  <a:lnTo>
                    <a:pt x="1114425" y="490538"/>
                  </a:lnTo>
                  <a:lnTo>
                    <a:pt x="1057275" y="390525"/>
                  </a:lnTo>
                  <a:lnTo>
                    <a:pt x="871537" y="400050"/>
                  </a:lnTo>
                  <a:lnTo>
                    <a:pt x="900112" y="347663"/>
                  </a:lnTo>
                  <a:lnTo>
                    <a:pt x="842962" y="314325"/>
                  </a:lnTo>
                  <a:lnTo>
                    <a:pt x="742950" y="309563"/>
                  </a:lnTo>
                  <a:lnTo>
                    <a:pt x="642937" y="214313"/>
                  </a:lnTo>
                  <a:lnTo>
                    <a:pt x="533400" y="228600"/>
                  </a:lnTo>
                  <a:lnTo>
                    <a:pt x="471487" y="128588"/>
                  </a:lnTo>
                  <a:lnTo>
                    <a:pt x="414337" y="195263"/>
                  </a:lnTo>
                  <a:lnTo>
                    <a:pt x="304800" y="238125"/>
                  </a:lnTo>
                  <a:lnTo>
                    <a:pt x="276225" y="314325"/>
                  </a:lnTo>
                  <a:lnTo>
                    <a:pt x="309562" y="200025"/>
                  </a:lnTo>
                  <a:lnTo>
                    <a:pt x="419100" y="161925"/>
                  </a:lnTo>
                  <a:lnTo>
                    <a:pt x="366712" y="142875"/>
                  </a:lnTo>
                  <a:lnTo>
                    <a:pt x="238125" y="214313"/>
                  </a:lnTo>
                  <a:lnTo>
                    <a:pt x="185737" y="271463"/>
                  </a:lnTo>
                  <a:lnTo>
                    <a:pt x="214312" y="347663"/>
                  </a:lnTo>
                  <a:lnTo>
                    <a:pt x="152400" y="290513"/>
                  </a:lnTo>
                  <a:lnTo>
                    <a:pt x="14287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4" name="フリーフォーム 1172">
              <a:extLst>
                <a:ext uri="{FF2B5EF4-FFF2-40B4-BE49-F238E27FC236}">
                  <a16:creationId xmlns:a16="http://schemas.microsoft.com/office/drawing/2014/main" id="{64C56B68-638B-42E0-9B5C-31A6AE0F541A}"/>
                </a:ext>
              </a:extLst>
            </p:cNvPr>
            <p:cNvSpPr/>
            <p:nvPr/>
          </p:nvSpPr>
          <p:spPr bwMode="auto">
            <a:xfrm>
              <a:off x="9459110" y="3125272"/>
              <a:ext cx="160591" cy="198994"/>
            </a:xfrm>
            <a:custGeom>
              <a:avLst/>
              <a:gdLst>
                <a:gd name="connsiteX0" fmla="*/ 95250 w 219075"/>
                <a:gd name="connsiteY0" fmla="*/ 0 h 271463"/>
                <a:gd name="connsiteX1" fmla="*/ 23813 w 219075"/>
                <a:gd name="connsiteY1" fmla="*/ 104775 h 271463"/>
                <a:gd name="connsiteX2" fmla="*/ 0 w 219075"/>
                <a:gd name="connsiteY2" fmla="*/ 204788 h 271463"/>
                <a:gd name="connsiteX3" fmla="*/ 90488 w 219075"/>
                <a:gd name="connsiteY3" fmla="*/ 223838 h 271463"/>
                <a:gd name="connsiteX4" fmla="*/ 185738 w 219075"/>
                <a:gd name="connsiteY4" fmla="*/ 271463 h 271463"/>
                <a:gd name="connsiteX5" fmla="*/ 219075 w 219075"/>
                <a:gd name="connsiteY5" fmla="*/ 204788 h 271463"/>
                <a:gd name="connsiteX6" fmla="*/ 147638 w 219075"/>
                <a:gd name="connsiteY6" fmla="*/ 142875 h 271463"/>
                <a:gd name="connsiteX7" fmla="*/ 61913 w 219075"/>
                <a:gd name="connsiteY7" fmla="*/ 100013 h 271463"/>
                <a:gd name="connsiteX8" fmla="*/ 95250 w 219075"/>
                <a:gd name="connsiteY8" fmla="*/ 0 h 271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271463">
                  <a:moveTo>
                    <a:pt x="95250" y="0"/>
                  </a:moveTo>
                  <a:lnTo>
                    <a:pt x="23813" y="104775"/>
                  </a:lnTo>
                  <a:lnTo>
                    <a:pt x="0" y="204788"/>
                  </a:lnTo>
                  <a:lnTo>
                    <a:pt x="90488" y="223838"/>
                  </a:lnTo>
                  <a:lnTo>
                    <a:pt x="185738" y="271463"/>
                  </a:lnTo>
                  <a:lnTo>
                    <a:pt x="219075" y="204788"/>
                  </a:lnTo>
                  <a:lnTo>
                    <a:pt x="147638" y="142875"/>
                  </a:lnTo>
                  <a:lnTo>
                    <a:pt x="61913" y="100013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5" name="フリーフォーム 1173">
              <a:extLst>
                <a:ext uri="{FF2B5EF4-FFF2-40B4-BE49-F238E27FC236}">
                  <a16:creationId xmlns:a16="http://schemas.microsoft.com/office/drawing/2014/main" id="{EC07ADA3-E6F5-405D-87B8-D57FA82924C1}"/>
                </a:ext>
              </a:extLst>
            </p:cNvPr>
            <p:cNvSpPr/>
            <p:nvPr/>
          </p:nvSpPr>
          <p:spPr bwMode="auto">
            <a:xfrm>
              <a:off x="7828758" y="3216041"/>
              <a:ext cx="1459287" cy="823904"/>
            </a:xfrm>
            <a:custGeom>
              <a:avLst/>
              <a:gdLst>
                <a:gd name="connsiteX0" fmla="*/ 28575 w 1990725"/>
                <a:gd name="connsiteY0" fmla="*/ 76200 h 1123950"/>
                <a:gd name="connsiteX1" fmla="*/ 114300 w 1990725"/>
                <a:gd name="connsiteY1" fmla="*/ 33338 h 1123950"/>
                <a:gd name="connsiteX2" fmla="*/ 1019175 w 1990725"/>
                <a:gd name="connsiteY2" fmla="*/ 0 h 1123950"/>
                <a:gd name="connsiteX3" fmla="*/ 1171575 w 1990725"/>
                <a:gd name="connsiteY3" fmla="*/ 95250 h 1123950"/>
                <a:gd name="connsiteX4" fmla="*/ 1123950 w 1990725"/>
                <a:gd name="connsiteY4" fmla="*/ 171450 h 1123950"/>
                <a:gd name="connsiteX5" fmla="*/ 1181100 w 1990725"/>
                <a:gd name="connsiteY5" fmla="*/ 185738 h 1123950"/>
                <a:gd name="connsiteX6" fmla="*/ 1209675 w 1990725"/>
                <a:gd name="connsiteY6" fmla="*/ 133350 h 1123950"/>
                <a:gd name="connsiteX7" fmla="*/ 1328737 w 1990725"/>
                <a:gd name="connsiteY7" fmla="*/ 180975 h 1123950"/>
                <a:gd name="connsiteX8" fmla="*/ 1419225 w 1990725"/>
                <a:gd name="connsiteY8" fmla="*/ 242888 h 1123950"/>
                <a:gd name="connsiteX9" fmla="*/ 1414462 w 1990725"/>
                <a:gd name="connsiteY9" fmla="*/ 361950 h 1123950"/>
                <a:gd name="connsiteX10" fmla="*/ 1428750 w 1990725"/>
                <a:gd name="connsiteY10" fmla="*/ 404813 h 1123950"/>
                <a:gd name="connsiteX11" fmla="*/ 1519237 w 1990725"/>
                <a:gd name="connsiteY11" fmla="*/ 342900 h 1123950"/>
                <a:gd name="connsiteX12" fmla="*/ 1552575 w 1990725"/>
                <a:gd name="connsiteY12" fmla="*/ 295275 h 1123950"/>
                <a:gd name="connsiteX13" fmla="*/ 1619250 w 1990725"/>
                <a:gd name="connsiteY13" fmla="*/ 300038 h 1123950"/>
                <a:gd name="connsiteX14" fmla="*/ 1647825 w 1990725"/>
                <a:gd name="connsiteY14" fmla="*/ 261938 h 1123950"/>
                <a:gd name="connsiteX15" fmla="*/ 1819275 w 1990725"/>
                <a:gd name="connsiteY15" fmla="*/ 242888 h 1123950"/>
                <a:gd name="connsiteX16" fmla="*/ 1895475 w 1990725"/>
                <a:gd name="connsiteY16" fmla="*/ 142875 h 1123950"/>
                <a:gd name="connsiteX17" fmla="*/ 1990725 w 1990725"/>
                <a:gd name="connsiteY17" fmla="*/ 228600 h 1123950"/>
                <a:gd name="connsiteX18" fmla="*/ 1833562 w 1990725"/>
                <a:gd name="connsiteY18" fmla="*/ 323850 h 1123950"/>
                <a:gd name="connsiteX19" fmla="*/ 1833562 w 1990725"/>
                <a:gd name="connsiteY19" fmla="*/ 419100 h 1123950"/>
                <a:gd name="connsiteX20" fmla="*/ 1728787 w 1990725"/>
                <a:gd name="connsiteY20" fmla="*/ 438150 h 1123950"/>
                <a:gd name="connsiteX21" fmla="*/ 1628775 w 1990725"/>
                <a:gd name="connsiteY21" fmla="*/ 600075 h 1123950"/>
                <a:gd name="connsiteX22" fmla="*/ 1643062 w 1990725"/>
                <a:gd name="connsiteY22" fmla="*/ 700088 h 1123950"/>
                <a:gd name="connsiteX23" fmla="*/ 1509712 w 1990725"/>
                <a:gd name="connsiteY23" fmla="*/ 819150 h 1123950"/>
                <a:gd name="connsiteX24" fmla="*/ 1452562 w 1990725"/>
                <a:gd name="connsiteY24" fmla="*/ 900113 h 1123950"/>
                <a:gd name="connsiteX25" fmla="*/ 1538287 w 1990725"/>
                <a:gd name="connsiteY25" fmla="*/ 1085850 h 1123950"/>
                <a:gd name="connsiteX26" fmla="*/ 1495425 w 1990725"/>
                <a:gd name="connsiteY26" fmla="*/ 1123950 h 1123950"/>
                <a:gd name="connsiteX27" fmla="*/ 1390650 w 1990725"/>
                <a:gd name="connsiteY27" fmla="*/ 957263 h 1123950"/>
                <a:gd name="connsiteX28" fmla="*/ 1328737 w 1990725"/>
                <a:gd name="connsiteY28" fmla="*/ 928688 h 1123950"/>
                <a:gd name="connsiteX29" fmla="*/ 1190625 w 1990725"/>
                <a:gd name="connsiteY29" fmla="*/ 909638 h 1123950"/>
                <a:gd name="connsiteX30" fmla="*/ 1104900 w 1990725"/>
                <a:gd name="connsiteY30" fmla="*/ 971550 h 1123950"/>
                <a:gd name="connsiteX31" fmla="*/ 1028700 w 1990725"/>
                <a:gd name="connsiteY31" fmla="*/ 957263 h 1123950"/>
                <a:gd name="connsiteX32" fmla="*/ 947737 w 1990725"/>
                <a:gd name="connsiteY32" fmla="*/ 1095375 h 1123950"/>
                <a:gd name="connsiteX33" fmla="*/ 852487 w 1990725"/>
                <a:gd name="connsiteY33" fmla="*/ 1062038 h 1123950"/>
                <a:gd name="connsiteX34" fmla="*/ 795337 w 1990725"/>
                <a:gd name="connsiteY34" fmla="*/ 938213 h 1123950"/>
                <a:gd name="connsiteX35" fmla="*/ 728662 w 1990725"/>
                <a:gd name="connsiteY35" fmla="*/ 976313 h 1123950"/>
                <a:gd name="connsiteX36" fmla="*/ 590550 w 1990725"/>
                <a:gd name="connsiteY36" fmla="*/ 857250 h 1123950"/>
                <a:gd name="connsiteX37" fmla="*/ 423862 w 1990725"/>
                <a:gd name="connsiteY37" fmla="*/ 862013 h 1123950"/>
                <a:gd name="connsiteX38" fmla="*/ 333375 w 1990725"/>
                <a:gd name="connsiteY38" fmla="*/ 819150 h 1123950"/>
                <a:gd name="connsiteX39" fmla="*/ 261937 w 1990725"/>
                <a:gd name="connsiteY39" fmla="*/ 823913 h 1123950"/>
                <a:gd name="connsiteX40" fmla="*/ 219075 w 1990725"/>
                <a:gd name="connsiteY40" fmla="*/ 766763 h 1123950"/>
                <a:gd name="connsiteX41" fmla="*/ 100012 w 1990725"/>
                <a:gd name="connsiteY41" fmla="*/ 704850 h 1123950"/>
                <a:gd name="connsiteX42" fmla="*/ 28575 w 1990725"/>
                <a:gd name="connsiteY42" fmla="*/ 447675 h 1123950"/>
                <a:gd name="connsiteX43" fmla="*/ 0 w 1990725"/>
                <a:gd name="connsiteY43" fmla="*/ 195263 h 1123950"/>
                <a:gd name="connsiteX44" fmla="*/ 28575 w 1990725"/>
                <a:gd name="connsiteY44" fmla="*/ 7620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990725" h="1123950">
                  <a:moveTo>
                    <a:pt x="28575" y="76200"/>
                  </a:moveTo>
                  <a:lnTo>
                    <a:pt x="114300" y="33338"/>
                  </a:lnTo>
                  <a:lnTo>
                    <a:pt x="1019175" y="0"/>
                  </a:lnTo>
                  <a:lnTo>
                    <a:pt x="1171575" y="95250"/>
                  </a:lnTo>
                  <a:lnTo>
                    <a:pt x="1123950" y="171450"/>
                  </a:lnTo>
                  <a:lnTo>
                    <a:pt x="1181100" y="185738"/>
                  </a:lnTo>
                  <a:lnTo>
                    <a:pt x="1209675" y="133350"/>
                  </a:lnTo>
                  <a:lnTo>
                    <a:pt x="1328737" y="180975"/>
                  </a:lnTo>
                  <a:lnTo>
                    <a:pt x="1419225" y="242888"/>
                  </a:lnTo>
                  <a:lnTo>
                    <a:pt x="1414462" y="361950"/>
                  </a:lnTo>
                  <a:lnTo>
                    <a:pt x="1428750" y="404813"/>
                  </a:lnTo>
                  <a:lnTo>
                    <a:pt x="1519237" y="342900"/>
                  </a:lnTo>
                  <a:lnTo>
                    <a:pt x="1552575" y="295275"/>
                  </a:lnTo>
                  <a:lnTo>
                    <a:pt x="1619250" y="300038"/>
                  </a:lnTo>
                  <a:lnTo>
                    <a:pt x="1647825" y="261938"/>
                  </a:lnTo>
                  <a:lnTo>
                    <a:pt x="1819275" y="242888"/>
                  </a:lnTo>
                  <a:lnTo>
                    <a:pt x="1895475" y="142875"/>
                  </a:lnTo>
                  <a:lnTo>
                    <a:pt x="1990725" y="228600"/>
                  </a:lnTo>
                  <a:lnTo>
                    <a:pt x="1833562" y="323850"/>
                  </a:lnTo>
                  <a:lnTo>
                    <a:pt x="1833562" y="419100"/>
                  </a:lnTo>
                  <a:lnTo>
                    <a:pt x="1728787" y="438150"/>
                  </a:lnTo>
                  <a:lnTo>
                    <a:pt x="1628775" y="600075"/>
                  </a:lnTo>
                  <a:lnTo>
                    <a:pt x="1643062" y="700088"/>
                  </a:lnTo>
                  <a:lnTo>
                    <a:pt x="1509712" y="819150"/>
                  </a:lnTo>
                  <a:lnTo>
                    <a:pt x="1452562" y="900113"/>
                  </a:lnTo>
                  <a:lnTo>
                    <a:pt x="1538287" y="1085850"/>
                  </a:lnTo>
                  <a:lnTo>
                    <a:pt x="1495425" y="1123950"/>
                  </a:lnTo>
                  <a:lnTo>
                    <a:pt x="1390650" y="957263"/>
                  </a:lnTo>
                  <a:lnTo>
                    <a:pt x="1328737" y="928688"/>
                  </a:lnTo>
                  <a:lnTo>
                    <a:pt x="1190625" y="909638"/>
                  </a:lnTo>
                  <a:lnTo>
                    <a:pt x="1104900" y="971550"/>
                  </a:lnTo>
                  <a:lnTo>
                    <a:pt x="1028700" y="957263"/>
                  </a:lnTo>
                  <a:lnTo>
                    <a:pt x="947737" y="1095375"/>
                  </a:lnTo>
                  <a:lnTo>
                    <a:pt x="852487" y="1062038"/>
                  </a:lnTo>
                  <a:lnTo>
                    <a:pt x="795337" y="938213"/>
                  </a:lnTo>
                  <a:lnTo>
                    <a:pt x="728662" y="976313"/>
                  </a:lnTo>
                  <a:lnTo>
                    <a:pt x="590550" y="857250"/>
                  </a:lnTo>
                  <a:lnTo>
                    <a:pt x="423862" y="862013"/>
                  </a:lnTo>
                  <a:lnTo>
                    <a:pt x="333375" y="819150"/>
                  </a:lnTo>
                  <a:lnTo>
                    <a:pt x="261937" y="823913"/>
                  </a:lnTo>
                  <a:lnTo>
                    <a:pt x="219075" y="766763"/>
                  </a:lnTo>
                  <a:lnTo>
                    <a:pt x="100012" y="704850"/>
                  </a:lnTo>
                  <a:lnTo>
                    <a:pt x="28575" y="447675"/>
                  </a:lnTo>
                  <a:lnTo>
                    <a:pt x="0" y="195263"/>
                  </a:lnTo>
                  <a:lnTo>
                    <a:pt x="28575" y="762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6" name="フリーフォーム 1174">
              <a:extLst>
                <a:ext uri="{FF2B5EF4-FFF2-40B4-BE49-F238E27FC236}">
                  <a16:creationId xmlns:a16="http://schemas.microsoft.com/office/drawing/2014/main" id="{2BA3CE50-5FA4-42C6-A439-EE8B14820ACA}"/>
                </a:ext>
              </a:extLst>
            </p:cNvPr>
            <p:cNvSpPr/>
            <p:nvPr/>
          </p:nvSpPr>
          <p:spPr bwMode="auto">
            <a:xfrm>
              <a:off x="6718583" y="2919297"/>
              <a:ext cx="233905" cy="143135"/>
            </a:xfrm>
            <a:custGeom>
              <a:avLst/>
              <a:gdLst>
                <a:gd name="connsiteX0" fmla="*/ 319087 w 319087"/>
                <a:gd name="connsiteY0" fmla="*/ 0 h 195262"/>
                <a:gd name="connsiteX1" fmla="*/ 228600 w 319087"/>
                <a:gd name="connsiteY1" fmla="*/ 14287 h 195262"/>
                <a:gd name="connsiteX2" fmla="*/ 0 w 319087"/>
                <a:gd name="connsiteY2" fmla="*/ 195262 h 195262"/>
                <a:gd name="connsiteX3" fmla="*/ 271462 w 319087"/>
                <a:gd name="connsiteY3" fmla="*/ 42862 h 195262"/>
                <a:gd name="connsiteX4" fmla="*/ 319087 w 319087"/>
                <a:gd name="connsiteY4" fmla="*/ 0 h 19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87" h="195262">
                  <a:moveTo>
                    <a:pt x="319087" y="0"/>
                  </a:moveTo>
                  <a:lnTo>
                    <a:pt x="228600" y="14287"/>
                  </a:lnTo>
                  <a:lnTo>
                    <a:pt x="0" y="195262"/>
                  </a:lnTo>
                  <a:lnTo>
                    <a:pt x="271462" y="42862"/>
                  </a:lnTo>
                  <a:lnTo>
                    <a:pt x="3190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7" name="フリーフォーム 1175">
              <a:extLst>
                <a:ext uri="{FF2B5EF4-FFF2-40B4-BE49-F238E27FC236}">
                  <a16:creationId xmlns:a16="http://schemas.microsoft.com/office/drawing/2014/main" id="{91E31E65-4C18-4336-B46C-8E6031FB99ED}"/>
                </a:ext>
              </a:extLst>
            </p:cNvPr>
            <p:cNvSpPr/>
            <p:nvPr/>
          </p:nvSpPr>
          <p:spPr bwMode="auto">
            <a:xfrm>
              <a:off x="8031243" y="3813023"/>
              <a:ext cx="736626" cy="527158"/>
            </a:xfrm>
            <a:custGeom>
              <a:avLst/>
              <a:gdLst>
                <a:gd name="connsiteX0" fmla="*/ 0 w 1004887"/>
                <a:gd name="connsiteY0" fmla="*/ 0 h 719137"/>
                <a:gd name="connsiteX1" fmla="*/ 33337 w 1004887"/>
                <a:gd name="connsiteY1" fmla="*/ 142875 h 719137"/>
                <a:gd name="connsiteX2" fmla="*/ 80962 w 1004887"/>
                <a:gd name="connsiteY2" fmla="*/ 176212 h 719137"/>
                <a:gd name="connsiteX3" fmla="*/ 57150 w 1004887"/>
                <a:gd name="connsiteY3" fmla="*/ 238125 h 719137"/>
                <a:gd name="connsiteX4" fmla="*/ 238125 w 1004887"/>
                <a:gd name="connsiteY4" fmla="*/ 395287 h 719137"/>
                <a:gd name="connsiteX5" fmla="*/ 166687 w 1004887"/>
                <a:gd name="connsiteY5" fmla="*/ 257175 h 719137"/>
                <a:gd name="connsiteX6" fmla="*/ 61912 w 1004887"/>
                <a:gd name="connsiteY6" fmla="*/ 47625 h 719137"/>
                <a:gd name="connsiteX7" fmla="*/ 109537 w 1004887"/>
                <a:gd name="connsiteY7" fmla="*/ 76200 h 719137"/>
                <a:gd name="connsiteX8" fmla="*/ 195262 w 1004887"/>
                <a:gd name="connsiteY8" fmla="*/ 200025 h 719137"/>
                <a:gd name="connsiteX9" fmla="*/ 314325 w 1004887"/>
                <a:gd name="connsiteY9" fmla="*/ 361950 h 719137"/>
                <a:gd name="connsiteX10" fmla="*/ 438150 w 1004887"/>
                <a:gd name="connsiteY10" fmla="*/ 523875 h 719137"/>
                <a:gd name="connsiteX11" fmla="*/ 495300 w 1004887"/>
                <a:gd name="connsiteY11" fmla="*/ 614362 h 719137"/>
                <a:gd name="connsiteX12" fmla="*/ 704850 w 1004887"/>
                <a:gd name="connsiteY12" fmla="*/ 685800 h 719137"/>
                <a:gd name="connsiteX13" fmla="*/ 752475 w 1004887"/>
                <a:gd name="connsiteY13" fmla="*/ 647700 h 719137"/>
                <a:gd name="connsiteX14" fmla="*/ 790575 w 1004887"/>
                <a:gd name="connsiteY14" fmla="*/ 719137 h 719137"/>
                <a:gd name="connsiteX15" fmla="*/ 857250 w 1004887"/>
                <a:gd name="connsiteY15" fmla="*/ 695325 h 719137"/>
                <a:gd name="connsiteX16" fmla="*/ 862012 w 1004887"/>
                <a:gd name="connsiteY16" fmla="*/ 628650 h 719137"/>
                <a:gd name="connsiteX17" fmla="*/ 923925 w 1004887"/>
                <a:gd name="connsiteY17" fmla="*/ 590550 h 719137"/>
                <a:gd name="connsiteX18" fmla="*/ 957262 w 1004887"/>
                <a:gd name="connsiteY18" fmla="*/ 647700 h 719137"/>
                <a:gd name="connsiteX19" fmla="*/ 1004887 w 1004887"/>
                <a:gd name="connsiteY19" fmla="*/ 457200 h 719137"/>
                <a:gd name="connsiteX20" fmla="*/ 914400 w 1004887"/>
                <a:gd name="connsiteY20" fmla="*/ 457200 h 719137"/>
                <a:gd name="connsiteX21" fmla="*/ 885825 w 1004887"/>
                <a:gd name="connsiteY21" fmla="*/ 509587 h 719137"/>
                <a:gd name="connsiteX22" fmla="*/ 790575 w 1004887"/>
                <a:gd name="connsiteY22" fmla="*/ 581025 h 719137"/>
                <a:gd name="connsiteX23" fmla="*/ 695325 w 1004887"/>
                <a:gd name="connsiteY23" fmla="*/ 547687 h 719137"/>
                <a:gd name="connsiteX24" fmla="*/ 633412 w 1004887"/>
                <a:gd name="connsiteY24" fmla="*/ 361950 h 719137"/>
                <a:gd name="connsiteX25" fmla="*/ 671512 w 1004887"/>
                <a:gd name="connsiteY25" fmla="*/ 271462 h 719137"/>
                <a:gd name="connsiteX26" fmla="*/ 576262 w 1004887"/>
                <a:gd name="connsiteY26" fmla="*/ 261937 h 719137"/>
                <a:gd name="connsiteX27" fmla="*/ 528637 w 1004887"/>
                <a:gd name="connsiteY27" fmla="*/ 128587 h 719137"/>
                <a:gd name="connsiteX28" fmla="*/ 447675 w 1004887"/>
                <a:gd name="connsiteY28" fmla="*/ 161925 h 719137"/>
                <a:gd name="connsiteX29" fmla="*/ 323850 w 1004887"/>
                <a:gd name="connsiteY29" fmla="*/ 47625 h 719137"/>
                <a:gd name="connsiteX30" fmla="*/ 161925 w 1004887"/>
                <a:gd name="connsiteY30" fmla="*/ 47625 h 719137"/>
                <a:gd name="connsiteX31" fmla="*/ 80962 w 1004887"/>
                <a:gd name="connsiteY31" fmla="*/ 9525 h 719137"/>
                <a:gd name="connsiteX32" fmla="*/ 0 w 1004887"/>
                <a:gd name="connsiteY32" fmla="*/ 0 h 719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04887" h="719137">
                  <a:moveTo>
                    <a:pt x="0" y="0"/>
                  </a:moveTo>
                  <a:lnTo>
                    <a:pt x="33337" y="142875"/>
                  </a:lnTo>
                  <a:lnTo>
                    <a:pt x="80962" y="176212"/>
                  </a:lnTo>
                  <a:lnTo>
                    <a:pt x="57150" y="238125"/>
                  </a:lnTo>
                  <a:lnTo>
                    <a:pt x="238125" y="395287"/>
                  </a:lnTo>
                  <a:lnTo>
                    <a:pt x="166687" y="257175"/>
                  </a:lnTo>
                  <a:lnTo>
                    <a:pt x="61912" y="47625"/>
                  </a:lnTo>
                  <a:lnTo>
                    <a:pt x="109537" y="76200"/>
                  </a:lnTo>
                  <a:lnTo>
                    <a:pt x="195262" y="200025"/>
                  </a:lnTo>
                  <a:lnTo>
                    <a:pt x="314325" y="361950"/>
                  </a:lnTo>
                  <a:lnTo>
                    <a:pt x="438150" y="523875"/>
                  </a:lnTo>
                  <a:lnTo>
                    <a:pt x="495300" y="614362"/>
                  </a:lnTo>
                  <a:lnTo>
                    <a:pt x="704850" y="685800"/>
                  </a:lnTo>
                  <a:lnTo>
                    <a:pt x="752475" y="647700"/>
                  </a:lnTo>
                  <a:lnTo>
                    <a:pt x="790575" y="719137"/>
                  </a:lnTo>
                  <a:lnTo>
                    <a:pt x="857250" y="695325"/>
                  </a:lnTo>
                  <a:lnTo>
                    <a:pt x="862012" y="628650"/>
                  </a:lnTo>
                  <a:lnTo>
                    <a:pt x="923925" y="590550"/>
                  </a:lnTo>
                  <a:lnTo>
                    <a:pt x="957262" y="647700"/>
                  </a:lnTo>
                  <a:lnTo>
                    <a:pt x="1004887" y="457200"/>
                  </a:lnTo>
                  <a:lnTo>
                    <a:pt x="914400" y="457200"/>
                  </a:lnTo>
                  <a:lnTo>
                    <a:pt x="885825" y="509587"/>
                  </a:lnTo>
                  <a:lnTo>
                    <a:pt x="790575" y="581025"/>
                  </a:lnTo>
                  <a:lnTo>
                    <a:pt x="695325" y="547687"/>
                  </a:lnTo>
                  <a:lnTo>
                    <a:pt x="633412" y="361950"/>
                  </a:lnTo>
                  <a:lnTo>
                    <a:pt x="671512" y="271462"/>
                  </a:lnTo>
                  <a:lnTo>
                    <a:pt x="576262" y="261937"/>
                  </a:lnTo>
                  <a:lnTo>
                    <a:pt x="528637" y="128587"/>
                  </a:lnTo>
                  <a:lnTo>
                    <a:pt x="447675" y="161925"/>
                  </a:lnTo>
                  <a:lnTo>
                    <a:pt x="323850" y="47625"/>
                  </a:lnTo>
                  <a:lnTo>
                    <a:pt x="161925" y="47625"/>
                  </a:lnTo>
                  <a:lnTo>
                    <a:pt x="80962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8" name="フリーフォーム 1177">
              <a:extLst>
                <a:ext uri="{FF2B5EF4-FFF2-40B4-BE49-F238E27FC236}">
                  <a16:creationId xmlns:a16="http://schemas.microsoft.com/office/drawing/2014/main" id="{837ED5E6-0B7C-4F3D-AE78-BECBEC8042A0}"/>
                </a:ext>
              </a:extLst>
            </p:cNvPr>
            <p:cNvSpPr/>
            <p:nvPr/>
          </p:nvSpPr>
          <p:spPr bwMode="auto">
            <a:xfrm>
              <a:off x="8624733" y="4245922"/>
              <a:ext cx="105897" cy="132662"/>
            </a:xfrm>
            <a:custGeom>
              <a:avLst/>
              <a:gdLst>
                <a:gd name="connsiteX0" fmla="*/ 114300 w 145256"/>
                <a:gd name="connsiteY0" fmla="*/ 0 h 180975"/>
                <a:gd name="connsiteX1" fmla="*/ 47625 w 145256"/>
                <a:gd name="connsiteY1" fmla="*/ 38100 h 180975"/>
                <a:gd name="connsiteX2" fmla="*/ 52387 w 145256"/>
                <a:gd name="connsiteY2" fmla="*/ 104775 h 180975"/>
                <a:gd name="connsiteX3" fmla="*/ 0 w 145256"/>
                <a:gd name="connsiteY3" fmla="*/ 128587 h 180975"/>
                <a:gd name="connsiteX4" fmla="*/ 88106 w 145256"/>
                <a:gd name="connsiteY4" fmla="*/ 180975 h 180975"/>
                <a:gd name="connsiteX5" fmla="*/ 142875 w 145256"/>
                <a:gd name="connsiteY5" fmla="*/ 111918 h 180975"/>
                <a:gd name="connsiteX6" fmla="*/ 145256 w 145256"/>
                <a:gd name="connsiteY6" fmla="*/ 57150 h 180975"/>
                <a:gd name="connsiteX7" fmla="*/ 114300 w 145256"/>
                <a:gd name="connsiteY7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56" h="180975">
                  <a:moveTo>
                    <a:pt x="114300" y="0"/>
                  </a:moveTo>
                  <a:lnTo>
                    <a:pt x="47625" y="38100"/>
                  </a:lnTo>
                  <a:lnTo>
                    <a:pt x="52387" y="104775"/>
                  </a:lnTo>
                  <a:lnTo>
                    <a:pt x="0" y="128587"/>
                  </a:lnTo>
                  <a:lnTo>
                    <a:pt x="88106" y="180975"/>
                  </a:lnTo>
                  <a:lnTo>
                    <a:pt x="142875" y="111918"/>
                  </a:lnTo>
                  <a:lnTo>
                    <a:pt x="145256" y="5715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9" name="フリーフォーム 1178">
              <a:extLst>
                <a:ext uri="{FF2B5EF4-FFF2-40B4-BE49-F238E27FC236}">
                  <a16:creationId xmlns:a16="http://schemas.microsoft.com/office/drawing/2014/main" id="{7C4690B7-324D-4F74-BCCD-8009A050F4D4}"/>
                </a:ext>
              </a:extLst>
            </p:cNvPr>
            <p:cNvSpPr/>
            <p:nvPr/>
          </p:nvSpPr>
          <p:spPr bwMode="auto">
            <a:xfrm>
              <a:off x="8827218" y="4100458"/>
              <a:ext cx="252524" cy="96588"/>
            </a:xfrm>
            <a:custGeom>
              <a:avLst/>
              <a:gdLst>
                <a:gd name="connsiteX0" fmla="*/ 345281 w 345281"/>
                <a:gd name="connsiteY0" fmla="*/ 119062 h 130969"/>
                <a:gd name="connsiteX1" fmla="*/ 173831 w 345281"/>
                <a:gd name="connsiteY1" fmla="*/ 0 h 130969"/>
                <a:gd name="connsiteX2" fmla="*/ 11906 w 345281"/>
                <a:gd name="connsiteY2" fmla="*/ 14287 h 130969"/>
                <a:gd name="connsiteX3" fmla="*/ 0 w 345281"/>
                <a:gd name="connsiteY3" fmla="*/ 50006 h 130969"/>
                <a:gd name="connsiteX4" fmla="*/ 111918 w 345281"/>
                <a:gd name="connsiteY4" fmla="*/ 47625 h 130969"/>
                <a:gd name="connsiteX5" fmla="*/ 235743 w 345281"/>
                <a:gd name="connsiteY5" fmla="*/ 104775 h 130969"/>
                <a:gd name="connsiteX6" fmla="*/ 235743 w 345281"/>
                <a:gd name="connsiteY6" fmla="*/ 130969 h 130969"/>
                <a:gd name="connsiteX7" fmla="*/ 345281 w 345281"/>
                <a:gd name="connsiteY7" fmla="*/ 119062 h 130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5281" h="130969">
                  <a:moveTo>
                    <a:pt x="345281" y="119062"/>
                  </a:moveTo>
                  <a:lnTo>
                    <a:pt x="173831" y="0"/>
                  </a:lnTo>
                  <a:lnTo>
                    <a:pt x="11906" y="14287"/>
                  </a:lnTo>
                  <a:lnTo>
                    <a:pt x="0" y="50006"/>
                  </a:lnTo>
                  <a:lnTo>
                    <a:pt x="111918" y="47625"/>
                  </a:lnTo>
                  <a:lnTo>
                    <a:pt x="235743" y="104775"/>
                  </a:lnTo>
                  <a:lnTo>
                    <a:pt x="235743" y="130969"/>
                  </a:lnTo>
                  <a:lnTo>
                    <a:pt x="345281" y="11906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0" name="フリーフォーム 1179">
              <a:extLst>
                <a:ext uri="{FF2B5EF4-FFF2-40B4-BE49-F238E27FC236}">
                  <a16:creationId xmlns:a16="http://schemas.microsoft.com/office/drawing/2014/main" id="{45CDEE63-CFAE-4CCD-A030-BA2ED3584F38}"/>
                </a:ext>
              </a:extLst>
            </p:cNvPr>
            <p:cNvSpPr/>
            <p:nvPr/>
          </p:nvSpPr>
          <p:spPr bwMode="auto">
            <a:xfrm>
              <a:off x="9064614" y="4204028"/>
              <a:ext cx="90769" cy="52366"/>
            </a:xfrm>
            <a:custGeom>
              <a:avLst/>
              <a:gdLst>
                <a:gd name="connsiteX0" fmla="*/ 97631 w 123825"/>
                <a:gd name="connsiteY0" fmla="*/ 0 h 71437"/>
                <a:gd name="connsiteX1" fmla="*/ 123825 w 123825"/>
                <a:gd name="connsiteY1" fmla="*/ 38100 h 71437"/>
                <a:gd name="connsiteX2" fmla="*/ 97631 w 123825"/>
                <a:gd name="connsiteY2" fmla="*/ 71437 h 71437"/>
                <a:gd name="connsiteX3" fmla="*/ 0 w 123825"/>
                <a:gd name="connsiteY3" fmla="*/ 54768 h 71437"/>
                <a:gd name="connsiteX4" fmla="*/ 97631 w 123825"/>
                <a:gd name="connsiteY4" fmla="*/ 0 h 7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25" h="71437">
                  <a:moveTo>
                    <a:pt x="97631" y="0"/>
                  </a:moveTo>
                  <a:lnTo>
                    <a:pt x="123825" y="38100"/>
                  </a:lnTo>
                  <a:lnTo>
                    <a:pt x="97631" y="71437"/>
                  </a:lnTo>
                  <a:lnTo>
                    <a:pt x="0" y="54768"/>
                  </a:lnTo>
                  <a:lnTo>
                    <a:pt x="9763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1" name="フリーフォーム 1180">
              <a:extLst>
                <a:ext uri="{FF2B5EF4-FFF2-40B4-BE49-F238E27FC236}">
                  <a16:creationId xmlns:a16="http://schemas.microsoft.com/office/drawing/2014/main" id="{00244FE5-5C93-425B-A14E-F1E4897D8430}"/>
                </a:ext>
              </a:extLst>
            </p:cNvPr>
            <p:cNvSpPr/>
            <p:nvPr/>
          </p:nvSpPr>
          <p:spPr bwMode="auto">
            <a:xfrm>
              <a:off x="9134436" y="4197046"/>
              <a:ext cx="104734" cy="55858"/>
            </a:xfrm>
            <a:custGeom>
              <a:avLst/>
              <a:gdLst>
                <a:gd name="connsiteX0" fmla="*/ 0 w 142875"/>
                <a:gd name="connsiteY0" fmla="*/ 11906 h 76200"/>
                <a:gd name="connsiteX1" fmla="*/ 40481 w 142875"/>
                <a:gd name="connsiteY1" fmla="*/ 59531 h 76200"/>
                <a:gd name="connsiteX2" fmla="*/ 130968 w 142875"/>
                <a:gd name="connsiteY2" fmla="*/ 76200 h 76200"/>
                <a:gd name="connsiteX3" fmla="*/ 142875 w 142875"/>
                <a:gd name="connsiteY3" fmla="*/ 35718 h 76200"/>
                <a:gd name="connsiteX4" fmla="*/ 50006 w 142875"/>
                <a:gd name="connsiteY4" fmla="*/ 0 h 76200"/>
                <a:gd name="connsiteX5" fmla="*/ 0 w 142875"/>
                <a:gd name="connsiteY5" fmla="*/ 11906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875" h="76200">
                  <a:moveTo>
                    <a:pt x="0" y="11906"/>
                  </a:moveTo>
                  <a:lnTo>
                    <a:pt x="40481" y="59531"/>
                  </a:lnTo>
                  <a:lnTo>
                    <a:pt x="130968" y="76200"/>
                  </a:lnTo>
                  <a:lnTo>
                    <a:pt x="142875" y="35718"/>
                  </a:lnTo>
                  <a:lnTo>
                    <a:pt x="50006" y="0"/>
                  </a:lnTo>
                  <a:lnTo>
                    <a:pt x="0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2" name="フリーフォーム 1184">
              <a:extLst>
                <a:ext uri="{FF2B5EF4-FFF2-40B4-BE49-F238E27FC236}">
                  <a16:creationId xmlns:a16="http://schemas.microsoft.com/office/drawing/2014/main" id="{93F0A772-A6D4-4526-9F36-2313B6B5B0A2}"/>
                </a:ext>
              </a:extLst>
            </p:cNvPr>
            <p:cNvSpPr/>
            <p:nvPr/>
          </p:nvSpPr>
          <p:spPr bwMode="auto">
            <a:xfrm>
              <a:off x="9242660" y="4226138"/>
              <a:ext cx="53530" cy="30256"/>
            </a:xfrm>
            <a:custGeom>
              <a:avLst/>
              <a:gdLst>
                <a:gd name="connsiteX0" fmla="*/ 0 w 73819"/>
                <a:gd name="connsiteY0" fmla="*/ 40481 h 40481"/>
                <a:gd name="connsiteX1" fmla="*/ 26194 w 73819"/>
                <a:gd name="connsiteY1" fmla="*/ 0 h 40481"/>
                <a:gd name="connsiteX2" fmla="*/ 73819 w 73819"/>
                <a:gd name="connsiteY2" fmla="*/ 21431 h 40481"/>
                <a:gd name="connsiteX3" fmla="*/ 61913 w 73819"/>
                <a:gd name="connsiteY3" fmla="*/ 40481 h 40481"/>
                <a:gd name="connsiteX4" fmla="*/ 0 w 73819"/>
                <a:gd name="connsiteY4" fmla="*/ 40481 h 40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819" h="40481">
                  <a:moveTo>
                    <a:pt x="0" y="40481"/>
                  </a:moveTo>
                  <a:lnTo>
                    <a:pt x="26194" y="0"/>
                  </a:lnTo>
                  <a:lnTo>
                    <a:pt x="73819" y="21431"/>
                  </a:lnTo>
                  <a:lnTo>
                    <a:pt x="61913" y="40481"/>
                  </a:lnTo>
                  <a:lnTo>
                    <a:pt x="0" y="404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3" name="フリーフォーム 1185">
              <a:extLst>
                <a:ext uri="{FF2B5EF4-FFF2-40B4-BE49-F238E27FC236}">
                  <a16:creationId xmlns:a16="http://schemas.microsoft.com/office/drawing/2014/main" id="{AD9EF920-A81B-48A4-B7FC-89B4E2D47D93}"/>
                </a:ext>
              </a:extLst>
            </p:cNvPr>
            <p:cNvSpPr/>
            <p:nvPr/>
          </p:nvSpPr>
          <p:spPr bwMode="auto">
            <a:xfrm>
              <a:off x="8720157" y="4305270"/>
              <a:ext cx="132662" cy="91933"/>
            </a:xfrm>
            <a:custGeom>
              <a:avLst/>
              <a:gdLst>
                <a:gd name="connsiteX0" fmla="*/ 16669 w 180975"/>
                <a:gd name="connsiteY0" fmla="*/ 19050 h 126206"/>
                <a:gd name="connsiteX1" fmla="*/ 126207 w 180975"/>
                <a:gd name="connsiteY1" fmla="*/ 0 h 126206"/>
                <a:gd name="connsiteX2" fmla="*/ 180975 w 180975"/>
                <a:gd name="connsiteY2" fmla="*/ 35719 h 126206"/>
                <a:gd name="connsiteX3" fmla="*/ 47625 w 180975"/>
                <a:gd name="connsiteY3" fmla="*/ 126206 h 126206"/>
                <a:gd name="connsiteX4" fmla="*/ 28575 w 180975"/>
                <a:gd name="connsiteY4" fmla="*/ 88106 h 126206"/>
                <a:gd name="connsiteX5" fmla="*/ 0 w 180975"/>
                <a:gd name="connsiteY5" fmla="*/ 66675 h 126206"/>
                <a:gd name="connsiteX6" fmla="*/ 16669 w 180975"/>
                <a:gd name="connsiteY6" fmla="*/ 19050 h 126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0975" h="126206">
                  <a:moveTo>
                    <a:pt x="16669" y="19050"/>
                  </a:moveTo>
                  <a:lnTo>
                    <a:pt x="126207" y="0"/>
                  </a:lnTo>
                  <a:lnTo>
                    <a:pt x="180975" y="35719"/>
                  </a:lnTo>
                  <a:lnTo>
                    <a:pt x="47625" y="126206"/>
                  </a:lnTo>
                  <a:lnTo>
                    <a:pt x="28575" y="88106"/>
                  </a:lnTo>
                  <a:lnTo>
                    <a:pt x="0" y="66675"/>
                  </a:lnTo>
                  <a:lnTo>
                    <a:pt x="16669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4" name="フリーフォーム 1186">
              <a:extLst>
                <a:ext uri="{FF2B5EF4-FFF2-40B4-BE49-F238E27FC236}">
                  <a16:creationId xmlns:a16="http://schemas.microsoft.com/office/drawing/2014/main" id="{DE28EE14-BAFD-4486-8EE8-B55AA123E7CB}"/>
                </a:ext>
              </a:extLst>
            </p:cNvPr>
            <p:cNvSpPr/>
            <p:nvPr/>
          </p:nvSpPr>
          <p:spPr bwMode="auto">
            <a:xfrm>
              <a:off x="8685246" y="4344836"/>
              <a:ext cx="79132" cy="59349"/>
            </a:xfrm>
            <a:custGeom>
              <a:avLst/>
              <a:gdLst>
                <a:gd name="connsiteX0" fmla="*/ 28575 w 107157"/>
                <a:gd name="connsiteY0" fmla="*/ 0 h 80962"/>
                <a:gd name="connsiteX1" fmla="*/ 107157 w 107157"/>
                <a:gd name="connsiteY1" fmla="*/ 73819 h 80962"/>
                <a:gd name="connsiteX2" fmla="*/ 69057 w 107157"/>
                <a:gd name="connsiteY2" fmla="*/ 80962 h 80962"/>
                <a:gd name="connsiteX3" fmla="*/ 0 w 107157"/>
                <a:gd name="connsiteY3" fmla="*/ 50006 h 80962"/>
                <a:gd name="connsiteX4" fmla="*/ 28575 w 107157"/>
                <a:gd name="connsiteY4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157" h="80962">
                  <a:moveTo>
                    <a:pt x="28575" y="0"/>
                  </a:moveTo>
                  <a:lnTo>
                    <a:pt x="107157" y="73819"/>
                  </a:lnTo>
                  <a:lnTo>
                    <a:pt x="69057" y="80962"/>
                  </a:lnTo>
                  <a:lnTo>
                    <a:pt x="0" y="50006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5" name="フリーフォーム 1187">
              <a:extLst>
                <a:ext uri="{FF2B5EF4-FFF2-40B4-BE49-F238E27FC236}">
                  <a16:creationId xmlns:a16="http://schemas.microsoft.com/office/drawing/2014/main" id="{6BEB9947-2D76-4AC6-AF54-683E89E715B5}"/>
                </a:ext>
              </a:extLst>
            </p:cNvPr>
            <p:cNvSpPr/>
            <p:nvPr/>
          </p:nvSpPr>
          <p:spPr bwMode="auto">
            <a:xfrm>
              <a:off x="8750413" y="4330872"/>
              <a:ext cx="101242" cy="122189"/>
            </a:xfrm>
            <a:custGeom>
              <a:avLst/>
              <a:gdLst>
                <a:gd name="connsiteX0" fmla="*/ 138112 w 138112"/>
                <a:gd name="connsiteY0" fmla="*/ 0 h 166687"/>
                <a:gd name="connsiteX1" fmla="*/ 0 w 138112"/>
                <a:gd name="connsiteY1" fmla="*/ 102394 h 166687"/>
                <a:gd name="connsiteX2" fmla="*/ 69056 w 138112"/>
                <a:gd name="connsiteY2" fmla="*/ 166687 h 166687"/>
                <a:gd name="connsiteX3" fmla="*/ 133350 w 138112"/>
                <a:gd name="connsiteY3" fmla="*/ 159544 h 166687"/>
                <a:gd name="connsiteX4" fmla="*/ 138112 w 138112"/>
                <a:gd name="connsiteY4" fmla="*/ 0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166687">
                  <a:moveTo>
                    <a:pt x="138112" y="0"/>
                  </a:moveTo>
                  <a:lnTo>
                    <a:pt x="0" y="102394"/>
                  </a:lnTo>
                  <a:lnTo>
                    <a:pt x="69056" y="166687"/>
                  </a:lnTo>
                  <a:lnTo>
                    <a:pt x="133350" y="159544"/>
                  </a:lnTo>
                  <a:lnTo>
                    <a:pt x="1381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6" name="フリーフォーム 1188">
              <a:extLst>
                <a:ext uri="{FF2B5EF4-FFF2-40B4-BE49-F238E27FC236}">
                  <a16:creationId xmlns:a16="http://schemas.microsoft.com/office/drawing/2014/main" id="{61B64AC2-D958-48B5-8C5B-20A4F1A3C388}"/>
                </a:ext>
              </a:extLst>
            </p:cNvPr>
            <p:cNvSpPr/>
            <p:nvPr/>
          </p:nvSpPr>
          <p:spPr bwMode="auto">
            <a:xfrm>
              <a:off x="8782997" y="4449570"/>
              <a:ext cx="93097" cy="73314"/>
            </a:xfrm>
            <a:custGeom>
              <a:avLst/>
              <a:gdLst>
                <a:gd name="connsiteX0" fmla="*/ 88107 w 126207"/>
                <a:gd name="connsiteY0" fmla="*/ 0 h 100012"/>
                <a:gd name="connsiteX1" fmla="*/ 26194 w 126207"/>
                <a:gd name="connsiteY1" fmla="*/ 7144 h 100012"/>
                <a:gd name="connsiteX2" fmla="*/ 0 w 126207"/>
                <a:gd name="connsiteY2" fmla="*/ 40481 h 100012"/>
                <a:gd name="connsiteX3" fmla="*/ 116682 w 126207"/>
                <a:gd name="connsiteY3" fmla="*/ 100012 h 100012"/>
                <a:gd name="connsiteX4" fmla="*/ 126207 w 126207"/>
                <a:gd name="connsiteY4" fmla="*/ 50006 h 100012"/>
                <a:gd name="connsiteX5" fmla="*/ 88107 w 126207"/>
                <a:gd name="connsiteY5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6207" h="100012">
                  <a:moveTo>
                    <a:pt x="88107" y="0"/>
                  </a:moveTo>
                  <a:lnTo>
                    <a:pt x="26194" y="7144"/>
                  </a:lnTo>
                  <a:lnTo>
                    <a:pt x="0" y="40481"/>
                  </a:lnTo>
                  <a:lnTo>
                    <a:pt x="116682" y="100012"/>
                  </a:lnTo>
                  <a:lnTo>
                    <a:pt x="126207" y="50006"/>
                  </a:lnTo>
                  <a:lnTo>
                    <a:pt x="8810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7" name="フリーフォーム 1189">
              <a:extLst>
                <a:ext uri="{FF2B5EF4-FFF2-40B4-BE49-F238E27FC236}">
                  <a16:creationId xmlns:a16="http://schemas.microsoft.com/office/drawing/2014/main" id="{167BDF3A-A87F-4BBE-A978-F2287E98B53E}"/>
                </a:ext>
              </a:extLst>
            </p:cNvPr>
            <p:cNvSpPr/>
            <p:nvPr/>
          </p:nvSpPr>
          <p:spPr bwMode="auto">
            <a:xfrm>
              <a:off x="8872602" y="4480990"/>
              <a:ext cx="151282" cy="76805"/>
            </a:xfrm>
            <a:custGeom>
              <a:avLst/>
              <a:gdLst>
                <a:gd name="connsiteX0" fmla="*/ 0 w 207169"/>
                <a:gd name="connsiteY0" fmla="*/ 9525 h 104775"/>
                <a:gd name="connsiteX1" fmla="*/ 45244 w 207169"/>
                <a:gd name="connsiteY1" fmla="*/ 40482 h 104775"/>
                <a:gd name="connsiteX2" fmla="*/ 97631 w 207169"/>
                <a:gd name="connsiteY2" fmla="*/ 0 h 104775"/>
                <a:gd name="connsiteX3" fmla="*/ 147638 w 207169"/>
                <a:gd name="connsiteY3" fmla="*/ 4763 h 104775"/>
                <a:gd name="connsiteX4" fmla="*/ 207169 w 207169"/>
                <a:gd name="connsiteY4" fmla="*/ 59532 h 104775"/>
                <a:gd name="connsiteX5" fmla="*/ 159544 w 207169"/>
                <a:gd name="connsiteY5" fmla="*/ 104775 h 104775"/>
                <a:gd name="connsiteX6" fmla="*/ 138113 w 207169"/>
                <a:gd name="connsiteY6" fmla="*/ 47625 h 104775"/>
                <a:gd name="connsiteX7" fmla="*/ 104775 w 207169"/>
                <a:gd name="connsiteY7" fmla="*/ 40482 h 104775"/>
                <a:gd name="connsiteX8" fmla="*/ 80963 w 207169"/>
                <a:gd name="connsiteY8" fmla="*/ 54769 h 104775"/>
                <a:gd name="connsiteX9" fmla="*/ 97631 w 207169"/>
                <a:gd name="connsiteY9" fmla="*/ 88107 h 104775"/>
                <a:gd name="connsiteX10" fmla="*/ 73819 w 207169"/>
                <a:gd name="connsiteY10" fmla="*/ 102394 h 104775"/>
                <a:gd name="connsiteX11" fmla="*/ 2381 w 207169"/>
                <a:gd name="connsiteY11" fmla="*/ 61913 h 104775"/>
                <a:gd name="connsiteX12" fmla="*/ 0 w 207169"/>
                <a:gd name="connsiteY12" fmla="*/ 952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7169" h="104775">
                  <a:moveTo>
                    <a:pt x="0" y="9525"/>
                  </a:moveTo>
                  <a:lnTo>
                    <a:pt x="45244" y="40482"/>
                  </a:lnTo>
                  <a:lnTo>
                    <a:pt x="97631" y="0"/>
                  </a:lnTo>
                  <a:lnTo>
                    <a:pt x="147638" y="4763"/>
                  </a:lnTo>
                  <a:lnTo>
                    <a:pt x="207169" y="59532"/>
                  </a:lnTo>
                  <a:lnTo>
                    <a:pt x="159544" y="104775"/>
                  </a:lnTo>
                  <a:lnTo>
                    <a:pt x="138113" y="47625"/>
                  </a:lnTo>
                  <a:lnTo>
                    <a:pt x="104775" y="40482"/>
                  </a:lnTo>
                  <a:lnTo>
                    <a:pt x="80963" y="54769"/>
                  </a:lnTo>
                  <a:lnTo>
                    <a:pt x="97631" y="88107"/>
                  </a:lnTo>
                  <a:lnTo>
                    <a:pt x="73819" y="102394"/>
                  </a:lnTo>
                  <a:lnTo>
                    <a:pt x="2381" y="61913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8" name="フリーフォーム 1190">
              <a:extLst>
                <a:ext uri="{FF2B5EF4-FFF2-40B4-BE49-F238E27FC236}">
                  <a16:creationId xmlns:a16="http://schemas.microsoft.com/office/drawing/2014/main" id="{E49FCD11-0C3F-4738-B1A8-87BFFD8A9BB9}"/>
                </a:ext>
              </a:extLst>
            </p:cNvPr>
            <p:cNvSpPr/>
            <p:nvPr/>
          </p:nvSpPr>
          <p:spPr bwMode="auto">
            <a:xfrm>
              <a:off x="8956389" y="4420478"/>
              <a:ext cx="294418" cy="401478"/>
            </a:xfrm>
            <a:custGeom>
              <a:avLst/>
              <a:gdLst>
                <a:gd name="connsiteX0" fmla="*/ 59531 w 402431"/>
                <a:gd name="connsiteY0" fmla="*/ 185737 h 547687"/>
                <a:gd name="connsiteX1" fmla="*/ 90488 w 402431"/>
                <a:gd name="connsiteY1" fmla="*/ 142875 h 547687"/>
                <a:gd name="connsiteX2" fmla="*/ 80963 w 402431"/>
                <a:gd name="connsiteY2" fmla="*/ 128587 h 547687"/>
                <a:gd name="connsiteX3" fmla="*/ 121444 w 402431"/>
                <a:gd name="connsiteY3" fmla="*/ 33337 h 547687"/>
                <a:gd name="connsiteX4" fmla="*/ 245269 w 402431"/>
                <a:gd name="connsiteY4" fmla="*/ 0 h 547687"/>
                <a:gd name="connsiteX5" fmla="*/ 202406 w 402431"/>
                <a:gd name="connsiteY5" fmla="*/ 97631 h 547687"/>
                <a:gd name="connsiteX6" fmla="*/ 230981 w 402431"/>
                <a:gd name="connsiteY6" fmla="*/ 171450 h 547687"/>
                <a:gd name="connsiteX7" fmla="*/ 400050 w 402431"/>
                <a:gd name="connsiteY7" fmla="*/ 221456 h 547687"/>
                <a:gd name="connsiteX8" fmla="*/ 397669 w 402431"/>
                <a:gd name="connsiteY8" fmla="*/ 345281 h 547687"/>
                <a:gd name="connsiteX9" fmla="*/ 402431 w 402431"/>
                <a:gd name="connsiteY9" fmla="*/ 385762 h 547687"/>
                <a:gd name="connsiteX10" fmla="*/ 330994 w 402431"/>
                <a:gd name="connsiteY10" fmla="*/ 371475 h 547687"/>
                <a:gd name="connsiteX11" fmla="*/ 309563 w 402431"/>
                <a:gd name="connsiteY11" fmla="*/ 428625 h 547687"/>
                <a:gd name="connsiteX12" fmla="*/ 333375 w 402431"/>
                <a:gd name="connsiteY12" fmla="*/ 497681 h 547687"/>
                <a:gd name="connsiteX13" fmla="*/ 280988 w 402431"/>
                <a:gd name="connsiteY13" fmla="*/ 547687 h 547687"/>
                <a:gd name="connsiteX14" fmla="*/ 202406 w 402431"/>
                <a:gd name="connsiteY14" fmla="*/ 526256 h 547687"/>
                <a:gd name="connsiteX15" fmla="*/ 135731 w 402431"/>
                <a:gd name="connsiteY15" fmla="*/ 438150 h 547687"/>
                <a:gd name="connsiteX16" fmla="*/ 42863 w 402431"/>
                <a:gd name="connsiteY16" fmla="*/ 426243 h 547687"/>
                <a:gd name="connsiteX17" fmla="*/ 0 w 402431"/>
                <a:gd name="connsiteY17" fmla="*/ 376237 h 547687"/>
                <a:gd name="connsiteX18" fmla="*/ 80963 w 402431"/>
                <a:gd name="connsiteY18" fmla="*/ 295275 h 547687"/>
                <a:gd name="connsiteX19" fmla="*/ 59531 w 402431"/>
                <a:gd name="connsiteY19" fmla="*/ 185737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2431" h="547687">
                  <a:moveTo>
                    <a:pt x="59531" y="185737"/>
                  </a:moveTo>
                  <a:lnTo>
                    <a:pt x="90488" y="142875"/>
                  </a:lnTo>
                  <a:lnTo>
                    <a:pt x="80963" y="128587"/>
                  </a:lnTo>
                  <a:lnTo>
                    <a:pt x="121444" y="33337"/>
                  </a:lnTo>
                  <a:lnTo>
                    <a:pt x="245269" y="0"/>
                  </a:lnTo>
                  <a:lnTo>
                    <a:pt x="202406" y="97631"/>
                  </a:lnTo>
                  <a:lnTo>
                    <a:pt x="230981" y="171450"/>
                  </a:lnTo>
                  <a:lnTo>
                    <a:pt x="400050" y="221456"/>
                  </a:lnTo>
                  <a:cubicBezTo>
                    <a:pt x="399256" y="262731"/>
                    <a:pt x="398463" y="304006"/>
                    <a:pt x="397669" y="345281"/>
                  </a:cubicBezTo>
                  <a:lnTo>
                    <a:pt x="402431" y="385762"/>
                  </a:lnTo>
                  <a:lnTo>
                    <a:pt x="330994" y="371475"/>
                  </a:lnTo>
                  <a:lnTo>
                    <a:pt x="309563" y="428625"/>
                  </a:lnTo>
                  <a:lnTo>
                    <a:pt x="333375" y="497681"/>
                  </a:lnTo>
                  <a:lnTo>
                    <a:pt x="280988" y="547687"/>
                  </a:lnTo>
                  <a:lnTo>
                    <a:pt x="202406" y="526256"/>
                  </a:lnTo>
                  <a:lnTo>
                    <a:pt x="135731" y="438150"/>
                  </a:lnTo>
                  <a:lnTo>
                    <a:pt x="42863" y="426243"/>
                  </a:lnTo>
                  <a:lnTo>
                    <a:pt x="0" y="376237"/>
                  </a:lnTo>
                  <a:lnTo>
                    <a:pt x="80963" y="295275"/>
                  </a:lnTo>
                  <a:lnTo>
                    <a:pt x="59531" y="18573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9" name="フリーフォーム 1191">
              <a:extLst>
                <a:ext uri="{FF2B5EF4-FFF2-40B4-BE49-F238E27FC236}">
                  <a16:creationId xmlns:a16="http://schemas.microsoft.com/office/drawing/2014/main" id="{32FF5962-693F-472D-B207-818276D8E710}"/>
                </a:ext>
              </a:extLst>
            </p:cNvPr>
            <p:cNvSpPr/>
            <p:nvPr/>
          </p:nvSpPr>
          <p:spPr bwMode="auto">
            <a:xfrm>
              <a:off x="8905186" y="4697440"/>
              <a:ext cx="157100" cy="187356"/>
            </a:xfrm>
            <a:custGeom>
              <a:avLst/>
              <a:gdLst>
                <a:gd name="connsiteX0" fmla="*/ 69056 w 214312"/>
                <a:gd name="connsiteY0" fmla="*/ 0 h 254794"/>
                <a:gd name="connsiteX1" fmla="*/ 40481 w 214312"/>
                <a:gd name="connsiteY1" fmla="*/ 45244 h 254794"/>
                <a:gd name="connsiteX2" fmla="*/ 0 w 214312"/>
                <a:gd name="connsiteY2" fmla="*/ 138113 h 254794"/>
                <a:gd name="connsiteX3" fmla="*/ 33337 w 214312"/>
                <a:gd name="connsiteY3" fmla="*/ 173832 h 254794"/>
                <a:gd name="connsiteX4" fmla="*/ 28575 w 214312"/>
                <a:gd name="connsiteY4" fmla="*/ 230982 h 254794"/>
                <a:gd name="connsiteX5" fmla="*/ 76200 w 214312"/>
                <a:gd name="connsiteY5" fmla="*/ 254794 h 254794"/>
                <a:gd name="connsiteX6" fmla="*/ 114300 w 214312"/>
                <a:gd name="connsiteY6" fmla="*/ 178594 h 254794"/>
                <a:gd name="connsiteX7" fmla="*/ 200025 w 214312"/>
                <a:gd name="connsiteY7" fmla="*/ 128588 h 254794"/>
                <a:gd name="connsiteX8" fmla="*/ 214312 w 214312"/>
                <a:gd name="connsiteY8" fmla="*/ 54769 h 254794"/>
                <a:gd name="connsiteX9" fmla="*/ 126206 w 214312"/>
                <a:gd name="connsiteY9" fmla="*/ 59532 h 254794"/>
                <a:gd name="connsiteX10" fmla="*/ 69056 w 214312"/>
                <a:gd name="connsiteY10" fmla="*/ 0 h 254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12" h="254794">
                  <a:moveTo>
                    <a:pt x="69056" y="0"/>
                  </a:moveTo>
                  <a:lnTo>
                    <a:pt x="40481" y="45244"/>
                  </a:lnTo>
                  <a:lnTo>
                    <a:pt x="0" y="138113"/>
                  </a:lnTo>
                  <a:lnTo>
                    <a:pt x="33337" y="173832"/>
                  </a:lnTo>
                  <a:lnTo>
                    <a:pt x="28575" y="230982"/>
                  </a:lnTo>
                  <a:lnTo>
                    <a:pt x="76200" y="254794"/>
                  </a:lnTo>
                  <a:lnTo>
                    <a:pt x="114300" y="178594"/>
                  </a:lnTo>
                  <a:lnTo>
                    <a:pt x="200025" y="128588"/>
                  </a:lnTo>
                  <a:lnTo>
                    <a:pt x="214312" y="54769"/>
                  </a:lnTo>
                  <a:lnTo>
                    <a:pt x="126206" y="59532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0" name="フリーフォーム 1192">
              <a:extLst>
                <a:ext uri="{FF2B5EF4-FFF2-40B4-BE49-F238E27FC236}">
                  <a16:creationId xmlns:a16="http://schemas.microsoft.com/office/drawing/2014/main" id="{B96ABAF9-F2FD-4A65-866F-172ED55EB79B}"/>
                </a:ext>
              </a:extLst>
            </p:cNvPr>
            <p:cNvSpPr/>
            <p:nvPr/>
          </p:nvSpPr>
          <p:spPr bwMode="auto">
            <a:xfrm>
              <a:off x="8905186" y="4756788"/>
              <a:ext cx="314201" cy="484102"/>
            </a:xfrm>
            <a:custGeom>
              <a:avLst/>
              <a:gdLst>
                <a:gd name="connsiteX0" fmla="*/ 38100 w 428625"/>
                <a:gd name="connsiteY0" fmla="*/ 140494 h 659606"/>
                <a:gd name="connsiteX1" fmla="*/ 0 w 428625"/>
                <a:gd name="connsiteY1" fmla="*/ 190500 h 659606"/>
                <a:gd name="connsiteX2" fmla="*/ 4762 w 428625"/>
                <a:gd name="connsiteY2" fmla="*/ 228600 h 659606"/>
                <a:gd name="connsiteX3" fmla="*/ 47625 w 428625"/>
                <a:gd name="connsiteY3" fmla="*/ 230981 h 659606"/>
                <a:gd name="connsiteX4" fmla="*/ 111919 w 428625"/>
                <a:gd name="connsiteY4" fmla="*/ 402431 h 659606"/>
                <a:gd name="connsiteX5" fmla="*/ 180975 w 428625"/>
                <a:gd name="connsiteY5" fmla="*/ 554831 h 659606"/>
                <a:gd name="connsiteX6" fmla="*/ 352425 w 428625"/>
                <a:gd name="connsiteY6" fmla="*/ 659606 h 659606"/>
                <a:gd name="connsiteX7" fmla="*/ 381000 w 428625"/>
                <a:gd name="connsiteY7" fmla="*/ 635794 h 659606"/>
                <a:gd name="connsiteX8" fmla="*/ 428625 w 428625"/>
                <a:gd name="connsiteY8" fmla="*/ 464344 h 659606"/>
                <a:gd name="connsiteX9" fmla="*/ 400050 w 428625"/>
                <a:gd name="connsiteY9" fmla="*/ 385762 h 659606"/>
                <a:gd name="connsiteX10" fmla="*/ 345281 w 428625"/>
                <a:gd name="connsiteY10" fmla="*/ 328612 h 659606"/>
                <a:gd name="connsiteX11" fmla="*/ 297656 w 428625"/>
                <a:gd name="connsiteY11" fmla="*/ 338137 h 659606"/>
                <a:gd name="connsiteX12" fmla="*/ 254794 w 428625"/>
                <a:gd name="connsiteY12" fmla="*/ 266700 h 659606"/>
                <a:gd name="connsiteX13" fmla="*/ 290512 w 428625"/>
                <a:gd name="connsiteY13" fmla="*/ 157162 h 659606"/>
                <a:gd name="connsiteX14" fmla="*/ 364331 w 428625"/>
                <a:gd name="connsiteY14" fmla="*/ 133350 h 659606"/>
                <a:gd name="connsiteX15" fmla="*/ 354806 w 428625"/>
                <a:gd name="connsiteY15" fmla="*/ 83344 h 659606"/>
                <a:gd name="connsiteX16" fmla="*/ 273844 w 428625"/>
                <a:gd name="connsiteY16" fmla="*/ 73819 h 659606"/>
                <a:gd name="connsiteX17" fmla="*/ 216694 w 428625"/>
                <a:gd name="connsiteY17" fmla="*/ 0 h 659606"/>
                <a:gd name="connsiteX18" fmla="*/ 195262 w 428625"/>
                <a:gd name="connsiteY18" fmla="*/ 42862 h 659606"/>
                <a:gd name="connsiteX19" fmla="*/ 114300 w 428625"/>
                <a:gd name="connsiteY19" fmla="*/ 97631 h 659606"/>
                <a:gd name="connsiteX20" fmla="*/ 80962 w 428625"/>
                <a:gd name="connsiteY20" fmla="*/ 173831 h 659606"/>
                <a:gd name="connsiteX21" fmla="*/ 38100 w 428625"/>
                <a:gd name="connsiteY21" fmla="*/ 140494 h 659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28625" h="659606">
                  <a:moveTo>
                    <a:pt x="38100" y="140494"/>
                  </a:moveTo>
                  <a:lnTo>
                    <a:pt x="0" y="190500"/>
                  </a:lnTo>
                  <a:lnTo>
                    <a:pt x="4762" y="228600"/>
                  </a:lnTo>
                  <a:lnTo>
                    <a:pt x="47625" y="230981"/>
                  </a:lnTo>
                  <a:lnTo>
                    <a:pt x="111919" y="402431"/>
                  </a:lnTo>
                  <a:lnTo>
                    <a:pt x="180975" y="554831"/>
                  </a:lnTo>
                  <a:lnTo>
                    <a:pt x="352425" y="659606"/>
                  </a:lnTo>
                  <a:lnTo>
                    <a:pt x="381000" y="635794"/>
                  </a:lnTo>
                  <a:lnTo>
                    <a:pt x="428625" y="464344"/>
                  </a:lnTo>
                  <a:lnTo>
                    <a:pt x="400050" y="385762"/>
                  </a:lnTo>
                  <a:lnTo>
                    <a:pt x="345281" y="328612"/>
                  </a:lnTo>
                  <a:lnTo>
                    <a:pt x="297656" y="338137"/>
                  </a:lnTo>
                  <a:lnTo>
                    <a:pt x="254794" y="266700"/>
                  </a:lnTo>
                  <a:lnTo>
                    <a:pt x="290512" y="157162"/>
                  </a:lnTo>
                  <a:lnTo>
                    <a:pt x="364331" y="133350"/>
                  </a:lnTo>
                  <a:lnTo>
                    <a:pt x="354806" y="83344"/>
                  </a:lnTo>
                  <a:lnTo>
                    <a:pt x="273844" y="73819"/>
                  </a:lnTo>
                  <a:lnTo>
                    <a:pt x="216694" y="0"/>
                  </a:lnTo>
                  <a:lnTo>
                    <a:pt x="195262" y="42862"/>
                  </a:lnTo>
                  <a:lnTo>
                    <a:pt x="114300" y="97631"/>
                  </a:lnTo>
                  <a:lnTo>
                    <a:pt x="80962" y="173831"/>
                  </a:lnTo>
                  <a:lnTo>
                    <a:pt x="38100" y="14049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1" name="フリーフォーム 1193">
              <a:extLst>
                <a:ext uri="{FF2B5EF4-FFF2-40B4-BE49-F238E27FC236}">
                  <a16:creationId xmlns:a16="http://schemas.microsoft.com/office/drawing/2014/main" id="{03AB112D-05E7-41F3-93AD-C84416B43C23}"/>
                </a:ext>
              </a:extLst>
            </p:cNvPr>
            <p:cNvSpPr/>
            <p:nvPr/>
          </p:nvSpPr>
          <p:spPr bwMode="auto">
            <a:xfrm>
              <a:off x="9106507" y="4421641"/>
              <a:ext cx="317691" cy="306055"/>
            </a:xfrm>
            <a:custGeom>
              <a:avLst/>
              <a:gdLst>
                <a:gd name="connsiteX0" fmla="*/ 45243 w 433387"/>
                <a:gd name="connsiteY0" fmla="*/ 0 h 416719"/>
                <a:gd name="connsiteX1" fmla="*/ 166687 w 433387"/>
                <a:gd name="connsiteY1" fmla="*/ 26194 h 416719"/>
                <a:gd name="connsiteX2" fmla="*/ 183356 w 433387"/>
                <a:gd name="connsiteY2" fmla="*/ 71437 h 416719"/>
                <a:gd name="connsiteX3" fmla="*/ 321468 w 433387"/>
                <a:gd name="connsiteY3" fmla="*/ 64294 h 416719"/>
                <a:gd name="connsiteX4" fmla="*/ 378618 w 433387"/>
                <a:gd name="connsiteY4" fmla="*/ 78581 h 416719"/>
                <a:gd name="connsiteX5" fmla="*/ 433387 w 433387"/>
                <a:gd name="connsiteY5" fmla="*/ 145256 h 416719"/>
                <a:gd name="connsiteX6" fmla="*/ 392906 w 433387"/>
                <a:gd name="connsiteY6" fmla="*/ 190500 h 416719"/>
                <a:gd name="connsiteX7" fmla="*/ 421481 w 433387"/>
                <a:gd name="connsiteY7" fmla="*/ 254794 h 416719"/>
                <a:gd name="connsiteX8" fmla="*/ 333375 w 433387"/>
                <a:gd name="connsiteY8" fmla="*/ 309562 h 416719"/>
                <a:gd name="connsiteX9" fmla="*/ 292893 w 433387"/>
                <a:gd name="connsiteY9" fmla="*/ 280987 h 416719"/>
                <a:gd name="connsiteX10" fmla="*/ 314325 w 433387"/>
                <a:gd name="connsiteY10" fmla="*/ 369094 h 416719"/>
                <a:gd name="connsiteX11" fmla="*/ 254793 w 433387"/>
                <a:gd name="connsiteY11" fmla="*/ 416719 h 416719"/>
                <a:gd name="connsiteX12" fmla="*/ 190500 w 433387"/>
                <a:gd name="connsiteY12" fmla="*/ 381000 h 416719"/>
                <a:gd name="connsiteX13" fmla="*/ 195262 w 433387"/>
                <a:gd name="connsiteY13" fmla="*/ 221456 h 416719"/>
                <a:gd name="connsiteX14" fmla="*/ 23812 w 433387"/>
                <a:gd name="connsiteY14" fmla="*/ 169069 h 416719"/>
                <a:gd name="connsiteX15" fmla="*/ 0 w 433387"/>
                <a:gd name="connsiteY15" fmla="*/ 104775 h 416719"/>
                <a:gd name="connsiteX16" fmla="*/ 45243 w 433387"/>
                <a:gd name="connsiteY16" fmla="*/ 0 h 416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3387" h="416719">
                  <a:moveTo>
                    <a:pt x="45243" y="0"/>
                  </a:moveTo>
                  <a:lnTo>
                    <a:pt x="166687" y="26194"/>
                  </a:lnTo>
                  <a:lnTo>
                    <a:pt x="183356" y="71437"/>
                  </a:lnTo>
                  <a:lnTo>
                    <a:pt x="321468" y="64294"/>
                  </a:lnTo>
                  <a:lnTo>
                    <a:pt x="378618" y="78581"/>
                  </a:lnTo>
                  <a:lnTo>
                    <a:pt x="433387" y="145256"/>
                  </a:lnTo>
                  <a:lnTo>
                    <a:pt x="392906" y="190500"/>
                  </a:lnTo>
                  <a:lnTo>
                    <a:pt x="421481" y="254794"/>
                  </a:lnTo>
                  <a:lnTo>
                    <a:pt x="333375" y="309562"/>
                  </a:lnTo>
                  <a:lnTo>
                    <a:pt x="292893" y="280987"/>
                  </a:lnTo>
                  <a:lnTo>
                    <a:pt x="314325" y="369094"/>
                  </a:lnTo>
                  <a:lnTo>
                    <a:pt x="254793" y="416719"/>
                  </a:lnTo>
                  <a:lnTo>
                    <a:pt x="190500" y="381000"/>
                  </a:lnTo>
                  <a:lnTo>
                    <a:pt x="195262" y="221456"/>
                  </a:lnTo>
                  <a:lnTo>
                    <a:pt x="23812" y="169069"/>
                  </a:lnTo>
                  <a:lnTo>
                    <a:pt x="0" y="104775"/>
                  </a:lnTo>
                  <a:lnTo>
                    <a:pt x="452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2" name="フリーフォーム 1194">
              <a:extLst>
                <a:ext uri="{FF2B5EF4-FFF2-40B4-BE49-F238E27FC236}">
                  <a16:creationId xmlns:a16="http://schemas.microsoft.com/office/drawing/2014/main" id="{B5880E1B-2409-44B6-8EF7-2FA70B51C073}"/>
                </a:ext>
              </a:extLst>
            </p:cNvPr>
            <p:cNvSpPr/>
            <p:nvPr/>
          </p:nvSpPr>
          <p:spPr bwMode="auto">
            <a:xfrm>
              <a:off x="9399761" y="4526374"/>
              <a:ext cx="115207" cy="176883"/>
            </a:xfrm>
            <a:custGeom>
              <a:avLst/>
              <a:gdLst>
                <a:gd name="connsiteX0" fmla="*/ 40481 w 157162"/>
                <a:gd name="connsiteY0" fmla="*/ 0 h 240506"/>
                <a:gd name="connsiteX1" fmla="*/ 0 w 157162"/>
                <a:gd name="connsiteY1" fmla="*/ 42862 h 240506"/>
                <a:gd name="connsiteX2" fmla="*/ 28575 w 157162"/>
                <a:gd name="connsiteY2" fmla="*/ 119062 h 240506"/>
                <a:gd name="connsiteX3" fmla="*/ 57150 w 157162"/>
                <a:gd name="connsiteY3" fmla="*/ 138112 h 240506"/>
                <a:gd name="connsiteX4" fmla="*/ 42862 w 157162"/>
                <a:gd name="connsiteY4" fmla="*/ 180975 h 240506"/>
                <a:gd name="connsiteX5" fmla="*/ 71437 w 157162"/>
                <a:gd name="connsiteY5" fmla="*/ 240506 h 240506"/>
                <a:gd name="connsiteX6" fmla="*/ 157162 w 157162"/>
                <a:gd name="connsiteY6" fmla="*/ 233362 h 240506"/>
                <a:gd name="connsiteX7" fmla="*/ 111918 w 157162"/>
                <a:gd name="connsiteY7" fmla="*/ 138112 h 240506"/>
                <a:gd name="connsiteX8" fmla="*/ 145256 w 157162"/>
                <a:gd name="connsiteY8" fmla="*/ 80962 h 240506"/>
                <a:gd name="connsiteX9" fmla="*/ 40481 w 157162"/>
                <a:gd name="connsiteY9" fmla="*/ 0 h 240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162" h="240506">
                  <a:moveTo>
                    <a:pt x="40481" y="0"/>
                  </a:moveTo>
                  <a:lnTo>
                    <a:pt x="0" y="42862"/>
                  </a:lnTo>
                  <a:lnTo>
                    <a:pt x="28575" y="119062"/>
                  </a:lnTo>
                  <a:lnTo>
                    <a:pt x="57150" y="138112"/>
                  </a:lnTo>
                  <a:lnTo>
                    <a:pt x="42862" y="180975"/>
                  </a:lnTo>
                  <a:lnTo>
                    <a:pt x="71437" y="240506"/>
                  </a:lnTo>
                  <a:lnTo>
                    <a:pt x="157162" y="233362"/>
                  </a:lnTo>
                  <a:lnTo>
                    <a:pt x="111918" y="138112"/>
                  </a:lnTo>
                  <a:lnTo>
                    <a:pt x="145256" y="80962"/>
                  </a:lnTo>
                  <a:lnTo>
                    <a:pt x="404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3" name="フリーフォーム 1195">
              <a:extLst>
                <a:ext uri="{FF2B5EF4-FFF2-40B4-BE49-F238E27FC236}">
                  <a16:creationId xmlns:a16="http://schemas.microsoft.com/office/drawing/2014/main" id="{6696CAE2-EB54-45CD-BF86-B1F10C7A486A}"/>
                </a:ext>
              </a:extLst>
            </p:cNvPr>
            <p:cNvSpPr/>
            <p:nvPr/>
          </p:nvSpPr>
          <p:spPr bwMode="auto">
            <a:xfrm>
              <a:off x="9481220" y="4582232"/>
              <a:ext cx="103569" cy="122189"/>
            </a:xfrm>
            <a:custGeom>
              <a:avLst/>
              <a:gdLst>
                <a:gd name="connsiteX0" fmla="*/ 42863 w 140494"/>
                <a:gd name="connsiteY0" fmla="*/ 166687 h 166687"/>
                <a:gd name="connsiteX1" fmla="*/ 0 w 140494"/>
                <a:gd name="connsiteY1" fmla="*/ 57150 h 166687"/>
                <a:gd name="connsiteX2" fmla="*/ 42863 w 140494"/>
                <a:gd name="connsiteY2" fmla="*/ 0 h 166687"/>
                <a:gd name="connsiteX3" fmla="*/ 119063 w 140494"/>
                <a:gd name="connsiteY3" fmla="*/ 0 h 166687"/>
                <a:gd name="connsiteX4" fmla="*/ 140494 w 140494"/>
                <a:gd name="connsiteY4" fmla="*/ 19050 h 166687"/>
                <a:gd name="connsiteX5" fmla="*/ 123825 w 140494"/>
                <a:gd name="connsiteY5" fmla="*/ 45244 h 166687"/>
                <a:gd name="connsiteX6" fmla="*/ 138113 w 140494"/>
                <a:gd name="connsiteY6" fmla="*/ 126206 h 166687"/>
                <a:gd name="connsiteX7" fmla="*/ 76200 w 140494"/>
                <a:gd name="connsiteY7" fmla="*/ 126206 h 166687"/>
                <a:gd name="connsiteX8" fmla="*/ 42863 w 140494"/>
                <a:gd name="connsiteY8" fmla="*/ 166687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0494" h="166687">
                  <a:moveTo>
                    <a:pt x="42863" y="166687"/>
                  </a:moveTo>
                  <a:lnTo>
                    <a:pt x="0" y="57150"/>
                  </a:lnTo>
                  <a:lnTo>
                    <a:pt x="42863" y="0"/>
                  </a:lnTo>
                  <a:lnTo>
                    <a:pt x="119063" y="0"/>
                  </a:lnTo>
                  <a:lnTo>
                    <a:pt x="140494" y="19050"/>
                  </a:lnTo>
                  <a:lnTo>
                    <a:pt x="123825" y="45244"/>
                  </a:lnTo>
                  <a:lnTo>
                    <a:pt x="138113" y="126206"/>
                  </a:lnTo>
                  <a:lnTo>
                    <a:pt x="76200" y="126206"/>
                  </a:lnTo>
                  <a:lnTo>
                    <a:pt x="42863" y="1666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4" name="フリーフォーム 1197">
              <a:extLst>
                <a:ext uri="{FF2B5EF4-FFF2-40B4-BE49-F238E27FC236}">
                  <a16:creationId xmlns:a16="http://schemas.microsoft.com/office/drawing/2014/main" id="{E87DF87B-57D5-4C2C-BEA7-77D365771105}"/>
                </a:ext>
              </a:extLst>
            </p:cNvPr>
            <p:cNvSpPr/>
            <p:nvPr/>
          </p:nvSpPr>
          <p:spPr bwMode="auto">
            <a:xfrm>
              <a:off x="9565007" y="4595033"/>
              <a:ext cx="82623" cy="90769"/>
            </a:xfrm>
            <a:custGeom>
              <a:avLst/>
              <a:gdLst>
                <a:gd name="connsiteX0" fmla="*/ 23813 w 111919"/>
                <a:gd name="connsiteY0" fmla="*/ 0 h 123825"/>
                <a:gd name="connsiteX1" fmla="*/ 0 w 111919"/>
                <a:gd name="connsiteY1" fmla="*/ 47625 h 123825"/>
                <a:gd name="connsiteX2" fmla="*/ 28575 w 111919"/>
                <a:gd name="connsiteY2" fmla="*/ 123825 h 123825"/>
                <a:gd name="connsiteX3" fmla="*/ 69057 w 111919"/>
                <a:gd name="connsiteY3" fmla="*/ 123825 h 123825"/>
                <a:gd name="connsiteX4" fmla="*/ 111919 w 111919"/>
                <a:gd name="connsiteY4" fmla="*/ 52387 h 123825"/>
                <a:gd name="connsiteX5" fmla="*/ 23813 w 111919"/>
                <a:gd name="connsiteY5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1919" h="123825">
                  <a:moveTo>
                    <a:pt x="23813" y="0"/>
                  </a:moveTo>
                  <a:lnTo>
                    <a:pt x="0" y="47625"/>
                  </a:lnTo>
                  <a:lnTo>
                    <a:pt x="28575" y="123825"/>
                  </a:lnTo>
                  <a:lnTo>
                    <a:pt x="69057" y="123825"/>
                  </a:lnTo>
                  <a:lnTo>
                    <a:pt x="111919" y="52387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5" name="フリーフォーム 1199">
              <a:extLst>
                <a:ext uri="{FF2B5EF4-FFF2-40B4-BE49-F238E27FC236}">
                  <a16:creationId xmlns:a16="http://schemas.microsoft.com/office/drawing/2014/main" id="{4BAB4771-5533-45AD-AABC-A997E4E708DC}"/>
                </a:ext>
              </a:extLst>
            </p:cNvPr>
            <p:cNvSpPr/>
            <p:nvPr/>
          </p:nvSpPr>
          <p:spPr bwMode="auto">
            <a:xfrm>
              <a:off x="9043667" y="5223435"/>
              <a:ext cx="188521" cy="1310333"/>
            </a:xfrm>
            <a:custGeom>
              <a:avLst/>
              <a:gdLst>
                <a:gd name="connsiteX0" fmla="*/ 178593 w 257175"/>
                <a:gd name="connsiteY0" fmla="*/ 0 h 1788318"/>
                <a:gd name="connsiteX1" fmla="*/ 230981 w 257175"/>
                <a:gd name="connsiteY1" fmla="*/ 59531 h 1788318"/>
                <a:gd name="connsiteX2" fmla="*/ 228600 w 257175"/>
                <a:gd name="connsiteY2" fmla="*/ 107156 h 1788318"/>
                <a:gd name="connsiteX3" fmla="*/ 257175 w 257175"/>
                <a:gd name="connsiteY3" fmla="*/ 207168 h 1788318"/>
                <a:gd name="connsiteX4" fmla="*/ 257175 w 257175"/>
                <a:gd name="connsiteY4" fmla="*/ 278606 h 1788318"/>
                <a:gd name="connsiteX5" fmla="*/ 202406 w 257175"/>
                <a:gd name="connsiteY5" fmla="*/ 314325 h 1788318"/>
                <a:gd name="connsiteX6" fmla="*/ 185737 w 257175"/>
                <a:gd name="connsiteY6" fmla="*/ 519112 h 1788318"/>
                <a:gd name="connsiteX7" fmla="*/ 171450 w 257175"/>
                <a:gd name="connsiteY7" fmla="*/ 564356 h 1788318"/>
                <a:gd name="connsiteX8" fmla="*/ 185737 w 257175"/>
                <a:gd name="connsiteY8" fmla="*/ 688181 h 1788318"/>
                <a:gd name="connsiteX9" fmla="*/ 109537 w 257175"/>
                <a:gd name="connsiteY9" fmla="*/ 845343 h 1788318"/>
                <a:gd name="connsiteX10" fmla="*/ 104775 w 257175"/>
                <a:gd name="connsiteY10" fmla="*/ 1059656 h 1788318"/>
                <a:gd name="connsiteX11" fmla="*/ 130968 w 257175"/>
                <a:gd name="connsiteY11" fmla="*/ 1183481 h 1788318"/>
                <a:gd name="connsiteX12" fmla="*/ 100012 w 257175"/>
                <a:gd name="connsiteY12" fmla="*/ 1323975 h 1788318"/>
                <a:gd name="connsiteX13" fmla="*/ 88106 w 257175"/>
                <a:gd name="connsiteY13" fmla="*/ 1400175 h 1788318"/>
                <a:gd name="connsiteX14" fmla="*/ 69056 w 257175"/>
                <a:gd name="connsiteY14" fmla="*/ 1464468 h 1788318"/>
                <a:gd name="connsiteX15" fmla="*/ 92868 w 257175"/>
                <a:gd name="connsiteY15" fmla="*/ 1566862 h 1788318"/>
                <a:gd name="connsiteX16" fmla="*/ 145256 w 257175"/>
                <a:gd name="connsiteY16" fmla="*/ 1578768 h 1788318"/>
                <a:gd name="connsiteX17" fmla="*/ 183356 w 257175"/>
                <a:gd name="connsiteY17" fmla="*/ 1593056 h 1788318"/>
                <a:gd name="connsiteX18" fmla="*/ 207168 w 257175"/>
                <a:gd name="connsiteY18" fmla="*/ 1788318 h 1788318"/>
                <a:gd name="connsiteX19" fmla="*/ 69056 w 257175"/>
                <a:gd name="connsiteY19" fmla="*/ 1662112 h 1788318"/>
                <a:gd name="connsiteX20" fmla="*/ 73818 w 257175"/>
                <a:gd name="connsiteY20" fmla="*/ 1604962 h 1788318"/>
                <a:gd name="connsiteX21" fmla="*/ 42862 w 257175"/>
                <a:gd name="connsiteY21" fmla="*/ 1559718 h 1788318"/>
                <a:gd name="connsiteX22" fmla="*/ 4762 w 257175"/>
                <a:gd name="connsiteY22" fmla="*/ 1497806 h 1788318"/>
                <a:gd name="connsiteX23" fmla="*/ 7143 w 257175"/>
                <a:gd name="connsiteY23" fmla="*/ 1362075 h 1788318"/>
                <a:gd name="connsiteX24" fmla="*/ 54768 w 257175"/>
                <a:gd name="connsiteY24" fmla="*/ 1404937 h 1788318"/>
                <a:gd name="connsiteX25" fmla="*/ 69056 w 257175"/>
                <a:gd name="connsiteY25" fmla="*/ 1340643 h 1788318"/>
                <a:gd name="connsiteX26" fmla="*/ 21431 w 257175"/>
                <a:gd name="connsiteY26" fmla="*/ 1314450 h 1788318"/>
                <a:gd name="connsiteX27" fmla="*/ 50006 w 257175"/>
                <a:gd name="connsiteY27" fmla="*/ 1295400 h 1788318"/>
                <a:gd name="connsiteX28" fmla="*/ 0 w 257175"/>
                <a:gd name="connsiteY28" fmla="*/ 1288256 h 1788318"/>
                <a:gd name="connsiteX29" fmla="*/ 38100 w 257175"/>
                <a:gd name="connsiteY29" fmla="*/ 1233487 h 1788318"/>
                <a:gd name="connsiteX30" fmla="*/ 83343 w 257175"/>
                <a:gd name="connsiteY30" fmla="*/ 1276350 h 1788318"/>
                <a:gd name="connsiteX31" fmla="*/ 88106 w 257175"/>
                <a:gd name="connsiteY31" fmla="*/ 1254918 h 1788318"/>
                <a:gd name="connsiteX32" fmla="*/ 85725 w 257175"/>
                <a:gd name="connsiteY32" fmla="*/ 1090612 h 1788318"/>
                <a:gd name="connsiteX33" fmla="*/ 73818 w 257175"/>
                <a:gd name="connsiteY33" fmla="*/ 1019175 h 1788318"/>
                <a:gd name="connsiteX34" fmla="*/ 28575 w 257175"/>
                <a:gd name="connsiteY34" fmla="*/ 1107281 h 1788318"/>
                <a:gd name="connsiteX35" fmla="*/ 30956 w 257175"/>
                <a:gd name="connsiteY35" fmla="*/ 997743 h 1788318"/>
                <a:gd name="connsiteX36" fmla="*/ 40481 w 257175"/>
                <a:gd name="connsiteY36" fmla="*/ 916781 h 1788318"/>
                <a:gd name="connsiteX37" fmla="*/ 40481 w 257175"/>
                <a:gd name="connsiteY37" fmla="*/ 828675 h 1788318"/>
                <a:gd name="connsiteX38" fmla="*/ 116681 w 257175"/>
                <a:gd name="connsiteY38" fmla="*/ 592931 h 1788318"/>
                <a:gd name="connsiteX39" fmla="*/ 83343 w 257175"/>
                <a:gd name="connsiteY39" fmla="*/ 521493 h 1788318"/>
                <a:gd name="connsiteX40" fmla="*/ 147637 w 257175"/>
                <a:gd name="connsiteY40" fmla="*/ 285750 h 1788318"/>
                <a:gd name="connsiteX41" fmla="*/ 142875 w 257175"/>
                <a:gd name="connsiteY41" fmla="*/ 176212 h 1788318"/>
                <a:gd name="connsiteX42" fmla="*/ 159543 w 257175"/>
                <a:gd name="connsiteY42" fmla="*/ 64293 h 1788318"/>
                <a:gd name="connsiteX43" fmla="*/ 178593 w 257175"/>
                <a:gd name="connsiteY43" fmla="*/ 0 h 1788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57175" h="1788318">
                  <a:moveTo>
                    <a:pt x="178593" y="0"/>
                  </a:moveTo>
                  <a:lnTo>
                    <a:pt x="230981" y="59531"/>
                  </a:lnTo>
                  <a:lnTo>
                    <a:pt x="228600" y="107156"/>
                  </a:lnTo>
                  <a:lnTo>
                    <a:pt x="257175" y="207168"/>
                  </a:lnTo>
                  <a:lnTo>
                    <a:pt x="257175" y="278606"/>
                  </a:lnTo>
                  <a:lnTo>
                    <a:pt x="202406" y="314325"/>
                  </a:lnTo>
                  <a:lnTo>
                    <a:pt x="185737" y="519112"/>
                  </a:lnTo>
                  <a:lnTo>
                    <a:pt x="171450" y="564356"/>
                  </a:lnTo>
                  <a:lnTo>
                    <a:pt x="185737" y="688181"/>
                  </a:lnTo>
                  <a:lnTo>
                    <a:pt x="109537" y="845343"/>
                  </a:lnTo>
                  <a:lnTo>
                    <a:pt x="104775" y="1059656"/>
                  </a:lnTo>
                  <a:lnTo>
                    <a:pt x="130968" y="1183481"/>
                  </a:lnTo>
                  <a:lnTo>
                    <a:pt x="100012" y="1323975"/>
                  </a:lnTo>
                  <a:lnTo>
                    <a:pt x="88106" y="1400175"/>
                  </a:lnTo>
                  <a:lnTo>
                    <a:pt x="69056" y="1464468"/>
                  </a:lnTo>
                  <a:lnTo>
                    <a:pt x="92868" y="1566862"/>
                  </a:lnTo>
                  <a:lnTo>
                    <a:pt x="145256" y="1578768"/>
                  </a:lnTo>
                  <a:lnTo>
                    <a:pt x="183356" y="1593056"/>
                  </a:lnTo>
                  <a:lnTo>
                    <a:pt x="207168" y="1788318"/>
                  </a:lnTo>
                  <a:lnTo>
                    <a:pt x="69056" y="1662112"/>
                  </a:lnTo>
                  <a:lnTo>
                    <a:pt x="73818" y="1604962"/>
                  </a:lnTo>
                  <a:lnTo>
                    <a:pt x="42862" y="1559718"/>
                  </a:lnTo>
                  <a:lnTo>
                    <a:pt x="4762" y="1497806"/>
                  </a:lnTo>
                  <a:cubicBezTo>
                    <a:pt x="5556" y="1452562"/>
                    <a:pt x="6349" y="1407319"/>
                    <a:pt x="7143" y="1362075"/>
                  </a:cubicBezTo>
                  <a:lnTo>
                    <a:pt x="54768" y="1404937"/>
                  </a:lnTo>
                  <a:lnTo>
                    <a:pt x="69056" y="1340643"/>
                  </a:lnTo>
                  <a:lnTo>
                    <a:pt x="21431" y="1314450"/>
                  </a:lnTo>
                  <a:lnTo>
                    <a:pt x="50006" y="1295400"/>
                  </a:lnTo>
                  <a:lnTo>
                    <a:pt x="0" y="1288256"/>
                  </a:lnTo>
                  <a:lnTo>
                    <a:pt x="38100" y="1233487"/>
                  </a:lnTo>
                  <a:lnTo>
                    <a:pt x="83343" y="1276350"/>
                  </a:lnTo>
                  <a:lnTo>
                    <a:pt x="88106" y="1254918"/>
                  </a:lnTo>
                  <a:cubicBezTo>
                    <a:pt x="87312" y="1200149"/>
                    <a:pt x="86519" y="1145381"/>
                    <a:pt x="85725" y="1090612"/>
                  </a:cubicBezTo>
                  <a:lnTo>
                    <a:pt x="73818" y="1019175"/>
                  </a:lnTo>
                  <a:lnTo>
                    <a:pt x="28575" y="1107281"/>
                  </a:lnTo>
                  <a:cubicBezTo>
                    <a:pt x="29369" y="1070768"/>
                    <a:pt x="30162" y="1034256"/>
                    <a:pt x="30956" y="997743"/>
                  </a:cubicBezTo>
                  <a:lnTo>
                    <a:pt x="40481" y="916781"/>
                  </a:lnTo>
                  <a:lnTo>
                    <a:pt x="40481" y="828675"/>
                  </a:lnTo>
                  <a:lnTo>
                    <a:pt x="116681" y="592931"/>
                  </a:lnTo>
                  <a:lnTo>
                    <a:pt x="83343" y="521493"/>
                  </a:lnTo>
                  <a:lnTo>
                    <a:pt x="147637" y="285750"/>
                  </a:lnTo>
                  <a:lnTo>
                    <a:pt x="142875" y="176212"/>
                  </a:lnTo>
                  <a:lnTo>
                    <a:pt x="159543" y="64293"/>
                  </a:lnTo>
                  <a:lnTo>
                    <a:pt x="17859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6" name="フリーフォーム 1200">
              <a:extLst>
                <a:ext uri="{FF2B5EF4-FFF2-40B4-BE49-F238E27FC236}">
                  <a16:creationId xmlns:a16="http://schemas.microsoft.com/office/drawing/2014/main" id="{E56CC7A1-5761-4F52-8DF5-AD8C4A89E161}"/>
                </a:ext>
              </a:extLst>
            </p:cNvPr>
            <p:cNvSpPr/>
            <p:nvPr/>
          </p:nvSpPr>
          <p:spPr bwMode="auto">
            <a:xfrm>
              <a:off x="9096034" y="5350278"/>
              <a:ext cx="468974" cy="1185817"/>
            </a:xfrm>
            <a:custGeom>
              <a:avLst/>
              <a:gdLst>
                <a:gd name="connsiteX0" fmla="*/ 259556 w 640556"/>
                <a:gd name="connsiteY0" fmla="*/ 1585912 h 1616869"/>
                <a:gd name="connsiteX1" fmla="*/ 138113 w 640556"/>
                <a:gd name="connsiteY1" fmla="*/ 1616869 h 1616869"/>
                <a:gd name="connsiteX2" fmla="*/ 116681 w 640556"/>
                <a:gd name="connsiteY2" fmla="*/ 1419225 h 1616869"/>
                <a:gd name="connsiteX3" fmla="*/ 16669 w 640556"/>
                <a:gd name="connsiteY3" fmla="*/ 1390650 h 1616869"/>
                <a:gd name="connsiteX4" fmla="*/ 0 w 640556"/>
                <a:gd name="connsiteY4" fmla="*/ 1283494 h 1616869"/>
                <a:gd name="connsiteX5" fmla="*/ 30956 w 640556"/>
                <a:gd name="connsiteY5" fmla="*/ 1173956 h 1616869"/>
                <a:gd name="connsiteX6" fmla="*/ 59531 w 640556"/>
                <a:gd name="connsiteY6" fmla="*/ 1007269 h 1616869"/>
                <a:gd name="connsiteX7" fmla="*/ 26194 w 640556"/>
                <a:gd name="connsiteY7" fmla="*/ 852487 h 1616869"/>
                <a:gd name="connsiteX8" fmla="*/ 35719 w 640556"/>
                <a:gd name="connsiteY8" fmla="*/ 659606 h 1616869"/>
                <a:gd name="connsiteX9" fmla="*/ 119063 w 640556"/>
                <a:gd name="connsiteY9" fmla="*/ 504825 h 1616869"/>
                <a:gd name="connsiteX10" fmla="*/ 102394 w 640556"/>
                <a:gd name="connsiteY10" fmla="*/ 395287 h 1616869"/>
                <a:gd name="connsiteX11" fmla="*/ 126206 w 640556"/>
                <a:gd name="connsiteY11" fmla="*/ 126206 h 1616869"/>
                <a:gd name="connsiteX12" fmla="*/ 188119 w 640556"/>
                <a:gd name="connsiteY12" fmla="*/ 102394 h 1616869"/>
                <a:gd name="connsiteX13" fmla="*/ 180975 w 640556"/>
                <a:gd name="connsiteY13" fmla="*/ 33337 h 1616869"/>
                <a:gd name="connsiteX14" fmla="*/ 226219 w 640556"/>
                <a:gd name="connsiteY14" fmla="*/ 0 h 1616869"/>
                <a:gd name="connsiteX15" fmla="*/ 292894 w 640556"/>
                <a:gd name="connsiteY15" fmla="*/ 23812 h 1616869"/>
                <a:gd name="connsiteX16" fmla="*/ 340519 w 640556"/>
                <a:gd name="connsiteY16" fmla="*/ 9525 h 1616869"/>
                <a:gd name="connsiteX17" fmla="*/ 433388 w 640556"/>
                <a:gd name="connsiteY17" fmla="*/ 83344 h 1616869"/>
                <a:gd name="connsiteX18" fmla="*/ 502444 w 640556"/>
                <a:gd name="connsiteY18" fmla="*/ 119062 h 1616869"/>
                <a:gd name="connsiteX19" fmla="*/ 504825 w 640556"/>
                <a:gd name="connsiteY19" fmla="*/ 197644 h 1616869"/>
                <a:gd name="connsiteX20" fmla="*/ 552450 w 640556"/>
                <a:gd name="connsiteY20" fmla="*/ 221456 h 1616869"/>
                <a:gd name="connsiteX21" fmla="*/ 633413 w 640556"/>
                <a:gd name="connsiteY21" fmla="*/ 152400 h 1616869"/>
                <a:gd name="connsiteX22" fmla="*/ 640556 w 640556"/>
                <a:gd name="connsiteY22" fmla="*/ 188119 h 1616869"/>
                <a:gd name="connsiteX23" fmla="*/ 595313 w 640556"/>
                <a:gd name="connsiteY23" fmla="*/ 259556 h 1616869"/>
                <a:gd name="connsiteX24" fmla="*/ 542925 w 640556"/>
                <a:gd name="connsiteY24" fmla="*/ 311944 h 1616869"/>
                <a:gd name="connsiteX25" fmla="*/ 492919 w 640556"/>
                <a:gd name="connsiteY25" fmla="*/ 423862 h 1616869"/>
                <a:gd name="connsiteX26" fmla="*/ 478631 w 640556"/>
                <a:gd name="connsiteY26" fmla="*/ 497681 h 1616869"/>
                <a:gd name="connsiteX27" fmla="*/ 528638 w 640556"/>
                <a:gd name="connsiteY27" fmla="*/ 576262 h 1616869"/>
                <a:gd name="connsiteX28" fmla="*/ 545306 w 640556"/>
                <a:gd name="connsiteY28" fmla="*/ 633412 h 1616869"/>
                <a:gd name="connsiteX29" fmla="*/ 447675 w 640556"/>
                <a:gd name="connsiteY29" fmla="*/ 745331 h 1616869"/>
                <a:gd name="connsiteX30" fmla="*/ 366713 w 640556"/>
                <a:gd name="connsiteY30" fmla="*/ 695325 h 1616869"/>
                <a:gd name="connsiteX31" fmla="*/ 359569 w 640556"/>
                <a:gd name="connsiteY31" fmla="*/ 764381 h 1616869"/>
                <a:gd name="connsiteX32" fmla="*/ 371475 w 640556"/>
                <a:gd name="connsiteY32" fmla="*/ 816769 h 1616869"/>
                <a:gd name="connsiteX33" fmla="*/ 316706 w 640556"/>
                <a:gd name="connsiteY33" fmla="*/ 826294 h 1616869"/>
                <a:gd name="connsiteX34" fmla="*/ 266700 w 640556"/>
                <a:gd name="connsiteY34" fmla="*/ 800100 h 1616869"/>
                <a:gd name="connsiteX35" fmla="*/ 273844 w 640556"/>
                <a:gd name="connsiteY35" fmla="*/ 892969 h 1616869"/>
                <a:gd name="connsiteX36" fmla="*/ 269081 w 640556"/>
                <a:gd name="connsiteY36" fmla="*/ 969169 h 1616869"/>
                <a:gd name="connsiteX37" fmla="*/ 242888 w 640556"/>
                <a:gd name="connsiteY37" fmla="*/ 1042987 h 1616869"/>
                <a:gd name="connsiteX38" fmla="*/ 197644 w 640556"/>
                <a:gd name="connsiteY38" fmla="*/ 1045369 h 1616869"/>
                <a:gd name="connsiteX39" fmla="*/ 190500 w 640556"/>
                <a:gd name="connsiteY39" fmla="*/ 1095375 h 1616869"/>
                <a:gd name="connsiteX40" fmla="*/ 245269 w 640556"/>
                <a:gd name="connsiteY40" fmla="*/ 1152525 h 1616869"/>
                <a:gd name="connsiteX41" fmla="*/ 223838 w 640556"/>
                <a:gd name="connsiteY41" fmla="*/ 1214437 h 1616869"/>
                <a:gd name="connsiteX42" fmla="*/ 171450 w 640556"/>
                <a:gd name="connsiteY42" fmla="*/ 1271587 h 1616869"/>
                <a:gd name="connsiteX43" fmla="*/ 138113 w 640556"/>
                <a:gd name="connsiteY43" fmla="*/ 1333500 h 1616869"/>
                <a:gd name="connsiteX44" fmla="*/ 133350 w 640556"/>
                <a:gd name="connsiteY44" fmla="*/ 1431131 h 1616869"/>
                <a:gd name="connsiteX45" fmla="*/ 192881 w 640556"/>
                <a:gd name="connsiteY45" fmla="*/ 1533525 h 1616869"/>
                <a:gd name="connsiteX46" fmla="*/ 259556 w 640556"/>
                <a:gd name="connsiteY46" fmla="*/ 1585912 h 1616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40556" h="1616869">
                  <a:moveTo>
                    <a:pt x="259556" y="1585912"/>
                  </a:moveTo>
                  <a:lnTo>
                    <a:pt x="138113" y="1616869"/>
                  </a:lnTo>
                  <a:lnTo>
                    <a:pt x="116681" y="1419225"/>
                  </a:lnTo>
                  <a:lnTo>
                    <a:pt x="16669" y="1390650"/>
                  </a:lnTo>
                  <a:lnTo>
                    <a:pt x="0" y="1283494"/>
                  </a:lnTo>
                  <a:lnTo>
                    <a:pt x="30956" y="1173956"/>
                  </a:lnTo>
                  <a:lnTo>
                    <a:pt x="59531" y="1007269"/>
                  </a:lnTo>
                  <a:lnTo>
                    <a:pt x="26194" y="852487"/>
                  </a:lnTo>
                  <a:lnTo>
                    <a:pt x="35719" y="659606"/>
                  </a:lnTo>
                  <a:lnTo>
                    <a:pt x="119063" y="504825"/>
                  </a:lnTo>
                  <a:lnTo>
                    <a:pt x="102394" y="395287"/>
                  </a:lnTo>
                  <a:lnTo>
                    <a:pt x="126206" y="126206"/>
                  </a:lnTo>
                  <a:lnTo>
                    <a:pt x="188119" y="102394"/>
                  </a:lnTo>
                  <a:lnTo>
                    <a:pt x="180975" y="33337"/>
                  </a:lnTo>
                  <a:lnTo>
                    <a:pt x="226219" y="0"/>
                  </a:lnTo>
                  <a:lnTo>
                    <a:pt x="292894" y="23812"/>
                  </a:lnTo>
                  <a:lnTo>
                    <a:pt x="340519" y="9525"/>
                  </a:lnTo>
                  <a:lnTo>
                    <a:pt x="433388" y="83344"/>
                  </a:lnTo>
                  <a:lnTo>
                    <a:pt x="502444" y="119062"/>
                  </a:lnTo>
                  <a:cubicBezTo>
                    <a:pt x="503238" y="145256"/>
                    <a:pt x="504031" y="171450"/>
                    <a:pt x="504825" y="197644"/>
                  </a:cubicBezTo>
                  <a:lnTo>
                    <a:pt x="552450" y="221456"/>
                  </a:lnTo>
                  <a:lnTo>
                    <a:pt x="633413" y="152400"/>
                  </a:lnTo>
                  <a:lnTo>
                    <a:pt x="640556" y="188119"/>
                  </a:lnTo>
                  <a:lnTo>
                    <a:pt x="595313" y="259556"/>
                  </a:lnTo>
                  <a:lnTo>
                    <a:pt x="542925" y="311944"/>
                  </a:lnTo>
                  <a:lnTo>
                    <a:pt x="492919" y="423862"/>
                  </a:lnTo>
                  <a:lnTo>
                    <a:pt x="478631" y="497681"/>
                  </a:lnTo>
                  <a:lnTo>
                    <a:pt x="528638" y="576262"/>
                  </a:lnTo>
                  <a:lnTo>
                    <a:pt x="545306" y="633412"/>
                  </a:lnTo>
                  <a:lnTo>
                    <a:pt x="447675" y="745331"/>
                  </a:lnTo>
                  <a:lnTo>
                    <a:pt x="366713" y="695325"/>
                  </a:lnTo>
                  <a:lnTo>
                    <a:pt x="359569" y="764381"/>
                  </a:lnTo>
                  <a:lnTo>
                    <a:pt x="371475" y="816769"/>
                  </a:lnTo>
                  <a:lnTo>
                    <a:pt x="316706" y="826294"/>
                  </a:lnTo>
                  <a:lnTo>
                    <a:pt x="266700" y="800100"/>
                  </a:lnTo>
                  <a:lnTo>
                    <a:pt x="273844" y="892969"/>
                  </a:lnTo>
                  <a:lnTo>
                    <a:pt x="269081" y="969169"/>
                  </a:lnTo>
                  <a:lnTo>
                    <a:pt x="242888" y="1042987"/>
                  </a:lnTo>
                  <a:lnTo>
                    <a:pt x="197644" y="1045369"/>
                  </a:lnTo>
                  <a:lnTo>
                    <a:pt x="190500" y="1095375"/>
                  </a:lnTo>
                  <a:lnTo>
                    <a:pt x="245269" y="1152525"/>
                  </a:lnTo>
                  <a:lnTo>
                    <a:pt x="223838" y="1214437"/>
                  </a:lnTo>
                  <a:lnTo>
                    <a:pt x="171450" y="1271587"/>
                  </a:lnTo>
                  <a:lnTo>
                    <a:pt x="138113" y="1333500"/>
                  </a:lnTo>
                  <a:lnTo>
                    <a:pt x="133350" y="1431131"/>
                  </a:lnTo>
                  <a:lnTo>
                    <a:pt x="192881" y="1533525"/>
                  </a:lnTo>
                  <a:lnTo>
                    <a:pt x="259556" y="15859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7" name="フリーフォーム 1201">
              <a:extLst>
                <a:ext uri="{FF2B5EF4-FFF2-40B4-BE49-F238E27FC236}">
                  <a16:creationId xmlns:a16="http://schemas.microsoft.com/office/drawing/2014/main" id="{80C003EF-8C8B-4D91-B571-A5A62FC3CDF7}"/>
                </a:ext>
              </a:extLst>
            </p:cNvPr>
            <p:cNvSpPr/>
            <p:nvPr/>
          </p:nvSpPr>
          <p:spPr bwMode="auto">
            <a:xfrm>
              <a:off x="9184475" y="5003494"/>
              <a:ext cx="309546" cy="367731"/>
            </a:xfrm>
            <a:custGeom>
              <a:avLst/>
              <a:gdLst>
                <a:gd name="connsiteX0" fmla="*/ 23812 w 421481"/>
                <a:gd name="connsiteY0" fmla="*/ 54769 h 502444"/>
                <a:gd name="connsiteX1" fmla="*/ 57150 w 421481"/>
                <a:gd name="connsiteY1" fmla="*/ 145256 h 502444"/>
                <a:gd name="connsiteX2" fmla="*/ 0 w 421481"/>
                <a:gd name="connsiteY2" fmla="*/ 314325 h 502444"/>
                <a:gd name="connsiteX3" fmla="*/ 42862 w 421481"/>
                <a:gd name="connsiteY3" fmla="*/ 381000 h 502444"/>
                <a:gd name="connsiteX4" fmla="*/ 40481 w 421481"/>
                <a:gd name="connsiteY4" fmla="*/ 423863 h 502444"/>
                <a:gd name="connsiteX5" fmla="*/ 71437 w 421481"/>
                <a:gd name="connsiteY5" fmla="*/ 502444 h 502444"/>
                <a:gd name="connsiteX6" fmla="*/ 95250 w 421481"/>
                <a:gd name="connsiteY6" fmla="*/ 485775 h 502444"/>
                <a:gd name="connsiteX7" fmla="*/ 188119 w 421481"/>
                <a:gd name="connsiteY7" fmla="*/ 500063 h 502444"/>
                <a:gd name="connsiteX8" fmla="*/ 233362 w 421481"/>
                <a:gd name="connsiteY8" fmla="*/ 485775 h 502444"/>
                <a:gd name="connsiteX9" fmla="*/ 273844 w 421481"/>
                <a:gd name="connsiteY9" fmla="*/ 364331 h 502444"/>
                <a:gd name="connsiteX10" fmla="*/ 373856 w 421481"/>
                <a:gd name="connsiteY10" fmla="*/ 390525 h 502444"/>
                <a:gd name="connsiteX11" fmla="*/ 421481 w 421481"/>
                <a:gd name="connsiteY11" fmla="*/ 323850 h 502444"/>
                <a:gd name="connsiteX12" fmla="*/ 319087 w 421481"/>
                <a:gd name="connsiteY12" fmla="*/ 211931 h 502444"/>
                <a:gd name="connsiteX13" fmla="*/ 321469 w 421481"/>
                <a:gd name="connsiteY13" fmla="*/ 154781 h 502444"/>
                <a:gd name="connsiteX14" fmla="*/ 173831 w 421481"/>
                <a:gd name="connsiteY14" fmla="*/ 90488 h 502444"/>
                <a:gd name="connsiteX15" fmla="*/ 169069 w 421481"/>
                <a:gd name="connsiteY15" fmla="*/ 14288 h 502444"/>
                <a:gd name="connsiteX16" fmla="*/ 126206 w 421481"/>
                <a:gd name="connsiteY16" fmla="*/ 0 h 502444"/>
                <a:gd name="connsiteX17" fmla="*/ 83344 w 421481"/>
                <a:gd name="connsiteY17" fmla="*/ 38100 h 502444"/>
                <a:gd name="connsiteX18" fmla="*/ 23812 w 421481"/>
                <a:gd name="connsiteY18" fmla="*/ 54769 h 502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21481" h="502444">
                  <a:moveTo>
                    <a:pt x="23812" y="54769"/>
                  </a:moveTo>
                  <a:lnTo>
                    <a:pt x="57150" y="145256"/>
                  </a:lnTo>
                  <a:lnTo>
                    <a:pt x="0" y="314325"/>
                  </a:lnTo>
                  <a:lnTo>
                    <a:pt x="42862" y="381000"/>
                  </a:lnTo>
                  <a:lnTo>
                    <a:pt x="40481" y="423863"/>
                  </a:lnTo>
                  <a:lnTo>
                    <a:pt x="71437" y="502444"/>
                  </a:lnTo>
                  <a:lnTo>
                    <a:pt x="95250" y="485775"/>
                  </a:lnTo>
                  <a:lnTo>
                    <a:pt x="188119" y="500063"/>
                  </a:lnTo>
                  <a:lnTo>
                    <a:pt x="233362" y="485775"/>
                  </a:lnTo>
                  <a:lnTo>
                    <a:pt x="273844" y="364331"/>
                  </a:lnTo>
                  <a:lnTo>
                    <a:pt x="373856" y="390525"/>
                  </a:lnTo>
                  <a:lnTo>
                    <a:pt x="421481" y="323850"/>
                  </a:lnTo>
                  <a:lnTo>
                    <a:pt x="319087" y="211931"/>
                  </a:lnTo>
                  <a:lnTo>
                    <a:pt x="321469" y="154781"/>
                  </a:lnTo>
                  <a:lnTo>
                    <a:pt x="173831" y="90488"/>
                  </a:lnTo>
                  <a:lnTo>
                    <a:pt x="169069" y="14288"/>
                  </a:lnTo>
                  <a:lnTo>
                    <a:pt x="126206" y="0"/>
                  </a:lnTo>
                  <a:lnTo>
                    <a:pt x="83344" y="38100"/>
                  </a:lnTo>
                  <a:lnTo>
                    <a:pt x="23812" y="547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8" name="フリーフォーム 1202">
              <a:extLst>
                <a:ext uri="{FF2B5EF4-FFF2-40B4-BE49-F238E27FC236}">
                  <a16:creationId xmlns:a16="http://schemas.microsoft.com/office/drawing/2014/main" id="{9ECB7ABE-E0B7-4E15-8564-3E64DADC5EF0}"/>
                </a:ext>
              </a:extLst>
            </p:cNvPr>
            <p:cNvSpPr/>
            <p:nvPr/>
          </p:nvSpPr>
          <p:spPr bwMode="auto">
            <a:xfrm>
              <a:off x="9352049" y="5276965"/>
              <a:ext cx="211795" cy="237396"/>
            </a:xfrm>
            <a:custGeom>
              <a:avLst/>
              <a:gdLst>
                <a:gd name="connsiteX0" fmla="*/ 140494 w 288131"/>
                <a:gd name="connsiteY0" fmla="*/ 19050 h 323850"/>
                <a:gd name="connsiteX1" fmla="*/ 159544 w 288131"/>
                <a:gd name="connsiteY1" fmla="*/ 100013 h 323850"/>
                <a:gd name="connsiteX2" fmla="*/ 219075 w 288131"/>
                <a:gd name="connsiteY2" fmla="*/ 107157 h 323850"/>
                <a:gd name="connsiteX3" fmla="*/ 250031 w 288131"/>
                <a:gd name="connsiteY3" fmla="*/ 173832 h 323850"/>
                <a:gd name="connsiteX4" fmla="*/ 288131 w 288131"/>
                <a:gd name="connsiteY4" fmla="*/ 190500 h 323850"/>
                <a:gd name="connsiteX5" fmla="*/ 278606 w 288131"/>
                <a:gd name="connsiteY5" fmla="*/ 259557 h 323850"/>
                <a:gd name="connsiteX6" fmla="*/ 204787 w 288131"/>
                <a:gd name="connsiteY6" fmla="*/ 323850 h 323850"/>
                <a:gd name="connsiteX7" fmla="*/ 154781 w 288131"/>
                <a:gd name="connsiteY7" fmla="*/ 307182 h 323850"/>
                <a:gd name="connsiteX8" fmla="*/ 152400 w 288131"/>
                <a:gd name="connsiteY8" fmla="*/ 226219 h 323850"/>
                <a:gd name="connsiteX9" fmla="*/ 0 w 288131"/>
                <a:gd name="connsiteY9" fmla="*/ 121444 h 323850"/>
                <a:gd name="connsiteX10" fmla="*/ 42862 w 288131"/>
                <a:gd name="connsiteY10" fmla="*/ 0 h 323850"/>
                <a:gd name="connsiteX11" fmla="*/ 140494 w 288131"/>
                <a:gd name="connsiteY11" fmla="*/ 1905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8131" h="323850">
                  <a:moveTo>
                    <a:pt x="140494" y="19050"/>
                  </a:moveTo>
                  <a:lnTo>
                    <a:pt x="159544" y="100013"/>
                  </a:lnTo>
                  <a:lnTo>
                    <a:pt x="219075" y="107157"/>
                  </a:lnTo>
                  <a:lnTo>
                    <a:pt x="250031" y="173832"/>
                  </a:lnTo>
                  <a:lnTo>
                    <a:pt x="288131" y="190500"/>
                  </a:lnTo>
                  <a:lnTo>
                    <a:pt x="278606" y="259557"/>
                  </a:lnTo>
                  <a:lnTo>
                    <a:pt x="204787" y="323850"/>
                  </a:lnTo>
                  <a:lnTo>
                    <a:pt x="154781" y="307182"/>
                  </a:lnTo>
                  <a:cubicBezTo>
                    <a:pt x="153987" y="280194"/>
                    <a:pt x="153194" y="253207"/>
                    <a:pt x="152400" y="226219"/>
                  </a:cubicBezTo>
                  <a:lnTo>
                    <a:pt x="0" y="121444"/>
                  </a:lnTo>
                  <a:lnTo>
                    <a:pt x="42862" y="0"/>
                  </a:lnTo>
                  <a:lnTo>
                    <a:pt x="140494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9" name="フリーフォーム 1203">
              <a:extLst>
                <a:ext uri="{FF2B5EF4-FFF2-40B4-BE49-F238E27FC236}">
                  <a16:creationId xmlns:a16="http://schemas.microsoft.com/office/drawing/2014/main" id="{E0DE138F-94E7-44E9-B012-A09318023E8F}"/>
                </a:ext>
              </a:extLst>
            </p:cNvPr>
            <p:cNvSpPr/>
            <p:nvPr/>
          </p:nvSpPr>
          <p:spPr bwMode="auto">
            <a:xfrm>
              <a:off x="9452128" y="5590002"/>
              <a:ext cx="139645" cy="160591"/>
            </a:xfrm>
            <a:custGeom>
              <a:avLst/>
              <a:gdLst>
                <a:gd name="connsiteX0" fmla="*/ 42863 w 190500"/>
                <a:gd name="connsiteY0" fmla="*/ 0 h 219075"/>
                <a:gd name="connsiteX1" fmla="*/ 90488 w 190500"/>
                <a:gd name="connsiteY1" fmla="*/ 35719 h 219075"/>
                <a:gd name="connsiteX2" fmla="*/ 128588 w 190500"/>
                <a:gd name="connsiteY2" fmla="*/ 69056 h 219075"/>
                <a:gd name="connsiteX3" fmla="*/ 159544 w 190500"/>
                <a:gd name="connsiteY3" fmla="*/ 76200 h 219075"/>
                <a:gd name="connsiteX4" fmla="*/ 173831 w 190500"/>
                <a:gd name="connsiteY4" fmla="*/ 121444 h 219075"/>
                <a:gd name="connsiteX5" fmla="*/ 190500 w 190500"/>
                <a:gd name="connsiteY5" fmla="*/ 157163 h 219075"/>
                <a:gd name="connsiteX6" fmla="*/ 157163 w 190500"/>
                <a:gd name="connsiteY6" fmla="*/ 219075 h 219075"/>
                <a:gd name="connsiteX7" fmla="*/ 83344 w 190500"/>
                <a:gd name="connsiteY7" fmla="*/ 211931 h 219075"/>
                <a:gd name="connsiteX8" fmla="*/ 0 w 190500"/>
                <a:gd name="connsiteY8" fmla="*/ 178594 h 219075"/>
                <a:gd name="connsiteX9" fmla="*/ 2381 w 190500"/>
                <a:gd name="connsiteY9" fmla="*/ 102394 h 219075"/>
                <a:gd name="connsiteX10" fmla="*/ 42863 w 190500"/>
                <a:gd name="connsiteY10" fmla="*/ 0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0500" h="219075">
                  <a:moveTo>
                    <a:pt x="42863" y="0"/>
                  </a:moveTo>
                  <a:lnTo>
                    <a:pt x="90488" y="35719"/>
                  </a:lnTo>
                  <a:lnTo>
                    <a:pt x="128588" y="69056"/>
                  </a:lnTo>
                  <a:lnTo>
                    <a:pt x="159544" y="76200"/>
                  </a:lnTo>
                  <a:lnTo>
                    <a:pt x="173831" y="121444"/>
                  </a:lnTo>
                  <a:lnTo>
                    <a:pt x="190500" y="157163"/>
                  </a:lnTo>
                  <a:lnTo>
                    <a:pt x="157163" y="219075"/>
                  </a:lnTo>
                  <a:lnTo>
                    <a:pt x="83344" y="211931"/>
                  </a:lnTo>
                  <a:lnTo>
                    <a:pt x="0" y="178594"/>
                  </a:lnTo>
                  <a:cubicBezTo>
                    <a:pt x="794" y="153194"/>
                    <a:pt x="1587" y="127794"/>
                    <a:pt x="2381" y="102394"/>
                  </a:cubicBezTo>
                  <a:lnTo>
                    <a:pt x="4286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80" name="フリーフォーム 1204">
              <a:extLst>
                <a:ext uri="{FF2B5EF4-FFF2-40B4-BE49-F238E27FC236}">
                  <a16:creationId xmlns:a16="http://schemas.microsoft.com/office/drawing/2014/main" id="{11520677-4E3C-49AB-AC32-DEF81CA20830}"/>
                </a:ext>
              </a:extLst>
            </p:cNvPr>
            <p:cNvSpPr/>
            <p:nvPr/>
          </p:nvSpPr>
          <p:spPr bwMode="auto">
            <a:xfrm>
              <a:off x="9093706" y="4613653"/>
              <a:ext cx="960058" cy="1091556"/>
            </a:xfrm>
            <a:custGeom>
              <a:avLst/>
              <a:gdLst>
                <a:gd name="connsiteX0" fmla="*/ 671512 w 1309687"/>
                <a:gd name="connsiteY0" fmla="*/ 1488282 h 1488282"/>
                <a:gd name="connsiteX1" fmla="*/ 702469 w 1309687"/>
                <a:gd name="connsiteY1" fmla="*/ 1409700 h 1488282"/>
                <a:gd name="connsiteX2" fmla="*/ 766762 w 1309687"/>
                <a:gd name="connsiteY2" fmla="*/ 1362075 h 1488282"/>
                <a:gd name="connsiteX3" fmla="*/ 785812 w 1309687"/>
                <a:gd name="connsiteY3" fmla="*/ 1281113 h 1488282"/>
                <a:gd name="connsiteX4" fmla="*/ 845344 w 1309687"/>
                <a:gd name="connsiteY4" fmla="*/ 1252538 h 1488282"/>
                <a:gd name="connsiteX5" fmla="*/ 838200 w 1309687"/>
                <a:gd name="connsiteY5" fmla="*/ 1116807 h 1488282"/>
                <a:gd name="connsiteX6" fmla="*/ 859631 w 1309687"/>
                <a:gd name="connsiteY6" fmla="*/ 1102519 h 1488282"/>
                <a:gd name="connsiteX7" fmla="*/ 1000125 w 1309687"/>
                <a:gd name="connsiteY7" fmla="*/ 1038225 h 1488282"/>
                <a:gd name="connsiteX8" fmla="*/ 1071562 w 1309687"/>
                <a:gd name="connsiteY8" fmla="*/ 1050132 h 1488282"/>
                <a:gd name="connsiteX9" fmla="*/ 1109662 w 1309687"/>
                <a:gd name="connsiteY9" fmla="*/ 892969 h 1488282"/>
                <a:gd name="connsiteX10" fmla="*/ 1183481 w 1309687"/>
                <a:gd name="connsiteY10" fmla="*/ 652463 h 1488282"/>
                <a:gd name="connsiteX11" fmla="*/ 1309687 w 1309687"/>
                <a:gd name="connsiteY11" fmla="*/ 490538 h 1488282"/>
                <a:gd name="connsiteX12" fmla="*/ 1304925 w 1309687"/>
                <a:gd name="connsiteY12" fmla="*/ 369094 h 1488282"/>
                <a:gd name="connsiteX13" fmla="*/ 1190625 w 1309687"/>
                <a:gd name="connsiteY13" fmla="*/ 345282 h 1488282"/>
                <a:gd name="connsiteX14" fmla="*/ 1147762 w 1309687"/>
                <a:gd name="connsiteY14" fmla="*/ 278607 h 1488282"/>
                <a:gd name="connsiteX15" fmla="*/ 1066800 w 1309687"/>
                <a:gd name="connsiteY15" fmla="*/ 285750 h 1488282"/>
                <a:gd name="connsiteX16" fmla="*/ 1021556 w 1309687"/>
                <a:gd name="connsiteY16" fmla="*/ 264319 h 1488282"/>
                <a:gd name="connsiteX17" fmla="*/ 983456 w 1309687"/>
                <a:gd name="connsiteY17" fmla="*/ 288132 h 1488282"/>
                <a:gd name="connsiteX18" fmla="*/ 985837 w 1309687"/>
                <a:gd name="connsiteY18" fmla="*/ 240507 h 1488282"/>
                <a:gd name="connsiteX19" fmla="*/ 864394 w 1309687"/>
                <a:gd name="connsiteY19" fmla="*/ 200025 h 1488282"/>
                <a:gd name="connsiteX20" fmla="*/ 847725 w 1309687"/>
                <a:gd name="connsiteY20" fmla="*/ 238125 h 1488282"/>
                <a:gd name="connsiteX21" fmla="*/ 847725 w 1309687"/>
                <a:gd name="connsiteY21" fmla="*/ 195263 h 1488282"/>
                <a:gd name="connsiteX22" fmla="*/ 807244 w 1309687"/>
                <a:gd name="connsiteY22" fmla="*/ 183357 h 1488282"/>
                <a:gd name="connsiteX23" fmla="*/ 738187 w 1309687"/>
                <a:gd name="connsiteY23" fmla="*/ 219075 h 1488282"/>
                <a:gd name="connsiteX24" fmla="*/ 800100 w 1309687"/>
                <a:gd name="connsiteY24" fmla="*/ 130969 h 1488282"/>
                <a:gd name="connsiteX25" fmla="*/ 776287 w 1309687"/>
                <a:gd name="connsiteY25" fmla="*/ 90488 h 1488282"/>
                <a:gd name="connsiteX26" fmla="*/ 759619 w 1309687"/>
                <a:gd name="connsiteY26" fmla="*/ 26194 h 1488282"/>
                <a:gd name="connsiteX27" fmla="*/ 721519 w 1309687"/>
                <a:gd name="connsiteY27" fmla="*/ 100013 h 1488282"/>
                <a:gd name="connsiteX28" fmla="*/ 666750 w 1309687"/>
                <a:gd name="connsiteY28" fmla="*/ 95250 h 1488282"/>
                <a:gd name="connsiteX29" fmla="*/ 664369 w 1309687"/>
                <a:gd name="connsiteY29" fmla="*/ 83344 h 1488282"/>
                <a:gd name="connsiteX30" fmla="*/ 611981 w 1309687"/>
                <a:gd name="connsiteY30" fmla="*/ 83344 h 1488282"/>
                <a:gd name="connsiteX31" fmla="*/ 573881 w 1309687"/>
                <a:gd name="connsiteY31" fmla="*/ 114300 h 1488282"/>
                <a:gd name="connsiteX32" fmla="*/ 492919 w 1309687"/>
                <a:gd name="connsiteY32" fmla="*/ 123825 h 1488282"/>
                <a:gd name="connsiteX33" fmla="*/ 457200 w 1309687"/>
                <a:gd name="connsiteY33" fmla="*/ 71438 h 1488282"/>
                <a:gd name="connsiteX34" fmla="*/ 471487 w 1309687"/>
                <a:gd name="connsiteY34" fmla="*/ 11907 h 1488282"/>
                <a:gd name="connsiteX35" fmla="*/ 438150 w 1309687"/>
                <a:gd name="connsiteY35" fmla="*/ 0 h 1488282"/>
                <a:gd name="connsiteX36" fmla="*/ 361950 w 1309687"/>
                <a:gd name="connsiteY36" fmla="*/ 47625 h 1488282"/>
                <a:gd name="connsiteX37" fmla="*/ 309562 w 1309687"/>
                <a:gd name="connsiteY37" fmla="*/ 26194 h 1488282"/>
                <a:gd name="connsiteX38" fmla="*/ 330994 w 1309687"/>
                <a:gd name="connsiteY38" fmla="*/ 100013 h 1488282"/>
                <a:gd name="connsiteX39" fmla="*/ 278606 w 1309687"/>
                <a:gd name="connsiteY39" fmla="*/ 152400 h 1488282"/>
                <a:gd name="connsiteX40" fmla="*/ 211931 w 1309687"/>
                <a:gd name="connsiteY40" fmla="*/ 116682 h 1488282"/>
                <a:gd name="connsiteX41" fmla="*/ 145256 w 1309687"/>
                <a:gd name="connsiteY41" fmla="*/ 111919 h 1488282"/>
                <a:gd name="connsiteX42" fmla="*/ 128587 w 1309687"/>
                <a:gd name="connsiteY42" fmla="*/ 169069 h 1488282"/>
                <a:gd name="connsiteX43" fmla="*/ 140494 w 1309687"/>
                <a:gd name="connsiteY43" fmla="*/ 235744 h 1488282"/>
                <a:gd name="connsiteX44" fmla="*/ 107156 w 1309687"/>
                <a:gd name="connsiteY44" fmla="*/ 280988 h 1488282"/>
                <a:gd name="connsiteX45" fmla="*/ 104775 w 1309687"/>
                <a:gd name="connsiteY45" fmla="*/ 326232 h 1488282"/>
                <a:gd name="connsiteX46" fmla="*/ 30956 w 1309687"/>
                <a:gd name="connsiteY46" fmla="*/ 357188 h 1488282"/>
                <a:gd name="connsiteX47" fmla="*/ 0 w 1309687"/>
                <a:gd name="connsiteY47" fmla="*/ 466725 h 1488282"/>
                <a:gd name="connsiteX48" fmla="*/ 45244 w 1309687"/>
                <a:gd name="connsiteY48" fmla="*/ 538163 h 1488282"/>
                <a:gd name="connsiteX49" fmla="*/ 90487 w 1309687"/>
                <a:gd name="connsiteY49" fmla="*/ 528638 h 1488282"/>
                <a:gd name="connsiteX50" fmla="*/ 152400 w 1309687"/>
                <a:gd name="connsiteY50" fmla="*/ 590550 h 1488282"/>
                <a:gd name="connsiteX51" fmla="*/ 219075 w 1309687"/>
                <a:gd name="connsiteY51" fmla="*/ 559594 h 1488282"/>
                <a:gd name="connsiteX52" fmla="*/ 250031 w 1309687"/>
                <a:gd name="connsiteY52" fmla="*/ 535782 h 1488282"/>
                <a:gd name="connsiteX53" fmla="*/ 297656 w 1309687"/>
                <a:gd name="connsiteY53" fmla="*/ 552450 h 1488282"/>
                <a:gd name="connsiteX54" fmla="*/ 295275 w 1309687"/>
                <a:gd name="connsiteY54" fmla="*/ 631032 h 1488282"/>
                <a:gd name="connsiteX55" fmla="*/ 442912 w 1309687"/>
                <a:gd name="connsiteY55" fmla="*/ 685800 h 1488282"/>
                <a:gd name="connsiteX56" fmla="*/ 445294 w 1309687"/>
                <a:gd name="connsiteY56" fmla="*/ 740569 h 1488282"/>
                <a:gd name="connsiteX57" fmla="*/ 547687 w 1309687"/>
                <a:gd name="connsiteY57" fmla="*/ 854869 h 1488282"/>
                <a:gd name="connsiteX58" fmla="*/ 492919 w 1309687"/>
                <a:gd name="connsiteY58" fmla="*/ 923925 h 1488282"/>
                <a:gd name="connsiteX59" fmla="*/ 519112 w 1309687"/>
                <a:gd name="connsiteY59" fmla="*/ 1012032 h 1488282"/>
                <a:gd name="connsiteX60" fmla="*/ 576262 w 1309687"/>
                <a:gd name="connsiteY60" fmla="*/ 1016794 h 1488282"/>
                <a:gd name="connsiteX61" fmla="*/ 602456 w 1309687"/>
                <a:gd name="connsiteY61" fmla="*/ 1083469 h 1488282"/>
                <a:gd name="connsiteX62" fmla="*/ 652462 w 1309687"/>
                <a:gd name="connsiteY62" fmla="*/ 1104900 h 1488282"/>
                <a:gd name="connsiteX63" fmla="*/ 631031 w 1309687"/>
                <a:gd name="connsiteY63" fmla="*/ 1171575 h 1488282"/>
                <a:gd name="connsiteX64" fmla="*/ 642937 w 1309687"/>
                <a:gd name="connsiteY64" fmla="*/ 1193007 h 1488282"/>
                <a:gd name="connsiteX65" fmla="*/ 592931 w 1309687"/>
                <a:gd name="connsiteY65" fmla="*/ 1271588 h 1488282"/>
                <a:gd name="connsiteX66" fmla="*/ 538162 w 1309687"/>
                <a:gd name="connsiteY66" fmla="*/ 1326357 h 1488282"/>
                <a:gd name="connsiteX67" fmla="*/ 621506 w 1309687"/>
                <a:gd name="connsiteY67" fmla="*/ 1409700 h 1488282"/>
                <a:gd name="connsiteX68" fmla="*/ 642937 w 1309687"/>
                <a:gd name="connsiteY68" fmla="*/ 1409700 h 1488282"/>
                <a:gd name="connsiteX69" fmla="*/ 671512 w 1309687"/>
                <a:gd name="connsiteY69" fmla="*/ 1488282 h 1488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309687" h="1488282">
                  <a:moveTo>
                    <a:pt x="671512" y="1488282"/>
                  </a:moveTo>
                  <a:lnTo>
                    <a:pt x="702469" y="1409700"/>
                  </a:lnTo>
                  <a:lnTo>
                    <a:pt x="766762" y="1362075"/>
                  </a:lnTo>
                  <a:lnTo>
                    <a:pt x="785812" y="1281113"/>
                  </a:lnTo>
                  <a:lnTo>
                    <a:pt x="845344" y="1252538"/>
                  </a:lnTo>
                  <a:lnTo>
                    <a:pt x="838200" y="1116807"/>
                  </a:lnTo>
                  <a:lnTo>
                    <a:pt x="859631" y="1102519"/>
                  </a:lnTo>
                  <a:lnTo>
                    <a:pt x="1000125" y="1038225"/>
                  </a:lnTo>
                  <a:lnTo>
                    <a:pt x="1071562" y="1050132"/>
                  </a:lnTo>
                  <a:lnTo>
                    <a:pt x="1109662" y="892969"/>
                  </a:lnTo>
                  <a:lnTo>
                    <a:pt x="1183481" y="652463"/>
                  </a:lnTo>
                  <a:lnTo>
                    <a:pt x="1309687" y="490538"/>
                  </a:lnTo>
                  <a:lnTo>
                    <a:pt x="1304925" y="369094"/>
                  </a:lnTo>
                  <a:lnTo>
                    <a:pt x="1190625" y="345282"/>
                  </a:lnTo>
                  <a:lnTo>
                    <a:pt x="1147762" y="278607"/>
                  </a:lnTo>
                  <a:lnTo>
                    <a:pt x="1066800" y="285750"/>
                  </a:lnTo>
                  <a:lnTo>
                    <a:pt x="1021556" y="264319"/>
                  </a:lnTo>
                  <a:lnTo>
                    <a:pt x="983456" y="288132"/>
                  </a:lnTo>
                  <a:lnTo>
                    <a:pt x="985837" y="240507"/>
                  </a:lnTo>
                  <a:lnTo>
                    <a:pt x="864394" y="200025"/>
                  </a:lnTo>
                  <a:lnTo>
                    <a:pt x="847725" y="238125"/>
                  </a:lnTo>
                  <a:lnTo>
                    <a:pt x="847725" y="195263"/>
                  </a:lnTo>
                  <a:lnTo>
                    <a:pt x="807244" y="183357"/>
                  </a:lnTo>
                  <a:lnTo>
                    <a:pt x="738187" y="219075"/>
                  </a:lnTo>
                  <a:lnTo>
                    <a:pt x="800100" y="130969"/>
                  </a:lnTo>
                  <a:lnTo>
                    <a:pt x="776287" y="90488"/>
                  </a:lnTo>
                  <a:lnTo>
                    <a:pt x="759619" y="26194"/>
                  </a:lnTo>
                  <a:lnTo>
                    <a:pt x="721519" y="100013"/>
                  </a:lnTo>
                  <a:lnTo>
                    <a:pt x="666750" y="95250"/>
                  </a:lnTo>
                  <a:lnTo>
                    <a:pt x="664369" y="83344"/>
                  </a:lnTo>
                  <a:lnTo>
                    <a:pt x="611981" y="83344"/>
                  </a:lnTo>
                  <a:lnTo>
                    <a:pt x="573881" y="114300"/>
                  </a:lnTo>
                  <a:lnTo>
                    <a:pt x="492919" y="123825"/>
                  </a:lnTo>
                  <a:lnTo>
                    <a:pt x="457200" y="71438"/>
                  </a:lnTo>
                  <a:lnTo>
                    <a:pt x="471487" y="11907"/>
                  </a:lnTo>
                  <a:lnTo>
                    <a:pt x="438150" y="0"/>
                  </a:lnTo>
                  <a:lnTo>
                    <a:pt x="361950" y="47625"/>
                  </a:lnTo>
                  <a:lnTo>
                    <a:pt x="309562" y="26194"/>
                  </a:lnTo>
                  <a:lnTo>
                    <a:pt x="330994" y="100013"/>
                  </a:lnTo>
                  <a:lnTo>
                    <a:pt x="278606" y="152400"/>
                  </a:lnTo>
                  <a:lnTo>
                    <a:pt x="211931" y="116682"/>
                  </a:lnTo>
                  <a:lnTo>
                    <a:pt x="145256" y="111919"/>
                  </a:lnTo>
                  <a:lnTo>
                    <a:pt x="128587" y="169069"/>
                  </a:lnTo>
                  <a:lnTo>
                    <a:pt x="140494" y="235744"/>
                  </a:lnTo>
                  <a:lnTo>
                    <a:pt x="107156" y="280988"/>
                  </a:lnTo>
                  <a:lnTo>
                    <a:pt x="104775" y="326232"/>
                  </a:lnTo>
                  <a:lnTo>
                    <a:pt x="30956" y="357188"/>
                  </a:lnTo>
                  <a:lnTo>
                    <a:pt x="0" y="466725"/>
                  </a:lnTo>
                  <a:lnTo>
                    <a:pt x="45244" y="538163"/>
                  </a:lnTo>
                  <a:lnTo>
                    <a:pt x="90487" y="528638"/>
                  </a:lnTo>
                  <a:lnTo>
                    <a:pt x="152400" y="590550"/>
                  </a:lnTo>
                  <a:lnTo>
                    <a:pt x="219075" y="559594"/>
                  </a:lnTo>
                  <a:lnTo>
                    <a:pt x="250031" y="535782"/>
                  </a:lnTo>
                  <a:lnTo>
                    <a:pt x="297656" y="552450"/>
                  </a:lnTo>
                  <a:cubicBezTo>
                    <a:pt x="296862" y="578644"/>
                    <a:pt x="296069" y="604838"/>
                    <a:pt x="295275" y="631032"/>
                  </a:cubicBezTo>
                  <a:lnTo>
                    <a:pt x="442912" y="685800"/>
                  </a:lnTo>
                  <a:lnTo>
                    <a:pt x="445294" y="740569"/>
                  </a:lnTo>
                  <a:lnTo>
                    <a:pt x="547687" y="854869"/>
                  </a:lnTo>
                  <a:lnTo>
                    <a:pt x="492919" y="923925"/>
                  </a:lnTo>
                  <a:lnTo>
                    <a:pt x="519112" y="1012032"/>
                  </a:lnTo>
                  <a:lnTo>
                    <a:pt x="576262" y="1016794"/>
                  </a:lnTo>
                  <a:lnTo>
                    <a:pt x="602456" y="1083469"/>
                  </a:lnTo>
                  <a:lnTo>
                    <a:pt x="652462" y="1104900"/>
                  </a:lnTo>
                  <a:lnTo>
                    <a:pt x="631031" y="1171575"/>
                  </a:lnTo>
                  <a:lnTo>
                    <a:pt x="642937" y="1193007"/>
                  </a:lnTo>
                  <a:lnTo>
                    <a:pt x="592931" y="1271588"/>
                  </a:lnTo>
                  <a:lnTo>
                    <a:pt x="538162" y="1326357"/>
                  </a:lnTo>
                  <a:lnTo>
                    <a:pt x="621506" y="1409700"/>
                  </a:lnTo>
                  <a:lnTo>
                    <a:pt x="642937" y="1409700"/>
                  </a:lnTo>
                  <a:lnTo>
                    <a:pt x="671512" y="14882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481" name="矢印: 下 480">
            <a:extLst>
              <a:ext uri="{FF2B5EF4-FFF2-40B4-BE49-F238E27FC236}">
                <a16:creationId xmlns:a16="http://schemas.microsoft.com/office/drawing/2014/main" id="{7FB50D2C-DBE9-4F43-B571-FE225CDAF792}"/>
              </a:ext>
            </a:extLst>
          </p:cNvPr>
          <p:cNvSpPr/>
          <p:nvPr/>
        </p:nvSpPr>
        <p:spPr>
          <a:xfrm>
            <a:off x="2313730" y="2440104"/>
            <a:ext cx="352535" cy="697333"/>
          </a:xfrm>
          <a:prstGeom prst="downArrow">
            <a:avLst>
              <a:gd name="adj1" fmla="val 35874"/>
              <a:gd name="adj2" fmla="val 125706"/>
            </a:avLst>
          </a:prstGeom>
          <a:solidFill>
            <a:srgbClr val="FFFF00"/>
          </a:solidFill>
          <a:ln w="285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392" name="正方形/長方形 391">
            <a:extLst>
              <a:ext uri="{FF2B5EF4-FFF2-40B4-BE49-F238E27FC236}">
                <a16:creationId xmlns:a16="http://schemas.microsoft.com/office/drawing/2014/main" id="{B7D122B7-1BC9-4B40-A993-18AC429AC3E3}"/>
              </a:ext>
            </a:extLst>
          </p:cNvPr>
          <p:cNvSpPr/>
          <p:nvPr/>
        </p:nvSpPr>
        <p:spPr>
          <a:xfrm>
            <a:off x="0" y="5668489"/>
            <a:ext cx="12192000" cy="1026703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3" name="テキスト ボックス 392">
            <a:extLst>
              <a:ext uri="{FF2B5EF4-FFF2-40B4-BE49-F238E27FC236}">
                <a16:creationId xmlns:a16="http://schemas.microsoft.com/office/drawing/2014/main" id="{1BD3CB1E-C1C4-446C-A98A-3596A66E15BC}"/>
              </a:ext>
            </a:extLst>
          </p:cNvPr>
          <p:cNvSpPr txBox="1"/>
          <p:nvPr/>
        </p:nvSpPr>
        <p:spPr>
          <a:xfrm>
            <a:off x="0" y="5765575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答え：サウジアラビア王国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96" name="グループ化 195">
            <a:extLst>
              <a:ext uri="{FF2B5EF4-FFF2-40B4-BE49-F238E27FC236}">
                <a16:creationId xmlns:a16="http://schemas.microsoft.com/office/drawing/2014/main" id="{7F63AB87-101D-44A9-B411-1472A6385ADD}"/>
              </a:ext>
            </a:extLst>
          </p:cNvPr>
          <p:cNvGrpSpPr/>
          <p:nvPr/>
        </p:nvGrpSpPr>
        <p:grpSpPr>
          <a:xfrm>
            <a:off x="3052483" y="2716696"/>
            <a:ext cx="944179" cy="980383"/>
            <a:chOff x="3052483" y="2716696"/>
            <a:chExt cx="944179" cy="980383"/>
          </a:xfrm>
        </p:grpSpPr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2E699F69-2498-45CF-810E-F0B024108BF4}"/>
                </a:ext>
              </a:extLst>
            </p:cNvPr>
            <p:cNvSpPr/>
            <p:nvPr/>
          </p:nvSpPr>
          <p:spPr bwMode="auto">
            <a:xfrm>
              <a:off x="3102520" y="2757867"/>
              <a:ext cx="491632" cy="464650"/>
            </a:xfrm>
            <a:custGeom>
              <a:avLst/>
              <a:gdLst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55499 w 491632"/>
                <a:gd name="connsiteY12" fmla="*/ 335895 h 467031"/>
                <a:gd name="connsiteX13" fmla="*/ 297356 w 491632"/>
                <a:gd name="connsiteY13" fmla="*/ 441299 h 467031"/>
                <a:gd name="connsiteX14" fmla="*/ 180866 w 491632"/>
                <a:gd name="connsiteY14" fmla="*/ 467031 h 467031"/>
                <a:gd name="connsiteX15" fmla="*/ 150211 w 491632"/>
                <a:gd name="connsiteY15" fmla="*/ 400128 h 467031"/>
                <a:gd name="connsiteX16" fmla="*/ 0 w 491632"/>
                <a:gd name="connsiteY16" fmla="*/ 423287 h 467031"/>
                <a:gd name="connsiteX17" fmla="*/ 49048 w 491632"/>
                <a:gd name="connsiteY17" fmla="*/ 335799 h 467031"/>
                <a:gd name="connsiteX18" fmla="*/ 6923 w 491632"/>
                <a:gd name="connsiteY18" fmla="*/ 262722 h 467031"/>
                <a:gd name="connsiteX19" fmla="*/ 9774 w 491632"/>
                <a:gd name="connsiteY19" fmla="*/ 254414 h 467031"/>
                <a:gd name="connsiteX20" fmla="*/ 132956 w 491632"/>
                <a:gd name="connsiteY20" fmla="*/ 232018 h 467031"/>
                <a:gd name="connsiteX21" fmla="*/ 140460 w 491632"/>
                <a:gd name="connsiteY21" fmla="*/ 243356 h 467031"/>
                <a:gd name="connsiteX22" fmla="*/ 159793 w 491632"/>
                <a:gd name="connsiteY22" fmla="*/ 185358 h 467031"/>
                <a:gd name="connsiteX23" fmla="*/ 250280 w 491632"/>
                <a:gd name="connsiteY23" fmla="*/ 178214 h 467031"/>
                <a:gd name="connsiteX24" fmla="*/ 269330 w 491632"/>
                <a:gd name="connsiteY24" fmla="*/ 137733 h 467031"/>
                <a:gd name="connsiteX25" fmla="*/ 262186 w 491632"/>
                <a:gd name="connsiteY25" fmla="*/ 104396 h 467031"/>
                <a:gd name="connsiteX26" fmla="*/ 300286 w 491632"/>
                <a:gd name="connsiteY26" fmla="*/ 94871 h 467031"/>
                <a:gd name="connsiteX27" fmla="*/ 324099 w 491632"/>
                <a:gd name="connsiteY27" fmla="*/ 54389 h 467031"/>
                <a:gd name="connsiteX28" fmla="*/ 307430 w 491632"/>
                <a:gd name="connsiteY28" fmla="*/ 25814 h 467031"/>
                <a:gd name="connsiteX29" fmla="*/ 313998 w 491632"/>
                <a:gd name="connsiteY29" fmla="*/ 4595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40460 w 491632"/>
                <a:gd name="connsiteY20" fmla="*/ 243356 h 467031"/>
                <a:gd name="connsiteX21" fmla="*/ 159793 w 491632"/>
                <a:gd name="connsiteY21" fmla="*/ 185358 h 467031"/>
                <a:gd name="connsiteX22" fmla="*/ 250280 w 491632"/>
                <a:gd name="connsiteY22" fmla="*/ 178214 h 467031"/>
                <a:gd name="connsiteX23" fmla="*/ 269330 w 491632"/>
                <a:gd name="connsiteY23" fmla="*/ 137733 h 467031"/>
                <a:gd name="connsiteX24" fmla="*/ 262186 w 491632"/>
                <a:gd name="connsiteY24" fmla="*/ 104396 h 467031"/>
                <a:gd name="connsiteX25" fmla="*/ 300286 w 491632"/>
                <a:gd name="connsiteY25" fmla="*/ 94871 h 467031"/>
                <a:gd name="connsiteX26" fmla="*/ 324099 w 491632"/>
                <a:gd name="connsiteY26" fmla="*/ 54389 h 467031"/>
                <a:gd name="connsiteX27" fmla="*/ 307430 w 491632"/>
                <a:gd name="connsiteY27" fmla="*/ 25814 h 467031"/>
                <a:gd name="connsiteX28" fmla="*/ 313998 w 491632"/>
                <a:gd name="connsiteY28" fmla="*/ 4595 h 467031"/>
                <a:gd name="connsiteX29" fmla="*/ 409791 w 491632"/>
                <a:gd name="connsiteY29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321168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4650"/>
                <a:gd name="connsiteX1" fmla="*/ 491632 w 491632"/>
                <a:gd name="connsiteY1" fmla="*/ 55975 h 464650"/>
                <a:gd name="connsiteX2" fmla="*/ 474118 w 491632"/>
                <a:gd name="connsiteY2" fmla="*/ 66296 h 464650"/>
                <a:gd name="connsiteX3" fmla="*/ 402680 w 491632"/>
                <a:gd name="connsiteY3" fmla="*/ 75821 h 464650"/>
                <a:gd name="connsiteX4" fmla="*/ 405061 w 491632"/>
                <a:gd name="connsiteY4" fmla="*/ 123446 h 464650"/>
                <a:gd name="connsiteX5" fmla="*/ 452686 w 491632"/>
                <a:gd name="connsiteY5" fmla="*/ 163927 h 464650"/>
                <a:gd name="connsiteX6" fmla="*/ 424111 w 491632"/>
                <a:gd name="connsiteY6" fmla="*/ 192502 h 464650"/>
                <a:gd name="connsiteX7" fmla="*/ 340768 w 491632"/>
                <a:gd name="connsiteY7" fmla="*/ 316327 h 464650"/>
                <a:gd name="connsiteX8" fmla="*/ 312193 w 491632"/>
                <a:gd name="connsiteY8" fmla="*/ 330614 h 464650"/>
                <a:gd name="connsiteX9" fmla="*/ 283618 w 491632"/>
                <a:gd name="connsiteY9" fmla="*/ 316327 h 464650"/>
                <a:gd name="connsiteX10" fmla="*/ 269330 w 491632"/>
                <a:gd name="connsiteY10" fmla="*/ 335377 h 464650"/>
                <a:gd name="connsiteX11" fmla="*/ 274171 w 491632"/>
                <a:gd name="connsiteY11" fmla="*/ 346268 h 464650"/>
                <a:gd name="connsiteX12" fmla="*/ 321168 w 491632"/>
                <a:gd name="connsiteY12" fmla="*/ 441299 h 464650"/>
                <a:gd name="connsiteX13" fmla="*/ 178485 w 491632"/>
                <a:gd name="connsiteY13" fmla="*/ 464650 h 464650"/>
                <a:gd name="connsiteX14" fmla="*/ 150211 w 491632"/>
                <a:gd name="connsiteY14" fmla="*/ 400128 h 464650"/>
                <a:gd name="connsiteX15" fmla="*/ 0 w 491632"/>
                <a:gd name="connsiteY15" fmla="*/ 423287 h 464650"/>
                <a:gd name="connsiteX16" fmla="*/ 49048 w 491632"/>
                <a:gd name="connsiteY16" fmla="*/ 335799 h 464650"/>
                <a:gd name="connsiteX17" fmla="*/ 6923 w 491632"/>
                <a:gd name="connsiteY17" fmla="*/ 262722 h 464650"/>
                <a:gd name="connsiteX18" fmla="*/ 9774 w 491632"/>
                <a:gd name="connsiteY18" fmla="*/ 254414 h 464650"/>
                <a:gd name="connsiteX19" fmla="*/ 137719 w 491632"/>
                <a:gd name="connsiteY19" fmla="*/ 267737 h 464650"/>
                <a:gd name="connsiteX20" fmla="*/ 159793 w 491632"/>
                <a:gd name="connsiteY20" fmla="*/ 185358 h 464650"/>
                <a:gd name="connsiteX21" fmla="*/ 250280 w 491632"/>
                <a:gd name="connsiteY21" fmla="*/ 178214 h 464650"/>
                <a:gd name="connsiteX22" fmla="*/ 269330 w 491632"/>
                <a:gd name="connsiteY22" fmla="*/ 137733 h 464650"/>
                <a:gd name="connsiteX23" fmla="*/ 262186 w 491632"/>
                <a:gd name="connsiteY23" fmla="*/ 104396 h 464650"/>
                <a:gd name="connsiteX24" fmla="*/ 300286 w 491632"/>
                <a:gd name="connsiteY24" fmla="*/ 94871 h 464650"/>
                <a:gd name="connsiteX25" fmla="*/ 324099 w 491632"/>
                <a:gd name="connsiteY25" fmla="*/ 54389 h 464650"/>
                <a:gd name="connsiteX26" fmla="*/ 307430 w 491632"/>
                <a:gd name="connsiteY26" fmla="*/ 25814 h 464650"/>
                <a:gd name="connsiteX27" fmla="*/ 313998 w 491632"/>
                <a:gd name="connsiteY27" fmla="*/ 4595 h 464650"/>
                <a:gd name="connsiteX28" fmla="*/ 409791 w 491632"/>
                <a:gd name="connsiteY28" fmla="*/ 0 h 464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91632" h="464650">
                  <a:moveTo>
                    <a:pt x="409791" y="0"/>
                  </a:moveTo>
                  <a:lnTo>
                    <a:pt x="491632" y="55975"/>
                  </a:lnTo>
                  <a:lnTo>
                    <a:pt x="474118" y="66296"/>
                  </a:lnTo>
                  <a:lnTo>
                    <a:pt x="402680" y="75821"/>
                  </a:lnTo>
                  <a:lnTo>
                    <a:pt x="405061" y="123446"/>
                  </a:lnTo>
                  <a:lnTo>
                    <a:pt x="452686" y="163927"/>
                  </a:lnTo>
                  <a:lnTo>
                    <a:pt x="424111" y="192502"/>
                  </a:lnTo>
                  <a:lnTo>
                    <a:pt x="340768" y="316327"/>
                  </a:lnTo>
                  <a:lnTo>
                    <a:pt x="312193" y="330614"/>
                  </a:lnTo>
                  <a:lnTo>
                    <a:pt x="283618" y="316327"/>
                  </a:lnTo>
                  <a:lnTo>
                    <a:pt x="269330" y="335377"/>
                  </a:lnTo>
                  <a:lnTo>
                    <a:pt x="274171" y="346268"/>
                  </a:lnTo>
                  <a:lnTo>
                    <a:pt x="321168" y="441299"/>
                  </a:lnTo>
                  <a:lnTo>
                    <a:pt x="178485" y="464650"/>
                  </a:lnTo>
                  <a:lnTo>
                    <a:pt x="150211" y="400128"/>
                  </a:lnTo>
                  <a:lnTo>
                    <a:pt x="0" y="423287"/>
                  </a:lnTo>
                  <a:lnTo>
                    <a:pt x="49048" y="335799"/>
                  </a:lnTo>
                  <a:lnTo>
                    <a:pt x="6923" y="262722"/>
                  </a:lnTo>
                  <a:lnTo>
                    <a:pt x="9774" y="254414"/>
                  </a:lnTo>
                  <a:lnTo>
                    <a:pt x="137719" y="267737"/>
                  </a:lnTo>
                  <a:lnTo>
                    <a:pt x="159793" y="185358"/>
                  </a:lnTo>
                  <a:lnTo>
                    <a:pt x="250280" y="178214"/>
                  </a:lnTo>
                  <a:lnTo>
                    <a:pt x="269330" y="137733"/>
                  </a:lnTo>
                  <a:lnTo>
                    <a:pt x="262186" y="104396"/>
                  </a:lnTo>
                  <a:lnTo>
                    <a:pt x="300286" y="94871"/>
                  </a:lnTo>
                  <a:lnTo>
                    <a:pt x="324099" y="54389"/>
                  </a:lnTo>
                  <a:lnTo>
                    <a:pt x="307430" y="25814"/>
                  </a:lnTo>
                  <a:lnTo>
                    <a:pt x="313998" y="4595"/>
                  </a:lnTo>
                  <a:lnTo>
                    <a:pt x="40979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DC10F50C-5DE2-4931-8438-8F361C5C6CA1}"/>
                </a:ext>
              </a:extLst>
            </p:cNvPr>
            <p:cNvSpPr/>
            <p:nvPr/>
          </p:nvSpPr>
          <p:spPr bwMode="auto">
            <a:xfrm>
              <a:off x="3308112" y="2813842"/>
              <a:ext cx="688550" cy="883237"/>
            </a:xfrm>
            <a:custGeom>
              <a:avLst/>
              <a:gdLst>
                <a:gd name="connsiteX0" fmla="*/ 286040 w 688550"/>
                <a:gd name="connsiteY0" fmla="*/ 0 h 883237"/>
                <a:gd name="connsiteX1" fmla="*/ 286968 w 688550"/>
                <a:gd name="connsiteY1" fmla="*/ 635 h 883237"/>
                <a:gd name="connsiteX2" fmla="*/ 351344 w 688550"/>
                <a:gd name="connsiteY2" fmla="*/ 5782 h 883237"/>
                <a:gd name="connsiteX3" fmla="*/ 329885 w 688550"/>
                <a:gd name="connsiteY3" fmla="*/ 113855 h 883237"/>
                <a:gd name="connsiteX4" fmla="*/ 406523 w 688550"/>
                <a:gd name="connsiteY4" fmla="*/ 185904 h 883237"/>
                <a:gd name="connsiteX5" fmla="*/ 397326 w 688550"/>
                <a:gd name="connsiteY5" fmla="*/ 237368 h 883237"/>
                <a:gd name="connsiteX6" fmla="*/ 464768 w 688550"/>
                <a:gd name="connsiteY6" fmla="*/ 288832 h 883237"/>
                <a:gd name="connsiteX7" fmla="*/ 501554 w 688550"/>
                <a:gd name="connsiteY7" fmla="*/ 273393 h 883237"/>
                <a:gd name="connsiteX8" fmla="*/ 532209 w 688550"/>
                <a:gd name="connsiteY8" fmla="*/ 304271 h 883237"/>
                <a:gd name="connsiteX9" fmla="*/ 636436 w 688550"/>
                <a:gd name="connsiteY9" fmla="*/ 322283 h 883237"/>
                <a:gd name="connsiteX10" fmla="*/ 657895 w 688550"/>
                <a:gd name="connsiteY10" fmla="*/ 358308 h 883237"/>
                <a:gd name="connsiteX11" fmla="*/ 688550 w 688550"/>
                <a:gd name="connsiteY11" fmla="*/ 458662 h 883237"/>
                <a:gd name="connsiteX12" fmla="*/ 621109 w 688550"/>
                <a:gd name="connsiteY12" fmla="*/ 458662 h 883237"/>
                <a:gd name="connsiteX13" fmla="*/ 614978 w 688550"/>
                <a:gd name="connsiteY13" fmla="*/ 502406 h 883237"/>
                <a:gd name="connsiteX14" fmla="*/ 473964 w 688550"/>
                <a:gd name="connsiteY14" fmla="*/ 597614 h 883237"/>
                <a:gd name="connsiteX15" fmla="*/ 372802 w 688550"/>
                <a:gd name="connsiteY15" fmla="*/ 659370 h 883237"/>
                <a:gd name="connsiteX16" fmla="*/ 372802 w 688550"/>
                <a:gd name="connsiteY16" fmla="*/ 726273 h 883237"/>
                <a:gd name="connsiteX17" fmla="*/ 363606 w 688550"/>
                <a:gd name="connsiteY17" fmla="*/ 803468 h 883237"/>
                <a:gd name="connsiteX18" fmla="*/ 311492 w 688550"/>
                <a:gd name="connsiteY18" fmla="*/ 883237 h 883237"/>
                <a:gd name="connsiteX19" fmla="*/ 247116 w 688550"/>
                <a:gd name="connsiteY19" fmla="*/ 844639 h 883237"/>
                <a:gd name="connsiteX20" fmla="*/ 213395 w 688550"/>
                <a:gd name="connsiteY20" fmla="*/ 759724 h 883237"/>
                <a:gd name="connsiteX21" fmla="*/ 161282 w 688550"/>
                <a:gd name="connsiteY21" fmla="*/ 615626 h 883237"/>
                <a:gd name="connsiteX22" fmla="*/ 158216 w 688550"/>
                <a:gd name="connsiteY22" fmla="*/ 481821 h 883237"/>
                <a:gd name="connsiteX23" fmla="*/ 75447 w 688550"/>
                <a:gd name="connsiteY23" fmla="*/ 502406 h 883237"/>
                <a:gd name="connsiteX24" fmla="*/ 17203 w 688550"/>
                <a:gd name="connsiteY24" fmla="*/ 461235 h 883237"/>
                <a:gd name="connsiteX25" fmla="*/ 66251 w 688550"/>
                <a:gd name="connsiteY25" fmla="*/ 440650 h 883237"/>
                <a:gd name="connsiteX26" fmla="*/ 4941 w 688550"/>
                <a:gd name="connsiteY26" fmla="*/ 432930 h 883237"/>
                <a:gd name="connsiteX27" fmla="*/ 4941 w 688550"/>
                <a:gd name="connsiteY27" fmla="*/ 402322 h 883237"/>
                <a:gd name="connsiteX28" fmla="*/ 0 w 688550"/>
                <a:gd name="connsiteY28" fmla="*/ 403414 h 883237"/>
                <a:gd name="connsiteX29" fmla="*/ 1826 w 688550"/>
                <a:gd name="connsiteY29" fmla="*/ 400846 h 883237"/>
                <a:gd name="connsiteX30" fmla="*/ 47069 w 688550"/>
                <a:gd name="connsiteY30" fmla="*/ 393702 h 883237"/>
                <a:gd name="connsiteX31" fmla="*/ 111363 w 688550"/>
                <a:gd name="connsiteY31" fmla="*/ 386558 h 883237"/>
                <a:gd name="connsiteX32" fmla="*/ 63738 w 688550"/>
                <a:gd name="connsiteY32" fmla="*/ 279402 h 883237"/>
                <a:gd name="connsiteX33" fmla="*/ 78026 w 688550"/>
                <a:gd name="connsiteY33" fmla="*/ 260352 h 883237"/>
                <a:gd name="connsiteX34" fmla="*/ 106601 w 688550"/>
                <a:gd name="connsiteY34" fmla="*/ 274639 h 883237"/>
                <a:gd name="connsiteX35" fmla="*/ 135176 w 688550"/>
                <a:gd name="connsiteY35" fmla="*/ 260352 h 883237"/>
                <a:gd name="connsiteX36" fmla="*/ 218519 w 688550"/>
                <a:gd name="connsiteY36" fmla="*/ 136527 h 883237"/>
                <a:gd name="connsiteX37" fmla="*/ 247094 w 688550"/>
                <a:gd name="connsiteY37" fmla="*/ 107952 h 883237"/>
                <a:gd name="connsiteX38" fmla="*/ 199469 w 688550"/>
                <a:gd name="connsiteY38" fmla="*/ 67471 h 883237"/>
                <a:gd name="connsiteX39" fmla="*/ 197088 w 688550"/>
                <a:gd name="connsiteY39" fmla="*/ 19846 h 883237"/>
                <a:gd name="connsiteX40" fmla="*/ 268526 w 688550"/>
                <a:gd name="connsiteY40" fmla="*/ 10321 h 883237"/>
                <a:gd name="connsiteX41" fmla="*/ 286040 w 688550"/>
                <a:gd name="connsiteY41" fmla="*/ 0 h 883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88550" h="883237">
                  <a:moveTo>
                    <a:pt x="286040" y="0"/>
                  </a:moveTo>
                  <a:lnTo>
                    <a:pt x="286968" y="635"/>
                  </a:lnTo>
                  <a:lnTo>
                    <a:pt x="351344" y="5782"/>
                  </a:lnTo>
                  <a:lnTo>
                    <a:pt x="329885" y="113855"/>
                  </a:lnTo>
                  <a:lnTo>
                    <a:pt x="406523" y="185904"/>
                  </a:lnTo>
                  <a:lnTo>
                    <a:pt x="397326" y="237368"/>
                  </a:lnTo>
                  <a:lnTo>
                    <a:pt x="464768" y="288832"/>
                  </a:lnTo>
                  <a:lnTo>
                    <a:pt x="501554" y="273393"/>
                  </a:lnTo>
                  <a:lnTo>
                    <a:pt x="532209" y="304271"/>
                  </a:lnTo>
                  <a:lnTo>
                    <a:pt x="636436" y="322283"/>
                  </a:lnTo>
                  <a:lnTo>
                    <a:pt x="657895" y="358308"/>
                  </a:lnTo>
                  <a:lnTo>
                    <a:pt x="688550" y="458662"/>
                  </a:lnTo>
                  <a:lnTo>
                    <a:pt x="621109" y="458662"/>
                  </a:lnTo>
                  <a:lnTo>
                    <a:pt x="614978" y="502406"/>
                  </a:lnTo>
                  <a:lnTo>
                    <a:pt x="473964" y="597614"/>
                  </a:lnTo>
                  <a:lnTo>
                    <a:pt x="372802" y="659370"/>
                  </a:lnTo>
                  <a:lnTo>
                    <a:pt x="372802" y="726273"/>
                  </a:lnTo>
                  <a:lnTo>
                    <a:pt x="363606" y="803468"/>
                  </a:lnTo>
                  <a:lnTo>
                    <a:pt x="311492" y="883237"/>
                  </a:lnTo>
                  <a:lnTo>
                    <a:pt x="247116" y="844639"/>
                  </a:lnTo>
                  <a:lnTo>
                    <a:pt x="213395" y="759724"/>
                  </a:lnTo>
                  <a:lnTo>
                    <a:pt x="161282" y="615626"/>
                  </a:lnTo>
                  <a:lnTo>
                    <a:pt x="158216" y="481821"/>
                  </a:lnTo>
                  <a:lnTo>
                    <a:pt x="75447" y="502406"/>
                  </a:lnTo>
                  <a:lnTo>
                    <a:pt x="17203" y="461235"/>
                  </a:lnTo>
                  <a:lnTo>
                    <a:pt x="66251" y="440650"/>
                  </a:lnTo>
                  <a:lnTo>
                    <a:pt x="4941" y="432930"/>
                  </a:lnTo>
                  <a:lnTo>
                    <a:pt x="4941" y="402322"/>
                  </a:lnTo>
                  <a:lnTo>
                    <a:pt x="0" y="403414"/>
                  </a:lnTo>
                  <a:lnTo>
                    <a:pt x="1826" y="400846"/>
                  </a:lnTo>
                  <a:lnTo>
                    <a:pt x="47069" y="393702"/>
                  </a:lnTo>
                  <a:lnTo>
                    <a:pt x="111363" y="386558"/>
                  </a:lnTo>
                  <a:lnTo>
                    <a:pt x="63738" y="279402"/>
                  </a:lnTo>
                  <a:lnTo>
                    <a:pt x="78026" y="260352"/>
                  </a:lnTo>
                  <a:lnTo>
                    <a:pt x="106601" y="274639"/>
                  </a:lnTo>
                  <a:lnTo>
                    <a:pt x="135176" y="260352"/>
                  </a:lnTo>
                  <a:lnTo>
                    <a:pt x="218519" y="136527"/>
                  </a:lnTo>
                  <a:lnTo>
                    <a:pt x="247094" y="107952"/>
                  </a:lnTo>
                  <a:lnTo>
                    <a:pt x="199469" y="67471"/>
                  </a:lnTo>
                  <a:lnTo>
                    <a:pt x="197088" y="19846"/>
                  </a:lnTo>
                  <a:lnTo>
                    <a:pt x="268526" y="10321"/>
                  </a:lnTo>
                  <a:lnTo>
                    <a:pt x="28604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D6E9F4DC-9F5F-4762-8274-276D21449AAF}"/>
                </a:ext>
              </a:extLst>
            </p:cNvPr>
            <p:cNvSpPr/>
            <p:nvPr/>
          </p:nvSpPr>
          <p:spPr bwMode="auto">
            <a:xfrm>
              <a:off x="3052483" y="2716696"/>
              <a:ext cx="374136" cy="305110"/>
            </a:xfrm>
            <a:custGeom>
              <a:avLst/>
              <a:gdLst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45242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37059 w 374136"/>
                <a:gd name="connsiteY19" fmla="*/ 38406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74136" h="305110">
                  <a:moveTo>
                    <a:pt x="318815" y="0"/>
                  </a:moveTo>
                  <a:lnTo>
                    <a:pt x="355488" y="46176"/>
                  </a:lnTo>
                  <a:lnTo>
                    <a:pt x="364035" y="45766"/>
                  </a:lnTo>
                  <a:lnTo>
                    <a:pt x="357467" y="66985"/>
                  </a:lnTo>
                  <a:lnTo>
                    <a:pt x="374136" y="95560"/>
                  </a:lnTo>
                  <a:lnTo>
                    <a:pt x="350323" y="136042"/>
                  </a:lnTo>
                  <a:lnTo>
                    <a:pt x="312223" y="145567"/>
                  </a:lnTo>
                  <a:lnTo>
                    <a:pt x="319367" y="178904"/>
                  </a:lnTo>
                  <a:lnTo>
                    <a:pt x="300317" y="219385"/>
                  </a:lnTo>
                  <a:lnTo>
                    <a:pt x="209830" y="226529"/>
                  </a:lnTo>
                  <a:lnTo>
                    <a:pt x="183636" y="305110"/>
                  </a:lnTo>
                  <a:lnTo>
                    <a:pt x="43142" y="290823"/>
                  </a:lnTo>
                  <a:lnTo>
                    <a:pt x="40835" y="293454"/>
                  </a:lnTo>
                  <a:lnTo>
                    <a:pt x="6131" y="283050"/>
                  </a:lnTo>
                  <a:lnTo>
                    <a:pt x="36786" y="257318"/>
                  </a:lnTo>
                  <a:lnTo>
                    <a:pt x="0" y="211001"/>
                  </a:lnTo>
                  <a:lnTo>
                    <a:pt x="15328" y="100354"/>
                  </a:lnTo>
                  <a:lnTo>
                    <a:pt x="67442" y="108074"/>
                  </a:lnTo>
                  <a:lnTo>
                    <a:pt x="177801" y="23159"/>
                  </a:lnTo>
                  <a:lnTo>
                    <a:pt x="237059" y="38406"/>
                  </a:lnTo>
                  <a:lnTo>
                    <a:pt x="261911" y="59183"/>
                  </a:lnTo>
                  <a:lnTo>
                    <a:pt x="31881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4668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11BF9A-7A35-4559-9E17-F3C81A602E85}"/>
              </a:ext>
            </a:extLst>
          </p:cNvPr>
          <p:cNvSpPr txBox="1"/>
          <p:nvPr/>
        </p:nvSpPr>
        <p:spPr>
          <a:xfrm>
            <a:off x="0" y="621938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問題②どの国の国旗でしょうか？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65" name="テキスト ボックス 664">
            <a:extLst>
              <a:ext uri="{FF2B5EF4-FFF2-40B4-BE49-F238E27FC236}">
                <a16:creationId xmlns:a16="http://schemas.microsoft.com/office/drawing/2014/main" id="{9C76426E-13F3-4FC0-B5D5-9DAA7DEEE28C}"/>
              </a:ext>
            </a:extLst>
          </p:cNvPr>
          <p:cNvSpPr txBox="1"/>
          <p:nvPr/>
        </p:nvSpPr>
        <p:spPr>
          <a:xfrm>
            <a:off x="0" y="567629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ヒント：首都はアンカラです。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円: 塗りつぶしなし 12">
            <a:extLst>
              <a:ext uri="{FF2B5EF4-FFF2-40B4-BE49-F238E27FC236}">
                <a16:creationId xmlns:a16="http://schemas.microsoft.com/office/drawing/2014/main" id="{668DB039-6C6D-4742-9758-0B41F1858D79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4" name="円: 塗りつぶしなし 13">
            <a:extLst>
              <a:ext uri="{FF2B5EF4-FFF2-40B4-BE49-F238E27FC236}">
                <a16:creationId xmlns:a16="http://schemas.microsoft.com/office/drawing/2014/main" id="{A43F97AD-59AD-4E78-844E-9206C0A6E3A4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9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5" name="円: 塗りつぶしなし 14">
            <a:extLst>
              <a:ext uri="{FF2B5EF4-FFF2-40B4-BE49-F238E27FC236}">
                <a16:creationId xmlns:a16="http://schemas.microsoft.com/office/drawing/2014/main" id="{B52C11E4-8374-4E53-AD81-713BDAAC31B6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8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6" name="円: 塗りつぶしなし 15">
            <a:extLst>
              <a:ext uri="{FF2B5EF4-FFF2-40B4-BE49-F238E27FC236}">
                <a16:creationId xmlns:a16="http://schemas.microsoft.com/office/drawing/2014/main" id="{ECBFF237-D32E-4996-8B7E-1AE7E6A312D9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7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7" name="円: 塗りつぶしなし 16">
            <a:extLst>
              <a:ext uri="{FF2B5EF4-FFF2-40B4-BE49-F238E27FC236}">
                <a16:creationId xmlns:a16="http://schemas.microsoft.com/office/drawing/2014/main" id="{8C5FFF7B-26C1-452E-828D-D06388DCC198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6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8" name="円: 塗りつぶしなし 17">
            <a:extLst>
              <a:ext uri="{FF2B5EF4-FFF2-40B4-BE49-F238E27FC236}">
                <a16:creationId xmlns:a16="http://schemas.microsoft.com/office/drawing/2014/main" id="{D820B324-A4E8-4ADE-8034-ED9C7B3B7B39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5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9" name="円: 塗りつぶしなし 18">
            <a:extLst>
              <a:ext uri="{FF2B5EF4-FFF2-40B4-BE49-F238E27FC236}">
                <a16:creationId xmlns:a16="http://schemas.microsoft.com/office/drawing/2014/main" id="{A50CA4D6-4B0E-49B9-814E-70BA0D9C04F3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4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0" name="円: 塗りつぶしなし 19">
            <a:extLst>
              <a:ext uri="{FF2B5EF4-FFF2-40B4-BE49-F238E27FC236}">
                <a16:creationId xmlns:a16="http://schemas.microsoft.com/office/drawing/2014/main" id="{48A1A83F-E7E9-49B2-A294-62E3316852E0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3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1" name="円: 塗りつぶしなし 20">
            <a:extLst>
              <a:ext uri="{FF2B5EF4-FFF2-40B4-BE49-F238E27FC236}">
                <a16:creationId xmlns:a16="http://schemas.microsoft.com/office/drawing/2014/main" id="{8E259A41-3CE5-4AD0-B313-6428A2E86D5D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2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2" name="円: 塗りつぶしなし 21">
            <a:extLst>
              <a:ext uri="{FF2B5EF4-FFF2-40B4-BE49-F238E27FC236}">
                <a16:creationId xmlns:a16="http://schemas.microsoft.com/office/drawing/2014/main" id="{F60E1D37-A6B9-4646-AFB5-F32BA6DFE115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3" name="円: 塗りつぶしなし 22">
            <a:extLst>
              <a:ext uri="{FF2B5EF4-FFF2-40B4-BE49-F238E27FC236}">
                <a16:creationId xmlns:a16="http://schemas.microsoft.com/office/drawing/2014/main" id="{98A16F02-5C3F-4126-87AD-55CC52C8DF85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624DCF6B-C842-4B2B-845A-12BF1784D841}"/>
              </a:ext>
            </a:extLst>
          </p:cNvPr>
          <p:cNvGrpSpPr/>
          <p:nvPr/>
        </p:nvGrpSpPr>
        <p:grpSpPr>
          <a:xfrm>
            <a:off x="3205986" y="1788768"/>
            <a:ext cx="5346370" cy="3562461"/>
            <a:chOff x="7311326" y="4438304"/>
            <a:chExt cx="1980434" cy="1319628"/>
          </a:xfrm>
        </p:grpSpPr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F8CD5758-5234-4EA2-9EA0-2D2BAE8CF648}"/>
                </a:ext>
              </a:extLst>
            </p:cNvPr>
            <p:cNvGrpSpPr/>
            <p:nvPr/>
          </p:nvGrpSpPr>
          <p:grpSpPr>
            <a:xfrm>
              <a:off x="7311736" y="4438352"/>
              <a:ext cx="1979902" cy="1319273"/>
              <a:chOff x="4160840" y="3717925"/>
              <a:chExt cx="1584326" cy="1055688"/>
            </a:xfrm>
          </p:grpSpPr>
          <p:sp>
            <p:nvSpPr>
              <p:cNvPr id="32" name="Rectangle 15">
                <a:extLst>
                  <a:ext uri="{FF2B5EF4-FFF2-40B4-BE49-F238E27FC236}">
                    <a16:creationId xmlns:a16="http://schemas.microsoft.com/office/drawing/2014/main" id="{E5B808AA-7AB6-40A6-B4B7-1E61786EFA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0840" y="3717925"/>
                <a:ext cx="1584326" cy="1055688"/>
              </a:xfrm>
              <a:prstGeom prst="rect">
                <a:avLst/>
              </a:prstGeom>
              <a:solidFill>
                <a:srgbClr val="FF000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D8322E33-8AE7-4A32-B584-04E70FD038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10078" y="3970338"/>
                <a:ext cx="786090" cy="604838"/>
              </a:xfrm>
              <a:custGeom>
                <a:avLst/>
                <a:gdLst>
                  <a:gd name="connsiteX0" fmla="*/ 623146 w 786090"/>
                  <a:gd name="connsiteY0" fmla="*/ 151161 h 604838"/>
                  <a:gd name="connsiteX1" fmla="*/ 685385 w 786090"/>
                  <a:gd name="connsiteY1" fmla="*/ 235224 h 604838"/>
                  <a:gd name="connsiteX2" fmla="*/ 784889 w 786090"/>
                  <a:gd name="connsiteY2" fmla="*/ 202004 h 604838"/>
                  <a:gd name="connsiteX3" fmla="*/ 723850 w 786090"/>
                  <a:gd name="connsiteY3" fmla="*/ 287176 h 604838"/>
                  <a:gd name="connsiteX4" fmla="*/ 786090 w 786090"/>
                  <a:gd name="connsiteY4" fmla="*/ 371237 h 604838"/>
                  <a:gd name="connsiteX5" fmla="*/ 686127 w 786090"/>
                  <a:gd name="connsiteY5" fmla="*/ 339814 h 604838"/>
                  <a:gd name="connsiteX6" fmla="*/ 625089 w 786090"/>
                  <a:gd name="connsiteY6" fmla="*/ 424987 h 604838"/>
                  <a:gd name="connsiteX7" fmla="*/ 624348 w 786090"/>
                  <a:gd name="connsiteY7" fmla="*/ 320394 h 604838"/>
                  <a:gd name="connsiteX8" fmla="*/ 524385 w 786090"/>
                  <a:gd name="connsiteY8" fmla="*/ 288973 h 604838"/>
                  <a:gd name="connsiteX9" fmla="*/ 623889 w 786090"/>
                  <a:gd name="connsiteY9" fmla="*/ 255754 h 604838"/>
                  <a:gd name="connsiteX10" fmla="*/ 302419 w 786090"/>
                  <a:gd name="connsiteY10" fmla="*/ 0 h 604838"/>
                  <a:gd name="connsiteX11" fmla="*/ 553190 w 786090"/>
                  <a:gd name="connsiteY11" fmla="*/ 133334 h 604838"/>
                  <a:gd name="connsiteX12" fmla="*/ 557224 w 786090"/>
                  <a:gd name="connsiteY12" fmla="*/ 140766 h 604838"/>
                  <a:gd name="connsiteX13" fmla="*/ 547407 w 786090"/>
                  <a:gd name="connsiteY13" fmla="*/ 128868 h 604838"/>
                  <a:gd name="connsiteX14" fmla="*/ 385762 w 786090"/>
                  <a:gd name="connsiteY14" fmla="*/ 61912 h 604838"/>
                  <a:gd name="connsiteX15" fmla="*/ 157162 w 786090"/>
                  <a:gd name="connsiteY15" fmla="*/ 290512 h 604838"/>
                  <a:gd name="connsiteX16" fmla="*/ 385762 w 786090"/>
                  <a:gd name="connsiteY16" fmla="*/ 519112 h 604838"/>
                  <a:gd name="connsiteX17" fmla="*/ 575321 w 786090"/>
                  <a:gd name="connsiteY17" fmla="*/ 418325 h 604838"/>
                  <a:gd name="connsiteX18" fmla="*/ 590069 w 786090"/>
                  <a:gd name="connsiteY18" fmla="*/ 391154 h 604838"/>
                  <a:gd name="connsiteX19" fmla="*/ 581073 w 786090"/>
                  <a:gd name="connsiteY19" fmla="*/ 420134 h 604838"/>
                  <a:gd name="connsiteX20" fmla="*/ 302419 w 786090"/>
                  <a:gd name="connsiteY20" fmla="*/ 604838 h 604838"/>
                  <a:gd name="connsiteX21" fmla="*/ 0 w 786090"/>
                  <a:gd name="connsiteY21" fmla="*/ 302419 h 604838"/>
                  <a:gd name="connsiteX22" fmla="*/ 302419 w 786090"/>
                  <a:gd name="connsiteY22" fmla="*/ 0 h 604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86090" h="604838">
                    <a:moveTo>
                      <a:pt x="623146" y="151161"/>
                    </a:moveTo>
                    <a:lnTo>
                      <a:pt x="685385" y="235224"/>
                    </a:lnTo>
                    <a:lnTo>
                      <a:pt x="784889" y="202004"/>
                    </a:lnTo>
                    <a:lnTo>
                      <a:pt x="723850" y="287176"/>
                    </a:lnTo>
                    <a:lnTo>
                      <a:pt x="786090" y="371237"/>
                    </a:lnTo>
                    <a:lnTo>
                      <a:pt x="686127" y="339814"/>
                    </a:lnTo>
                    <a:lnTo>
                      <a:pt x="625089" y="424987"/>
                    </a:lnTo>
                    <a:lnTo>
                      <a:pt x="624348" y="320394"/>
                    </a:lnTo>
                    <a:lnTo>
                      <a:pt x="524385" y="288973"/>
                    </a:lnTo>
                    <a:lnTo>
                      <a:pt x="623889" y="255754"/>
                    </a:lnTo>
                    <a:close/>
                    <a:moveTo>
                      <a:pt x="302419" y="0"/>
                    </a:moveTo>
                    <a:cubicBezTo>
                      <a:pt x="406807" y="0"/>
                      <a:pt x="498843" y="52890"/>
                      <a:pt x="553190" y="133334"/>
                    </a:cubicBezTo>
                    <a:lnTo>
                      <a:pt x="557224" y="140766"/>
                    </a:lnTo>
                    <a:lnTo>
                      <a:pt x="547407" y="128868"/>
                    </a:lnTo>
                    <a:cubicBezTo>
                      <a:pt x="506038" y="87499"/>
                      <a:pt x="448888" y="61912"/>
                      <a:pt x="385762" y="61912"/>
                    </a:cubicBezTo>
                    <a:cubicBezTo>
                      <a:pt x="259510" y="61912"/>
                      <a:pt x="157162" y="164260"/>
                      <a:pt x="157162" y="290512"/>
                    </a:cubicBezTo>
                    <a:cubicBezTo>
                      <a:pt x="157162" y="416764"/>
                      <a:pt x="259510" y="519112"/>
                      <a:pt x="385762" y="519112"/>
                    </a:cubicBezTo>
                    <a:cubicBezTo>
                      <a:pt x="464670" y="519112"/>
                      <a:pt x="534240" y="479133"/>
                      <a:pt x="575321" y="418325"/>
                    </a:cubicBezTo>
                    <a:lnTo>
                      <a:pt x="590069" y="391154"/>
                    </a:lnTo>
                    <a:lnTo>
                      <a:pt x="581073" y="420134"/>
                    </a:lnTo>
                    <a:cubicBezTo>
                      <a:pt x="535163" y="528677"/>
                      <a:pt x="427685" y="604838"/>
                      <a:pt x="302419" y="604838"/>
                    </a:cubicBezTo>
                    <a:cubicBezTo>
                      <a:pt x="135398" y="604838"/>
                      <a:pt x="0" y="469440"/>
                      <a:pt x="0" y="302419"/>
                    </a:cubicBezTo>
                    <a:cubicBezTo>
                      <a:pt x="0" y="135398"/>
                      <a:pt x="135398" y="0"/>
                      <a:pt x="30241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31" name="Rectangle 16">
              <a:extLst>
                <a:ext uri="{FF2B5EF4-FFF2-40B4-BE49-F238E27FC236}">
                  <a16:creationId xmlns:a16="http://schemas.microsoft.com/office/drawing/2014/main" id="{B8C2DC86-46B0-4576-8A2F-794AEBCC6A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1326" y="4438304"/>
              <a:ext cx="1980434" cy="131962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05779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500"/>
                            </p:stCondLst>
                            <p:childTnLst>
                              <p:par>
                                <p:cTn id="11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0" name="グループ化 389">
            <a:extLst>
              <a:ext uri="{FF2B5EF4-FFF2-40B4-BE49-F238E27FC236}">
                <a16:creationId xmlns:a16="http://schemas.microsoft.com/office/drawing/2014/main" id="{A671BAA6-CA66-4900-9CC0-25F139D48DEA}"/>
              </a:ext>
            </a:extLst>
          </p:cNvPr>
          <p:cNvGrpSpPr/>
          <p:nvPr/>
        </p:nvGrpSpPr>
        <p:grpSpPr>
          <a:xfrm>
            <a:off x="495298" y="162808"/>
            <a:ext cx="11201402" cy="5760076"/>
            <a:chOff x="1549401" y="1326183"/>
            <a:chExt cx="8504363" cy="5209912"/>
          </a:xfrm>
        </p:grpSpPr>
        <p:sp>
          <p:nvSpPr>
            <p:cNvPr id="196" name="フリーフォーム 4">
              <a:extLst>
                <a:ext uri="{FF2B5EF4-FFF2-40B4-BE49-F238E27FC236}">
                  <a16:creationId xmlns:a16="http://schemas.microsoft.com/office/drawing/2014/main" id="{B7F7FBA4-17A5-4756-859B-4D4D889378B7}"/>
                </a:ext>
              </a:extLst>
            </p:cNvPr>
            <p:cNvSpPr/>
            <p:nvPr/>
          </p:nvSpPr>
          <p:spPr bwMode="auto">
            <a:xfrm>
              <a:off x="4785667" y="5029095"/>
              <a:ext cx="998460" cy="848342"/>
            </a:xfrm>
            <a:custGeom>
              <a:avLst/>
              <a:gdLst>
                <a:gd name="connsiteX0" fmla="*/ 483394 w 1362075"/>
                <a:gd name="connsiteY0" fmla="*/ 116681 h 1157287"/>
                <a:gd name="connsiteX1" fmla="*/ 292894 w 1362075"/>
                <a:gd name="connsiteY1" fmla="*/ 247650 h 1157287"/>
                <a:gd name="connsiteX2" fmla="*/ 269081 w 1362075"/>
                <a:gd name="connsiteY2" fmla="*/ 340519 h 1157287"/>
                <a:gd name="connsiteX3" fmla="*/ 57150 w 1362075"/>
                <a:gd name="connsiteY3" fmla="*/ 400050 h 1157287"/>
                <a:gd name="connsiteX4" fmla="*/ 0 w 1362075"/>
                <a:gd name="connsiteY4" fmla="*/ 528637 h 1157287"/>
                <a:gd name="connsiteX5" fmla="*/ 28575 w 1362075"/>
                <a:gd name="connsiteY5" fmla="*/ 597694 h 1157287"/>
                <a:gd name="connsiteX6" fmla="*/ 4762 w 1362075"/>
                <a:gd name="connsiteY6" fmla="*/ 650081 h 1157287"/>
                <a:gd name="connsiteX7" fmla="*/ 66675 w 1362075"/>
                <a:gd name="connsiteY7" fmla="*/ 835819 h 1157287"/>
                <a:gd name="connsiteX8" fmla="*/ 57150 w 1362075"/>
                <a:gd name="connsiteY8" fmla="*/ 935831 h 1157287"/>
                <a:gd name="connsiteX9" fmla="*/ 138112 w 1362075"/>
                <a:gd name="connsiteY9" fmla="*/ 995362 h 1157287"/>
                <a:gd name="connsiteX10" fmla="*/ 221456 w 1362075"/>
                <a:gd name="connsiteY10" fmla="*/ 935831 h 1157287"/>
                <a:gd name="connsiteX11" fmla="*/ 319087 w 1362075"/>
                <a:gd name="connsiteY11" fmla="*/ 933450 h 1157287"/>
                <a:gd name="connsiteX12" fmla="*/ 416719 w 1362075"/>
                <a:gd name="connsiteY12" fmla="*/ 847725 h 1157287"/>
                <a:gd name="connsiteX13" fmla="*/ 464344 w 1362075"/>
                <a:gd name="connsiteY13" fmla="*/ 864394 h 1157287"/>
                <a:gd name="connsiteX14" fmla="*/ 545306 w 1362075"/>
                <a:gd name="connsiteY14" fmla="*/ 826294 h 1157287"/>
                <a:gd name="connsiteX15" fmla="*/ 695325 w 1362075"/>
                <a:gd name="connsiteY15" fmla="*/ 869156 h 1157287"/>
                <a:gd name="connsiteX16" fmla="*/ 750094 w 1362075"/>
                <a:gd name="connsiteY16" fmla="*/ 978694 h 1157287"/>
                <a:gd name="connsiteX17" fmla="*/ 833437 w 1362075"/>
                <a:gd name="connsiteY17" fmla="*/ 897731 h 1157287"/>
                <a:gd name="connsiteX18" fmla="*/ 800100 w 1362075"/>
                <a:gd name="connsiteY18" fmla="*/ 1002506 h 1157287"/>
                <a:gd name="connsiteX19" fmla="*/ 869156 w 1362075"/>
                <a:gd name="connsiteY19" fmla="*/ 1000125 h 1157287"/>
                <a:gd name="connsiteX20" fmla="*/ 895350 w 1362075"/>
                <a:gd name="connsiteY20" fmla="*/ 1062037 h 1157287"/>
                <a:gd name="connsiteX21" fmla="*/ 890587 w 1362075"/>
                <a:gd name="connsiteY21" fmla="*/ 1104900 h 1157287"/>
                <a:gd name="connsiteX22" fmla="*/ 1007269 w 1362075"/>
                <a:gd name="connsiteY22" fmla="*/ 1154906 h 1157287"/>
                <a:gd name="connsiteX23" fmla="*/ 1057275 w 1362075"/>
                <a:gd name="connsiteY23" fmla="*/ 1121569 h 1157287"/>
                <a:gd name="connsiteX24" fmla="*/ 1116806 w 1362075"/>
                <a:gd name="connsiteY24" fmla="*/ 1157287 h 1157287"/>
                <a:gd name="connsiteX25" fmla="*/ 1166812 w 1362075"/>
                <a:gd name="connsiteY25" fmla="*/ 1114425 h 1157287"/>
                <a:gd name="connsiteX26" fmla="*/ 1252537 w 1362075"/>
                <a:gd name="connsiteY26" fmla="*/ 1095375 h 1157287"/>
                <a:gd name="connsiteX27" fmla="*/ 1238250 w 1362075"/>
                <a:gd name="connsiteY27" fmla="*/ 1012031 h 1157287"/>
                <a:gd name="connsiteX28" fmla="*/ 1312069 w 1362075"/>
                <a:gd name="connsiteY28" fmla="*/ 873919 h 1157287"/>
                <a:gd name="connsiteX29" fmla="*/ 1362075 w 1362075"/>
                <a:gd name="connsiteY29" fmla="*/ 661987 h 1157287"/>
                <a:gd name="connsiteX30" fmla="*/ 1335881 w 1362075"/>
                <a:gd name="connsiteY30" fmla="*/ 564356 h 1157287"/>
                <a:gd name="connsiteX31" fmla="*/ 1216819 w 1362075"/>
                <a:gd name="connsiteY31" fmla="*/ 435769 h 1157287"/>
                <a:gd name="connsiteX32" fmla="*/ 1181100 w 1362075"/>
                <a:gd name="connsiteY32" fmla="*/ 357187 h 1157287"/>
                <a:gd name="connsiteX33" fmla="*/ 1102519 w 1362075"/>
                <a:gd name="connsiteY33" fmla="*/ 311944 h 1157287"/>
                <a:gd name="connsiteX34" fmla="*/ 1009650 w 1362075"/>
                <a:gd name="connsiteY34" fmla="*/ 0 h 1157287"/>
                <a:gd name="connsiteX35" fmla="*/ 914400 w 1362075"/>
                <a:gd name="connsiteY35" fmla="*/ 264319 h 1157287"/>
                <a:gd name="connsiteX36" fmla="*/ 757237 w 1362075"/>
                <a:gd name="connsiteY36" fmla="*/ 171450 h 1157287"/>
                <a:gd name="connsiteX37" fmla="*/ 821531 w 1362075"/>
                <a:gd name="connsiteY37" fmla="*/ 50006 h 1157287"/>
                <a:gd name="connsiteX38" fmla="*/ 661987 w 1362075"/>
                <a:gd name="connsiteY38" fmla="*/ 33337 h 1157287"/>
                <a:gd name="connsiteX39" fmla="*/ 597694 w 1362075"/>
                <a:gd name="connsiteY39" fmla="*/ 73819 h 1157287"/>
                <a:gd name="connsiteX40" fmla="*/ 554831 w 1362075"/>
                <a:gd name="connsiteY40" fmla="*/ 128587 h 1157287"/>
                <a:gd name="connsiteX41" fmla="*/ 602456 w 1362075"/>
                <a:gd name="connsiteY41" fmla="*/ 169069 h 1157287"/>
                <a:gd name="connsiteX42" fmla="*/ 521494 w 1362075"/>
                <a:gd name="connsiteY42" fmla="*/ 161925 h 1157287"/>
                <a:gd name="connsiteX43" fmla="*/ 483394 w 1362075"/>
                <a:gd name="connsiteY43" fmla="*/ 116681 h 1157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62075" h="1157287">
                  <a:moveTo>
                    <a:pt x="483394" y="116681"/>
                  </a:moveTo>
                  <a:lnTo>
                    <a:pt x="292894" y="247650"/>
                  </a:lnTo>
                  <a:lnTo>
                    <a:pt x="269081" y="340519"/>
                  </a:lnTo>
                  <a:lnTo>
                    <a:pt x="57150" y="400050"/>
                  </a:lnTo>
                  <a:lnTo>
                    <a:pt x="0" y="528637"/>
                  </a:lnTo>
                  <a:lnTo>
                    <a:pt x="28575" y="597694"/>
                  </a:lnTo>
                  <a:lnTo>
                    <a:pt x="4762" y="650081"/>
                  </a:lnTo>
                  <a:lnTo>
                    <a:pt x="66675" y="835819"/>
                  </a:lnTo>
                  <a:lnTo>
                    <a:pt x="57150" y="935831"/>
                  </a:lnTo>
                  <a:lnTo>
                    <a:pt x="138112" y="995362"/>
                  </a:lnTo>
                  <a:lnTo>
                    <a:pt x="221456" y="935831"/>
                  </a:lnTo>
                  <a:lnTo>
                    <a:pt x="319087" y="933450"/>
                  </a:lnTo>
                  <a:lnTo>
                    <a:pt x="416719" y="847725"/>
                  </a:lnTo>
                  <a:lnTo>
                    <a:pt x="464344" y="864394"/>
                  </a:lnTo>
                  <a:lnTo>
                    <a:pt x="545306" y="826294"/>
                  </a:lnTo>
                  <a:lnTo>
                    <a:pt x="695325" y="869156"/>
                  </a:lnTo>
                  <a:lnTo>
                    <a:pt x="750094" y="978694"/>
                  </a:lnTo>
                  <a:lnTo>
                    <a:pt x="833437" y="897731"/>
                  </a:lnTo>
                  <a:lnTo>
                    <a:pt x="800100" y="1002506"/>
                  </a:lnTo>
                  <a:lnTo>
                    <a:pt x="869156" y="1000125"/>
                  </a:lnTo>
                  <a:lnTo>
                    <a:pt x="895350" y="1062037"/>
                  </a:lnTo>
                  <a:lnTo>
                    <a:pt x="890587" y="1104900"/>
                  </a:lnTo>
                  <a:lnTo>
                    <a:pt x="1007269" y="1154906"/>
                  </a:lnTo>
                  <a:lnTo>
                    <a:pt x="1057275" y="1121569"/>
                  </a:lnTo>
                  <a:lnTo>
                    <a:pt x="1116806" y="1157287"/>
                  </a:lnTo>
                  <a:lnTo>
                    <a:pt x="1166812" y="1114425"/>
                  </a:lnTo>
                  <a:lnTo>
                    <a:pt x="1252537" y="1095375"/>
                  </a:lnTo>
                  <a:lnTo>
                    <a:pt x="1238250" y="1012031"/>
                  </a:lnTo>
                  <a:lnTo>
                    <a:pt x="1312069" y="873919"/>
                  </a:lnTo>
                  <a:lnTo>
                    <a:pt x="1362075" y="661987"/>
                  </a:lnTo>
                  <a:lnTo>
                    <a:pt x="1335881" y="564356"/>
                  </a:lnTo>
                  <a:lnTo>
                    <a:pt x="1216819" y="435769"/>
                  </a:lnTo>
                  <a:lnTo>
                    <a:pt x="1181100" y="357187"/>
                  </a:lnTo>
                  <a:lnTo>
                    <a:pt x="1102519" y="311944"/>
                  </a:lnTo>
                  <a:lnTo>
                    <a:pt x="1009650" y="0"/>
                  </a:lnTo>
                  <a:lnTo>
                    <a:pt x="914400" y="264319"/>
                  </a:lnTo>
                  <a:lnTo>
                    <a:pt x="757237" y="171450"/>
                  </a:lnTo>
                  <a:lnTo>
                    <a:pt x="821531" y="50006"/>
                  </a:lnTo>
                  <a:lnTo>
                    <a:pt x="661987" y="33337"/>
                  </a:lnTo>
                  <a:lnTo>
                    <a:pt x="597694" y="73819"/>
                  </a:lnTo>
                  <a:lnTo>
                    <a:pt x="554831" y="128587"/>
                  </a:lnTo>
                  <a:lnTo>
                    <a:pt x="602456" y="169069"/>
                  </a:lnTo>
                  <a:lnTo>
                    <a:pt x="521494" y="161925"/>
                  </a:lnTo>
                  <a:lnTo>
                    <a:pt x="483394" y="1166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97" name="フリーフォーム 6">
              <a:extLst>
                <a:ext uri="{FF2B5EF4-FFF2-40B4-BE49-F238E27FC236}">
                  <a16:creationId xmlns:a16="http://schemas.microsoft.com/office/drawing/2014/main" id="{510874A2-0889-4041-A5C2-76498A3AEA6F}"/>
                </a:ext>
              </a:extLst>
            </p:cNvPr>
            <p:cNvSpPr/>
            <p:nvPr/>
          </p:nvSpPr>
          <p:spPr bwMode="auto">
            <a:xfrm>
              <a:off x="5559531" y="5936786"/>
              <a:ext cx="102406" cy="108225"/>
            </a:xfrm>
            <a:custGeom>
              <a:avLst/>
              <a:gdLst>
                <a:gd name="connsiteX0" fmla="*/ 0 w 140493"/>
                <a:gd name="connsiteY0" fmla="*/ 16669 h 147637"/>
                <a:gd name="connsiteX1" fmla="*/ 28575 w 140493"/>
                <a:gd name="connsiteY1" fmla="*/ 73819 h 147637"/>
                <a:gd name="connsiteX2" fmla="*/ 52387 w 140493"/>
                <a:gd name="connsiteY2" fmla="*/ 147637 h 147637"/>
                <a:gd name="connsiteX3" fmla="*/ 116681 w 140493"/>
                <a:gd name="connsiteY3" fmla="*/ 111919 h 147637"/>
                <a:gd name="connsiteX4" fmla="*/ 140493 w 140493"/>
                <a:gd name="connsiteY4" fmla="*/ 0 h 147637"/>
                <a:gd name="connsiteX5" fmla="*/ 64293 w 140493"/>
                <a:gd name="connsiteY5" fmla="*/ 26194 h 147637"/>
                <a:gd name="connsiteX6" fmla="*/ 0 w 140493"/>
                <a:gd name="connsiteY6" fmla="*/ 16669 h 14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493" h="147637">
                  <a:moveTo>
                    <a:pt x="0" y="16669"/>
                  </a:moveTo>
                  <a:lnTo>
                    <a:pt x="28575" y="73819"/>
                  </a:lnTo>
                  <a:lnTo>
                    <a:pt x="52387" y="147637"/>
                  </a:lnTo>
                  <a:lnTo>
                    <a:pt x="116681" y="111919"/>
                  </a:lnTo>
                  <a:lnTo>
                    <a:pt x="140493" y="0"/>
                  </a:lnTo>
                  <a:lnTo>
                    <a:pt x="64293" y="26194"/>
                  </a:lnTo>
                  <a:lnTo>
                    <a:pt x="0" y="166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98" name="フリーフォーム 7">
              <a:extLst>
                <a:ext uri="{FF2B5EF4-FFF2-40B4-BE49-F238E27FC236}">
                  <a16:creationId xmlns:a16="http://schemas.microsoft.com/office/drawing/2014/main" id="{BF87AE16-7DDC-4597-9624-757769932C3A}"/>
                </a:ext>
              </a:extLst>
            </p:cNvPr>
            <p:cNvSpPr/>
            <p:nvPr/>
          </p:nvSpPr>
          <p:spPr bwMode="auto">
            <a:xfrm>
              <a:off x="6119273" y="5741283"/>
              <a:ext cx="333984" cy="457337"/>
            </a:xfrm>
            <a:custGeom>
              <a:avLst/>
              <a:gdLst>
                <a:gd name="connsiteX0" fmla="*/ 219075 w 454819"/>
                <a:gd name="connsiteY0" fmla="*/ 0 h 623887"/>
                <a:gd name="connsiteX1" fmla="*/ 285750 w 454819"/>
                <a:gd name="connsiteY1" fmla="*/ 78581 h 623887"/>
                <a:gd name="connsiteX2" fmla="*/ 307181 w 454819"/>
                <a:gd name="connsiteY2" fmla="*/ 188119 h 623887"/>
                <a:gd name="connsiteX3" fmla="*/ 230981 w 454819"/>
                <a:gd name="connsiteY3" fmla="*/ 228600 h 623887"/>
                <a:gd name="connsiteX4" fmla="*/ 176212 w 454819"/>
                <a:gd name="connsiteY4" fmla="*/ 397669 h 623887"/>
                <a:gd name="connsiteX5" fmla="*/ 61912 w 454819"/>
                <a:gd name="connsiteY5" fmla="*/ 471487 h 623887"/>
                <a:gd name="connsiteX6" fmla="*/ 0 w 454819"/>
                <a:gd name="connsiteY6" fmla="*/ 566737 h 623887"/>
                <a:gd name="connsiteX7" fmla="*/ 33337 w 454819"/>
                <a:gd name="connsiteY7" fmla="*/ 595312 h 623887"/>
                <a:gd name="connsiteX8" fmla="*/ 66675 w 454819"/>
                <a:gd name="connsiteY8" fmla="*/ 595312 h 623887"/>
                <a:gd name="connsiteX9" fmla="*/ 95250 w 454819"/>
                <a:gd name="connsiteY9" fmla="*/ 623887 h 623887"/>
                <a:gd name="connsiteX10" fmla="*/ 173831 w 454819"/>
                <a:gd name="connsiteY10" fmla="*/ 564356 h 623887"/>
                <a:gd name="connsiteX11" fmla="*/ 188119 w 454819"/>
                <a:gd name="connsiteY11" fmla="*/ 464344 h 623887"/>
                <a:gd name="connsiteX12" fmla="*/ 245269 w 454819"/>
                <a:gd name="connsiteY12" fmla="*/ 461962 h 623887"/>
                <a:gd name="connsiteX13" fmla="*/ 238125 w 454819"/>
                <a:gd name="connsiteY13" fmla="*/ 414337 h 623887"/>
                <a:gd name="connsiteX14" fmla="*/ 316706 w 454819"/>
                <a:gd name="connsiteY14" fmla="*/ 330994 h 623887"/>
                <a:gd name="connsiteX15" fmla="*/ 376237 w 454819"/>
                <a:gd name="connsiteY15" fmla="*/ 285750 h 623887"/>
                <a:gd name="connsiteX16" fmla="*/ 388144 w 454819"/>
                <a:gd name="connsiteY16" fmla="*/ 345281 h 623887"/>
                <a:gd name="connsiteX17" fmla="*/ 431006 w 454819"/>
                <a:gd name="connsiteY17" fmla="*/ 200025 h 623887"/>
                <a:gd name="connsiteX18" fmla="*/ 454819 w 454819"/>
                <a:gd name="connsiteY18" fmla="*/ 128587 h 623887"/>
                <a:gd name="connsiteX19" fmla="*/ 423862 w 454819"/>
                <a:gd name="connsiteY19" fmla="*/ 116681 h 623887"/>
                <a:gd name="connsiteX20" fmla="*/ 392906 w 454819"/>
                <a:gd name="connsiteY20" fmla="*/ 147637 h 623887"/>
                <a:gd name="connsiteX21" fmla="*/ 350044 w 454819"/>
                <a:gd name="connsiteY21" fmla="*/ 121444 h 623887"/>
                <a:gd name="connsiteX22" fmla="*/ 333375 w 454819"/>
                <a:gd name="connsiteY22" fmla="*/ 78581 h 623887"/>
                <a:gd name="connsiteX23" fmla="*/ 307181 w 454819"/>
                <a:gd name="connsiteY23" fmla="*/ 104775 h 623887"/>
                <a:gd name="connsiteX24" fmla="*/ 307181 w 454819"/>
                <a:gd name="connsiteY24" fmla="*/ 40481 h 623887"/>
                <a:gd name="connsiteX25" fmla="*/ 219075 w 454819"/>
                <a:gd name="connsiteY25" fmla="*/ 0 h 623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4819" h="623887">
                  <a:moveTo>
                    <a:pt x="219075" y="0"/>
                  </a:moveTo>
                  <a:lnTo>
                    <a:pt x="285750" y="78581"/>
                  </a:lnTo>
                  <a:lnTo>
                    <a:pt x="307181" y="188119"/>
                  </a:lnTo>
                  <a:lnTo>
                    <a:pt x="230981" y="228600"/>
                  </a:lnTo>
                  <a:lnTo>
                    <a:pt x="176212" y="397669"/>
                  </a:lnTo>
                  <a:lnTo>
                    <a:pt x="61912" y="471487"/>
                  </a:lnTo>
                  <a:lnTo>
                    <a:pt x="0" y="566737"/>
                  </a:lnTo>
                  <a:lnTo>
                    <a:pt x="33337" y="595312"/>
                  </a:lnTo>
                  <a:lnTo>
                    <a:pt x="66675" y="595312"/>
                  </a:lnTo>
                  <a:lnTo>
                    <a:pt x="95250" y="623887"/>
                  </a:lnTo>
                  <a:lnTo>
                    <a:pt x="173831" y="564356"/>
                  </a:lnTo>
                  <a:lnTo>
                    <a:pt x="188119" y="464344"/>
                  </a:lnTo>
                  <a:lnTo>
                    <a:pt x="245269" y="461962"/>
                  </a:lnTo>
                  <a:lnTo>
                    <a:pt x="238125" y="414337"/>
                  </a:lnTo>
                  <a:lnTo>
                    <a:pt x="316706" y="330994"/>
                  </a:lnTo>
                  <a:lnTo>
                    <a:pt x="376237" y="285750"/>
                  </a:lnTo>
                  <a:lnTo>
                    <a:pt x="388144" y="345281"/>
                  </a:lnTo>
                  <a:lnTo>
                    <a:pt x="431006" y="200025"/>
                  </a:lnTo>
                  <a:lnTo>
                    <a:pt x="454819" y="128587"/>
                  </a:lnTo>
                  <a:lnTo>
                    <a:pt x="423862" y="116681"/>
                  </a:lnTo>
                  <a:lnTo>
                    <a:pt x="392906" y="147637"/>
                  </a:lnTo>
                  <a:lnTo>
                    <a:pt x="350044" y="121444"/>
                  </a:lnTo>
                  <a:lnTo>
                    <a:pt x="333375" y="78581"/>
                  </a:lnTo>
                  <a:lnTo>
                    <a:pt x="307181" y="104775"/>
                  </a:lnTo>
                  <a:lnTo>
                    <a:pt x="307181" y="40481"/>
                  </a:lnTo>
                  <a:lnTo>
                    <a:pt x="2190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r>
                <a:rPr kumimoji="0" lang="ja-JP" altLang="en-US" sz="2400" kern="0" dirty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rPr>
                <a:t>　</a:t>
              </a:r>
            </a:p>
          </p:txBody>
        </p:sp>
        <p:sp>
          <p:nvSpPr>
            <p:cNvPr id="199" name="フリーフォーム 8">
              <a:extLst>
                <a:ext uri="{FF2B5EF4-FFF2-40B4-BE49-F238E27FC236}">
                  <a16:creationId xmlns:a16="http://schemas.microsoft.com/office/drawing/2014/main" id="{D70B456B-0490-470D-8BB7-5E84F89447CE}"/>
                </a:ext>
              </a:extLst>
            </p:cNvPr>
            <p:cNvSpPr/>
            <p:nvPr/>
          </p:nvSpPr>
          <p:spPr bwMode="auto">
            <a:xfrm>
              <a:off x="5504837" y="3010066"/>
              <a:ext cx="69822" cy="332820"/>
            </a:xfrm>
            <a:custGeom>
              <a:avLst/>
              <a:gdLst>
                <a:gd name="connsiteX0" fmla="*/ 26194 w 95250"/>
                <a:gd name="connsiteY0" fmla="*/ 0 h 454818"/>
                <a:gd name="connsiteX1" fmla="*/ 4762 w 95250"/>
                <a:gd name="connsiteY1" fmla="*/ 135731 h 454818"/>
                <a:gd name="connsiteX2" fmla="*/ 26194 w 95250"/>
                <a:gd name="connsiteY2" fmla="*/ 188118 h 454818"/>
                <a:gd name="connsiteX3" fmla="*/ 0 w 95250"/>
                <a:gd name="connsiteY3" fmla="*/ 333375 h 454818"/>
                <a:gd name="connsiteX4" fmla="*/ 2381 w 95250"/>
                <a:gd name="connsiteY4" fmla="*/ 454818 h 454818"/>
                <a:gd name="connsiteX5" fmla="*/ 35719 w 95250"/>
                <a:gd name="connsiteY5" fmla="*/ 442912 h 454818"/>
                <a:gd name="connsiteX6" fmla="*/ 66675 w 95250"/>
                <a:gd name="connsiteY6" fmla="*/ 450056 h 454818"/>
                <a:gd name="connsiteX7" fmla="*/ 26194 w 95250"/>
                <a:gd name="connsiteY7" fmla="*/ 364331 h 454818"/>
                <a:gd name="connsiteX8" fmla="*/ 45244 w 95250"/>
                <a:gd name="connsiteY8" fmla="*/ 288131 h 454818"/>
                <a:gd name="connsiteX9" fmla="*/ 95250 w 95250"/>
                <a:gd name="connsiteY9" fmla="*/ 292893 h 454818"/>
                <a:gd name="connsiteX10" fmla="*/ 59531 w 95250"/>
                <a:gd name="connsiteY10" fmla="*/ 173831 h 454818"/>
                <a:gd name="connsiteX11" fmla="*/ 47625 w 95250"/>
                <a:gd name="connsiteY11" fmla="*/ 107156 h 454818"/>
                <a:gd name="connsiteX12" fmla="*/ 52387 w 95250"/>
                <a:gd name="connsiteY12" fmla="*/ 85725 h 454818"/>
                <a:gd name="connsiteX13" fmla="*/ 26194 w 95250"/>
                <a:gd name="connsiteY13" fmla="*/ 0 h 45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0" h="454818">
                  <a:moveTo>
                    <a:pt x="26194" y="0"/>
                  </a:moveTo>
                  <a:lnTo>
                    <a:pt x="4762" y="135731"/>
                  </a:lnTo>
                  <a:lnTo>
                    <a:pt x="26194" y="188118"/>
                  </a:lnTo>
                  <a:lnTo>
                    <a:pt x="0" y="333375"/>
                  </a:lnTo>
                  <a:cubicBezTo>
                    <a:pt x="794" y="373856"/>
                    <a:pt x="1587" y="414337"/>
                    <a:pt x="2381" y="454818"/>
                  </a:cubicBezTo>
                  <a:lnTo>
                    <a:pt x="35719" y="442912"/>
                  </a:lnTo>
                  <a:lnTo>
                    <a:pt x="66675" y="450056"/>
                  </a:lnTo>
                  <a:lnTo>
                    <a:pt x="26194" y="364331"/>
                  </a:lnTo>
                  <a:lnTo>
                    <a:pt x="45244" y="288131"/>
                  </a:lnTo>
                  <a:lnTo>
                    <a:pt x="95250" y="292893"/>
                  </a:lnTo>
                  <a:lnTo>
                    <a:pt x="59531" y="173831"/>
                  </a:lnTo>
                  <a:lnTo>
                    <a:pt x="47625" y="107156"/>
                  </a:lnTo>
                  <a:lnTo>
                    <a:pt x="52387" y="85725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00" name="フリーフォーム 9">
              <a:extLst>
                <a:ext uri="{FF2B5EF4-FFF2-40B4-BE49-F238E27FC236}">
                  <a16:creationId xmlns:a16="http://schemas.microsoft.com/office/drawing/2014/main" id="{5D4DE428-E717-4A31-BAB0-4BE312AED1A1}"/>
                </a:ext>
              </a:extLst>
            </p:cNvPr>
            <p:cNvSpPr/>
            <p:nvPr/>
          </p:nvSpPr>
          <p:spPr bwMode="auto">
            <a:xfrm>
              <a:off x="5451307" y="3370815"/>
              <a:ext cx="146627" cy="155937"/>
            </a:xfrm>
            <a:custGeom>
              <a:avLst/>
              <a:gdLst>
                <a:gd name="connsiteX0" fmla="*/ 73819 w 200025"/>
                <a:gd name="connsiteY0" fmla="*/ 0 h 211932"/>
                <a:gd name="connsiteX1" fmla="*/ 73819 w 200025"/>
                <a:gd name="connsiteY1" fmla="*/ 64294 h 211932"/>
                <a:gd name="connsiteX2" fmla="*/ 59531 w 200025"/>
                <a:gd name="connsiteY2" fmla="*/ 114300 h 211932"/>
                <a:gd name="connsiteX3" fmla="*/ 26194 w 200025"/>
                <a:gd name="connsiteY3" fmla="*/ 111919 h 211932"/>
                <a:gd name="connsiteX4" fmla="*/ 0 w 200025"/>
                <a:gd name="connsiteY4" fmla="*/ 152400 h 211932"/>
                <a:gd name="connsiteX5" fmla="*/ 16669 w 200025"/>
                <a:gd name="connsiteY5" fmla="*/ 211932 h 211932"/>
                <a:gd name="connsiteX6" fmla="*/ 52388 w 200025"/>
                <a:gd name="connsiteY6" fmla="*/ 183357 h 211932"/>
                <a:gd name="connsiteX7" fmla="*/ 33338 w 200025"/>
                <a:gd name="connsiteY7" fmla="*/ 154782 h 211932"/>
                <a:gd name="connsiteX8" fmla="*/ 73819 w 200025"/>
                <a:gd name="connsiteY8" fmla="*/ 152400 h 211932"/>
                <a:gd name="connsiteX9" fmla="*/ 128588 w 200025"/>
                <a:gd name="connsiteY9" fmla="*/ 185738 h 211932"/>
                <a:gd name="connsiteX10" fmla="*/ 145256 w 200025"/>
                <a:gd name="connsiteY10" fmla="*/ 140494 h 211932"/>
                <a:gd name="connsiteX11" fmla="*/ 200025 w 200025"/>
                <a:gd name="connsiteY11" fmla="*/ 116682 h 211932"/>
                <a:gd name="connsiteX12" fmla="*/ 192881 w 200025"/>
                <a:gd name="connsiteY12" fmla="*/ 90488 h 211932"/>
                <a:gd name="connsiteX13" fmla="*/ 142875 w 200025"/>
                <a:gd name="connsiteY13" fmla="*/ 59532 h 211932"/>
                <a:gd name="connsiteX14" fmla="*/ 73819 w 200025"/>
                <a:gd name="connsiteY14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0025" h="211932">
                  <a:moveTo>
                    <a:pt x="73819" y="0"/>
                  </a:moveTo>
                  <a:lnTo>
                    <a:pt x="73819" y="64294"/>
                  </a:lnTo>
                  <a:lnTo>
                    <a:pt x="59531" y="114300"/>
                  </a:lnTo>
                  <a:lnTo>
                    <a:pt x="26194" y="111919"/>
                  </a:lnTo>
                  <a:lnTo>
                    <a:pt x="0" y="152400"/>
                  </a:lnTo>
                  <a:lnTo>
                    <a:pt x="16669" y="211932"/>
                  </a:lnTo>
                  <a:lnTo>
                    <a:pt x="52388" y="183357"/>
                  </a:lnTo>
                  <a:lnTo>
                    <a:pt x="33338" y="154782"/>
                  </a:lnTo>
                  <a:lnTo>
                    <a:pt x="73819" y="152400"/>
                  </a:lnTo>
                  <a:lnTo>
                    <a:pt x="128588" y="185738"/>
                  </a:lnTo>
                  <a:lnTo>
                    <a:pt x="145256" y="140494"/>
                  </a:lnTo>
                  <a:lnTo>
                    <a:pt x="200025" y="116682"/>
                  </a:lnTo>
                  <a:lnTo>
                    <a:pt x="192881" y="90488"/>
                  </a:lnTo>
                  <a:lnTo>
                    <a:pt x="142875" y="59532"/>
                  </a:lnTo>
                  <a:lnTo>
                    <a:pt x="738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01" name="フリーフォーム 10">
              <a:extLst>
                <a:ext uri="{FF2B5EF4-FFF2-40B4-BE49-F238E27FC236}">
                  <a16:creationId xmlns:a16="http://schemas.microsoft.com/office/drawing/2014/main" id="{988D7B78-37CA-4C2B-9F62-8B2C51FF1570}"/>
                </a:ext>
              </a:extLst>
            </p:cNvPr>
            <p:cNvSpPr/>
            <p:nvPr/>
          </p:nvSpPr>
          <p:spPr bwMode="auto">
            <a:xfrm>
              <a:off x="5246495" y="3548861"/>
              <a:ext cx="264162" cy="237396"/>
            </a:xfrm>
            <a:custGeom>
              <a:avLst/>
              <a:gdLst>
                <a:gd name="connsiteX0" fmla="*/ 307181 w 359569"/>
                <a:gd name="connsiteY0" fmla="*/ 0 h 323850"/>
                <a:gd name="connsiteX1" fmla="*/ 266700 w 359569"/>
                <a:gd name="connsiteY1" fmla="*/ 130969 h 323850"/>
                <a:gd name="connsiteX2" fmla="*/ 238125 w 359569"/>
                <a:gd name="connsiteY2" fmla="*/ 161925 h 323850"/>
                <a:gd name="connsiteX3" fmla="*/ 183356 w 359569"/>
                <a:gd name="connsiteY3" fmla="*/ 178594 h 323850"/>
                <a:gd name="connsiteX4" fmla="*/ 147637 w 359569"/>
                <a:gd name="connsiteY4" fmla="*/ 238125 h 323850"/>
                <a:gd name="connsiteX5" fmla="*/ 54769 w 359569"/>
                <a:gd name="connsiteY5" fmla="*/ 233362 h 323850"/>
                <a:gd name="connsiteX6" fmla="*/ 0 w 359569"/>
                <a:gd name="connsiteY6" fmla="*/ 285750 h 323850"/>
                <a:gd name="connsiteX7" fmla="*/ 42862 w 359569"/>
                <a:gd name="connsiteY7" fmla="*/ 297656 h 323850"/>
                <a:gd name="connsiteX8" fmla="*/ 109537 w 359569"/>
                <a:gd name="connsiteY8" fmla="*/ 269081 h 323850"/>
                <a:gd name="connsiteX9" fmla="*/ 154781 w 359569"/>
                <a:gd name="connsiteY9" fmla="*/ 285750 h 323850"/>
                <a:gd name="connsiteX10" fmla="*/ 154781 w 359569"/>
                <a:gd name="connsiteY10" fmla="*/ 323850 h 323850"/>
                <a:gd name="connsiteX11" fmla="*/ 190500 w 359569"/>
                <a:gd name="connsiteY11" fmla="*/ 273844 h 323850"/>
                <a:gd name="connsiteX12" fmla="*/ 226219 w 359569"/>
                <a:gd name="connsiteY12" fmla="*/ 280987 h 323850"/>
                <a:gd name="connsiteX13" fmla="*/ 269081 w 359569"/>
                <a:gd name="connsiteY13" fmla="*/ 259556 h 323850"/>
                <a:gd name="connsiteX14" fmla="*/ 304800 w 359569"/>
                <a:gd name="connsiteY14" fmla="*/ 271462 h 323850"/>
                <a:gd name="connsiteX15" fmla="*/ 326231 w 359569"/>
                <a:gd name="connsiteY15" fmla="*/ 219075 h 323850"/>
                <a:gd name="connsiteX16" fmla="*/ 319087 w 359569"/>
                <a:gd name="connsiteY16" fmla="*/ 183356 h 323850"/>
                <a:gd name="connsiteX17" fmla="*/ 350044 w 359569"/>
                <a:gd name="connsiteY17" fmla="*/ 123825 h 323850"/>
                <a:gd name="connsiteX18" fmla="*/ 359569 w 359569"/>
                <a:gd name="connsiteY18" fmla="*/ 57150 h 323850"/>
                <a:gd name="connsiteX19" fmla="*/ 359569 w 359569"/>
                <a:gd name="connsiteY19" fmla="*/ 2381 h 323850"/>
                <a:gd name="connsiteX20" fmla="*/ 307181 w 359569"/>
                <a:gd name="connsiteY20" fmla="*/ 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9569" h="323850">
                  <a:moveTo>
                    <a:pt x="307181" y="0"/>
                  </a:moveTo>
                  <a:lnTo>
                    <a:pt x="266700" y="130969"/>
                  </a:lnTo>
                  <a:lnTo>
                    <a:pt x="238125" y="161925"/>
                  </a:lnTo>
                  <a:lnTo>
                    <a:pt x="183356" y="178594"/>
                  </a:lnTo>
                  <a:lnTo>
                    <a:pt x="147637" y="238125"/>
                  </a:lnTo>
                  <a:lnTo>
                    <a:pt x="54769" y="233362"/>
                  </a:lnTo>
                  <a:lnTo>
                    <a:pt x="0" y="285750"/>
                  </a:lnTo>
                  <a:lnTo>
                    <a:pt x="42862" y="297656"/>
                  </a:lnTo>
                  <a:lnTo>
                    <a:pt x="109537" y="269081"/>
                  </a:lnTo>
                  <a:lnTo>
                    <a:pt x="154781" y="285750"/>
                  </a:lnTo>
                  <a:lnTo>
                    <a:pt x="154781" y="323850"/>
                  </a:lnTo>
                  <a:lnTo>
                    <a:pt x="190500" y="273844"/>
                  </a:lnTo>
                  <a:lnTo>
                    <a:pt x="226219" y="280987"/>
                  </a:lnTo>
                  <a:lnTo>
                    <a:pt x="269081" y="259556"/>
                  </a:lnTo>
                  <a:lnTo>
                    <a:pt x="304800" y="271462"/>
                  </a:lnTo>
                  <a:lnTo>
                    <a:pt x="326231" y="219075"/>
                  </a:lnTo>
                  <a:lnTo>
                    <a:pt x="319087" y="183356"/>
                  </a:lnTo>
                  <a:lnTo>
                    <a:pt x="350044" y="123825"/>
                  </a:lnTo>
                  <a:lnTo>
                    <a:pt x="359569" y="57150"/>
                  </a:lnTo>
                  <a:lnTo>
                    <a:pt x="359569" y="2381"/>
                  </a:lnTo>
                  <a:lnTo>
                    <a:pt x="3071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02" name="フリーフォーム 11">
              <a:extLst>
                <a:ext uri="{FF2B5EF4-FFF2-40B4-BE49-F238E27FC236}">
                  <a16:creationId xmlns:a16="http://schemas.microsoft.com/office/drawing/2014/main" id="{14F09738-73BA-4985-9822-D25ADDF1A01E}"/>
                </a:ext>
              </a:extLst>
            </p:cNvPr>
            <p:cNvSpPr/>
            <p:nvPr/>
          </p:nvSpPr>
          <p:spPr bwMode="auto">
            <a:xfrm>
              <a:off x="5273260" y="3767638"/>
              <a:ext cx="50039" cy="52367"/>
            </a:xfrm>
            <a:custGeom>
              <a:avLst/>
              <a:gdLst>
                <a:gd name="connsiteX0" fmla="*/ 7143 w 69056"/>
                <a:gd name="connsiteY0" fmla="*/ 71438 h 71438"/>
                <a:gd name="connsiteX1" fmla="*/ 0 w 69056"/>
                <a:gd name="connsiteY1" fmla="*/ 21431 h 71438"/>
                <a:gd name="connsiteX2" fmla="*/ 61912 w 69056"/>
                <a:gd name="connsiteY2" fmla="*/ 0 h 71438"/>
                <a:gd name="connsiteX3" fmla="*/ 69056 w 69056"/>
                <a:gd name="connsiteY3" fmla="*/ 30956 h 71438"/>
                <a:gd name="connsiteX4" fmla="*/ 7143 w 69056"/>
                <a:gd name="connsiteY4" fmla="*/ 71438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056" h="71438">
                  <a:moveTo>
                    <a:pt x="7143" y="71438"/>
                  </a:moveTo>
                  <a:lnTo>
                    <a:pt x="0" y="21431"/>
                  </a:lnTo>
                  <a:lnTo>
                    <a:pt x="61912" y="0"/>
                  </a:lnTo>
                  <a:lnTo>
                    <a:pt x="69056" y="30956"/>
                  </a:lnTo>
                  <a:lnTo>
                    <a:pt x="7143" y="714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03" name="フリーフォーム 12">
              <a:extLst>
                <a:ext uri="{FF2B5EF4-FFF2-40B4-BE49-F238E27FC236}">
                  <a16:creationId xmlns:a16="http://schemas.microsoft.com/office/drawing/2014/main" id="{E69C3C8A-F260-4DDD-9AE4-641AFC1479F5}"/>
                </a:ext>
              </a:extLst>
            </p:cNvPr>
            <p:cNvSpPr/>
            <p:nvPr/>
          </p:nvSpPr>
          <p:spPr bwMode="auto">
            <a:xfrm>
              <a:off x="5217402" y="3779275"/>
              <a:ext cx="36075" cy="89606"/>
            </a:xfrm>
            <a:custGeom>
              <a:avLst/>
              <a:gdLst>
                <a:gd name="connsiteX0" fmla="*/ 2381 w 50006"/>
                <a:gd name="connsiteY0" fmla="*/ 0 h 121444"/>
                <a:gd name="connsiteX1" fmla="*/ 50006 w 50006"/>
                <a:gd name="connsiteY1" fmla="*/ 40481 h 121444"/>
                <a:gd name="connsiteX2" fmla="*/ 30956 w 50006"/>
                <a:gd name="connsiteY2" fmla="*/ 121444 h 121444"/>
                <a:gd name="connsiteX3" fmla="*/ 0 w 50006"/>
                <a:gd name="connsiteY3" fmla="*/ 114300 h 121444"/>
                <a:gd name="connsiteX4" fmla="*/ 2381 w 50006"/>
                <a:gd name="connsiteY4" fmla="*/ 0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006" h="121444">
                  <a:moveTo>
                    <a:pt x="2381" y="0"/>
                  </a:moveTo>
                  <a:lnTo>
                    <a:pt x="50006" y="40481"/>
                  </a:lnTo>
                  <a:lnTo>
                    <a:pt x="30956" y="121444"/>
                  </a:lnTo>
                  <a:lnTo>
                    <a:pt x="0" y="114300"/>
                  </a:lnTo>
                  <a:cubicBezTo>
                    <a:pt x="794" y="76200"/>
                    <a:pt x="1587" y="38100"/>
                    <a:pt x="2381" y="0"/>
                  </a:cubicBez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04" name="フリーフォーム 13">
              <a:extLst>
                <a:ext uri="{FF2B5EF4-FFF2-40B4-BE49-F238E27FC236}">
                  <a16:creationId xmlns:a16="http://schemas.microsoft.com/office/drawing/2014/main" id="{053276E1-B7C6-49BE-B43D-FD7B438CA247}"/>
                </a:ext>
              </a:extLst>
            </p:cNvPr>
            <p:cNvSpPr/>
            <p:nvPr/>
          </p:nvSpPr>
          <p:spPr bwMode="auto">
            <a:xfrm>
              <a:off x="5109177" y="3627993"/>
              <a:ext cx="87278" cy="130335"/>
            </a:xfrm>
            <a:custGeom>
              <a:avLst/>
              <a:gdLst>
                <a:gd name="connsiteX0" fmla="*/ 64294 w 119063"/>
                <a:gd name="connsiteY0" fmla="*/ 0 h 178594"/>
                <a:gd name="connsiteX1" fmla="*/ 4763 w 119063"/>
                <a:gd name="connsiteY1" fmla="*/ 64294 h 178594"/>
                <a:gd name="connsiteX2" fmla="*/ 0 w 119063"/>
                <a:gd name="connsiteY2" fmla="*/ 154781 h 178594"/>
                <a:gd name="connsiteX3" fmla="*/ 38100 w 119063"/>
                <a:gd name="connsiteY3" fmla="*/ 178594 h 178594"/>
                <a:gd name="connsiteX4" fmla="*/ 119063 w 119063"/>
                <a:gd name="connsiteY4" fmla="*/ 119063 h 178594"/>
                <a:gd name="connsiteX5" fmla="*/ 111919 w 119063"/>
                <a:gd name="connsiteY5" fmla="*/ 16669 h 178594"/>
                <a:gd name="connsiteX6" fmla="*/ 64294 w 119063"/>
                <a:gd name="connsiteY6" fmla="*/ 0 h 178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063" h="178594">
                  <a:moveTo>
                    <a:pt x="64294" y="0"/>
                  </a:moveTo>
                  <a:lnTo>
                    <a:pt x="4763" y="64294"/>
                  </a:lnTo>
                  <a:lnTo>
                    <a:pt x="0" y="154781"/>
                  </a:lnTo>
                  <a:lnTo>
                    <a:pt x="38100" y="178594"/>
                  </a:lnTo>
                  <a:lnTo>
                    <a:pt x="119063" y="119063"/>
                  </a:lnTo>
                  <a:lnTo>
                    <a:pt x="111919" y="16669"/>
                  </a:lnTo>
                  <a:lnTo>
                    <a:pt x="642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05" name="フリーフォーム 14">
              <a:extLst>
                <a:ext uri="{FF2B5EF4-FFF2-40B4-BE49-F238E27FC236}">
                  <a16:creationId xmlns:a16="http://schemas.microsoft.com/office/drawing/2014/main" id="{AE959BCE-7B80-46D0-8163-A23570E70DE7}"/>
                </a:ext>
              </a:extLst>
            </p:cNvPr>
            <p:cNvSpPr/>
            <p:nvPr/>
          </p:nvSpPr>
          <p:spPr bwMode="auto">
            <a:xfrm>
              <a:off x="5075430" y="3468566"/>
              <a:ext cx="152445" cy="205976"/>
            </a:xfrm>
            <a:custGeom>
              <a:avLst/>
              <a:gdLst>
                <a:gd name="connsiteX0" fmla="*/ 119063 w 207169"/>
                <a:gd name="connsiteY0" fmla="*/ 214313 h 280988"/>
                <a:gd name="connsiteX1" fmla="*/ 88107 w 207169"/>
                <a:gd name="connsiteY1" fmla="*/ 166688 h 280988"/>
                <a:gd name="connsiteX2" fmla="*/ 161925 w 207169"/>
                <a:gd name="connsiteY2" fmla="*/ 121444 h 280988"/>
                <a:gd name="connsiteX3" fmla="*/ 207169 w 207169"/>
                <a:gd name="connsiteY3" fmla="*/ 0 h 280988"/>
                <a:gd name="connsiteX4" fmla="*/ 130969 w 207169"/>
                <a:gd name="connsiteY4" fmla="*/ 38100 h 280988"/>
                <a:gd name="connsiteX5" fmla="*/ 119063 w 207169"/>
                <a:gd name="connsiteY5" fmla="*/ 73819 h 280988"/>
                <a:gd name="connsiteX6" fmla="*/ 64294 w 207169"/>
                <a:gd name="connsiteY6" fmla="*/ 69057 h 280988"/>
                <a:gd name="connsiteX7" fmla="*/ 0 w 207169"/>
                <a:gd name="connsiteY7" fmla="*/ 152400 h 280988"/>
                <a:gd name="connsiteX8" fmla="*/ 45244 w 207169"/>
                <a:gd name="connsiteY8" fmla="*/ 164307 h 280988"/>
                <a:gd name="connsiteX9" fmla="*/ 23813 w 207169"/>
                <a:gd name="connsiteY9" fmla="*/ 223838 h 280988"/>
                <a:gd name="connsiteX10" fmla="*/ 52388 w 207169"/>
                <a:gd name="connsiteY10" fmla="*/ 280988 h 280988"/>
                <a:gd name="connsiteX11" fmla="*/ 119063 w 207169"/>
                <a:gd name="connsiteY11" fmla="*/ 214313 h 28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7169" h="280988">
                  <a:moveTo>
                    <a:pt x="119063" y="214313"/>
                  </a:moveTo>
                  <a:lnTo>
                    <a:pt x="88107" y="166688"/>
                  </a:lnTo>
                  <a:lnTo>
                    <a:pt x="161925" y="121444"/>
                  </a:lnTo>
                  <a:lnTo>
                    <a:pt x="207169" y="0"/>
                  </a:lnTo>
                  <a:lnTo>
                    <a:pt x="130969" y="38100"/>
                  </a:lnTo>
                  <a:lnTo>
                    <a:pt x="119063" y="73819"/>
                  </a:lnTo>
                  <a:lnTo>
                    <a:pt x="64294" y="69057"/>
                  </a:lnTo>
                  <a:lnTo>
                    <a:pt x="0" y="152400"/>
                  </a:lnTo>
                  <a:lnTo>
                    <a:pt x="45244" y="164307"/>
                  </a:lnTo>
                  <a:lnTo>
                    <a:pt x="23813" y="223838"/>
                  </a:lnTo>
                  <a:lnTo>
                    <a:pt x="52388" y="280988"/>
                  </a:lnTo>
                  <a:lnTo>
                    <a:pt x="119063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06" name="フリーフォーム 15">
              <a:extLst>
                <a:ext uri="{FF2B5EF4-FFF2-40B4-BE49-F238E27FC236}">
                  <a16:creationId xmlns:a16="http://schemas.microsoft.com/office/drawing/2014/main" id="{9494D3C4-F50D-4DCC-AA57-1990A7C1CDD5}"/>
                </a:ext>
              </a:extLst>
            </p:cNvPr>
            <p:cNvSpPr/>
            <p:nvPr/>
          </p:nvSpPr>
          <p:spPr bwMode="auto">
            <a:xfrm>
              <a:off x="3059891" y="5073316"/>
              <a:ext cx="182701" cy="388678"/>
            </a:xfrm>
            <a:custGeom>
              <a:avLst/>
              <a:gdLst>
                <a:gd name="connsiteX0" fmla="*/ 204787 w 250031"/>
                <a:gd name="connsiteY0" fmla="*/ 0 h 531019"/>
                <a:gd name="connsiteX1" fmla="*/ 152400 w 250031"/>
                <a:gd name="connsiteY1" fmla="*/ 95250 h 531019"/>
                <a:gd name="connsiteX2" fmla="*/ 23812 w 250031"/>
                <a:gd name="connsiteY2" fmla="*/ 169069 h 531019"/>
                <a:gd name="connsiteX3" fmla="*/ 11906 w 250031"/>
                <a:gd name="connsiteY3" fmla="*/ 219075 h 531019"/>
                <a:gd name="connsiteX4" fmla="*/ 28575 w 250031"/>
                <a:gd name="connsiteY4" fmla="*/ 330994 h 531019"/>
                <a:gd name="connsiteX5" fmla="*/ 0 w 250031"/>
                <a:gd name="connsiteY5" fmla="*/ 392906 h 531019"/>
                <a:gd name="connsiteX6" fmla="*/ 16668 w 250031"/>
                <a:gd name="connsiteY6" fmla="*/ 531019 h 531019"/>
                <a:gd name="connsiteX7" fmla="*/ 123825 w 250031"/>
                <a:gd name="connsiteY7" fmla="*/ 502444 h 531019"/>
                <a:gd name="connsiteX8" fmla="*/ 202406 w 250031"/>
                <a:gd name="connsiteY8" fmla="*/ 188119 h 531019"/>
                <a:gd name="connsiteX9" fmla="*/ 250031 w 250031"/>
                <a:gd name="connsiteY9" fmla="*/ 100013 h 531019"/>
                <a:gd name="connsiteX10" fmla="*/ 250031 w 250031"/>
                <a:gd name="connsiteY10" fmla="*/ 23813 h 531019"/>
                <a:gd name="connsiteX11" fmla="*/ 204787 w 250031"/>
                <a:gd name="connsiteY11" fmla="*/ 0 h 53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0031" h="531019">
                  <a:moveTo>
                    <a:pt x="204787" y="0"/>
                  </a:moveTo>
                  <a:lnTo>
                    <a:pt x="152400" y="95250"/>
                  </a:lnTo>
                  <a:lnTo>
                    <a:pt x="23812" y="169069"/>
                  </a:lnTo>
                  <a:lnTo>
                    <a:pt x="11906" y="219075"/>
                  </a:lnTo>
                  <a:lnTo>
                    <a:pt x="28575" y="330994"/>
                  </a:lnTo>
                  <a:lnTo>
                    <a:pt x="0" y="392906"/>
                  </a:lnTo>
                  <a:lnTo>
                    <a:pt x="16668" y="531019"/>
                  </a:lnTo>
                  <a:lnTo>
                    <a:pt x="123825" y="502444"/>
                  </a:lnTo>
                  <a:lnTo>
                    <a:pt x="202406" y="188119"/>
                  </a:lnTo>
                  <a:lnTo>
                    <a:pt x="250031" y="100013"/>
                  </a:lnTo>
                  <a:lnTo>
                    <a:pt x="250031" y="23813"/>
                  </a:lnTo>
                  <a:lnTo>
                    <a:pt x="2047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09" name="フリーフォーム 18">
              <a:extLst>
                <a:ext uri="{FF2B5EF4-FFF2-40B4-BE49-F238E27FC236}">
                  <a16:creationId xmlns:a16="http://schemas.microsoft.com/office/drawing/2014/main" id="{14258433-1293-4D61-AA8E-28C781710878}"/>
                </a:ext>
              </a:extLst>
            </p:cNvPr>
            <p:cNvSpPr/>
            <p:nvPr/>
          </p:nvSpPr>
          <p:spPr bwMode="auto">
            <a:xfrm>
              <a:off x="8687573" y="1742790"/>
              <a:ext cx="715679" cy="880926"/>
            </a:xfrm>
            <a:custGeom>
              <a:avLst/>
              <a:gdLst>
                <a:gd name="connsiteX0" fmla="*/ 145256 w 976312"/>
                <a:gd name="connsiteY0" fmla="*/ 11906 h 1202531"/>
                <a:gd name="connsiteX1" fmla="*/ 95250 w 976312"/>
                <a:gd name="connsiteY1" fmla="*/ 0 h 1202531"/>
                <a:gd name="connsiteX2" fmla="*/ 9525 w 976312"/>
                <a:gd name="connsiteY2" fmla="*/ 157163 h 1202531"/>
                <a:gd name="connsiteX3" fmla="*/ 0 w 976312"/>
                <a:gd name="connsiteY3" fmla="*/ 300038 h 1202531"/>
                <a:gd name="connsiteX4" fmla="*/ 104775 w 976312"/>
                <a:gd name="connsiteY4" fmla="*/ 333375 h 1202531"/>
                <a:gd name="connsiteX5" fmla="*/ 42862 w 976312"/>
                <a:gd name="connsiteY5" fmla="*/ 357188 h 1202531"/>
                <a:gd name="connsiteX6" fmla="*/ 88106 w 976312"/>
                <a:gd name="connsiteY6" fmla="*/ 438150 h 1202531"/>
                <a:gd name="connsiteX7" fmla="*/ 135731 w 976312"/>
                <a:gd name="connsiteY7" fmla="*/ 404813 h 1202531"/>
                <a:gd name="connsiteX8" fmla="*/ 152400 w 976312"/>
                <a:gd name="connsiteY8" fmla="*/ 442913 h 1202531"/>
                <a:gd name="connsiteX9" fmla="*/ 280987 w 976312"/>
                <a:gd name="connsiteY9" fmla="*/ 457200 h 1202531"/>
                <a:gd name="connsiteX10" fmla="*/ 383381 w 976312"/>
                <a:gd name="connsiteY10" fmla="*/ 452438 h 1202531"/>
                <a:gd name="connsiteX11" fmla="*/ 307181 w 976312"/>
                <a:gd name="connsiteY11" fmla="*/ 371475 h 1202531"/>
                <a:gd name="connsiteX12" fmla="*/ 416718 w 976312"/>
                <a:gd name="connsiteY12" fmla="*/ 426244 h 1202531"/>
                <a:gd name="connsiteX13" fmla="*/ 578643 w 976312"/>
                <a:gd name="connsiteY13" fmla="*/ 633413 h 1202531"/>
                <a:gd name="connsiteX14" fmla="*/ 619125 w 976312"/>
                <a:gd name="connsiteY14" fmla="*/ 721519 h 1202531"/>
                <a:gd name="connsiteX15" fmla="*/ 526256 w 976312"/>
                <a:gd name="connsiteY15" fmla="*/ 831056 h 1202531"/>
                <a:gd name="connsiteX16" fmla="*/ 542925 w 976312"/>
                <a:gd name="connsiteY16" fmla="*/ 892969 h 1202531"/>
                <a:gd name="connsiteX17" fmla="*/ 445293 w 976312"/>
                <a:gd name="connsiteY17" fmla="*/ 902494 h 1202531"/>
                <a:gd name="connsiteX18" fmla="*/ 400050 w 976312"/>
                <a:gd name="connsiteY18" fmla="*/ 957263 h 1202531"/>
                <a:gd name="connsiteX19" fmla="*/ 414337 w 976312"/>
                <a:gd name="connsiteY19" fmla="*/ 1000125 h 1202531"/>
                <a:gd name="connsiteX20" fmla="*/ 535781 w 976312"/>
                <a:gd name="connsiteY20" fmla="*/ 988219 h 1202531"/>
                <a:gd name="connsiteX21" fmla="*/ 659606 w 976312"/>
                <a:gd name="connsiteY21" fmla="*/ 1143000 h 1202531"/>
                <a:gd name="connsiteX22" fmla="*/ 838200 w 976312"/>
                <a:gd name="connsiteY22" fmla="*/ 1202531 h 1202531"/>
                <a:gd name="connsiteX23" fmla="*/ 704850 w 976312"/>
                <a:gd name="connsiteY23" fmla="*/ 1026319 h 1202531"/>
                <a:gd name="connsiteX24" fmla="*/ 852487 w 976312"/>
                <a:gd name="connsiteY24" fmla="*/ 1119188 h 1202531"/>
                <a:gd name="connsiteX25" fmla="*/ 871537 w 976312"/>
                <a:gd name="connsiteY25" fmla="*/ 1088231 h 1202531"/>
                <a:gd name="connsiteX26" fmla="*/ 750093 w 976312"/>
                <a:gd name="connsiteY26" fmla="*/ 871538 h 1202531"/>
                <a:gd name="connsiteX27" fmla="*/ 790575 w 976312"/>
                <a:gd name="connsiteY27" fmla="*/ 790575 h 1202531"/>
                <a:gd name="connsiteX28" fmla="*/ 900112 w 976312"/>
                <a:gd name="connsiteY28" fmla="*/ 950119 h 1202531"/>
                <a:gd name="connsiteX29" fmla="*/ 976312 w 976312"/>
                <a:gd name="connsiteY29" fmla="*/ 785813 h 1202531"/>
                <a:gd name="connsiteX30" fmla="*/ 731043 w 976312"/>
                <a:gd name="connsiteY30" fmla="*/ 600075 h 1202531"/>
                <a:gd name="connsiteX31" fmla="*/ 740568 w 976312"/>
                <a:gd name="connsiteY31" fmla="*/ 554831 h 1202531"/>
                <a:gd name="connsiteX32" fmla="*/ 778668 w 976312"/>
                <a:gd name="connsiteY32" fmla="*/ 550069 h 1202531"/>
                <a:gd name="connsiteX33" fmla="*/ 762000 w 976312"/>
                <a:gd name="connsiteY33" fmla="*/ 423863 h 1202531"/>
                <a:gd name="connsiteX34" fmla="*/ 702468 w 976312"/>
                <a:gd name="connsiteY34" fmla="*/ 416719 h 1202531"/>
                <a:gd name="connsiteX35" fmla="*/ 700087 w 976312"/>
                <a:gd name="connsiteY35" fmla="*/ 361950 h 1202531"/>
                <a:gd name="connsiteX36" fmla="*/ 688181 w 976312"/>
                <a:gd name="connsiteY36" fmla="*/ 345281 h 1202531"/>
                <a:gd name="connsiteX37" fmla="*/ 657225 w 976312"/>
                <a:gd name="connsiteY37" fmla="*/ 323850 h 1202531"/>
                <a:gd name="connsiteX38" fmla="*/ 581025 w 976312"/>
                <a:gd name="connsiteY38" fmla="*/ 261938 h 1202531"/>
                <a:gd name="connsiteX39" fmla="*/ 550068 w 976312"/>
                <a:gd name="connsiteY39" fmla="*/ 261938 h 1202531"/>
                <a:gd name="connsiteX40" fmla="*/ 502443 w 976312"/>
                <a:gd name="connsiteY40" fmla="*/ 266700 h 1202531"/>
                <a:gd name="connsiteX41" fmla="*/ 507206 w 976312"/>
                <a:gd name="connsiteY41" fmla="*/ 211931 h 1202531"/>
                <a:gd name="connsiteX42" fmla="*/ 433387 w 976312"/>
                <a:gd name="connsiteY42" fmla="*/ 154781 h 1202531"/>
                <a:gd name="connsiteX43" fmla="*/ 361950 w 976312"/>
                <a:gd name="connsiteY43" fmla="*/ 157163 h 1202531"/>
                <a:gd name="connsiteX44" fmla="*/ 335756 w 976312"/>
                <a:gd name="connsiteY44" fmla="*/ 230981 h 1202531"/>
                <a:gd name="connsiteX45" fmla="*/ 328612 w 976312"/>
                <a:gd name="connsiteY45" fmla="*/ 147638 h 1202531"/>
                <a:gd name="connsiteX46" fmla="*/ 269081 w 976312"/>
                <a:gd name="connsiteY46" fmla="*/ 19050 h 1202531"/>
                <a:gd name="connsiteX47" fmla="*/ 207168 w 976312"/>
                <a:gd name="connsiteY47" fmla="*/ 19050 h 1202531"/>
                <a:gd name="connsiteX48" fmla="*/ 166687 w 976312"/>
                <a:gd name="connsiteY48" fmla="*/ 121444 h 1202531"/>
                <a:gd name="connsiteX49" fmla="*/ 171450 w 976312"/>
                <a:gd name="connsiteY49" fmla="*/ 304800 h 1202531"/>
                <a:gd name="connsiteX50" fmla="*/ 121443 w 976312"/>
                <a:gd name="connsiteY50" fmla="*/ 154781 h 1202531"/>
                <a:gd name="connsiteX51" fmla="*/ 145256 w 976312"/>
                <a:gd name="connsiteY51" fmla="*/ 11906 h 1202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976312" h="1202531">
                  <a:moveTo>
                    <a:pt x="145256" y="11906"/>
                  </a:moveTo>
                  <a:lnTo>
                    <a:pt x="95250" y="0"/>
                  </a:lnTo>
                  <a:lnTo>
                    <a:pt x="9525" y="157163"/>
                  </a:lnTo>
                  <a:lnTo>
                    <a:pt x="0" y="300038"/>
                  </a:lnTo>
                  <a:lnTo>
                    <a:pt x="104775" y="333375"/>
                  </a:lnTo>
                  <a:lnTo>
                    <a:pt x="42862" y="357188"/>
                  </a:lnTo>
                  <a:lnTo>
                    <a:pt x="88106" y="438150"/>
                  </a:lnTo>
                  <a:lnTo>
                    <a:pt x="135731" y="404813"/>
                  </a:lnTo>
                  <a:lnTo>
                    <a:pt x="152400" y="442913"/>
                  </a:lnTo>
                  <a:lnTo>
                    <a:pt x="280987" y="457200"/>
                  </a:lnTo>
                  <a:lnTo>
                    <a:pt x="383381" y="452438"/>
                  </a:lnTo>
                  <a:lnTo>
                    <a:pt x="307181" y="371475"/>
                  </a:lnTo>
                  <a:lnTo>
                    <a:pt x="416718" y="426244"/>
                  </a:lnTo>
                  <a:lnTo>
                    <a:pt x="578643" y="633413"/>
                  </a:lnTo>
                  <a:lnTo>
                    <a:pt x="619125" y="721519"/>
                  </a:lnTo>
                  <a:lnTo>
                    <a:pt x="526256" y="831056"/>
                  </a:lnTo>
                  <a:lnTo>
                    <a:pt x="542925" y="892969"/>
                  </a:lnTo>
                  <a:lnTo>
                    <a:pt x="445293" y="902494"/>
                  </a:lnTo>
                  <a:lnTo>
                    <a:pt x="400050" y="957263"/>
                  </a:lnTo>
                  <a:lnTo>
                    <a:pt x="414337" y="1000125"/>
                  </a:lnTo>
                  <a:lnTo>
                    <a:pt x="535781" y="988219"/>
                  </a:lnTo>
                  <a:lnTo>
                    <a:pt x="659606" y="1143000"/>
                  </a:lnTo>
                  <a:lnTo>
                    <a:pt x="838200" y="1202531"/>
                  </a:lnTo>
                  <a:lnTo>
                    <a:pt x="704850" y="1026319"/>
                  </a:lnTo>
                  <a:lnTo>
                    <a:pt x="852487" y="1119188"/>
                  </a:lnTo>
                  <a:lnTo>
                    <a:pt x="871537" y="1088231"/>
                  </a:lnTo>
                  <a:lnTo>
                    <a:pt x="750093" y="871538"/>
                  </a:lnTo>
                  <a:lnTo>
                    <a:pt x="790575" y="790575"/>
                  </a:lnTo>
                  <a:lnTo>
                    <a:pt x="900112" y="950119"/>
                  </a:lnTo>
                  <a:lnTo>
                    <a:pt x="976312" y="785813"/>
                  </a:lnTo>
                  <a:lnTo>
                    <a:pt x="731043" y="600075"/>
                  </a:lnTo>
                  <a:lnTo>
                    <a:pt x="740568" y="554831"/>
                  </a:lnTo>
                  <a:lnTo>
                    <a:pt x="778668" y="550069"/>
                  </a:lnTo>
                  <a:lnTo>
                    <a:pt x="762000" y="423863"/>
                  </a:lnTo>
                  <a:lnTo>
                    <a:pt x="702468" y="416719"/>
                  </a:lnTo>
                  <a:cubicBezTo>
                    <a:pt x="701674" y="398463"/>
                    <a:pt x="700881" y="380206"/>
                    <a:pt x="700087" y="361950"/>
                  </a:cubicBezTo>
                  <a:lnTo>
                    <a:pt x="688181" y="345281"/>
                  </a:lnTo>
                  <a:lnTo>
                    <a:pt x="657225" y="323850"/>
                  </a:lnTo>
                  <a:lnTo>
                    <a:pt x="581025" y="261938"/>
                  </a:lnTo>
                  <a:lnTo>
                    <a:pt x="550068" y="261938"/>
                  </a:lnTo>
                  <a:lnTo>
                    <a:pt x="502443" y="266700"/>
                  </a:lnTo>
                  <a:lnTo>
                    <a:pt x="507206" y="211931"/>
                  </a:lnTo>
                  <a:lnTo>
                    <a:pt x="433387" y="154781"/>
                  </a:lnTo>
                  <a:lnTo>
                    <a:pt x="361950" y="157163"/>
                  </a:lnTo>
                  <a:lnTo>
                    <a:pt x="335756" y="230981"/>
                  </a:lnTo>
                  <a:lnTo>
                    <a:pt x="328612" y="147638"/>
                  </a:lnTo>
                  <a:lnTo>
                    <a:pt x="269081" y="19050"/>
                  </a:lnTo>
                  <a:lnTo>
                    <a:pt x="207168" y="19050"/>
                  </a:lnTo>
                  <a:lnTo>
                    <a:pt x="166687" y="121444"/>
                  </a:lnTo>
                  <a:lnTo>
                    <a:pt x="171450" y="304800"/>
                  </a:lnTo>
                  <a:lnTo>
                    <a:pt x="121443" y="154781"/>
                  </a:lnTo>
                  <a:lnTo>
                    <a:pt x="145256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18" name="フリーフォーム 27">
              <a:extLst>
                <a:ext uri="{FF2B5EF4-FFF2-40B4-BE49-F238E27FC236}">
                  <a16:creationId xmlns:a16="http://schemas.microsoft.com/office/drawing/2014/main" id="{1A8B1A67-0845-480E-A2B3-0C675176BB82}"/>
                </a:ext>
              </a:extLst>
            </p:cNvPr>
            <p:cNvSpPr/>
            <p:nvPr/>
          </p:nvSpPr>
          <p:spPr bwMode="auto">
            <a:xfrm>
              <a:off x="2688669" y="1326183"/>
              <a:ext cx="4035732" cy="2201732"/>
            </a:xfrm>
            <a:custGeom>
              <a:avLst/>
              <a:gdLst>
                <a:gd name="connsiteX0" fmla="*/ 2533650 w 5505450"/>
                <a:gd name="connsiteY0" fmla="*/ 0 h 3003550"/>
                <a:gd name="connsiteX1" fmla="*/ 2667000 w 5505450"/>
                <a:gd name="connsiteY1" fmla="*/ 38100 h 3003550"/>
                <a:gd name="connsiteX2" fmla="*/ 2609850 w 5505450"/>
                <a:gd name="connsiteY2" fmla="*/ 120650 h 3003550"/>
                <a:gd name="connsiteX3" fmla="*/ 2813050 w 5505450"/>
                <a:gd name="connsiteY3" fmla="*/ 165100 h 3003550"/>
                <a:gd name="connsiteX4" fmla="*/ 2889250 w 5505450"/>
                <a:gd name="connsiteY4" fmla="*/ 393700 h 3003550"/>
                <a:gd name="connsiteX5" fmla="*/ 2647950 w 5505450"/>
                <a:gd name="connsiteY5" fmla="*/ 685800 h 3003550"/>
                <a:gd name="connsiteX6" fmla="*/ 2813050 w 5505450"/>
                <a:gd name="connsiteY6" fmla="*/ 590550 h 3003550"/>
                <a:gd name="connsiteX7" fmla="*/ 3073400 w 5505450"/>
                <a:gd name="connsiteY7" fmla="*/ 590550 h 3003550"/>
                <a:gd name="connsiteX8" fmla="*/ 3175000 w 5505450"/>
                <a:gd name="connsiteY8" fmla="*/ 698500 h 3003550"/>
                <a:gd name="connsiteX9" fmla="*/ 3257550 w 5505450"/>
                <a:gd name="connsiteY9" fmla="*/ 584200 h 3003550"/>
                <a:gd name="connsiteX10" fmla="*/ 3390900 w 5505450"/>
                <a:gd name="connsiteY10" fmla="*/ 641350 h 3003550"/>
                <a:gd name="connsiteX11" fmla="*/ 3454400 w 5505450"/>
                <a:gd name="connsiteY11" fmla="*/ 952500 h 3003550"/>
                <a:gd name="connsiteX12" fmla="*/ 3524250 w 5505450"/>
                <a:gd name="connsiteY12" fmla="*/ 825500 h 3003550"/>
                <a:gd name="connsiteX13" fmla="*/ 3740150 w 5505450"/>
                <a:gd name="connsiteY13" fmla="*/ 857250 h 3003550"/>
                <a:gd name="connsiteX14" fmla="*/ 3816350 w 5505450"/>
                <a:gd name="connsiteY14" fmla="*/ 717550 h 3003550"/>
                <a:gd name="connsiteX15" fmla="*/ 4140200 w 5505450"/>
                <a:gd name="connsiteY15" fmla="*/ 812800 h 3003550"/>
                <a:gd name="connsiteX16" fmla="*/ 4203700 w 5505450"/>
                <a:gd name="connsiteY16" fmla="*/ 946150 h 3003550"/>
                <a:gd name="connsiteX17" fmla="*/ 4337050 w 5505450"/>
                <a:gd name="connsiteY17" fmla="*/ 895350 h 3003550"/>
                <a:gd name="connsiteX18" fmla="*/ 4457700 w 5505450"/>
                <a:gd name="connsiteY18" fmla="*/ 958850 h 3003550"/>
                <a:gd name="connsiteX19" fmla="*/ 4451350 w 5505450"/>
                <a:gd name="connsiteY19" fmla="*/ 1155700 h 3003550"/>
                <a:gd name="connsiteX20" fmla="*/ 4514850 w 5505450"/>
                <a:gd name="connsiteY20" fmla="*/ 1079500 h 3003550"/>
                <a:gd name="connsiteX21" fmla="*/ 4730750 w 5505450"/>
                <a:gd name="connsiteY21" fmla="*/ 1066800 h 3003550"/>
                <a:gd name="connsiteX22" fmla="*/ 4762500 w 5505450"/>
                <a:gd name="connsiteY22" fmla="*/ 1149350 h 3003550"/>
                <a:gd name="connsiteX23" fmla="*/ 4845050 w 5505450"/>
                <a:gd name="connsiteY23" fmla="*/ 1143000 h 3003550"/>
                <a:gd name="connsiteX24" fmla="*/ 4813300 w 5505450"/>
                <a:gd name="connsiteY24" fmla="*/ 1041400 h 3003550"/>
                <a:gd name="connsiteX25" fmla="*/ 5022850 w 5505450"/>
                <a:gd name="connsiteY25" fmla="*/ 1060450 h 3003550"/>
                <a:gd name="connsiteX26" fmla="*/ 5314950 w 5505450"/>
                <a:gd name="connsiteY26" fmla="*/ 1295400 h 3003550"/>
                <a:gd name="connsiteX27" fmla="*/ 5429250 w 5505450"/>
                <a:gd name="connsiteY27" fmla="*/ 1358900 h 3003550"/>
                <a:gd name="connsiteX28" fmla="*/ 5505450 w 5505450"/>
                <a:gd name="connsiteY28" fmla="*/ 1447800 h 3003550"/>
                <a:gd name="connsiteX29" fmla="*/ 5397500 w 5505450"/>
                <a:gd name="connsiteY29" fmla="*/ 1587500 h 3003550"/>
                <a:gd name="connsiteX30" fmla="*/ 5245100 w 5505450"/>
                <a:gd name="connsiteY30" fmla="*/ 1492250 h 3003550"/>
                <a:gd name="connsiteX31" fmla="*/ 5187950 w 5505450"/>
                <a:gd name="connsiteY31" fmla="*/ 1409700 h 3003550"/>
                <a:gd name="connsiteX32" fmla="*/ 5162550 w 5505450"/>
                <a:gd name="connsiteY32" fmla="*/ 1524000 h 3003550"/>
                <a:gd name="connsiteX33" fmla="*/ 5073650 w 5505450"/>
                <a:gd name="connsiteY33" fmla="*/ 1574800 h 3003550"/>
                <a:gd name="connsiteX34" fmla="*/ 5149850 w 5505450"/>
                <a:gd name="connsiteY34" fmla="*/ 1720850 h 3003550"/>
                <a:gd name="connsiteX35" fmla="*/ 5003800 w 5505450"/>
                <a:gd name="connsiteY35" fmla="*/ 1758950 h 3003550"/>
                <a:gd name="connsiteX36" fmla="*/ 4813300 w 5505450"/>
                <a:gd name="connsiteY36" fmla="*/ 1962150 h 3003550"/>
                <a:gd name="connsiteX37" fmla="*/ 4749800 w 5505450"/>
                <a:gd name="connsiteY37" fmla="*/ 1911350 h 3003550"/>
                <a:gd name="connsiteX38" fmla="*/ 4610100 w 5505450"/>
                <a:gd name="connsiteY38" fmla="*/ 1924050 h 3003550"/>
                <a:gd name="connsiteX39" fmla="*/ 4489450 w 5505450"/>
                <a:gd name="connsiteY39" fmla="*/ 2082800 h 3003550"/>
                <a:gd name="connsiteX40" fmla="*/ 4533900 w 5505450"/>
                <a:gd name="connsiteY40" fmla="*/ 2120900 h 3003550"/>
                <a:gd name="connsiteX41" fmla="*/ 4349750 w 5505450"/>
                <a:gd name="connsiteY41" fmla="*/ 2514600 h 3003550"/>
                <a:gd name="connsiteX42" fmla="*/ 4292600 w 5505450"/>
                <a:gd name="connsiteY42" fmla="*/ 2165350 h 3003550"/>
                <a:gd name="connsiteX43" fmla="*/ 4356100 w 5505450"/>
                <a:gd name="connsiteY43" fmla="*/ 2057400 h 3003550"/>
                <a:gd name="connsiteX44" fmla="*/ 4527550 w 5505450"/>
                <a:gd name="connsiteY44" fmla="*/ 1905000 h 3003550"/>
                <a:gd name="connsiteX45" fmla="*/ 4597400 w 5505450"/>
                <a:gd name="connsiteY45" fmla="*/ 1720850 h 3003550"/>
                <a:gd name="connsiteX46" fmla="*/ 4559300 w 5505450"/>
                <a:gd name="connsiteY46" fmla="*/ 1727200 h 3003550"/>
                <a:gd name="connsiteX47" fmla="*/ 4476750 w 5505450"/>
                <a:gd name="connsiteY47" fmla="*/ 1873250 h 3003550"/>
                <a:gd name="connsiteX48" fmla="*/ 4445000 w 5505450"/>
                <a:gd name="connsiteY48" fmla="*/ 1758950 h 3003550"/>
                <a:gd name="connsiteX49" fmla="*/ 4362450 w 5505450"/>
                <a:gd name="connsiteY49" fmla="*/ 1797050 h 3003550"/>
                <a:gd name="connsiteX50" fmla="*/ 4241800 w 5505450"/>
                <a:gd name="connsiteY50" fmla="*/ 1955800 h 3003550"/>
                <a:gd name="connsiteX51" fmla="*/ 3892550 w 5505450"/>
                <a:gd name="connsiteY51" fmla="*/ 1930400 h 3003550"/>
                <a:gd name="connsiteX52" fmla="*/ 3632200 w 5505450"/>
                <a:gd name="connsiteY52" fmla="*/ 2241550 h 3003550"/>
                <a:gd name="connsiteX53" fmla="*/ 3733800 w 5505450"/>
                <a:gd name="connsiteY53" fmla="*/ 2343150 h 3003550"/>
                <a:gd name="connsiteX54" fmla="*/ 3784600 w 5505450"/>
                <a:gd name="connsiteY54" fmla="*/ 2311400 h 3003550"/>
                <a:gd name="connsiteX55" fmla="*/ 3784600 w 5505450"/>
                <a:gd name="connsiteY55" fmla="*/ 2609850 h 3003550"/>
                <a:gd name="connsiteX56" fmla="*/ 3594100 w 5505450"/>
                <a:gd name="connsiteY56" fmla="*/ 2965450 h 3003550"/>
                <a:gd name="connsiteX57" fmla="*/ 3479800 w 5505450"/>
                <a:gd name="connsiteY57" fmla="*/ 2940050 h 3003550"/>
                <a:gd name="connsiteX58" fmla="*/ 3486150 w 5505450"/>
                <a:gd name="connsiteY58" fmla="*/ 2825750 h 3003550"/>
                <a:gd name="connsiteX59" fmla="*/ 3587750 w 5505450"/>
                <a:gd name="connsiteY59" fmla="*/ 2794000 h 3003550"/>
                <a:gd name="connsiteX60" fmla="*/ 3613150 w 5505450"/>
                <a:gd name="connsiteY60" fmla="*/ 2616200 h 3003550"/>
                <a:gd name="connsiteX61" fmla="*/ 3492500 w 5505450"/>
                <a:gd name="connsiteY61" fmla="*/ 2673350 h 3003550"/>
                <a:gd name="connsiteX62" fmla="*/ 3390900 w 5505450"/>
                <a:gd name="connsiteY62" fmla="*/ 2571750 h 3003550"/>
                <a:gd name="connsiteX63" fmla="*/ 3289300 w 5505450"/>
                <a:gd name="connsiteY63" fmla="*/ 2362200 h 3003550"/>
                <a:gd name="connsiteX64" fmla="*/ 3175000 w 5505450"/>
                <a:gd name="connsiteY64" fmla="*/ 2330450 h 3003550"/>
                <a:gd name="connsiteX65" fmla="*/ 3105150 w 5505450"/>
                <a:gd name="connsiteY65" fmla="*/ 2387600 h 3003550"/>
                <a:gd name="connsiteX66" fmla="*/ 3117850 w 5505450"/>
                <a:gd name="connsiteY66" fmla="*/ 2457450 h 3003550"/>
                <a:gd name="connsiteX67" fmla="*/ 3067050 w 5505450"/>
                <a:gd name="connsiteY67" fmla="*/ 2552700 h 3003550"/>
                <a:gd name="connsiteX68" fmla="*/ 2914650 w 5505450"/>
                <a:gd name="connsiteY68" fmla="*/ 2520950 h 3003550"/>
                <a:gd name="connsiteX69" fmla="*/ 2768600 w 5505450"/>
                <a:gd name="connsiteY69" fmla="*/ 2603500 h 3003550"/>
                <a:gd name="connsiteX70" fmla="*/ 2692400 w 5505450"/>
                <a:gd name="connsiteY70" fmla="*/ 2520950 h 3003550"/>
                <a:gd name="connsiteX71" fmla="*/ 2533650 w 5505450"/>
                <a:gd name="connsiteY71" fmla="*/ 2520950 h 3003550"/>
                <a:gd name="connsiteX72" fmla="*/ 2482850 w 5505450"/>
                <a:gd name="connsiteY72" fmla="*/ 2470150 h 3003550"/>
                <a:gd name="connsiteX73" fmla="*/ 2387600 w 5505450"/>
                <a:gd name="connsiteY73" fmla="*/ 2425700 h 3003550"/>
                <a:gd name="connsiteX74" fmla="*/ 2374900 w 5505450"/>
                <a:gd name="connsiteY74" fmla="*/ 2476500 h 3003550"/>
                <a:gd name="connsiteX75" fmla="*/ 2368550 w 5505450"/>
                <a:gd name="connsiteY75" fmla="*/ 2552700 h 3003550"/>
                <a:gd name="connsiteX76" fmla="*/ 2279650 w 5505450"/>
                <a:gd name="connsiteY76" fmla="*/ 2552700 h 3003550"/>
                <a:gd name="connsiteX77" fmla="*/ 2178050 w 5505450"/>
                <a:gd name="connsiteY77" fmla="*/ 2489200 h 3003550"/>
                <a:gd name="connsiteX78" fmla="*/ 2006600 w 5505450"/>
                <a:gd name="connsiteY78" fmla="*/ 2616200 h 3003550"/>
                <a:gd name="connsiteX79" fmla="*/ 1885950 w 5505450"/>
                <a:gd name="connsiteY79" fmla="*/ 2482850 h 3003550"/>
                <a:gd name="connsiteX80" fmla="*/ 1746250 w 5505450"/>
                <a:gd name="connsiteY80" fmla="*/ 2508250 h 3003550"/>
                <a:gd name="connsiteX81" fmla="*/ 1625600 w 5505450"/>
                <a:gd name="connsiteY81" fmla="*/ 2279650 h 3003550"/>
                <a:gd name="connsiteX82" fmla="*/ 1581150 w 5505450"/>
                <a:gd name="connsiteY82" fmla="*/ 2349500 h 3003550"/>
                <a:gd name="connsiteX83" fmla="*/ 1485900 w 5505450"/>
                <a:gd name="connsiteY83" fmla="*/ 2298700 h 3003550"/>
                <a:gd name="connsiteX84" fmla="*/ 1397000 w 5505450"/>
                <a:gd name="connsiteY84" fmla="*/ 2216150 h 3003550"/>
                <a:gd name="connsiteX85" fmla="*/ 1111250 w 5505450"/>
                <a:gd name="connsiteY85" fmla="*/ 2317750 h 3003550"/>
                <a:gd name="connsiteX86" fmla="*/ 1111250 w 5505450"/>
                <a:gd name="connsiteY86" fmla="*/ 2470150 h 3003550"/>
                <a:gd name="connsiteX87" fmla="*/ 927100 w 5505450"/>
                <a:gd name="connsiteY87" fmla="*/ 2476500 h 3003550"/>
                <a:gd name="connsiteX88" fmla="*/ 812800 w 5505450"/>
                <a:gd name="connsiteY88" fmla="*/ 2419350 h 3003550"/>
                <a:gd name="connsiteX89" fmla="*/ 641350 w 5505450"/>
                <a:gd name="connsiteY89" fmla="*/ 2590800 h 3003550"/>
                <a:gd name="connsiteX90" fmla="*/ 711200 w 5505450"/>
                <a:gd name="connsiteY90" fmla="*/ 2743200 h 3003550"/>
                <a:gd name="connsiteX91" fmla="*/ 660400 w 5505450"/>
                <a:gd name="connsiteY91" fmla="*/ 2844800 h 3003550"/>
                <a:gd name="connsiteX92" fmla="*/ 685800 w 5505450"/>
                <a:gd name="connsiteY92" fmla="*/ 3003550 h 3003550"/>
                <a:gd name="connsiteX93" fmla="*/ 438150 w 5505450"/>
                <a:gd name="connsiteY93" fmla="*/ 2895600 h 3003550"/>
                <a:gd name="connsiteX94" fmla="*/ 342900 w 5505450"/>
                <a:gd name="connsiteY94" fmla="*/ 2863850 h 3003550"/>
                <a:gd name="connsiteX95" fmla="*/ 406400 w 5505450"/>
                <a:gd name="connsiteY95" fmla="*/ 2597150 h 3003550"/>
                <a:gd name="connsiteX96" fmla="*/ 241300 w 5505450"/>
                <a:gd name="connsiteY96" fmla="*/ 2482850 h 3003550"/>
                <a:gd name="connsiteX97" fmla="*/ 114300 w 5505450"/>
                <a:gd name="connsiteY97" fmla="*/ 2406650 h 3003550"/>
                <a:gd name="connsiteX98" fmla="*/ 152400 w 5505450"/>
                <a:gd name="connsiteY98" fmla="*/ 2336800 h 3003550"/>
                <a:gd name="connsiteX99" fmla="*/ 107950 w 5505450"/>
                <a:gd name="connsiteY99" fmla="*/ 2197100 h 3003550"/>
                <a:gd name="connsiteX100" fmla="*/ 0 w 5505450"/>
                <a:gd name="connsiteY100" fmla="*/ 2165350 h 3003550"/>
                <a:gd name="connsiteX101" fmla="*/ 6350 w 5505450"/>
                <a:gd name="connsiteY101" fmla="*/ 1936750 h 3003550"/>
                <a:gd name="connsiteX102" fmla="*/ 76200 w 5505450"/>
                <a:gd name="connsiteY102" fmla="*/ 1898650 h 3003550"/>
                <a:gd name="connsiteX103" fmla="*/ 19050 w 5505450"/>
                <a:gd name="connsiteY103" fmla="*/ 1854200 h 3003550"/>
                <a:gd name="connsiteX104" fmla="*/ 120650 w 5505450"/>
                <a:gd name="connsiteY104" fmla="*/ 1714500 h 3003550"/>
                <a:gd name="connsiteX105" fmla="*/ 63500 w 5505450"/>
                <a:gd name="connsiteY105" fmla="*/ 1663700 h 3003550"/>
                <a:gd name="connsiteX106" fmla="*/ 76200 w 5505450"/>
                <a:gd name="connsiteY106" fmla="*/ 1574800 h 3003550"/>
                <a:gd name="connsiteX107" fmla="*/ 31750 w 5505450"/>
                <a:gd name="connsiteY107" fmla="*/ 1504950 h 3003550"/>
                <a:gd name="connsiteX108" fmla="*/ 107950 w 5505450"/>
                <a:gd name="connsiteY108" fmla="*/ 1327150 h 3003550"/>
                <a:gd name="connsiteX109" fmla="*/ 25400 w 5505450"/>
                <a:gd name="connsiteY109" fmla="*/ 1206500 h 3003550"/>
                <a:gd name="connsiteX110" fmla="*/ 38100 w 5505450"/>
                <a:gd name="connsiteY110" fmla="*/ 1130300 h 3003550"/>
                <a:gd name="connsiteX111" fmla="*/ 139700 w 5505450"/>
                <a:gd name="connsiteY111" fmla="*/ 1054100 h 3003550"/>
                <a:gd name="connsiteX112" fmla="*/ 298450 w 5505450"/>
                <a:gd name="connsiteY112" fmla="*/ 1136650 h 3003550"/>
                <a:gd name="connsiteX113" fmla="*/ 469900 w 5505450"/>
                <a:gd name="connsiteY113" fmla="*/ 1301750 h 3003550"/>
                <a:gd name="connsiteX114" fmla="*/ 406400 w 5505450"/>
                <a:gd name="connsiteY114" fmla="*/ 1409700 h 3003550"/>
                <a:gd name="connsiteX115" fmla="*/ 215900 w 5505450"/>
                <a:gd name="connsiteY115" fmla="*/ 1390650 h 3003550"/>
                <a:gd name="connsiteX116" fmla="*/ 209550 w 5505450"/>
                <a:gd name="connsiteY116" fmla="*/ 1543050 h 3003550"/>
                <a:gd name="connsiteX117" fmla="*/ 317500 w 5505450"/>
                <a:gd name="connsiteY117" fmla="*/ 1631950 h 3003550"/>
                <a:gd name="connsiteX118" fmla="*/ 292100 w 5505450"/>
                <a:gd name="connsiteY118" fmla="*/ 1466850 h 3003550"/>
                <a:gd name="connsiteX119" fmla="*/ 438150 w 5505450"/>
                <a:gd name="connsiteY119" fmla="*/ 1568450 h 3003550"/>
                <a:gd name="connsiteX120" fmla="*/ 419100 w 5505450"/>
                <a:gd name="connsiteY120" fmla="*/ 1479550 h 3003550"/>
                <a:gd name="connsiteX121" fmla="*/ 495300 w 5505450"/>
                <a:gd name="connsiteY121" fmla="*/ 1358900 h 3003550"/>
                <a:gd name="connsiteX122" fmla="*/ 527050 w 5505450"/>
                <a:gd name="connsiteY122" fmla="*/ 1422400 h 3003550"/>
                <a:gd name="connsiteX123" fmla="*/ 577850 w 5505450"/>
                <a:gd name="connsiteY123" fmla="*/ 1339850 h 3003550"/>
                <a:gd name="connsiteX124" fmla="*/ 539750 w 5505450"/>
                <a:gd name="connsiteY124" fmla="*/ 1308100 h 3003550"/>
                <a:gd name="connsiteX125" fmla="*/ 520700 w 5505450"/>
                <a:gd name="connsiteY125" fmla="*/ 1174750 h 3003550"/>
                <a:gd name="connsiteX126" fmla="*/ 571500 w 5505450"/>
                <a:gd name="connsiteY126" fmla="*/ 1162050 h 3003550"/>
                <a:gd name="connsiteX127" fmla="*/ 628650 w 5505450"/>
                <a:gd name="connsiteY127" fmla="*/ 1206500 h 3003550"/>
                <a:gd name="connsiteX128" fmla="*/ 590550 w 5505450"/>
                <a:gd name="connsiteY128" fmla="*/ 1295400 h 3003550"/>
                <a:gd name="connsiteX129" fmla="*/ 622300 w 5505450"/>
                <a:gd name="connsiteY129" fmla="*/ 1346200 h 3003550"/>
                <a:gd name="connsiteX130" fmla="*/ 679450 w 5505450"/>
                <a:gd name="connsiteY130" fmla="*/ 1333500 h 3003550"/>
                <a:gd name="connsiteX131" fmla="*/ 679450 w 5505450"/>
                <a:gd name="connsiteY131" fmla="*/ 1263650 h 3003550"/>
                <a:gd name="connsiteX132" fmla="*/ 889000 w 5505450"/>
                <a:gd name="connsiteY132" fmla="*/ 1123950 h 3003550"/>
                <a:gd name="connsiteX133" fmla="*/ 895350 w 5505450"/>
                <a:gd name="connsiteY133" fmla="*/ 1206500 h 3003550"/>
                <a:gd name="connsiteX134" fmla="*/ 1035050 w 5505450"/>
                <a:gd name="connsiteY134" fmla="*/ 1143000 h 3003550"/>
                <a:gd name="connsiteX135" fmla="*/ 1054100 w 5505450"/>
                <a:gd name="connsiteY135" fmla="*/ 1212850 h 3003550"/>
                <a:gd name="connsiteX136" fmla="*/ 1123950 w 5505450"/>
                <a:gd name="connsiteY136" fmla="*/ 1130300 h 3003550"/>
                <a:gd name="connsiteX137" fmla="*/ 1003300 w 5505450"/>
                <a:gd name="connsiteY137" fmla="*/ 1022350 h 3003550"/>
                <a:gd name="connsiteX138" fmla="*/ 1079500 w 5505450"/>
                <a:gd name="connsiteY138" fmla="*/ 971550 h 3003550"/>
                <a:gd name="connsiteX139" fmla="*/ 1143000 w 5505450"/>
                <a:gd name="connsiteY139" fmla="*/ 1073150 h 3003550"/>
                <a:gd name="connsiteX140" fmla="*/ 1238250 w 5505450"/>
                <a:gd name="connsiteY140" fmla="*/ 1085850 h 3003550"/>
                <a:gd name="connsiteX141" fmla="*/ 1384300 w 5505450"/>
                <a:gd name="connsiteY141" fmla="*/ 1206500 h 3003550"/>
                <a:gd name="connsiteX142" fmla="*/ 1333500 w 5505450"/>
                <a:gd name="connsiteY142" fmla="*/ 1073150 h 3003550"/>
                <a:gd name="connsiteX143" fmla="*/ 1301750 w 5505450"/>
                <a:gd name="connsiteY143" fmla="*/ 971550 h 3003550"/>
                <a:gd name="connsiteX144" fmla="*/ 1346200 w 5505450"/>
                <a:gd name="connsiteY144" fmla="*/ 857250 h 3003550"/>
                <a:gd name="connsiteX145" fmla="*/ 1397000 w 5505450"/>
                <a:gd name="connsiteY145" fmla="*/ 679450 h 3003550"/>
                <a:gd name="connsiteX146" fmla="*/ 1504950 w 5505450"/>
                <a:gd name="connsiteY146" fmla="*/ 685800 h 3003550"/>
                <a:gd name="connsiteX147" fmla="*/ 1479550 w 5505450"/>
                <a:gd name="connsiteY147" fmla="*/ 895350 h 3003550"/>
                <a:gd name="connsiteX148" fmla="*/ 1511300 w 5505450"/>
                <a:gd name="connsiteY148" fmla="*/ 1244600 h 3003550"/>
                <a:gd name="connsiteX149" fmla="*/ 1447800 w 5505450"/>
                <a:gd name="connsiteY149" fmla="*/ 1377950 h 3003550"/>
                <a:gd name="connsiteX150" fmla="*/ 1498600 w 5505450"/>
                <a:gd name="connsiteY150" fmla="*/ 1397000 h 3003550"/>
                <a:gd name="connsiteX151" fmla="*/ 1587500 w 5505450"/>
                <a:gd name="connsiteY151" fmla="*/ 1193800 h 3003550"/>
                <a:gd name="connsiteX152" fmla="*/ 1536700 w 5505450"/>
                <a:gd name="connsiteY152" fmla="*/ 984250 h 3003550"/>
                <a:gd name="connsiteX153" fmla="*/ 1517650 w 5505450"/>
                <a:gd name="connsiteY153" fmla="*/ 844550 h 3003550"/>
                <a:gd name="connsiteX154" fmla="*/ 1600200 w 5505450"/>
                <a:gd name="connsiteY154" fmla="*/ 768350 h 3003550"/>
                <a:gd name="connsiteX155" fmla="*/ 1676400 w 5505450"/>
                <a:gd name="connsiteY155" fmla="*/ 920750 h 3003550"/>
                <a:gd name="connsiteX156" fmla="*/ 1638300 w 5505450"/>
                <a:gd name="connsiteY156" fmla="*/ 742950 h 3003550"/>
                <a:gd name="connsiteX157" fmla="*/ 1701800 w 5505450"/>
                <a:gd name="connsiteY157" fmla="*/ 717550 h 3003550"/>
                <a:gd name="connsiteX158" fmla="*/ 1822450 w 5505450"/>
                <a:gd name="connsiteY158" fmla="*/ 857250 h 3003550"/>
                <a:gd name="connsiteX159" fmla="*/ 1860550 w 5505450"/>
                <a:gd name="connsiteY159" fmla="*/ 819150 h 3003550"/>
                <a:gd name="connsiteX160" fmla="*/ 1797050 w 5505450"/>
                <a:gd name="connsiteY160" fmla="*/ 768350 h 3003550"/>
                <a:gd name="connsiteX161" fmla="*/ 1765300 w 5505450"/>
                <a:gd name="connsiteY161" fmla="*/ 641350 h 3003550"/>
                <a:gd name="connsiteX162" fmla="*/ 2000250 w 5505450"/>
                <a:gd name="connsiteY162" fmla="*/ 571500 h 3003550"/>
                <a:gd name="connsiteX163" fmla="*/ 1949450 w 5505450"/>
                <a:gd name="connsiteY163" fmla="*/ 476250 h 3003550"/>
                <a:gd name="connsiteX164" fmla="*/ 2076450 w 5505450"/>
                <a:gd name="connsiteY164" fmla="*/ 355600 h 3003550"/>
                <a:gd name="connsiteX165" fmla="*/ 2305050 w 5505450"/>
                <a:gd name="connsiteY165" fmla="*/ 228600 h 3003550"/>
                <a:gd name="connsiteX166" fmla="*/ 2387600 w 5505450"/>
                <a:gd name="connsiteY166" fmla="*/ 266700 h 3003550"/>
                <a:gd name="connsiteX167" fmla="*/ 2489200 w 5505450"/>
                <a:gd name="connsiteY167" fmla="*/ 177800 h 3003550"/>
                <a:gd name="connsiteX168" fmla="*/ 2425700 w 5505450"/>
                <a:gd name="connsiteY168" fmla="*/ 120650 h 3003550"/>
                <a:gd name="connsiteX169" fmla="*/ 2533650 w 5505450"/>
                <a:gd name="connsiteY169" fmla="*/ 0 h 300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5505450" h="3003550">
                  <a:moveTo>
                    <a:pt x="2533650" y="0"/>
                  </a:moveTo>
                  <a:lnTo>
                    <a:pt x="2667000" y="38100"/>
                  </a:lnTo>
                  <a:lnTo>
                    <a:pt x="2609850" y="120650"/>
                  </a:lnTo>
                  <a:lnTo>
                    <a:pt x="2813050" y="165100"/>
                  </a:lnTo>
                  <a:lnTo>
                    <a:pt x="2889250" y="393700"/>
                  </a:lnTo>
                  <a:lnTo>
                    <a:pt x="2647950" y="685800"/>
                  </a:lnTo>
                  <a:lnTo>
                    <a:pt x="2813050" y="590550"/>
                  </a:lnTo>
                  <a:lnTo>
                    <a:pt x="3073400" y="590550"/>
                  </a:lnTo>
                  <a:lnTo>
                    <a:pt x="3175000" y="698500"/>
                  </a:lnTo>
                  <a:lnTo>
                    <a:pt x="3257550" y="584200"/>
                  </a:lnTo>
                  <a:lnTo>
                    <a:pt x="3390900" y="641350"/>
                  </a:lnTo>
                  <a:lnTo>
                    <a:pt x="3454400" y="952500"/>
                  </a:lnTo>
                  <a:lnTo>
                    <a:pt x="3524250" y="825500"/>
                  </a:lnTo>
                  <a:lnTo>
                    <a:pt x="3740150" y="857250"/>
                  </a:lnTo>
                  <a:lnTo>
                    <a:pt x="3816350" y="717550"/>
                  </a:lnTo>
                  <a:lnTo>
                    <a:pt x="4140200" y="812800"/>
                  </a:lnTo>
                  <a:lnTo>
                    <a:pt x="4203700" y="946150"/>
                  </a:lnTo>
                  <a:lnTo>
                    <a:pt x="4337050" y="895350"/>
                  </a:lnTo>
                  <a:lnTo>
                    <a:pt x="4457700" y="958850"/>
                  </a:lnTo>
                  <a:lnTo>
                    <a:pt x="4451350" y="1155700"/>
                  </a:lnTo>
                  <a:lnTo>
                    <a:pt x="4514850" y="1079500"/>
                  </a:lnTo>
                  <a:lnTo>
                    <a:pt x="4730750" y="1066800"/>
                  </a:lnTo>
                  <a:lnTo>
                    <a:pt x="4762500" y="1149350"/>
                  </a:lnTo>
                  <a:lnTo>
                    <a:pt x="4845050" y="1143000"/>
                  </a:lnTo>
                  <a:lnTo>
                    <a:pt x="4813300" y="1041400"/>
                  </a:lnTo>
                  <a:lnTo>
                    <a:pt x="5022850" y="1060450"/>
                  </a:lnTo>
                  <a:lnTo>
                    <a:pt x="5314950" y="1295400"/>
                  </a:lnTo>
                  <a:lnTo>
                    <a:pt x="5429250" y="1358900"/>
                  </a:lnTo>
                  <a:lnTo>
                    <a:pt x="5505450" y="1447800"/>
                  </a:lnTo>
                  <a:lnTo>
                    <a:pt x="5397500" y="1587500"/>
                  </a:lnTo>
                  <a:lnTo>
                    <a:pt x="5245100" y="1492250"/>
                  </a:lnTo>
                  <a:lnTo>
                    <a:pt x="5187950" y="1409700"/>
                  </a:lnTo>
                  <a:lnTo>
                    <a:pt x="5162550" y="1524000"/>
                  </a:lnTo>
                  <a:lnTo>
                    <a:pt x="5073650" y="1574800"/>
                  </a:lnTo>
                  <a:lnTo>
                    <a:pt x="5149850" y="1720850"/>
                  </a:lnTo>
                  <a:lnTo>
                    <a:pt x="5003800" y="1758950"/>
                  </a:lnTo>
                  <a:lnTo>
                    <a:pt x="4813300" y="1962150"/>
                  </a:lnTo>
                  <a:lnTo>
                    <a:pt x="4749800" y="1911350"/>
                  </a:lnTo>
                  <a:lnTo>
                    <a:pt x="4610100" y="1924050"/>
                  </a:lnTo>
                  <a:lnTo>
                    <a:pt x="4489450" y="2082800"/>
                  </a:lnTo>
                  <a:lnTo>
                    <a:pt x="4533900" y="2120900"/>
                  </a:lnTo>
                  <a:lnTo>
                    <a:pt x="4349750" y="2514600"/>
                  </a:lnTo>
                  <a:lnTo>
                    <a:pt x="4292600" y="2165350"/>
                  </a:lnTo>
                  <a:lnTo>
                    <a:pt x="4356100" y="2057400"/>
                  </a:lnTo>
                  <a:lnTo>
                    <a:pt x="4527550" y="1905000"/>
                  </a:lnTo>
                  <a:lnTo>
                    <a:pt x="4597400" y="1720850"/>
                  </a:lnTo>
                  <a:lnTo>
                    <a:pt x="4559300" y="1727200"/>
                  </a:lnTo>
                  <a:lnTo>
                    <a:pt x="4476750" y="1873250"/>
                  </a:lnTo>
                  <a:lnTo>
                    <a:pt x="4445000" y="1758950"/>
                  </a:lnTo>
                  <a:lnTo>
                    <a:pt x="4362450" y="1797050"/>
                  </a:lnTo>
                  <a:lnTo>
                    <a:pt x="4241800" y="1955800"/>
                  </a:lnTo>
                  <a:lnTo>
                    <a:pt x="3892550" y="1930400"/>
                  </a:lnTo>
                  <a:lnTo>
                    <a:pt x="3632200" y="2241550"/>
                  </a:lnTo>
                  <a:lnTo>
                    <a:pt x="3733800" y="2343150"/>
                  </a:lnTo>
                  <a:lnTo>
                    <a:pt x="3784600" y="2311400"/>
                  </a:lnTo>
                  <a:lnTo>
                    <a:pt x="3784600" y="2609850"/>
                  </a:lnTo>
                  <a:lnTo>
                    <a:pt x="3594100" y="2965450"/>
                  </a:lnTo>
                  <a:lnTo>
                    <a:pt x="3479800" y="2940050"/>
                  </a:lnTo>
                  <a:lnTo>
                    <a:pt x="3486150" y="2825750"/>
                  </a:lnTo>
                  <a:lnTo>
                    <a:pt x="3587750" y="2794000"/>
                  </a:lnTo>
                  <a:lnTo>
                    <a:pt x="3613150" y="2616200"/>
                  </a:lnTo>
                  <a:lnTo>
                    <a:pt x="3492500" y="2673350"/>
                  </a:lnTo>
                  <a:lnTo>
                    <a:pt x="3390900" y="2571750"/>
                  </a:lnTo>
                  <a:lnTo>
                    <a:pt x="3289300" y="2362200"/>
                  </a:lnTo>
                  <a:lnTo>
                    <a:pt x="3175000" y="2330450"/>
                  </a:lnTo>
                  <a:lnTo>
                    <a:pt x="3105150" y="2387600"/>
                  </a:lnTo>
                  <a:lnTo>
                    <a:pt x="3117850" y="2457450"/>
                  </a:lnTo>
                  <a:lnTo>
                    <a:pt x="3067050" y="2552700"/>
                  </a:lnTo>
                  <a:lnTo>
                    <a:pt x="2914650" y="2520950"/>
                  </a:lnTo>
                  <a:lnTo>
                    <a:pt x="2768600" y="2603500"/>
                  </a:lnTo>
                  <a:lnTo>
                    <a:pt x="2692400" y="2520950"/>
                  </a:lnTo>
                  <a:lnTo>
                    <a:pt x="2533650" y="2520950"/>
                  </a:lnTo>
                  <a:lnTo>
                    <a:pt x="2482850" y="2470150"/>
                  </a:lnTo>
                  <a:lnTo>
                    <a:pt x="2387600" y="2425700"/>
                  </a:lnTo>
                  <a:lnTo>
                    <a:pt x="2374900" y="2476500"/>
                  </a:lnTo>
                  <a:lnTo>
                    <a:pt x="2368550" y="2552700"/>
                  </a:lnTo>
                  <a:lnTo>
                    <a:pt x="2279650" y="2552700"/>
                  </a:lnTo>
                  <a:lnTo>
                    <a:pt x="2178050" y="2489200"/>
                  </a:lnTo>
                  <a:lnTo>
                    <a:pt x="2006600" y="2616200"/>
                  </a:lnTo>
                  <a:lnTo>
                    <a:pt x="1885950" y="2482850"/>
                  </a:lnTo>
                  <a:lnTo>
                    <a:pt x="1746250" y="2508250"/>
                  </a:lnTo>
                  <a:lnTo>
                    <a:pt x="1625600" y="2279650"/>
                  </a:lnTo>
                  <a:lnTo>
                    <a:pt x="1581150" y="2349500"/>
                  </a:lnTo>
                  <a:lnTo>
                    <a:pt x="1485900" y="2298700"/>
                  </a:lnTo>
                  <a:lnTo>
                    <a:pt x="1397000" y="2216150"/>
                  </a:lnTo>
                  <a:lnTo>
                    <a:pt x="1111250" y="2317750"/>
                  </a:lnTo>
                  <a:lnTo>
                    <a:pt x="1111250" y="2470150"/>
                  </a:lnTo>
                  <a:lnTo>
                    <a:pt x="927100" y="2476500"/>
                  </a:lnTo>
                  <a:lnTo>
                    <a:pt x="812800" y="2419350"/>
                  </a:lnTo>
                  <a:lnTo>
                    <a:pt x="641350" y="2590800"/>
                  </a:lnTo>
                  <a:lnTo>
                    <a:pt x="711200" y="2743200"/>
                  </a:lnTo>
                  <a:lnTo>
                    <a:pt x="660400" y="2844800"/>
                  </a:lnTo>
                  <a:lnTo>
                    <a:pt x="685800" y="3003550"/>
                  </a:lnTo>
                  <a:lnTo>
                    <a:pt x="438150" y="2895600"/>
                  </a:lnTo>
                  <a:lnTo>
                    <a:pt x="342900" y="2863850"/>
                  </a:lnTo>
                  <a:lnTo>
                    <a:pt x="406400" y="2597150"/>
                  </a:lnTo>
                  <a:lnTo>
                    <a:pt x="241300" y="2482850"/>
                  </a:lnTo>
                  <a:lnTo>
                    <a:pt x="114300" y="2406650"/>
                  </a:lnTo>
                  <a:lnTo>
                    <a:pt x="152400" y="2336800"/>
                  </a:lnTo>
                  <a:lnTo>
                    <a:pt x="107950" y="2197100"/>
                  </a:lnTo>
                  <a:lnTo>
                    <a:pt x="0" y="2165350"/>
                  </a:lnTo>
                  <a:lnTo>
                    <a:pt x="6350" y="1936750"/>
                  </a:lnTo>
                  <a:lnTo>
                    <a:pt x="76200" y="1898650"/>
                  </a:lnTo>
                  <a:lnTo>
                    <a:pt x="19050" y="1854200"/>
                  </a:lnTo>
                  <a:lnTo>
                    <a:pt x="120650" y="1714500"/>
                  </a:lnTo>
                  <a:lnTo>
                    <a:pt x="63500" y="1663700"/>
                  </a:lnTo>
                  <a:lnTo>
                    <a:pt x="76200" y="1574800"/>
                  </a:lnTo>
                  <a:lnTo>
                    <a:pt x="31750" y="1504950"/>
                  </a:lnTo>
                  <a:lnTo>
                    <a:pt x="107950" y="1327150"/>
                  </a:lnTo>
                  <a:lnTo>
                    <a:pt x="25400" y="1206500"/>
                  </a:lnTo>
                  <a:lnTo>
                    <a:pt x="38100" y="1130300"/>
                  </a:lnTo>
                  <a:lnTo>
                    <a:pt x="139700" y="1054100"/>
                  </a:lnTo>
                  <a:lnTo>
                    <a:pt x="298450" y="1136650"/>
                  </a:lnTo>
                  <a:lnTo>
                    <a:pt x="469900" y="1301750"/>
                  </a:lnTo>
                  <a:lnTo>
                    <a:pt x="406400" y="1409700"/>
                  </a:lnTo>
                  <a:lnTo>
                    <a:pt x="215900" y="1390650"/>
                  </a:lnTo>
                  <a:lnTo>
                    <a:pt x="209550" y="1543050"/>
                  </a:lnTo>
                  <a:lnTo>
                    <a:pt x="317500" y="1631950"/>
                  </a:lnTo>
                  <a:lnTo>
                    <a:pt x="292100" y="1466850"/>
                  </a:lnTo>
                  <a:lnTo>
                    <a:pt x="438150" y="1568450"/>
                  </a:lnTo>
                  <a:lnTo>
                    <a:pt x="419100" y="1479550"/>
                  </a:lnTo>
                  <a:lnTo>
                    <a:pt x="495300" y="1358900"/>
                  </a:lnTo>
                  <a:lnTo>
                    <a:pt x="527050" y="1422400"/>
                  </a:lnTo>
                  <a:lnTo>
                    <a:pt x="577850" y="1339850"/>
                  </a:lnTo>
                  <a:lnTo>
                    <a:pt x="539750" y="1308100"/>
                  </a:lnTo>
                  <a:lnTo>
                    <a:pt x="520700" y="1174750"/>
                  </a:lnTo>
                  <a:lnTo>
                    <a:pt x="571500" y="1162050"/>
                  </a:lnTo>
                  <a:lnTo>
                    <a:pt x="628650" y="1206500"/>
                  </a:lnTo>
                  <a:lnTo>
                    <a:pt x="590550" y="1295400"/>
                  </a:lnTo>
                  <a:lnTo>
                    <a:pt x="622300" y="1346200"/>
                  </a:lnTo>
                  <a:lnTo>
                    <a:pt x="679450" y="1333500"/>
                  </a:lnTo>
                  <a:lnTo>
                    <a:pt x="679450" y="1263650"/>
                  </a:lnTo>
                  <a:lnTo>
                    <a:pt x="889000" y="1123950"/>
                  </a:lnTo>
                  <a:lnTo>
                    <a:pt x="895350" y="1206500"/>
                  </a:lnTo>
                  <a:lnTo>
                    <a:pt x="1035050" y="1143000"/>
                  </a:lnTo>
                  <a:lnTo>
                    <a:pt x="1054100" y="1212850"/>
                  </a:lnTo>
                  <a:lnTo>
                    <a:pt x="1123950" y="1130300"/>
                  </a:lnTo>
                  <a:lnTo>
                    <a:pt x="1003300" y="1022350"/>
                  </a:lnTo>
                  <a:lnTo>
                    <a:pt x="1079500" y="971550"/>
                  </a:lnTo>
                  <a:lnTo>
                    <a:pt x="1143000" y="1073150"/>
                  </a:lnTo>
                  <a:lnTo>
                    <a:pt x="1238250" y="1085850"/>
                  </a:lnTo>
                  <a:lnTo>
                    <a:pt x="1384300" y="1206500"/>
                  </a:lnTo>
                  <a:lnTo>
                    <a:pt x="1333500" y="1073150"/>
                  </a:lnTo>
                  <a:lnTo>
                    <a:pt x="1301750" y="971550"/>
                  </a:lnTo>
                  <a:lnTo>
                    <a:pt x="1346200" y="857250"/>
                  </a:lnTo>
                  <a:lnTo>
                    <a:pt x="1397000" y="679450"/>
                  </a:lnTo>
                  <a:lnTo>
                    <a:pt x="1504950" y="685800"/>
                  </a:lnTo>
                  <a:lnTo>
                    <a:pt x="1479550" y="895350"/>
                  </a:lnTo>
                  <a:lnTo>
                    <a:pt x="1511300" y="1244600"/>
                  </a:lnTo>
                  <a:lnTo>
                    <a:pt x="1447800" y="1377950"/>
                  </a:lnTo>
                  <a:lnTo>
                    <a:pt x="1498600" y="1397000"/>
                  </a:lnTo>
                  <a:lnTo>
                    <a:pt x="1587500" y="1193800"/>
                  </a:lnTo>
                  <a:lnTo>
                    <a:pt x="1536700" y="984250"/>
                  </a:lnTo>
                  <a:lnTo>
                    <a:pt x="1517650" y="844550"/>
                  </a:lnTo>
                  <a:lnTo>
                    <a:pt x="1600200" y="768350"/>
                  </a:lnTo>
                  <a:lnTo>
                    <a:pt x="1676400" y="920750"/>
                  </a:lnTo>
                  <a:lnTo>
                    <a:pt x="1638300" y="742950"/>
                  </a:lnTo>
                  <a:lnTo>
                    <a:pt x="1701800" y="717550"/>
                  </a:lnTo>
                  <a:lnTo>
                    <a:pt x="1822450" y="857250"/>
                  </a:lnTo>
                  <a:lnTo>
                    <a:pt x="1860550" y="819150"/>
                  </a:lnTo>
                  <a:lnTo>
                    <a:pt x="1797050" y="768350"/>
                  </a:lnTo>
                  <a:lnTo>
                    <a:pt x="1765300" y="641350"/>
                  </a:lnTo>
                  <a:lnTo>
                    <a:pt x="2000250" y="571500"/>
                  </a:lnTo>
                  <a:lnTo>
                    <a:pt x="1949450" y="476250"/>
                  </a:lnTo>
                  <a:lnTo>
                    <a:pt x="2076450" y="355600"/>
                  </a:lnTo>
                  <a:lnTo>
                    <a:pt x="2305050" y="228600"/>
                  </a:lnTo>
                  <a:lnTo>
                    <a:pt x="2387600" y="266700"/>
                  </a:lnTo>
                  <a:lnTo>
                    <a:pt x="2489200" y="177800"/>
                  </a:lnTo>
                  <a:lnTo>
                    <a:pt x="2425700" y="120650"/>
                  </a:lnTo>
                  <a:lnTo>
                    <a:pt x="2533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19" name="フリーフォーム 28">
              <a:extLst>
                <a:ext uri="{FF2B5EF4-FFF2-40B4-BE49-F238E27FC236}">
                  <a16:creationId xmlns:a16="http://schemas.microsoft.com/office/drawing/2014/main" id="{2C0F739D-EB42-4932-ABEA-5480ED3FF03F}"/>
                </a:ext>
              </a:extLst>
            </p:cNvPr>
            <p:cNvSpPr/>
            <p:nvPr/>
          </p:nvSpPr>
          <p:spPr bwMode="auto">
            <a:xfrm>
              <a:off x="4164248" y="3106653"/>
              <a:ext cx="805285" cy="416607"/>
            </a:xfrm>
            <a:custGeom>
              <a:avLst/>
              <a:gdLst>
                <a:gd name="connsiteX0" fmla="*/ 0 w 1098550"/>
                <a:gd name="connsiteY0" fmla="*/ 190500 h 568325"/>
                <a:gd name="connsiteX1" fmla="*/ 171450 w 1098550"/>
                <a:gd name="connsiteY1" fmla="*/ 60325 h 568325"/>
                <a:gd name="connsiteX2" fmla="*/ 250825 w 1098550"/>
                <a:gd name="connsiteY2" fmla="*/ 120650 h 568325"/>
                <a:gd name="connsiteX3" fmla="*/ 346075 w 1098550"/>
                <a:gd name="connsiteY3" fmla="*/ 127000 h 568325"/>
                <a:gd name="connsiteX4" fmla="*/ 361950 w 1098550"/>
                <a:gd name="connsiteY4" fmla="*/ 44450 h 568325"/>
                <a:gd name="connsiteX5" fmla="*/ 377825 w 1098550"/>
                <a:gd name="connsiteY5" fmla="*/ 0 h 568325"/>
                <a:gd name="connsiteX6" fmla="*/ 473075 w 1098550"/>
                <a:gd name="connsiteY6" fmla="*/ 47625 h 568325"/>
                <a:gd name="connsiteX7" fmla="*/ 527050 w 1098550"/>
                <a:gd name="connsiteY7" fmla="*/ 92075 h 568325"/>
                <a:gd name="connsiteX8" fmla="*/ 688975 w 1098550"/>
                <a:gd name="connsiteY8" fmla="*/ 101600 h 568325"/>
                <a:gd name="connsiteX9" fmla="*/ 752475 w 1098550"/>
                <a:gd name="connsiteY9" fmla="*/ 171450 h 568325"/>
                <a:gd name="connsiteX10" fmla="*/ 908050 w 1098550"/>
                <a:gd name="connsiteY10" fmla="*/ 95250 h 568325"/>
                <a:gd name="connsiteX11" fmla="*/ 984250 w 1098550"/>
                <a:gd name="connsiteY11" fmla="*/ 114300 h 568325"/>
                <a:gd name="connsiteX12" fmla="*/ 949325 w 1098550"/>
                <a:gd name="connsiteY12" fmla="*/ 241300 h 568325"/>
                <a:gd name="connsiteX13" fmla="*/ 993775 w 1098550"/>
                <a:gd name="connsiteY13" fmla="*/ 244475 h 568325"/>
                <a:gd name="connsiteX14" fmla="*/ 1031875 w 1098550"/>
                <a:gd name="connsiteY14" fmla="*/ 215900 h 568325"/>
                <a:gd name="connsiteX15" fmla="*/ 1098550 w 1098550"/>
                <a:gd name="connsiteY15" fmla="*/ 298450 h 568325"/>
                <a:gd name="connsiteX16" fmla="*/ 1012825 w 1098550"/>
                <a:gd name="connsiteY16" fmla="*/ 301625 h 568325"/>
                <a:gd name="connsiteX17" fmla="*/ 889000 w 1098550"/>
                <a:gd name="connsiteY17" fmla="*/ 400050 h 568325"/>
                <a:gd name="connsiteX18" fmla="*/ 819150 w 1098550"/>
                <a:gd name="connsiteY18" fmla="*/ 381000 h 568325"/>
                <a:gd name="connsiteX19" fmla="*/ 800100 w 1098550"/>
                <a:gd name="connsiteY19" fmla="*/ 419100 h 568325"/>
                <a:gd name="connsiteX20" fmla="*/ 838200 w 1098550"/>
                <a:gd name="connsiteY20" fmla="*/ 444500 h 568325"/>
                <a:gd name="connsiteX21" fmla="*/ 755650 w 1098550"/>
                <a:gd name="connsiteY21" fmla="*/ 523875 h 568325"/>
                <a:gd name="connsiteX22" fmla="*/ 692150 w 1098550"/>
                <a:gd name="connsiteY22" fmla="*/ 514350 h 568325"/>
                <a:gd name="connsiteX23" fmla="*/ 565150 w 1098550"/>
                <a:gd name="connsiteY23" fmla="*/ 568325 h 568325"/>
                <a:gd name="connsiteX24" fmla="*/ 434975 w 1098550"/>
                <a:gd name="connsiteY24" fmla="*/ 485775 h 568325"/>
                <a:gd name="connsiteX25" fmla="*/ 304800 w 1098550"/>
                <a:gd name="connsiteY25" fmla="*/ 517525 h 568325"/>
                <a:gd name="connsiteX26" fmla="*/ 263525 w 1098550"/>
                <a:gd name="connsiteY26" fmla="*/ 409575 h 568325"/>
                <a:gd name="connsiteX27" fmla="*/ 117475 w 1098550"/>
                <a:gd name="connsiteY27" fmla="*/ 377825 h 568325"/>
                <a:gd name="connsiteX28" fmla="*/ 117475 w 1098550"/>
                <a:gd name="connsiteY28" fmla="*/ 282575 h 568325"/>
                <a:gd name="connsiteX29" fmla="*/ 0 w 1098550"/>
                <a:gd name="connsiteY29" fmla="*/ 190500 h 56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98550" h="568325">
                  <a:moveTo>
                    <a:pt x="0" y="190500"/>
                  </a:moveTo>
                  <a:lnTo>
                    <a:pt x="171450" y="60325"/>
                  </a:lnTo>
                  <a:lnTo>
                    <a:pt x="250825" y="120650"/>
                  </a:lnTo>
                  <a:lnTo>
                    <a:pt x="346075" y="127000"/>
                  </a:lnTo>
                  <a:lnTo>
                    <a:pt x="361950" y="44450"/>
                  </a:lnTo>
                  <a:lnTo>
                    <a:pt x="377825" y="0"/>
                  </a:lnTo>
                  <a:lnTo>
                    <a:pt x="473075" y="47625"/>
                  </a:lnTo>
                  <a:lnTo>
                    <a:pt x="527050" y="92075"/>
                  </a:lnTo>
                  <a:lnTo>
                    <a:pt x="688975" y="101600"/>
                  </a:lnTo>
                  <a:lnTo>
                    <a:pt x="752475" y="171450"/>
                  </a:lnTo>
                  <a:lnTo>
                    <a:pt x="908050" y="95250"/>
                  </a:lnTo>
                  <a:lnTo>
                    <a:pt x="984250" y="114300"/>
                  </a:lnTo>
                  <a:lnTo>
                    <a:pt x="949325" y="241300"/>
                  </a:lnTo>
                  <a:lnTo>
                    <a:pt x="993775" y="244475"/>
                  </a:lnTo>
                  <a:lnTo>
                    <a:pt x="1031875" y="215900"/>
                  </a:lnTo>
                  <a:lnTo>
                    <a:pt x="1098550" y="298450"/>
                  </a:lnTo>
                  <a:lnTo>
                    <a:pt x="1012825" y="301625"/>
                  </a:lnTo>
                  <a:lnTo>
                    <a:pt x="889000" y="400050"/>
                  </a:lnTo>
                  <a:lnTo>
                    <a:pt x="819150" y="381000"/>
                  </a:lnTo>
                  <a:lnTo>
                    <a:pt x="800100" y="419100"/>
                  </a:lnTo>
                  <a:lnTo>
                    <a:pt x="838200" y="444500"/>
                  </a:lnTo>
                  <a:lnTo>
                    <a:pt x="755650" y="523875"/>
                  </a:lnTo>
                  <a:lnTo>
                    <a:pt x="692150" y="514350"/>
                  </a:lnTo>
                  <a:lnTo>
                    <a:pt x="565150" y="568325"/>
                  </a:lnTo>
                  <a:lnTo>
                    <a:pt x="434975" y="485775"/>
                  </a:lnTo>
                  <a:lnTo>
                    <a:pt x="304800" y="517525"/>
                  </a:lnTo>
                  <a:lnTo>
                    <a:pt x="263525" y="409575"/>
                  </a:lnTo>
                  <a:lnTo>
                    <a:pt x="117475" y="377825"/>
                  </a:lnTo>
                  <a:lnTo>
                    <a:pt x="117475" y="282575"/>
                  </a:lnTo>
                  <a:lnTo>
                    <a:pt x="0" y="190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20" name="フリーフォーム 29">
              <a:extLst>
                <a:ext uri="{FF2B5EF4-FFF2-40B4-BE49-F238E27FC236}">
                  <a16:creationId xmlns:a16="http://schemas.microsoft.com/office/drawing/2014/main" id="{C2E03869-8A05-498B-BF5D-572BD38D8089}"/>
                </a:ext>
              </a:extLst>
            </p:cNvPr>
            <p:cNvSpPr/>
            <p:nvPr/>
          </p:nvSpPr>
          <p:spPr bwMode="auto">
            <a:xfrm>
              <a:off x="2509458" y="2080264"/>
              <a:ext cx="269979" cy="640038"/>
            </a:xfrm>
            <a:custGeom>
              <a:avLst/>
              <a:gdLst>
                <a:gd name="connsiteX0" fmla="*/ 282575 w 368300"/>
                <a:gd name="connsiteY0" fmla="*/ 92075 h 873125"/>
                <a:gd name="connsiteX1" fmla="*/ 260350 w 368300"/>
                <a:gd name="connsiteY1" fmla="*/ 184150 h 873125"/>
                <a:gd name="connsiteX2" fmla="*/ 352425 w 368300"/>
                <a:gd name="connsiteY2" fmla="*/ 301625 h 873125"/>
                <a:gd name="connsiteX3" fmla="*/ 276225 w 368300"/>
                <a:gd name="connsiteY3" fmla="*/ 482600 h 873125"/>
                <a:gd name="connsiteX4" fmla="*/ 311150 w 368300"/>
                <a:gd name="connsiteY4" fmla="*/ 536575 h 873125"/>
                <a:gd name="connsiteX5" fmla="*/ 311150 w 368300"/>
                <a:gd name="connsiteY5" fmla="*/ 628650 h 873125"/>
                <a:gd name="connsiteX6" fmla="*/ 368300 w 368300"/>
                <a:gd name="connsiteY6" fmla="*/ 698500 h 873125"/>
                <a:gd name="connsiteX7" fmla="*/ 266700 w 368300"/>
                <a:gd name="connsiteY7" fmla="*/ 822325 h 873125"/>
                <a:gd name="connsiteX8" fmla="*/ 82550 w 368300"/>
                <a:gd name="connsiteY8" fmla="*/ 873125 h 873125"/>
                <a:gd name="connsiteX9" fmla="*/ 9525 w 368300"/>
                <a:gd name="connsiteY9" fmla="*/ 828675 h 873125"/>
                <a:gd name="connsiteX10" fmla="*/ 0 w 368300"/>
                <a:gd name="connsiteY10" fmla="*/ 631825 h 873125"/>
                <a:gd name="connsiteX11" fmla="*/ 107950 w 368300"/>
                <a:gd name="connsiteY11" fmla="*/ 517525 h 873125"/>
                <a:gd name="connsiteX12" fmla="*/ 158750 w 368300"/>
                <a:gd name="connsiteY12" fmla="*/ 466725 h 873125"/>
                <a:gd name="connsiteX13" fmla="*/ 104775 w 368300"/>
                <a:gd name="connsiteY13" fmla="*/ 412750 h 873125"/>
                <a:gd name="connsiteX14" fmla="*/ 98425 w 368300"/>
                <a:gd name="connsiteY14" fmla="*/ 212725 h 873125"/>
                <a:gd name="connsiteX15" fmla="*/ 6350 w 368300"/>
                <a:gd name="connsiteY15" fmla="*/ 88900 h 873125"/>
                <a:gd name="connsiteX16" fmla="*/ 149225 w 368300"/>
                <a:gd name="connsiteY16" fmla="*/ 133350 h 873125"/>
                <a:gd name="connsiteX17" fmla="*/ 184150 w 368300"/>
                <a:gd name="connsiteY17" fmla="*/ 15875 h 873125"/>
                <a:gd name="connsiteX18" fmla="*/ 250825 w 368300"/>
                <a:gd name="connsiteY18" fmla="*/ 0 h 873125"/>
                <a:gd name="connsiteX19" fmla="*/ 282575 w 368300"/>
                <a:gd name="connsiteY19" fmla="*/ 92075 h 87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68300" h="873125">
                  <a:moveTo>
                    <a:pt x="282575" y="92075"/>
                  </a:moveTo>
                  <a:lnTo>
                    <a:pt x="260350" y="184150"/>
                  </a:lnTo>
                  <a:lnTo>
                    <a:pt x="352425" y="301625"/>
                  </a:lnTo>
                  <a:lnTo>
                    <a:pt x="276225" y="482600"/>
                  </a:lnTo>
                  <a:lnTo>
                    <a:pt x="311150" y="536575"/>
                  </a:lnTo>
                  <a:lnTo>
                    <a:pt x="311150" y="628650"/>
                  </a:lnTo>
                  <a:lnTo>
                    <a:pt x="368300" y="698500"/>
                  </a:lnTo>
                  <a:lnTo>
                    <a:pt x="266700" y="822325"/>
                  </a:lnTo>
                  <a:lnTo>
                    <a:pt x="82550" y="873125"/>
                  </a:lnTo>
                  <a:lnTo>
                    <a:pt x="9525" y="828675"/>
                  </a:lnTo>
                  <a:lnTo>
                    <a:pt x="0" y="631825"/>
                  </a:lnTo>
                  <a:lnTo>
                    <a:pt x="107950" y="517525"/>
                  </a:lnTo>
                  <a:lnTo>
                    <a:pt x="158750" y="466725"/>
                  </a:lnTo>
                  <a:lnTo>
                    <a:pt x="104775" y="412750"/>
                  </a:lnTo>
                  <a:lnTo>
                    <a:pt x="98425" y="212725"/>
                  </a:lnTo>
                  <a:lnTo>
                    <a:pt x="6350" y="88900"/>
                  </a:lnTo>
                  <a:lnTo>
                    <a:pt x="149225" y="133350"/>
                  </a:lnTo>
                  <a:lnTo>
                    <a:pt x="184150" y="15875"/>
                  </a:lnTo>
                  <a:lnTo>
                    <a:pt x="250825" y="0"/>
                  </a:lnTo>
                  <a:lnTo>
                    <a:pt x="2825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21" name="フリーフォーム 30">
              <a:extLst>
                <a:ext uri="{FF2B5EF4-FFF2-40B4-BE49-F238E27FC236}">
                  <a16:creationId xmlns:a16="http://schemas.microsoft.com/office/drawing/2014/main" id="{14D7AC4D-7884-47F1-8C99-0DB668BA431E}"/>
                </a:ext>
              </a:extLst>
            </p:cNvPr>
            <p:cNvSpPr/>
            <p:nvPr/>
          </p:nvSpPr>
          <p:spPr bwMode="auto">
            <a:xfrm>
              <a:off x="2267407" y="2145432"/>
              <a:ext cx="318855" cy="791320"/>
            </a:xfrm>
            <a:custGeom>
              <a:avLst/>
              <a:gdLst>
                <a:gd name="connsiteX0" fmla="*/ 333375 w 434975"/>
                <a:gd name="connsiteY0" fmla="*/ 0 h 1079500"/>
                <a:gd name="connsiteX1" fmla="*/ 301625 w 434975"/>
                <a:gd name="connsiteY1" fmla="*/ 79375 h 1079500"/>
                <a:gd name="connsiteX2" fmla="*/ 257175 w 434975"/>
                <a:gd name="connsiteY2" fmla="*/ 79375 h 1079500"/>
                <a:gd name="connsiteX3" fmla="*/ 171450 w 434975"/>
                <a:gd name="connsiteY3" fmla="*/ 168275 h 1079500"/>
                <a:gd name="connsiteX4" fmla="*/ 136525 w 434975"/>
                <a:gd name="connsiteY4" fmla="*/ 295275 h 1079500"/>
                <a:gd name="connsiteX5" fmla="*/ 88900 w 434975"/>
                <a:gd name="connsiteY5" fmla="*/ 441325 h 1079500"/>
                <a:gd name="connsiteX6" fmla="*/ 41275 w 434975"/>
                <a:gd name="connsiteY6" fmla="*/ 485775 h 1079500"/>
                <a:gd name="connsiteX7" fmla="*/ 57150 w 434975"/>
                <a:gd name="connsiteY7" fmla="*/ 679450 h 1079500"/>
                <a:gd name="connsiteX8" fmla="*/ 92075 w 434975"/>
                <a:gd name="connsiteY8" fmla="*/ 723900 h 1079500"/>
                <a:gd name="connsiteX9" fmla="*/ 0 w 434975"/>
                <a:gd name="connsiteY9" fmla="*/ 854075 h 1079500"/>
                <a:gd name="connsiteX10" fmla="*/ 60325 w 434975"/>
                <a:gd name="connsiteY10" fmla="*/ 1009650 h 1079500"/>
                <a:gd name="connsiteX11" fmla="*/ 19050 w 434975"/>
                <a:gd name="connsiteY11" fmla="*/ 1079500 h 1079500"/>
                <a:gd name="connsiteX12" fmla="*/ 193675 w 434975"/>
                <a:gd name="connsiteY12" fmla="*/ 1031875 h 1079500"/>
                <a:gd name="connsiteX13" fmla="*/ 206375 w 434975"/>
                <a:gd name="connsiteY13" fmla="*/ 882650 h 1079500"/>
                <a:gd name="connsiteX14" fmla="*/ 269875 w 434975"/>
                <a:gd name="connsiteY14" fmla="*/ 800100 h 1079500"/>
                <a:gd name="connsiteX15" fmla="*/ 209550 w 434975"/>
                <a:gd name="connsiteY15" fmla="*/ 698500 h 1079500"/>
                <a:gd name="connsiteX16" fmla="*/ 247650 w 434975"/>
                <a:gd name="connsiteY16" fmla="*/ 539750 h 1079500"/>
                <a:gd name="connsiteX17" fmla="*/ 339725 w 434975"/>
                <a:gd name="connsiteY17" fmla="*/ 463550 h 1079500"/>
                <a:gd name="connsiteX18" fmla="*/ 327025 w 434975"/>
                <a:gd name="connsiteY18" fmla="*/ 358775 h 1079500"/>
                <a:gd name="connsiteX19" fmla="*/ 428625 w 434975"/>
                <a:gd name="connsiteY19" fmla="*/ 317500 h 1079500"/>
                <a:gd name="connsiteX20" fmla="*/ 434975 w 434975"/>
                <a:gd name="connsiteY20" fmla="*/ 120650 h 1079500"/>
                <a:gd name="connsiteX21" fmla="*/ 333375 w 434975"/>
                <a:gd name="connsiteY21" fmla="*/ 0 h 107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34975" h="1079500">
                  <a:moveTo>
                    <a:pt x="333375" y="0"/>
                  </a:moveTo>
                  <a:lnTo>
                    <a:pt x="301625" y="79375"/>
                  </a:lnTo>
                  <a:lnTo>
                    <a:pt x="257175" y="79375"/>
                  </a:lnTo>
                  <a:lnTo>
                    <a:pt x="171450" y="168275"/>
                  </a:lnTo>
                  <a:lnTo>
                    <a:pt x="136525" y="295275"/>
                  </a:lnTo>
                  <a:lnTo>
                    <a:pt x="88900" y="441325"/>
                  </a:lnTo>
                  <a:lnTo>
                    <a:pt x="41275" y="485775"/>
                  </a:lnTo>
                  <a:lnTo>
                    <a:pt x="57150" y="679450"/>
                  </a:lnTo>
                  <a:lnTo>
                    <a:pt x="92075" y="723900"/>
                  </a:lnTo>
                  <a:lnTo>
                    <a:pt x="0" y="854075"/>
                  </a:lnTo>
                  <a:lnTo>
                    <a:pt x="60325" y="1009650"/>
                  </a:lnTo>
                  <a:lnTo>
                    <a:pt x="19050" y="1079500"/>
                  </a:lnTo>
                  <a:lnTo>
                    <a:pt x="193675" y="1031875"/>
                  </a:lnTo>
                  <a:lnTo>
                    <a:pt x="206375" y="882650"/>
                  </a:lnTo>
                  <a:lnTo>
                    <a:pt x="269875" y="800100"/>
                  </a:lnTo>
                  <a:lnTo>
                    <a:pt x="209550" y="698500"/>
                  </a:lnTo>
                  <a:lnTo>
                    <a:pt x="247650" y="539750"/>
                  </a:lnTo>
                  <a:lnTo>
                    <a:pt x="339725" y="463550"/>
                  </a:lnTo>
                  <a:lnTo>
                    <a:pt x="327025" y="358775"/>
                  </a:lnTo>
                  <a:lnTo>
                    <a:pt x="428625" y="317500"/>
                  </a:lnTo>
                  <a:lnTo>
                    <a:pt x="434975" y="120650"/>
                  </a:lnTo>
                  <a:lnTo>
                    <a:pt x="3333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22" name="フリーフォーム 1023">
              <a:extLst>
                <a:ext uri="{FF2B5EF4-FFF2-40B4-BE49-F238E27FC236}">
                  <a16:creationId xmlns:a16="http://schemas.microsoft.com/office/drawing/2014/main" id="{05EAA26E-AB21-4F38-9C35-06AB77550F76}"/>
                </a:ext>
              </a:extLst>
            </p:cNvPr>
            <p:cNvSpPr/>
            <p:nvPr/>
          </p:nvSpPr>
          <p:spPr bwMode="auto">
            <a:xfrm>
              <a:off x="2102161" y="1989495"/>
              <a:ext cx="665640" cy="840196"/>
            </a:xfrm>
            <a:custGeom>
              <a:avLst/>
              <a:gdLst>
                <a:gd name="connsiteX0" fmla="*/ 225425 w 908050"/>
                <a:gd name="connsiteY0" fmla="*/ 1054100 h 1146175"/>
                <a:gd name="connsiteX1" fmla="*/ 320675 w 908050"/>
                <a:gd name="connsiteY1" fmla="*/ 946150 h 1146175"/>
                <a:gd name="connsiteX2" fmla="*/ 273050 w 908050"/>
                <a:gd name="connsiteY2" fmla="*/ 895350 h 1146175"/>
                <a:gd name="connsiteX3" fmla="*/ 266700 w 908050"/>
                <a:gd name="connsiteY3" fmla="*/ 692150 h 1146175"/>
                <a:gd name="connsiteX4" fmla="*/ 320675 w 908050"/>
                <a:gd name="connsiteY4" fmla="*/ 657225 h 1146175"/>
                <a:gd name="connsiteX5" fmla="*/ 396875 w 908050"/>
                <a:gd name="connsiteY5" fmla="*/ 371475 h 1146175"/>
                <a:gd name="connsiteX6" fmla="*/ 485775 w 908050"/>
                <a:gd name="connsiteY6" fmla="*/ 295275 h 1146175"/>
                <a:gd name="connsiteX7" fmla="*/ 530225 w 908050"/>
                <a:gd name="connsiteY7" fmla="*/ 288925 h 1146175"/>
                <a:gd name="connsiteX8" fmla="*/ 565150 w 908050"/>
                <a:gd name="connsiteY8" fmla="*/ 212725 h 1146175"/>
                <a:gd name="connsiteX9" fmla="*/ 692150 w 908050"/>
                <a:gd name="connsiteY9" fmla="*/ 254000 h 1146175"/>
                <a:gd name="connsiteX10" fmla="*/ 749300 w 908050"/>
                <a:gd name="connsiteY10" fmla="*/ 142875 h 1146175"/>
                <a:gd name="connsiteX11" fmla="*/ 803275 w 908050"/>
                <a:gd name="connsiteY11" fmla="*/ 123825 h 1146175"/>
                <a:gd name="connsiteX12" fmla="*/ 847725 w 908050"/>
                <a:gd name="connsiteY12" fmla="*/ 225425 h 1146175"/>
                <a:gd name="connsiteX13" fmla="*/ 908050 w 908050"/>
                <a:gd name="connsiteY13" fmla="*/ 161925 h 1146175"/>
                <a:gd name="connsiteX14" fmla="*/ 860425 w 908050"/>
                <a:gd name="connsiteY14" fmla="*/ 133350 h 1146175"/>
                <a:gd name="connsiteX15" fmla="*/ 898525 w 908050"/>
                <a:gd name="connsiteY15" fmla="*/ 82550 h 1146175"/>
                <a:gd name="connsiteX16" fmla="*/ 793750 w 908050"/>
                <a:gd name="connsiteY16" fmla="*/ 3175 h 1146175"/>
                <a:gd name="connsiteX17" fmla="*/ 676275 w 908050"/>
                <a:gd name="connsiteY17" fmla="*/ 0 h 1146175"/>
                <a:gd name="connsiteX18" fmla="*/ 615950 w 908050"/>
                <a:gd name="connsiteY18" fmla="*/ 107950 h 1146175"/>
                <a:gd name="connsiteX19" fmla="*/ 495300 w 908050"/>
                <a:gd name="connsiteY19" fmla="*/ 107950 h 1146175"/>
                <a:gd name="connsiteX20" fmla="*/ 400050 w 908050"/>
                <a:gd name="connsiteY20" fmla="*/ 187325 h 1146175"/>
                <a:gd name="connsiteX21" fmla="*/ 288925 w 908050"/>
                <a:gd name="connsiteY21" fmla="*/ 346075 h 1146175"/>
                <a:gd name="connsiteX22" fmla="*/ 415925 w 908050"/>
                <a:gd name="connsiteY22" fmla="*/ 298450 h 1146175"/>
                <a:gd name="connsiteX23" fmla="*/ 317500 w 908050"/>
                <a:gd name="connsiteY23" fmla="*/ 434975 h 1146175"/>
                <a:gd name="connsiteX24" fmla="*/ 222250 w 908050"/>
                <a:gd name="connsiteY24" fmla="*/ 565150 h 1146175"/>
                <a:gd name="connsiteX25" fmla="*/ 206375 w 908050"/>
                <a:gd name="connsiteY25" fmla="*/ 695325 h 1146175"/>
                <a:gd name="connsiteX26" fmla="*/ 73025 w 908050"/>
                <a:gd name="connsiteY26" fmla="*/ 812800 h 1146175"/>
                <a:gd name="connsiteX27" fmla="*/ 0 w 908050"/>
                <a:gd name="connsiteY27" fmla="*/ 911225 h 1146175"/>
                <a:gd name="connsiteX28" fmla="*/ 38100 w 908050"/>
                <a:gd name="connsiteY28" fmla="*/ 1006475 h 1146175"/>
                <a:gd name="connsiteX29" fmla="*/ 31750 w 908050"/>
                <a:gd name="connsiteY29" fmla="*/ 1085850 h 1146175"/>
                <a:gd name="connsiteX30" fmla="*/ 92075 w 908050"/>
                <a:gd name="connsiteY30" fmla="*/ 1146175 h 1146175"/>
                <a:gd name="connsiteX31" fmla="*/ 225425 w 908050"/>
                <a:gd name="connsiteY31" fmla="*/ 1054100 h 1146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08050" h="1146175">
                  <a:moveTo>
                    <a:pt x="225425" y="1054100"/>
                  </a:moveTo>
                  <a:lnTo>
                    <a:pt x="320675" y="946150"/>
                  </a:lnTo>
                  <a:lnTo>
                    <a:pt x="273050" y="895350"/>
                  </a:lnTo>
                  <a:lnTo>
                    <a:pt x="266700" y="692150"/>
                  </a:lnTo>
                  <a:lnTo>
                    <a:pt x="320675" y="657225"/>
                  </a:lnTo>
                  <a:lnTo>
                    <a:pt x="396875" y="371475"/>
                  </a:lnTo>
                  <a:lnTo>
                    <a:pt x="485775" y="295275"/>
                  </a:lnTo>
                  <a:lnTo>
                    <a:pt x="530225" y="288925"/>
                  </a:lnTo>
                  <a:lnTo>
                    <a:pt x="565150" y="212725"/>
                  </a:lnTo>
                  <a:lnTo>
                    <a:pt x="692150" y="254000"/>
                  </a:lnTo>
                  <a:lnTo>
                    <a:pt x="749300" y="142875"/>
                  </a:lnTo>
                  <a:lnTo>
                    <a:pt x="803275" y="123825"/>
                  </a:lnTo>
                  <a:lnTo>
                    <a:pt x="847725" y="225425"/>
                  </a:lnTo>
                  <a:lnTo>
                    <a:pt x="908050" y="161925"/>
                  </a:lnTo>
                  <a:lnTo>
                    <a:pt x="860425" y="133350"/>
                  </a:lnTo>
                  <a:lnTo>
                    <a:pt x="898525" y="82550"/>
                  </a:lnTo>
                  <a:lnTo>
                    <a:pt x="793750" y="3175"/>
                  </a:lnTo>
                  <a:lnTo>
                    <a:pt x="676275" y="0"/>
                  </a:lnTo>
                  <a:lnTo>
                    <a:pt x="615950" y="107950"/>
                  </a:lnTo>
                  <a:lnTo>
                    <a:pt x="495300" y="107950"/>
                  </a:lnTo>
                  <a:lnTo>
                    <a:pt x="400050" y="187325"/>
                  </a:lnTo>
                  <a:lnTo>
                    <a:pt x="288925" y="346075"/>
                  </a:lnTo>
                  <a:lnTo>
                    <a:pt x="415925" y="298450"/>
                  </a:lnTo>
                  <a:lnTo>
                    <a:pt x="317500" y="434975"/>
                  </a:lnTo>
                  <a:lnTo>
                    <a:pt x="222250" y="565150"/>
                  </a:lnTo>
                  <a:lnTo>
                    <a:pt x="206375" y="695325"/>
                  </a:lnTo>
                  <a:lnTo>
                    <a:pt x="73025" y="812800"/>
                  </a:lnTo>
                  <a:lnTo>
                    <a:pt x="0" y="911225"/>
                  </a:lnTo>
                  <a:lnTo>
                    <a:pt x="38100" y="1006475"/>
                  </a:lnTo>
                  <a:lnTo>
                    <a:pt x="31750" y="1085850"/>
                  </a:lnTo>
                  <a:lnTo>
                    <a:pt x="92075" y="1146175"/>
                  </a:lnTo>
                  <a:lnTo>
                    <a:pt x="225425" y="1054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23" name="フリーフォーム 1024">
              <a:extLst>
                <a:ext uri="{FF2B5EF4-FFF2-40B4-BE49-F238E27FC236}">
                  <a16:creationId xmlns:a16="http://schemas.microsoft.com/office/drawing/2014/main" id="{1701A254-2993-40E8-B3DE-E410073D197D}"/>
                </a:ext>
              </a:extLst>
            </p:cNvPr>
            <p:cNvSpPr/>
            <p:nvPr/>
          </p:nvSpPr>
          <p:spPr bwMode="auto">
            <a:xfrm>
              <a:off x="1799597" y="2955371"/>
              <a:ext cx="53530" cy="67495"/>
            </a:xfrm>
            <a:custGeom>
              <a:avLst/>
              <a:gdLst>
                <a:gd name="connsiteX0" fmla="*/ 0 w 73025"/>
                <a:gd name="connsiteY0" fmla="*/ 63500 h 92075"/>
                <a:gd name="connsiteX1" fmla="*/ 3175 w 73025"/>
                <a:gd name="connsiteY1" fmla="*/ 0 h 92075"/>
                <a:gd name="connsiteX2" fmla="*/ 47625 w 73025"/>
                <a:gd name="connsiteY2" fmla="*/ 6350 h 92075"/>
                <a:gd name="connsiteX3" fmla="*/ 73025 w 73025"/>
                <a:gd name="connsiteY3" fmla="*/ 47625 h 92075"/>
                <a:gd name="connsiteX4" fmla="*/ 60325 w 73025"/>
                <a:gd name="connsiteY4" fmla="*/ 92075 h 92075"/>
                <a:gd name="connsiteX5" fmla="*/ 0 w 73025"/>
                <a:gd name="connsiteY5" fmla="*/ 63500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025" h="92075">
                  <a:moveTo>
                    <a:pt x="0" y="63500"/>
                  </a:moveTo>
                  <a:lnTo>
                    <a:pt x="3175" y="0"/>
                  </a:lnTo>
                  <a:lnTo>
                    <a:pt x="47625" y="6350"/>
                  </a:lnTo>
                  <a:lnTo>
                    <a:pt x="73025" y="47625"/>
                  </a:lnTo>
                  <a:lnTo>
                    <a:pt x="60325" y="92075"/>
                  </a:lnTo>
                  <a:lnTo>
                    <a:pt x="0" y="63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24" name="フリーフォーム 1026">
              <a:extLst>
                <a:ext uri="{FF2B5EF4-FFF2-40B4-BE49-F238E27FC236}">
                  <a16:creationId xmlns:a16="http://schemas.microsoft.com/office/drawing/2014/main" id="{7F4879B1-E49C-488B-B610-35C7EC493001}"/>
                </a:ext>
              </a:extLst>
            </p:cNvPr>
            <p:cNvSpPr/>
            <p:nvPr/>
          </p:nvSpPr>
          <p:spPr bwMode="auto">
            <a:xfrm>
              <a:off x="1732102" y="2997265"/>
              <a:ext cx="118698" cy="146627"/>
            </a:xfrm>
            <a:custGeom>
              <a:avLst/>
              <a:gdLst>
                <a:gd name="connsiteX0" fmla="*/ 85725 w 161925"/>
                <a:gd name="connsiteY0" fmla="*/ 0 h 200025"/>
                <a:gd name="connsiteX1" fmla="*/ 152400 w 161925"/>
                <a:gd name="connsiteY1" fmla="*/ 41275 h 200025"/>
                <a:gd name="connsiteX2" fmla="*/ 161925 w 161925"/>
                <a:gd name="connsiteY2" fmla="*/ 101600 h 200025"/>
                <a:gd name="connsiteX3" fmla="*/ 146050 w 161925"/>
                <a:gd name="connsiteY3" fmla="*/ 146050 h 200025"/>
                <a:gd name="connsiteX4" fmla="*/ 44450 w 161925"/>
                <a:gd name="connsiteY4" fmla="*/ 200025 h 200025"/>
                <a:gd name="connsiteX5" fmla="*/ 9525 w 161925"/>
                <a:gd name="connsiteY5" fmla="*/ 161925 h 200025"/>
                <a:gd name="connsiteX6" fmla="*/ 34925 w 161925"/>
                <a:gd name="connsiteY6" fmla="*/ 95250 h 200025"/>
                <a:gd name="connsiteX7" fmla="*/ 0 w 161925"/>
                <a:gd name="connsiteY7" fmla="*/ 53975 h 200025"/>
                <a:gd name="connsiteX8" fmla="*/ 12700 w 161925"/>
                <a:gd name="connsiteY8" fmla="*/ 3175 h 200025"/>
                <a:gd name="connsiteX9" fmla="*/ 85725 w 161925"/>
                <a:gd name="connsiteY9" fmla="*/ 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925" h="200025">
                  <a:moveTo>
                    <a:pt x="85725" y="0"/>
                  </a:moveTo>
                  <a:lnTo>
                    <a:pt x="152400" y="41275"/>
                  </a:lnTo>
                  <a:lnTo>
                    <a:pt x="161925" y="101600"/>
                  </a:lnTo>
                  <a:lnTo>
                    <a:pt x="146050" y="146050"/>
                  </a:lnTo>
                  <a:lnTo>
                    <a:pt x="44450" y="200025"/>
                  </a:lnTo>
                  <a:lnTo>
                    <a:pt x="9525" y="161925"/>
                  </a:lnTo>
                  <a:lnTo>
                    <a:pt x="34925" y="95250"/>
                  </a:lnTo>
                  <a:lnTo>
                    <a:pt x="0" y="53975"/>
                  </a:lnTo>
                  <a:lnTo>
                    <a:pt x="12700" y="3175"/>
                  </a:lnTo>
                  <a:lnTo>
                    <a:pt x="857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25" name="フリーフォーム 1027">
              <a:extLst>
                <a:ext uri="{FF2B5EF4-FFF2-40B4-BE49-F238E27FC236}">
                  <a16:creationId xmlns:a16="http://schemas.microsoft.com/office/drawing/2014/main" id="{4A89773F-984A-422E-A1E1-36D264FB5E55}"/>
                </a:ext>
              </a:extLst>
            </p:cNvPr>
            <p:cNvSpPr/>
            <p:nvPr/>
          </p:nvSpPr>
          <p:spPr bwMode="auto">
            <a:xfrm>
              <a:off x="1839164" y="2787798"/>
              <a:ext cx="207140" cy="409625"/>
            </a:xfrm>
            <a:custGeom>
              <a:avLst/>
              <a:gdLst>
                <a:gd name="connsiteX0" fmla="*/ 104775 w 282575"/>
                <a:gd name="connsiteY0" fmla="*/ 0 h 558800"/>
                <a:gd name="connsiteX1" fmla="*/ 38100 w 282575"/>
                <a:gd name="connsiteY1" fmla="*/ 22225 h 558800"/>
                <a:gd name="connsiteX2" fmla="*/ 0 w 282575"/>
                <a:gd name="connsiteY2" fmla="*/ 146050 h 558800"/>
                <a:gd name="connsiteX3" fmla="*/ 0 w 282575"/>
                <a:gd name="connsiteY3" fmla="*/ 219075 h 558800"/>
                <a:gd name="connsiteX4" fmla="*/ 95250 w 282575"/>
                <a:gd name="connsiteY4" fmla="*/ 257175 h 558800"/>
                <a:gd name="connsiteX5" fmla="*/ 127000 w 282575"/>
                <a:gd name="connsiteY5" fmla="*/ 352425 h 558800"/>
                <a:gd name="connsiteX6" fmla="*/ 66675 w 282575"/>
                <a:gd name="connsiteY6" fmla="*/ 377825 h 558800"/>
                <a:gd name="connsiteX7" fmla="*/ 88900 w 282575"/>
                <a:gd name="connsiteY7" fmla="*/ 403225 h 558800"/>
                <a:gd name="connsiteX8" fmla="*/ 44450 w 282575"/>
                <a:gd name="connsiteY8" fmla="*/ 454025 h 558800"/>
                <a:gd name="connsiteX9" fmla="*/ 107950 w 282575"/>
                <a:gd name="connsiteY9" fmla="*/ 476250 h 558800"/>
                <a:gd name="connsiteX10" fmla="*/ 9525 w 282575"/>
                <a:gd name="connsiteY10" fmla="*/ 558800 h 558800"/>
                <a:gd name="connsiteX11" fmla="*/ 142875 w 282575"/>
                <a:gd name="connsiteY11" fmla="*/ 514350 h 558800"/>
                <a:gd name="connsiteX12" fmla="*/ 244475 w 282575"/>
                <a:gd name="connsiteY12" fmla="*/ 501650 h 558800"/>
                <a:gd name="connsiteX13" fmla="*/ 282575 w 282575"/>
                <a:gd name="connsiteY13" fmla="*/ 390525 h 558800"/>
                <a:gd name="connsiteX14" fmla="*/ 219075 w 282575"/>
                <a:gd name="connsiteY14" fmla="*/ 361950 h 558800"/>
                <a:gd name="connsiteX15" fmla="*/ 168275 w 282575"/>
                <a:gd name="connsiteY15" fmla="*/ 222250 h 558800"/>
                <a:gd name="connsiteX16" fmla="*/ 114300 w 282575"/>
                <a:gd name="connsiteY16" fmla="*/ 161925 h 558800"/>
                <a:gd name="connsiteX17" fmla="*/ 155575 w 282575"/>
                <a:gd name="connsiteY17" fmla="*/ 73025 h 558800"/>
                <a:gd name="connsiteX18" fmla="*/ 82550 w 282575"/>
                <a:gd name="connsiteY18" fmla="*/ 60325 h 558800"/>
                <a:gd name="connsiteX19" fmla="*/ 104775 w 282575"/>
                <a:gd name="connsiteY19" fmla="*/ 0 h 55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2575" h="558800">
                  <a:moveTo>
                    <a:pt x="104775" y="0"/>
                  </a:moveTo>
                  <a:lnTo>
                    <a:pt x="38100" y="22225"/>
                  </a:lnTo>
                  <a:lnTo>
                    <a:pt x="0" y="146050"/>
                  </a:lnTo>
                  <a:lnTo>
                    <a:pt x="0" y="219075"/>
                  </a:lnTo>
                  <a:lnTo>
                    <a:pt x="95250" y="257175"/>
                  </a:lnTo>
                  <a:lnTo>
                    <a:pt x="127000" y="352425"/>
                  </a:lnTo>
                  <a:lnTo>
                    <a:pt x="66675" y="377825"/>
                  </a:lnTo>
                  <a:lnTo>
                    <a:pt x="88900" y="403225"/>
                  </a:lnTo>
                  <a:lnTo>
                    <a:pt x="44450" y="454025"/>
                  </a:lnTo>
                  <a:lnTo>
                    <a:pt x="107950" y="476250"/>
                  </a:lnTo>
                  <a:lnTo>
                    <a:pt x="9525" y="558800"/>
                  </a:lnTo>
                  <a:lnTo>
                    <a:pt x="142875" y="514350"/>
                  </a:lnTo>
                  <a:lnTo>
                    <a:pt x="244475" y="501650"/>
                  </a:lnTo>
                  <a:lnTo>
                    <a:pt x="282575" y="390525"/>
                  </a:lnTo>
                  <a:lnTo>
                    <a:pt x="219075" y="361950"/>
                  </a:lnTo>
                  <a:lnTo>
                    <a:pt x="168275" y="222250"/>
                  </a:lnTo>
                  <a:lnTo>
                    <a:pt x="114300" y="161925"/>
                  </a:lnTo>
                  <a:lnTo>
                    <a:pt x="155575" y="73025"/>
                  </a:lnTo>
                  <a:lnTo>
                    <a:pt x="82550" y="60325"/>
                  </a:lnTo>
                  <a:lnTo>
                    <a:pt x="1047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26" name="フリーフォーム 1028">
              <a:extLst>
                <a:ext uri="{FF2B5EF4-FFF2-40B4-BE49-F238E27FC236}">
                  <a16:creationId xmlns:a16="http://schemas.microsoft.com/office/drawing/2014/main" id="{2D185C4E-4706-43DF-8533-B494F7F052FD}"/>
                </a:ext>
              </a:extLst>
            </p:cNvPr>
            <p:cNvSpPr/>
            <p:nvPr/>
          </p:nvSpPr>
          <p:spPr bwMode="auto">
            <a:xfrm>
              <a:off x="3745313" y="3460420"/>
              <a:ext cx="246705" cy="139645"/>
            </a:xfrm>
            <a:custGeom>
              <a:avLst/>
              <a:gdLst>
                <a:gd name="connsiteX0" fmla="*/ 336550 w 336550"/>
                <a:gd name="connsiteY0" fmla="*/ 41275 h 190500"/>
                <a:gd name="connsiteX1" fmla="*/ 260350 w 336550"/>
                <a:gd name="connsiteY1" fmla="*/ 3175 h 190500"/>
                <a:gd name="connsiteX2" fmla="*/ 117475 w 336550"/>
                <a:gd name="connsiteY2" fmla="*/ 0 h 190500"/>
                <a:gd name="connsiteX3" fmla="*/ 12700 w 336550"/>
                <a:gd name="connsiteY3" fmla="*/ 38100 h 190500"/>
                <a:gd name="connsiteX4" fmla="*/ 3175 w 336550"/>
                <a:gd name="connsiteY4" fmla="*/ 98425 h 190500"/>
                <a:gd name="connsiteX5" fmla="*/ 101600 w 336550"/>
                <a:gd name="connsiteY5" fmla="*/ 120650 h 190500"/>
                <a:gd name="connsiteX6" fmla="*/ 0 w 336550"/>
                <a:gd name="connsiteY6" fmla="*/ 171450 h 190500"/>
                <a:gd name="connsiteX7" fmla="*/ 104775 w 336550"/>
                <a:gd name="connsiteY7" fmla="*/ 190500 h 190500"/>
                <a:gd name="connsiteX8" fmla="*/ 161925 w 336550"/>
                <a:gd name="connsiteY8" fmla="*/ 136525 h 190500"/>
                <a:gd name="connsiteX9" fmla="*/ 273050 w 336550"/>
                <a:gd name="connsiteY9" fmla="*/ 98425 h 190500"/>
                <a:gd name="connsiteX10" fmla="*/ 336550 w 336550"/>
                <a:gd name="connsiteY10" fmla="*/ 41275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6550" h="190500">
                  <a:moveTo>
                    <a:pt x="336550" y="41275"/>
                  </a:moveTo>
                  <a:lnTo>
                    <a:pt x="260350" y="3175"/>
                  </a:lnTo>
                  <a:lnTo>
                    <a:pt x="117475" y="0"/>
                  </a:lnTo>
                  <a:lnTo>
                    <a:pt x="12700" y="38100"/>
                  </a:lnTo>
                  <a:lnTo>
                    <a:pt x="3175" y="98425"/>
                  </a:lnTo>
                  <a:lnTo>
                    <a:pt x="101600" y="120650"/>
                  </a:lnTo>
                  <a:lnTo>
                    <a:pt x="0" y="171450"/>
                  </a:lnTo>
                  <a:lnTo>
                    <a:pt x="104775" y="190500"/>
                  </a:lnTo>
                  <a:lnTo>
                    <a:pt x="161925" y="136525"/>
                  </a:lnTo>
                  <a:lnTo>
                    <a:pt x="273050" y="98425"/>
                  </a:lnTo>
                  <a:lnTo>
                    <a:pt x="33655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27" name="フリーフォーム 1029">
              <a:extLst>
                <a:ext uri="{FF2B5EF4-FFF2-40B4-BE49-F238E27FC236}">
                  <a16:creationId xmlns:a16="http://schemas.microsoft.com/office/drawing/2014/main" id="{A1634E1B-4CF8-43F1-BD06-341C2783AD70}"/>
                </a:ext>
              </a:extLst>
            </p:cNvPr>
            <p:cNvSpPr/>
            <p:nvPr/>
          </p:nvSpPr>
          <p:spPr bwMode="auto">
            <a:xfrm>
              <a:off x="3677818" y="3579118"/>
              <a:ext cx="165247" cy="109388"/>
            </a:xfrm>
            <a:custGeom>
              <a:avLst/>
              <a:gdLst>
                <a:gd name="connsiteX0" fmla="*/ 196850 w 225425"/>
                <a:gd name="connsiteY0" fmla="*/ 34925 h 149225"/>
                <a:gd name="connsiteX1" fmla="*/ 225425 w 225425"/>
                <a:gd name="connsiteY1" fmla="*/ 114300 h 149225"/>
                <a:gd name="connsiteX2" fmla="*/ 117475 w 225425"/>
                <a:gd name="connsiteY2" fmla="*/ 142875 h 149225"/>
                <a:gd name="connsiteX3" fmla="*/ 85725 w 225425"/>
                <a:gd name="connsiteY3" fmla="*/ 63500 h 149225"/>
                <a:gd name="connsiteX4" fmla="*/ 9525 w 225425"/>
                <a:gd name="connsiteY4" fmla="*/ 149225 h 149225"/>
                <a:gd name="connsiteX5" fmla="*/ 0 w 225425"/>
                <a:gd name="connsiteY5" fmla="*/ 12700 h 149225"/>
                <a:gd name="connsiteX6" fmla="*/ 38100 w 225425"/>
                <a:gd name="connsiteY6" fmla="*/ 0 h 149225"/>
                <a:gd name="connsiteX7" fmla="*/ 92075 w 225425"/>
                <a:gd name="connsiteY7" fmla="*/ 0 h 149225"/>
                <a:gd name="connsiteX8" fmla="*/ 196850 w 225425"/>
                <a:gd name="connsiteY8" fmla="*/ 349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5425" h="149225">
                  <a:moveTo>
                    <a:pt x="196850" y="34925"/>
                  </a:moveTo>
                  <a:lnTo>
                    <a:pt x="225425" y="114300"/>
                  </a:lnTo>
                  <a:lnTo>
                    <a:pt x="117475" y="142875"/>
                  </a:lnTo>
                  <a:lnTo>
                    <a:pt x="85725" y="63500"/>
                  </a:lnTo>
                  <a:lnTo>
                    <a:pt x="9525" y="149225"/>
                  </a:lnTo>
                  <a:lnTo>
                    <a:pt x="0" y="12700"/>
                  </a:lnTo>
                  <a:lnTo>
                    <a:pt x="38100" y="0"/>
                  </a:lnTo>
                  <a:lnTo>
                    <a:pt x="92075" y="0"/>
                  </a:lnTo>
                  <a:lnTo>
                    <a:pt x="19685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28" name="フリーフォーム 1030">
              <a:extLst>
                <a:ext uri="{FF2B5EF4-FFF2-40B4-BE49-F238E27FC236}">
                  <a16:creationId xmlns:a16="http://schemas.microsoft.com/office/drawing/2014/main" id="{12C601B6-7B26-4CC4-A4ED-1D3FFD17FCEA}"/>
                </a:ext>
              </a:extLst>
            </p:cNvPr>
            <p:cNvSpPr/>
            <p:nvPr/>
          </p:nvSpPr>
          <p:spPr bwMode="auto">
            <a:xfrm>
              <a:off x="3379910" y="3367323"/>
              <a:ext cx="439881" cy="300236"/>
            </a:xfrm>
            <a:custGeom>
              <a:avLst/>
              <a:gdLst>
                <a:gd name="connsiteX0" fmla="*/ 492125 w 600075"/>
                <a:gd name="connsiteY0" fmla="*/ 212725 h 409575"/>
                <a:gd name="connsiteX1" fmla="*/ 600075 w 600075"/>
                <a:gd name="connsiteY1" fmla="*/ 247650 h 409575"/>
                <a:gd name="connsiteX2" fmla="*/ 523875 w 600075"/>
                <a:gd name="connsiteY2" fmla="*/ 301625 h 409575"/>
                <a:gd name="connsiteX3" fmla="*/ 454025 w 600075"/>
                <a:gd name="connsiteY3" fmla="*/ 285750 h 409575"/>
                <a:gd name="connsiteX4" fmla="*/ 412750 w 600075"/>
                <a:gd name="connsiteY4" fmla="*/ 304800 h 409575"/>
                <a:gd name="connsiteX5" fmla="*/ 406400 w 600075"/>
                <a:gd name="connsiteY5" fmla="*/ 409575 h 409575"/>
                <a:gd name="connsiteX6" fmla="*/ 361950 w 600075"/>
                <a:gd name="connsiteY6" fmla="*/ 396875 h 409575"/>
                <a:gd name="connsiteX7" fmla="*/ 212725 w 600075"/>
                <a:gd name="connsiteY7" fmla="*/ 257175 h 409575"/>
                <a:gd name="connsiteX8" fmla="*/ 111125 w 600075"/>
                <a:gd name="connsiteY8" fmla="*/ 149225 h 409575"/>
                <a:gd name="connsiteX9" fmla="*/ 69850 w 600075"/>
                <a:gd name="connsiteY9" fmla="*/ 165100 h 409575"/>
                <a:gd name="connsiteX10" fmla="*/ 0 w 600075"/>
                <a:gd name="connsiteY10" fmla="*/ 215900 h 409575"/>
                <a:gd name="connsiteX11" fmla="*/ 12700 w 600075"/>
                <a:gd name="connsiteY11" fmla="*/ 22225 h 409575"/>
                <a:gd name="connsiteX12" fmla="*/ 73025 w 600075"/>
                <a:gd name="connsiteY12" fmla="*/ 0 h 409575"/>
                <a:gd name="connsiteX13" fmla="*/ 238125 w 600075"/>
                <a:gd name="connsiteY13" fmla="*/ 107950 h 409575"/>
                <a:gd name="connsiteX14" fmla="*/ 327025 w 600075"/>
                <a:gd name="connsiteY14" fmla="*/ 107950 h 409575"/>
                <a:gd name="connsiteX15" fmla="*/ 365125 w 600075"/>
                <a:gd name="connsiteY15" fmla="*/ 222250 h 409575"/>
                <a:gd name="connsiteX16" fmla="*/ 415925 w 600075"/>
                <a:gd name="connsiteY16" fmla="*/ 241300 h 409575"/>
                <a:gd name="connsiteX17" fmla="*/ 492125 w 600075"/>
                <a:gd name="connsiteY17" fmla="*/ 2127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0075" h="409575">
                  <a:moveTo>
                    <a:pt x="492125" y="212725"/>
                  </a:moveTo>
                  <a:lnTo>
                    <a:pt x="600075" y="247650"/>
                  </a:lnTo>
                  <a:lnTo>
                    <a:pt x="523875" y="301625"/>
                  </a:lnTo>
                  <a:lnTo>
                    <a:pt x="454025" y="285750"/>
                  </a:lnTo>
                  <a:lnTo>
                    <a:pt x="412750" y="304800"/>
                  </a:lnTo>
                  <a:lnTo>
                    <a:pt x="406400" y="409575"/>
                  </a:lnTo>
                  <a:lnTo>
                    <a:pt x="361950" y="396875"/>
                  </a:lnTo>
                  <a:lnTo>
                    <a:pt x="212725" y="257175"/>
                  </a:lnTo>
                  <a:lnTo>
                    <a:pt x="111125" y="149225"/>
                  </a:lnTo>
                  <a:lnTo>
                    <a:pt x="69850" y="165100"/>
                  </a:lnTo>
                  <a:lnTo>
                    <a:pt x="0" y="215900"/>
                  </a:lnTo>
                  <a:lnTo>
                    <a:pt x="12700" y="22225"/>
                  </a:lnTo>
                  <a:lnTo>
                    <a:pt x="73025" y="0"/>
                  </a:lnTo>
                  <a:lnTo>
                    <a:pt x="238125" y="107950"/>
                  </a:lnTo>
                  <a:lnTo>
                    <a:pt x="327025" y="107950"/>
                  </a:lnTo>
                  <a:lnTo>
                    <a:pt x="365125" y="222250"/>
                  </a:lnTo>
                  <a:lnTo>
                    <a:pt x="415925" y="241300"/>
                  </a:lnTo>
                  <a:lnTo>
                    <a:pt x="492125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29" name="フリーフォーム 1031">
              <a:extLst>
                <a:ext uri="{FF2B5EF4-FFF2-40B4-BE49-F238E27FC236}">
                  <a16:creationId xmlns:a16="http://schemas.microsoft.com/office/drawing/2014/main" id="{B1857DDA-97E5-464C-9C8B-BF27BA66C16A}"/>
                </a:ext>
              </a:extLst>
            </p:cNvPr>
            <p:cNvSpPr/>
            <p:nvPr/>
          </p:nvSpPr>
          <p:spPr bwMode="auto">
            <a:xfrm>
              <a:off x="3296123" y="3479039"/>
              <a:ext cx="337475" cy="258343"/>
            </a:xfrm>
            <a:custGeom>
              <a:avLst/>
              <a:gdLst>
                <a:gd name="connsiteX0" fmla="*/ 3175 w 460375"/>
                <a:gd name="connsiteY0" fmla="*/ 38100 h 352425"/>
                <a:gd name="connsiteX1" fmla="*/ 57150 w 460375"/>
                <a:gd name="connsiteY1" fmla="*/ 3175 h 352425"/>
                <a:gd name="connsiteX2" fmla="*/ 114300 w 460375"/>
                <a:gd name="connsiteY2" fmla="*/ 66675 h 352425"/>
                <a:gd name="connsiteX3" fmla="*/ 177800 w 460375"/>
                <a:gd name="connsiteY3" fmla="*/ 19050 h 352425"/>
                <a:gd name="connsiteX4" fmla="*/ 219075 w 460375"/>
                <a:gd name="connsiteY4" fmla="*/ 0 h 352425"/>
                <a:gd name="connsiteX5" fmla="*/ 346075 w 460375"/>
                <a:gd name="connsiteY5" fmla="*/ 133350 h 352425"/>
                <a:gd name="connsiteX6" fmla="*/ 460375 w 460375"/>
                <a:gd name="connsiteY6" fmla="*/ 231775 h 352425"/>
                <a:gd name="connsiteX7" fmla="*/ 339725 w 460375"/>
                <a:gd name="connsiteY7" fmla="*/ 352425 h 352425"/>
                <a:gd name="connsiteX8" fmla="*/ 288925 w 460375"/>
                <a:gd name="connsiteY8" fmla="*/ 339725 h 352425"/>
                <a:gd name="connsiteX9" fmla="*/ 285750 w 460375"/>
                <a:gd name="connsiteY9" fmla="*/ 285750 h 352425"/>
                <a:gd name="connsiteX10" fmla="*/ 146050 w 460375"/>
                <a:gd name="connsiteY10" fmla="*/ 190500 h 352425"/>
                <a:gd name="connsiteX11" fmla="*/ 60325 w 460375"/>
                <a:gd name="connsiteY11" fmla="*/ 254000 h 352425"/>
                <a:gd name="connsiteX12" fmla="*/ 0 w 460375"/>
                <a:gd name="connsiteY12" fmla="*/ 104775 h 352425"/>
                <a:gd name="connsiteX13" fmla="*/ 53975 w 460375"/>
                <a:gd name="connsiteY13" fmla="*/ 98425 h 352425"/>
                <a:gd name="connsiteX14" fmla="*/ 63500 w 460375"/>
                <a:gd name="connsiteY14" fmla="*/ 73025 h 352425"/>
                <a:gd name="connsiteX15" fmla="*/ 3175 w 460375"/>
                <a:gd name="connsiteY15" fmla="*/ 38100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0375" h="352425">
                  <a:moveTo>
                    <a:pt x="3175" y="38100"/>
                  </a:moveTo>
                  <a:lnTo>
                    <a:pt x="57150" y="3175"/>
                  </a:lnTo>
                  <a:lnTo>
                    <a:pt x="114300" y="66675"/>
                  </a:lnTo>
                  <a:lnTo>
                    <a:pt x="177800" y="19050"/>
                  </a:lnTo>
                  <a:lnTo>
                    <a:pt x="219075" y="0"/>
                  </a:lnTo>
                  <a:lnTo>
                    <a:pt x="346075" y="133350"/>
                  </a:lnTo>
                  <a:lnTo>
                    <a:pt x="460375" y="231775"/>
                  </a:lnTo>
                  <a:lnTo>
                    <a:pt x="339725" y="352425"/>
                  </a:lnTo>
                  <a:lnTo>
                    <a:pt x="288925" y="339725"/>
                  </a:lnTo>
                  <a:lnTo>
                    <a:pt x="285750" y="285750"/>
                  </a:lnTo>
                  <a:lnTo>
                    <a:pt x="146050" y="190500"/>
                  </a:lnTo>
                  <a:lnTo>
                    <a:pt x="60325" y="254000"/>
                  </a:lnTo>
                  <a:lnTo>
                    <a:pt x="0" y="104775"/>
                  </a:lnTo>
                  <a:lnTo>
                    <a:pt x="53975" y="98425"/>
                  </a:lnTo>
                  <a:lnTo>
                    <a:pt x="63500" y="73025"/>
                  </a:lnTo>
                  <a:lnTo>
                    <a:pt x="31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30" name="フリーフォーム 1033">
              <a:extLst>
                <a:ext uri="{FF2B5EF4-FFF2-40B4-BE49-F238E27FC236}">
                  <a16:creationId xmlns:a16="http://schemas.microsoft.com/office/drawing/2014/main" id="{4AF52DE9-C4BC-4319-B601-D5071F1C8B07}"/>
                </a:ext>
              </a:extLst>
            </p:cNvPr>
            <p:cNvSpPr/>
            <p:nvPr/>
          </p:nvSpPr>
          <p:spPr bwMode="auto">
            <a:xfrm>
              <a:off x="3158806" y="2950716"/>
              <a:ext cx="998460" cy="595817"/>
            </a:xfrm>
            <a:custGeom>
              <a:avLst/>
              <a:gdLst>
                <a:gd name="connsiteX0" fmla="*/ 73025 w 1362075"/>
                <a:gd name="connsiteY0" fmla="*/ 523875 h 812800"/>
                <a:gd name="connsiteX1" fmla="*/ 0 w 1362075"/>
                <a:gd name="connsiteY1" fmla="*/ 387350 h 812800"/>
                <a:gd name="connsiteX2" fmla="*/ 165100 w 1362075"/>
                <a:gd name="connsiteY2" fmla="*/ 196850 h 812800"/>
                <a:gd name="connsiteX3" fmla="*/ 288925 w 1362075"/>
                <a:gd name="connsiteY3" fmla="*/ 266700 h 812800"/>
                <a:gd name="connsiteX4" fmla="*/ 469900 w 1362075"/>
                <a:gd name="connsiteY4" fmla="*/ 254000 h 812800"/>
                <a:gd name="connsiteX5" fmla="*/ 466725 w 1362075"/>
                <a:gd name="connsiteY5" fmla="*/ 98425 h 812800"/>
                <a:gd name="connsiteX6" fmla="*/ 762000 w 1362075"/>
                <a:gd name="connsiteY6" fmla="*/ 0 h 812800"/>
                <a:gd name="connsiteX7" fmla="*/ 844550 w 1362075"/>
                <a:gd name="connsiteY7" fmla="*/ 88900 h 812800"/>
                <a:gd name="connsiteX8" fmla="*/ 942975 w 1362075"/>
                <a:gd name="connsiteY8" fmla="*/ 139700 h 812800"/>
                <a:gd name="connsiteX9" fmla="*/ 977900 w 1362075"/>
                <a:gd name="connsiteY9" fmla="*/ 66675 h 812800"/>
                <a:gd name="connsiteX10" fmla="*/ 1098550 w 1362075"/>
                <a:gd name="connsiteY10" fmla="*/ 282575 h 812800"/>
                <a:gd name="connsiteX11" fmla="*/ 1250950 w 1362075"/>
                <a:gd name="connsiteY11" fmla="*/ 273050 h 812800"/>
                <a:gd name="connsiteX12" fmla="*/ 1362075 w 1362075"/>
                <a:gd name="connsiteY12" fmla="*/ 390525 h 812800"/>
                <a:gd name="connsiteX13" fmla="*/ 1320800 w 1362075"/>
                <a:gd name="connsiteY13" fmla="*/ 422275 h 812800"/>
                <a:gd name="connsiteX14" fmla="*/ 1308100 w 1362075"/>
                <a:gd name="connsiteY14" fmla="*/ 517525 h 812800"/>
                <a:gd name="connsiteX15" fmla="*/ 1222375 w 1362075"/>
                <a:gd name="connsiteY15" fmla="*/ 479425 h 812800"/>
                <a:gd name="connsiteX16" fmla="*/ 1216025 w 1362075"/>
                <a:gd name="connsiteY16" fmla="*/ 581025 h 812800"/>
                <a:gd name="connsiteX17" fmla="*/ 1123950 w 1362075"/>
                <a:gd name="connsiteY17" fmla="*/ 581025 h 812800"/>
                <a:gd name="connsiteX18" fmla="*/ 1139825 w 1362075"/>
                <a:gd name="connsiteY18" fmla="*/ 730250 h 812800"/>
                <a:gd name="connsiteX19" fmla="*/ 1063625 w 1362075"/>
                <a:gd name="connsiteY19" fmla="*/ 695325 h 812800"/>
                <a:gd name="connsiteX20" fmla="*/ 917575 w 1362075"/>
                <a:gd name="connsiteY20" fmla="*/ 701675 h 812800"/>
                <a:gd name="connsiteX21" fmla="*/ 812800 w 1362075"/>
                <a:gd name="connsiteY21" fmla="*/ 730250 h 812800"/>
                <a:gd name="connsiteX22" fmla="*/ 796925 w 1362075"/>
                <a:gd name="connsiteY22" fmla="*/ 784225 h 812800"/>
                <a:gd name="connsiteX23" fmla="*/ 708025 w 1362075"/>
                <a:gd name="connsiteY23" fmla="*/ 812800 h 812800"/>
                <a:gd name="connsiteX24" fmla="*/ 663575 w 1362075"/>
                <a:gd name="connsiteY24" fmla="*/ 800100 h 812800"/>
                <a:gd name="connsiteX25" fmla="*/ 631825 w 1362075"/>
                <a:gd name="connsiteY25" fmla="*/ 673100 h 812800"/>
                <a:gd name="connsiteX26" fmla="*/ 530225 w 1362075"/>
                <a:gd name="connsiteY26" fmla="*/ 676275 h 812800"/>
                <a:gd name="connsiteX27" fmla="*/ 381000 w 1362075"/>
                <a:gd name="connsiteY27" fmla="*/ 568325 h 812800"/>
                <a:gd name="connsiteX28" fmla="*/ 311150 w 1362075"/>
                <a:gd name="connsiteY28" fmla="*/ 603250 h 812800"/>
                <a:gd name="connsiteX29" fmla="*/ 298450 w 1362075"/>
                <a:gd name="connsiteY29" fmla="*/ 781050 h 812800"/>
                <a:gd name="connsiteX30" fmla="*/ 250825 w 1362075"/>
                <a:gd name="connsiteY30" fmla="*/ 730250 h 812800"/>
                <a:gd name="connsiteX31" fmla="*/ 203200 w 1362075"/>
                <a:gd name="connsiteY31" fmla="*/ 758825 h 812800"/>
                <a:gd name="connsiteX32" fmla="*/ 127000 w 1362075"/>
                <a:gd name="connsiteY32" fmla="*/ 628650 h 812800"/>
                <a:gd name="connsiteX33" fmla="*/ 155575 w 1362075"/>
                <a:gd name="connsiteY33" fmla="*/ 571500 h 812800"/>
                <a:gd name="connsiteX34" fmla="*/ 228600 w 1362075"/>
                <a:gd name="connsiteY34" fmla="*/ 596900 h 812800"/>
                <a:gd name="connsiteX35" fmla="*/ 222250 w 1362075"/>
                <a:gd name="connsiteY35" fmla="*/ 501650 h 812800"/>
                <a:gd name="connsiteX36" fmla="*/ 152400 w 1362075"/>
                <a:gd name="connsiteY36" fmla="*/ 488950 h 812800"/>
                <a:gd name="connsiteX37" fmla="*/ 73025 w 1362075"/>
                <a:gd name="connsiteY37" fmla="*/ 523875 h 8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62075" h="812800">
                  <a:moveTo>
                    <a:pt x="73025" y="523875"/>
                  </a:moveTo>
                  <a:lnTo>
                    <a:pt x="0" y="387350"/>
                  </a:lnTo>
                  <a:lnTo>
                    <a:pt x="165100" y="196850"/>
                  </a:lnTo>
                  <a:lnTo>
                    <a:pt x="288925" y="266700"/>
                  </a:lnTo>
                  <a:lnTo>
                    <a:pt x="469900" y="254000"/>
                  </a:lnTo>
                  <a:cubicBezTo>
                    <a:pt x="468842" y="202142"/>
                    <a:pt x="467783" y="150283"/>
                    <a:pt x="466725" y="98425"/>
                  </a:cubicBezTo>
                  <a:lnTo>
                    <a:pt x="762000" y="0"/>
                  </a:lnTo>
                  <a:lnTo>
                    <a:pt x="844550" y="88900"/>
                  </a:lnTo>
                  <a:lnTo>
                    <a:pt x="942975" y="139700"/>
                  </a:lnTo>
                  <a:lnTo>
                    <a:pt x="977900" y="66675"/>
                  </a:lnTo>
                  <a:lnTo>
                    <a:pt x="1098550" y="282575"/>
                  </a:lnTo>
                  <a:lnTo>
                    <a:pt x="1250950" y="273050"/>
                  </a:lnTo>
                  <a:lnTo>
                    <a:pt x="1362075" y="390525"/>
                  </a:lnTo>
                  <a:lnTo>
                    <a:pt x="1320800" y="422275"/>
                  </a:lnTo>
                  <a:lnTo>
                    <a:pt x="1308100" y="517525"/>
                  </a:lnTo>
                  <a:lnTo>
                    <a:pt x="1222375" y="479425"/>
                  </a:lnTo>
                  <a:lnTo>
                    <a:pt x="1216025" y="581025"/>
                  </a:lnTo>
                  <a:lnTo>
                    <a:pt x="1123950" y="581025"/>
                  </a:lnTo>
                  <a:lnTo>
                    <a:pt x="1139825" y="730250"/>
                  </a:lnTo>
                  <a:lnTo>
                    <a:pt x="1063625" y="695325"/>
                  </a:lnTo>
                  <a:lnTo>
                    <a:pt x="917575" y="701675"/>
                  </a:lnTo>
                  <a:lnTo>
                    <a:pt x="812800" y="730250"/>
                  </a:lnTo>
                  <a:lnTo>
                    <a:pt x="796925" y="784225"/>
                  </a:lnTo>
                  <a:lnTo>
                    <a:pt x="708025" y="812800"/>
                  </a:lnTo>
                  <a:lnTo>
                    <a:pt x="663575" y="800100"/>
                  </a:lnTo>
                  <a:lnTo>
                    <a:pt x="631825" y="673100"/>
                  </a:lnTo>
                  <a:lnTo>
                    <a:pt x="530225" y="676275"/>
                  </a:lnTo>
                  <a:lnTo>
                    <a:pt x="381000" y="568325"/>
                  </a:lnTo>
                  <a:lnTo>
                    <a:pt x="311150" y="603250"/>
                  </a:lnTo>
                  <a:lnTo>
                    <a:pt x="298450" y="781050"/>
                  </a:lnTo>
                  <a:lnTo>
                    <a:pt x="250825" y="730250"/>
                  </a:lnTo>
                  <a:lnTo>
                    <a:pt x="203200" y="758825"/>
                  </a:lnTo>
                  <a:lnTo>
                    <a:pt x="127000" y="628650"/>
                  </a:lnTo>
                  <a:lnTo>
                    <a:pt x="155575" y="571500"/>
                  </a:lnTo>
                  <a:lnTo>
                    <a:pt x="228600" y="596900"/>
                  </a:lnTo>
                  <a:lnTo>
                    <a:pt x="222250" y="501650"/>
                  </a:lnTo>
                  <a:lnTo>
                    <a:pt x="152400" y="488950"/>
                  </a:lnTo>
                  <a:lnTo>
                    <a:pt x="73025" y="523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31" name="フリーフォーム 1034">
              <a:extLst>
                <a:ext uri="{FF2B5EF4-FFF2-40B4-BE49-F238E27FC236}">
                  <a16:creationId xmlns:a16="http://schemas.microsoft.com/office/drawing/2014/main" id="{4F13C869-3C94-4C41-BD85-158D539FA765}"/>
                </a:ext>
              </a:extLst>
            </p:cNvPr>
            <p:cNvSpPr/>
            <p:nvPr/>
          </p:nvSpPr>
          <p:spPr bwMode="auto">
            <a:xfrm>
              <a:off x="3251903" y="4037618"/>
              <a:ext cx="134990" cy="72150"/>
            </a:xfrm>
            <a:custGeom>
              <a:avLst/>
              <a:gdLst>
                <a:gd name="connsiteX0" fmla="*/ 0 w 184150"/>
                <a:gd name="connsiteY0" fmla="*/ 0 h 98425"/>
                <a:gd name="connsiteX1" fmla="*/ 184150 w 184150"/>
                <a:gd name="connsiteY1" fmla="*/ 9525 h 98425"/>
                <a:gd name="connsiteX2" fmla="*/ 142875 w 184150"/>
                <a:gd name="connsiteY2" fmla="*/ 98425 h 98425"/>
                <a:gd name="connsiteX3" fmla="*/ 41275 w 184150"/>
                <a:gd name="connsiteY3" fmla="*/ 63500 h 98425"/>
                <a:gd name="connsiteX4" fmla="*/ 0 w 184150"/>
                <a:gd name="connsiteY4" fmla="*/ 0 h 98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98425">
                  <a:moveTo>
                    <a:pt x="0" y="0"/>
                  </a:moveTo>
                  <a:lnTo>
                    <a:pt x="184150" y="9525"/>
                  </a:lnTo>
                  <a:lnTo>
                    <a:pt x="142875" y="98425"/>
                  </a:lnTo>
                  <a:lnTo>
                    <a:pt x="41275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32" name="フリーフォーム 1035">
              <a:extLst>
                <a:ext uri="{FF2B5EF4-FFF2-40B4-BE49-F238E27FC236}">
                  <a16:creationId xmlns:a16="http://schemas.microsoft.com/office/drawing/2014/main" id="{42A3E6E1-8D7A-4B56-A1E2-08DFCB047F9B}"/>
                </a:ext>
              </a:extLst>
            </p:cNvPr>
            <p:cNvSpPr/>
            <p:nvPr/>
          </p:nvSpPr>
          <p:spPr bwMode="auto">
            <a:xfrm>
              <a:off x="2870207" y="3835133"/>
              <a:ext cx="502721" cy="453845"/>
            </a:xfrm>
            <a:custGeom>
              <a:avLst/>
              <a:gdLst>
                <a:gd name="connsiteX0" fmla="*/ 660400 w 685800"/>
                <a:gd name="connsiteY0" fmla="*/ 381000 h 619125"/>
                <a:gd name="connsiteX1" fmla="*/ 685800 w 685800"/>
                <a:gd name="connsiteY1" fmla="*/ 428625 h 619125"/>
                <a:gd name="connsiteX2" fmla="*/ 676275 w 685800"/>
                <a:gd name="connsiteY2" fmla="*/ 492125 h 619125"/>
                <a:gd name="connsiteX3" fmla="*/ 561975 w 685800"/>
                <a:gd name="connsiteY3" fmla="*/ 539750 h 619125"/>
                <a:gd name="connsiteX4" fmla="*/ 469900 w 685800"/>
                <a:gd name="connsiteY4" fmla="*/ 542925 h 619125"/>
                <a:gd name="connsiteX5" fmla="*/ 406400 w 685800"/>
                <a:gd name="connsiteY5" fmla="*/ 609600 h 619125"/>
                <a:gd name="connsiteX6" fmla="*/ 279400 w 685800"/>
                <a:gd name="connsiteY6" fmla="*/ 584200 h 619125"/>
                <a:gd name="connsiteX7" fmla="*/ 257175 w 685800"/>
                <a:gd name="connsiteY7" fmla="*/ 619125 h 619125"/>
                <a:gd name="connsiteX8" fmla="*/ 123825 w 685800"/>
                <a:gd name="connsiteY8" fmla="*/ 428625 h 619125"/>
                <a:gd name="connsiteX9" fmla="*/ 114300 w 685800"/>
                <a:gd name="connsiteY9" fmla="*/ 311150 h 619125"/>
                <a:gd name="connsiteX10" fmla="*/ 0 w 685800"/>
                <a:gd name="connsiteY10" fmla="*/ 200025 h 619125"/>
                <a:gd name="connsiteX11" fmla="*/ 6350 w 685800"/>
                <a:gd name="connsiteY11" fmla="*/ 136525 h 619125"/>
                <a:gd name="connsiteX12" fmla="*/ 66675 w 685800"/>
                <a:gd name="connsiteY12" fmla="*/ 101600 h 619125"/>
                <a:gd name="connsiteX13" fmla="*/ 73025 w 685800"/>
                <a:gd name="connsiteY13" fmla="*/ 19050 h 619125"/>
                <a:gd name="connsiteX14" fmla="*/ 149225 w 685800"/>
                <a:gd name="connsiteY14" fmla="*/ 0 h 619125"/>
                <a:gd name="connsiteX15" fmla="*/ 330200 w 685800"/>
                <a:gd name="connsiteY15" fmla="*/ 117475 h 619125"/>
                <a:gd name="connsiteX16" fmla="*/ 409575 w 685800"/>
                <a:gd name="connsiteY16" fmla="*/ 98425 h 619125"/>
                <a:gd name="connsiteX17" fmla="*/ 511175 w 685800"/>
                <a:gd name="connsiteY17" fmla="*/ 276225 h 619125"/>
                <a:gd name="connsiteX18" fmla="*/ 565150 w 685800"/>
                <a:gd name="connsiteY18" fmla="*/ 342900 h 619125"/>
                <a:gd name="connsiteX19" fmla="*/ 660400 w 685800"/>
                <a:gd name="connsiteY19" fmla="*/ 381000 h 61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85800" h="619125">
                  <a:moveTo>
                    <a:pt x="660400" y="381000"/>
                  </a:moveTo>
                  <a:lnTo>
                    <a:pt x="685800" y="428625"/>
                  </a:lnTo>
                  <a:lnTo>
                    <a:pt x="676275" y="492125"/>
                  </a:lnTo>
                  <a:lnTo>
                    <a:pt x="561975" y="539750"/>
                  </a:lnTo>
                  <a:lnTo>
                    <a:pt x="469900" y="542925"/>
                  </a:lnTo>
                  <a:lnTo>
                    <a:pt x="406400" y="609600"/>
                  </a:lnTo>
                  <a:lnTo>
                    <a:pt x="279400" y="584200"/>
                  </a:lnTo>
                  <a:lnTo>
                    <a:pt x="257175" y="619125"/>
                  </a:lnTo>
                  <a:lnTo>
                    <a:pt x="123825" y="428625"/>
                  </a:lnTo>
                  <a:lnTo>
                    <a:pt x="114300" y="311150"/>
                  </a:lnTo>
                  <a:lnTo>
                    <a:pt x="0" y="200025"/>
                  </a:lnTo>
                  <a:lnTo>
                    <a:pt x="6350" y="136525"/>
                  </a:lnTo>
                  <a:lnTo>
                    <a:pt x="66675" y="101600"/>
                  </a:lnTo>
                  <a:lnTo>
                    <a:pt x="73025" y="19050"/>
                  </a:lnTo>
                  <a:lnTo>
                    <a:pt x="149225" y="0"/>
                  </a:lnTo>
                  <a:lnTo>
                    <a:pt x="330200" y="117475"/>
                  </a:lnTo>
                  <a:lnTo>
                    <a:pt x="409575" y="98425"/>
                  </a:lnTo>
                  <a:lnTo>
                    <a:pt x="511175" y="276225"/>
                  </a:lnTo>
                  <a:lnTo>
                    <a:pt x="565150" y="342900"/>
                  </a:lnTo>
                  <a:lnTo>
                    <a:pt x="660400" y="3810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33" name="フリーフォーム 1036">
              <a:extLst>
                <a:ext uri="{FF2B5EF4-FFF2-40B4-BE49-F238E27FC236}">
                  <a16:creationId xmlns:a16="http://schemas.microsoft.com/office/drawing/2014/main" id="{32D618D1-7D9D-4009-B29B-D5EDF051A67D}"/>
                </a:ext>
              </a:extLst>
            </p:cNvPr>
            <p:cNvSpPr/>
            <p:nvPr/>
          </p:nvSpPr>
          <p:spPr bwMode="auto">
            <a:xfrm>
              <a:off x="3291468" y="4049255"/>
              <a:ext cx="193175" cy="246706"/>
            </a:xfrm>
            <a:custGeom>
              <a:avLst/>
              <a:gdLst>
                <a:gd name="connsiteX0" fmla="*/ 133350 w 263525"/>
                <a:gd name="connsiteY0" fmla="*/ 0 h 336550"/>
                <a:gd name="connsiteX1" fmla="*/ 171450 w 263525"/>
                <a:gd name="connsiteY1" fmla="*/ 50800 h 336550"/>
                <a:gd name="connsiteX2" fmla="*/ 263525 w 263525"/>
                <a:gd name="connsiteY2" fmla="*/ 107950 h 336550"/>
                <a:gd name="connsiteX3" fmla="*/ 142875 w 263525"/>
                <a:gd name="connsiteY3" fmla="*/ 285750 h 336550"/>
                <a:gd name="connsiteX4" fmla="*/ 19050 w 263525"/>
                <a:gd name="connsiteY4" fmla="*/ 336550 h 336550"/>
                <a:gd name="connsiteX5" fmla="*/ 0 w 263525"/>
                <a:gd name="connsiteY5" fmla="*/ 244475 h 336550"/>
                <a:gd name="connsiteX6" fmla="*/ 101600 w 263525"/>
                <a:gd name="connsiteY6" fmla="*/ 203200 h 336550"/>
                <a:gd name="connsiteX7" fmla="*/ 117475 w 263525"/>
                <a:gd name="connsiteY7" fmla="*/ 136525 h 336550"/>
                <a:gd name="connsiteX8" fmla="*/ 79375 w 263525"/>
                <a:gd name="connsiteY8" fmla="*/ 85725 h 336550"/>
                <a:gd name="connsiteX9" fmla="*/ 133350 w 263525"/>
                <a:gd name="connsiteY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3525" h="336550">
                  <a:moveTo>
                    <a:pt x="133350" y="0"/>
                  </a:moveTo>
                  <a:lnTo>
                    <a:pt x="171450" y="50800"/>
                  </a:lnTo>
                  <a:lnTo>
                    <a:pt x="263525" y="107950"/>
                  </a:lnTo>
                  <a:lnTo>
                    <a:pt x="142875" y="285750"/>
                  </a:lnTo>
                  <a:lnTo>
                    <a:pt x="19050" y="336550"/>
                  </a:lnTo>
                  <a:lnTo>
                    <a:pt x="0" y="244475"/>
                  </a:lnTo>
                  <a:lnTo>
                    <a:pt x="101600" y="203200"/>
                  </a:lnTo>
                  <a:lnTo>
                    <a:pt x="117475" y="136525"/>
                  </a:lnTo>
                  <a:lnTo>
                    <a:pt x="79375" y="85725"/>
                  </a:lnTo>
                  <a:lnTo>
                    <a:pt x="1333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34" name="フリーフォーム 1037">
              <a:extLst>
                <a:ext uri="{FF2B5EF4-FFF2-40B4-BE49-F238E27FC236}">
                  <a16:creationId xmlns:a16="http://schemas.microsoft.com/office/drawing/2014/main" id="{E3F9E6F7-8C5D-4D06-B0A9-B05AF8E79CEC}"/>
                </a:ext>
              </a:extLst>
            </p:cNvPr>
            <p:cNvSpPr/>
            <p:nvPr/>
          </p:nvSpPr>
          <p:spPr bwMode="auto">
            <a:xfrm>
              <a:off x="3061054" y="4233120"/>
              <a:ext cx="242051" cy="165246"/>
            </a:xfrm>
            <a:custGeom>
              <a:avLst/>
              <a:gdLst>
                <a:gd name="connsiteX0" fmla="*/ 304800 w 330200"/>
                <a:gd name="connsiteY0" fmla="*/ 0 h 225425"/>
                <a:gd name="connsiteX1" fmla="*/ 219075 w 330200"/>
                <a:gd name="connsiteY1" fmla="*/ 0 h 225425"/>
                <a:gd name="connsiteX2" fmla="*/ 142875 w 330200"/>
                <a:gd name="connsiteY2" fmla="*/ 63500 h 225425"/>
                <a:gd name="connsiteX3" fmla="*/ 15875 w 330200"/>
                <a:gd name="connsiteY3" fmla="*/ 38100 h 225425"/>
                <a:gd name="connsiteX4" fmla="*/ 0 w 330200"/>
                <a:gd name="connsiteY4" fmla="*/ 79375 h 225425"/>
                <a:gd name="connsiteX5" fmla="*/ 15875 w 330200"/>
                <a:gd name="connsiteY5" fmla="*/ 225425 h 225425"/>
                <a:gd name="connsiteX6" fmla="*/ 234950 w 330200"/>
                <a:gd name="connsiteY6" fmla="*/ 165100 h 225425"/>
                <a:gd name="connsiteX7" fmla="*/ 285750 w 330200"/>
                <a:gd name="connsiteY7" fmla="*/ 127000 h 225425"/>
                <a:gd name="connsiteX8" fmla="*/ 330200 w 330200"/>
                <a:gd name="connsiteY8" fmla="*/ 95250 h 225425"/>
                <a:gd name="connsiteX9" fmla="*/ 304800 w 330200"/>
                <a:gd name="connsiteY9" fmla="*/ 0 h 22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0200" h="225425">
                  <a:moveTo>
                    <a:pt x="304800" y="0"/>
                  </a:moveTo>
                  <a:lnTo>
                    <a:pt x="219075" y="0"/>
                  </a:lnTo>
                  <a:lnTo>
                    <a:pt x="142875" y="63500"/>
                  </a:lnTo>
                  <a:lnTo>
                    <a:pt x="15875" y="38100"/>
                  </a:lnTo>
                  <a:lnTo>
                    <a:pt x="0" y="79375"/>
                  </a:lnTo>
                  <a:lnTo>
                    <a:pt x="15875" y="225425"/>
                  </a:lnTo>
                  <a:lnTo>
                    <a:pt x="234950" y="165100"/>
                  </a:lnTo>
                  <a:lnTo>
                    <a:pt x="285750" y="127000"/>
                  </a:lnTo>
                  <a:lnTo>
                    <a:pt x="330200" y="95250"/>
                  </a:lnTo>
                  <a:lnTo>
                    <a:pt x="304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35" name="フリーフォーム 1038">
              <a:extLst>
                <a:ext uri="{FF2B5EF4-FFF2-40B4-BE49-F238E27FC236}">
                  <a16:creationId xmlns:a16="http://schemas.microsoft.com/office/drawing/2014/main" id="{F744AF3B-33AE-4B92-898C-B8D3B503E0A3}"/>
                </a:ext>
              </a:extLst>
            </p:cNvPr>
            <p:cNvSpPr/>
            <p:nvPr/>
          </p:nvSpPr>
          <p:spPr bwMode="auto">
            <a:xfrm>
              <a:off x="3012179" y="3446455"/>
              <a:ext cx="134990" cy="83787"/>
            </a:xfrm>
            <a:custGeom>
              <a:avLst/>
              <a:gdLst>
                <a:gd name="connsiteX0" fmla="*/ 0 w 184150"/>
                <a:gd name="connsiteY0" fmla="*/ 0 h 114300"/>
                <a:gd name="connsiteX1" fmla="*/ 184150 w 184150"/>
                <a:gd name="connsiteY1" fmla="*/ 92075 h 114300"/>
                <a:gd name="connsiteX2" fmla="*/ 101600 w 184150"/>
                <a:gd name="connsiteY2" fmla="*/ 114300 h 114300"/>
                <a:gd name="connsiteX3" fmla="*/ 25400 w 184150"/>
                <a:gd name="connsiteY3" fmla="*/ 88900 h 114300"/>
                <a:gd name="connsiteX4" fmla="*/ 0 w 184150"/>
                <a:gd name="connsiteY4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114300">
                  <a:moveTo>
                    <a:pt x="0" y="0"/>
                  </a:moveTo>
                  <a:lnTo>
                    <a:pt x="184150" y="92075"/>
                  </a:lnTo>
                  <a:lnTo>
                    <a:pt x="101600" y="114300"/>
                  </a:lnTo>
                  <a:lnTo>
                    <a:pt x="25400" y="889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36" name="フリーフォーム 1039">
              <a:extLst>
                <a:ext uri="{FF2B5EF4-FFF2-40B4-BE49-F238E27FC236}">
                  <a16:creationId xmlns:a16="http://schemas.microsoft.com/office/drawing/2014/main" id="{F3884465-3277-4482-876A-FEC1C5E7D3DA}"/>
                </a:ext>
              </a:extLst>
            </p:cNvPr>
            <p:cNvSpPr/>
            <p:nvPr/>
          </p:nvSpPr>
          <p:spPr bwMode="auto">
            <a:xfrm>
              <a:off x="2637466" y="3499986"/>
              <a:ext cx="465482" cy="214122"/>
            </a:xfrm>
            <a:custGeom>
              <a:avLst/>
              <a:gdLst>
                <a:gd name="connsiteX0" fmla="*/ 600075 w 635000"/>
                <a:gd name="connsiteY0" fmla="*/ 50800 h 292100"/>
                <a:gd name="connsiteX1" fmla="*/ 546100 w 635000"/>
                <a:gd name="connsiteY1" fmla="*/ 22225 h 292100"/>
                <a:gd name="connsiteX2" fmla="*/ 479425 w 635000"/>
                <a:gd name="connsiteY2" fmla="*/ 57150 h 292100"/>
                <a:gd name="connsiteX3" fmla="*/ 349250 w 635000"/>
                <a:gd name="connsiteY3" fmla="*/ 41275 h 292100"/>
                <a:gd name="connsiteX4" fmla="*/ 307975 w 635000"/>
                <a:gd name="connsiteY4" fmla="*/ 3175 h 292100"/>
                <a:gd name="connsiteX5" fmla="*/ 212725 w 635000"/>
                <a:gd name="connsiteY5" fmla="*/ 22225 h 292100"/>
                <a:gd name="connsiteX6" fmla="*/ 127000 w 635000"/>
                <a:gd name="connsiteY6" fmla="*/ 47625 h 292100"/>
                <a:gd name="connsiteX7" fmla="*/ 47625 w 635000"/>
                <a:gd name="connsiteY7" fmla="*/ 0 h 292100"/>
                <a:gd name="connsiteX8" fmla="*/ 9525 w 635000"/>
                <a:gd name="connsiteY8" fmla="*/ 60325 h 292100"/>
                <a:gd name="connsiteX9" fmla="*/ 107950 w 635000"/>
                <a:gd name="connsiteY9" fmla="*/ 73025 h 292100"/>
                <a:gd name="connsiteX10" fmla="*/ 0 w 635000"/>
                <a:gd name="connsiteY10" fmla="*/ 111125 h 292100"/>
                <a:gd name="connsiteX11" fmla="*/ 57150 w 635000"/>
                <a:gd name="connsiteY11" fmla="*/ 241300 h 292100"/>
                <a:gd name="connsiteX12" fmla="*/ 127000 w 635000"/>
                <a:gd name="connsiteY12" fmla="*/ 292100 h 292100"/>
                <a:gd name="connsiteX13" fmla="*/ 168275 w 635000"/>
                <a:gd name="connsiteY13" fmla="*/ 244475 h 292100"/>
                <a:gd name="connsiteX14" fmla="*/ 250825 w 635000"/>
                <a:gd name="connsiteY14" fmla="*/ 285750 h 292100"/>
                <a:gd name="connsiteX15" fmla="*/ 339725 w 635000"/>
                <a:gd name="connsiteY15" fmla="*/ 238125 h 292100"/>
                <a:gd name="connsiteX16" fmla="*/ 384175 w 635000"/>
                <a:gd name="connsiteY16" fmla="*/ 254000 h 292100"/>
                <a:gd name="connsiteX17" fmla="*/ 622300 w 635000"/>
                <a:gd name="connsiteY17" fmla="*/ 222250 h 292100"/>
                <a:gd name="connsiteX18" fmla="*/ 612775 w 635000"/>
                <a:gd name="connsiteY18" fmla="*/ 136525 h 292100"/>
                <a:gd name="connsiteX19" fmla="*/ 635000 w 635000"/>
                <a:gd name="connsiteY19" fmla="*/ 117475 h 292100"/>
                <a:gd name="connsiteX20" fmla="*/ 600075 w 635000"/>
                <a:gd name="connsiteY20" fmla="*/ 5080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35000" h="292100">
                  <a:moveTo>
                    <a:pt x="600075" y="50800"/>
                  </a:moveTo>
                  <a:lnTo>
                    <a:pt x="546100" y="22225"/>
                  </a:lnTo>
                  <a:lnTo>
                    <a:pt x="479425" y="57150"/>
                  </a:lnTo>
                  <a:lnTo>
                    <a:pt x="349250" y="41275"/>
                  </a:lnTo>
                  <a:lnTo>
                    <a:pt x="307975" y="3175"/>
                  </a:lnTo>
                  <a:lnTo>
                    <a:pt x="212725" y="22225"/>
                  </a:lnTo>
                  <a:lnTo>
                    <a:pt x="127000" y="47625"/>
                  </a:lnTo>
                  <a:lnTo>
                    <a:pt x="47625" y="0"/>
                  </a:lnTo>
                  <a:lnTo>
                    <a:pt x="9525" y="60325"/>
                  </a:lnTo>
                  <a:lnTo>
                    <a:pt x="107950" y="73025"/>
                  </a:lnTo>
                  <a:lnTo>
                    <a:pt x="0" y="111125"/>
                  </a:lnTo>
                  <a:lnTo>
                    <a:pt x="57150" y="241300"/>
                  </a:lnTo>
                  <a:lnTo>
                    <a:pt x="127000" y="292100"/>
                  </a:lnTo>
                  <a:lnTo>
                    <a:pt x="168275" y="244475"/>
                  </a:lnTo>
                  <a:lnTo>
                    <a:pt x="250825" y="285750"/>
                  </a:lnTo>
                  <a:lnTo>
                    <a:pt x="339725" y="238125"/>
                  </a:lnTo>
                  <a:lnTo>
                    <a:pt x="384175" y="254000"/>
                  </a:lnTo>
                  <a:lnTo>
                    <a:pt x="622300" y="222250"/>
                  </a:lnTo>
                  <a:lnTo>
                    <a:pt x="612775" y="136525"/>
                  </a:lnTo>
                  <a:lnTo>
                    <a:pt x="635000" y="117475"/>
                  </a:lnTo>
                  <a:lnTo>
                    <a:pt x="600075" y="50800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37" name="フリーフォーム 1040">
              <a:extLst>
                <a:ext uri="{FF2B5EF4-FFF2-40B4-BE49-F238E27FC236}">
                  <a16:creationId xmlns:a16="http://schemas.microsoft.com/office/drawing/2014/main" id="{4D4EA9DC-A0E6-4276-9690-5E456AB75E85}"/>
                </a:ext>
              </a:extLst>
            </p:cNvPr>
            <p:cNvSpPr/>
            <p:nvPr/>
          </p:nvSpPr>
          <p:spPr bwMode="auto">
            <a:xfrm>
              <a:off x="3072692" y="3516278"/>
              <a:ext cx="86114" cy="97751"/>
            </a:xfrm>
            <a:custGeom>
              <a:avLst/>
              <a:gdLst>
                <a:gd name="connsiteX0" fmla="*/ 0 w 117475"/>
                <a:gd name="connsiteY0" fmla="*/ 19050 h 133350"/>
                <a:gd name="connsiteX1" fmla="*/ 57150 w 117475"/>
                <a:gd name="connsiteY1" fmla="*/ 0 h 133350"/>
                <a:gd name="connsiteX2" fmla="*/ 117475 w 117475"/>
                <a:gd name="connsiteY2" fmla="*/ 127000 h 133350"/>
                <a:gd name="connsiteX3" fmla="*/ 95250 w 117475"/>
                <a:gd name="connsiteY3" fmla="*/ 133350 h 133350"/>
                <a:gd name="connsiteX4" fmla="*/ 34925 w 117475"/>
                <a:gd name="connsiteY4" fmla="*/ 98425 h 133350"/>
                <a:gd name="connsiteX5" fmla="*/ 0 w 117475"/>
                <a:gd name="connsiteY5" fmla="*/ 190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75" h="133350">
                  <a:moveTo>
                    <a:pt x="0" y="19050"/>
                  </a:moveTo>
                  <a:lnTo>
                    <a:pt x="57150" y="0"/>
                  </a:lnTo>
                  <a:lnTo>
                    <a:pt x="117475" y="127000"/>
                  </a:lnTo>
                  <a:lnTo>
                    <a:pt x="95250" y="133350"/>
                  </a:lnTo>
                  <a:lnTo>
                    <a:pt x="34925" y="98425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38" name="フリーフォーム 1041">
              <a:extLst>
                <a:ext uri="{FF2B5EF4-FFF2-40B4-BE49-F238E27FC236}">
                  <a16:creationId xmlns:a16="http://schemas.microsoft.com/office/drawing/2014/main" id="{8326481A-39E3-402E-8914-26EC7E0CE501}"/>
                </a:ext>
              </a:extLst>
            </p:cNvPr>
            <p:cNvSpPr/>
            <p:nvPr/>
          </p:nvSpPr>
          <p:spPr bwMode="auto">
            <a:xfrm>
              <a:off x="3112258" y="3499986"/>
              <a:ext cx="114043" cy="146627"/>
            </a:xfrm>
            <a:custGeom>
              <a:avLst/>
              <a:gdLst>
                <a:gd name="connsiteX0" fmla="*/ 0 w 155575"/>
                <a:gd name="connsiteY0" fmla="*/ 44450 h 200025"/>
                <a:gd name="connsiteX1" fmla="*/ 44450 w 155575"/>
                <a:gd name="connsiteY1" fmla="*/ 0 h 200025"/>
                <a:gd name="connsiteX2" fmla="*/ 101600 w 155575"/>
                <a:gd name="connsiteY2" fmla="*/ 41275 h 200025"/>
                <a:gd name="connsiteX3" fmla="*/ 155575 w 155575"/>
                <a:gd name="connsiteY3" fmla="*/ 63500 h 200025"/>
                <a:gd name="connsiteX4" fmla="*/ 136525 w 155575"/>
                <a:gd name="connsiteY4" fmla="*/ 200025 h 200025"/>
                <a:gd name="connsiteX5" fmla="*/ 95250 w 155575"/>
                <a:gd name="connsiteY5" fmla="*/ 120650 h 200025"/>
                <a:gd name="connsiteX6" fmla="*/ 69850 w 155575"/>
                <a:gd name="connsiteY6" fmla="*/ 149225 h 200025"/>
                <a:gd name="connsiteX7" fmla="*/ 0 w 155575"/>
                <a:gd name="connsiteY7" fmla="*/ 4445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575" h="200025">
                  <a:moveTo>
                    <a:pt x="0" y="44450"/>
                  </a:moveTo>
                  <a:lnTo>
                    <a:pt x="44450" y="0"/>
                  </a:lnTo>
                  <a:lnTo>
                    <a:pt x="101600" y="41275"/>
                  </a:lnTo>
                  <a:lnTo>
                    <a:pt x="155575" y="63500"/>
                  </a:lnTo>
                  <a:lnTo>
                    <a:pt x="136525" y="200025"/>
                  </a:lnTo>
                  <a:lnTo>
                    <a:pt x="95250" y="120650"/>
                  </a:lnTo>
                  <a:lnTo>
                    <a:pt x="69850" y="149225"/>
                  </a:lnTo>
                  <a:lnTo>
                    <a:pt x="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39" name="フリーフォーム 1042">
              <a:extLst>
                <a:ext uri="{FF2B5EF4-FFF2-40B4-BE49-F238E27FC236}">
                  <a16:creationId xmlns:a16="http://schemas.microsoft.com/office/drawing/2014/main" id="{FEE7A156-8A69-4123-810A-BE21F8FD09F9}"/>
                </a:ext>
              </a:extLst>
            </p:cNvPr>
            <p:cNvSpPr/>
            <p:nvPr/>
          </p:nvSpPr>
          <p:spPr bwMode="auto">
            <a:xfrm>
              <a:off x="2879516" y="3674542"/>
              <a:ext cx="153609" cy="153609"/>
            </a:xfrm>
            <a:custGeom>
              <a:avLst/>
              <a:gdLst>
                <a:gd name="connsiteX0" fmla="*/ 209550 w 209550"/>
                <a:gd name="connsiteY0" fmla="*/ 0 h 209550"/>
                <a:gd name="connsiteX1" fmla="*/ 66675 w 209550"/>
                <a:gd name="connsiteY1" fmla="*/ 19050 h 209550"/>
                <a:gd name="connsiteX2" fmla="*/ 3175 w 209550"/>
                <a:gd name="connsiteY2" fmla="*/ 47625 h 209550"/>
                <a:gd name="connsiteX3" fmla="*/ 0 w 209550"/>
                <a:gd name="connsiteY3" fmla="*/ 209550 h 209550"/>
                <a:gd name="connsiteX4" fmla="*/ 158750 w 209550"/>
                <a:gd name="connsiteY4" fmla="*/ 136525 h 209550"/>
                <a:gd name="connsiteX5" fmla="*/ 209550 w 209550"/>
                <a:gd name="connsiteY5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550" h="209550">
                  <a:moveTo>
                    <a:pt x="209550" y="0"/>
                  </a:moveTo>
                  <a:lnTo>
                    <a:pt x="66675" y="19050"/>
                  </a:lnTo>
                  <a:lnTo>
                    <a:pt x="3175" y="47625"/>
                  </a:lnTo>
                  <a:cubicBezTo>
                    <a:pt x="2117" y="101600"/>
                    <a:pt x="1058" y="155575"/>
                    <a:pt x="0" y="209550"/>
                  </a:cubicBezTo>
                  <a:lnTo>
                    <a:pt x="158750" y="136525"/>
                  </a:lnTo>
                  <a:lnTo>
                    <a:pt x="2095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40" name="フリーフォーム 1043">
              <a:extLst>
                <a:ext uri="{FF2B5EF4-FFF2-40B4-BE49-F238E27FC236}">
                  <a16:creationId xmlns:a16="http://schemas.microsoft.com/office/drawing/2014/main" id="{75567DA2-E8AF-40EA-9F4A-5AB1AECECCC8}"/>
                </a:ext>
              </a:extLst>
            </p:cNvPr>
            <p:cNvSpPr/>
            <p:nvPr/>
          </p:nvSpPr>
          <p:spPr bwMode="auto">
            <a:xfrm>
              <a:off x="2874861" y="3790912"/>
              <a:ext cx="102406" cy="151282"/>
            </a:xfrm>
            <a:custGeom>
              <a:avLst/>
              <a:gdLst>
                <a:gd name="connsiteX0" fmla="*/ 12700 w 139700"/>
                <a:gd name="connsiteY0" fmla="*/ 41275 h 206375"/>
                <a:gd name="connsiteX1" fmla="*/ 0 w 139700"/>
                <a:gd name="connsiteY1" fmla="*/ 206375 h 206375"/>
                <a:gd name="connsiteX2" fmla="*/ 57150 w 139700"/>
                <a:gd name="connsiteY2" fmla="*/ 158750 h 206375"/>
                <a:gd name="connsiteX3" fmla="*/ 69850 w 139700"/>
                <a:gd name="connsiteY3" fmla="*/ 85725 h 206375"/>
                <a:gd name="connsiteX4" fmla="*/ 139700 w 139700"/>
                <a:gd name="connsiteY4" fmla="*/ 66675 h 206375"/>
                <a:gd name="connsiteX5" fmla="*/ 139700 w 139700"/>
                <a:gd name="connsiteY5" fmla="*/ 0 h 206375"/>
                <a:gd name="connsiteX6" fmla="*/ 12700 w 139700"/>
                <a:gd name="connsiteY6" fmla="*/ 41275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9700" h="206375">
                  <a:moveTo>
                    <a:pt x="12700" y="41275"/>
                  </a:moveTo>
                  <a:lnTo>
                    <a:pt x="0" y="206375"/>
                  </a:lnTo>
                  <a:lnTo>
                    <a:pt x="57150" y="158750"/>
                  </a:lnTo>
                  <a:lnTo>
                    <a:pt x="69850" y="85725"/>
                  </a:lnTo>
                  <a:lnTo>
                    <a:pt x="139700" y="66675"/>
                  </a:lnTo>
                  <a:lnTo>
                    <a:pt x="139700" y="0"/>
                  </a:lnTo>
                  <a:lnTo>
                    <a:pt x="1270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41" name="フリーフォーム 1044">
              <a:extLst>
                <a:ext uri="{FF2B5EF4-FFF2-40B4-BE49-F238E27FC236}">
                  <a16:creationId xmlns:a16="http://schemas.microsoft.com/office/drawing/2014/main" id="{4F5D0F3E-4EEA-4254-8426-28C175830D5E}"/>
                </a:ext>
              </a:extLst>
            </p:cNvPr>
            <p:cNvSpPr/>
            <p:nvPr/>
          </p:nvSpPr>
          <p:spPr bwMode="auto">
            <a:xfrm>
              <a:off x="2977267" y="3660577"/>
              <a:ext cx="228086" cy="265325"/>
            </a:xfrm>
            <a:custGeom>
              <a:avLst/>
              <a:gdLst>
                <a:gd name="connsiteX0" fmla="*/ 174625 w 311150"/>
                <a:gd name="connsiteY0" fmla="*/ 0 h 361950"/>
                <a:gd name="connsiteX1" fmla="*/ 228600 w 311150"/>
                <a:gd name="connsiteY1" fmla="*/ 76200 h 361950"/>
                <a:gd name="connsiteX2" fmla="*/ 222250 w 311150"/>
                <a:gd name="connsiteY2" fmla="*/ 152400 h 361950"/>
                <a:gd name="connsiteX3" fmla="*/ 257175 w 311150"/>
                <a:gd name="connsiteY3" fmla="*/ 209550 h 361950"/>
                <a:gd name="connsiteX4" fmla="*/ 311150 w 311150"/>
                <a:gd name="connsiteY4" fmla="*/ 336550 h 361950"/>
                <a:gd name="connsiteX5" fmla="*/ 266700 w 311150"/>
                <a:gd name="connsiteY5" fmla="*/ 336550 h 361950"/>
                <a:gd name="connsiteX6" fmla="*/ 193675 w 311150"/>
                <a:gd name="connsiteY6" fmla="*/ 361950 h 361950"/>
                <a:gd name="connsiteX7" fmla="*/ 3175 w 311150"/>
                <a:gd name="connsiteY7" fmla="*/ 241300 h 361950"/>
                <a:gd name="connsiteX8" fmla="*/ 0 w 311150"/>
                <a:gd name="connsiteY8" fmla="*/ 168275 h 361950"/>
                <a:gd name="connsiteX9" fmla="*/ 34925 w 311150"/>
                <a:gd name="connsiteY9" fmla="*/ 161925 h 361950"/>
                <a:gd name="connsiteX10" fmla="*/ 76200 w 311150"/>
                <a:gd name="connsiteY10" fmla="*/ 12700 h 361950"/>
                <a:gd name="connsiteX11" fmla="*/ 174625 w 311150"/>
                <a:gd name="connsiteY11" fmla="*/ 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150" h="361950">
                  <a:moveTo>
                    <a:pt x="174625" y="0"/>
                  </a:moveTo>
                  <a:lnTo>
                    <a:pt x="228600" y="76200"/>
                  </a:lnTo>
                  <a:lnTo>
                    <a:pt x="222250" y="152400"/>
                  </a:lnTo>
                  <a:lnTo>
                    <a:pt x="257175" y="209550"/>
                  </a:lnTo>
                  <a:lnTo>
                    <a:pt x="311150" y="336550"/>
                  </a:lnTo>
                  <a:lnTo>
                    <a:pt x="266700" y="336550"/>
                  </a:lnTo>
                  <a:lnTo>
                    <a:pt x="193675" y="361950"/>
                  </a:lnTo>
                  <a:lnTo>
                    <a:pt x="3175" y="241300"/>
                  </a:lnTo>
                  <a:lnTo>
                    <a:pt x="0" y="168275"/>
                  </a:lnTo>
                  <a:lnTo>
                    <a:pt x="34925" y="161925"/>
                  </a:lnTo>
                  <a:lnTo>
                    <a:pt x="76200" y="12700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42" name="フリーフォーム 1045">
              <a:extLst>
                <a:ext uri="{FF2B5EF4-FFF2-40B4-BE49-F238E27FC236}">
                  <a16:creationId xmlns:a16="http://schemas.microsoft.com/office/drawing/2014/main" id="{E07DD8C9-64DD-48F6-B5E0-DEB000110D5B}"/>
                </a:ext>
              </a:extLst>
            </p:cNvPr>
            <p:cNvSpPr/>
            <p:nvPr/>
          </p:nvSpPr>
          <p:spPr bwMode="auto">
            <a:xfrm>
              <a:off x="3091311" y="3586100"/>
              <a:ext cx="477119" cy="467810"/>
            </a:xfrm>
            <a:custGeom>
              <a:avLst/>
              <a:gdLst>
                <a:gd name="connsiteX0" fmla="*/ 3175 w 650875"/>
                <a:gd name="connsiteY0" fmla="*/ 0 h 638175"/>
                <a:gd name="connsiteX1" fmla="*/ 0 w 650875"/>
                <a:gd name="connsiteY1" fmla="*/ 104775 h 638175"/>
                <a:gd name="connsiteX2" fmla="*/ 28575 w 650875"/>
                <a:gd name="connsiteY2" fmla="*/ 107950 h 638175"/>
                <a:gd name="connsiteX3" fmla="*/ 66675 w 650875"/>
                <a:gd name="connsiteY3" fmla="*/ 177800 h 638175"/>
                <a:gd name="connsiteX4" fmla="*/ 69850 w 650875"/>
                <a:gd name="connsiteY4" fmla="*/ 241300 h 638175"/>
                <a:gd name="connsiteX5" fmla="*/ 146050 w 650875"/>
                <a:gd name="connsiteY5" fmla="*/ 419100 h 638175"/>
                <a:gd name="connsiteX6" fmla="*/ 193675 w 650875"/>
                <a:gd name="connsiteY6" fmla="*/ 428625 h 638175"/>
                <a:gd name="connsiteX7" fmla="*/ 234950 w 650875"/>
                <a:gd name="connsiteY7" fmla="*/ 508000 h 638175"/>
                <a:gd name="connsiteX8" fmla="*/ 371475 w 650875"/>
                <a:gd name="connsiteY8" fmla="*/ 571500 h 638175"/>
                <a:gd name="connsiteX9" fmla="*/ 412750 w 650875"/>
                <a:gd name="connsiteY9" fmla="*/ 539750 h 638175"/>
                <a:gd name="connsiteX10" fmla="*/ 447675 w 650875"/>
                <a:gd name="connsiteY10" fmla="*/ 603250 h 638175"/>
                <a:gd name="connsiteX11" fmla="*/ 587375 w 650875"/>
                <a:gd name="connsiteY11" fmla="*/ 638175 h 638175"/>
                <a:gd name="connsiteX12" fmla="*/ 615950 w 650875"/>
                <a:gd name="connsiteY12" fmla="*/ 574675 h 638175"/>
                <a:gd name="connsiteX13" fmla="*/ 650875 w 650875"/>
                <a:gd name="connsiteY13" fmla="*/ 539750 h 638175"/>
                <a:gd name="connsiteX14" fmla="*/ 600075 w 650875"/>
                <a:gd name="connsiteY14" fmla="*/ 438150 h 638175"/>
                <a:gd name="connsiteX15" fmla="*/ 549275 w 650875"/>
                <a:gd name="connsiteY15" fmla="*/ 419100 h 638175"/>
                <a:gd name="connsiteX16" fmla="*/ 581025 w 650875"/>
                <a:gd name="connsiteY16" fmla="*/ 384175 h 638175"/>
                <a:gd name="connsiteX17" fmla="*/ 542925 w 650875"/>
                <a:gd name="connsiteY17" fmla="*/ 327025 h 638175"/>
                <a:gd name="connsiteX18" fmla="*/ 558800 w 650875"/>
                <a:gd name="connsiteY18" fmla="*/ 200025 h 638175"/>
                <a:gd name="connsiteX19" fmla="*/ 568325 w 650875"/>
                <a:gd name="connsiteY19" fmla="*/ 149225 h 638175"/>
                <a:gd name="connsiteX20" fmla="*/ 415925 w 650875"/>
                <a:gd name="connsiteY20" fmla="*/ 50800 h 638175"/>
                <a:gd name="connsiteX21" fmla="*/ 361950 w 650875"/>
                <a:gd name="connsiteY21" fmla="*/ 101600 h 638175"/>
                <a:gd name="connsiteX22" fmla="*/ 250825 w 650875"/>
                <a:gd name="connsiteY22" fmla="*/ 133350 h 638175"/>
                <a:gd name="connsiteX23" fmla="*/ 200025 w 650875"/>
                <a:gd name="connsiteY23" fmla="*/ 107950 h 638175"/>
                <a:gd name="connsiteX24" fmla="*/ 174625 w 650875"/>
                <a:gd name="connsiteY24" fmla="*/ 92075 h 638175"/>
                <a:gd name="connsiteX25" fmla="*/ 130175 w 650875"/>
                <a:gd name="connsiteY25" fmla="*/ 9525 h 638175"/>
                <a:gd name="connsiteX26" fmla="*/ 88900 w 650875"/>
                <a:gd name="connsiteY26" fmla="*/ 34925 h 638175"/>
                <a:gd name="connsiteX27" fmla="*/ 3175 w 650875"/>
                <a:gd name="connsiteY27" fmla="*/ 0 h 638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50875" h="638175">
                  <a:moveTo>
                    <a:pt x="3175" y="0"/>
                  </a:moveTo>
                  <a:cubicBezTo>
                    <a:pt x="2117" y="34925"/>
                    <a:pt x="1058" y="69850"/>
                    <a:pt x="0" y="104775"/>
                  </a:cubicBezTo>
                  <a:lnTo>
                    <a:pt x="28575" y="107950"/>
                  </a:lnTo>
                  <a:lnTo>
                    <a:pt x="66675" y="177800"/>
                  </a:lnTo>
                  <a:lnTo>
                    <a:pt x="69850" y="241300"/>
                  </a:lnTo>
                  <a:lnTo>
                    <a:pt x="146050" y="419100"/>
                  </a:lnTo>
                  <a:lnTo>
                    <a:pt x="193675" y="428625"/>
                  </a:lnTo>
                  <a:lnTo>
                    <a:pt x="234950" y="508000"/>
                  </a:lnTo>
                  <a:lnTo>
                    <a:pt x="371475" y="571500"/>
                  </a:lnTo>
                  <a:lnTo>
                    <a:pt x="412750" y="539750"/>
                  </a:lnTo>
                  <a:lnTo>
                    <a:pt x="447675" y="603250"/>
                  </a:lnTo>
                  <a:lnTo>
                    <a:pt x="587375" y="638175"/>
                  </a:lnTo>
                  <a:lnTo>
                    <a:pt x="615950" y="574675"/>
                  </a:lnTo>
                  <a:lnTo>
                    <a:pt x="650875" y="539750"/>
                  </a:lnTo>
                  <a:lnTo>
                    <a:pt x="600075" y="438150"/>
                  </a:lnTo>
                  <a:lnTo>
                    <a:pt x="549275" y="419100"/>
                  </a:lnTo>
                  <a:lnTo>
                    <a:pt x="581025" y="384175"/>
                  </a:lnTo>
                  <a:lnTo>
                    <a:pt x="542925" y="327025"/>
                  </a:lnTo>
                  <a:lnTo>
                    <a:pt x="558800" y="200025"/>
                  </a:lnTo>
                  <a:lnTo>
                    <a:pt x="568325" y="149225"/>
                  </a:lnTo>
                  <a:lnTo>
                    <a:pt x="415925" y="50800"/>
                  </a:lnTo>
                  <a:lnTo>
                    <a:pt x="361950" y="101600"/>
                  </a:lnTo>
                  <a:lnTo>
                    <a:pt x="250825" y="133350"/>
                  </a:lnTo>
                  <a:lnTo>
                    <a:pt x="200025" y="107950"/>
                  </a:lnTo>
                  <a:lnTo>
                    <a:pt x="174625" y="92075"/>
                  </a:lnTo>
                  <a:lnTo>
                    <a:pt x="130175" y="9525"/>
                  </a:lnTo>
                  <a:lnTo>
                    <a:pt x="88900" y="34925"/>
                  </a:lnTo>
                  <a:lnTo>
                    <a:pt x="3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44" name="フリーフォーム 1047">
              <a:extLst>
                <a:ext uri="{FF2B5EF4-FFF2-40B4-BE49-F238E27FC236}">
                  <a16:creationId xmlns:a16="http://schemas.microsoft.com/office/drawing/2014/main" id="{00315BCF-2862-4B4A-B931-41FD89F24487}"/>
                </a:ext>
              </a:extLst>
            </p:cNvPr>
            <p:cNvSpPr/>
            <p:nvPr/>
          </p:nvSpPr>
          <p:spPr bwMode="auto">
            <a:xfrm>
              <a:off x="3985037" y="3881681"/>
              <a:ext cx="195503" cy="132662"/>
            </a:xfrm>
            <a:custGeom>
              <a:avLst/>
              <a:gdLst>
                <a:gd name="connsiteX0" fmla="*/ 73025 w 266700"/>
                <a:gd name="connsiteY0" fmla="*/ 0 h 180975"/>
                <a:gd name="connsiteX1" fmla="*/ 12700 w 266700"/>
                <a:gd name="connsiteY1" fmla="*/ 15875 h 180975"/>
                <a:gd name="connsiteX2" fmla="*/ 0 w 266700"/>
                <a:gd name="connsiteY2" fmla="*/ 73025 h 180975"/>
                <a:gd name="connsiteX3" fmla="*/ 76200 w 266700"/>
                <a:gd name="connsiteY3" fmla="*/ 142875 h 180975"/>
                <a:gd name="connsiteX4" fmla="*/ 120650 w 266700"/>
                <a:gd name="connsiteY4" fmla="*/ 127000 h 180975"/>
                <a:gd name="connsiteX5" fmla="*/ 152400 w 266700"/>
                <a:gd name="connsiteY5" fmla="*/ 168275 h 180975"/>
                <a:gd name="connsiteX6" fmla="*/ 263525 w 266700"/>
                <a:gd name="connsiteY6" fmla="*/ 180975 h 180975"/>
                <a:gd name="connsiteX7" fmla="*/ 266700 w 266700"/>
                <a:gd name="connsiteY7" fmla="*/ 111125 h 180975"/>
                <a:gd name="connsiteX8" fmla="*/ 187325 w 266700"/>
                <a:gd name="connsiteY8" fmla="*/ 117475 h 180975"/>
                <a:gd name="connsiteX9" fmla="*/ 73025 w 266700"/>
                <a:gd name="connsiteY9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6700" h="180975">
                  <a:moveTo>
                    <a:pt x="73025" y="0"/>
                  </a:moveTo>
                  <a:lnTo>
                    <a:pt x="12700" y="15875"/>
                  </a:lnTo>
                  <a:lnTo>
                    <a:pt x="0" y="73025"/>
                  </a:lnTo>
                  <a:lnTo>
                    <a:pt x="76200" y="142875"/>
                  </a:lnTo>
                  <a:lnTo>
                    <a:pt x="120650" y="127000"/>
                  </a:lnTo>
                  <a:lnTo>
                    <a:pt x="152400" y="168275"/>
                  </a:lnTo>
                  <a:lnTo>
                    <a:pt x="263525" y="180975"/>
                  </a:lnTo>
                  <a:lnTo>
                    <a:pt x="266700" y="111125"/>
                  </a:lnTo>
                  <a:lnTo>
                    <a:pt x="187325" y="11747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45" name="フリーフォーム 1048">
              <a:extLst>
                <a:ext uri="{FF2B5EF4-FFF2-40B4-BE49-F238E27FC236}">
                  <a16:creationId xmlns:a16="http://schemas.microsoft.com/office/drawing/2014/main" id="{DA9CB5CE-CEC5-429F-A658-EF2E46265A4D}"/>
                </a:ext>
              </a:extLst>
            </p:cNvPr>
            <p:cNvSpPr/>
            <p:nvPr/>
          </p:nvSpPr>
          <p:spPr bwMode="auto">
            <a:xfrm>
              <a:off x="4175885" y="4012016"/>
              <a:ext cx="97751" cy="139645"/>
            </a:xfrm>
            <a:custGeom>
              <a:avLst/>
              <a:gdLst>
                <a:gd name="connsiteX0" fmla="*/ 0 w 133350"/>
                <a:gd name="connsiteY0" fmla="*/ 0 h 190500"/>
                <a:gd name="connsiteX1" fmla="*/ 12700 w 133350"/>
                <a:gd name="connsiteY1" fmla="*/ 76200 h 190500"/>
                <a:gd name="connsiteX2" fmla="*/ 47625 w 133350"/>
                <a:gd name="connsiteY2" fmla="*/ 190500 h 190500"/>
                <a:gd name="connsiteX3" fmla="*/ 127000 w 133350"/>
                <a:gd name="connsiteY3" fmla="*/ 177800 h 190500"/>
                <a:gd name="connsiteX4" fmla="*/ 123825 w 133350"/>
                <a:gd name="connsiteY4" fmla="*/ 136525 h 190500"/>
                <a:gd name="connsiteX5" fmla="*/ 98425 w 133350"/>
                <a:gd name="connsiteY5" fmla="*/ 92075 h 190500"/>
                <a:gd name="connsiteX6" fmla="*/ 133350 w 133350"/>
                <a:gd name="connsiteY6" fmla="*/ 50800 h 190500"/>
                <a:gd name="connsiteX7" fmla="*/ 0 w 133350"/>
                <a:gd name="connsiteY7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350" h="190500">
                  <a:moveTo>
                    <a:pt x="0" y="0"/>
                  </a:moveTo>
                  <a:lnTo>
                    <a:pt x="12700" y="76200"/>
                  </a:lnTo>
                  <a:lnTo>
                    <a:pt x="47625" y="190500"/>
                  </a:lnTo>
                  <a:lnTo>
                    <a:pt x="127000" y="177800"/>
                  </a:lnTo>
                  <a:lnTo>
                    <a:pt x="123825" y="136525"/>
                  </a:lnTo>
                  <a:lnTo>
                    <a:pt x="98425" y="92075"/>
                  </a:lnTo>
                  <a:lnTo>
                    <a:pt x="133350" y="50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46" name="フリーフォーム 1049">
              <a:extLst>
                <a:ext uri="{FF2B5EF4-FFF2-40B4-BE49-F238E27FC236}">
                  <a16:creationId xmlns:a16="http://schemas.microsoft.com/office/drawing/2014/main" id="{E5C33375-4483-44A9-A853-5DA70C8613BE}"/>
                </a:ext>
              </a:extLst>
            </p:cNvPr>
            <p:cNvSpPr/>
            <p:nvPr/>
          </p:nvSpPr>
          <p:spPr bwMode="auto">
            <a:xfrm>
              <a:off x="4171230" y="3960813"/>
              <a:ext cx="93097" cy="51203"/>
            </a:xfrm>
            <a:custGeom>
              <a:avLst/>
              <a:gdLst>
                <a:gd name="connsiteX0" fmla="*/ 0 w 127000"/>
                <a:gd name="connsiteY0" fmla="*/ 69850 h 69850"/>
                <a:gd name="connsiteX1" fmla="*/ 15875 w 127000"/>
                <a:gd name="connsiteY1" fmla="*/ 6350 h 69850"/>
                <a:gd name="connsiteX2" fmla="*/ 107950 w 127000"/>
                <a:gd name="connsiteY2" fmla="*/ 0 h 69850"/>
                <a:gd name="connsiteX3" fmla="*/ 127000 w 127000"/>
                <a:gd name="connsiteY3" fmla="*/ 34925 h 69850"/>
                <a:gd name="connsiteX4" fmla="*/ 127000 w 127000"/>
                <a:gd name="connsiteY4" fmla="*/ 34925 h 69850"/>
                <a:gd name="connsiteX5" fmla="*/ 53975 w 127000"/>
                <a:gd name="connsiteY5" fmla="*/ 57150 h 69850"/>
                <a:gd name="connsiteX6" fmla="*/ 0 w 127000"/>
                <a:gd name="connsiteY6" fmla="*/ 69850 h 6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000" h="69850">
                  <a:moveTo>
                    <a:pt x="0" y="69850"/>
                  </a:moveTo>
                  <a:lnTo>
                    <a:pt x="15875" y="6350"/>
                  </a:lnTo>
                  <a:lnTo>
                    <a:pt x="107950" y="0"/>
                  </a:lnTo>
                  <a:lnTo>
                    <a:pt x="127000" y="34925"/>
                  </a:lnTo>
                  <a:lnTo>
                    <a:pt x="127000" y="34925"/>
                  </a:lnTo>
                  <a:lnTo>
                    <a:pt x="53975" y="57150"/>
                  </a:lnTo>
                  <a:lnTo>
                    <a:pt x="0" y="698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47" name="フリーフォーム 1050">
              <a:extLst>
                <a:ext uri="{FF2B5EF4-FFF2-40B4-BE49-F238E27FC236}">
                  <a16:creationId xmlns:a16="http://schemas.microsoft.com/office/drawing/2014/main" id="{355C0F8F-BE51-40F5-ADE5-DDB784106C73}"/>
                </a:ext>
              </a:extLst>
            </p:cNvPr>
            <p:cNvSpPr/>
            <p:nvPr/>
          </p:nvSpPr>
          <p:spPr bwMode="auto">
            <a:xfrm>
              <a:off x="4264326" y="3949176"/>
              <a:ext cx="230414" cy="537632"/>
            </a:xfrm>
            <a:custGeom>
              <a:avLst/>
              <a:gdLst>
                <a:gd name="connsiteX0" fmla="*/ 0 w 314325"/>
                <a:gd name="connsiteY0" fmla="*/ 263525 h 733425"/>
                <a:gd name="connsiteX1" fmla="*/ 92075 w 314325"/>
                <a:gd name="connsiteY1" fmla="*/ 406400 h 733425"/>
                <a:gd name="connsiteX2" fmla="*/ 76200 w 314325"/>
                <a:gd name="connsiteY2" fmla="*/ 495300 h 733425"/>
                <a:gd name="connsiteX3" fmla="*/ 139700 w 314325"/>
                <a:gd name="connsiteY3" fmla="*/ 508000 h 733425"/>
                <a:gd name="connsiteX4" fmla="*/ 174625 w 314325"/>
                <a:gd name="connsiteY4" fmla="*/ 457200 h 733425"/>
                <a:gd name="connsiteX5" fmla="*/ 225425 w 314325"/>
                <a:gd name="connsiteY5" fmla="*/ 552450 h 733425"/>
                <a:gd name="connsiteX6" fmla="*/ 225425 w 314325"/>
                <a:gd name="connsiteY6" fmla="*/ 733425 h 733425"/>
                <a:gd name="connsiteX7" fmla="*/ 263525 w 314325"/>
                <a:gd name="connsiteY7" fmla="*/ 523875 h 733425"/>
                <a:gd name="connsiteX8" fmla="*/ 187325 w 314325"/>
                <a:gd name="connsiteY8" fmla="*/ 396875 h 733425"/>
                <a:gd name="connsiteX9" fmla="*/ 206375 w 314325"/>
                <a:gd name="connsiteY9" fmla="*/ 355600 h 733425"/>
                <a:gd name="connsiteX10" fmla="*/ 273050 w 314325"/>
                <a:gd name="connsiteY10" fmla="*/ 339725 h 733425"/>
                <a:gd name="connsiteX11" fmla="*/ 314325 w 314325"/>
                <a:gd name="connsiteY11" fmla="*/ 301625 h 733425"/>
                <a:gd name="connsiteX12" fmla="*/ 257175 w 314325"/>
                <a:gd name="connsiteY12" fmla="*/ 177800 h 733425"/>
                <a:gd name="connsiteX13" fmla="*/ 196850 w 314325"/>
                <a:gd name="connsiteY13" fmla="*/ 168275 h 733425"/>
                <a:gd name="connsiteX14" fmla="*/ 200025 w 314325"/>
                <a:gd name="connsiteY14" fmla="*/ 127000 h 733425"/>
                <a:gd name="connsiteX15" fmla="*/ 250825 w 314325"/>
                <a:gd name="connsiteY15" fmla="*/ 66675 h 733425"/>
                <a:gd name="connsiteX16" fmla="*/ 206375 w 314325"/>
                <a:gd name="connsiteY16" fmla="*/ 0 h 733425"/>
                <a:gd name="connsiteX17" fmla="*/ 171450 w 314325"/>
                <a:gd name="connsiteY17" fmla="*/ 9525 h 733425"/>
                <a:gd name="connsiteX18" fmla="*/ 165100 w 314325"/>
                <a:gd name="connsiteY18" fmla="*/ 41275 h 733425"/>
                <a:gd name="connsiteX19" fmla="*/ 114300 w 314325"/>
                <a:gd name="connsiteY19" fmla="*/ 73025 h 733425"/>
                <a:gd name="connsiteX20" fmla="*/ 111125 w 314325"/>
                <a:gd name="connsiteY20" fmla="*/ 171450 h 733425"/>
                <a:gd name="connsiteX21" fmla="*/ 66675 w 314325"/>
                <a:gd name="connsiteY21" fmla="*/ 171450 h 733425"/>
                <a:gd name="connsiteX22" fmla="*/ 47625 w 314325"/>
                <a:gd name="connsiteY22" fmla="*/ 279400 h 733425"/>
                <a:gd name="connsiteX23" fmla="*/ 22225 w 314325"/>
                <a:gd name="connsiteY23" fmla="*/ 196850 h 733425"/>
                <a:gd name="connsiteX24" fmla="*/ 0 w 314325"/>
                <a:gd name="connsiteY24" fmla="*/ 2635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14325" h="733425">
                  <a:moveTo>
                    <a:pt x="0" y="263525"/>
                  </a:moveTo>
                  <a:lnTo>
                    <a:pt x="92075" y="406400"/>
                  </a:lnTo>
                  <a:lnTo>
                    <a:pt x="76200" y="495300"/>
                  </a:lnTo>
                  <a:lnTo>
                    <a:pt x="139700" y="508000"/>
                  </a:lnTo>
                  <a:lnTo>
                    <a:pt x="174625" y="457200"/>
                  </a:lnTo>
                  <a:lnTo>
                    <a:pt x="225425" y="552450"/>
                  </a:lnTo>
                  <a:lnTo>
                    <a:pt x="225425" y="733425"/>
                  </a:lnTo>
                  <a:lnTo>
                    <a:pt x="263525" y="523875"/>
                  </a:lnTo>
                  <a:lnTo>
                    <a:pt x="187325" y="396875"/>
                  </a:lnTo>
                  <a:lnTo>
                    <a:pt x="206375" y="355600"/>
                  </a:lnTo>
                  <a:lnTo>
                    <a:pt x="273050" y="339725"/>
                  </a:lnTo>
                  <a:lnTo>
                    <a:pt x="314325" y="301625"/>
                  </a:lnTo>
                  <a:lnTo>
                    <a:pt x="257175" y="177800"/>
                  </a:lnTo>
                  <a:lnTo>
                    <a:pt x="196850" y="168275"/>
                  </a:lnTo>
                  <a:lnTo>
                    <a:pt x="200025" y="127000"/>
                  </a:lnTo>
                  <a:lnTo>
                    <a:pt x="250825" y="66675"/>
                  </a:lnTo>
                  <a:lnTo>
                    <a:pt x="206375" y="0"/>
                  </a:lnTo>
                  <a:lnTo>
                    <a:pt x="171450" y="9525"/>
                  </a:lnTo>
                  <a:lnTo>
                    <a:pt x="165100" y="41275"/>
                  </a:lnTo>
                  <a:lnTo>
                    <a:pt x="114300" y="73025"/>
                  </a:lnTo>
                  <a:lnTo>
                    <a:pt x="111125" y="171450"/>
                  </a:lnTo>
                  <a:lnTo>
                    <a:pt x="66675" y="171450"/>
                  </a:lnTo>
                  <a:lnTo>
                    <a:pt x="47625" y="279400"/>
                  </a:lnTo>
                  <a:lnTo>
                    <a:pt x="22225" y="196850"/>
                  </a:lnTo>
                  <a:lnTo>
                    <a:pt x="0" y="263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49" name="フリーフォーム 1052">
              <a:extLst>
                <a:ext uri="{FF2B5EF4-FFF2-40B4-BE49-F238E27FC236}">
                  <a16:creationId xmlns:a16="http://schemas.microsoft.com/office/drawing/2014/main" id="{F36FF224-D725-42DF-90F2-8A7BC37436B2}"/>
                </a:ext>
              </a:extLst>
            </p:cNvPr>
            <p:cNvSpPr/>
            <p:nvPr/>
          </p:nvSpPr>
          <p:spPr bwMode="auto">
            <a:xfrm>
              <a:off x="3966418" y="4475171"/>
              <a:ext cx="69822" cy="111716"/>
            </a:xfrm>
            <a:custGeom>
              <a:avLst/>
              <a:gdLst>
                <a:gd name="connsiteX0" fmla="*/ 19050 w 95250"/>
                <a:gd name="connsiteY0" fmla="*/ 0 h 152400"/>
                <a:gd name="connsiteX1" fmla="*/ 0 w 95250"/>
                <a:gd name="connsiteY1" fmla="*/ 50800 h 152400"/>
                <a:gd name="connsiteX2" fmla="*/ 25400 w 95250"/>
                <a:gd name="connsiteY2" fmla="*/ 152400 h 152400"/>
                <a:gd name="connsiteX3" fmla="*/ 95250 w 95250"/>
                <a:gd name="connsiteY3" fmla="*/ 101600 h 152400"/>
                <a:gd name="connsiteX4" fmla="*/ 60325 w 95250"/>
                <a:gd name="connsiteY4" fmla="*/ 38100 h 152400"/>
                <a:gd name="connsiteX5" fmla="*/ 19050 w 95250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" h="152400">
                  <a:moveTo>
                    <a:pt x="19050" y="0"/>
                  </a:moveTo>
                  <a:lnTo>
                    <a:pt x="0" y="50800"/>
                  </a:lnTo>
                  <a:lnTo>
                    <a:pt x="25400" y="152400"/>
                  </a:lnTo>
                  <a:lnTo>
                    <a:pt x="95250" y="101600"/>
                  </a:lnTo>
                  <a:lnTo>
                    <a:pt x="60325" y="38100"/>
                  </a:lnTo>
                  <a:lnTo>
                    <a:pt x="190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50" name="フリーフォーム 1055">
              <a:extLst>
                <a:ext uri="{FF2B5EF4-FFF2-40B4-BE49-F238E27FC236}">
                  <a16:creationId xmlns:a16="http://schemas.microsoft.com/office/drawing/2014/main" id="{0327CDC5-ADF2-4C94-851E-42771157451B}"/>
                </a:ext>
              </a:extLst>
            </p:cNvPr>
            <p:cNvSpPr/>
            <p:nvPr/>
          </p:nvSpPr>
          <p:spPr bwMode="auto">
            <a:xfrm>
              <a:off x="4406299" y="4198209"/>
              <a:ext cx="202485" cy="386350"/>
            </a:xfrm>
            <a:custGeom>
              <a:avLst/>
              <a:gdLst>
                <a:gd name="connsiteX0" fmla="*/ 95250 w 276225"/>
                <a:gd name="connsiteY0" fmla="*/ 0 h 527050"/>
                <a:gd name="connsiteX1" fmla="*/ 117475 w 276225"/>
                <a:gd name="connsiteY1" fmla="*/ 88900 h 527050"/>
                <a:gd name="connsiteX2" fmla="*/ 196850 w 276225"/>
                <a:gd name="connsiteY2" fmla="*/ 63500 h 527050"/>
                <a:gd name="connsiteX3" fmla="*/ 276225 w 276225"/>
                <a:gd name="connsiteY3" fmla="*/ 177800 h 527050"/>
                <a:gd name="connsiteX4" fmla="*/ 260350 w 276225"/>
                <a:gd name="connsiteY4" fmla="*/ 219075 h 527050"/>
                <a:gd name="connsiteX5" fmla="*/ 180975 w 276225"/>
                <a:gd name="connsiteY5" fmla="*/ 219075 h 527050"/>
                <a:gd name="connsiteX6" fmla="*/ 171450 w 276225"/>
                <a:gd name="connsiteY6" fmla="*/ 301625 h 527050"/>
                <a:gd name="connsiteX7" fmla="*/ 107950 w 276225"/>
                <a:gd name="connsiteY7" fmla="*/ 257175 h 527050"/>
                <a:gd name="connsiteX8" fmla="*/ 82550 w 276225"/>
                <a:gd name="connsiteY8" fmla="*/ 381000 h 527050"/>
                <a:gd name="connsiteX9" fmla="*/ 168275 w 276225"/>
                <a:gd name="connsiteY9" fmla="*/ 520700 h 527050"/>
                <a:gd name="connsiteX10" fmla="*/ 85725 w 276225"/>
                <a:gd name="connsiteY10" fmla="*/ 527050 h 527050"/>
                <a:gd name="connsiteX11" fmla="*/ 22225 w 276225"/>
                <a:gd name="connsiteY11" fmla="*/ 406400 h 527050"/>
                <a:gd name="connsiteX12" fmla="*/ 76200 w 276225"/>
                <a:gd name="connsiteY12" fmla="*/ 196850 h 527050"/>
                <a:gd name="connsiteX13" fmla="*/ 0 w 276225"/>
                <a:gd name="connsiteY13" fmla="*/ 57150 h 527050"/>
                <a:gd name="connsiteX14" fmla="*/ 12700 w 276225"/>
                <a:gd name="connsiteY14" fmla="*/ 19050 h 527050"/>
                <a:gd name="connsiteX15" fmla="*/ 95250 w 276225"/>
                <a:gd name="connsiteY15" fmla="*/ 0 h 52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6225" h="527050">
                  <a:moveTo>
                    <a:pt x="95250" y="0"/>
                  </a:moveTo>
                  <a:lnTo>
                    <a:pt x="117475" y="88900"/>
                  </a:lnTo>
                  <a:lnTo>
                    <a:pt x="196850" y="63500"/>
                  </a:lnTo>
                  <a:lnTo>
                    <a:pt x="276225" y="177800"/>
                  </a:lnTo>
                  <a:lnTo>
                    <a:pt x="260350" y="219075"/>
                  </a:lnTo>
                  <a:lnTo>
                    <a:pt x="180975" y="219075"/>
                  </a:lnTo>
                  <a:lnTo>
                    <a:pt x="171450" y="301625"/>
                  </a:lnTo>
                  <a:lnTo>
                    <a:pt x="107950" y="257175"/>
                  </a:lnTo>
                  <a:lnTo>
                    <a:pt x="82550" y="381000"/>
                  </a:lnTo>
                  <a:lnTo>
                    <a:pt x="168275" y="520700"/>
                  </a:lnTo>
                  <a:lnTo>
                    <a:pt x="85725" y="527050"/>
                  </a:lnTo>
                  <a:lnTo>
                    <a:pt x="22225" y="406400"/>
                  </a:lnTo>
                  <a:lnTo>
                    <a:pt x="76200" y="196850"/>
                  </a:lnTo>
                  <a:lnTo>
                    <a:pt x="0" y="57150"/>
                  </a:lnTo>
                  <a:lnTo>
                    <a:pt x="12700" y="19050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51" name="フリーフォーム 1056">
              <a:extLst>
                <a:ext uri="{FF2B5EF4-FFF2-40B4-BE49-F238E27FC236}">
                  <a16:creationId xmlns:a16="http://schemas.microsoft.com/office/drawing/2014/main" id="{E6E76B65-3507-4558-A0A4-6F0F71ACEB9E}"/>
                </a:ext>
              </a:extLst>
            </p:cNvPr>
            <p:cNvSpPr/>
            <p:nvPr/>
          </p:nvSpPr>
          <p:spPr bwMode="auto">
            <a:xfrm>
              <a:off x="4473794" y="4577577"/>
              <a:ext cx="97751" cy="137317"/>
            </a:xfrm>
            <a:custGeom>
              <a:avLst/>
              <a:gdLst>
                <a:gd name="connsiteX0" fmla="*/ 0 w 133350"/>
                <a:gd name="connsiteY0" fmla="*/ 15875 h 187325"/>
                <a:gd name="connsiteX1" fmla="*/ 31750 w 133350"/>
                <a:gd name="connsiteY1" fmla="*/ 111125 h 187325"/>
                <a:gd name="connsiteX2" fmla="*/ 133350 w 133350"/>
                <a:gd name="connsiteY2" fmla="*/ 187325 h 187325"/>
                <a:gd name="connsiteX3" fmla="*/ 123825 w 133350"/>
                <a:gd name="connsiteY3" fmla="*/ 28575 h 187325"/>
                <a:gd name="connsiteX4" fmla="*/ 79375 w 133350"/>
                <a:gd name="connsiteY4" fmla="*/ 0 h 187325"/>
                <a:gd name="connsiteX5" fmla="*/ 0 w 133350"/>
                <a:gd name="connsiteY5" fmla="*/ 15875 h 18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350" h="187325">
                  <a:moveTo>
                    <a:pt x="0" y="15875"/>
                  </a:moveTo>
                  <a:lnTo>
                    <a:pt x="31750" y="111125"/>
                  </a:lnTo>
                  <a:lnTo>
                    <a:pt x="133350" y="187325"/>
                  </a:lnTo>
                  <a:lnTo>
                    <a:pt x="123825" y="28575"/>
                  </a:lnTo>
                  <a:lnTo>
                    <a:pt x="79375" y="0"/>
                  </a:lnTo>
                  <a:lnTo>
                    <a:pt x="0" y="15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52" name="フリーフォーム 1057">
              <a:extLst>
                <a:ext uri="{FF2B5EF4-FFF2-40B4-BE49-F238E27FC236}">
                  <a16:creationId xmlns:a16="http://schemas.microsoft.com/office/drawing/2014/main" id="{581AAE6F-01D4-4FCD-8D3E-AAFA37191EB9}"/>
                </a:ext>
              </a:extLst>
            </p:cNvPr>
            <p:cNvSpPr/>
            <p:nvPr/>
          </p:nvSpPr>
          <p:spPr bwMode="auto">
            <a:xfrm>
              <a:off x="4352769" y="4600852"/>
              <a:ext cx="265325" cy="300236"/>
            </a:xfrm>
            <a:custGeom>
              <a:avLst/>
              <a:gdLst>
                <a:gd name="connsiteX0" fmla="*/ 0 w 361950"/>
                <a:gd name="connsiteY0" fmla="*/ 9525 h 409575"/>
                <a:gd name="connsiteX1" fmla="*/ 76200 w 361950"/>
                <a:gd name="connsiteY1" fmla="*/ 0 h 409575"/>
                <a:gd name="connsiteX2" fmla="*/ 260350 w 361950"/>
                <a:gd name="connsiteY2" fmla="*/ 184150 h 409575"/>
                <a:gd name="connsiteX3" fmla="*/ 301625 w 361950"/>
                <a:gd name="connsiteY3" fmla="*/ 254000 h 409575"/>
                <a:gd name="connsiteX4" fmla="*/ 355600 w 361950"/>
                <a:gd name="connsiteY4" fmla="*/ 298450 h 409575"/>
                <a:gd name="connsiteX5" fmla="*/ 361950 w 361950"/>
                <a:gd name="connsiteY5" fmla="*/ 390525 h 409575"/>
                <a:gd name="connsiteX6" fmla="*/ 307975 w 361950"/>
                <a:gd name="connsiteY6" fmla="*/ 409575 h 409575"/>
                <a:gd name="connsiteX7" fmla="*/ 196850 w 361950"/>
                <a:gd name="connsiteY7" fmla="*/ 314325 h 409575"/>
                <a:gd name="connsiteX8" fmla="*/ 149225 w 361950"/>
                <a:gd name="connsiteY8" fmla="*/ 190500 h 409575"/>
                <a:gd name="connsiteX9" fmla="*/ 85725 w 361950"/>
                <a:gd name="connsiteY9" fmla="*/ 114300 h 409575"/>
                <a:gd name="connsiteX10" fmla="*/ 0 w 361950"/>
                <a:gd name="connsiteY10" fmla="*/ 95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1950" h="409575">
                  <a:moveTo>
                    <a:pt x="0" y="9525"/>
                  </a:moveTo>
                  <a:lnTo>
                    <a:pt x="76200" y="0"/>
                  </a:lnTo>
                  <a:lnTo>
                    <a:pt x="260350" y="184150"/>
                  </a:lnTo>
                  <a:lnTo>
                    <a:pt x="301625" y="254000"/>
                  </a:lnTo>
                  <a:lnTo>
                    <a:pt x="355600" y="298450"/>
                  </a:lnTo>
                  <a:lnTo>
                    <a:pt x="361950" y="390525"/>
                  </a:lnTo>
                  <a:lnTo>
                    <a:pt x="307975" y="409575"/>
                  </a:lnTo>
                  <a:lnTo>
                    <a:pt x="196850" y="314325"/>
                  </a:lnTo>
                  <a:lnTo>
                    <a:pt x="149225" y="190500"/>
                  </a:lnTo>
                  <a:lnTo>
                    <a:pt x="85725" y="114300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53" name="フリーフォーム 1058">
              <a:extLst>
                <a:ext uri="{FF2B5EF4-FFF2-40B4-BE49-F238E27FC236}">
                  <a16:creationId xmlns:a16="http://schemas.microsoft.com/office/drawing/2014/main" id="{396080FA-3A6D-402F-8681-4CB27C57EB10}"/>
                </a:ext>
              </a:extLst>
            </p:cNvPr>
            <p:cNvSpPr/>
            <p:nvPr/>
          </p:nvSpPr>
          <p:spPr bwMode="auto">
            <a:xfrm>
              <a:off x="4620420" y="4903415"/>
              <a:ext cx="423589" cy="83787"/>
            </a:xfrm>
            <a:custGeom>
              <a:avLst/>
              <a:gdLst>
                <a:gd name="connsiteX0" fmla="*/ 0 w 577850"/>
                <a:gd name="connsiteY0" fmla="*/ 34925 h 114300"/>
                <a:gd name="connsiteX1" fmla="*/ 38100 w 577850"/>
                <a:gd name="connsiteY1" fmla="*/ 0 h 114300"/>
                <a:gd name="connsiteX2" fmla="*/ 269875 w 577850"/>
                <a:gd name="connsiteY2" fmla="*/ 57150 h 114300"/>
                <a:gd name="connsiteX3" fmla="*/ 403225 w 577850"/>
                <a:gd name="connsiteY3" fmla="*/ 82550 h 114300"/>
                <a:gd name="connsiteX4" fmla="*/ 577850 w 577850"/>
                <a:gd name="connsiteY4" fmla="*/ 92075 h 114300"/>
                <a:gd name="connsiteX5" fmla="*/ 355600 w 577850"/>
                <a:gd name="connsiteY5" fmla="*/ 114300 h 114300"/>
                <a:gd name="connsiteX6" fmla="*/ 273050 w 577850"/>
                <a:gd name="connsiteY6" fmla="*/ 114300 h 114300"/>
                <a:gd name="connsiteX7" fmla="*/ 111125 w 577850"/>
                <a:gd name="connsiteY7" fmla="*/ 76200 h 114300"/>
                <a:gd name="connsiteX8" fmla="*/ 63500 w 577850"/>
                <a:gd name="connsiteY8" fmla="*/ 69850 h 114300"/>
                <a:gd name="connsiteX9" fmla="*/ 0 w 577850"/>
                <a:gd name="connsiteY9" fmla="*/ 34925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7850" h="114300">
                  <a:moveTo>
                    <a:pt x="0" y="34925"/>
                  </a:moveTo>
                  <a:lnTo>
                    <a:pt x="38100" y="0"/>
                  </a:lnTo>
                  <a:lnTo>
                    <a:pt x="269875" y="57150"/>
                  </a:lnTo>
                  <a:lnTo>
                    <a:pt x="403225" y="82550"/>
                  </a:lnTo>
                  <a:lnTo>
                    <a:pt x="577850" y="92075"/>
                  </a:lnTo>
                  <a:lnTo>
                    <a:pt x="355600" y="114300"/>
                  </a:lnTo>
                  <a:lnTo>
                    <a:pt x="273050" y="114300"/>
                  </a:lnTo>
                  <a:lnTo>
                    <a:pt x="111125" y="76200"/>
                  </a:lnTo>
                  <a:lnTo>
                    <a:pt x="63500" y="69850"/>
                  </a:lnTo>
                  <a:lnTo>
                    <a:pt x="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54" name="フリーフォーム 1059">
              <a:extLst>
                <a:ext uri="{FF2B5EF4-FFF2-40B4-BE49-F238E27FC236}">
                  <a16:creationId xmlns:a16="http://schemas.microsoft.com/office/drawing/2014/main" id="{7A28C81A-79AB-480F-87C6-8FF5CC8CFE0A}"/>
                </a:ext>
              </a:extLst>
            </p:cNvPr>
            <p:cNvSpPr/>
            <p:nvPr/>
          </p:nvSpPr>
          <p:spPr bwMode="auto">
            <a:xfrm>
              <a:off x="5023063" y="4970910"/>
              <a:ext cx="130335" cy="65168"/>
            </a:xfrm>
            <a:custGeom>
              <a:avLst/>
              <a:gdLst>
                <a:gd name="connsiteX0" fmla="*/ 177800 w 177800"/>
                <a:gd name="connsiteY0" fmla="*/ 0 h 88900"/>
                <a:gd name="connsiteX1" fmla="*/ 82550 w 177800"/>
                <a:gd name="connsiteY1" fmla="*/ 9525 h 88900"/>
                <a:gd name="connsiteX2" fmla="*/ 0 w 177800"/>
                <a:gd name="connsiteY2" fmla="*/ 88900 h 88900"/>
                <a:gd name="connsiteX3" fmla="*/ 120650 w 177800"/>
                <a:gd name="connsiteY3" fmla="*/ 44450 h 88900"/>
                <a:gd name="connsiteX4" fmla="*/ 177800 w 177800"/>
                <a:gd name="connsiteY4" fmla="*/ 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800" h="88900">
                  <a:moveTo>
                    <a:pt x="177800" y="0"/>
                  </a:moveTo>
                  <a:lnTo>
                    <a:pt x="82550" y="9525"/>
                  </a:lnTo>
                  <a:lnTo>
                    <a:pt x="0" y="88900"/>
                  </a:lnTo>
                  <a:lnTo>
                    <a:pt x="120650" y="44450"/>
                  </a:lnTo>
                  <a:lnTo>
                    <a:pt x="177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55" name="フリーフォーム 1060">
              <a:extLst>
                <a:ext uri="{FF2B5EF4-FFF2-40B4-BE49-F238E27FC236}">
                  <a16:creationId xmlns:a16="http://schemas.microsoft.com/office/drawing/2014/main" id="{56926750-F3E0-4C7A-A059-DF7ABBDA3589}"/>
                </a:ext>
              </a:extLst>
            </p:cNvPr>
            <p:cNvSpPr/>
            <p:nvPr/>
          </p:nvSpPr>
          <p:spPr bwMode="auto">
            <a:xfrm>
              <a:off x="5486218" y="4826611"/>
              <a:ext cx="335147" cy="207140"/>
            </a:xfrm>
            <a:custGeom>
              <a:avLst/>
              <a:gdLst>
                <a:gd name="connsiteX0" fmla="*/ 15875 w 457200"/>
                <a:gd name="connsiteY0" fmla="*/ 0 h 282575"/>
                <a:gd name="connsiteX1" fmla="*/ 0 w 457200"/>
                <a:gd name="connsiteY1" fmla="*/ 228600 h 282575"/>
                <a:gd name="connsiteX2" fmla="*/ 85725 w 457200"/>
                <a:gd name="connsiteY2" fmla="*/ 234950 h 282575"/>
                <a:gd name="connsiteX3" fmla="*/ 111125 w 457200"/>
                <a:gd name="connsiteY3" fmla="*/ 196850 h 282575"/>
                <a:gd name="connsiteX4" fmla="*/ 196850 w 457200"/>
                <a:gd name="connsiteY4" fmla="*/ 200025 h 282575"/>
                <a:gd name="connsiteX5" fmla="*/ 231775 w 457200"/>
                <a:gd name="connsiteY5" fmla="*/ 263525 h 282575"/>
                <a:gd name="connsiteX6" fmla="*/ 339725 w 457200"/>
                <a:gd name="connsiteY6" fmla="*/ 282575 h 282575"/>
                <a:gd name="connsiteX7" fmla="*/ 266700 w 457200"/>
                <a:gd name="connsiteY7" fmla="*/ 184150 h 282575"/>
                <a:gd name="connsiteX8" fmla="*/ 457200 w 457200"/>
                <a:gd name="connsiteY8" fmla="*/ 200025 h 282575"/>
                <a:gd name="connsiteX9" fmla="*/ 288925 w 457200"/>
                <a:gd name="connsiteY9" fmla="*/ 114300 h 282575"/>
                <a:gd name="connsiteX10" fmla="*/ 247650 w 457200"/>
                <a:gd name="connsiteY10" fmla="*/ 60325 h 282575"/>
                <a:gd name="connsiteX11" fmla="*/ 180975 w 457200"/>
                <a:gd name="connsiteY11" fmla="*/ 92075 h 282575"/>
                <a:gd name="connsiteX12" fmla="*/ 136525 w 457200"/>
                <a:gd name="connsiteY12" fmla="*/ 22225 h 282575"/>
                <a:gd name="connsiteX13" fmla="*/ 15875 w 457200"/>
                <a:gd name="connsiteY13" fmla="*/ 0 h 282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7200" h="282575">
                  <a:moveTo>
                    <a:pt x="15875" y="0"/>
                  </a:moveTo>
                  <a:lnTo>
                    <a:pt x="0" y="228600"/>
                  </a:lnTo>
                  <a:lnTo>
                    <a:pt x="85725" y="234950"/>
                  </a:lnTo>
                  <a:lnTo>
                    <a:pt x="111125" y="196850"/>
                  </a:lnTo>
                  <a:lnTo>
                    <a:pt x="196850" y="200025"/>
                  </a:lnTo>
                  <a:lnTo>
                    <a:pt x="231775" y="263525"/>
                  </a:lnTo>
                  <a:lnTo>
                    <a:pt x="339725" y="282575"/>
                  </a:lnTo>
                  <a:lnTo>
                    <a:pt x="266700" y="184150"/>
                  </a:lnTo>
                  <a:lnTo>
                    <a:pt x="457200" y="200025"/>
                  </a:lnTo>
                  <a:lnTo>
                    <a:pt x="288925" y="114300"/>
                  </a:lnTo>
                  <a:lnTo>
                    <a:pt x="247650" y="60325"/>
                  </a:lnTo>
                  <a:lnTo>
                    <a:pt x="180975" y="92075"/>
                  </a:lnTo>
                  <a:lnTo>
                    <a:pt x="136525" y="22225"/>
                  </a:lnTo>
                  <a:lnTo>
                    <a:pt x="15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56" name="フリーフォーム 1061">
              <a:extLst>
                <a:ext uri="{FF2B5EF4-FFF2-40B4-BE49-F238E27FC236}">
                  <a16:creationId xmlns:a16="http://schemas.microsoft.com/office/drawing/2014/main" id="{E3CCF7D6-F443-424C-8C01-35BDF9176BD8}"/>
                </a:ext>
              </a:extLst>
            </p:cNvPr>
            <p:cNvSpPr/>
            <p:nvPr/>
          </p:nvSpPr>
          <p:spPr bwMode="auto">
            <a:xfrm>
              <a:off x="5237184" y="4754461"/>
              <a:ext cx="258342" cy="242051"/>
            </a:xfrm>
            <a:custGeom>
              <a:avLst/>
              <a:gdLst>
                <a:gd name="connsiteX0" fmla="*/ 352425 w 352425"/>
                <a:gd name="connsiteY0" fmla="*/ 95250 h 330200"/>
                <a:gd name="connsiteX1" fmla="*/ 212725 w 352425"/>
                <a:gd name="connsiteY1" fmla="*/ 25400 h 330200"/>
                <a:gd name="connsiteX2" fmla="*/ 152400 w 352425"/>
                <a:gd name="connsiteY2" fmla="*/ 104775 h 330200"/>
                <a:gd name="connsiteX3" fmla="*/ 66675 w 352425"/>
                <a:gd name="connsiteY3" fmla="*/ 0 h 330200"/>
                <a:gd name="connsiteX4" fmla="*/ 0 w 352425"/>
                <a:gd name="connsiteY4" fmla="*/ 19050 h 330200"/>
                <a:gd name="connsiteX5" fmla="*/ 76200 w 352425"/>
                <a:gd name="connsiteY5" fmla="*/ 133350 h 330200"/>
                <a:gd name="connsiteX6" fmla="*/ 244475 w 352425"/>
                <a:gd name="connsiteY6" fmla="*/ 184150 h 330200"/>
                <a:gd name="connsiteX7" fmla="*/ 269875 w 352425"/>
                <a:gd name="connsiteY7" fmla="*/ 276225 h 330200"/>
                <a:gd name="connsiteX8" fmla="*/ 342900 w 352425"/>
                <a:gd name="connsiteY8" fmla="*/ 330200 h 330200"/>
                <a:gd name="connsiteX9" fmla="*/ 352425 w 352425"/>
                <a:gd name="connsiteY9" fmla="*/ 9525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2425" h="330200">
                  <a:moveTo>
                    <a:pt x="352425" y="95250"/>
                  </a:moveTo>
                  <a:lnTo>
                    <a:pt x="212725" y="25400"/>
                  </a:lnTo>
                  <a:lnTo>
                    <a:pt x="152400" y="104775"/>
                  </a:lnTo>
                  <a:lnTo>
                    <a:pt x="66675" y="0"/>
                  </a:lnTo>
                  <a:lnTo>
                    <a:pt x="0" y="19050"/>
                  </a:lnTo>
                  <a:lnTo>
                    <a:pt x="76200" y="133350"/>
                  </a:lnTo>
                  <a:lnTo>
                    <a:pt x="244475" y="184150"/>
                  </a:lnTo>
                  <a:lnTo>
                    <a:pt x="269875" y="276225"/>
                  </a:lnTo>
                  <a:lnTo>
                    <a:pt x="342900" y="330200"/>
                  </a:lnTo>
                  <a:lnTo>
                    <a:pt x="352425" y="952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57" name="フリーフォーム 1062">
              <a:extLst>
                <a:ext uri="{FF2B5EF4-FFF2-40B4-BE49-F238E27FC236}">
                  <a16:creationId xmlns:a16="http://schemas.microsoft.com/office/drawing/2014/main" id="{0015237F-9974-426F-BFCE-C4060A7F1479}"/>
                </a:ext>
              </a:extLst>
            </p:cNvPr>
            <p:cNvSpPr/>
            <p:nvPr/>
          </p:nvSpPr>
          <p:spPr bwMode="auto">
            <a:xfrm>
              <a:off x="4967205" y="4035290"/>
              <a:ext cx="48876" cy="102406"/>
            </a:xfrm>
            <a:custGeom>
              <a:avLst/>
              <a:gdLst>
                <a:gd name="connsiteX0" fmla="*/ 22225 w 66675"/>
                <a:gd name="connsiteY0" fmla="*/ 139700 h 139700"/>
                <a:gd name="connsiteX1" fmla="*/ 0 w 66675"/>
                <a:gd name="connsiteY1" fmla="*/ 88900 h 139700"/>
                <a:gd name="connsiteX2" fmla="*/ 41275 w 66675"/>
                <a:gd name="connsiteY2" fmla="*/ 0 h 139700"/>
                <a:gd name="connsiteX3" fmla="*/ 66675 w 66675"/>
                <a:gd name="connsiteY3" fmla="*/ 6350 h 139700"/>
                <a:gd name="connsiteX4" fmla="*/ 47625 w 66675"/>
                <a:gd name="connsiteY4" fmla="*/ 79375 h 139700"/>
                <a:gd name="connsiteX5" fmla="*/ 22225 w 66675"/>
                <a:gd name="connsiteY5" fmla="*/ 139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675" h="139700">
                  <a:moveTo>
                    <a:pt x="22225" y="139700"/>
                  </a:moveTo>
                  <a:lnTo>
                    <a:pt x="0" y="88900"/>
                  </a:lnTo>
                  <a:lnTo>
                    <a:pt x="41275" y="0"/>
                  </a:lnTo>
                  <a:lnTo>
                    <a:pt x="66675" y="6350"/>
                  </a:lnTo>
                  <a:lnTo>
                    <a:pt x="47625" y="79375"/>
                  </a:lnTo>
                  <a:lnTo>
                    <a:pt x="22225" y="139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58" name="フリーフォーム 1063">
              <a:extLst>
                <a:ext uri="{FF2B5EF4-FFF2-40B4-BE49-F238E27FC236}">
                  <a16:creationId xmlns:a16="http://schemas.microsoft.com/office/drawing/2014/main" id="{F48D38C0-37D5-41EF-8580-62D62DB8348F}"/>
                </a:ext>
              </a:extLst>
            </p:cNvPr>
            <p:cNvSpPr/>
            <p:nvPr/>
          </p:nvSpPr>
          <p:spPr bwMode="auto">
            <a:xfrm>
              <a:off x="4960223" y="4240103"/>
              <a:ext cx="76804" cy="162919"/>
            </a:xfrm>
            <a:custGeom>
              <a:avLst/>
              <a:gdLst>
                <a:gd name="connsiteX0" fmla="*/ 73025 w 104775"/>
                <a:gd name="connsiteY0" fmla="*/ 0 h 222250"/>
                <a:gd name="connsiteX1" fmla="*/ 15875 w 104775"/>
                <a:gd name="connsiteY1" fmla="*/ 0 h 222250"/>
                <a:gd name="connsiteX2" fmla="*/ 0 w 104775"/>
                <a:gd name="connsiteY2" fmla="*/ 123825 h 222250"/>
                <a:gd name="connsiteX3" fmla="*/ 22225 w 104775"/>
                <a:gd name="connsiteY3" fmla="*/ 222250 h 222250"/>
                <a:gd name="connsiteX4" fmla="*/ 38100 w 104775"/>
                <a:gd name="connsiteY4" fmla="*/ 120650 h 222250"/>
                <a:gd name="connsiteX5" fmla="*/ 104775 w 104775"/>
                <a:gd name="connsiteY5" fmla="*/ 73025 h 222250"/>
                <a:gd name="connsiteX6" fmla="*/ 73025 w 104775"/>
                <a:gd name="connsiteY6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222250">
                  <a:moveTo>
                    <a:pt x="73025" y="0"/>
                  </a:moveTo>
                  <a:lnTo>
                    <a:pt x="15875" y="0"/>
                  </a:lnTo>
                  <a:lnTo>
                    <a:pt x="0" y="123825"/>
                  </a:lnTo>
                  <a:lnTo>
                    <a:pt x="22225" y="222250"/>
                  </a:lnTo>
                  <a:lnTo>
                    <a:pt x="38100" y="120650"/>
                  </a:lnTo>
                  <a:lnTo>
                    <a:pt x="104775" y="7302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59" name="フリーフォーム 1064">
              <a:extLst>
                <a:ext uri="{FF2B5EF4-FFF2-40B4-BE49-F238E27FC236}">
                  <a16:creationId xmlns:a16="http://schemas.microsoft.com/office/drawing/2014/main" id="{30A4319C-888E-49FA-926E-D3527DDB1CAE}"/>
                </a:ext>
              </a:extLst>
            </p:cNvPr>
            <p:cNvSpPr/>
            <p:nvPr/>
          </p:nvSpPr>
          <p:spPr bwMode="auto">
            <a:xfrm>
              <a:off x="5034700" y="4358801"/>
              <a:ext cx="83787" cy="111716"/>
            </a:xfrm>
            <a:custGeom>
              <a:avLst/>
              <a:gdLst>
                <a:gd name="connsiteX0" fmla="*/ 0 w 114300"/>
                <a:gd name="connsiteY0" fmla="*/ 0 h 152400"/>
                <a:gd name="connsiteX1" fmla="*/ 79375 w 114300"/>
                <a:gd name="connsiteY1" fmla="*/ 57150 h 152400"/>
                <a:gd name="connsiteX2" fmla="*/ 114300 w 114300"/>
                <a:gd name="connsiteY2" fmla="*/ 139700 h 152400"/>
                <a:gd name="connsiteX3" fmla="*/ 73025 w 114300"/>
                <a:gd name="connsiteY3" fmla="*/ 152400 h 152400"/>
                <a:gd name="connsiteX4" fmla="*/ 60325 w 114300"/>
                <a:gd name="connsiteY4" fmla="*/ 101600 h 152400"/>
                <a:gd name="connsiteX5" fmla="*/ 28575 w 114300"/>
                <a:gd name="connsiteY5" fmla="*/ 41275 h 152400"/>
                <a:gd name="connsiteX6" fmla="*/ 0 w 114300"/>
                <a:gd name="connsiteY6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152400">
                  <a:moveTo>
                    <a:pt x="0" y="0"/>
                  </a:moveTo>
                  <a:lnTo>
                    <a:pt x="79375" y="57150"/>
                  </a:lnTo>
                  <a:lnTo>
                    <a:pt x="114300" y="139700"/>
                  </a:lnTo>
                  <a:lnTo>
                    <a:pt x="73025" y="152400"/>
                  </a:lnTo>
                  <a:lnTo>
                    <a:pt x="60325" y="101600"/>
                  </a:lnTo>
                  <a:lnTo>
                    <a:pt x="28575" y="412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60" name="フリーフォーム 1065">
              <a:extLst>
                <a:ext uri="{FF2B5EF4-FFF2-40B4-BE49-F238E27FC236}">
                  <a16:creationId xmlns:a16="http://schemas.microsoft.com/office/drawing/2014/main" id="{AD2EA6BB-17BC-4F35-9598-F1E2A7E67AE2}"/>
                </a:ext>
              </a:extLst>
            </p:cNvPr>
            <p:cNvSpPr/>
            <p:nvPr/>
          </p:nvSpPr>
          <p:spPr bwMode="auto">
            <a:xfrm>
              <a:off x="5002116" y="4426296"/>
              <a:ext cx="51203" cy="74477"/>
            </a:xfrm>
            <a:custGeom>
              <a:avLst/>
              <a:gdLst>
                <a:gd name="connsiteX0" fmla="*/ 0 w 69850"/>
                <a:gd name="connsiteY0" fmla="*/ 0 h 101600"/>
                <a:gd name="connsiteX1" fmla="*/ 31750 w 69850"/>
                <a:gd name="connsiteY1" fmla="*/ 101600 h 101600"/>
                <a:gd name="connsiteX2" fmla="*/ 69850 w 69850"/>
                <a:gd name="connsiteY2" fmla="*/ 79375 h 101600"/>
                <a:gd name="connsiteX3" fmla="*/ 66675 w 69850"/>
                <a:gd name="connsiteY3" fmla="*/ 31750 h 101600"/>
                <a:gd name="connsiteX4" fmla="*/ 0 w 69850"/>
                <a:gd name="connsiteY4" fmla="*/ 0 h 10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850" h="101600">
                  <a:moveTo>
                    <a:pt x="0" y="0"/>
                  </a:moveTo>
                  <a:lnTo>
                    <a:pt x="31750" y="101600"/>
                  </a:lnTo>
                  <a:lnTo>
                    <a:pt x="69850" y="79375"/>
                  </a:lnTo>
                  <a:lnTo>
                    <a:pt x="66675" y="3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61" name="フリーフォーム 1066">
              <a:extLst>
                <a:ext uri="{FF2B5EF4-FFF2-40B4-BE49-F238E27FC236}">
                  <a16:creationId xmlns:a16="http://schemas.microsoft.com/office/drawing/2014/main" id="{8E1B5D6B-A71C-48C1-BBA2-E3FB0BFA8982}"/>
                </a:ext>
              </a:extLst>
            </p:cNvPr>
            <p:cNvSpPr/>
            <p:nvPr/>
          </p:nvSpPr>
          <p:spPr bwMode="auto">
            <a:xfrm>
              <a:off x="4990479" y="4496118"/>
              <a:ext cx="141972" cy="97751"/>
            </a:xfrm>
            <a:custGeom>
              <a:avLst/>
              <a:gdLst>
                <a:gd name="connsiteX0" fmla="*/ 174625 w 193675"/>
                <a:gd name="connsiteY0" fmla="*/ 0 h 133350"/>
                <a:gd name="connsiteX1" fmla="*/ 193675 w 193675"/>
                <a:gd name="connsiteY1" fmla="*/ 82550 h 133350"/>
                <a:gd name="connsiteX2" fmla="*/ 168275 w 193675"/>
                <a:gd name="connsiteY2" fmla="*/ 133350 h 133350"/>
                <a:gd name="connsiteX3" fmla="*/ 98425 w 193675"/>
                <a:gd name="connsiteY3" fmla="*/ 117475 h 133350"/>
                <a:gd name="connsiteX4" fmla="*/ 104775 w 193675"/>
                <a:gd name="connsiteY4" fmla="*/ 63500 h 133350"/>
                <a:gd name="connsiteX5" fmla="*/ 0 w 193675"/>
                <a:gd name="connsiteY5" fmla="*/ 101600 h 133350"/>
                <a:gd name="connsiteX6" fmla="*/ 76200 w 193675"/>
                <a:gd name="connsiteY6" fmla="*/ 25400 h 133350"/>
                <a:gd name="connsiteX7" fmla="*/ 123825 w 193675"/>
                <a:gd name="connsiteY7" fmla="*/ 53975 h 133350"/>
                <a:gd name="connsiteX8" fmla="*/ 174625 w 193675"/>
                <a:gd name="connsiteY8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675" h="133350">
                  <a:moveTo>
                    <a:pt x="174625" y="0"/>
                  </a:moveTo>
                  <a:lnTo>
                    <a:pt x="193675" y="82550"/>
                  </a:lnTo>
                  <a:lnTo>
                    <a:pt x="168275" y="133350"/>
                  </a:lnTo>
                  <a:lnTo>
                    <a:pt x="98425" y="117475"/>
                  </a:lnTo>
                  <a:lnTo>
                    <a:pt x="104775" y="63500"/>
                  </a:lnTo>
                  <a:lnTo>
                    <a:pt x="0" y="101600"/>
                  </a:lnTo>
                  <a:lnTo>
                    <a:pt x="76200" y="25400"/>
                  </a:lnTo>
                  <a:lnTo>
                    <a:pt x="123825" y="53975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62" name="フリーフォーム 1067">
              <a:extLst>
                <a:ext uri="{FF2B5EF4-FFF2-40B4-BE49-F238E27FC236}">
                  <a16:creationId xmlns:a16="http://schemas.microsoft.com/office/drawing/2014/main" id="{89E30609-9810-43DE-90FB-8C8F470C62DD}"/>
                </a:ext>
              </a:extLst>
            </p:cNvPr>
            <p:cNvSpPr/>
            <p:nvPr/>
          </p:nvSpPr>
          <p:spPr bwMode="auto">
            <a:xfrm>
              <a:off x="4690243" y="4628781"/>
              <a:ext cx="346785" cy="279289"/>
            </a:xfrm>
            <a:custGeom>
              <a:avLst/>
              <a:gdLst>
                <a:gd name="connsiteX0" fmla="*/ 41275 w 473075"/>
                <a:gd name="connsiteY0" fmla="*/ 92075 h 381000"/>
                <a:gd name="connsiteX1" fmla="*/ 0 w 473075"/>
                <a:gd name="connsiteY1" fmla="*/ 142875 h 381000"/>
                <a:gd name="connsiteX2" fmla="*/ 53975 w 473075"/>
                <a:gd name="connsiteY2" fmla="*/ 241300 h 381000"/>
                <a:gd name="connsiteX3" fmla="*/ 60325 w 473075"/>
                <a:gd name="connsiteY3" fmla="*/ 292100 h 381000"/>
                <a:gd name="connsiteX4" fmla="*/ 203200 w 473075"/>
                <a:gd name="connsiteY4" fmla="*/ 317500 h 381000"/>
                <a:gd name="connsiteX5" fmla="*/ 282575 w 473075"/>
                <a:gd name="connsiteY5" fmla="*/ 381000 h 381000"/>
                <a:gd name="connsiteX6" fmla="*/ 466725 w 473075"/>
                <a:gd name="connsiteY6" fmla="*/ 342900 h 381000"/>
                <a:gd name="connsiteX7" fmla="*/ 473075 w 473075"/>
                <a:gd name="connsiteY7" fmla="*/ 276225 h 381000"/>
                <a:gd name="connsiteX8" fmla="*/ 444500 w 473075"/>
                <a:gd name="connsiteY8" fmla="*/ 231775 h 381000"/>
                <a:gd name="connsiteX9" fmla="*/ 377825 w 473075"/>
                <a:gd name="connsiteY9" fmla="*/ 168275 h 381000"/>
                <a:gd name="connsiteX10" fmla="*/ 346075 w 473075"/>
                <a:gd name="connsiteY10" fmla="*/ 266700 h 381000"/>
                <a:gd name="connsiteX11" fmla="*/ 285750 w 473075"/>
                <a:gd name="connsiteY11" fmla="*/ 231775 h 381000"/>
                <a:gd name="connsiteX12" fmla="*/ 250825 w 473075"/>
                <a:gd name="connsiteY12" fmla="*/ 276225 h 381000"/>
                <a:gd name="connsiteX13" fmla="*/ 231775 w 473075"/>
                <a:gd name="connsiteY13" fmla="*/ 196850 h 381000"/>
                <a:gd name="connsiteX14" fmla="*/ 301625 w 473075"/>
                <a:gd name="connsiteY14" fmla="*/ 174625 h 381000"/>
                <a:gd name="connsiteX15" fmla="*/ 323850 w 473075"/>
                <a:gd name="connsiteY15" fmla="*/ 133350 h 381000"/>
                <a:gd name="connsiteX16" fmla="*/ 298450 w 473075"/>
                <a:gd name="connsiteY16" fmla="*/ 3175 h 381000"/>
                <a:gd name="connsiteX17" fmla="*/ 254000 w 473075"/>
                <a:gd name="connsiteY17" fmla="*/ 0 h 381000"/>
                <a:gd name="connsiteX18" fmla="*/ 203200 w 473075"/>
                <a:gd name="connsiteY18" fmla="*/ 95250 h 381000"/>
                <a:gd name="connsiteX19" fmla="*/ 149225 w 473075"/>
                <a:gd name="connsiteY19" fmla="*/ 95250 h 381000"/>
                <a:gd name="connsiteX20" fmla="*/ 123825 w 473075"/>
                <a:gd name="connsiteY20" fmla="*/ 130175 h 381000"/>
                <a:gd name="connsiteX21" fmla="*/ 41275 w 473075"/>
                <a:gd name="connsiteY21" fmla="*/ 92075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73075" h="381000">
                  <a:moveTo>
                    <a:pt x="41275" y="92075"/>
                  </a:moveTo>
                  <a:lnTo>
                    <a:pt x="0" y="142875"/>
                  </a:lnTo>
                  <a:lnTo>
                    <a:pt x="53975" y="241300"/>
                  </a:lnTo>
                  <a:lnTo>
                    <a:pt x="60325" y="292100"/>
                  </a:lnTo>
                  <a:lnTo>
                    <a:pt x="203200" y="317500"/>
                  </a:lnTo>
                  <a:lnTo>
                    <a:pt x="282575" y="381000"/>
                  </a:lnTo>
                  <a:lnTo>
                    <a:pt x="466725" y="342900"/>
                  </a:lnTo>
                  <a:lnTo>
                    <a:pt x="473075" y="276225"/>
                  </a:lnTo>
                  <a:lnTo>
                    <a:pt x="444500" y="231775"/>
                  </a:lnTo>
                  <a:lnTo>
                    <a:pt x="377825" y="168275"/>
                  </a:lnTo>
                  <a:lnTo>
                    <a:pt x="346075" y="266700"/>
                  </a:lnTo>
                  <a:lnTo>
                    <a:pt x="285750" y="231775"/>
                  </a:lnTo>
                  <a:lnTo>
                    <a:pt x="250825" y="276225"/>
                  </a:lnTo>
                  <a:lnTo>
                    <a:pt x="231775" y="196850"/>
                  </a:lnTo>
                  <a:lnTo>
                    <a:pt x="301625" y="174625"/>
                  </a:lnTo>
                  <a:lnTo>
                    <a:pt x="323850" y="133350"/>
                  </a:lnTo>
                  <a:lnTo>
                    <a:pt x="298450" y="3175"/>
                  </a:lnTo>
                  <a:lnTo>
                    <a:pt x="254000" y="0"/>
                  </a:lnTo>
                  <a:lnTo>
                    <a:pt x="203200" y="95250"/>
                  </a:lnTo>
                  <a:lnTo>
                    <a:pt x="149225" y="95250"/>
                  </a:lnTo>
                  <a:lnTo>
                    <a:pt x="123825" y="130175"/>
                  </a:lnTo>
                  <a:lnTo>
                    <a:pt x="412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63" name="フリーフォーム 1069">
              <a:extLst>
                <a:ext uri="{FF2B5EF4-FFF2-40B4-BE49-F238E27FC236}">
                  <a16:creationId xmlns:a16="http://schemas.microsoft.com/office/drawing/2014/main" id="{77139579-C507-465B-87B6-A1B8C0FA056C}"/>
                </a:ext>
              </a:extLst>
            </p:cNvPr>
            <p:cNvSpPr/>
            <p:nvPr/>
          </p:nvSpPr>
          <p:spPr bwMode="auto">
            <a:xfrm>
              <a:off x="4741446" y="4551976"/>
              <a:ext cx="195503" cy="172228"/>
            </a:xfrm>
            <a:custGeom>
              <a:avLst/>
              <a:gdLst>
                <a:gd name="connsiteX0" fmla="*/ 0 w 266700"/>
                <a:gd name="connsiteY0" fmla="*/ 212725 h 234950"/>
                <a:gd name="connsiteX1" fmla="*/ 60325 w 266700"/>
                <a:gd name="connsiteY1" fmla="*/ 234950 h 234950"/>
                <a:gd name="connsiteX2" fmla="*/ 66675 w 266700"/>
                <a:gd name="connsiteY2" fmla="*/ 203200 h 234950"/>
                <a:gd name="connsiteX3" fmla="*/ 142875 w 266700"/>
                <a:gd name="connsiteY3" fmla="*/ 206375 h 234950"/>
                <a:gd name="connsiteX4" fmla="*/ 184150 w 266700"/>
                <a:gd name="connsiteY4" fmla="*/ 104775 h 234950"/>
                <a:gd name="connsiteX5" fmla="*/ 225425 w 266700"/>
                <a:gd name="connsiteY5" fmla="*/ 114300 h 234950"/>
                <a:gd name="connsiteX6" fmla="*/ 266700 w 266700"/>
                <a:gd name="connsiteY6" fmla="*/ 79375 h 234950"/>
                <a:gd name="connsiteX7" fmla="*/ 215900 w 266700"/>
                <a:gd name="connsiteY7" fmla="*/ 0 h 234950"/>
                <a:gd name="connsiteX8" fmla="*/ 136525 w 266700"/>
                <a:gd name="connsiteY8" fmla="*/ 38100 h 234950"/>
                <a:gd name="connsiteX9" fmla="*/ 120650 w 266700"/>
                <a:gd name="connsiteY9" fmla="*/ 79375 h 234950"/>
                <a:gd name="connsiteX10" fmla="*/ 88900 w 266700"/>
                <a:gd name="connsiteY10" fmla="*/ 127000 h 234950"/>
                <a:gd name="connsiteX11" fmla="*/ 60325 w 266700"/>
                <a:gd name="connsiteY11" fmla="*/ 161925 h 234950"/>
                <a:gd name="connsiteX12" fmla="*/ 12700 w 266700"/>
                <a:gd name="connsiteY12" fmla="*/ 161925 h 234950"/>
                <a:gd name="connsiteX13" fmla="*/ 0 w 266700"/>
                <a:gd name="connsiteY13" fmla="*/ 212725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6700" h="234950">
                  <a:moveTo>
                    <a:pt x="0" y="212725"/>
                  </a:moveTo>
                  <a:lnTo>
                    <a:pt x="60325" y="234950"/>
                  </a:lnTo>
                  <a:lnTo>
                    <a:pt x="66675" y="203200"/>
                  </a:lnTo>
                  <a:lnTo>
                    <a:pt x="142875" y="206375"/>
                  </a:lnTo>
                  <a:lnTo>
                    <a:pt x="184150" y="104775"/>
                  </a:lnTo>
                  <a:lnTo>
                    <a:pt x="225425" y="114300"/>
                  </a:lnTo>
                  <a:lnTo>
                    <a:pt x="266700" y="79375"/>
                  </a:lnTo>
                  <a:lnTo>
                    <a:pt x="215900" y="0"/>
                  </a:lnTo>
                  <a:lnTo>
                    <a:pt x="136525" y="38100"/>
                  </a:lnTo>
                  <a:lnTo>
                    <a:pt x="120650" y="79375"/>
                  </a:lnTo>
                  <a:lnTo>
                    <a:pt x="88900" y="127000"/>
                  </a:lnTo>
                  <a:lnTo>
                    <a:pt x="60325" y="161925"/>
                  </a:lnTo>
                  <a:lnTo>
                    <a:pt x="12700" y="161925"/>
                  </a:lnTo>
                  <a:lnTo>
                    <a:pt x="0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64" name="フリーフォーム 1071">
              <a:extLst>
                <a:ext uri="{FF2B5EF4-FFF2-40B4-BE49-F238E27FC236}">
                  <a16:creationId xmlns:a16="http://schemas.microsoft.com/office/drawing/2014/main" id="{658168A7-7992-4AD6-A85C-7D89973C6539}"/>
                </a:ext>
              </a:extLst>
            </p:cNvPr>
            <p:cNvSpPr/>
            <p:nvPr/>
          </p:nvSpPr>
          <p:spPr bwMode="auto">
            <a:xfrm>
              <a:off x="4476121" y="4126060"/>
              <a:ext cx="179210" cy="239723"/>
            </a:xfrm>
            <a:custGeom>
              <a:avLst/>
              <a:gdLst>
                <a:gd name="connsiteX0" fmla="*/ 66675 w 244475"/>
                <a:gd name="connsiteY0" fmla="*/ 0 h 327025"/>
                <a:gd name="connsiteX1" fmla="*/ 34925 w 244475"/>
                <a:gd name="connsiteY1" fmla="*/ 60325 h 327025"/>
                <a:gd name="connsiteX2" fmla="*/ 0 w 244475"/>
                <a:gd name="connsiteY2" fmla="*/ 88900 h 327025"/>
                <a:gd name="connsiteX3" fmla="*/ 28575 w 244475"/>
                <a:gd name="connsiteY3" fmla="*/ 193675 h 327025"/>
                <a:gd name="connsiteX4" fmla="*/ 92075 w 244475"/>
                <a:gd name="connsiteY4" fmla="*/ 168275 h 327025"/>
                <a:gd name="connsiteX5" fmla="*/ 193675 w 244475"/>
                <a:gd name="connsiteY5" fmla="*/ 276225 h 327025"/>
                <a:gd name="connsiteX6" fmla="*/ 184150 w 244475"/>
                <a:gd name="connsiteY6" fmla="*/ 327025 h 327025"/>
                <a:gd name="connsiteX7" fmla="*/ 241300 w 244475"/>
                <a:gd name="connsiteY7" fmla="*/ 301625 h 327025"/>
                <a:gd name="connsiteX8" fmla="*/ 244475 w 244475"/>
                <a:gd name="connsiteY8" fmla="*/ 263525 h 327025"/>
                <a:gd name="connsiteX9" fmla="*/ 136525 w 244475"/>
                <a:gd name="connsiteY9" fmla="*/ 142875 h 327025"/>
                <a:gd name="connsiteX10" fmla="*/ 165100 w 244475"/>
                <a:gd name="connsiteY10" fmla="*/ 79375 h 327025"/>
                <a:gd name="connsiteX11" fmla="*/ 92075 w 244475"/>
                <a:gd name="connsiteY11" fmla="*/ 53975 h 327025"/>
                <a:gd name="connsiteX12" fmla="*/ 66675 w 244475"/>
                <a:gd name="connsiteY12" fmla="*/ 0 h 32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4475" h="327025">
                  <a:moveTo>
                    <a:pt x="66675" y="0"/>
                  </a:moveTo>
                  <a:lnTo>
                    <a:pt x="34925" y="60325"/>
                  </a:lnTo>
                  <a:lnTo>
                    <a:pt x="0" y="88900"/>
                  </a:lnTo>
                  <a:lnTo>
                    <a:pt x="28575" y="193675"/>
                  </a:lnTo>
                  <a:lnTo>
                    <a:pt x="92075" y="168275"/>
                  </a:lnTo>
                  <a:lnTo>
                    <a:pt x="193675" y="276225"/>
                  </a:lnTo>
                  <a:lnTo>
                    <a:pt x="184150" y="327025"/>
                  </a:lnTo>
                  <a:lnTo>
                    <a:pt x="241300" y="301625"/>
                  </a:lnTo>
                  <a:lnTo>
                    <a:pt x="244475" y="263525"/>
                  </a:lnTo>
                  <a:lnTo>
                    <a:pt x="136525" y="142875"/>
                  </a:lnTo>
                  <a:lnTo>
                    <a:pt x="165100" y="79375"/>
                  </a:lnTo>
                  <a:lnTo>
                    <a:pt x="92075" y="53975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65" name="フリーフォーム 1072">
              <a:extLst>
                <a:ext uri="{FF2B5EF4-FFF2-40B4-BE49-F238E27FC236}">
                  <a16:creationId xmlns:a16="http://schemas.microsoft.com/office/drawing/2014/main" id="{D4939599-F94A-4772-B698-921C9918B63E}"/>
                </a:ext>
              </a:extLst>
            </p:cNvPr>
            <p:cNvSpPr/>
            <p:nvPr/>
          </p:nvSpPr>
          <p:spPr bwMode="auto">
            <a:xfrm>
              <a:off x="4518014" y="4093476"/>
              <a:ext cx="186193" cy="430571"/>
            </a:xfrm>
            <a:custGeom>
              <a:avLst/>
              <a:gdLst>
                <a:gd name="connsiteX0" fmla="*/ 0 w 254000"/>
                <a:gd name="connsiteY0" fmla="*/ 38100 h 587375"/>
                <a:gd name="connsiteX1" fmla="*/ 76200 w 254000"/>
                <a:gd name="connsiteY1" fmla="*/ 31750 h 587375"/>
                <a:gd name="connsiteX2" fmla="*/ 136525 w 254000"/>
                <a:gd name="connsiteY2" fmla="*/ 0 h 587375"/>
                <a:gd name="connsiteX3" fmla="*/ 219075 w 254000"/>
                <a:gd name="connsiteY3" fmla="*/ 76200 h 587375"/>
                <a:gd name="connsiteX4" fmla="*/ 149225 w 254000"/>
                <a:gd name="connsiteY4" fmla="*/ 165100 h 587375"/>
                <a:gd name="connsiteX5" fmla="*/ 254000 w 254000"/>
                <a:gd name="connsiteY5" fmla="*/ 346075 h 587375"/>
                <a:gd name="connsiteX6" fmla="*/ 254000 w 254000"/>
                <a:gd name="connsiteY6" fmla="*/ 466725 h 587375"/>
                <a:gd name="connsiteX7" fmla="*/ 104775 w 254000"/>
                <a:gd name="connsiteY7" fmla="*/ 587375 h 587375"/>
                <a:gd name="connsiteX8" fmla="*/ 95250 w 254000"/>
                <a:gd name="connsiteY8" fmla="*/ 514350 h 587375"/>
                <a:gd name="connsiteX9" fmla="*/ 193675 w 254000"/>
                <a:gd name="connsiteY9" fmla="*/ 441325 h 587375"/>
                <a:gd name="connsiteX10" fmla="*/ 190500 w 254000"/>
                <a:gd name="connsiteY10" fmla="*/ 349250 h 587375"/>
                <a:gd name="connsiteX11" fmla="*/ 190500 w 254000"/>
                <a:gd name="connsiteY11" fmla="*/ 307975 h 587375"/>
                <a:gd name="connsiteX12" fmla="*/ 82550 w 254000"/>
                <a:gd name="connsiteY12" fmla="*/ 190500 h 587375"/>
                <a:gd name="connsiteX13" fmla="*/ 104775 w 254000"/>
                <a:gd name="connsiteY13" fmla="*/ 127000 h 587375"/>
                <a:gd name="connsiteX14" fmla="*/ 41275 w 254000"/>
                <a:gd name="connsiteY14" fmla="*/ 101600 h 587375"/>
                <a:gd name="connsiteX15" fmla="*/ 0 w 254000"/>
                <a:gd name="connsiteY15" fmla="*/ 38100 h 58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4000" h="587375">
                  <a:moveTo>
                    <a:pt x="0" y="38100"/>
                  </a:moveTo>
                  <a:lnTo>
                    <a:pt x="76200" y="31750"/>
                  </a:lnTo>
                  <a:lnTo>
                    <a:pt x="136525" y="0"/>
                  </a:lnTo>
                  <a:lnTo>
                    <a:pt x="219075" y="76200"/>
                  </a:lnTo>
                  <a:lnTo>
                    <a:pt x="149225" y="165100"/>
                  </a:lnTo>
                  <a:lnTo>
                    <a:pt x="254000" y="346075"/>
                  </a:lnTo>
                  <a:lnTo>
                    <a:pt x="254000" y="466725"/>
                  </a:lnTo>
                  <a:lnTo>
                    <a:pt x="104775" y="587375"/>
                  </a:lnTo>
                  <a:lnTo>
                    <a:pt x="95250" y="514350"/>
                  </a:lnTo>
                  <a:lnTo>
                    <a:pt x="193675" y="441325"/>
                  </a:lnTo>
                  <a:lnTo>
                    <a:pt x="190500" y="349250"/>
                  </a:lnTo>
                  <a:lnTo>
                    <a:pt x="190500" y="307975"/>
                  </a:lnTo>
                  <a:lnTo>
                    <a:pt x="82550" y="190500"/>
                  </a:lnTo>
                  <a:lnTo>
                    <a:pt x="104775" y="127000"/>
                  </a:lnTo>
                  <a:lnTo>
                    <a:pt x="41275" y="1016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66" name="フリーフォーム 1073">
              <a:extLst>
                <a:ext uri="{FF2B5EF4-FFF2-40B4-BE49-F238E27FC236}">
                  <a16:creationId xmlns:a16="http://schemas.microsoft.com/office/drawing/2014/main" id="{C6632EC3-D52B-4B64-B019-633AEFF67196}"/>
                </a:ext>
              </a:extLst>
            </p:cNvPr>
            <p:cNvSpPr/>
            <p:nvPr/>
          </p:nvSpPr>
          <p:spPr bwMode="auto">
            <a:xfrm>
              <a:off x="4529651" y="4333199"/>
              <a:ext cx="137317" cy="132662"/>
            </a:xfrm>
            <a:custGeom>
              <a:avLst/>
              <a:gdLst>
                <a:gd name="connsiteX0" fmla="*/ 0 w 187325"/>
                <a:gd name="connsiteY0" fmla="*/ 120650 h 180975"/>
                <a:gd name="connsiteX1" fmla="*/ 73025 w 187325"/>
                <a:gd name="connsiteY1" fmla="*/ 180975 h 180975"/>
                <a:gd name="connsiteX2" fmla="*/ 180975 w 187325"/>
                <a:gd name="connsiteY2" fmla="*/ 117475 h 180975"/>
                <a:gd name="connsiteX3" fmla="*/ 187325 w 187325"/>
                <a:gd name="connsiteY3" fmla="*/ 19050 h 180975"/>
                <a:gd name="connsiteX4" fmla="*/ 107950 w 187325"/>
                <a:gd name="connsiteY4" fmla="*/ 50800 h 180975"/>
                <a:gd name="connsiteX5" fmla="*/ 111125 w 187325"/>
                <a:gd name="connsiteY5" fmla="*/ 0 h 180975"/>
                <a:gd name="connsiteX6" fmla="*/ 82550 w 187325"/>
                <a:gd name="connsiteY6" fmla="*/ 44450 h 180975"/>
                <a:gd name="connsiteX7" fmla="*/ 19050 w 187325"/>
                <a:gd name="connsiteY7" fmla="*/ 31750 h 180975"/>
                <a:gd name="connsiteX8" fmla="*/ 0 w 187325"/>
                <a:gd name="connsiteY8" fmla="*/ 12065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7325" h="180975">
                  <a:moveTo>
                    <a:pt x="0" y="120650"/>
                  </a:moveTo>
                  <a:lnTo>
                    <a:pt x="73025" y="180975"/>
                  </a:lnTo>
                  <a:lnTo>
                    <a:pt x="180975" y="117475"/>
                  </a:lnTo>
                  <a:lnTo>
                    <a:pt x="187325" y="19050"/>
                  </a:lnTo>
                  <a:lnTo>
                    <a:pt x="107950" y="50800"/>
                  </a:lnTo>
                  <a:lnTo>
                    <a:pt x="111125" y="0"/>
                  </a:lnTo>
                  <a:lnTo>
                    <a:pt x="82550" y="44450"/>
                  </a:lnTo>
                  <a:lnTo>
                    <a:pt x="19050" y="31750"/>
                  </a:lnTo>
                  <a:lnTo>
                    <a:pt x="0" y="1206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67" name="フリーフォーム 1074">
              <a:extLst>
                <a:ext uri="{FF2B5EF4-FFF2-40B4-BE49-F238E27FC236}">
                  <a16:creationId xmlns:a16="http://schemas.microsoft.com/office/drawing/2014/main" id="{8693CCB2-4C9C-4EC9-A385-930F97D6EED2}"/>
                </a:ext>
              </a:extLst>
            </p:cNvPr>
            <p:cNvSpPr/>
            <p:nvPr/>
          </p:nvSpPr>
          <p:spPr bwMode="auto">
            <a:xfrm>
              <a:off x="3824446" y="3039158"/>
              <a:ext cx="1512818" cy="1149742"/>
            </a:xfrm>
            <a:custGeom>
              <a:avLst/>
              <a:gdLst>
                <a:gd name="connsiteX0" fmla="*/ 1603375 w 2063750"/>
                <a:gd name="connsiteY0" fmla="*/ 768350 h 1568450"/>
                <a:gd name="connsiteX1" fmla="*/ 1704975 w 2063750"/>
                <a:gd name="connsiteY1" fmla="*/ 739775 h 1568450"/>
                <a:gd name="connsiteX2" fmla="*/ 1768475 w 2063750"/>
                <a:gd name="connsiteY2" fmla="*/ 660400 h 1568450"/>
                <a:gd name="connsiteX3" fmla="*/ 1828800 w 2063750"/>
                <a:gd name="connsiteY3" fmla="*/ 657225 h 1568450"/>
                <a:gd name="connsiteX4" fmla="*/ 1828800 w 2063750"/>
                <a:gd name="connsiteY4" fmla="*/ 619125 h 1568450"/>
                <a:gd name="connsiteX5" fmla="*/ 1930400 w 2063750"/>
                <a:gd name="connsiteY5" fmla="*/ 593725 h 1568450"/>
                <a:gd name="connsiteX6" fmla="*/ 1943100 w 2063750"/>
                <a:gd name="connsiteY6" fmla="*/ 479425 h 1568450"/>
                <a:gd name="connsiteX7" fmla="*/ 2038350 w 2063750"/>
                <a:gd name="connsiteY7" fmla="*/ 450850 h 1568450"/>
                <a:gd name="connsiteX8" fmla="*/ 2063750 w 2063750"/>
                <a:gd name="connsiteY8" fmla="*/ 282575 h 1568450"/>
                <a:gd name="connsiteX9" fmla="*/ 1943100 w 2063750"/>
                <a:gd name="connsiteY9" fmla="*/ 330200 h 1568450"/>
                <a:gd name="connsiteX10" fmla="*/ 1844675 w 2063750"/>
                <a:gd name="connsiteY10" fmla="*/ 228600 h 1568450"/>
                <a:gd name="connsiteX11" fmla="*/ 1736725 w 2063750"/>
                <a:gd name="connsiteY11" fmla="*/ 25400 h 1568450"/>
                <a:gd name="connsiteX12" fmla="*/ 1622425 w 2063750"/>
                <a:gd name="connsiteY12" fmla="*/ 0 h 1568450"/>
                <a:gd name="connsiteX13" fmla="*/ 1549400 w 2063750"/>
                <a:gd name="connsiteY13" fmla="*/ 57150 h 1568450"/>
                <a:gd name="connsiteX14" fmla="*/ 1568450 w 2063750"/>
                <a:gd name="connsiteY14" fmla="*/ 114300 h 1568450"/>
                <a:gd name="connsiteX15" fmla="*/ 1530350 w 2063750"/>
                <a:gd name="connsiteY15" fmla="*/ 215900 h 1568450"/>
                <a:gd name="connsiteX16" fmla="*/ 1454150 w 2063750"/>
                <a:gd name="connsiteY16" fmla="*/ 209550 h 1568450"/>
                <a:gd name="connsiteX17" fmla="*/ 1409700 w 2063750"/>
                <a:gd name="connsiteY17" fmla="*/ 333375 h 1568450"/>
                <a:gd name="connsiteX18" fmla="*/ 1447800 w 2063750"/>
                <a:gd name="connsiteY18" fmla="*/ 339725 h 1568450"/>
                <a:gd name="connsiteX19" fmla="*/ 1498600 w 2063750"/>
                <a:gd name="connsiteY19" fmla="*/ 311150 h 1568450"/>
                <a:gd name="connsiteX20" fmla="*/ 1568450 w 2063750"/>
                <a:gd name="connsiteY20" fmla="*/ 393700 h 1568450"/>
                <a:gd name="connsiteX21" fmla="*/ 1479550 w 2063750"/>
                <a:gd name="connsiteY21" fmla="*/ 393700 h 1568450"/>
                <a:gd name="connsiteX22" fmla="*/ 1343025 w 2063750"/>
                <a:gd name="connsiteY22" fmla="*/ 495300 h 1568450"/>
                <a:gd name="connsiteX23" fmla="*/ 1282700 w 2063750"/>
                <a:gd name="connsiteY23" fmla="*/ 479425 h 1568450"/>
                <a:gd name="connsiteX24" fmla="*/ 1273175 w 2063750"/>
                <a:gd name="connsiteY24" fmla="*/ 517525 h 1568450"/>
                <a:gd name="connsiteX25" fmla="*/ 1295400 w 2063750"/>
                <a:gd name="connsiteY25" fmla="*/ 539750 h 1568450"/>
                <a:gd name="connsiteX26" fmla="*/ 1222375 w 2063750"/>
                <a:gd name="connsiteY26" fmla="*/ 615950 h 1568450"/>
                <a:gd name="connsiteX27" fmla="*/ 1155700 w 2063750"/>
                <a:gd name="connsiteY27" fmla="*/ 600075 h 1568450"/>
                <a:gd name="connsiteX28" fmla="*/ 1025525 w 2063750"/>
                <a:gd name="connsiteY28" fmla="*/ 663575 h 1568450"/>
                <a:gd name="connsiteX29" fmla="*/ 904875 w 2063750"/>
                <a:gd name="connsiteY29" fmla="*/ 577850 h 1568450"/>
                <a:gd name="connsiteX30" fmla="*/ 765175 w 2063750"/>
                <a:gd name="connsiteY30" fmla="*/ 606425 h 1568450"/>
                <a:gd name="connsiteX31" fmla="*/ 733425 w 2063750"/>
                <a:gd name="connsiteY31" fmla="*/ 511175 h 1568450"/>
                <a:gd name="connsiteX32" fmla="*/ 587375 w 2063750"/>
                <a:gd name="connsiteY32" fmla="*/ 476250 h 1568450"/>
                <a:gd name="connsiteX33" fmla="*/ 571500 w 2063750"/>
                <a:gd name="connsiteY33" fmla="*/ 377825 h 1568450"/>
                <a:gd name="connsiteX34" fmla="*/ 460375 w 2063750"/>
                <a:gd name="connsiteY34" fmla="*/ 269875 h 1568450"/>
                <a:gd name="connsiteX35" fmla="*/ 409575 w 2063750"/>
                <a:gd name="connsiteY35" fmla="*/ 304800 h 1568450"/>
                <a:gd name="connsiteX36" fmla="*/ 396875 w 2063750"/>
                <a:gd name="connsiteY36" fmla="*/ 390525 h 1568450"/>
                <a:gd name="connsiteX37" fmla="*/ 314325 w 2063750"/>
                <a:gd name="connsiteY37" fmla="*/ 365125 h 1568450"/>
                <a:gd name="connsiteX38" fmla="*/ 304800 w 2063750"/>
                <a:gd name="connsiteY38" fmla="*/ 457200 h 1568450"/>
                <a:gd name="connsiteX39" fmla="*/ 219075 w 2063750"/>
                <a:gd name="connsiteY39" fmla="*/ 463550 h 1568450"/>
                <a:gd name="connsiteX40" fmla="*/ 225425 w 2063750"/>
                <a:gd name="connsiteY40" fmla="*/ 609600 h 1568450"/>
                <a:gd name="connsiteX41" fmla="*/ 168275 w 2063750"/>
                <a:gd name="connsiteY41" fmla="*/ 666750 h 1568450"/>
                <a:gd name="connsiteX42" fmla="*/ 53975 w 2063750"/>
                <a:gd name="connsiteY42" fmla="*/ 717550 h 1568450"/>
                <a:gd name="connsiteX43" fmla="*/ 0 w 2063750"/>
                <a:gd name="connsiteY43" fmla="*/ 762000 h 1568450"/>
                <a:gd name="connsiteX44" fmla="*/ 31750 w 2063750"/>
                <a:gd name="connsiteY44" fmla="*/ 866775 h 1568450"/>
                <a:gd name="connsiteX45" fmla="*/ 111125 w 2063750"/>
                <a:gd name="connsiteY45" fmla="*/ 936625 h 1568450"/>
                <a:gd name="connsiteX46" fmla="*/ 174625 w 2063750"/>
                <a:gd name="connsiteY46" fmla="*/ 939800 h 1568450"/>
                <a:gd name="connsiteX47" fmla="*/ 161925 w 2063750"/>
                <a:gd name="connsiteY47" fmla="*/ 1073150 h 1568450"/>
                <a:gd name="connsiteX48" fmla="*/ 244475 w 2063750"/>
                <a:gd name="connsiteY48" fmla="*/ 1171575 h 1568450"/>
                <a:gd name="connsiteX49" fmla="*/ 295275 w 2063750"/>
                <a:gd name="connsiteY49" fmla="*/ 1149350 h 1568450"/>
                <a:gd name="connsiteX50" fmla="*/ 415925 w 2063750"/>
                <a:gd name="connsiteY50" fmla="*/ 1273175 h 1568450"/>
                <a:gd name="connsiteX51" fmla="*/ 590550 w 2063750"/>
                <a:gd name="connsiteY51" fmla="*/ 1263650 h 1568450"/>
                <a:gd name="connsiteX52" fmla="*/ 609600 w 2063750"/>
                <a:gd name="connsiteY52" fmla="*/ 1295400 h 1568450"/>
                <a:gd name="connsiteX53" fmla="*/ 492125 w 2063750"/>
                <a:gd name="connsiteY53" fmla="*/ 1327150 h 1568450"/>
                <a:gd name="connsiteX54" fmla="*/ 603250 w 2063750"/>
                <a:gd name="connsiteY54" fmla="*/ 1377950 h 1568450"/>
                <a:gd name="connsiteX55" fmla="*/ 577850 w 2063750"/>
                <a:gd name="connsiteY55" fmla="*/ 1431925 h 1568450"/>
                <a:gd name="connsiteX56" fmla="*/ 600075 w 2063750"/>
                <a:gd name="connsiteY56" fmla="*/ 1463675 h 1568450"/>
                <a:gd name="connsiteX57" fmla="*/ 619125 w 2063750"/>
                <a:gd name="connsiteY57" fmla="*/ 1438275 h 1568450"/>
                <a:gd name="connsiteX58" fmla="*/ 644525 w 2063750"/>
                <a:gd name="connsiteY58" fmla="*/ 1524000 h 1568450"/>
                <a:gd name="connsiteX59" fmla="*/ 669925 w 2063750"/>
                <a:gd name="connsiteY59" fmla="*/ 1425575 h 1568450"/>
                <a:gd name="connsiteX60" fmla="*/ 708025 w 2063750"/>
                <a:gd name="connsiteY60" fmla="*/ 1412875 h 1568450"/>
                <a:gd name="connsiteX61" fmla="*/ 714375 w 2063750"/>
                <a:gd name="connsiteY61" fmla="*/ 1311275 h 1568450"/>
                <a:gd name="connsiteX62" fmla="*/ 762000 w 2063750"/>
                <a:gd name="connsiteY62" fmla="*/ 1282700 h 1568450"/>
                <a:gd name="connsiteX63" fmla="*/ 768350 w 2063750"/>
                <a:gd name="connsiteY63" fmla="*/ 1247775 h 1568450"/>
                <a:gd name="connsiteX64" fmla="*/ 793750 w 2063750"/>
                <a:gd name="connsiteY64" fmla="*/ 1241425 h 1568450"/>
                <a:gd name="connsiteX65" fmla="*/ 847725 w 2063750"/>
                <a:gd name="connsiteY65" fmla="*/ 1308100 h 1568450"/>
                <a:gd name="connsiteX66" fmla="*/ 800100 w 2063750"/>
                <a:gd name="connsiteY66" fmla="*/ 1371600 h 1568450"/>
                <a:gd name="connsiteX67" fmla="*/ 800100 w 2063750"/>
                <a:gd name="connsiteY67" fmla="*/ 1409700 h 1568450"/>
                <a:gd name="connsiteX68" fmla="*/ 850900 w 2063750"/>
                <a:gd name="connsiteY68" fmla="*/ 1422400 h 1568450"/>
                <a:gd name="connsiteX69" fmla="*/ 908050 w 2063750"/>
                <a:gd name="connsiteY69" fmla="*/ 1539875 h 1568450"/>
                <a:gd name="connsiteX70" fmla="*/ 952500 w 2063750"/>
                <a:gd name="connsiteY70" fmla="*/ 1501775 h 1568450"/>
                <a:gd name="connsiteX71" fmla="*/ 949325 w 2063750"/>
                <a:gd name="connsiteY71" fmla="*/ 1476375 h 1568450"/>
                <a:gd name="connsiteX72" fmla="*/ 1022350 w 2063750"/>
                <a:gd name="connsiteY72" fmla="*/ 1473200 h 1568450"/>
                <a:gd name="connsiteX73" fmla="*/ 1079500 w 2063750"/>
                <a:gd name="connsiteY73" fmla="*/ 1438275 h 1568450"/>
                <a:gd name="connsiteX74" fmla="*/ 1155700 w 2063750"/>
                <a:gd name="connsiteY74" fmla="*/ 1517650 h 1568450"/>
                <a:gd name="connsiteX75" fmla="*/ 1212850 w 2063750"/>
                <a:gd name="connsiteY75" fmla="*/ 1524000 h 1568450"/>
                <a:gd name="connsiteX76" fmla="*/ 1212850 w 2063750"/>
                <a:gd name="connsiteY76" fmla="*/ 1568450 h 1568450"/>
                <a:gd name="connsiteX77" fmla="*/ 1257300 w 2063750"/>
                <a:gd name="connsiteY77" fmla="*/ 1527175 h 1568450"/>
                <a:gd name="connsiteX78" fmla="*/ 1450975 w 2063750"/>
                <a:gd name="connsiteY78" fmla="*/ 1463675 h 1568450"/>
                <a:gd name="connsiteX79" fmla="*/ 1574800 w 2063750"/>
                <a:gd name="connsiteY79" fmla="*/ 1304925 h 1568450"/>
                <a:gd name="connsiteX80" fmla="*/ 1647825 w 2063750"/>
                <a:gd name="connsiteY80" fmla="*/ 1174750 h 1568450"/>
                <a:gd name="connsiteX81" fmla="*/ 1603375 w 2063750"/>
                <a:gd name="connsiteY81" fmla="*/ 1158875 h 1568450"/>
                <a:gd name="connsiteX82" fmla="*/ 1628775 w 2063750"/>
                <a:gd name="connsiteY82" fmla="*/ 1082675 h 1568450"/>
                <a:gd name="connsiteX83" fmla="*/ 1530350 w 2063750"/>
                <a:gd name="connsiteY83" fmla="*/ 946150 h 1568450"/>
                <a:gd name="connsiteX84" fmla="*/ 1663700 w 2063750"/>
                <a:gd name="connsiteY84" fmla="*/ 857250 h 1568450"/>
                <a:gd name="connsiteX85" fmla="*/ 1577975 w 2063750"/>
                <a:gd name="connsiteY85" fmla="*/ 835025 h 1568450"/>
                <a:gd name="connsiteX86" fmla="*/ 1533525 w 2063750"/>
                <a:gd name="connsiteY86" fmla="*/ 889000 h 1568450"/>
                <a:gd name="connsiteX87" fmla="*/ 1520825 w 2063750"/>
                <a:gd name="connsiteY87" fmla="*/ 819150 h 1568450"/>
                <a:gd name="connsiteX88" fmla="*/ 1473200 w 2063750"/>
                <a:gd name="connsiteY88" fmla="*/ 793750 h 1568450"/>
                <a:gd name="connsiteX89" fmla="*/ 1498600 w 2063750"/>
                <a:gd name="connsiteY89" fmla="*/ 755650 h 1568450"/>
                <a:gd name="connsiteX90" fmla="*/ 1533525 w 2063750"/>
                <a:gd name="connsiteY90" fmla="*/ 762000 h 1568450"/>
                <a:gd name="connsiteX91" fmla="*/ 1609725 w 2063750"/>
                <a:gd name="connsiteY91" fmla="*/ 679450 h 1568450"/>
                <a:gd name="connsiteX92" fmla="*/ 1635125 w 2063750"/>
                <a:gd name="connsiteY92" fmla="*/ 692150 h 1568450"/>
                <a:gd name="connsiteX93" fmla="*/ 1603375 w 2063750"/>
                <a:gd name="connsiteY93" fmla="*/ 768350 h 156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2063750" h="1568450">
                  <a:moveTo>
                    <a:pt x="1603375" y="768350"/>
                  </a:moveTo>
                  <a:lnTo>
                    <a:pt x="1704975" y="739775"/>
                  </a:lnTo>
                  <a:lnTo>
                    <a:pt x="1768475" y="660400"/>
                  </a:lnTo>
                  <a:lnTo>
                    <a:pt x="1828800" y="657225"/>
                  </a:lnTo>
                  <a:lnTo>
                    <a:pt x="1828800" y="619125"/>
                  </a:lnTo>
                  <a:lnTo>
                    <a:pt x="1930400" y="593725"/>
                  </a:lnTo>
                  <a:lnTo>
                    <a:pt x="1943100" y="479425"/>
                  </a:lnTo>
                  <a:lnTo>
                    <a:pt x="2038350" y="450850"/>
                  </a:lnTo>
                  <a:lnTo>
                    <a:pt x="2063750" y="282575"/>
                  </a:lnTo>
                  <a:lnTo>
                    <a:pt x="1943100" y="330200"/>
                  </a:lnTo>
                  <a:lnTo>
                    <a:pt x="1844675" y="228600"/>
                  </a:lnTo>
                  <a:lnTo>
                    <a:pt x="1736725" y="25400"/>
                  </a:lnTo>
                  <a:lnTo>
                    <a:pt x="1622425" y="0"/>
                  </a:lnTo>
                  <a:lnTo>
                    <a:pt x="1549400" y="57150"/>
                  </a:lnTo>
                  <a:lnTo>
                    <a:pt x="1568450" y="114300"/>
                  </a:lnTo>
                  <a:lnTo>
                    <a:pt x="1530350" y="215900"/>
                  </a:lnTo>
                  <a:lnTo>
                    <a:pt x="1454150" y="209550"/>
                  </a:lnTo>
                  <a:lnTo>
                    <a:pt x="1409700" y="333375"/>
                  </a:lnTo>
                  <a:lnTo>
                    <a:pt x="1447800" y="339725"/>
                  </a:lnTo>
                  <a:lnTo>
                    <a:pt x="1498600" y="311150"/>
                  </a:lnTo>
                  <a:lnTo>
                    <a:pt x="1568450" y="393700"/>
                  </a:lnTo>
                  <a:lnTo>
                    <a:pt x="1479550" y="393700"/>
                  </a:lnTo>
                  <a:lnTo>
                    <a:pt x="1343025" y="495300"/>
                  </a:lnTo>
                  <a:lnTo>
                    <a:pt x="1282700" y="479425"/>
                  </a:lnTo>
                  <a:lnTo>
                    <a:pt x="1273175" y="517525"/>
                  </a:lnTo>
                  <a:lnTo>
                    <a:pt x="1295400" y="539750"/>
                  </a:lnTo>
                  <a:lnTo>
                    <a:pt x="1222375" y="615950"/>
                  </a:lnTo>
                  <a:lnTo>
                    <a:pt x="1155700" y="600075"/>
                  </a:lnTo>
                  <a:lnTo>
                    <a:pt x="1025525" y="663575"/>
                  </a:lnTo>
                  <a:lnTo>
                    <a:pt x="904875" y="577850"/>
                  </a:lnTo>
                  <a:lnTo>
                    <a:pt x="765175" y="606425"/>
                  </a:lnTo>
                  <a:lnTo>
                    <a:pt x="733425" y="511175"/>
                  </a:lnTo>
                  <a:lnTo>
                    <a:pt x="587375" y="476250"/>
                  </a:lnTo>
                  <a:lnTo>
                    <a:pt x="571500" y="377825"/>
                  </a:lnTo>
                  <a:lnTo>
                    <a:pt x="460375" y="269875"/>
                  </a:lnTo>
                  <a:lnTo>
                    <a:pt x="409575" y="304800"/>
                  </a:lnTo>
                  <a:lnTo>
                    <a:pt x="396875" y="390525"/>
                  </a:lnTo>
                  <a:lnTo>
                    <a:pt x="314325" y="365125"/>
                  </a:lnTo>
                  <a:lnTo>
                    <a:pt x="304800" y="457200"/>
                  </a:lnTo>
                  <a:lnTo>
                    <a:pt x="219075" y="463550"/>
                  </a:lnTo>
                  <a:lnTo>
                    <a:pt x="225425" y="609600"/>
                  </a:lnTo>
                  <a:lnTo>
                    <a:pt x="168275" y="666750"/>
                  </a:lnTo>
                  <a:lnTo>
                    <a:pt x="53975" y="717550"/>
                  </a:lnTo>
                  <a:lnTo>
                    <a:pt x="0" y="762000"/>
                  </a:lnTo>
                  <a:lnTo>
                    <a:pt x="31750" y="866775"/>
                  </a:lnTo>
                  <a:lnTo>
                    <a:pt x="111125" y="936625"/>
                  </a:lnTo>
                  <a:lnTo>
                    <a:pt x="174625" y="939800"/>
                  </a:lnTo>
                  <a:lnTo>
                    <a:pt x="161925" y="1073150"/>
                  </a:lnTo>
                  <a:lnTo>
                    <a:pt x="244475" y="1171575"/>
                  </a:lnTo>
                  <a:lnTo>
                    <a:pt x="295275" y="1149350"/>
                  </a:lnTo>
                  <a:lnTo>
                    <a:pt x="415925" y="1273175"/>
                  </a:lnTo>
                  <a:lnTo>
                    <a:pt x="590550" y="1263650"/>
                  </a:lnTo>
                  <a:lnTo>
                    <a:pt x="609600" y="1295400"/>
                  </a:lnTo>
                  <a:lnTo>
                    <a:pt x="492125" y="1327150"/>
                  </a:lnTo>
                  <a:lnTo>
                    <a:pt x="603250" y="1377950"/>
                  </a:lnTo>
                  <a:lnTo>
                    <a:pt x="577850" y="1431925"/>
                  </a:lnTo>
                  <a:lnTo>
                    <a:pt x="600075" y="1463675"/>
                  </a:lnTo>
                  <a:lnTo>
                    <a:pt x="619125" y="1438275"/>
                  </a:lnTo>
                  <a:lnTo>
                    <a:pt x="644525" y="1524000"/>
                  </a:lnTo>
                  <a:lnTo>
                    <a:pt x="669925" y="1425575"/>
                  </a:lnTo>
                  <a:lnTo>
                    <a:pt x="708025" y="1412875"/>
                  </a:lnTo>
                  <a:lnTo>
                    <a:pt x="714375" y="1311275"/>
                  </a:lnTo>
                  <a:lnTo>
                    <a:pt x="762000" y="1282700"/>
                  </a:lnTo>
                  <a:lnTo>
                    <a:pt x="768350" y="1247775"/>
                  </a:lnTo>
                  <a:lnTo>
                    <a:pt x="793750" y="1241425"/>
                  </a:lnTo>
                  <a:lnTo>
                    <a:pt x="847725" y="1308100"/>
                  </a:lnTo>
                  <a:lnTo>
                    <a:pt x="800100" y="1371600"/>
                  </a:lnTo>
                  <a:lnTo>
                    <a:pt x="800100" y="1409700"/>
                  </a:lnTo>
                  <a:lnTo>
                    <a:pt x="850900" y="1422400"/>
                  </a:lnTo>
                  <a:lnTo>
                    <a:pt x="908050" y="1539875"/>
                  </a:lnTo>
                  <a:lnTo>
                    <a:pt x="952500" y="1501775"/>
                  </a:lnTo>
                  <a:lnTo>
                    <a:pt x="949325" y="1476375"/>
                  </a:lnTo>
                  <a:lnTo>
                    <a:pt x="1022350" y="1473200"/>
                  </a:lnTo>
                  <a:lnTo>
                    <a:pt x="1079500" y="1438275"/>
                  </a:lnTo>
                  <a:lnTo>
                    <a:pt x="1155700" y="1517650"/>
                  </a:lnTo>
                  <a:lnTo>
                    <a:pt x="1212850" y="1524000"/>
                  </a:lnTo>
                  <a:lnTo>
                    <a:pt x="1212850" y="1568450"/>
                  </a:lnTo>
                  <a:lnTo>
                    <a:pt x="1257300" y="1527175"/>
                  </a:lnTo>
                  <a:lnTo>
                    <a:pt x="1450975" y="1463675"/>
                  </a:lnTo>
                  <a:lnTo>
                    <a:pt x="1574800" y="1304925"/>
                  </a:lnTo>
                  <a:lnTo>
                    <a:pt x="1647825" y="1174750"/>
                  </a:lnTo>
                  <a:lnTo>
                    <a:pt x="1603375" y="1158875"/>
                  </a:lnTo>
                  <a:lnTo>
                    <a:pt x="1628775" y="1082675"/>
                  </a:lnTo>
                  <a:lnTo>
                    <a:pt x="1530350" y="946150"/>
                  </a:lnTo>
                  <a:lnTo>
                    <a:pt x="1663700" y="857250"/>
                  </a:lnTo>
                  <a:lnTo>
                    <a:pt x="1577975" y="835025"/>
                  </a:lnTo>
                  <a:lnTo>
                    <a:pt x="1533525" y="889000"/>
                  </a:lnTo>
                  <a:lnTo>
                    <a:pt x="1520825" y="819150"/>
                  </a:lnTo>
                  <a:lnTo>
                    <a:pt x="1473200" y="793750"/>
                  </a:lnTo>
                  <a:lnTo>
                    <a:pt x="1498600" y="755650"/>
                  </a:lnTo>
                  <a:lnTo>
                    <a:pt x="1533525" y="762000"/>
                  </a:lnTo>
                  <a:lnTo>
                    <a:pt x="1609725" y="679450"/>
                  </a:lnTo>
                  <a:lnTo>
                    <a:pt x="1635125" y="692150"/>
                  </a:lnTo>
                  <a:lnTo>
                    <a:pt x="1603375" y="768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68" name="フリーフォーム 1075">
              <a:extLst>
                <a:ext uri="{FF2B5EF4-FFF2-40B4-BE49-F238E27FC236}">
                  <a16:creationId xmlns:a16="http://schemas.microsoft.com/office/drawing/2014/main" id="{EF0B41E1-5503-4ECE-88F8-9E86DF44E068}"/>
                </a:ext>
              </a:extLst>
            </p:cNvPr>
            <p:cNvSpPr/>
            <p:nvPr/>
          </p:nvSpPr>
          <p:spPr bwMode="auto">
            <a:xfrm>
              <a:off x="2567643" y="2741249"/>
              <a:ext cx="130335" cy="121025"/>
            </a:xfrm>
            <a:custGeom>
              <a:avLst/>
              <a:gdLst>
                <a:gd name="connsiteX0" fmla="*/ 177800 w 177800"/>
                <a:gd name="connsiteY0" fmla="*/ 12700 h 165100"/>
                <a:gd name="connsiteX1" fmla="*/ 95250 w 177800"/>
                <a:gd name="connsiteY1" fmla="*/ 0 h 165100"/>
                <a:gd name="connsiteX2" fmla="*/ 6350 w 177800"/>
                <a:gd name="connsiteY2" fmla="*/ 19050 h 165100"/>
                <a:gd name="connsiteX3" fmla="*/ 0 w 177800"/>
                <a:gd name="connsiteY3" fmla="*/ 85725 h 165100"/>
                <a:gd name="connsiteX4" fmla="*/ 161925 w 177800"/>
                <a:gd name="connsiteY4" fmla="*/ 165100 h 165100"/>
                <a:gd name="connsiteX5" fmla="*/ 177800 w 177800"/>
                <a:gd name="connsiteY5" fmla="*/ 1270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7800" h="165100">
                  <a:moveTo>
                    <a:pt x="177800" y="12700"/>
                  </a:moveTo>
                  <a:lnTo>
                    <a:pt x="95250" y="0"/>
                  </a:lnTo>
                  <a:lnTo>
                    <a:pt x="6350" y="19050"/>
                  </a:lnTo>
                  <a:lnTo>
                    <a:pt x="0" y="85725"/>
                  </a:lnTo>
                  <a:lnTo>
                    <a:pt x="161925" y="165100"/>
                  </a:lnTo>
                  <a:lnTo>
                    <a:pt x="177800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69" name="フリーフォーム 1076">
              <a:extLst>
                <a:ext uri="{FF2B5EF4-FFF2-40B4-BE49-F238E27FC236}">
                  <a16:creationId xmlns:a16="http://schemas.microsoft.com/office/drawing/2014/main" id="{6B5DF951-09A1-4B31-9FFA-1239DFD562C2}"/>
                </a:ext>
              </a:extLst>
            </p:cNvPr>
            <p:cNvSpPr/>
            <p:nvPr/>
          </p:nvSpPr>
          <p:spPr bwMode="auto">
            <a:xfrm>
              <a:off x="2516440" y="2827364"/>
              <a:ext cx="167573" cy="88442"/>
            </a:xfrm>
            <a:custGeom>
              <a:avLst/>
              <a:gdLst>
                <a:gd name="connsiteX0" fmla="*/ 228600 w 228600"/>
                <a:gd name="connsiteY0" fmla="*/ 44450 h 120650"/>
                <a:gd name="connsiteX1" fmla="*/ 225425 w 228600"/>
                <a:gd name="connsiteY1" fmla="*/ 120650 h 120650"/>
                <a:gd name="connsiteX2" fmla="*/ 114300 w 228600"/>
                <a:gd name="connsiteY2" fmla="*/ 101600 h 120650"/>
                <a:gd name="connsiteX3" fmla="*/ 0 w 228600"/>
                <a:gd name="connsiteY3" fmla="*/ 117475 h 120650"/>
                <a:gd name="connsiteX4" fmla="*/ 12700 w 228600"/>
                <a:gd name="connsiteY4" fmla="*/ 12700 h 120650"/>
                <a:gd name="connsiteX5" fmla="*/ 79375 w 228600"/>
                <a:gd name="connsiteY5" fmla="*/ 60325 h 120650"/>
                <a:gd name="connsiteX6" fmla="*/ 111125 w 228600"/>
                <a:gd name="connsiteY6" fmla="*/ 0 h 120650"/>
                <a:gd name="connsiteX7" fmla="*/ 228600 w 228600"/>
                <a:gd name="connsiteY7" fmla="*/ 44450 h 12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8600" h="120650">
                  <a:moveTo>
                    <a:pt x="228600" y="44450"/>
                  </a:moveTo>
                  <a:lnTo>
                    <a:pt x="225425" y="120650"/>
                  </a:lnTo>
                  <a:lnTo>
                    <a:pt x="114300" y="101600"/>
                  </a:lnTo>
                  <a:lnTo>
                    <a:pt x="0" y="117475"/>
                  </a:lnTo>
                  <a:lnTo>
                    <a:pt x="12700" y="12700"/>
                  </a:lnTo>
                  <a:lnTo>
                    <a:pt x="79375" y="60325"/>
                  </a:lnTo>
                  <a:lnTo>
                    <a:pt x="111125" y="0"/>
                  </a:lnTo>
                  <a:lnTo>
                    <a:pt x="22860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70" name="フリーフォーム 1077">
              <a:extLst>
                <a:ext uri="{FF2B5EF4-FFF2-40B4-BE49-F238E27FC236}">
                  <a16:creationId xmlns:a16="http://schemas.microsoft.com/office/drawing/2014/main" id="{05556E88-6AFC-4F90-BC6A-A4ACBC2B1C45}"/>
                </a:ext>
              </a:extLst>
            </p:cNvPr>
            <p:cNvSpPr/>
            <p:nvPr/>
          </p:nvSpPr>
          <p:spPr bwMode="auto">
            <a:xfrm>
              <a:off x="2579280" y="2915805"/>
              <a:ext cx="211795" cy="216449"/>
            </a:xfrm>
            <a:custGeom>
              <a:avLst/>
              <a:gdLst>
                <a:gd name="connsiteX0" fmla="*/ 76200 w 288925"/>
                <a:gd name="connsiteY0" fmla="*/ 3175 h 295275"/>
                <a:gd name="connsiteX1" fmla="*/ 107950 w 288925"/>
                <a:gd name="connsiteY1" fmla="*/ 73025 h 295275"/>
                <a:gd name="connsiteX2" fmla="*/ 76200 w 288925"/>
                <a:gd name="connsiteY2" fmla="*/ 136525 h 295275"/>
                <a:gd name="connsiteX3" fmla="*/ 0 w 288925"/>
                <a:gd name="connsiteY3" fmla="*/ 136525 h 295275"/>
                <a:gd name="connsiteX4" fmla="*/ 3175 w 288925"/>
                <a:gd name="connsiteY4" fmla="*/ 295275 h 295275"/>
                <a:gd name="connsiteX5" fmla="*/ 66675 w 288925"/>
                <a:gd name="connsiteY5" fmla="*/ 266700 h 295275"/>
                <a:gd name="connsiteX6" fmla="*/ 120650 w 288925"/>
                <a:gd name="connsiteY6" fmla="*/ 279400 h 295275"/>
                <a:gd name="connsiteX7" fmla="*/ 212725 w 288925"/>
                <a:gd name="connsiteY7" fmla="*/ 288925 h 295275"/>
                <a:gd name="connsiteX8" fmla="*/ 260350 w 288925"/>
                <a:gd name="connsiteY8" fmla="*/ 254000 h 295275"/>
                <a:gd name="connsiteX9" fmla="*/ 288925 w 288925"/>
                <a:gd name="connsiteY9" fmla="*/ 165100 h 295275"/>
                <a:gd name="connsiteX10" fmla="*/ 263525 w 288925"/>
                <a:gd name="connsiteY10" fmla="*/ 25400 h 295275"/>
                <a:gd name="connsiteX11" fmla="*/ 146050 w 288925"/>
                <a:gd name="connsiteY11" fmla="*/ 0 h 295275"/>
                <a:gd name="connsiteX12" fmla="*/ 76200 w 288925"/>
                <a:gd name="connsiteY12" fmla="*/ 3175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8925" h="295275">
                  <a:moveTo>
                    <a:pt x="76200" y="3175"/>
                  </a:moveTo>
                  <a:lnTo>
                    <a:pt x="107950" y="73025"/>
                  </a:lnTo>
                  <a:lnTo>
                    <a:pt x="76200" y="136525"/>
                  </a:lnTo>
                  <a:lnTo>
                    <a:pt x="0" y="136525"/>
                  </a:lnTo>
                  <a:cubicBezTo>
                    <a:pt x="1058" y="189442"/>
                    <a:pt x="2117" y="242358"/>
                    <a:pt x="3175" y="295275"/>
                  </a:cubicBezTo>
                  <a:lnTo>
                    <a:pt x="66675" y="266700"/>
                  </a:lnTo>
                  <a:lnTo>
                    <a:pt x="120650" y="279400"/>
                  </a:lnTo>
                  <a:lnTo>
                    <a:pt x="212725" y="288925"/>
                  </a:lnTo>
                  <a:lnTo>
                    <a:pt x="260350" y="254000"/>
                  </a:lnTo>
                  <a:lnTo>
                    <a:pt x="288925" y="165100"/>
                  </a:lnTo>
                  <a:lnTo>
                    <a:pt x="263525" y="25400"/>
                  </a:lnTo>
                  <a:lnTo>
                    <a:pt x="146050" y="0"/>
                  </a:lnTo>
                  <a:lnTo>
                    <a:pt x="76200" y="31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71" name="フリーフォーム 1078">
              <a:extLst>
                <a:ext uri="{FF2B5EF4-FFF2-40B4-BE49-F238E27FC236}">
                  <a16:creationId xmlns:a16="http://schemas.microsoft.com/office/drawing/2014/main" id="{757038E9-EA7A-4BB0-9F17-75FC6060C413}"/>
                </a:ext>
              </a:extLst>
            </p:cNvPr>
            <p:cNvSpPr/>
            <p:nvPr/>
          </p:nvSpPr>
          <p:spPr bwMode="auto">
            <a:xfrm>
              <a:off x="2544369" y="3092689"/>
              <a:ext cx="444535" cy="323510"/>
            </a:xfrm>
            <a:custGeom>
              <a:avLst/>
              <a:gdLst>
                <a:gd name="connsiteX0" fmla="*/ 50800 w 606425"/>
                <a:gd name="connsiteY0" fmla="*/ 53975 h 441325"/>
                <a:gd name="connsiteX1" fmla="*/ 0 w 606425"/>
                <a:gd name="connsiteY1" fmla="*/ 215900 h 441325"/>
                <a:gd name="connsiteX2" fmla="*/ 22225 w 606425"/>
                <a:gd name="connsiteY2" fmla="*/ 257175 h 441325"/>
                <a:gd name="connsiteX3" fmla="*/ 149225 w 606425"/>
                <a:gd name="connsiteY3" fmla="*/ 234950 h 441325"/>
                <a:gd name="connsiteX4" fmla="*/ 234950 w 606425"/>
                <a:gd name="connsiteY4" fmla="*/ 228600 h 441325"/>
                <a:gd name="connsiteX5" fmla="*/ 273050 w 606425"/>
                <a:gd name="connsiteY5" fmla="*/ 323850 h 441325"/>
                <a:gd name="connsiteX6" fmla="*/ 225425 w 606425"/>
                <a:gd name="connsiteY6" fmla="*/ 381000 h 441325"/>
                <a:gd name="connsiteX7" fmla="*/ 257175 w 606425"/>
                <a:gd name="connsiteY7" fmla="*/ 403225 h 441325"/>
                <a:gd name="connsiteX8" fmla="*/ 323850 w 606425"/>
                <a:gd name="connsiteY8" fmla="*/ 330200 h 441325"/>
                <a:gd name="connsiteX9" fmla="*/ 365125 w 606425"/>
                <a:gd name="connsiteY9" fmla="*/ 368300 h 441325"/>
                <a:gd name="connsiteX10" fmla="*/ 387350 w 606425"/>
                <a:gd name="connsiteY10" fmla="*/ 431800 h 441325"/>
                <a:gd name="connsiteX11" fmla="*/ 488950 w 606425"/>
                <a:gd name="connsiteY11" fmla="*/ 393700 h 441325"/>
                <a:gd name="connsiteX12" fmla="*/ 539750 w 606425"/>
                <a:gd name="connsiteY12" fmla="*/ 441325 h 441325"/>
                <a:gd name="connsiteX13" fmla="*/ 606425 w 606425"/>
                <a:gd name="connsiteY13" fmla="*/ 177800 h 441325"/>
                <a:gd name="connsiteX14" fmla="*/ 323850 w 606425"/>
                <a:gd name="connsiteY14" fmla="*/ 0 h 441325"/>
                <a:gd name="connsiteX15" fmla="*/ 266700 w 606425"/>
                <a:gd name="connsiteY15" fmla="*/ 44450 h 441325"/>
                <a:gd name="connsiteX16" fmla="*/ 114300 w 606425"/>
                <a:gd name="connsiteY16" fmla="*/ 28575 h 441325"/>
                <a:gd name="connsiteX17" fmla="*/ 50800 w 606425"/>
                <a:gd name="connsiteY17" fmla="*/ 53975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6425" h="441325">
                  <a:moveTo>
                    <a:pt x="50800" y="53975"/>
                  </a:moveTo>
                  <a:lnTo>
                    <a:pt x="0" y="215900"/>
                  </a:lnTo>
                  <a:lnTo>
                    <a:pt x="22225" y="257175"/>
                  </a:lnTo>
                  <a:lnTo>
                    <a:pt x="149225" y="234950"/>
                  </a:lnTo>
                  <a:lnTo>
                    <a:pt x="234950" y="228600"/>
                  </a:lnTo>
                  <a:lnTo>
                    <a:pt x="273050" y="323850"/>
                  </a:lnTo>
                  <a:lnTo>
                    <a:pt x="225425" y="381000"/>
                  </a:lnTo>
                  <a:lnTo>
                    <a:pt x="257175" y="403225"/>
                  </a:lnTo>
                  <a:lnTo>
                    <a:pt x="323850" y="330200"/>
                  </a:lnTo>
                  <a:lnTo>
                    <a:pt x="365125" y="368300"/>
                  </a:lnTo>
                  <a:lnTo>
                    <a:pt x="387350" y="431800"/>
                  </a:lnTo>
                  <a:lnTo>
                    <a:pt x="488950" y="393700"/>
                  </a:lnTo>
                  <a:lnTo>
                    <a:pt x="539750" y="441325"/>
                  </a:lnTo>
                  <a:lnTo>
                    <a:pt x="606425" y="177800"/>
                  </a:lnTo>
                  <a:lnTo>
                    <a:pt x="323850" y="0"/>
                  </a:lnTo>
                  <a:lnTo>
                    <a:pt x="266700" y="44450"/>
                  </a:lnTo>
                  <a:lnTo>
                    <a:pt x="114300" y="28575"/>
                  </a:lnTo>
                  <a:lnTo>
                    <a:pt x="50800" y="539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72" name="フリーフォーム 1079">
              <a:extLst>
                <a:ext uri="{FF2B5EF4-FFF2-40B4-BE49-F238E27FC236}">
                  <a16:creationId xmlns:a16="http://schemas.microsoft.com/office/drawing/2014/main" id="{3871DE0C-D2A9-4AC8-BB12-52CB6E2269F2}"/>
                </a:ext>
              </a:extLst>
            </p:cNvPr>
            <p:cNvSpPr/>
            <p:nvPr/>
          </p:nvSpPr>
          <p:spPr bwMode="auto">
            <a:xfrm>
              <a:off x="2339557" y="2906496"/>
              <a:ext cx="318855" cy="309546"/>
            </a:xfrm>
            <a:custGeom>
              <a:avLst/>
              <a:gdLst>
                <a:gd name="connsiteX0" fmla="*/ 238125 w 434975"/>
                <a:gd name="connsiteY0" fmla="*/ 12700 h 422275"/>
                <a:gd name="connsiteX1" fmla="*/ 168275 w 434975"/>
                <a:gd name="connsiteY1" fmla="*/ 31750 h 422275"/>
                <a:gd name="connsiteX2" fmla="*/ 171450 w 434975"/>
                <a:gd name="connsiteY2" fmla="*/ 101600 h 422275"/>
                <a:gd name="connsiteX3" fmla="*/ 31750 w 434975"/>
                <a:gd name="connsiteY3" fmla="*/ 139700 h 422275"/>
                <a:gd name="connsiteX4" fmla="*/ 0 w 434975"/>
                <a:gd name="connsiteY4" fmla="*/ 225425 h 422275"/>
                <a:gd name="connsiteX5" fmla="*/ 28575 w 434975"/>
                <a:gd name="connsiteY5" fmla="*/ 346075 h 422275"/>
                <a:gd name="connsiteX6" fmla="*/ 66675 w 434975"/>
                <a:gd name="connsiteY6" fmla="*/ 330200 h 422275"/>
                <a:gd name="connsiteX7" fmla="*/ 168275 w 434975"/>
                <a:gd name="connsiteY7" fmla="*/ 415925 h 422275"/>
                <a:gd name="connsiteX8" fmla="*/ 285750 w 434975"/>
                <a:gd name="connsiteY8" fmla="*/ 422275 h 422275"/>
                <a:gd name="connsiteX9" fmla="*/ 339725 w 434975"/>
                <a:gd name="connsiteY9" fmla="*/ 301625 h 422275"/>
                <a:gd name="connsiteX10" fmla="*/ 327025 w 434975"/>
                <a:gd name="connsiteY10" fmla="*/ 149225 h 422275"/>
                <a:gd name="connsiteX11" fmla="*/ 396875 w 434975"/>
                <a:gd name="connsiteY11" fmla="*/ 142875 h 422275"/>
                <a:gd name="connsiteX12" fmla="*/ 434975 w 434975"/>
                <a:gd name="connsiteY12" fmla="*/ 82550 h 422275"/>
                <a:gd name="connsiteX13" fmla="*/ 393700 w 434975"/>
                <a:gd name="connsiteY13" fmla="*/ 0 h 422275"/>
                <a:gd name="connsiteX14" fmla="*/ 358775 w 434975"/>
                <a:gd name="connsiteY14" fmla="*/ 0 h 422275"/>
                <a:gd name="connsiteX15" fmla="*/ 238125 w 434975"/>
                <a:gd name="connsiteY15" fmla="*/ 12700 h 422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34975" h="422275">
                  <a:moveTo>
                    <a:pt x="238125" y="12700"/>
                  </a:moveTo>
                  <a:lnTo>
                    <a:pt x="168275" y="31750"/>
                  </a:lnTo>
                  <a:lnTo>
                    <a:pt x="171450" y="101600"/>
                  </a:lnTo>
                  <a:lnTo>
                    <a:pt x="31750" y="139700"/>
                  </a:lnTo>
                  <a:lnTo>
                    <a:pt x="0" y="225425"/>
                  </a:lnTo>
                  <a:lnTo>
                    <a:pt x="28575" y="346075"/>
                  </a:lnTo>
                  <a:lnTo>
                    <a:pt x="66675" y="330200"/>
                  </a:lnTo>
                  <a:lnTo>
                    <a:pt x="168275" y="415925"/>
                  </a:lnTo>
                  <a:lnTo>
                    <a:pt x="285750" y="422275"/>
                  </a:lnTo>
                  <a:lnTo>
                    <a:pt x="339725" y="301625"/>
                  </a:lnTo>
                  <a:lnTo>
                    <a:pt x="327025" y="149225"/>
                  </a:lnTo>
                  <a:lnTo>
                    <a:pt x="396875" y="142875"/>
                  </a:lnTo>
                  <a:lnTo>
                    <a:pt x="434975" y="82550"/>
                  </a:lnTo>
                  <a:lnTo>
                    <a:pt x="393700" y="0"/>
                  </a:lnTo>
                  <a:lnTo>
                    <a:pt x="358775" y="0"/>
                  </a:lnTo>
                  <a:lnTo>
                    <a:pt x="23812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73" name="フリーフォーム 1080">
              <a:extLst>
                <a:ext uri="{FF2B5EF4-FFF2-40B4-BE49-F238E27FC236}">
                  <a16:creationId xmlns:a16="http://schemas.microsoft.com/office/drawing/2014/main" id="{4CF4C3E2-5DEA-41E8-9281-BEC8A22132F2}"/>
                </a:ext>
              </a:extLst>
            </p:cNvPr>
            <p:cNvSpPr/>
            <p:nvPr/>
          </p:nvSpPr>
          <p:spPr bwMode="auto">
            <a:xfrm>
              <a:off x="2195258" y="2832018"/>
              <a:ext cx="67495" cy="144300"/>
            </a:xfrm>
            <a:custGeom>
              <a:avLst/>
              <a:gdLst>
                <a:gd name="connsiteX0" fmla="*/ 63500 w 92075"/>
                <a:gd name="connsiteY0" fmla="*/ 177800 h 196850"/>
                <a:gd name="connsiteX1" fmla="*/ 6350 w 92075"/>
                <a:gd name="connsiteY1" fmla="*/ 196850 h 196850"/>
                <a:gd name="connsiteX2" fmla="*/ 0 w 92075"/>
                <a:gd name="connsiteY2" fmla="*/ 69850 h 196850"/>
                <a:gd name="connsiteX3" fmla="*/ 73025 w 92075"/>
                <a:gd name="connsiteY3" fmla="*/ 0 h 196850"/>
                <a:gd name="connsiteX4" fmla="*/ 92075 w 92075"/>
                <a:gd name="connsiteY4" fmla="*/ 66675 h 196850"/>
                <a:gd name="connsiteX5" fmla="*/ 63500 w 92075"/>
                <a:gd name="connsiteY5" fmla="*/ 177800 h 19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075" h="196850">
                  <a:moveTo>
                    <a:pt x="63500" y="177800"/>
                  </a:moveTo>
                  <a:lnTo>
                    <a:pt x="6350" y="196850"/>
                  </a:lnTo>
                  <a:lnTo>
                    <a:pt x="0" y="69850"/>
                  </a:lnTo>
                  <a:lnTo>
                    <a:pt x="73025" y="0"/>
                  </a:lnTo>
                  <a:lnTo>
                    <a:pt x="92075" y="66675"/>
                  </a:lnTo>
                  <a:lnTo>
                    <a:pt x="63500" y="177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74" name="フリーフォーム 1081">
              <a:extLst>
                <a:ext uri="{FF2B5EF4-FFF2-40B4-BE49-F238E27FC236}">
                  <a16:creationId xmlns:a16="http://schemas.microsoft.com/office/drawing/2014/main" id="{1419BD8D-5883-48EE-8C7C-0AF6F043735E}"/>
                </a:ext>
              </a:extLst>
            </p:cNvPr>
            <p:cNvSpPr/>
            <p:nvPr/>
          </p:nvSpPr>
          <p:spPr bwMode="auto">
            <a:xfrm>
              <a:off x="2134745" y="2964681"/>
              <a:ext cx="228086" cy="330493"/>
            </a:xfrm>
            <a:custGeom>
              <a:avLst/>
              <a:gdLst>
                <a:gd name="connsiteX0" fmla="*/ 142875 w 311150"/>
                <a:gd name="connsiteY0" fmla="*/ 0 h 450850"/>
                <a:gd name="connsiteX1" fmla="*/ 79375 w 311150"/>
                <a:gd name="connsiteY1" fmla="*/ 28575 h 450850"/>
                <a:gd name="connsiteX2" fmla="*/ 107950 w 311150"/>
                <a:gd name="connsiteY2" fmla="*/ 92075 h 450850"/>
                <a:gd name="connsiteX3" fmla="*/ 44450 w 311150"/>
                <a:gd name="connsiteY3" fmla="*/ 114300 h 450850"/>
                <a:gd name="connsiteX4" fmla="*/ 47625 w 311150"/>
                <a:gd name="connsiteY4" fmla="*/ 250825 h 450850"/>
                <a:gd name="connsiteX5" fmla="*/ 0 w 311150"/>
                <a:gd name="connsiteY5" fmla="*/ 317500 h 450850"/>
                <a:gd name="connsiteX6" fmla="*/ 85725 w 311150"/>
                <a:gd name="connsiteY6" fmla="*/ 374650 h 450850"/>
                <a:gd name="connsiteX7" fmla="*/ 88900 w 311150"/>
                <a:gd name="connsiteY7" fmla="*/ 441325 h 450850"/>
                <a:gd name="connsiteX8" fmla="*/ 222250 w 311150"/>
                <a:gd name="connsiteY8" fmla="*/ 450850 h 450850"/>
                <a:gd name="connsiteX9" fmla="*/ 298450 w 311150"/>
                <a:gd name="connsiteY9" fmla="*/ 371475 h 450850"/>
                <a:gd name="connsiteX10" fmla="*/ 222250 w 311150"/>
                <a:gd name="connsiteY10" fmla="*/ 279400 h 450850"/>
                <a:gd name="connsiteX11" fmla="*/ 304800 w 311150"/>
                <a:gd name="connsiteY11" fmla="*/ 273050 h 450850"/>
                <a:gd name="connsiteX12" fmla="*/ 276225 w 311150"/>
                <a:gd name="connsiteY12" fmla="*/ 142875 h 450850"/>
                <a:gd name="connsiteX13" fmla="*/ 311150 w 311150"/>
                <a:gd name="connsiteY13" fmla="*/ 60325 h 450850"/>
                <a:gd name="connsiteX14" fmla="*/ 234950 w 311150"/>
                <a:gd name="connsiteY14" fmla="*/ 44450 h 450850"/>
                <a:gd name="connsiteX15" fmla="*/ 193675 w 311150"/>
                <a:gd name="connsiteY15" fmla="*/ 63500 h 450850"/>
                <a:gd name="connsiteX16" fmla="*/ 142875 w 311150"/>
                <a:gd name="connsiteY16" fmla="*/ 0 h 45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11150" h="450850">
                  <a:moveTo>
                    <a:pt x="142875" y="0"/>
                  </a:moveTo>
                  <a:lnTo>
                    <a:pt x="79375" y="28575"/>
                  </a:lnTo>
                  <a:lnTo>
                    <a:pt x="107950" y="92075"/>
                  </a:lnTo>
                  <a:lnTo>
                    <a:pt x="44450" y="114300"/>
                  </a:lnTo>
                  <a:cubicBezTo>
                    <a:pt x="45508" y="159808"/>
                    <a:pt x="46567" y="205317"/>
                    <a:pt x="47625" y="250825"/>
                  </a:cubicBezTo>
                  <a:lnTo>
                    <a:pt x="0" y="317500"/>
                  </a:lnTo>
                  <a:lnTo>
                    <a:pt x="85725" y="374650"/>
                  </a:lnTo>
                  <a:lnTo>
                    <a:pt x="88900" y="441325"/>
                  </a:lnTo>
                  <a:lnTo>
                    <a:pt x="222250" y="450850"/>
                  </a:lnTo>
                  <a:lnTo>
                    <a:pt x="298450" y="371475"/>
                  </a:lnTo>
                  <a:lnTo>
                    <a:pt x="222250" y="279400"/>
                  </a:lnTo>
                  <a:lnTo>
                    <a:pt x="304800" y="273050"/>
                  </a:lnTo>
                  <a:lnTo>
                    <a:pt x="276225" y="142875"/>
                  </a:lnTo>
                  <a:lnTo>
                    <a:pt x="311150" y="60325"/>
                  </a:lnTo>
                  <a:lnTo>
                    <a:pt x="234950" y="44450"/>
                  </a:lnTo>
                  <a:lnTo>
                    <a:pt x="193675" y="635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75" name="フリーフォーム 1082">
              <a:extLst>
                <a:ext uri="{FF2B5EF4-FFF2-40B4-BE49-F238E27FC236}">
                  <a16:creationId xmlns:a16="http://schemas.microsoft.com/office/drawing/2014/main" id="{AB448578-87E0-4C02-8501-B22950C11103}"/>
                </a:ext>
              </a:extLst>
            </p:cNvPr>
            <p:cNvSpPr/>
            <p:nvPr/>
          </p:nvSpPr>
          <p:spPr bwMode="auto">
            <a:xfrm>
              <a:off x="2304646" y="3139237"/>
              <a:ext cx="151282" cy="109388"/>
            </a:xfrm>
            <a:custGeom>
              <a:avLst/>
              <a:gdLst>
                <a:gd name="connsiteX0" fmla="*/ 111125 w 206375"/>
                <a:gd name="connsiteY0" fmla="*/ 0 h 149225"/>
                <a:gd name="connsiteX1" fmla="*/ 69850 w 206375"/>
                <a:gd name="connsiteY1" fmla="*/ 41275 h 149225"/>
                <a:gd name="connsiteX2" fmla="*/ 0 w 206375"/>
                <a:gd name="connsiteY2" fmla="*/ 47625 h 149225"/>
                <a:gd name="connsiteX3" fmla="*/ 73025 w 206375"/>
                <a:gd name="connsiteY3" fmla="*/ 142875 h 149225"/>
                <a:gd name="connsiteX4" fmla="*/ 95250 w 206375"/>
                <a:gd name="connsiteY4" fmla="*/ 127000 h 149225"/>
                <a:gd name="connsiteX5" fmla="*/ 149225 w 206375"/>
                <a:gd name="connsiteY5" fmla="*/ 149225 h 149225"/>
                <a:gd name="connsiteX6" fmla="*/ 206375 w 206375"/>
                <a:gd name="connsiteY6" fmla="*/ 98425 h 149225"/>
                <a:gd name="connsiteX7" fmla="*/ 111125 w 206375"/>
                <a:gd name="connsiteY7" fmla="*/ 0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375" h="149225">
                  <a:moveTo>
                    <a:pt x="111125" y="0"/>
                  </a:moveTo>
                  <a:lnTo>
                    <a:pt x="69850" y="41275"/>
                  </a:lnTo>
                  <a:lnTo>
                    <a:pt x="0" y="47625"/>
                  </a:lnTo>
                  <a:lnTo>
                    <a:pt x="73025" y="142875"/>
                  </a:lnTo>
                  <a:lnTo>
                    <a:pt x="95250" y="127000"/>
                  </a:lnTo>
                  <a:lnTo>
                    <a:pt x="149225" y="149225"/>
                  </a:lnTo>
                  <a:lnTo>
                    <a:pt x="206375" y="98425"/>
                  </a:lnTo>
                  <a:lnTo>
                    <a:pt x="1111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76" name="フリーフォーム 1083">
              <a:extLst>
                <a:ext uri="{FF2B5EF4-FFF2-40B4-BE49-F238E27FC236}">
                  <a16:creationId xmlns:a16="http://schemas.microsoft.com/office/drawing/2014/main" id="{BAC5A0BF-615E-4295-BB93-B88150483687}"/>
                </a:ext>
              </a:extLst>
            </p:cNvPr>
            <p:cNvSpPr/>
            <p:nvPr/>
          </p:nvSpPr>
          <p:spPr bwMode="auto">
            <a:xfrm>
              <a:off x="2414034" y="3211387"/>
              <a:ext cx="144299" cy="65168"/>
            </a:xfrm>
            <a:custGeom>
              <a:avLst/>
              <a:gdLst>
                <a:gd name="connsiteX0" fmla="*/ 0 w 196850"/>
                <a:gd name="connsiteY0" fmla="*/ 57150 h 88900"/>
                <a:gd name="connsiteX1" fmla="*/ 73025 w 196850"/>
                <a:gd name="connsiteY1" fmla="*/ 88900 h 88900"/>
                <a:gd name="connsiteX2" fmla="*/ 117475 w 196850"/>
                <a:gd name="connsiteY2" fmla="*/ 66675 h 88900"/>
                <a:gd name="connsiteX3" fmla="*/ 177800 w 196850"/>
                <a:gd name="connsiteY3" fmla="*/ 63500 h 88900"/>
                <a:gd name="connsiteX4" fmla="*/ 196850 w 196850"/>
                <a:gd name="connsiteY4" fmla="*/ 0 h 88900"/>
                <a:gd name="connsiteX5" fmla="*/ 53975 w 196850"/>
                <a:gd name="connsiteY5" fmla="*/ 6350 h 88900"/>
                <a:gd name="connsiteX6" fmla="*/ 0 w 196850"/>
                <a:gd name="connsiteY6" fmla="*/ 5715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6850" h="88900">
                  <a:moveTo>
                    <a:pt x="0" y="57150"/>
                  </a:moveTo>
                  <a:lnTo>
                    <a:pt x="73025" y="88900"/>
                  </a:lnTo>
                  <a:lnTo>
                    <a:pt x="117475" y="66675"/>
                  </a:lnTo>
                  <a:lnTo>
                    <a:pt x="177800" y="63500"/>
                  </a:lnTo>
                  <a:lnTo>
                    <a:pt x="196850" y="0"/>
                  </a:lnTo>
                  <a:lnTo>
                    <a:pt x="53975" y="6350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77" name="フリーフォーム 1084">
              <a:extLst>
                <a:ext uri="{FF2B5EF4-FFF2-40B4-BE49-F238E27FC236}">
                  <a16:creationId xmlns:a16="http://schemas.microsoft.com/office/drawing/2014/main" id="{8EF38651-D7F8-48C2-8663-0BEE50A697D6}"/>
                </a:ext>
              </a:extLst>
            </p:cNvPr>
            <p:cNvSpPr/>
            <p:nvPr/>
          </p:nvSpPr>
          <p:spPr bwMode="auto">
            <a:xfrm>
              <a:off x="2078887" y="3036831"/>
              <a:ext cx="88441" cy="114043"/>
            </a:xfrm>
            <a:custGeom>
              <a:avLst/>
              <a:gdLst>
                <a:gd name="connsiteX0" fmla="*/ 120650 w 120650"/>
                <a:gd name="connsiteY0" fmla="*/ 155575 h 155575"/>
                <a:gd name="connsiteX1" fmla="*/ 0 w 120650"/>
                <a:gd name="connsiteY1" fmla="*/ 114300 h 155575"/>
                <a:gd name="connsiteX2" fmla="*/ 79375 w 120650"/>
                <a:gd name="connsiteY2" fmla="*/ 0 h 155575"/>
                <a:gd name="connsiteX3" fmla="*/ 120650 w 120650"/>
                <a:gd name="connsiteY3" fmla="*/ 12700 h 155575"/>
                <a:gd name="connsiteX4" fmla="*/ 120650 w 120650"/>
                <a:gd name="connsiteY4" fmla="*/ 155575 h 15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50" h="155575">
                  <a:moveTo>
                    <a:pt x="120650" y="155575"/>
                  </a:moveTo>
                  <a:lnTo>
                    <a:pt x="0" y="114300"/>
                  </a:lnTo>
                  <a:lnTo>
                    <a:pt x="79375" y="0"/>
                  </a:lnTo>
                  <a:lnTo>
                    <a:pt x="120650" y="12700"/>
                  </a:lnTo>
                  <a:lnTo>
                    <a:pt x="120650" y="155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78" name="フリーフォーム 1085">
              <a:extLst>
                <a:ext uri="{FF2B5EF4-FFF2-40B4-BE49-F238E27FC236}">
                  <a16:creationId xmlns:a16="http://schemas.microsoft.com/office/drawing/2014/main" id="{3BAA343D-AAA2-4252-8FC3-95E9671271EC}"/>
                </a:ext>
              </a:extLst>
            </p:cNvPr>
            <p:cNvSpPr/>
            <p:nvPr/>
          </p:nvSpPr>
          <p:spPr bwMode="auto">
            <a:xfrm>
              <a:off x="2050958" y="3118290"/>
              <a:ext cx="116371" cy="86114"/>
            </a:xfrm>
            <a:custGeom>
              <a:avLst/>
              <a:gdLst>
                <a:gd name="connsiteX0" fmla="*/ 41275 w 158750"/>
                <a:gd name="connsiteY0" fmla="*/ 0 h 117475"/>
                <a:gd name="connsiteX1" fmla="*/ 0 w 158750"/>
                <a:gd name="connsiteY1" fmla="*/ 57150 h 117475"/>
                <a:gd name="connsiteX2" fmla="*/ 104775 w 158750"/>
                <a:gd name="connsiteY2" fmla="*/ 117475 h 117475"/>
                <a:gd name="connsiteX3" fmla="*/ 158750 w 158750"/>
                <a:gd name="connsiteY3" fmla="*/ 50800 h 117475"/>
                <a:gd name="connsiteX4" fmla="*/ 41275 w 158750"/>
                <a:gd name="connsiteY4" fmla="*/ 0 h 11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750" h="117475">
                  <a:moveTo>
                    <a:pt x="41275" y="0"/>
                  </a:moveTo>
                  <a:lnTo>
                    <a:pt x="0" y="57150"/>
                  </a:lnTo>
                  <a:lnTo>
                    <a:pt x="104775" y="117475"/>
                  </a:lnTo>
                  <a:lnTo>
                    <a:pt x="158750" y="50800"/>
                  </a:lnTo>
                  <a:lnTo>
                    <a:pt x="412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79" name="フリーフォーム 1086">
              <a:extLst>
                <a:ext uri="{FF2B5EF4-FFF2-40B4-BE49-F238E27FC236}">
                  <a16:creationId xmlns:a16="http://schemas.microsoft.com/office/drawing/2014/main" id="{94B1BEB6-5E17-4F98-B02D-BD40303734F6}"/>
                </a:ext>
              </a:extLst>
            </p:cNvPr>
            <p:cNvSpPr/>
            <p:nvPr/>
          </p:nvSpPr>
          <p:spPr bwMode="auto">
            <a:xfrm>
              <a:off x="1871747" y="3153201"/>
              <a:ext cx="384023" cy="323510"/>
            </a:xfrm>
            <a:custGeom>
              <a:avLst/>
              <a:gdLst>
                <a:gd name="connsiteX0" fmla="*/ 247650 w 523875"/>
                <a:gd name="connsiteY0" fmla="*/ 0 h 441325"/>
                <a:gd name="connsiteX1" fmla="*/ 371475 w 523875"/>
                <a:gd name="connsiteY1" fmla="*/ 66675 h 441325"/>
                <a:gd name="connsiteX2" fmla="*/ 438150 w 523875"/>
                <a:gd name="connsiteY2" fmla="*/ 123825 h 441325"/>
                <a:gd name="connsiteX3" fmla="*/ 438150 w 523875"/>
                <a:gd name="connsiteY3" fmla="*/ 187325 h 441325"/>
                <a:gd name="connsiteX4" fmla="*/ 523875 w 523875"/>
                <a:gd name="connsiteY4" fmla="*/ 244475 h 441325"/>
                <a:gd name="connsiteX5" fmla="*/ 406400 w 523875"/>
                <a:gd name="connsiteY5" fmla="*/ 288925 h 441325"/>
                <a:gd name="connsiteX6" fmla="*/ 434975 w 523875"/>
                <a:gd name="connsiteY6" fmla="*/ 412750 h 441325"/>
                <a:gd name="connsiteX7" fmla="*/ 285750 w 523875"/>
                <a:gd name="connsiteY7" fmla="*/ 400050 h 441325"/>
                <a:gd name="connsiteX8" fmla="*/ 257175 w 523875"/>
                <a:gd name="connsiteY8" fmla="*/ 441325 h 441325"/>
                <a:gd name="connsiteX9" fmla="*/ 114300 w 523875"/>
                <a:gd name="connsiteY9" fmla="*/ 406400 h 441325"/>
                <a:gd name="connsiteX10" fmla="*/ 114300 w 523875"/>
                <a:gd name="connsiteY10" fmla="*/ 238125 h 441325"/>
                <a:gd name="connsiteX11" fmla="*/ 0 w 523875"/>
                <a:gd name="connsiteY11" fmla="*/ 127000 h 441325"/>
                <a:gd name="connsiteX12" fmla="*/ 111125 w 523875"/>
                <a:gd name="connsiteY12" fmla="*/ 123825 h 441325"/>
                <a:gd name="connsiteX13" fmla="*/ 107950 w 523875"/>
                <a:gd name="connsiteY13" fmla="*/ 73025 h 441325"/>
                <a:gd name="connsiteX14" fmla="*/ 161925 w 523875"/>
                <a:gd name="connsiteY14" fmla="*/ 95250 h 441325"/>
                <a:gd name="connsiteX15" fmla="*/ 247650 w 523875"/>
                <a:gd name="connsiteY15" fmla="*/ 0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3875" h="441325">
                  <a:moveTo>
                    <a:pt x="247650" y="0"/>
                  </a:moveTo>
                  <a:lnTo>
                    <a:pt x="371475" y="66675"/>
                  </a:lnTo>
                  <a:lnTo>
                    <a:pt x="438150" y="123825"/>
                  </a:lnTo>
                  <a:lnTo>
                    <a:pt x="438150" y="187325"/>
                  </a:lnTo>
                  <a:lnTo>
                    <a:pt x="523875" y="244475"/>
                  </a:lnTo>
                  <a:lnTo>
                    <a:pt x="406400" y="288925"/>
                  </a:lnTo>
                  <a:lnTo>
                    <a:pt x="434975" y="412750"/>
                  </a:lnTo>
                  <a:lnTo>
                    <a:pt x="285750" y="400050"/>
                  </a:lnTo>
                  <a:lnTo>
                    <a:pt x="257175" y="441325"/>
                  </a:lnTo>
                  <a:lnTo>
                    <a:pt x="114300" y="406400"/>
                  </a:lnTo>
                  <a:lnTo>
                    <a:pt x="114300" y="238125"/>
                  </a:lnTo>
                  <a:lnTo>
                    <a:pt x="0" y="127000"/>
                  </a:lnTo>
                  <a:lnTo>
                    <a:pt x="111125" y="123825"/>
                  </a:lnTo>
                  <a:lnTo>
                    <a:pt x="107950" y="73025"/>
                  </a:lnTo>
                  <a:lnTo>
                    <a:pt x="161925" y="95250"/>
                  </a:lnTo>
                  <a:lnTo>
                    <a:pt x="247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80" name="フリーフォーム 1087">
              <a:extLst>
                <a:ext uri="{FF2B5EF4-FFF2-40B4-BE49-F238E27FC236}">
                  <a16:creationId xmlns:a16="http://schemas.microsoft.com/office/drawing/2014/main" id="{7FA2EAF7-BDE5-4195-BCCA-DE3C6712163D}"/>
                </a:ext>
              </a:extLst>
            </p:cNvPr>
            <p:cNvSpPr/>
            <p:nvPr/>
          </p:nvSpPr>
          <p:spPr bwMode="auto">
            <a:xfrm>
              <a:off x="1773996" y="3425509"/>
              <a:ext cx="304891" cy="281617"/>
            </a:xfrm>
            <a:custGeom>
              <a:avLst/>
              <a:gdLst>
                <a:gd name="connsiteX0" fmla="*/ 244475 w 415925"/>
                <a:gd name="connsiteY0" fmla="*/ 38100 h 384175"/>
                <a:gd name="connsiteX1" fmla="*/ 384175 w 415925"/>
                <a:gd name="connsiteY1" fmla="*/ 73025 h 384175"/>
                <a:gd name="connsiteX2" fmla="*/ 415925 w 415925"/>
                <a:gd name="connsiteY2" fmla="*/ 111125 h 384175"/>
                <a:gd name="connsiteX3" fmla="*/ 314325 w 415925"/>
                <a:gd name="connsiteY3" fmla="*/ 196850 h 384175"/>
                <a:gd name="connsiteX4" fmla="*/ 304800 w 415925"/>
                <a:gd name="connsiteY4" fmla="*/ 266700 h 384175"/>
                <a:gd name="connsiteX5" fmla="*/ 238125 w 415925"/>
                <a:gd name="connsiteY5" fmla="*/ 342900 h 384175"/>
                <a:gd name="connsiteX6" fmla="*/ 104775 w 415925"/>
                <a:gd name="connsiteY6" fmla="*/ 384175 h 384175"/>
                <a:gd name="connsiteX7" fmla="*/ 50800 w 415925"/>
                <a:gd name="connsiteY7" fmla="*/ 317500 h 384175"/>
                <a:gd name="connsiteX8" fmla="*/ 73025 w 415925"/>
                <a:gd name="connsiteY8" fmla="*/ 107950 h 384175"/>
                <a:gd name="connsiteX9" fmla="*/ 0 w 415925"/>
                <a:gd name="connsiteY9" fmla="*/ 34925 h 384175"/>
                <a:gd name="connsiteX10" fmla="*/ 28575 w 415925"/>
                <a:gd name="connsiteY10" fmla="*/ 0 h 384175"/>
                <a:gd name="connsiteX11" fmla="*/ 161925 w 415925"/>
                <a:gd name="connsiteY11" fmla="*/ 41275 h 384175"/>
                <a:gd name="connsiteX12" fmla="*/ 244475 w 415925"/>
                <a:gd name="connsiteY12" fmla="*/ 38100 h 38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5925" h="384175">
                  <a:moveTo>
                    <a:pt x="244475" y="38100"/>
                  </a:moveTo>
                  <a:lnTo>
                    <a:pt x="384175" y="73025"/>
                  </a:lnTo>
                  <a:lnTo>
                    <a:pt x="415925" y="111125"/>
                  </a:lnTo>
                  <a:lnTo>
                    <a:pt x="314325" y="196850"/>
                  </a:lnTo>
                  <a:lnTo>
                    <a:pt x="304800" y="266700"/>
                  </a:lnTo>
                  <a:lnTo>
                    <a:pt x="238125" y="342900"/>
                  </a:lnTo>
                  <a:lnTo>
                    <a:pt x="104775" y="384175"/>
                  </a:lnTo>
                  <a:lnTo>
                    <a:pt x="50800" y="317500"/>
                  </a:lnTo>
                  <a:lnTo>
                    <a:pt x="73025" y="107950"/>
                  </a:lnTo>
                  <a:lnTo>
                    <a:pt x="0" y="34925"/>
                  </a:lnTo>
                  <a:lnTo>
                    <a:pt x="28575" y="0"/>
                  </a:lnTo>
                  <a:lnTo>
                    <a:pt x="161925" y="41275"/>
                  </a:lnTo>
                  <a:lnTo>
                    <a:pt x="2444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81" name="フリーフォーム 1088">
              <a:extLst>
                <a:ext uri="{FF2B5EF4-FFF2-40B4-BE49-F238E27FC236}">
                  <a16:creationId xmlns:a16="http://schemas.microsoft.com/office/drawing/2014/main" id="{E5C88833-68E1-46E4-8230-DCB844EFEBD0}"/>
                </a:ext>
              </a:extLst>
            </p:cNvPr>
            <p:cNvSpPr/>
            <p:nvPr/>
          </p:nvSpPr>
          <p:spPr bwMode="auto">
            <a:xfrm>
              <a:off x="1764686" y="3453437"/>
              <a:ext cx="62840" cy="232741"/>
            </a:xfrm>
            <a:custGeom>
              <a:avLst/>
              <a:gdLst>
                <a:gd name="connsiteX0" fmla="*/ 12700 w 85725"/>
                <a:gd name="connsiteY0" fmla="*/ 0 h 317500"/>
                <a:gd name="connsiteX1" fmla="*/ 85725 w 85725"/>
                <a:gd name="connsiteY1" fmla="*/ 69850 h 317500"/>
                <a:gd name="connsiteX2" fmla="*/ 63500 w 85725"/>
                <a:gd name="connsiteY2" fmla="*/ 276225 h 317500"/>
                <a:gd name="connsiteX3" fmla="*/ 25400 w 85725"/>
                <a:gd name="connsiteY3" fmla="*/ 317500 h 317500"/>
                <a:gd name="connsiteX4" fmla="*/ 0 w 85725"/>
                <a:gd name="connsiteY4" fmla="*/ 193675 h 317500"/>
                <a:gd name="connsiteX5" fmla="*/ 31750 w 85725"/>
                <a:gd name="connsiteY5" fmla="*/ 98425 h 317500"/>
                <a:gd name="connsiteX6" fmla="*/ 12700 w 85725"/>
                <a:gd name="connsiteY6" fmla="*/ 0 h 31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317500">
                  <a:moveTo>
                    <a:pt x="12700" y="0"/>
                  </a:moveTo>
                  <a:lnTo>
                    <a:pt x="85725" y="69850"/>
                  </a:lnTo>
                  <a:lnTo>
                    <a:pt x="63500" y="276225"/>
                  </a:lnTo>
                  <a:lnTo>
                    <a:pt x="25400" y="317500"/>
                  </a:lnTo>
                  <a:lnTo>
                    <a:pt x="0" y="193675"/>
                  </a:lnTo>
                  <a:lnTo>
                    <a:pt x="31750" y="98425"/>
                  </a:lnTo>
                  <a:lnTo>
                    <a:pt x="127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82" name="フリーフォーム 1089">
              <a:extLst>
                <a:ext uri="{FF2B5EF4-FFF2-40B4-BE49-F238E27FC236}">
                  <a16:creationId xmlns:a16="http://schemas.microsoft.com/office/drawing/2014/main" id="{5DAEEC0F-8335-43E1-806F-E683A44F24FD}"/>
                </a:ext>
              </a:extLst>
            </p:cNvPr>
            <p:cNvSpPr/>
            <p:nvPr/>
          </p:nvSpPr>
          <p:spPr bwMode="auto">
            <a:xfrm>
              <a:off x="2663067" y="3260262"/>
              <a:ext cx="76804" cy="121025"/>
            </a:xfrm>
            <a:custGeom>
              <a:avLst/>
              <a:gdLst>
                <a:gd name="connsiteX0" fmla="*/ 0 w 104775"/>
                <a:gd name="connsiteY0" fmla="*/ 6350 h 165100"/>
                <a:gd name="connsiteX1" fmla="*/ 41275 w 104775"/>
                <a:gd name="connsiteY1" fmla="*/ 76200 h 165100"/>
                <a:gd name="connsiteX2" fmla="*/ 57150 w 104775"/>
                <a:gd name="connsiteY2" fmla="*/ 165100 h 165100"/>
                <a:gd name="connsiteX3" fmla="*/ 104775 w 104775"/>
                <a:gd name="connsiteY3" fmla="*/ 101600 h 165100"/>
                <a:gd name="connsiteX4" fmla="*/ 79375 w 104775"/>
                <a:gd name="connsiteY4" fmla="*/ 0 h 165100"/>
                <a:gd name="connsiteX5" fmla="*/ 0 w 104775"/>
                <a:gd name="connsiteY5" fmla="*/ 635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75" h="165100">
                  <a:moveTo>
                    <a:pt x="0" y="6350"/>
                  </a:moveTo>
                  <a:lnTo>
                    <a:pt x="41275" y="76200"/>
                  </a:lnTo>
                  <a:lnTo>
                    <a:pt x="57150" y="165100"/>
                  </a:lnTo>
                  <a:lnTo>
                    <a:pt x="104775" y="101600"/>
                  </a:lnTo>
                  <a:lnTo>
                    <a:pt x="79375" y="0"/>
                  </a:lnTo>
                  <a:lnTo>
                    <a:pt x="0" y="6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83" name="フリーフォーム 1090">
              <a:extLst>
                <a:ext uri="{FF2B5EF4-FFF2-40B4-BE49-F238E27FC236}">
                  <a16:creationId xmlns:a16="http://schemas.microsoft.com/office/drawing/2014/main" id="{8D932C3E-0E02-4147-982A-95A721655E14}"/>
                </a:ext>
              </a:extLst>
            </p:cNvPr>
            <p:cNvSpPr/>
            <p:nvPr/>
          </p:nvSpPr>
          <p:spPr bwMode="auto">
            <a:xfrm>
              <a:off x="2504803" y="3267245"/>
              <a:ext cx="223432" cy="169901"/>
            </a:xfrm>
            <a:custGeom>
              <a:avLst/>
              <a:gdLst>
                <a:gd name="connsiteX0" fmla="*/ 69850 w 304800"/>
                <a:gd name="connsiteY0" fmla="*/ 31750 h 231775"/>
                <a:gd name="connsiteX1" fmla="*/ 200025 w 304800"/>
                <a:gd name="connsiteY1" fmla="*/ 0 h 231775"/>
                <a:gd name="connsiteX2" fmla="*/ 263525 w 304800"/>
                <a:gd name="connsiteY2" fmla="*/ 73025 h 231775"/>
                <a:gd name="connsiteX3" fmla="*/ 273050 w 304800"/>
                <a:gd name="connsiteY3" fmla="*/ 152400 h 231775"/>
                <a:gd name="connsiteX4" fmla="*/ 304800 w 304800"/>
                <a:gd name="connsiteY4" fmla="*/ 171450 h 231775"/>
                <a:gd name="connsiteX5" fmla="*/ 276225 w 304800"/>
                <a:gd name="connsiteY5" fmla="*/ 231775 h 231775"/>
                <a:gd name="connsiteX6" fmla="*/ 228600 w 304800"/>
                <a:gd name="connsiteY6" fmla="*/ 212725 h 231775"/>
                <a:gd name="connsiteX7" fmla="*/ 180975 w 304800"/>
                <a:gd name="connsiteY7" fmla="*/ 231775 h 231775"/>
                <a:gd name="connsiteX8" fmla="*/ 95250 w 304800"/>
                <a:gd name="connsiteY8" fmla="*/ 228600 h 231775"/>
                <a:gd name="connsiteX9" fmla="*/ 0 w 304800"/>
                <a:gd name="connsiteY9" fmla="*/ 117475 h 231775"/>
                <a:gd name="connsiteX10" fmla="*/ 69850 w 304800"/>
                <a:gd name="connsiteY10" fmla="*/ 31750 h 231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231775">
                  <a:moveTo>
                    <a:pt x="69850" y="31750"/>
                  </a:moveTo>
                  <a:lnTo>
                    <a:pt x="200025" y="0"/>
                  </a:lnTo>
                  <a:lnTo>
                    <a:pt x="263525" y="73025"/>
                  </a:lnTo>
                  <a:lnTo>
                    <a:pt x="273050" y="152400"/>
                  </a:lnTo>
                  <a:lnTo>
                    <a:pt x="304800" y="171450"/>
                  </a:lnTo>
                  <a:lnTo>
                    <a:pt x="276225" y="231775"/>
                  </a:lnTo>
                  <a:lnTo>
                    <a:pt x="228600" y="212725"/>
                  </a:lnTo>
                  <a:lnTo>
                    <a:pt x="180975" y="231775"/>
                  </a:lnTo>
                  <a:lnTo>
                    <a:pt x="95250" y="228600"/>
                  </a:lnTo>
                  <a:lnTo>
                    <a:pt x="0" y="117475"/>
                  </a:lnTo>
                  <a:lnTo>
                    <a:pt x="69850" y="317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84" name="フリーフォーム 1091">
              <a:extLst>
                <a:ext uri="{FF2B5EF4-FFF2-40B4-BE49-F238E27FC236}">
                  <a16:creationId xmlns:a16="http://schemas.microsoft.com/office/drawing/2014/main" id="{C1E7B75B-564C-44A5-AAE5-00FDE7803C5B}"/>
                </a:ext>
              </a:extLst>
            </p:cNvPr>
            <p:cNvSpPr/>
            <p:nvPr/>
          </p:nvSpPr>
          <p:spPr bwMode="auto">
            <a:xfrm>
              <a:off x="2546697" y="3423181"/>
              <a:ext cx="174556" cy="102406"/>
            </a:xfrm>
            <a:custGeom>
              <a:avLst/>
              <a:gdLst>
                <a:gd name="connsiteX0" fmla="*/ 41275 w 238125"/>
                <a:gd name="connsiteY0" fmla="*/ 12700 h 139700"/>
                <a:gd name="connsiteX1" fmla="*/ 0 w 238125"/>
                <a:gd name="connsiteY1" fmla="*/ 95250 h 139700"/>
                <a:gd name="connsiteX2" fmla="*/ 41275 w 238125"/>
                <a:gd name="connsiteY2" fmla="*/ 139700 h 139700"/>
                <a:gd name="connsiteX3" fmla="*/ 171450 w 238125"/>
                <a:gd name="connsiteY3" fmla="*/ 111125 h 139700"/>
                <a:gd name="connsiteX4" fmla="*/ 238125 w 238125"/>
                <a:gd name="connsiteY4" fmla="*/ 22225 h 139700"/>
                <a:gd name="connsiteX5" fmla="*/ 174625 w 238125"/>
                <a:gd name="connsiteY5" fmla="*/ 0 h 139700"/>
                <a:gd name="connsiteX6" fmla="*/ 142875 w 238125"/>
                <a:gd name="connsiteY6" fmla="*/ 25400 h 139700"/>
                <a:gd name="connsiteX7" fmla="*/ 41275 w 238125"/>
                <a:gd name="connsiteY7" fmla="*/ 12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125" h="139700">
                  <a:moveTo>
                    <a:pt x="41275" y="12700"/>
                  </a:moveTo>
                  <a:lnTo>
                    <a:pt x="0" y="95250"/>
                  </a:lnTo>
                  <a:lnTo>
                    <a:pt x="41275" y="139700"/>
                  </a:lnTo>
                  <a:lnTo>
                    <a:pt x="171450" y="111125"/>
                  </a:lnTo>
                  <a:lnTo>
                    <a:pt x="238125" y="22225"/>
                  </a:lnTo>
                  <a:lnTo>
                    <a:pt x="174625" y="0"/>
                  </a:lnTo>
                  <a:lnTo>
                    <a:pt x="142875" y="25400"/>
                  </a:lnTo>
                  <a:lnTo>
                    <a:pt x="4127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85" name="フリーフォーム 1092">
              <a:extLst>
                <a:ext uri="{FF2B5EF4-FFF2-40B4-BE49-F238E27FC236}">
                  <a16:creationId xmlns:a16="http://schemas.microsoft.com/office/drawing/2014/main" id="{64B032DC-A6F9-4B1C-AD92-50F7E7C8F3D3}"/>
                </a:ext>
              </a:extLst>
            </p:cNvPr>
            <p:cNvSpPr/>
            <p:nvPr/>
          </p:nvSpPr>
          <p:spPr bwMode="auto">
            <a:xfrm>
              <a:off x="2490839" y="3527915"/>
              <a:ext cx="132662" cy="176883"/>
            </a:xfrm>
            <a:custGeom>
              <a:avLst/>
              <a:gdLst>
                <a:gd name="connsiteX0" fmla="*/ 117475 w 180975"/>
                <a:gd name="connsiteY0" fmla="*/ 0 h 241300"/>
                <a:gd name="connsiteX1" fmla="*/ 25400 w 180975"/>
                <a:gd name="connsiteY1" fmla="*/ 41275 h 241300"/>
                <a:gd name="connsiteX2" fmla="*/ 0 w 180975"/>
                <a:gd name="connsiteY2" fmla="*/ 88900 h 241300"/>
                <a:gd name="connsiteX3" fmla="*/ 60325 w 180975"/>
                <a:gd name="connsiteY3" fmla="*/ 149225 h 241300"/>
                <a:gd name="connsiteX4" fmla="*/ 44450 w 180975"/>
                <a:gd name="connsiteY4" fmla="*/ 184150 h 241300"/>
                <a:gd name="connsiteX5" fmla="*/ 117475 w 180975"/>
                <a:gd name="connsiteY5" fmla="*/ 241300 h 241300"/>
                <a:gd name="connsiteX6" fmla="*/ 107950 w 180975"/>
                <a:gd name="connsiteY6" fmla="*/ 158750 h 241300"/>
                <a:gd name="connsiteX7" fmla="*/ 180975 w 180975"/>
                <a:gd name="connsiteY7" fmla="*/ 168275 h 241300"/>
                <a:gd name="connsiteX8" fmla="*/ 88900 w 180975"/>
                <a:gd name="connsiteY8" fmla="*/ 73025 h 241300"/>
                <a:gd name="connsiteX9" fmla="*/ 117475 w 180975"/>
                <a:gd name="connsiteY9" fmla="*/ 0 h 24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975" h="241300">
                  <a:moveTo>
                    <a:pt x="117475" y="0"/>
                  </a:moveTo>
                  <a:lnTo>
                    <a:pt x="25400" y="41275"/>
                  </a:lnTo>
                  <a:lnTo>
                    <a:pt x="0" y="88900"/>
                  </a:lnTo>
                  <a:lnTo>
                    <a:pt x="60325" y="149225"/>
                  </a:lnTo>
                  <a:lnTo>
                    <a:pt x="44450" y="184150"/>
                  </a:lnTo>
                  <a:lnTo>
                    <a:pt x="117475" y="241300"/>
                  </a:lnTo>
                  <a:lnTo>
                    <a:pt x="107950" y="158750"/>
                  </a:lnTo>
                  <a:lnTo>
                    <a:pt x="180975" y="168275"/>
                  </a:lnTo>
                  <a:lnTo>
                    <a:pt x="88900" y="73025"/>
                  </a:lnTo>
                  <a:lnTo>
                    <a:pt x="1174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86" name="フリーフォーム 1094">
              <a:extLst>
                <a:ext uri="{FF2B5EF4-FFF2-40B4-BE49-F238E27FC236}">
                  <a16:creationId xmlns:a16="http://schemas.microsoft.com/office/drawing/2014/main" id="{C576B79E-2BA1-4E0A-BF38-C4DE29F67ABE}"/>
                </a:ext>
              </a:extLst>
            </p:cNvPr>
            <p:cNvSpPr/>
            <p:nvPr/>
          </p:nvSpPr>
          <p:spPr bwMode="auto">
            <a:xfrm>
              <a:off x="2561825" y="3506968"/>
              <a:ext cx="104734" cy="62840"/>
            </a:xfrm>
            <a:custGeom>
              <a:avLst/>
              <a:gdLst>
                <a:gd name="connsiteX0" fmla="*/ 142875 w 142875"/>
                <a:gd name="connsiteY0" fmla="*/ 0 h 85725"/>
                <a:gd name="connsiteX1" fmla="*/ 35719 w 142875"/>
                <a:gd name="connsiteY1" fmla="*/ 28575 h 85725"/>
                <a:gd name="connsiteX2" fmla="*/ 21432 w 142875"/>
                <a:gd name="connsiteY2" fmla="*/ 30956 h 85725"/>
                <a:gd name="connsiteX3" fmla="*/ 0 w 142875"/>
                <a:gd name="connsiteY3" fmla="*/ 83344 h 85725"/>
                <a:gd name="connsiteX4" fmla="*/ 45244 w 142875"/>
                <a:gd name="connsiteY4" fmla="*/ 85725 h 85725"/>
                <a:gd name="connsiteX5" fmla="*/ 59532 w 142875"/>
                <a:gd name="connsiteY5" fmla="*/ 59531 h 85725"/>
                <a:gd name="connsiteX6" fmla="*/ 116682 w 142875"/>
                <a:gd name="connsiteY6" fmla="*/ 47625 h 85725"/>
                <a:gd name="connsiteX7" fmla="*/ 142875 w 142875"/>
                <a:gd name="connsiteY7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5" h="85725">
                  <a:moveTo>
                    <a:pt x="142875" y="0"/>
                  </a:moveTo>
                  <a:lnTo>
                    <a:pt x="35719" y="28575"/>
                  </a:lnTo>
                  <a:lnTo>
                    <a:pt x="21432" y="30956"/>
                  </a:lnTo>
                  <a:lnTo>
                    <a:pt x="0" y="83344"/>
                  </a:lnTo>
                  <a:lnTo>
                    <a:pt x="45244" y="85725"/>
                  </a:lnTo>
                  <a:lnTo>
                    <a:pt x="59532" y="59531"/>
                  </a:lnTo>
                  <a:lnTo>
                    <a:pt x="116682" y="47625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87" name="フリーフォーム 1097">
              <a:extLst>
                <a:ext uri="{FF2B5EF4-FFF2-40B4-BE49-F238E27FC236}">
                  <a16:creationId xmlns:a16="http://schemas.microsoft.com/office/drawing/2014/main" id="{C378CD0A-0D45-4BBF-AC98-0B2ACCB1308B}"/>
                </a:ext>
              </a:extLst>
            </p:cNvPr>
            <p:cNvSpPr/>
            <p:nvPr/>
          </p:nvSpPr>
          <p:spPr bwMode="auto">
            <a:xfrm>
              <a:off x="2177802" y="3321939"/>
              <a:ext cx="267653" cy="352603"/>
            </a:xfrm>
            <a:custGeom>
              <a:avLst/>
              <a:gdLst>
                <a:gd name="connsiteX0" fmla="*/ 7144 w 364332"/>
                <a:gd name="connsiteY0" fmla="*/ 169069 h 481013"/>
                <a:gd name="connsiteX1" fmla="*/ 102394 w 364332"/>
                <a:gd name="connsiteY1" fmla="*/ 185738 h 481013"/>
                <a:gd name="connsiteX2" fmla="*/ 164307 w 364332"/>
                <a:gd name="connsiteY2" fmla="*/ 252413 h 481013"/>
                <a:gd name="connsiteX3" fmla="*/ 280988 w 364332"/>
                <a:gd name="connsiteY3" fmla="*/ 352425 h 481013"/>
                <a:gd name="connsiteX4" fmla="*/ 297657 w 364332"/>
                <a:gd name="connsiteY4" fmla="*/ 395288 h 481013"/>
                <a:gd name="connsiteX5" fmla="*/ 264319 w 364332"/>
                <a:gd name="connsiteY5" fmla="*/ 435769 h 481013"/>
                <a:gd name="connsiteX6" fmla="*/ 192882 w 364332"/>
                <a:gd name="connsiteY6" fmla="*/ 440532 h 481013"/>
                <a:gd name="connsiteX7" fmla="*/ 242888 w 364332"/>
                <a:gd name="connsiteY7" fmla="*/ 481013 h 481013"/>
                <a:gd name="connsiteX8" fmla="*/ 342900 w 364332"/>
                <a:gd name="connsiteY8" fmla="*/ 397669 h 481013"/>
                <a:gd name="connsiteX9" fmla="*/ 316707 w 364332"/>
                <a:gd name="connsiteY9" fmla="*/ 333375 h 481013"/>
                <a:gd name="connsiteX10" fmla="*/ 364332 w 364332"/>
                <a:gd name="connsiteY10" fmla="*/ 345282 h 481013"/>
                <a:gd name="connsiteX11" fmla="*/ 357188 w 364332"/>
                <a:gd name="connsiteY11" fmla="*/ 304800 h 481013"/>
                <a:gd name="connsiteX12" fmla="*/ 223838 w 364332"/>
                <a:gd name="connsiteY12" fmla="*/ 211932 h 481013"/>
                <a:gd name="connsiteX13" fmla="*/ 171450 w 364332"/>
                <a:gd name="connsiteY13" fmla="*/ 88107 h 481013"/>
                <a:gd name="connsiteX14" fmla="*/ 242888 w 364332"/>
                <a:gd name="connsiteY14" fmla="*/ 61913 h 481013"/>
                <a:gd name="connsiteX15" fmla="*/ 290513 w 364332"/>
                <a:gd name="connsiteY15" fmla="*/ 7144 h 481013"/>
                <a:gd name="connsiteX16" fmla="*/ 266700 w 364332"/>
                <a:gd name="connsiteY16" fmla="*/ 7144 h 481013"/>
                <a:gd name="connsiteX17" fmla="*/ 200025 w 364332"/>
                <a:gd name="connsiteY17" fmla="*/ 16669 h 481013"/>
                <a:gd name="connsiteX18" fmla="*/ 157163 w 364332"/>
                <a:gd name="connsiteY18" fmla="*/ 0 h 481013"/>
                <a:gd name="connsiteX19" fmla="*/ 97632 w 364332"/>
                <a:gd name="connsiteY19" fmla="*/ 7144 h 481013"/>
                <a:gd name="connsiteX20" fmla="*/ 0 w 364332"/>
                <a:gd name="connsiteY20" fmla="*/ 59532 h 481013"/>
                <a:gd name="connsiteX21" fmla="*/ 7144 w 364332"/>
                <a:gd name="connsiteY21" fmla="*/ 169069 h 481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4332" h="481013">
                  <a:moveTo>
                    <a:pt x="7144" y="169069"/>
                  </a:moveTo>
                  <a:lnTo>
                    <a:pt x="102394" y="185738"/>
                  </a:lnTo>
                  <a:lnTo>
                    <a:pt x="164307" y="252413"/>
                  </a:lnTo>
                  <a:lnTo>
                    <a:pt x="280988" y="352425"/>
                  </a:lnTo>
                  <a:lnTo>
                    <a:pt x="297657" y="395288"/>
                  </a:lnTo>
                  <a:lnTo>
                    <a:pt x="264319" y="435769"/>
                  </a:lnTo>
                  <a:lnTo>
                    <a:pt x="192882" y="440532"/>
                  </a:lnTo>
                  <a:lnTo>
                    <a:pt x="242888" y="481013"/>
                  </a:lnTo>
                  <a:lnTo>
                    <a:pt x="342900" y="397669"/>
                  </a:lnTo>
                  <a:lnTo>
                    <a:pt x="316707" y="333375"/>
                  </a:lnTo>
                  <a:lnTo>
                    <a:pt x="364332" y="345282"/>
                  </a:lnTo>
                  <a:lnTo>
                    <a:pt x="357188" y="304800"/>
                  </a:lnTo>
                  <a:lnTo>
                    <a:pt x="223838" y="211932"/>
                  </a:lnTo>
                  <a:lnTo>
                    <a:pt x="171450" y="88107"/>
                  </a:lnTo>
                  <a:lnTo>
                    <a:pt x="242888" y="61913"/>
                  </a:lnTo>
                  <a:lnTo>
                    <a:pt x="290513" y="7144"/>
                  </a:lnTo>
                  <a:lnTo>
                    <a:pt x="266700" y="7144"/>
                  </a:lnTo>
                  <a:lnTo>
                    <a:pt x="200025" y="16669"/>
                  </a:lnTo>
                  <a:lnTo>
                    <a:pt x="157163" y="0"/>
                  </a:lnTo>
                  <a:lnTo>
                    <a:pt x="97632" y="7144"/>
                  </a:lnTo>
                  <a:lnTo>
                    <a:pt x="0" y="59532"/>
                  </a:lnTo>
                  <a:lnTo>
                    <a:pt x="7144" y="1690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88" name="フリーフォーム 1100">
              <a:extLst>
                <a:ext uri="{FF2B5EF4-FFF2-40B4-BE49-F238E27FC236}">
                  <a16:creationId xmlns:a16="http://schemas.microsoft.com/office/drawing/2014/main" id="{48CDECD7-39EA-42E7-AABD-EA8213D72196}"/>
                </a:ext>
              </a:extLst>
            </p:cNvPr>
            <p:cNvSpPr/>
            <p:nvPr/>
          </p:nvSpPr>
          <p:spPr bwMode="auto">
            <a:xfrm>
              <a:off x="2191767" y="3285864"/>
              <a:ext cx="110551" cy="55858"/>
            </a:xfrm>
            <a:custGeom>
              <a:avLst/>
              <a:gdLst>
                <a:gd name="connsiteX0" fmla="*/ 142875 w 150019"/>
                <a:gd name="connsiteY0" fmla="*/ 0 h 76200"/>
                <a:gd name="connsiteX1" fmla="*/ 0 w 150019"/>
                <a:gd name="connsiteY1" fmla="*/ 2381 h 76200"/>
                <a:gd name="connsiteX2" fmla="*/ 92869 w 150019"/>
                <a:gd name="connsiteY2" fmla="*/ 76200 h 76200"/>
                <a:gd name="connsiteX3" fmla="*/ 150019 w 150019"/>
                <a:gd name="connsiteY3" fmla="*/ 57150 h 76200"/>
                <a:gd name="connsiteX4" fmla="*/ 142875 w 150019"/>
                <a:gd name="connsiteY4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019" h="76200">
                  <a:moveTo>
                    <a:pt x="142875" y="0"/>
                  </a:moveTo>
                  <a:lnTo>
                    <a:pt x="0" y="2381"/>
                  </a:lnTo>
                  <a:lnTo>
                    <a:pt x="92869" y="76200"/>
                  </a:lnTo>
                  <a:lnTo>
                    <a:pt x="150019" y="5715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89" name="フリーフォーム 1101">
              <a:extLst>
                <a:ext uri="{FF2B5EF4-FFF2-40B4-BE49-F238E27FC236}">
                  <a16:creationId xmlns:a16="http://schemas.microsoft.com/office/drawing/2014/main" id="{46ADB330-4C5A-4099-BF0C-BCA4877B98BA}"/>
                </a:ext>
              </a:extLst>
            </p:cNvPr>
            <p:cNvSpPr/>
            <p:nvPr/>
          </p:nvSpPr>
          <p:spPr bwMode="auto">
            <a:xfrm>
              <a:off x="2298828" y="3231170"/>
              <a:ext cx="130335" cy="101242"/>
            </a:xfrm>
            <a:custGeom>
              <a:avLst/>
              <a:gdLst>
                <a:gd name="connsiteX0" fmla="*/ 14287 w 178593"/>
                <a:gd name="connsiteY0" fmla="*/ 133350 h 138113"/>
                <a:gd name="connsiteX1" fmla="*/ 0 w 178593"/>
                <a:gd name="connsiteY1" fmla="*/ 71438 h 138113"/>
                <a:gd name="connsiteX2" fmla="*/ 78581 w 178593"/>
                <a:gd name="connsiteY2" fmla="*/ 0 h 138113"/>
                <a:gd name="connsiteX3" fmla="*/ 123825 w 178593"/>
                <a:gd name="connsiteY3" fmla="*/ 0 h 138113"/>
                <a:gd name="connsiteX4" fmla="*/ 178593 w 178593"/>
                <a:gd name="connsiteY4" fmla="*/ 45244 h 138113"/>
                <a:gd name="connsiteX5" fmla="*/ 130968 w 178593"/>
                <a:gd name="connsiteY5" fmla="*/ 138113 h 138113"/>
                <a:gd name="connsiteX6" fmla="*/ 14287 w 178593"/>
                <a:gd name="connsiteY6" fmla="*/ 133350 h 13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593" h="138113">
                  <a:moveTo>
                    <a:pt x="14287" y="133350"/>
                  </a:moveTo>
                  <a:lnTo>
                    <a:pt x="0" y="71438"/>
                  </a:lnTo>
                  <a:lnTo>
                    <a:pt x="78581" y="0"/>
                  </a:lnTo>
                  <a:lnTo>
                    <a:pt x="123825" y="0"/>
                  </a:lnTo>
                  <a:lnTo>
                    <a:pt x="178593" y="45244"/>
                  </a:lnTo>
                  <a:lnTo>
                    <a:pt x="130968" y="138113"/>
                  </a:lnTo>
                  <a:lnTo>
                    <a:pt x="14287" y="133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90" name="フリーフォーム 1102">
              <a:extLst>
                <a:ext uri="{FF2B5EF4-FFF2-40B4-BE49-F238E27FC236}">
                  <a16:creationId xmlns:a16="http://schemas.microsoft.com/office/drawing/2014/main" id="{73A4BE1C-877A-42FE-A559-B8D889570132}"/>
                </a:ext>
              </a:extLst>
            </p:cNvPr>
            <p:cNvSpPr/>
            <p:nvPr/>
          </p:nvSpPr>
          <p:spPr bwMode="auto">
            <a:xfrm>
              <a:off x="2403561" y="3257935"/>
              <a:ext cx="172228" cy="94261"/>
            </a:xfrm>
            <a:custGeom>
              <a:avLst/>
              <a:gdLst>
                <a:gd name="connsiteX0" fmla="*/ 28575 w 235743"/>
                <a:gd name="connsiteY0" fmla="*/ 7144 h 128588"/>
                <a:gd name="connsiteX1" fmla="*/ 95250 w 235743"/>
                <a:gd name="connsiteY1" fmla="*/ 33338 h 128588"/>
                <a:gd name="connsiteX2" fmla="*/ 150018 w 235743"/>
                <a:gd name="connsiteY2" fmla="*/ 7144 h 128588"/>
                <a:gd name="connsiteX3" fmla="*/ 195262 w 235743"/>
                <a:gd name="connsiteY3" fmla="*/ 0 h 128588"/>
                <a:gd name="connsiteX4" fmla="*/ 235743 w 235743"/>
                <a:gd name="connsiteY4" fmla="*/ 35719 h 128588"/>
                <a:gd name="connsiteX5" fmla="*/ 152400 w 235743"/>
                <a:gd name="connsiteY5" fmla="*/ 123825 h 128588"/>
                <a:gd name="connsiteX6" fmla="*/ 54768 w 235743"/>
                <a:gd name="connsiteY6" fmla="*/ 128588 h 128588"/>
                <a:gd name="connsiteX7" fmla="*/ 0 w 235743"/>
                <a:gd name="connsiteY7" fmla="*/ 100013 h 128588"/>
                <a:gd name="connsiteX8" fmla="*/ 28575 w 235743"/>
                <a:gd name="connsiteY8" fmla="*/ 7144 h 128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5743" h="128588">
                  <a:moveTo>
                    <a:pt x="28575" y="7144"/>
                  </a:moveTo>
                  <a:lnTo>
                    <a:pt x="95250" y="33338"/>
                  </a:lnTo>
                  <a:lnTo>
                    <a:pt x="150018" y="7144"/>
                  </a:lnTo>
                  <a:lnTo>
                    <a:pt x="195262" y="0"/>
                  </a:lnTo>
                  <a:lnTo>
                    <a:pt x="235743" y="35719"/>
                  </a:lnTo>
                  <a:lnTo>
                    <a:pt x="152400" y="123825"/>
                  </a:lnTo>
                  <a:lnTo>
                    <a:pt x="54768" y="128588"/>
                  </a:lnTo>
                  <a:lnTo>
                    <a:pt x="0" y="100013"/>
                  </a:lnTo>
                  <a:lnTo>
                    <a:pt x="28575" y="714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91" name="フリーフォーム 1103">
              <a:extLst>
                <a:ext uri="{FF2B5EF4-FFF2-40B4-BE49-F238E27FC236}">
                  <a16:creationId xmlns:a16="http://schemas.microsoft.com/office/drawing/2014/main" id="{671FE189-D1A5-4BCB-8894-0125F3527F1D}"/>
                </a:ext>
              </a:extLst>
            </p:cNvPr>
            <p:cNvSpPr/>
            <p:nvPr/>
          </p:nvSpPr>
          <p:spPr bwMode="auto">
            <a:xfrm>
              <a:off x="2504803" y="3488349"/>
              <a:ext cx="70987" cy="67495"/>
            </a:xfrm>
            <a:custGeom>
              <a:avLst/>
              <a:gdLst>
                <a:gd name="connsiteX0" fmla="*/ 66675 w 97631"/>
                <a:gd name="connsiteY0" fmla="*/ 0 h 92869"/>
                <a:gd name="connsiteX1" fmla="*/ 0 w 97631"/>
                <a:gd name="connsiteY1" fmla="*/ 19050 h 92869"/>
                <a:gd name="connsiteX2" fmla="*/ 4763 w 97631"/>
                <a:gd name="connsiteY2" fmla="*/ 92869 h 92869"/>
                <a:gd name="connsiteX3" fmla="*/ 97631 w 97631"/>
                <a:gd name="connsiteY3" fmla="*/ 50006 h 92869"/>
                <a:gd name="connsiteX4" fmla="*/ 66675 w 97631"/>
                <a:gd name="connsiteY4" fmla="*/ 0 h 92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631" h="92869">
                  <a:moveTo>
                    <a:pt x="66675" y="0"/>
                  </a:moveTo>
                  <a:lnTo>
                    <a:pt x="0" y="19050"/>
                  </a:lnTo>
                  <a:lnTo>
                    <a:pt x="4763" y="92869"/>
                  </a:lnTo>
                  <a:lnTo>
                    <a:pt x="97631" y="50006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92" name="フリーフォーム 1104">
              <a:extLst>
                <a:ext uri="{FF2B5EF4-FFF2-40B4-BE49-F238E27FC236}">
                  <a16:creationId xmlns:a16="http://schemas.microsoft.com/office/drawing/2014/main" id="{E5A02FC5-EDEB-42E7-8B2D-BB03A14E4556}"/>
                </a:ext>
              </a:extLst>
            </p:cNvPr>
            <p:cNvSpPr/>
            <p:nvPr/>
          </p:nvSpPr>
          <p:spPr bwMode="auto">
            <a:xfrm>
              <a:off x="2471056" y="3342886"/>
              <a:ext cx="103569" cy="155937"/>
            </a:xfrm>
            <a:custGeom>
              <a:avLst/>
              <a:gdLst>
                <a:gd name="connsiteX0" fmla="*/ 33338 w 140494"/>
                <a:gd name="connsiteY0" fmla="*/ 0 h 211932"/>
                <a:gd name="connsiteX1" fmla="*/ 140494 w 140494"/>
                <a:gd name="connsiteY1" fmla="*/ 128588 h 211932"/>
                <a:gd name="connsiteX2" fmla="*/ 102394 w 140494"/>
                <a:gd name="connsiteY2" fmla="*/ 197644 h 211932"/>
                <a:gd name="connsiteX3" fmla="*/ 47625 w 140494"/>
                <a:gd name="connsiteY3" fmla="*/ 211932 h 211932"/>
                <a:gd name="connsiteX4" fmla="*/ 0 w 140494"/>
                <a:gd name="connsiteY4" fmla="*/ 133350 h 211932"/>
                <a:gd name="connsiteX5" fmla="*/ 33338 w 140494"/>
                <a:gd name="connsiteY5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494" h="211932">
                  <a:moveTo>
                    <a:pt x="33338" y="0"/>
                  </a:moveTo>
                  <a:lnTo>
                    <a:pt x="140494" y="128588"/>
                  </a:lnTo>
                  <a:lnTo>
                    <a:pt x="102394" y="197644"/>
                  </a:lnTo>
                  <a:lnTo>
                    <a:pt x="47625" y="211932"/>
                  </a:lnTo>
                  <a:lnTo>
                    <a:pt x="0" y="133350"/>
                  </a:lnTo>
                  <a:lnTo>
                    <a:pt x="333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93" name="フリーフォーム 1105">
              <a:extLst>
                <a:ext uri="{FF2B5EF4-FFF2-40B4-BE49-F238E27FC236}">
                  <a16:creationId xmlns:a16="http://schemas.microsoft.com/office/drawing/2014/main" id="{4C60D45B-6D28-4307-B7EA-D046430C77C6}"/>
                </a:ext>
              </a:extLst>
            </p:cNvPr>
            <p:cNvSpPr/>
            <p:nvPr/>
          </p:nvSpPr>
          <p:spPr bwMode="auto">
            <a:xfrm>
              <a:off x="2358176" y="3334739"/>
              <a:ext cx="146627" cy="64004"/>
            </a:xfrm>
            <a:custGeom>
              <a:avLst/>
              <a:gdLst>
                <a:gd name="connsiteX0" fmla="*/ 200025 w 200025"/>
                <a:gd name="connsiteY0" fmla="*/ 19050 h 88106"/>
                <a:gd name="connsiteX1" fmla="*/ 119063 w 200025"/>
                <a:gd name="connsiteY1" fmla="*/ 28575 h 88106"/>
                <a:gd name="connsiteX2" fmla="*/ 50006 w 200025"/>
                <a:gd name="connsiteY2" fmla="*/ 0 h 88106"/>
                <a:gd name="connsiteX3" fmla="*/ 0 w 200025"/>
                <a:gd name="connsiteY3" fmla="*/ 35719 h 88106"/>
                <a:gd name="connsiteX4" fmla="*/ 26194 w 200025"/>
                <a:gd name="connsiteY4" fmla="*/ 64294 h 88106"/>
                <a:gd name="connsiteX5" fmla="*/ 166688 w 200025"/>
                <a:gd name="connsiteY5" fmla="*/ 88106 h 88106"/>
                <a:gd name="connsiteX6" fmla="*/ 200025 w 200025"/>
                <a:gd name="connsiteY6" fmla="*/ 19050 h 88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025" h="88106">
                  <a:moveTo>
                    <a:pt x="200025" y="19050"/>
                  </a:moveTo>
                  <a:lnTo>
                    <a:pt x="119063" y="28575"/>
                  </a:lnTo>
                  <a:lnTo>
                    <a:pt x="50006" y="0"/>
                  </a:lnTo>
                  <a:lnTo>
                    <a:pt x="0" y="35719"/>
                  </a:lnTo>
                  <a:lnTo>
                    <a:pt x="26194" y="64294"/>
                  </a:lnTo>
                  <a:lnTo>
                    <a:pt x="166688" y="88106"/>
                  </a:lnTo>
                  <a:lnTo>
                    <a:pt x="200025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94" name="フリーフォーム 1106">
              <a:extLst>
                <a:ext uri="{FF2B5EF4-FFF2-40B4-BE49-F238E27FC236}">
                  <a16:creationId xmlns:a16="http://schemas.microsoft.com/office/drawing/2014/main" id="{2F21BDDA-C9B3-4364-B9E2-17ABD3094326}"/>
                </a:ext>
              </a:extLst>
            </p:cNvPr>
            <p:cNvSpPr/>
            <p:nvPr/>
          </p:nvSpPr>
          <p:spPr bwMode="auto">
            <a:xfrm>
              <a:off x="2345376" y="3370815"/>
              <a:ext cx="148954" cy="139645"/>
            </a:xfrm>
            <a:custGeom>
              <a:avLst/>
              <a:gdLst>
                <a:gd name="connsiteX0" fmla="*/ 0 w 202407"/>
                <a:gd name="connsiteY0" fmla="*/ 0 h 190500"/>
                <a:gd name="connsiteX1" fmla="*/ 11907 w 202407"/>
                <a:gd name="connsiteY1" fmla="*/ 71438 h 190500"/>
                <a:gd name="connsiteX2" fmla="*/ 138113 w 202407"/>
                <a:gd name="connsiteY2" fmla="*/ 130969 h 190500"/>
                <a:gd name="connsiteX3" fmla="*/ 173832 w 202407"/>
                <a:gd name="connsiteY3" fmla="*/ 190500 h 190500"/>
                <a:gd name="connsiteX4" fmla="*/ 202407 w 202407"/>
                <a:gd name="connsiteY4" fmla="*/ 157163 h 190500"/>
                <a:gd name="connsiteX5" fmla="*/ 166688 w 202407"/>
                <a:gd name="connsiteY5" fmla="*/ 100013 h 190500"/>
                <a:gd name="connsiteX6" fmla="*/ 188119 w 202407"/>
                <a:gd name="connsiteY6" fmla="*/ 33338 h 190500"/>
                <a:gd name="connsiteX7" fmla="*/ 50007 w 202407"/>
                <a:gd name="connsiteY7" fmla="*/ 23813 h 190500"/>
                <a:gd name="connsiteX8" fmla="*/ 0 w 202407"/>
                <a:gd name="connsiteY8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407" h="190500">
                  <a:moveTo>
                    <a:pt x="0" y="0"/>
                  </a:moveTo>
                  <a:lnTo>
                    <a:pt x="11907" y="71438"/>
                  </a:lnTo>
                  <a:lnTo>
                    <a:pt x="138113" y="130969"/>
                  </a:lnTo>
                  <a:lnTo>
                    <a:pt x="173832" y="190500"/>
                  </a:lnTo>
                  <a:lnTo>
                    <a:pt x="202407" y="157163"/>
                  </a:lnTo>
                  <a:lnTo>
                    <a:pt x="166688" y="100013"/>
                  </a:lnTo>
                  <a:lnTo>
                    <a:pt x="188119" y="33338"/>
                  </a:lnTo>
                  <a:lnTo>
                    <a:pt x="50007" y="238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95" name="フリーフォーム 1109">
              <a:extLst>
                <a:ext uri="{FF2B5EF4-FFF2-40B4-BE49-F238E27FC236}">
                  <a16:creationId xmlns:a16="http://schemas.microsoft.com/office/drawing/2014/main" id="{9D3AE967-BA58-401E-8861-1DF55A851041}"/>
                </a:ext>
              </a:extLst>
            </p:cNvPr>
            <p:cNvSpPr/>
            <p:nvPr/>
          </p:nvSpPr>
          <p:spPr bwMode="auto">
            <a:xfrm>
              <a:off x="2459419" y="3488349"/>
              <a:ext cx="45384" cy="111716"/>
            </a:xfrm>
            <a:custGeom>
              <a:avLst/>
              <a:gdLst>
                <a:gd name="connsiteX0" fmla="*/ 52387 w 61912"/>
                <a:gd name="connsiteY0" fmla="*/ 0 h 152400"/>
                <a:gd name="connsiteX1" fmla="*/ 0 w 61912"/>
                <a:gd name="connsiteY1" fmla="*/ 40481 h 152400"/>
                <a:gd name="connsiteX2" fmla="*/ 16668 w 61912"/>
                <a:gd name="connsiteY2" fmla="*/ 107156 h 152400"/>
                <a:gd name="connsiteX3" fmla="*/ 42862 w 61912"/>
                <a:gd name="connsiteY3" fmla="*/ 152400 h 152400"/>
                <a:gd name="connsiteX4" fmla="*/ 61912 w 61912"/>
                <a:gd name="connsiteY4" fmla="*/ 107156 h 152400"/>
                <a:gd name="connsiteX5" fmla="*/ 52387 w 61912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2" h="152400">
                  <a:moveTo>
                    <a:pt x="52387" y="0"/>
                  </a:moveTo>
                  <a:lnTo>
                    <a:pt x="0" y="40481"/>
                  </a:lnTo>
                  <a:lnTo>
                    <a:pt x="16668" y="107156"/>
                  </a:lnTo>
                  <a:lnTo>
                    <a:pt x="42862" y="152400"/>
                  </a:lnTo>
                  <a:lnTo>
                    <a:pt x="61912" y="107156"/>
                  </a:lnTo>
                  <a:lnTo>
                    <a:pt x="523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96" name="フリーフォーム 1110">
              <a:extLst>
                <a:ext uri="{FF2B5EF4-FFF2-40B4-BE49-F238E27FC236}">
                  <a16:creationId xmlns:a16="http://schemas.microsoft.com/office/drawing/2014/main" id="{54A3F365-9D15-4CFA-839C-DA591F177B6E}"/>
                </a:ext>
              </a:extLst>
            </p:cNvPr>
            <p:cNvSpPr/>
            <p:nvPr/>
          </p:nvSpPr>
          <p:spPr bwMode="auto">
            <a:xfrm>
              <a:off x="2596737" y="3820005"/>
              <a:ext cx="306054" cy="314201"/>
            </a:xfrm>
            <a:custGeom>
              <a:avLst/>
              <a:gdLst>
                <a:gd name="connsiteX0" fmla="*/ 369094 w 416719"/>
                <a:gd name="connsiteY0" fmla="*/ 219075 h 428625"/>
                <a:gd name="connsiteX1" fmla="*/ 392907 w 416719"/>
                <a:gd name="connsiteY1" fmla="*/ 0 h 428625"/>
                <a:gd name="connsiteX2" fmla="*/ 326232 w 416719"/>
                <a:gd name="connsiteY2" fmla="*/ 66675 h 428625"/>
                <a:gd name="connsiteX3" fmla="*/ 228600 w 416719"/>
                <a:gd name="connsiteY3" fmla="*/ 47625 h 428625"/>
                <a:gd name="connsiteX4" fmla="*/ 154782 w 416719"/>
                <a:gd name="connsiteY4" fmla="*/ 76200 h 428625"/>
                <a:gd name="connsiteX5" fmla="*/ 35719 w 416719"/>
                <a:gd name="connsiteY5" fmla="*/ 35718 h 428625"/>
                <a:gd name="connsiteX6" fmla="*/ 0 w 416719"/>
                <a:gd name="connsiteY6" fmla="*/ 100012 h 428625"/>
                <a:gd name="connsiteX7" fmla="*/ 26194 w 416719"/>
                <a:gd name="connsiteY7" fmla="*/ 428625 h 428625"/>
                <a:gd name="connsiteX8" fmla="*/ 416719 w 416719"/>
                <a:gd name="connsiteY8" fmla="*/ 426243 h 428625"/>
                <a:gd name="connsiteX9" fmla="*/ 352425 w 416719"/>
                <a:gd name="connsiteY9" fmla="*/ 302418 h 428625"/>
                <a:gd name="connsiteX10" fmla="*/ 369094 w 416719"/>
                <a:gd name="connsiteY10" fmla="*/ 219075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6719" h="428625">
                  <a:moveTo>
                    <a:pt x="369094" y="219075"/>
                  </a:moveTo>
                  <a:lnTo>
                    <a:pt x="392907" y="0"/>
                  </a:lnTo>
                  <a:lnTo>
                    <a:pt x="326232" y="66675"/>
                  </a:lnTo>
                  <a:lnTo>
                    <a:pt x="228600" y="47625"/>
                  </a:lnTo>
                  <a:lnTo>
                    <a:pt x="154782" y="76200"/>
                  </a:lnTo>
                  <a:lnTo>
                    <a:pt x="35719" y="35718"/>
                  </a:lnTo>
                  <a:lnTo>
                    <a:pt x="0" y="100012"/>
                  </a:lnTo>
                  <a:lnTo>
                    <a:pt x="26194" y="428625"/>
                  </a:lnTo>
                  <a:lnTo>
                    <a:pt x="416719" y="426243"/>
                  </a:lnTo>
                  <a:lnTo>
                    <a:pt x="352425" y="302418"/>
                  </a:lnTo>
                  <a:lnTo>
                    <a:pt x="369094" y="219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97" name="フリーフォーム 1111">
              <a:extLst>
                <a:ext uri="{FF2B5EF4-FFF2-40B4-BE49-F238E27FC236}">
                  <a16:creationId xmlns:a16="http://schemas.microsoft.com/office/drawing/2014/main" id="{F97278CD-A0B6-44A6-A5FB-D53A6AED2A17}"/>
                </a:ext>
              </a:extLst>
            </p:cNvPr>
            <p:cNvSpPr/>
            <p:nvPr/>
          </p:nvSpPr>
          <p:spPr bwMode="auto">
            <a:xfrm>
              <a:off x="2232496" y="3807204"/>
              <a:ext cx="395660" cy="401479"/>
            </a:xfrm>
            <a:custGeom>
              <a:avLst/>
              <a:gdLst>
                <a:gd name="connsiteX0" fmla="*/ 540544 w 540544"/>
                <a:gd name="connsiteY0" fmla="*/ 50006 h 547687"/>
                <a:gd name="connsiteX1" fmla="*/ 421481 w 540544"/>
                <a:gd name="connsiteY1" fmla="*/ 0 h 547687"/>
                <a:gd name="connsiteX2" fmla="*/ 357188 w 540544"/>
                <a:gd name="connsiteY2" fmla="*/ 9525 h 547687"/>
                <a:gd name="connsiteX3" fmla="*/ 359569 w 540544"/>
                <a:gd name="connsiteY3" fmla="*/ 83344 h 547687"/>
                <a:gd name="connsiteX4" fmla="*/ 338138 w 540544"/>
                <a:gd name="connsiteY4" fmla="*/ 123825 h 547687"/>
                <a:gd name="connsiteX5" fmla="*/ 204788 w 540544"/>
                <a:gd name="connsiteY5" fmla="*/ 71437 h 547687"/>
                <a:gd name="connsiteX6" fmla="*/ 190500 w 540544"/>
                <a:gd name="connsiteY6" fmla="*/ 28575 h 547687"/>
                <a:gd name="connsiteX7" fmla="*/ 100013 w 540544"/>
                <a:gd name="connsiteY7" fmla="*/ 7144 h 547687"/>
                <a:gd name="connsiteX8" fmla="*/ 28575 w 540544"/>
                <a:gd name="connsiteY8" fmla="*/ 64294 h 547687"/>
                <a:gd name="connsiteX9" fmla="*/ 0 w 540544"/>
                <a:gd name="connsiteY9" fmla="*/ 135731 h 547687"/>
                <a:gd name="connsiteX10" fmla="*/ 16669 w 540544"/>
                <a:gd name="connsiteY10" fmla="*/ 352425 h 547687"/>
                <a:gd name="connsiteX11" fmla="*/ 188119 w 540544"/>
                <a:gd name="connsiteY11" fmla="*/ 428625 h 547687"/>
                <a:gd name="connsiteX12" fmla="*/ 233363 w 540544"/>
                <a:gd name="connsiteY12" fmla="*/ 397669 h 547687"/>
                <a:gd name="connsiteX13" fmla="*/ 478631 w 540544"/>
                <a:gd name="connsiteY13" fmla="*/ 547687 h 547687"/>
                <a:gd name="connsiteX14" fmla="*/ 516731 w 540544"/>
                <a:gd name="connsiteY14" fmla="*/ 526256 h 547687"/>
                <a:gd name="connsiteX15" fmla="*/ 526256 w 540544"/>
                <a:gd name="connsiteY15" fmla="*/ 440531 h 547687"/>
                <a:gd name="connsiteX16" fmla="*/ 497681 w 540544"/>
                <a:gd name="connsiteY16" fmla="*/ 133350 h 547687"/>
                <a:gd name="connsiteX17" fmla="*/ 540544 w 540544"/>
                <a:gd name="connsiteY17" fmla="*/ 50006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40544" h="547687">
                  <a:moveTo>
                    <a:pt x="540544" y="50006"/>
                  </a:moveTo>
                  <a:lnTo>
                    <a:pt x="421481" y="0"/>
                  </a:lnTo>
                  <a:lnTo>
                    <a:pt x="357188" y="9525"/>
                  </a:lnTo>
                  <a:cubicBezTo>
                    <a:pt x="357982" y="34131"/>
                    <a:pt x="358775" y="58738"/>
                    <a:pt x="359569" y="83344"/>
                  </a:cubicBezTo>
                  <a:lnTo>
                    <a:pt x="338138" y="123825"/>
                  </a:lnTo>
                  <a:lnTo>
                    <a:pt x="204788" y="71437"/>
                  </a:lnTo>
                  <a:lnTo>
                    <a:pt x="190500" y="28575"/>
                  </a:lnTo>
                  <a:lnTo>
                    <a:pt x="100013" y="7144"/>
                  </a:lnTo>
                  <a:lnTo>
                    <a:pt x="28575" y="64294"/>
                  </a:lnTo>
                  <a:lnTo>
                    <a:pt x="0" y="135731"/>
                  </a:lnTo>
                  <a:lnTo>
                    <a:pt x="16669" y="352425"/>
                  </a:lnTo>
                  <a:lnTo>
                    <a:pt x="188119" y="428625"/>
                  </a:lnTo>
                  <a:lnTo>
                    <a:pt x="233363" y="397669"/>
                  </a:lnTo>
                  <a:lnTo>
                    <a:pt x="478631" y="547687"/>
                  </a:lnTo>
                  <a:lnTo>
                    <a:pt x="516731" y="526256"/>
                  </a:lnTo>
                  <a:lnTo>
                    <a:pt x="526256" y="440531"/>
                  </a:lnTo>
                  <a:lnTo>
                    <a:pt x="497681" y="133350"/>
                  </a:lnTo>
                  <a:lnTo>
                    <a:pt x="540544" y="500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98" name="フリーフォーム 1112">
              <a:extLst>
                <a:ext uri="{FF2B5EF4-FFF2-40B4-BE49-F238E27FC236}">
                  <a16:creationId xmlns:a16="http://schemas.microsoft.com/office/drawing/2014/main" id="{B263D77C-47A1-42F5-85E8-4151489E00B8}"/>
                </a:ext>
              </a:extLst>
            </p:cNvPr>
            <p:cNvSpPr/>
            <p:nvPr/>
          </p:nvSpPr>
          <p:spPr bwMode="auto">
            <a:xfrm>
              <a:off x="2170820" y="3646613"/>
              <a:ext cx="129171" cy="260670"/>
            </a:xfrm>
            <a:custGeom>
              <a:avLst/>
              <a:gdLst>
                <a:gd name="connsiteX0" fmla="*/ 45244 w 176213"/>
                <a:gd name="connsiteY0" fmla="*/ 47625 h 354806"/>
                <a:gd name="connsiteX1" fmla="*/ 42863 w 176213"/>
                <a:gd name="connsiteY1" fmla="*/ 135731 h 354806"/>
                <a:gd name="connsiteX2" fmla="*/ 0 w 176213"/>
                <a:gd name="connsiteY2" fmla="*/ 188119 h 354806"/>
                <a:gd name="connsiteX3" fmla="*/ 92869 w 176213"/>
                <a:gd name="connsiteY3" fmla="*/ 354806 h 354806"/>
                <a:gd name="connsiteX4" fmla="*/ 116682 w 176213"/>
                <a:gd name="connsiteY4" fmla="*/ 278606 h 354806"/>
                <a:gd name="connsiteX5" fmla="*/ 176213 w 176213"/>
                <a:gd name="connsiteY5" fmla="*/ 228600 h 354806"/>
                <a:gd name="connsiteX6" fmla="*/ 92869 w 176213"/>
                <a:gd name="connsiteY6" fmla="*/ 169069 h 354806"/>
                <a:gd name="connsiteX7" fmla="*/ 128588 w 176213"/>
                <a:gd name="connsiteY7" fmla="*/ 130969 h 354806"/>
                <a:gd name="connsiteX8" fmla="*/ 119063 w 176213"/>
                <a:gd name="connsiteY8" fmla="*/ 35719 h 354806"/>
                <a:gd name="connsiteX9" fmla="*/ 71438 w 176213"/>
                <a:gd name="connsiteY9" fmla="*/ 0 h 354806"/>
                <a:gd name="connsiteX10" fmla="*/ 45244 w 176213"/>
                <a:gd name="connsiteY10" fmla="*/ 47625 h 35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213" h="354806">
                  <a:moveTo>
                    <a:pt x="45244" y="47625"/>
                  </a:moveTo>
                  <a:cubicBezTo>
                    <a:pt x="44450" y="76994"/>
                    <a:pt x="43657" y="106362"/>
                    <a:pt x="42863" y="135731"/>
                  </a:cubicBezTo>
                  <a:lnTo>
                    <a:pt x="0" y="188119"/>
                  </a:lnTo>
                  <a:lnTo>
                    <a:pt x="92869" y="354806"/>
                  </a:lnTo>
                  <a:lnTo>
                    <a:pt x="116682" y="278606"/>
                  </a:lnTo>
                  <a:lnTo>
                    <a:pt x="176213" y="228600"/>
                  </a:lnTo>
                  <a:lnTo>
                    <a:pt x="92869" y="169069"/>
                  </a:lnTo>
                  <a:lnTo>
                    <a:pt x="128588" y="130969"/>
                  </a:lnTo>
                  <a:lnTo>
                    <a:pt x="119063" y="35719"/>
                  </a:lnTo>
                  <a:lnTo>
                    <a:pt x="71438" y="0"/>
                  </a:lnTo>
                  <a:lnTo>
                    <a:pt x="45244" y="476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99" name="フリーフォーム 1113">
              <a:extLst>
                <a:ext uri="{FF2B5EF4-FFF2-40B4-BE49-F238E27FC236}">
                  <a16:creationId xmlns:a16="http://schemas.microsoft.com/office/drawing/2014/main" id="{CDF86DAE-0CF5-47E9-B2A3-6E723D5BE5A4}"/>
                </a:ext>
              </a:extLst>
            </p:cNvPr>
            <p:cNvSpPr/>
            <p:nvPr/>
          </p:nvSpPr>
          <p:spPr bwMode="auto">
            <a:xfrm>
              <a:off x="1778651" y="3669887"/>
              <a:ext cx="528323" cy="549269"/>
            </a:xfrm>
            <a:custGeom>
              <a:avLst/>
              <a:gdLst>
                <a:gd name="connsiteX0" fmla="*/ 590550 w 721519"/>
                <a:gd name="connsiteY0" fmla="*/ 14288 h 750094"/>
                <a:gd name="connsiteX1" fmla="*/ 485775 w 721519"/>
                <a:gd name="connsiteY1" fmla="*/ 0 h 750094"/>
                <a:gd name="connsiteX2" fmla="*/ 350044 w 721519"/>
                <a:gd name="connsiteY2" fmla="*/ 26194 h 750094"/>
                <a:gd name="connsiteX3" fmla="*/ 204788 w 721519"/>
                <a:gd name="connsiteY3" fmla="*/ 78581 h 750094"/>
                <a:gd name="connsiteX4" fmla="*/ 261938 w 721519"/>
                <a:gd name="connsiteY4" fmla="*/ 219075 h 750094"/>
                <a:gd name="connsiteX5" fmla="*/ 178594 w 721519"/>
                <a:gd name="connsiteY5" fmla="*/ 240506 h 750094"/>
                <a:gd name="connsiteX6" fmla="*/ 171450 w 721519"/>
                <a:gd name="connsiteY6" fmla="*/ 278606 h 750094"/>
                <a:gd name="connsiteX7" fmla="*/ 107156 w 721519"/>
                <a:gd name="connsiteY7" fmla="*/ 333375 h 750094"/>
                <a:gd name="connsiteX8" fmla="*/ 0 w 721519"/>
                <a:gd name="connsiteY8" fmla="*/ 340519 h 750094"/>
                <a:gd name="connsiteX9" fmla="*/ 2381 w 721519"/>
                <a:gd name="connsiteY9" fmla="*/ 433388 h 750094"/>
                <a:gd name="connsiteX10" fmla="*/ 300038 w 721519"/>
                <a:gd name="connsiteY10" fmla="*/ 642938 h 750094"/>
                <a:gd name="connsiteX11" fmla="*/ 428625 w 721519"/>
                <a:gd name="connsiteY11" fmla="*/ 750094 h 750094"/>
                <a:gd name="connsiteX12" fmla="*/ 595313 w 721519"/>
                <a:gd name="connsiteY12" fmla="*/ 666750 h 750094"/>
                <a:gd name="connsiteX13" fmla="*/ 721519 w 721519"/>
                <a:gd name="connsiteY13" fmla="*/ 569119 h 750094"/>
                <a:gd name="connsiteX14" fmla="*/ 638175 w 721519"/>
                <a:gd name="connsiteY14" fmla="*/ 538163 h 750094"/>
                <a:gd name="connsiteX15" fmla="*/ 619125 w 721519"/>
                <a:gd name="connsiteY15" fmla="*/ 316706 h 750094"/>
                <a:gd name="connsiteX16" fmla="*/ 538163 w 721519"/>
                <a:gd name="connsiteY16" fmla="*/ 154781 h 750094"/>
                <a:gd name="connsiteX17" fmla="*/ 578644 w 721519"/>
                <a:gd name="connsiteY17" fmla="*/ 107156 h 750094"/>
                <a:gd name="connsiteX18" fmla="*/ 590550 w 721519"/>
                <a:gd name="connsiteY18" fmla="*/ 14288 h 750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21519" h="750094">
                  <a:moveTo>
                    <a:pt x="590550" y="14288"/>
                  </a:moveTo>
                  <a:lnTo>
                    <a:pt x="485775" y="0"/>
                  </a:lnTo>
                  <a:lnTo>
                    <a:pt x="350044" y="26194"/>
                  </a:lnTo>
                  <a:lnTo>
                    <a:pt x="204788" y="78581"/>
                  </a:lnTo>
                  <a:lnTo>
                    <a:pt x="261938" y="219075"/>
                  </a:lnTo>
                  <a:lnTo>
                    <a:pt x="178594" y="240506"/>
                  </a:lnTo>
                  <a:lnTo>
                    <a:pt x="171450" y="278606"/>
                  </a:lnTo>
                  <a:lnTo>
                    <a:pt x="107156" y="333375"/>
                  </a:lnTo>
                  <a:lnTo>
                    <a:pt x="0" y="340519"/>
                  </a:lnTo>
                  <a:cubicBezTo>
                    <a:pt x="794" y="371475"/>
                    <a:pt x="1587" y="402432"/>
                    <a:pt x="2381" y="433388"/>
                  </a:cubicBezTo>
                  <a:lnTo>
                    <a:pt x="300038" y="642938"/>
                  </a:lnTo>
                  <a:lnTo>
                    <a:pt x="428625" y="750094"/>
                  </a:lnTo>
                  <a:lnTo>
                    <a:pt x="595313" y="666750"/>
                  </a:lnTo>
                  <a:lnTo>
                    <a:pt x="721519" y="569119"/>
                  </a:lnTo>
                  <a:lnTo>
                    <a:pt x="638175" y="538163"/>
                  </a:lnTo>
                  <a:lnTo>
                    <a:pt x="619125" y="316706"/>
                  </a:lnTo>
                  <a:lnTo>
                    <a:pt x="538163" y="154781"/>
                  </a:lnTo>
                  <a:lnTo>
                    <a:pt x="578644" y="107156"/>
                  </a:lnTo>
                  <a:lnTo>
                    <a:pt x="590550" y="1428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00" name="フリーフォーム 1114">
              <a:extLst>
                <a:ext uri="{FF2B5EF4-FFF2-40B4-BE49-F238E27FC236}">
                  <a16:creationId xmlns:a16="http://schemas.microsoft.com/office/drawing/2014/main" id="{C6B7A0D1-B3E8-4900-A6EB-A7A233375305}"/>
                </a:ext>
              </a:extLst>
            </p:cNvPr>
            <p:cNvSpPr/>
            <p:nvPr/>
          </p:nvSpPr>
          <p:spPr bwMode="auto">
            <a:xfrm>
              <a:off x="1566856" y="3715272"/>
              <a:ext cx="407297" cy="439881"/>
            </a:xfrm>
            <a:custGeom>
              <a:avLst/>
              <a:gdLst>
                <a:gd name="connsiteX0" fmla="*/ 495300 w 554831"/>
                <a:gd name="connsiteY0" fmla="*/ 21431 h 600075"/>
                <a:gd name="connsiteX1" fmla="*/ 554831 w 554831"/>
                <a:gd name="connsiteY1" fmla="*/ 171450 h 600075"/>
                <a:gd name="connsiteX2" fmla="*/ 469106 w 554831"/>
                <a:gd name="connsiteY2" fmla="*/ 176212 h 600075"/>
                <a:gd name="connsiteX3" fmla="*/ 469106 w 554831"/>
                <a:gd name="connsiteY3" fmla="*/ 221456 h 600075"/>
                <a:gd name="connsiteX4" fmla="*/ 390525 w 554831"/>
                <a:gd name="connsiteY4" fmla="*/ 276225 h 600075"/>
                <a:gd name="connsiteX5" fmla="*/ 288131 w 554831"/>
                <a:gd name="connsiteY5" fmla="*/ 283368 h 600075"/>
                <a:gd name="connsiteX6" fmla="*/ 290512 w 554831"/>
                <a:gd name="connsiteY6" fmla="*/ 426243 h 600075"/>
                <a:gd name="connsiteX7" fmla="*/ 176212 w 554831"/>
                <a:gd name="connsiteY7" fmla="*/ 426243 h 600075"/>
                <a:gd name="connsiteX8" fmla="*/ 178594 w 554831"/>
                <a:gd name="connsiteY8" fmla="*/ 511968 h 600075"/>
                <a:gd name="connsiteX9" fmla="*/ 147637 w 554831"/>
                <a:gd name="connsiteY9" fmla="*/ 547687 h 600075"/>
                <a:gd name="connsiteX10" fmla="*/ 157162 w 554831"/>
                <a:gd name="connsiteY10" fmla="*/ 595312 h 600075"/>
                <a:gd name="connsiteX11" fmla="*/ 0 w 554831"/>
                <a:gd name="connsiteY11" fmla="*/ 600075 h 600075"/>
                <a:gd name="connsiteX12" fmla="*/ 64294 w 554831"/>
                <a:gd name="connsiteY12" fmla="*/ 476250 h 600075"/>
                <a:gd name="connsiteX13" fmla="*/ 80962 w 554831"/>
                <a:gd name="connsiteY13" fmla="*/ 464343 h 600075"/>
                <a:gd name="connsiteX14" fmla="*/ 88106 w 554831"/>
                <a:gd name="connsiteY14" fmla="*/ 421481 h 600075"/>
                <a:gd name="connsiteX15" fmla="*/ 264319 w 554831"/>
                <a:gd name="connsiteY15" fmla="*/ 240506 h 600075"/>
                <a:gd name="connsiteX16" fmla="*/ 264319 w 554831"/>
                <a:gd name="connsiteY16" fmla="*/ 188118 h 600075"/>
                <a:gd name="connsiteX17" fmla="*/ 295275 w 554831"/>
                <a:gd name="connsiteY17" fmla="*/ 92868 h 600075"/>
                <a:gd name="connsiteX18" fmla="*/ 366712 w 554831"/>
                <a:gd name="connsiteY18" fmla="*/ 80962 h 600075"/>
                <a:gd name="connsiteX19" fmla="*/ 385762 w 554831"/>
                <a:gd name="connsiteY19" fmla="*/ 0 h 600075"/>
                <a:gd name="connsiteX20" fmla="*/ 435769 w 554831"/>
                <a:gd name="connsiteY20" fmla="*/ 33337 h 600075"/>
                <a:gd name="connsiteX21" fmla="*/ 495300 w 554831"/>
                <a:gd name="connsiteY21" fmla="*/ 2143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54831" h="600075">
                  <a:moveTo>
                    <a:pt x="495300" y="21431"/>
                  </a:moveTo>
                  <a:lnTo>
                    <a:pt x="554831" y="171450"/>
                  </a:lnTo>
                  <a:lnTo>
                    <a:pt x="469106" y="176212"/>
                  </a:lnTo>
                  <a:lnTo>
                    <a:pt x="469106" y="221456"/>
                  </a:lnTo>
                  <a:lnTo>
                    <a:pt x="390525" y="276225"/>
                  </a:lnTo>
                  <a:lnTo>
                    <a:pt x="288131" y="283368"/>
                  </a:lnTo>
                  <a:cubicBezTo>
                    <a:pt x="288925" y="330993"/>
                    <a:pt x="289718" y="378618"/>
                    <a:pt x="290512" y="426243"/>
                  </a:cubicBezTo>
                  <a:lnTo>
                    <a:pt x="176212" y="426243"/>
                  </a:lnTo>
                  <a:lnTo>
                    <a:pt x="178594" y="511968"/>
                  </a:lnTo>
                  <a:lnTo>
                    <a:pt x="147637" y="547687"/>
                  </a:lnTo>
                  <a:lnTo>
                    <a:pt x="157162" y="595312"/>
                  </a:lnTo>
                  <a:lnTo>
                    <a:pt x="0" y="600075"/>
                  </a:lnTo>
                  <a:lnTo>
                    <a:pt x="64294" y="476250"/>
                  </a:lnTo>
                  <a:lnTo>
                    <a:pt x="80962" y="464343"/>
                  </a:lnTo>
                  <a:lnTo>
                    <a:pt x="88106" y="421481"/>
                  </a:lnTo>
                  <a:lnTo>
                    <a:pt x="264319" y="240506"/>
                  </a:lnTo>
                  <a:lnTo>
                    <a:pt x="264319" y="188118"/>
                  </a:lnTo>
                  <a:lnTo>
                    <a:pt x="295275" y="92868"/>
                  </a:lnTo>
                  <a:lnTo>
                    <a:pt x="366712" y="80962"/>
                  </a:lnTo>
                  <a:lnTo>
                    <a:pt x="385762" y="0"/>
                  </a:lnTo>
                  <a:lnTo>
                    <a:pt x="435769" y="33337"/>
                  </a:lnTo>
                  <a:lnTo>
                    <a:pt x="495300" y="214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01" name="フリーフォーム 1115">
              <a:extLst>
                <a:ext uri="{FF2B5EF4-FFF2-40B4-BE49-F238E27FC236}">
                  <a16:creationId xmlns:a16="http://schemas.microsoft.com/office/drawing/2014/main" id="{D9D8285B-86A9-44D6-A732-3FE5B93747CC}"/>
                </a:ext>
              </a:extLst>
            </p:cNvPr>
            <p:cNvSpPr/>
            <p:nvPr/>
          </p:nvSpPr>
          <p:spPr bwMode="auto">
            <a:xfrm>
              <a:off x="1569183" y="3991070"/>
              <a:ext cx="300236" cy="357258"/>
            </a:xfrm>
            <a:custGeom>
              <a:avLst/>
              <a:gdLst>
                <a:gd name="connsiteX0" fmla="*/ 290513 w 409575"/>
                <a:gd name="connsiteY0" fmla="*/ 0 h 488156"/>
                <a:gd name="connsiteX1" fmla="*/ 409575 w 409575"/>
                <a:gd name="connsiteY1" fmla="*/ 80963 h 488156"/>
                <a:gd name="connsiteX2" fmla="*/ 357188 w 409575"/>
                <a:gd name="connsiteY2" fmla="*/ 90488 h 488156"/>
                <a:gd name="connsiteX3" fmla="*/ 371475 w 409575"/>
                <a:gd name="connsiteY3" fmla="*/ 202406 h 488156"/>
                <a:gd name="connsiteX4" fmla="*/ 395288 w 409575"/>
                <a:gd name="connsiteY4" fmla="*/ 442913 h 488156"/>
                <a:gd name="connsiteX5" fmla="*/ 300038 w 409575"/>
                <a:gd name="connsiteY5" fmla="*/ 442913 h 488156"/>
                <a:gd name="connsiteX6" fmla="*/ 216694 w 409575"/>
                <a:gd name="connsiteY6" fmla="*/ 469106 h 488156"/>
                <a:gd name="connsiteX7" fmla="*/ 197644 w 409575"/>
                <a:gd name="connsiteY7" fmla="*/ 450056 h 488156"/>
                <a:gd name="connsiteX8" fmla="*/ 164306 w 409575"/>
                <a:gd name="connsiteY8" fmla="*/ 488156 h 488156"/>
                <a:gd name="connsiteX9" fmla="*/ 100013 w 409575"/>
                <a:gd name="connsiteY9" fmla="*/ 395288 h 488156"/>
                <a:gd name="connsiteX10" fmla="*/ 33338 w 409575"/>
                <a:gd name="connsiteY10" fmla="*/ 416719 h 488156"/>
                <a:gd name="connsiteX11" fmla="*/ 33338 w 409575"/>
                <a:gd name="connsiteY11" fmla="*/ 304800 h 488156"/>
                <a:gd name="connsiteX12" fmla="*/ 0 w 409575"/>
                <a:gd name="connsiteY12" fmla="*/ 228600 h 488156"/>
                <a:gd name="connsiteX13" fmla="*/ 161925 w 409575"/>
                <a:gd name="connsiteY13" fmla="*/ 216694 h 488156"/>
                <a:gd name="connsiteX14" fmla="*/ 142875 w 409575"/>
                <a:gd name="connsiteY14" fmla="*/ 180975 h 488156"/>
                <a:gd name="connsiteX15" fmla="*/ 173831 w 409575"/>
                <a:gd name="connsiteY15" fmla="*/ 133350 h 488156"/>
                <a:gd name="connsiteX16" fmla="*/ 171450 w 409575"/>
                <a:gd name="connsiteY16" fmla="*/ 57150 h 488156"/>
                <a:gd name="connsiteX17" fmla="*/ 292894 w 409575"/>
                <a:gd name="connsiteY17" fmla="*/ 50006 h 488156"/>
                <a:gd name="connsiteX18" fmla="*/ 290513 w 409575"/>
                <a:gd name="connsiteY18" fmla="*/ 0 h 488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09575" h="488156">
                  <a:moveTo>
                    <a:pt x="290513" y="0"/>
                  </a:moveTo>
                  <a:lnTo>
                    <a:pt x="409575" y="80963"/>
                  </a:lnTo>
                  <a:lnTo>
                    <a:pt x="357188" y="90488"/>
                  </a:lnTo>
                  <a:lnTo>
                    <a:pt x="371475" y="202406"/>
                  </a:lnTo>
                  <a:lnTo>
                    <a:pt x="395288" y="442913"/>
                  </a:lnTo>
                  <a:lnTo>
                    <a:pt x="300038" y="442913"/>
                  </a:lnTo>
                  <a:lnTo>
                    <a:pt x="216694" y="469106"/>
                  </a:lnTo>
                  <a:lnTo>
                    <a:pt x="197644" y="450056"/>
                  </a:lnTo>
                  <a:lnTo>
                    <a:pt x="164306" y="488156"/>
                  </a:lnTo>
                  <a:lnTo>
                    <a:pt x="100013" y="395288"/>
                  </a:lnTo>
                  <a:lnTo>
                    <a:pt x="33338" y="416719"/>
                  </a:lnTo>
                  <a:lnTo>
                    <a:pt x="33338" y="304800"/>
                  </a:lnTo>
                  <a:lnTo>
                    <a:pt x="0" y="228600"/>
                  </a:lnTo>
                  <a:lnTo>
                    <a:pt x="161925" y="216694"/>
                  </a:lnTo>
                  <a:lnTo>
                    <a:pt x="142875" y="180975"/>
                  </a:lnTo>
                  <a:lnTo>
                    <a:pt x="173831" y="133350"/>
                  </a:lnTo>
                  <a:cubicBezTo>
                    <a:pt x="173037" y="107950"/>
                    <a:pt x="172244" y="82550"/>
                    <a:pt x="171450" y="57150"/>
                  </a:cubicBezTo>
                  <a:lnTo>
                    <a:pt x="292894" y="50006"/>
                  </a:lnTo>
                  <a:lnTo>
                    <a:pt x="2905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02" name="フリーフォーム 1116">
              <a:extLst>
                <a:ext uri="{FF2B5EF4-FFF2-40B4-BE49-F238E27FC236}">
                  <a16:creationId xmlns:a16="http://schemas.microsoft.com/office/drawing/2014/main" id="{BF9A07EB-318F-4585-BA25-BA9BE080703C}"/>
                </a:ext>
              </a:extLst>
            </p:cNvPr>
            <p:cNvSpPr/>
            <p:nvPr/>
          </p:nvSpPr>
          <p:spPr bwMode="auto">
            <a:xfrm>
              <a:off x="1691373" y="4048092"/>
              <a:ext cx="402642" cy="422425"/>
            </a:xfrm>
            <a:custGeom>
              <a:avLst/>
              <a:gdLst>
                <a:gd name="connsiteX0" fmla="*/ 235743 w 550068"/>
                <a:gd name="connsiteY0" fmla="*/ 0 h 576263"/>
                <a:gd name="connsiteX1" fmla="*/ 190500 w 550068"/>
                <a:gd name="connsiteY1" fmla="*/ 21432 h 576263"/>
                <a:gd name="connsiteX2" fmla="*/ 230981 w 550068"/>
                <a:gd name="connsiteY2" fmla="*/ 364332 h 576263"/>
                <a:gd name="connsiteX3" fmla="*/ 133350 w 550068"/>
                <a:gd name="connsiteY3" fmla="*/ 369094 h 576263"/>
                <a:gd name="connsiteX4" fmla="*/ 47625 w 550068"/>
                <a:gd name="connsiteY4" fmla="*/ 395288 h 576263"/>
                <a:gd name="connsiteX5" fmla="*/ 19050 w 550068"/>
                <a:gd name="connsiteY5" fmla="*/ 376238 h 576263"/>
                <a:gd name="connsiteX6" fmla="*/ 0 w 550068"/>
                <a:gd name="connsiteY6" fmla="*/ 411957 h 576263"/>
                <a:gd name="connsiteX7" fmla="*/ 40481 w 550068"/>
                <a:gd name="connsiteY7" fmla="*/ 511969 h 576263"/>
                <a:gd name="connsiteX8" fmla="*/ 78581 w 550068"/>
                <a:gd name="connsiteY8" fmla="*/ 514350 h 576263"/>
                <a:gd name="connsiteX9" fmla="*/ 119062 w 550068"/>
                <a:gd name="connsiteY9" fmla="*/ 492919 h 576263"/>
                <a:gd name="connsiteX10" fmla="*/ 150018 w 550068"/>
                <a:gd name="connsiteY10" fmla="*/ 576263 h 576263"/>
                <a:gd name="connsiteX11" fmla="*/ 197643 w 550068"/>
                <a:gd name="connsiteY11" fmla="*/ 559594 h 576263"/>
                <a:gd name="connsiteX12" fmla="*/ 230981 w 550068"/>
                <a:gd name="connsiteY12" fmla="*/ 569119 h 576263"/>
                <a:gd name="connsiteX13" fmla="*/ 238125 w 550068"/>
                <a:gd name="connsiteY13" fmla="*/ 509588 h 576263"/>
                <a:gd name="connsiteX14" fmla="*/ 283368 w 550068"/>
                <a:gd name="connsiteY14" fmla="*/ 447675 h 576263"/>
                <a:gd name="connsiteX15" fmla="*/ 409575 w 550068"/>
                <a:gd name="connsiteY15" fmla="*/ 390525 h 576263"/>
                <a:gd name="connsiteX16" fmla="*/ 547687 w 550068"/>
                <a:gd name="connsiteY16" fmla="*/ 361950 h 576263"/>
                <a:gd name="connsiteX17" fmla="*/ 550068 w 550068"/>
                <a:gd name="connsiteY17" fmla="*/ 228600 h 576263"/>
                <a:gd name="connsiteX18" fmla="*/ 388143 w 550068"/>
                <a:gd name="connsiteY18" fmla="*/ 107157 h 576263"/>
                <a:gd name="connsiteX19" fmla="*/ 235743 w 550068"/>
                <a:gd name="connsiteY19" fmla="*/ 0 h 576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50068" h="576263">
                  <a:moveTo>
                    <a:pt x="235743" y="0"/>
                  </a:moveTo>
                  <a:lnTo>
                    <a:pt x="190500" y="21432"/>
                  </a:lnTo>
                  <a:lnTo>
                    <a:pt x="230981" y="364332"/>
                  </a:lnTo>
                  <a:lnTo>
                    <a:pt x="133350" y="369094"/>
                  </a:lnTo>
                  <a:lnTo>
                    <a:pt x="47625" y="395288"/>
                  </a:lnTo>
                  <a:lnTo>
                    <a:pt x="19050" y="376238"/>
                  </a:lnTo>
                  <a:lnTo>
                    <a:pt x="0" y="411957"/>
                  </a:lnTo>
                  <a:lnTo>
                    <a:pt x="40481" y="511969"/>
                  </a:lnTo>
                  <a:lnTo>
                    <a:pt x="78581" y="514350"/>
                  </a:lnTo>
                  <a:lnTo>
                    <a:pt x="119062" y="492919"/>
                  </a:lnTo>
                  <a:lnTo>
                    <a:pt x="150018" y="576263"/>
                  </a:lnTo>
                  <a:lnTo>
                    <a:pt x="197643" y="559594"/>
                  </a:lnTo>
                  <a:lnTo>
                    <a:pt x="230981" y="569119"/>
                  </a:lnTo>
                  <a:lnTo>
                    <a:pt x="238125" y="509588"/>
                  </a:lnTo>
                  <a:lnTo>
                    <a:pt x="283368" y="447675"/>
                  </a:lnTo>
                  <a:lnTo>
                    <a:pt x="409575" y="390525"/>
                  </a:lnTo>
                  <a:lnTo>
                    <a:pt x="547687" y="361950"/>
                  </a:lnTo>
                  <a:cubicBezTo>
                    <a:pt x="548481" y="317500"/>
                    <a:pt x="549274" y="273050"/>
                    <a:pt x="550068" y="228600"/>
                  </a:cubicBezTo>
                  <a:lnTo>
                    <a:pt x="388143" y="107157"/>
                  </a:lnTo>
                  <a:lnTo>
                    <a:pt x="2357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03" name="フリーフォーム 1117">
              <a:extLst>
                <a:ext uri="{FF2B5EF4-FFF2-40B4-BE49-F238E27FC236}">
                  <a16:creationId xmlns:a16="http://schemas.microsoft.com/office/drawing/2014/main" id="{85F340B3-EC64-4DF4-A742-5D61C7987748}"/>
                </a:ext>
              </a:extLst>
            </p:cNvPr>
            <p:cNvSpPr/>
            <p:nvPr/>
          </p:nvSpPr>
          <p:spPr bwMode="auto">
            <a:xfrm>
              <a:off x="1549401" y="4281996"/>
              <a:ext cx="160591" cy="129172"/>
            </a:xfrm>
            <a:custGeom>
              <a:avLst/>
              <a:gdLst>
                <a:gd name="connsiteX0" fmla="*/ 52388 w 219075"/>
                <a:gd name="connsiteY0" fmla="*/ 14287 h 176212"/>
                <a:gd name="connsiteX1" fmla="*/ 0 w 219075"/>
                <a:gd name="connsiteY1" fmla="*/ 76200 h 176212"/>
                <a:gd name="connsiteX2" fmla="*/ 40482 w 219075"/>
                <a:gd name="connsiteY2" fmla="*/ 100012 h 176212"/>
                <a:gd name="connsiteX3" fmla="*/ 35719 w 219075"/>
                <a:gd name="connsiteY3" fmla="*/ 176212 h 176212"/>
                <a:gd name="connsiteX4" fmla="*/ 150019 w 219075"/>
                <a:gd name="connsiteY4" fmla="*/ 154781 h 176212"/>
                <a:gd name="connsiteX5" fmla="*/ 219075 w 219075"/>
                <a:gd name="connsiteY5" fmla="*/ 164306 h 176212"/>
                <a:gd name="connsiteX6" fmla="*/ 195263 w 219075"/>
                <a:gd name="connsiteY6" fmla="*/ 90487 h 176212"/>
                <a:gd name="connsiteX7" fmla="*/ 119063 w 219075"/>
                <a:gd name="connsiteY7" fmla="*/ 0 h 176212"/>
                <a:gd name="connsiteX8" fmla="*/ 52388 w 219075"/>
                <a:gd name="connsiteY8" fmla="*/ 14287 h 176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176212">
                  <a:moveTo>
                    <a:pt x="52388" y="14287"/>
                  </a:moveTo>
                  <a:lnTo>
                    <a:pt x="0" y="76200"/>
                  </a:lnTo>
                  <a:lnTo>
                    <a:pt x="40482" y="100012"/>
                  </a:lnTo>
                  <a:lnTo>
                    <a:pt x="35719" y="176212"/>
                  </a:lnTo>
                  <a:lnTo>
                    <a:pt x="150019" y="154781"/>
                  </a:lnTo>
                  <a:lnTo>
                    <a:pt x="219075" y="164306"/>
                  </a:lnTo>
                  <a:lnTo>
                    <a:pt x="195263" y="90487"/>
                  </a:lnTo>
                  <a:lnTo>
                    <a:pt x="119063" y="0"/>
                  </a:lnTo>
                  <a:lnTo>
                    <a:pt x="52388" y="142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04" name="フリーフォーム 1118">
              <a:extLst>
                <a:ext uri="{FF2B5EF4-FFF2-40B4-BE49-F238E27FC236}">
                  <a16:creationId xmlns:a16="http://schemas.microsoft.com/office/drawing/2014/main" id="{75165FD8-769C-4ECF-9A8F-308B3AD3D5BE}"/>
                </a:ext>
              </a:extLst>
            </p:cNvPr>
            <p:cNvSpPr/>
            <p:nvPr/>
          </p:nvSpPr>
          <p:spPr bwMode="auto">
            <a:xfrm>
              <a:off x="1635515" y="4393712"/>
              <a:ext cx="165247" cy="148954"/>
            </a:xfrm>
            <a:custGeom>
              <a:avLst/>
              <a:gdLst>
                <a:gd name="connsiteX0" fmla="*/ 102393 w 226218"/>
                <a:gd name="connsiteY0" fmla="*/ 9525 h 202406"/>
                <a:gd name="connsiteX1" fmla="*/ 30956 w 226218"/>
                <a:gd name="connsiteY1" fmla="*/ 0 h 202406"/>
                <a:gd name="connsiteX2" fmla="*/ 23812 w 226218"/>
                <a:gd name="connsiteY2" fmla="*/ 50006 h 202406"/>
                <a:gd name="connsiteX3" fmla="*/ 0 w 226218"/>
                <a:gd name="connsiteY3" fmla="*/ 83344 h 202406"/>
                <a:gd name="connsiteX4" fmla="*/ 35718 w 226218"/>
                <a:gd name="connsiteY4" fmla="*/ 147637 h 202406"/>
                <a:gd name="connsiteX5" fmla="*/ 80962 w 226218"/>
                <a:gd name="connsiteY5" fmla="*/ 111919 h 202406"/>
                <a:gd name="connsiteX6" fmla="*/ 126206 w 226218"/>
                <a:gd name="connsiteY6" fmla="*/ 126206 h 202406"/>
                <a:gd name="connsiteX7" fmla="*/ 197643 w 226218"/>
                <a:gd name="connsiteY7" fmla="*/ 202406 h 202406"/>
                <a:gd name="connsiteX8" fmla="*/ 226218 w 226218"/>
                <a:gd name="connsiteY8" fmla="*/ 161925 h 202406"/>
                <a:gd name="connsiteX9" fmla="*/ 226218 w 226218"/>
                <a:gd name="connsiteY9" fmla="*/ 92869 h 202406"/>
                <a:gd name="connsiteX10" fmla="*/ 188118 w 226218"/>
                <a:gd name="connsiteY10" fmla="*/ 28575 h 202406"/>
                <a:gd name="connsiteX11" fmla="*/ 159543 w 226218"/>
                <a:gd name="connsiteY11" fmla="*/ 50006 h 202406"/>
                <a:gd name="connsiteX12" fmla="*/ 102393 w 226218"/>
                <a:gd name="connsiteY12" fmla="*/ 9525 h 20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218" h="202406">
                  <a:moveTo>
                    <a:pt x="102393" y="9525"/>
                  </a:moveTo>
                  <a:lnTo>
                    <a:pt x="30956" y="0"/>
                  </a:lnTo>
                  <a:lnTo>
                    <a:pt x="23812" y="50006"/>
                  </a:lnTo>
                  <a:lnTo>
                    <a:pt x="0" y="83344"/>
                  </a:lnTo>
                  <a:lnTo>
                    <a:pt x="35718" y="147637"/>
                  </a:lnTo>
                  <a:lnTo>
                    <a:pt x="80962" y="111919"/>
                  </a:lnTo>
                  <a:lnTo>
                    <a:pt x="126206" y="126206"/>
                  </a:lnTo>
                  <a:lnTo>
                    <a:pt x="197643" y="202406"/>
                  </a:lnTo>
                  <a:lnTo>
                    <a:pt x="226218" y="161925"/>
                  </a:lnTo>
                  <a:lnTo>
                    <a:pt x="226218" y="92869"/>
                  </a:lnTo>
                  <a:lnTo>
                    <a:pt x="188118" y="28575"/>
                  </a:lnTo>
                  <a:lnTo>
                    <a:pt x="159543" y="50006"/>
                  </a:lnTo>
                  <a:lnTo>
                    <a:pt x="102393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05" name="フリーフォーム 1119">
              <a:extLst>
                <a:ext uri="{FF2B5EF4-FFF2-40B4-BE49-F238E27FC236}">
                  <a16:creationId xmlns:a16="http://schemas.microsoft.com/office/drawing/2014/main" id="{C77ECAC8-6EDB-42FF-B9B3-6F1410DFEA97}"/>
                </a:ext>
              </a:extLst>
            </p:cNvPr>
            <p:cNvSpPr/>
            <p:nvPr/>
          </p:nvSpPr>
          <p:spPr bwMode="auto">
            <a:xfrm>
              <a:off x="1573839" y="4397203"/>
              <a:ext cx="80296" cy="58185"/>
            </a:xfrm>
            <a:custGeom>
              <a:avLst/>
              <a:gdLst>
                <a:gd name="connsiteX0" fmla="*/ 109537 w 109537"/>
                <a:gd name="connsiteY0" fmla="*/ 0 h 78582"/>
                <a:gd name="connsiteX1" fmla="*/ 0 w 109537"/>
                <a:gd name="connsiteY1" fmla="*/ 23813 h 78582"/>
                <a:gd name="connsiteX2" fmla="*/ 88106 w 109537"/>
                <a:gd name="connsiteY2" fmla="*/ 78582 h 78582"/>
                <a:gd name="connsiteX3" fmla="*/ 109537 w 109537"/>
                <a:gd name="connsiteY3" fmla="*/ 0 h 7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537" h="78582">
                  <a:moveTo>
                    <a:pt x="109537" y="0"/>
                  </a:moveTo>
                  <a:lnTo>
                    <a:pt x="0" y="23813"/>
                  </a:lnTo>
                  <a:lnTo>
                    <a:pt x="88106" y="78582"/>
                  </a:lnTo>
                  <a:lnTo>
                    <a:pt x="10953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06" name="フリーフォーム 1120">
              <a:extLst>
                <a:ext uri="{FF2B5EF4-FFF2-40B4-BE49-F238E27FC236}">
                  <a16:creationId xmlns:a16="http://schemas.microsoft.com/office/drawing/2014/main" id="{CB9A1568-8A77-48D2-96CF-51329CB5FF85}"/>
                </a:ext>
              </a:extLst>
            </p:cNvPr>
            <p:cNvSpPr/>
            <p:nvPr/>
          </p:nvSpPr>
          <p:spPr bwMode="auto">
            <a:xfrm>
              <a:off x="1656462" y="4480990"/>
              <a:ext cx="88441" cy="89605"/>
            </a:xfrm>
            <a:custGeom>
              <a:avLst/>
              <a:gdLst>
                <a:gd name="connsiteX0" fmla="*/ 0 w 121443"/>
                <a:gd name="connsiteY0" fmla="*/ 33338 h 121444"/>
                <a:gd name="connsiteX1" fmla="*/ 47625 w 121443"/>
                <a:gd name="connsiteY1" fmla="*/ 2382 h 121444"/>
                <a:gd name="connsiteX2" fmla="*/ 88106 w 121443"/>
                <a:gd name="connsiteY2" fmla="*/ 0 h 121444"/>
                <a:gd name="connsiteX3" fmla="*/ 121443 w 121443"/>
                <a:gd name="connsiteY3" fmla="*/ 47625 h 121444"/>
                <a:gd name="connsiteX4" fmla="*/ 69056 w 121443"/>
                <a:gd name="connsiteY4" fmla="*/ 121444 h 121444"/>
                <a:gd name="connsiteX5" fmla="*/ 0 w 121443"/>
                <a:gd name="connsiteY5" fmla="*/ 33338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443" h="121444">
                  <a:moveTo>
                    <a:pt x="0" y="33338"/>
                  </a:moveTo>
                  <a:lnTo>
                    <a:pt x="47625" y="2382"/>
                  </a:lnTo>
                  <a:lnTo>
                    <a:pt x="88106" y="0"/>
                  </a:lnTo>
                  <a:lnTo>
                    <a:pt x="121443" y="47625"/>
                  </a:lnTo>
                  <a:lnTo>
                    <a:pt x="69056" y="121444"/>
                  </a:lnTo>
                  <a:lnTo>
                    <a:pt x="0" y="333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07" name="フリーフォーム 1121">
              <a:extLst>
                <a:ext uri="{FF2B5EF4-FFF2-40B4-BE49-F238E27FC236}">
                  <a16:creationId xmlns:a16="http://schemas.microsoft.com/office/drawing/2014/main" id="{706C9417-D836-43B5-AD0A-31E581AB3BB4}"/>
                </a:ext>
              </a:extLst>
            </p:cNvPr>
            <p:cNvSpPr/>
            <p:nvPr/>
          </p:nvSpPr>
          <p:spPr bwMode="auto">
            <a:xfrm>
              <a:off x="1712320" y="4514737"/>
              <a:ext cx="95424" cy="126844"/>
            </a:xfrm>
            <a:custGeom>
              <a:avLst/>
              <a:gdLst>
                <a:gd name="connsiteX0" fmla="*/ 0 w 130968"/>
                <a:gd name="connsiteY0" fmla="*/ 73819 h 173831"/>
                <a:gd name="connsiteX1" fmla="*/ 50006 w 130968"/>
                <a:gd name="connsiteY1" fmla="*/ 0 h 173831"/>
                <a:gd name="connsiteX2" fmla="*/ 104775 w 130968"/>
                <a:gd name="connsiteY2" fmla="*/ 45244 h 173831"/>
                <a:gd name="connsiteX3" fmla="*/ 95250 w 130968"/>
                <a:gd name="connsiteY3" fmla="*/ 80963 h 173831"/>
                <a:gd name="connsiteX4" fmla="*/ 130968 w 130968"/>
                <a:gd name="connsiteY4" fmla="*/ 114300 h 173831"/>
                <a:gd name="connsiteX5" fmla="*/ 123825 w 130968"/>
                <a:gd name="connsiteY5" fmla="*/ 173831 h 173831"/>
                <a:gd name="connsiteX6" fmla="*/ 0 w 130968"/>
                <a:gd name="connsiteY6" fmla="*/ 73819 h 173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968" h="173831">
                  <a:moveTo>
                    <a:pt x="0" y="73819"/>
                  </a:moveTo>
                  <a:lnTo>
                    <a:pt x="50006" y="0"/>
                  </a:lnTo>
                  <a:lnTo>
                    <a:pt x="104775" y="45244"/>
                  </a:lnTo>
                  <a:lnTo>
                    <a:pt x="95250" y="80963"/>
                  </a:lnTo>
                  <a:lnTo>
                    <a:pt x="130968" y="114300"/>
                  </a:lnTo>
                  <a:lnTo>
                    <a:pt x="123825" y="173831"/>
                  </a:lnTo>
                  <a:lnTo>
                    <a:pt x="0" y="7381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08" name="フリーフォーム 1122">
              <a:extLst>
                <a:ext uri="{FF2B5EF4-FFF2-40B4-BE49-F238E27FC236}">
                  <a16:creationId xmlns:a16="http://schemas.microsoft.com/office/drawing/2014/main" id="{B95DB06E-7768-4F40-8034-2A82AD7EE01C}"/>
                </a:ext>
              </a:extLst>
            </p:cNvPr>
            <p:cNvSpPr/>
            <p:nvPr/>
          </p:nvSpPr>
          <p:spPr bwMode="auto">
            <a:xfrm>
              <a:off x="1778651" y="4456552"/>
              <a:ext cx="150118" cy="183866"/>
            </a:xfrm>
            <a:custGeom>
              <a:avLst/>
              <a:gdLst>
                <a:gd name="connsiteX0" fmla="*/ 28575 w 204788"/>
                <a:gd name="connsiteY0" fmla="*/ 250031 h 250031"/>
                <a:gd name="connsiteX1" fmla="*/ 42863 w 204788"/>
                <a:gd name="connsiteY1" fmla="*/ 185737 h 250031"/>
                <a:gd name="connsiteX2" fmla="*/ 9525 w 204788"/>
                <a:gd name="connsiteY2" fmla="*/ 159544 h 250031"/>
                <a:gd name="connsiteX3" fmla="*/ 14288 w 204788"/>
                <a:gd name="connsiteY3" fmla="*/ 130969 h 250031"/>
                <a:gd name="connsiteX4" fmla="*/ 0 w 204788"/>
                <a:gd name="connsiteY4" fmla="*/ 116681 h 250031"/>
                <a:gd name="connsiteX5" fmla="*/ 28575 w 204788"/>
                <a:gd name="connsiteY5" fmla="*/ 85725 h 250031"/>
                <a:gd name="connsiteX6" fmla="*/ 33338 w 204788"/>
                <a:gd name="connsiteY6" fmla="*/ 21431 h 250031"/>
                <a:gd name="connsiteX7" fmla="*/ 78581 w 204788"/>
                <a:gd name="connsiteY7" fmla="*/ 0 h 250031"/>
                <a:gd name="connsiteX8" fmla="*/ 116681 w 204788"/>
                <a:gd name="connsiteY8" fmla="*/ 19050 h 250031"/>
                <a:gd name="connsiteX9" fmla="*/ 200025 w 204788"/>
                <a:gd name="connsiteY9" fmla="*/ 38100 h 250031"/>
                <a:gd name="connsiteX10" fmla="*/ 204788 w 204788"/>
                <a:gd name="connsiteY10" fmla="*/ 102394 h 250031"/>
                <a:gd name="connsiteX11" fmla="*/ 190500 w 204788"/>
                <a:gd name="connsiteY11" fmla="*/ 138112 h 250031"/>
                <a:gd name="connsiteX12" fmla="*/ 200025 w 204788"/>
                <a:gd name="connsiteY12" fmla="*/ 211931 h 250031"/>
                <a:gd name="connsiteX13" fmla="*/ 145256 w 204788"/>
                <a:gd name="connsiteY13" fmla="*/ 195262 h 250031"/>
                <a:gd name="connsiteX14" fmla="*/ 28575 w 204788"/>
                <a:gd name="connsiteY14" fmla="*/ 250031 h 250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4788" h="250031">
                  <a:moveTo>
                    <a:pt x="28575" y="250031"/>
                  </a:moveTo>
                  <a:lnTo>
                    <a:pt x="42863" y="185737"/>
                  </a:lnTo>
                  <a:lnTo>
                    <a:pt x="9525" y="159544"/>
                  </a:lnTo>
                  <a:lnTo>
                    <a:pt x="14288" y="130969"/>
                  </a:lnTo>
                  <a:lnTo>
                    <a:pt x="0" y="116681"/>
                  </a:lnTo>
                  <a:lnTo>
                    <a:pt x="28575" y="85725"/>
                  </a:lnTo>
                  <a:lnTo>
                    <a:pt x="33338" y="21431"/>
                  </a:lnTo>
                  <a:lnTo>
                    <a:pt x="78581" y="0"/>
                  </a:lnTo>
                  <a:lnTo>
                    <a:pt x="116681" y="19050"/>
                  </a:lnTo>
                  <a:lnTo>
                    <a:pt x="200025" y="38100"/>
                  </a:lnTo>
                  <a:lnTo>
                    <a:pt x="204788" y="102394"/>
                  </a:lnTo>
                  <a:lnTo>
                    <a:pt x="190500" y="138112"/>
                  </a:lnTo>
                  <a:lnTo>
                    <a:pt x="200025" y="211931"/>
                  </a:lnTo>
                  <a:lnTo>
                    <a:pt x="145256" y="195262"/>
                  </a:lnTo>
                  <a:lnTo>
                    <a:pt x="28575" y="2500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09" name="フリーフォーム 1123">
              <a:extLst>
                <a:ext uri="{FF2B5EF4-FFF2-40B4-BE49-F238E27FC236}">
                  <a16:creationId xmlns:a16="http://schemas.microsoft.com/office/drawing/2014/main" id="{DE50F8CB-A3C3-40C0-9FD7-4120C2A888BF}"/>
                </a:ext>
              </a:extLst>
            </p:cNvPr>
            <p:cNvSpPr/>
            <p:nvPr/>
          </p:nvSpPr>
          <p:spPr bwMode="auto">
            <a:xfrm>
              <a:off x="1867092" y="4330872"/>
              <a:ext cx="201321" cy="153609"/>
            </a:xfrm>
            <a:custGeom>
              <a:avLst/>
              <a:gdLst>
                <a:gd name="connsiteX0" fmla="*/ 176212 w 273844"/>
                <a:gd name="connsiteY0" fmla="*/ 0 h 209550"/>
                <a:gd name="connsiteX1" fmla="*/ 45244 w 273844"/>
                <a:gd name="connsiteY1" fmla="*/ 71437 h 209550"/>
                <a:gd name="connsiteX2" fmla="*/ 7144 w 273844"/>
                <a:gd name="connsiteY2" fmla="*/ 126206 h 209550"/>
                <a:gd name="connsiteX3" fmla="*/ 0 w 273844"/>
                <a:gd name="connsiteY3" fmla="*/ 192881 h 209550"/>
                <a:gd name="connsiteX4" fmla="*/ 76200 w 273844"/>
                <a:gd name="connsiteY4" fmla="*/ 209550 h 209550"/>
                <a:gd name="connsiteX5" fmla="*/ 88106 w 273844"/>
                <a:gd name="connsiteY5" fmla="*/ 161925 h 209550"/>
                <a:gd name="connsiteX6" fmla="*/ 204787 w 273844"/>
                <a:gd name="connsiteY6" fmla="*/ 157162 h 209550"/>
                <a:gd name="connsiteX7" fmla="*/ 273844 w 273844"/>
                <a:gd name="connsiteY7" fmla="*/ 116681 h 209550"/>
                <a:gd name="connsiteX8" fmla="*/ 197644 w 273844"/>
                <a:gd name="connsiteY8" fmla="*/ 66675 h 209550"/>
                <a:gd name="connsiteX9" fmla="*/ 176212 w 273844"/>
                <a:gd name="connsiteY9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3844" h="209550">
                  <a:moveTo>
                    <a:pt x="176212" y="0"/>
                  </a:moveTo>
                  <a:lnTo>
                    <a:pt x="45244" y="71437"/>
                  </a:lnTo>
                  <a:lnTo>
                    <a:pt x="7144" y="126206"/>
                  </a:lnTo>
                  <a:lnTo>
                    <a:pt x="0" y="192881"/>
                  </a:lnTo>
                  <a:lnTo>
                    <a:pt x="76200" y="209550"/>
                  </a:lnTo>
                  <a:lnTo>
                    <a:pt x="88106" y="161925"/>
                  </a:lnTo>
                  <a:lnTo>
                    <a:pt x="204787" y="157162"/>
                  </a:lnTo>
                  <a:lnTo>
                    <a:pt x="273844" y="116681"/>
                  </a:lnTo>
                  <a:lnTo>
                    <a:pt x="197644" y="66675"/>
                  </a:lnTo>
                  <a:lnTo>
                    <a:pt x="1762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10" name="フリーフォーム 1124">
              <a:extLst>
                <a:ext uri="{FF2B5EF4-FFF2-40B4-BE49-F238E27FC236}">
                  <a16:creationId xmlns:a16="http://schemas.microsoft.com/office/drawing/2014/main" id="{8A283CA4-4036-4AFF-88B1-4546C664F700}"/>
                </a:ext>
              </a:extLst>
            </p:cNvPr>
            <p:cNvSpPr/>
            <p:nvPr/>
          </p:nvSpPr>
          <p:spPr bwMode="auto">
            <a:xfrm>
              <a:off x="2002083" y="4099295"/>
              <a:ext cx="399151" cy="325838"/>
            </a:xfrm>
            <a:custGeom>
              <a:avLst/>
              <a:gdLst>
                <a:gd name="connsiteX0" fmla="*/ 407194 w 545306"/>
                <a:gd name="connsiteY0" fmla="*/ 0 h 445293"/>
                <a:gd name="connsiteX1" fmla="*/ 511969 w 545306"/>
                <a:gd name="connsiteY1" fmla="*/ 26193 h 445293"/>
                <a:gd name="connsiteX2" fmla="*/ 502444 w 545306"/>
                <a:gd name="connsiteY2" fmla="*/ 111918 h 445293"/>
                <a:gd name="connsiteX3" fmla="*/ 545306 w 545306"/>
                <a:gd name="connsiteY3" fmla="*/ 135731 h 445293"/>
                <a:gd name="connsiteX4" fmla="*/ 504825 w 545306"/>
                <a:gd name="connsiteY4" fmla="*/ 271462 h 445293"/>
                <a:gd name="connsiteX5" fmla="*/ 438150 w 545306"/>
                <a:gd name="connsiteY5" fmla="*/ 323850 h 445293"/>
                <a:gd name="connsiteX6" fmla="*/ 440531 w 545306"/>
                <a:gd name="connsiteY6" fmla="*/ 392906 h 445293"/>
                <a:gd name="connsiteX7" fmla="*/ 340519 w 545306"/>
                <a:gd name="connsiteY7" fmla="*/ 392906 h 445293"/>
                <a:gd name="connsiteX8" fmla="*/ 285750 w 545306"/>
                <a:gd name="connsiteY8" fmla="*/ 409575 h 445293"/>
                <a:gd name="connsiteX9" fmla="*/ 250031 w 545306"/>
                <a:gd name="connsiteY9" fmla="*/ 383381 h 445293"/>
                <a:gd name="connsiteX10" fmla="*/ 235744 w 545306"/>
                <a:gd name="connsiteY10" fmla="*/ 400050 h 445293"/>
                <a:gd name="connsiteX11" fmla="*/ 178594 w 545306"/>
                <a:gd name="connsiteY11" fmla="*/ 373856 h 445293"/>
                <a:gd name="connsiteX12" fmla="*/ 128588 w 545306"/>
                <a:gd name="connsiteY12" fmla="*/ 381000 h 445293"/>
                <a:gd name="connsiteX13" fmla="*/ 126206 w 545306"/>
                <a:gd name="connsiteY13" fmla="*/ 445293 h 445293"/>
                <a:gd name="connsiteX14" fmla="*/ 92869 w 545306"/>
                <a:gd name="connsiteY14" fmla="*/ 435768 h 445293"/>
                <a:gd name="connsiteX15" fmla="*/ 14288 w 545306"/>
                <a:gd name="connsiteY15" fmla="*/ 395287 h 445293"/>
                <a:gd name="connsiteX16" fmla="*/ 0 w 545306"/>
                <a:gd name="connsiteY16" fmla="*/ 321468 h 445293"/>
                <a:gd name="connsiteX17" fmla="*/ 119063 w 545306"/>
                <a:gd name="connsiteY17" fmla="*/ 290512 h 445293"/>
                <a:gd name="connsiteX18" fmla="*/ 130969 w 545306"/>
                <a:gd name="connsiteY18" fmla="*/ 159543 h 445293"/>
                <a:gd name="connsiteX19" fmla="*/ 309563 w 545306"/>
                <a:gd name="connsiteY19" fmla="*/ 71437 h 445293"/>
                <a:gd name="connsiteX20" fmla="*/ 407194 w 545306"/>
                <a:gd name="connsiteY20" fmla="*/ 0 h 445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45306" h="445293">
                  <a:moveTo>
                    <a:pt x="407194" y="0"/>
                  </a:moveTo>
                  <a:lnTo>
                    <a:pt x="511969" y="26193"/>
                  </a:lnTo>
                  <a:lnTo>
                    <a:pt x="502444" y="111918"/>
                  </a:lnTo>
                  <a:lnTo>
                    <a:pt x="545306" y="135731"/>
                  </a:lnTo>
                  <a:lnTo>
                    <a:pt x="504825" y="271462"/>
                  </a:lnTo>
                  <a:lnTo>
                    <a:pt x="438150" y="323850"/>
                  </a:lnTo>
                  <a:cubicBezTo>
                    <a:pt x="438944" y="346869"/>
                    <a:pt x="439737" y="369887"/>
                    <a:pt x="440531" y="392906"/>
                  </a:cubicBezTo>
                  <a:lnTo>
                    <a:pt x="340519" y="392906"/>
                  </a:lnTo>
                  <a:lnTo>
                    <a:pt x="285750" y="409575"/>
                  </a:lnTo>
                  <a:lnTo>
                    <a:pt x="250031" y="383381"/>
                  </a:lnTo>
                  <a:lnTo>
                    <a:pt x="235744" y="400050"/>
                  </a:lnTo>
                  <a:lnTo>
                    <a:pt x="178594" y="373856"/>
                  </a:lnTo>
                  <a:lnTo>
                    <a:pt x="128588" y="381000"/>
                  </a:lnTo>
                  <a:lnTo>
                    <a:pt x="126206" y="445293"/>
                  </a:lnTo>
                  <a:lnTo>
                    <a:pt x="92869" y="435768"/>
                  </a:lnTo>
                  <a:lnTo>
                    <a:pt x="14288" y="395287"/>
                  </a:lnTo>
                  <a:lnTo>
                    <a:pt x="0" y="321468"/>
                  </a:lnTo>
                  <a:lnTo>
                    <a:pt x="119063" y="290512"/>
                  </a:lnTo>
                  <a:lnTo>
                    <a:pt x="130969" y="159543"/>
                  </a:lnTo>
                  <a:lnTo>
                    <a:pt x="309563" y="71437"/>
                  </a:lnTo>
                  <a:lnTo>
                    <a:pt x="407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11" name="フリーフォーム 1125">
              <a:extLst>
                <a:ext uri="{FF2B5EF4-FFF2-40B4-BE49-F238E27FC236}">
                  <a16:creationId xmlns:a16="http://schemas.microsoft.com/office/drawing/2014/main" id="{07FFCE92-791E-468D-A0C1-09FBD13F6872}"/>
                </a:ext>
              </a:extLst>
            </p:cNvPr>
            <p:cNvSpPr/>
            <p:nvPr/>
          </p:nvSpPr>
          <p:spPr bwMode="auto">
            <a:xfrm>
              <a:off x="1915968" y="4448406"/>
              <a:ext cx="110552" cy="165246"/>
            </a:xfrm>
            <a:custGeom>
              <a:avLst/>
              <a:gdLst>
                <a:gd name="connsiteX0" fmla="*/ 19050 w 150019"/>
                <a:gd name="connsiteY0" fmla="*/ 221456 h 226218"/>
                <a:gd name="connsiteX1" fmla="*/ 0 w 150019"/>
                <a:gd name="connsiteY1" fmla="*/ 150018 h 226218"/>
                <a:gd name="connsiteX2" fmla="*/ 19050 w 150019"/>
                <a:gd name="connsiteY2" fmla="*/ 123825 h 226218"/>
                <a:gd name="connsiteX3" fmla="*/ 19050 w 150019"/>
                <a:gd name="connsiteY3" fmla="*/ 54768 h 226218"/>
                <a:gd name="connsiteX4" fmla="*/ 21431 w 150019"/>
                <a:gd name="connsiteY4" fmla="*/ 0 h 226218"/>
                <a:gd name="connsiteX5" fmla="*/ 133350 w 150019"/>
                <a:gd name="connsiteY5" fmla="*/ 7143 h 226218"/>
                <a:gd name="connsiteX6" fmla="*/ 126206 w 150019"/>
                <a:gd name="connsiteY6" fmla="*/ 116681 h 226218"/>
                <a:gd name="connsiteX7" fmla="*/ 150019 w 150019"/>
                <a:gd name="connsiteY7" fmla="*/ 183356 h 226218"/>
                <a:gd name="connsiteX8" fmla="*/ 100012 w 150019"/>
                <a:gd name="connsiteY8" fmla="*/ 226218 h 226218"/>
                <a:gd name="connsiteX9" fmla="*/ 19050 w 150019"/>
                <a:gd name="connsiteY9" fmla="*/ 221456 h 226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0019" h="226218">
                  <a:moveTo>
                    <a:pt x="19050" y="221456"/>
                  </a:moveTo>
                  <a:lnTo>
                    <a:pt x="0" y="150018"/>
                  </a:lnTo>
                  <a:lnTo>
                    <a:pt x="19050" y="123825"/>
                  </a:lnTo>
                  <a:lnTo>
                    <a:pt x="19050" y="54768"/>
                  </a:lnTo>
                  <a:lnTo>
                    <a:pt x="21431" y="0"/>
                  </a:lnTo>
                  <a:lnTo>
                    <a:pt x="133350" y="7143"/>
                  </a:lnTo>
                  <a:lnTo>
                    <a:pt x="126206" y="116681"/>
                  </a:lnTo>
                  <a:lnTo>
                    <a:pt x="150019" y="183356"/>
                  </a:lnTo>
                  <a:lnTo>
                    <a:pt x="100012" y="226218"/>
                  </a:lnTo>
                  <a:lnTo>
                    <a:pt x="19050" y="22145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12" name="フリーフォーム 1126">
              <a:extLst>
                <a:ext uri="{FF2B5EF4-FFF2-40B4-BE49-F238E27FC236}">
                  <a16:creationId xmlns:a16="http://schemas.microsoft.com/office/drawing/2014/main" id="{1B653F7B-73D8-413E-B769-97C2A368ABB4}"/>
                </a:ext>
              </a:extLst>
            </p:cNvPr>
            <p:cNvSpPr/>
            <p:nvPr/>
          </p:nvSpPr>
          <p:spPr bwMode="auto">
            <a:xfrm>
              <a:off x="2002083" y="4451897"/>
              <a:ext cx="45385" cy="136154"/>
            </a:xfrm>
            <a:custGeom>
              <a:avLst/>
              <a:gdLst>
                <a:gd name="connsiteX0" fmla="*/ 23813 w 61913"/>
                <a:gd name="connsiteY0" fmla="*/ 0 h 185738"/>
                <a:gd name="connsiteX1" fmla="*/ 57150 w 61913"/>
                <a:gd name="connsiteY1" fmla="*/ 38100 h 185738"/>
                <a:gd name="connsiteX2" fmla="*/ 61913 w 61913"/>
                <a:gd name="connsiteY2" fmla="*/ 176213 h 185738"/>
                <a:gd name="connsiteX3" fmla="*/ 40481 w 61913"/>
                <a:gd name="connsiteY3" fmla="*/ 185738 h 185738"/>
                <a:gd name="connsiteX4" fmla="*/ 0 w 61913"/>
                <a:gd name="connsiteY4" fmla="*/ 107156 h 185738"/>
                <a:gd name="connsiteX5" fmla="*/ 23813 w 61913"/>
                <a:gd name="connsiteY5" fmla="*/ 0 h 185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3" h="185738">
                  <a:moveTo>
                    <a:pt x="23813" y="0"/>
                  </a:moveTo>
                  <a:lnTo>
                    <a:pt x="57150" y="38100"/>
                  </a:lnTo>
                  <a:lnTo>
                    <a:pt x="61913" y="176213"/>
                  </a:lnTo>
                  <a:lnTo>
                    <a:pt x="40481" y="185738"/>
                  </a:lnTo>
                  <a:lnTo>
                    <a:pt x="0" y="107156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13" name="フリーフォーム 1128">
              <a:extLst>
                <a:ext uri="{FF2B5EF4-FFF2-40B4-BE49-F238E27FC236}">
                  <a16:creationId xmlns:a16="http://schemas.microsoft.com/office/drawing/2014/main" id="{8F008277-E2EF-42AA-920B-B0B85C819AA3}"/>
                </a:ext>
              </a:extLst>
            </p:cNvPr>
            <p:cNvSpPr/>
            <p:nvPr/>
          </p:nvSpPr>
          <p:spPr bwMode="auto">
            <a:xfrm>
              <a:off x="2020702" y="4421641"/>
              <a:ext cx="79132" cy="164083"/>
            </a:xfrm>
            <a:custGeom>
              <a:avLst/>
              <a:gdLst>
                <a:gd name="connsiteX0" fmla="*/ 107156 w 107156"/>
                <a:gd name="connsiteY0" fmla="*/ 9525 h 223837"/>
                <a:gd name="connsiteX1" fmla="*/ 73819 w 107156"/>
                <a:gd name="connsiteY1" fmla="*/ 97631 h 223837"/>
                <a:gd name="connsiteX2" fmla="*/ 78581 w 107156"/>
                <a:gd name="connsiteY2" fmla="*/ 216694 h 223837"/>
                <a:gd name="connsiteX3" fmla="*/ 33337 w 107156"/>
                <a:gd name="connsiteY3" fmla="*/ 223837 h 223837"/>
                <a:gd name="connsiteX4" fmla="*/ 35719 w 107156"/>
                <a:gd name="connsiteY4" fmla="*/ 80962 h 223837"/>
                <a:gd name="connsiteX5" fmla="*/ 0 w 107156"/>
                <a:gd name="connsiteY5" fmla="*/ 35719 h 223837"/>
                <a:gd name="connsiteX6" fmla="*/ 40481 w 107156"/>
                <a:gd name="connsiteY6" fmla="*/ 0 h 223837"/>
                <a:gd name="connsiteX7" fmla="*/ 107156 w 107156"/>
                <a:gd name="connsiteY7" fmla="*/ 9525 h 223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156" h="223837">
                  <a:moveTo>
                    <a:pt x="107156" y="9525"/>
                  </a:moveTo>
                  <a:lnTo>
                    <a:pt x="73819" y="97631"/>
                  </a:lnTo>
                  <a:lnTo>
                    <a:pt x="78581" y="216694"/>
                  </a:lnTo>
                  <a:lnTo>
                    <a:pt x="33337" y="223837"/>
                  </a:lnTo>
                  <a:lnTo>
                    <a:pt x="35719" y="80962"/>
                  </a:lnTo>
                  <a:lnTo>
                    <a:pt x="0" y="35719"/>
                  </a:lnTo>
                  <a:lnTo>
                    <a:pt x="40481" y="0"/>
                  </a:lnTo>
                  <a:lnTo>
                    <a:pt x="107156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14" name="フリーフォーム 1129">
              <a:extLst>
                <a:ext uri="{FF2B5EF4-FFF2-40B4-BE49-F238E27FC236}">
                  <a16:creationId xmlns:a16="http://schemas.microsoft.com/office/drawing/2014/main" id="{AA4AA8B9-11F7-4F37-9CDB-E587D42AB349}"/>
                </a:ext>
              </a:extLst>
            </p:cNvPr>
            <p:cNvSpPr/>
            <p:nvPr/>
          </p:nvSpPr>
          <p:spPr bwMode="auto">
            <a:xfrm>
              <a:off x="2073068" y="4364620"/>
              <a:ext cx="292090" cy="261833"/>
            </a:xfrm>
            <a:custGeom>
              <a:avLst/>
              <a:gdLst>
                <a:gd name="connsiteX0" fmla="*/ 340519 w 397669"/>
                <a:gd name="connsiteY0" fmla="*/ 28575 h 357187"/>
                <a:gd name="connsiteX1" fmla="*/ 397669 w 397669"/>
                <a:gd name="connsiteY1" fmla="*/ 90487 h 357187"/>
                <a:gd name="connsiteX2" fmla="*/ 316707 w 397669"/>
                <a:gd name="connsiteY2" fmla="*/ 171450 h 357187"/>
                <a:gd name="connsiteX3" fmla="*/ 295275 w 397669"/>
                <a:gd name="connsiteY3" fmla="*/ 285750 h 357187"/>
                <a:gd name="connsiteX4" fmla="*/ 238125 w 397669"/>
                <a:gd name="connsiteY4" fmla="*/ 264318 h 357187"/>
                <a:gd name="connsiteX5" fmla="*/ 200025 w 397669"/>
                <a:gd name="connsiteY5" fmla="*/ 307181 h 357187"/>
                <a:gd name="connsiteX6" fmla="*/ 202407 w 397669"/>
                <a:gd name="connsiteY6" fmla="*/ 357187 h 357187"/>
                <a:gd name="connsiteX7" fmla="*/ 78582 w 397669"/>
                <a:gd name="connsiteY7" fmla="*/ 354806 h 357187"/>
                <a:gd name="connsiteX8" fmla="*/ 57150 w 397669"/>
                <a:gd name="connsiteY8" fmla="*/ 295275 h 357187"/>
                <a:gd name="connsiteX9" fmla="*/ 9525 w 397669"/>
                <a:gd name="connsiteY9" fmla="*/ 295275 h 357187"/>
                <a:gd name="connsiteX10" fmla="*/ 0 w 397669"/>
                <a:gd name="connsiteY10" fmla="*/ 173831 h 357187"/>
                <a:gd name="connsiteX11" fmla="*/ 38100 w 397669"/>
                <a:gd name="connsiteY11" fmla="*/ 80962 h 357187"/>
                <a:gd name="connsiteX12" fmla="*/ 33338 w 397669"/>
                <a:gd name="connsiteY12" fmla="*/ 23812 h 357187"/>
                <a:gd name="connsiteX13" fmla="*/ 83344 w 397669"/>
                <a:gd name="connsiteY13" fmla="*/ 0 h 357187"/>
                <a:gd name="connsiteX14" fmla="*/ 138113 w 397669"/>
                <a:gd name="connsiteY14" fmla="*/ 33337 h 357187"/>
                <a:gd name="connsiteX15" fmla="*/ 150019 w 397669"/>
                <a:gd name="connsiteY15" fmla="*/ 19050 h 357187"/>
                <a:gd name="connsiteX16" fmla="*/ 204788 w 397669"/>
                <a:gd name="connsiteY16" fmla="*/ 59531 h 357187"/>
                <a:gd name="connsiteX17" fmla="*/ 235744 w 397669"/>
                <a:gd name="connsiteY17" fmla="*/ 30956 h 357187"/>
                <a:gd name="connsiteX18" fmla="*/ 340519 w 397669"/>
                <a:gd name="connsiteY18" fmla="*/ 28575 h 357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97669" h="357187">
                  <a:moveTo>
                    <a:pt x="340519" y="28575"/>
                  </a:moveTo>
                  <a:lnTo>
                    <a:pt x="397669" y="90487"/>
                  </a:lnTo>
                  <a:lnTo>
                    <a:pt x="316707" y="171450"/>
                  </a:lnTo>
                  <a:lnTo>
                    <a:pt x="295275" y="285750"/>
                  </a:lnTo>
                  <a:lnTo>
                    <a:pt x="238125" y="264318"/>
                  </a:lnTo>
                  <a:lnTo>
                    <a:pt x="200025" y="307181"/>
                  </a:lnTo>
                  <a:lnTo>
                    <a:pt x="202407" y="357187"/>
                  </a:lnTo>
                  <a:lnTo>
                    <a:pt x="78582" y="354806"/>
                  </a:lnTo>
                  <a:lnTo>
                    <a:pt x="57150" y="295275"/>
                  </a:lnTo>
                  <a:lnTo>
                    <a:pt x="9525" y="295275"/>
                  </a:lnTo>
                  <a:lnTo>
                    <a:pt x="0" y="173831"/>
                  </a:lnTo>
                  <a:lnTo>
                    <a:pt x="38100" y="80962"/>
                  </a:lnTo>
                  <a:lnTo>
                    <a:pt x="33338" y="23812"/>
                  </a:lnTo>
                  <a:lnTo>
                    <a:pt x="83344" y="0"/>
                  </a:lnTo>
                  <a:lnTo>
                    <a:pt x="138113" y="33337"/>
                  </a:lnTo>
                  <a:lnTo>
                    <a:pt x="150019" y="19050"/>
                  </a:lnTo>
                  <a:lnTo>
                    <a:pt x="204788" y="59531"/>
                  </a:lnTo>
                  <a:lnTo>
                    <a:pt x="235744" y="30956"/>
                  </a:lnTo>
                  <a:lnTo>
                    <a:pt x="340519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15" name="フリーフォーム 1130">
              <a:extLst>
                <a:ext uri="{FF2B5EF4-FFF2-40B4-BE49-F238E27FC236}">
                  <a16:creationId xmlns:a16="http://schemas.microsoft.com/office/drawing/2014/main" id="{660E0F74-F8DC-4865-AAB5-ADEB780D93BB}"/>
                </a:ext>
              </a:extLst>
            </p:cNvPr>
            <p:cNvSpPr/>
            <p:nvPr/>
          </p:nvSpPr>
          <p:spPr bwMode="auto">
            <a:xfrm>
              <a:off x="2324429" y="4100458"/>
              <a:ext cx="267653" cy="439881"/>
            </a:xfrm>
            <a:custGeom>
              <a:avLst/>
              <a:gdLst>
                <a:gd name="connsiteX0" fmla="*/ 347663 w 364332"/>
                <a:gd name="connsiteY0" fmla="*/ 154781 h 600075"/>
                <a:gd name="connsiteX1" fmla="*/ 111919 w 364332"/>
                <a:gd name="connsiteY1" fmla="*/ 0 h 600075"/>
                <a:gd name="connsiteX2" fmla="*/ 64294 w 364332"/>
                <a:gd name="connsiteY2" fmla="*/ 16669 h 600075"/>
                <a:gd name="connsiteX3" fmla="*/ 64294 w 364332"/>
                <a:gd name="connsiteY3" fmla="*/ 116681 h 600075"/>
                <a:gd name="connsiteX4" fmla="*/ 102394 w 364332"/>
                <a:gd name="connsiteY4" fmla="*/ 140494 h 600075"/>
                <a:gd name="connsiteX5" fmla="*/ 61913 w 364332"/>
                <a:gd name="connsiteY5" fmla="*/ 273844 h 600075"/>
                <a:gd name="connsiteX6" fmla="*/ 0 w 364332"/>
                <a:gd name="connsiteY6" fmla="*/ 328612 h 600075"/>
                <a:gd name="connsiteX7" fmla="*/ 0 w 364332"/>
                <a:gd name="connsiteY7" fmla="*/ 397669 h 600075"/>
                <a:gd name="connsiteX8" fmla="*/ 61913 w 364332"/>
                <a:gd name="connsiteY8" fmla="*/ 452437 h 600075"/>
                <a:gd name="connsiteX9" fmla="*/ 54769 w 364332"/>
                <a:gd name="connsiteY9" fmla="*/ 552450 h 600075"/>
                <a:gd name="connsiteX10" fmla="*/ 69057 w 364332"/>
                <a:gd name="connsiteY10" fmla="*/ 600075 h 600075"/>
                <a:gd name="connsiteX11" fmla="*/ 180975 w 364332"/>
                <a:gd name="connsiteY11" fmla="*/ 578644 h 600075"/>
                <a:gd name="connsiteX12" fmla="*/ 226219 w 364332"/>
                <a:gd name="connsiteY12" fmla="*/ 538162 h 600075"/>
                <a:gd name="connsiteX13" fmla="*/ 300038 w 364332"/>
                <a:gd name="connsiteY13" fmla="*/ 464344 h 600075"/>
                <a:gd name="connsiteX14" fmla="*/ 288132 w 364332"/>
                <a:gd name="connsiteY14" fmla="*/ 392906 h 600075"/>
                <a:gd name="connsiteX15" fmla="*/ 364332 w 364332"/>
                <a:gd name="connsiteY15" fmla="*/ 269081 h 600075"/>
                <a:gd name="connsiteX16" fmla="*/ 347663 w 364332"/>
                <a:gd name="connsiteY16" fmla="*/ 15478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4332" h="600075">
                  <a:moveTo>
                    <a:pt x="347663" y="154781"/>
                  </a:moveTo>
                  <a:lnTo>
                    <a:pt x="111919" y="0"/>
                  </a:lnTo>
                  <a:lnTo>
                    <a:pt x="64294" y="16669"/>
                  </a:lnTo>
                  <a:lnTo>
                    <a:pt x="64294" y="116681"/>
                  </a:lnTo>
                  <a:lnTo>
                    <a:pt x="102394" y="140494"/>
                  </a:lnTo>
                  <a:lnTo>
                    <a:pt x="61913" y="273844"/>
                  </a:lnTo>
                  <a:lnTo>
                    <a:pt x="0" y="328612"/>
                  </a:lnTo>
                  <a:lnTo>
                    <a:pt x="0" y="397669"/>
                  </a:lnTo>
                  <a:lnTo>
                    <a:pt x="61913" y="452437"/>
                  </a:lnTo>
                  <a:lnTo>
                    <a:pt x="54769" y="552450"/>
                  </a:lnTo>
                  <a:lnTo>
                    <a:pt x="69057" y="600075"/>
                  </a:lnTo>
                  <a:lnTo>
                    <a:pt x="180975" y="578644"/>
                  </a:lnTo>
                  <a:lnTo>
                    <a:pt x="226219" y="538162"/>
                  </a:lnTo>
                  <a:lnTo>
                    <a:pt x="300038" y="464344"/>
                  </a:lnTo>
                  <a:lnTo>
                    <a:pt x="288132" y="392906"/>
                  </a:lnTo>
                  <a:lnTo>
                    <a:pt x="364332" y="269081"/>
                  </a:lnTo>
                  <a:lnTo>
                    <a:pt x="347663" y="1547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16" name="フリーフォーム 1131">
              <a:extLst>
                <a:ext uri="{FF2B5EF4-FFF2-40B4-BE49-F238E27FC236}">
                  <a16:creationId xmlns:a16="http://schemas.microsoft.com/office/drawing/2014/main" id="{23BBA4B3-CCE3-4D6A-8791-CEFAC697EEAD}"/>
                </a:ext>
              </a:extLst>
            </p:cNvPr>
            <p:cNvSpPr/>
            <p:nvPr/>
          </p:nvSpPr>
          <p:spPr bwMode="auto">
            <a:xfrm>
              <a:off x="2539715" y="4128387"/>
              <a:ext cx="413116" cy="515522"/>
            </a:xfrm>
            <a:custGeom>
              <a:avLst/>
              <a:gdLst>
                <a:gd name="connsiteX0" fmla="*/ 111919 w 564356"/>
                <a:gd name="connsiteY0" fmla="*/ 0 h 702469"/>
                <a:gd name="connsiteX1" fmla="*/ 504825 w 564356"/>
                <a:gd name="connsiteY1" fmla="*/ 7144 h 702469"/>
                <a:gd name="connsiteX2" fmla="*/ 516731 w 564356"/>
                <a:gd name="connsiteY2" fmla="*/ 128587 h 702469"/>
                <a:gd name="connsiteX3" fmla="*/ 564356 w 564356"/>
                <a:gd name="connsiteY3" fmla="*/ 173831 h 702469"/>
                <a:gd name="connsiteX4" fmla="*/ 509588 w 564356"/>
                <a:gd name="connsiteY4" fmla="*/ 226219 h 702469"/>
                <a:gd name="connsiteX5" fmla="*/ 452438 w 564356"/>
                <a:gd name="connsiteY5" fmla="*/ 359569 h 702469"/>
                <a:gd name="connsiteX6" fmla="*/ 402431 w 564356"/>
                <a:gd name="connsiteY6" fmla="*/ 476250 h 702469"/>
                <a:gd name="connsiteX7" fmla="*/ 397669 w 564356"/>
                <a:gd name="connsiteY7" fmla="*/ 533400 h 702469"/>
                <a:gd name="connsiteX8" fmla="*/ 464344 w 564356"/>
                <a:gd name="connsiteY8" fmla="*/ 666750 h 702469"/>
                <a:gd name="connsiteX9" fmla="*/ 297656 w 564356"/>
                <a:gd name="connsiteY9" fmla="*/ 702469 h 702469"/>
                <a:gd name="connsiteX10" fmla="*/ 259556 w 564356"/>
                <a:gd name="connsiteY10" fmla="*/ 688181 h 702469"/>
                <a:gd name="connsiteX11" fmla="*/ 188119 w 564356"/>
                <a:gd name="connsiteY11" fmla="*/ 688181 h 702469"/>
                <a:gd name="connsiteX12" fmla="*/ 128588 w 564356"/>
                <a:gd name="connsiteY12" fmla="*/ 559594 h 702469"/>
                <a:gd name="connsiteX13" fmla="*/ 69056 w 564356"/>
                <a:gd name="connsiteY13" fmla="*/ 526256 h 702469"/>
                <a:gd name="connsiteX14" fmla="*/ 52388 w 564356"/>
                <a:gd name="connsiteY14" fmla="*/ 492919 h 702469"/>
                <a:gd name="connsiteX15" fmla="*/ 9525 w 564356"/>
                <a:gd name="connsiteY15" fmla="*/ 421481 h 702469"/>
                <a:gd name="connsiteX16" fmla="*/ 0 w 564356"/>
                <a:gd name="connsiteY16" fmla="*/ 338137 h 702469"/>
                <a:gd name="connsiteX17" fmla="*/ 69056 w 564356"/>
                <a:gd name="connsiteY17" fmla="*/ 233362 h 702469"/>
                <a:gd name="connsiteX18" fmla="*/ 61913 w 564356"/>
                <a:gd name="connsiteY18" fmla="*/ 109537 h 702469"/>
                <a:gd name="connsiteX19" fmla="*/ 97631 w 564356"/>
                <a:gd name="connsiteY19" fmla="*/ 78581 h 702469"/>
                <a:gd name="connsiteX20" fmla="*/ 111919 w 564356"/>
                <a:gd name="connsiteY20" fmla="*/ 0 h 702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64356" h="702469">
                  <a:moveTo>
                    <a:pt x="111919" y="0"/>
                  </a:moveTo>
                  <a:lnTo>
                    <a:pt x="504825" y="7144"/>
                  </a:lnTo>
                  <a:lnTo>
                    <a:pt x="516731" y="128587"/>
                  </a:lnTo>
                  <a:lnTo>
                    <a:pt x="564356" y="173831"/>
                  </a:lnTo>
                  <a:lnTo>
                    <a:pt x="509588" y="226219"/>
                  </a:lnTo>
                  <a:lnTo>
                    <a:pt x="452438" y="359569"/>
                  </a:lnTo>
                  <a:lnTo>
                    <a:pt x="402431" y="476250"/>
                  </a:lnTo>
                  <a:lnTo>
                    <a:pt x="397669" y="533400"/>
                  </a:lnTo>
                  <a:lnTo>
                    <a:pt x="464344" y="666750"/>
                  </a:lnTo>
                  <a:lnTo>
                    <a:pt x="297656" y="702469"/>
                  </a:lnTo>
                  <a:lnTo>
                    <a:pt x="259556" y="688181"/>
                  </a:lnTo>
                  <a:lnTo>
                    <a:pt x="188119" y="688181"/>
                  </a:lnTo>
                  <a:lnTo>
                    <a:pt x="128588" y="559594"/>
                  </a:lnTo>
                  <a:lnTo>
                    <a:pt x="69056" y="526256"/>
                  </a:lnTo>
                  <a:lnTo>
                    <a:pt x="52388" y="492919"/>
                  </a:lnTo>
                  <a:lnTo>
                    <a:pt x="9525" y="421481"/>
                  </a:lnTo>
                  <a:lnTo>
                    <a:pt x="0" y="338137"/>
                  </a:lnTo>
                  <a:lnTo>
                    <a:pt x="69056" y="233362"/>
                  </a:lnTo>
                  <a:lnTo>
                    <a:pt x="61913" y="109537"/>
                  </a:lnTo>
                  <a:lnTo>
                    <a:pt x="97631" y="78581"/>
                  </a:lnTo>
                  <a:lnTo>
                    <a:pt x="1119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17" name="フリーフォーム 1132">
              <a:extLst>
                <a:ext uri="{FF2B5EF4-FFF2-40B4-BE49-F238E27FC236}">
                  <a16:creationId xmlns:a16="http://schemas.microsoft.com/office/drawing/2014/main" id="{565C4409-EE13-4AE0-9753-CA24AC959854}"/>
                </a:ext>
              </a:extLst>
            </p:cNvPr>
            <p:cNvSpPr/>
            <p:nvPr/>
          </p:nvSpPr>
          <p:spPr bwMode="auto">
            <a:xfrm>
              <a:off x="2222023" y="4421641"/>
              <a:ext cx="164082" cy="272307"/>
            </a:xfrm>
            <a:custGeom>
              <a:avLst/>
              <a:gdLst>
                <a:gd name="connsiteX0" fmla="*/ 200025 w 223837"/>
                <a:gd name="connsiteY0" fmla="*/ 0 h 371475"/>
                <a:gd name="connsiteX1" fmla="*/ 111918 w 223837"/>
                <a:gd name="connsiteY1" fmla="*/ 111919 h 371475"/>
                <a:gd name="connsiteX2" fmla="*/ 97631 w 223837"/>
                <a:gd name="connsiteY2" fmla="*/ 197644 h 371475"/>
                <a:gd name="connsiteX3" fmla="*/ 42862 w 223837"/>
                <a:gd name="connsiteY3" fmla="*/ 180975 h 371475"/>
                <a:gd name="connsiteX4" fmla="*/ 7143 w 223837"/>
                <a:gd name="connsiteY4" fmla="*/ 228600 h 371475"/>
                <a:gd name="connsiteX5" fmla="*/ 0 w 223837"/>
                <a:gd name="connsiteY5" fmla="*/ 276225 h 371475"/>
                <a:gd name="connsiteX6" fmla="*/ 28575 w 223837"/>
                <a:gd name="connsiteY6" fmla="*/ 350044 h 371475"/>
                <a:gd name="connsiteX7" fmla="*/ 223837 w 223837"/>
                <a:gd name="connsiteY7" fmla="*/ 371475 h 371475"/>
                <a:gd name="connsiteX8" fmla="*/ 183356 w 223837"/>
                <a:gd name="connsiteY8" fmla="*/ 226219 h 371475"/>
                <a:gd name="connsiteX9" fmla="*/ 211931 w 223837"/>
                <a:gd name="connsiteY9" fmla="*/ 164306 h 371475"/>
                <a:gd name="connsiteX10" fmla="*/ 192881 w 223837"/>
                <a:gd name="connsiteY10" fmla="*/ 100012 h 371475"/>
                <a:gd name="connsiteX11" fmla="*/ 200025 w 223837"/>
                <a:gd name="connsiteY11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3837" h="371475">
                  <a:moveTo>
                    <a:pt x="200025" y="0"/>
                  </a:moveTo>
                  <a:lnTo>
                    <a:pt x="111918" y="111919"/>
                  </a:lnTo>
                  <a:lnTo>
                    <a:pt x="97631" y="197644"/>
                  </a:lnTo>
                  <a:lnTo>
                    <a:pt x="42862" y="180975"/>
                  </a:lnTo>
                  <a:lnTo>
                    <a:pt x="7143" y="228600"/>
                  </a:lnTo>
                  <a:lnTo>
                    <a:pt x="0" y="276225"/>
                  </a:lnTo>
                  <a:lnTo>
                    <a:pt x="28575" y="350044"/>
                  </a:lnTo>
                  <a:lnTo>
                    <a:pt x="223837" y="371475"/>
                  </a:lnTo>
                  <a:lnTo>
                    <a:pt x="183356" y="226219"/>
                  </a:lnTo>
                  <a:lnTo>
                    <a:pt x="211931" y="164306"/>
                  </a:lnTo>
                  <a:lnTo>
                    <a:pt x="192881" y="100012"/>
                  </a:lnTo>
                  <a:lnTo>
                    <a:pt x="200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18" name="フリーフォーム 1133">
              <a:extLst>
                <a:ext uri="{FF2B5EF4-FFF2-40B4-BE49-F238E27FC236}">
                  <a16:creationId xmlns:a16="http://schemas.microsoft.com/office/drawing/2014/main" id="{7DB70F13-8ACA-48A2-9BFB-6D71246BEDA3}"/>
                </a:ext>
              </a:extLst>
            </p:cNvPr>
            <p:cNvSpPr/>
            <p:nvPr/>
          </p:nvSpPr>
          <p:spPr bwMode="auto">
            <a:xfrm>
              <a:off x="2895809" y="4254067"/>
              <a:ext cx="153609" cy="159428"/>
            </a:xfrm>
            <a:custGeom>
              <a:avLst/>
              <a:gdLst>
                <a:gd name="connsiteX0" fmla="*/ 76200 w 209550"/>
                <a:gd name="connsiteY0" fmla="*/ 0 h 216694"/>
                <a:gd name="connsiteX1" fmla="*/ 28575 w 209550"/>
                <a:gd name="connsiteY1" fmla="*/ 57150 h 216694"/>
                <a:gd name="connsiteX2" fmla="*/ 0 w 209550"/>
                <a:gd name="connsiteY2" fmla="*/ 145256 h 216694"/>
                <a:gd name="connsiteX3" fmla="*/ 116681 w 209550"/>
                <a:gd name="connsiteY3" fmla="*/ 130969 h 216694"/>
                <a:gd name="connsiteX4" fmla="*/ 190500 w 209550"/>
                <a:gd name="connsiteY4" fmla="*/ 216694 h 216694"/>
                <a:gd name="connsiteX5" fmla="*/ 209550 w 209550"/>
                <a:gd name="connsiteY5" fmla="*/ 185737 h 216694"/>
                <a:gd name="connsiteX6" fmla="*/ 133350 w 209550"/>
                <a:gd name="connsiteY6" fmla="*/ 92869 h 216694"/>
                <a:gd name="connsiteX7" fmla="*/ 97631 w 209550"/>
                <a:gd name="connsiteY7" fmla="*/ 85725 h 216694"/>
                <a:gd name="connsiteX8" fmla="*/ 76200 w 209550"/>
                <a:gd name="connsiteY8" fmla="*/ 0 h 21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9550" h="216694">
                  <a:moveTo>
                    <a:pt x="76200" y="0"/>
                  </a:moveTo>
                  <a:lnTo>
                    <a:pt x="28575" y="57150"/>
                  </a:lnTo>
                  <a:lnTo>
                    <a:pt x="0" y="145256"/>
                  </a:lnTo>
                  <a:lnTo>
                    <a:pt x="116681" y="130969"/>
                  </a:lnTo>
                  <a:lnTo>
                    <a:pt x="190500" y="216694"/>
                  </a:lnTo>
                  <a:lnTo>
                    <a:pt x="209550" y="185737"/>
                  </a:lnTo>
                  <a:lnTo>
                    <a:pt x="133350" y="92869"/>
                  </a:lnTo>
                  <a:lnTo>
                    <a:pt x="97631" y="85725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19" name="フリーフォーム 1134">
              <a:extLst>
                <a:ext uri="{FF2B5EF4-FFF2-40B4-BE49-F238E27FC236}">
                  <a16:creationId xmlns:a16="http://schemas.microsoft.com/office/drawing/2014/main" id="{DF0D5C24-0889-4461-914B-D7BF117C36FF}"/>
                </a:ext>
              </a:extLst>
            </p:cNvPr>
            <p:cNvSpPr/>
            <p:nvPr/>
          </p:nvSpPr>
          <p:spPr bwMode="auto">
            <a:xfrm>
              <a:off x="2830641" y="4355310"/>
              <a:ext cx="345621" cy="302564"/>
            </a:xfrm>
            <a:custGeom>
              <a:avLst/>
              <a:gdLst>
                <a:gd name="connsiteX0" fmla="*/ 266700 w 471487"/>
                <a:gd name="connsiteY0" fmla="*/ 78582 h 411957"/>
                <a:gd name="connsiteX1" fmla="*/ 290512 w 471487"/>
                <a:gd name="connsiteY1" fmla="*/ 145257 h 411957"/>
                <a:gd name="connsiteX2" fmla="*/ 471487 w 471487"/>
                <a:gd name="connsiteY2" fmla="*/ 250032 h 411957"/>
                <a:gd name="connsiteX3" fmla="*/ 266700 w 471487"/>
                <a:gd name="connsiteY3" fmla="*/ 378619 h 411957"/>
                <a:gd name="connsiteX4" fmla="*/ 230981 w 471487"/>
                <a:gd name="connsiteY4" fmla="*/ 369094 h 411957"/>
                <a:gd name="connsiteX5" fmla="*/ 192881 w 471487"/>
                <a:gd name="connsiteY5" fmla="*/ 411957 h 411957"/>
                <a:gd name="connsiteX6" fmla="*/ 71437 w 471487"/>
                <a:gd name="connsiteY6" fmla="*/ 357188 h 411957"/>
                <a:gd name="connsiteX7" fmla="*/ 0 w 471487"/>
                <a:gd name="connsiteY7" fmla="*/ 228600 h 411957"/>
                <a:gd name="connsiteX8" fmla="*/ 7144 w 471487"/>
                <a:gd name="connsiteY8" fmla="*/ 154782 h 411957"/>
                <a:gd name="connsiteX9" fmla="*/ 73819 w 471487"/>
                <a:gd name="connsiteY9" fmla="*/ 2382 h 411957"/>
                <a:gd name="connsiteX10" fmla="*/ 207169 w 471487"/>
                <a:gd name="connsiteY10" fmla="*/ 0 h 411957"/>
                <a:gd name="connsiteX11" fmla="*/ 266700 w 471487"/>
                <a:gd name="connsiteY11" fmla="*/ 78582 h 411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1487" h="411957">
                  <a:moveTo>
                    <a:pt x="266700" y="78582"/>
                  </a:moveTo>
                  <a:lnTo>
                    <a:pt x="290512" y="145257"/>
                  </a:lnTo>
                  <a:lnTo>
                    <a:pt x="471487" y="250032"/>
                  </a:lnTo>
                  <a:lnTo>
                    <a:pt x="266700" y="378619"/>
                  </a:lnTo>
                  <a:lnTo>
                    <a:pt x="230981" y="369094"/>
                  </a:lnTo>
                  <a:lnTo>
                    <a:pt x="192881" y="411957"/>
                  </a:lnTo>
                  <a:lnTo>
                    <a:pt x="71437" y="357188"/>
                  </a:lnTo>
                  <a:lnTo>
                    <a:pt x="0" y="228600"/>
                  </a:lnTo>
                  <a:lnTo>
                    <a:pt x="7144" y="154782"/>
                  </a:lnTo>
                  <a:lnTo>
                    <a:pt x="73819" y="2382"/>
                  </a:lnTo>
                  <a:lnTo>
                    <a:pt x="207169" y="0"/>
                  </a:lnTo>
                  <a:lnTo>
                    <a:pt x="266700" y="785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20" name="フリーフォーム 1136">
              <a:extLst>
                <a:ext uri="{FF2B5EF4-FFF2-40B4-BE49-F238E27FC236}">
                  <a16:creationId xmlns:a16="http://schemas.microsoft.com/office/drawing/2014/main" id="{27476B68-706F-43FA-9000-3BDBB3AD0F0C}"/>
                </a:ext>
              </a:extLst>
            </p:cNvPr>
            <p:cNvSpPr/>
            <p:nvPr/>
          </p:nvSpPr>
          <p:spPr bwMode="auto">
            <a:xfrm>
              <a:off x="3000542" y="4389057"/>
              <a:ext cx="259507" cy="385187"/>
            </a:xfrm>
            <a:custGeom>
              <a:avLst/>
              <a:gdLst>
                <a:gd name="connsiteX0" fmla="*/ 66675 w 354806"/>
                <a:gd name="connsiteY0" fmla="*/ 0 h 526256"/>
                <a:gd name="connsiteX1" fmla="*/ 28575 w 354806"/>
                <a:gd name="connsiteY1" fmla="*/ 54769 h 526256"/>
                <a:gd name="connsiteX2" fmla="*/ 64294 w 354806"/>
                <a:gd name="connsiteY2" fmla="*/ 107156 h 526256"/>
                <a:gd name="connsiteX3" fmla="*/ 247650 w 354806"/>
                <a:gd name="connsiteY3" fmla="*/ 209550 h 526256"/>
                <a:gd name="connsiteX4" fmla="*/ 45244 w 354806"/>
                <a:gd name="connsiteY4" fmla="*/ 333375 h 526256"/>
                <a:gd name="connsiteX5" fmla="*/ 0 w 354806"/>
                <a:gd name="connsiteY5" fmla="*/ 404813 h 526256"/>
                <a:gd name="connsiteX6" fmla="*/ 57150 w 354806"/>
                <a:gd name="connsiteY6" fmla="*/ 526256 h 526256"/>
                <a:gd name="connsiteX7" fmla="*/ 133350 w 354806"/>
                <a:gd name="connsiteY7" fmla="*/ 433388 h 526256"/>
                <a:gd name="connsiteX8" fmla="*/ 247650 w 354806"/>
                <a:gd name="connsiteY8" fmla="*/ 321469 h 526256"/>
                <a:gd name="connsiteX9" fmla="*/ 338138 w 354806"/>
                <a:gd name="connsiteY9" fmla="*/ 145256 h 526256"/>
                <a:gd name="connsiteX10" fmla="*/ 354806 w 354806"/>
                <a:gd name="connsiteY10" fmla="*/ 50006 h 526256"/>
                <a:gd name="connsiteX11" fmla="*/ 230981 w 354806"/>
                <a:gd name="connsiteY11" fmla="*/ 73819 h 526256"/>
                <a:gd name="connsiteX12" fmla="*/ 152400 w 354806"/>
                <a:gd name="connsiteY12" fmla="*/ 85725 h 526256"/>
                <a:gd name="connsiteX13" fmla="*/ 88106 w 354806"/>
                <a:gd name="connsiteY13" fmla="*/ 52388 h 526256"/>
                <a:gd name="connsiteX14" fmla="*/ 66675 w 354806"/>
                <a:gd name="connsiteY14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4806" h="526256">
                  <a:moveTo>
                    <a:pt x="66675" y="0"/>
                  </a:moveTo>
                  <a:lnTo>
                    <a:pt x="28575" y="54769"/>
                  </a:lnTo>
                  <a:lnTo>
                    <a:pt x="64294" y="107156"/>
                  </a:lnTo>
                  <a:lnTo>
                    <a:pt x="247650" y="209550"/>
                  </a:lnTo>
                  <a:lnTo>
                    <a:pt x="45244" y="333375"/>
                  </a:lnTo>
                  <a:lnTo>
                    <a:pt x="0" y="404813"/>
                  </a:lnTo>
                  <a:lnTo>
                    <a:pt x="57150" y="526256"/>
                  </a:lnTo>
                  <a:lnTo>
                    <a:pt x="133350" y="433388"/>
                  </a:lnTo>
                  <a:lnTo>
                    <a:pt x="247650" y="321469"/>
                  </a:lnTo>
                  <a:lnTo>
                    <a:pt x="338138" y="145256"/>
                  </a:lnTo>
                  <a:lnTo>
                    <a:pt x="354806" y="50006"/>
                  </a:lnTo>
                  <a:lnTo>
                    <a:pt x="230981" y="73819"/>
                  </a:lnTo>
                  <a:lnTo>
                    <a:pt x="152400" y="85725"/>
                  </a:lnTo>
                  <a:lnTo>
                    <a:pt x="88106" y="52388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21" name="フリーフォーム 1137">
              <a:extLst>
                <a:ext uri="{FF2B5EF4-FFF2-40B4-BE49-F238E27FC236}">
                  <a16:creationId xmlns:a16="http://schemas.microsoft.com/office/drawing/2014/main" id="{4D91F9E3-8805-4122-9A25-B8894DFC3027}"/>
                </a:ext>
              </a:extLst>
            </p:cNvPr>
            <p:cNvSpPr/>
            <p:nvPr/>
          </p:nvSpPr>
          <p:spPr bwMode="auto">
            <a:xfrm>
              <a:off x="2837623" y="4612489"/>
              <a:ext cx="209467" cy="256015"/>
            </a:xfrm>
            <a:custGeom>
              <a:avLst/>
              <a:gdLst>
                <a:gd name="connsiteX0" fmla="*/ 54769 w 285750"/>
                <a:gd name="connsiteY0" fmla="*/ 0 h 350044"/>
                <a:gd name="connsiteX1" fmla="*/ 0 w 285750"/>
                <a:gd name="connsiteY1" fmla="*/ 23813 h 350044"/>
                <a:gd name="connsiteX2" fmla="*/ 33337 w 285750"/>
                <a:gd name="connsiteY2" fmla="*/ 142875 h 350044"/>
                <a:gd name="connsiteX3" fmla="*/ 16669 w 285750"/>
                <a:gd name="connsiteY3" fmla="*/ 216694 h 350044"/>
                <a:gd name="connsiteX4" fmla="*/ 176212 w 285750"/>
                <a:gd name="connsiteY4" fmla="*/ 350044 h 350044"/>
                <a:gd name="connsiteX5" fmla="*/ 214312 w 285750"/>
                <a:gd name="connsiteY5" fmla="*/ 276225 h 350044"/>
                <a:gd name="connsiteX6" fmla="*/ 285750 w 285750"/>
                <a:gd name="connsiteY6" fmla="*/ 223838 h 350044"/>
                <a:gd name="connsiteX7" fmla="*/ 226219 w 285750"/>
                <a:gd name="connsiteY7" fmla="*/ 97631 h 350044"/>
                <a:gd name="connsiteX8" fmla="*/ 266700 w 285750"/>
                <a:gd name="connsiteY8" fmla="*/ 26194 h 350044"/>
                <a:gd name="connsiteX9" fmla="*/ 228600 w 285750"/>
                <a:gd name="connsiteY9" fmla="*/ 21431 h 350044"/>
                <a:gd name="connsiteX10" fmla="*/ 185737 w 285750"/>
                <a:gd name="connsiteY10" fmla="*/ 64294 h 350044"/>
                <a:gd name="connsiteX11" fmla="*/ 54769 w 285750"/>
                <a:gd name="connsiteY11" fmla="*/ 0 h 350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750" h="350044">
                  <a:moveTo>
                    <a:pt x="54769" y="0"/>
                  </a:moveTo>
                  <a:lnTo>
                    <a:pt x="0" y="23813"/>
                  </a:lnTo>
                  <a:lnTo>
                    <a:pt x="33337" y="142875"/>
                  </a:lnTo>
                  <a:lnTo>
                    <a:pt x="16669" y="216694"/>
                  </a:lnTo>
                  <a:lnTo>
                    <a:pt x="176212" y="350044"/>
                  </a:lnTo>
                  <a:lnTo>
                    <a:pt x="214312" y="276225"/>
                  </a:lnTo>
                  <a:lnTo>
                    <a:pt x="285750" y="223838"/>
                  </a:lnTo>
                  <a:lnTo>
                    <a:pt x="226219" y="97631"/>
                  </a:lnTo>
                  <a:lnTo>
                    <a:pt x="266700" y="26194"/>
                  </a:lnTo>
                  <a:lnTo>
                    <a:pt x="228600" y="21431"/>
                  </a:lnTo>
                  <a:lnTo>
                    <a:pt x="185737" y="64294"/>
                  </a:lnTo>
                  <a:lnTo>
                    <a:pt x="5476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22" name="フリーフォーム 1139">
              <a:extLst>
                <a:ext uri="{FF2B5EF4-FFF2-40B4-BE49-F238E27FC236}">
                  <a16:creationId xmlns:a16="http://schemas.microsoft.com/office/drawing/2014/main" id="{06CF8589-1A3B-4998-AADC-35C453E4E2B1}"/>
                </a:ext>
              </a:extLst>
            </p:cNvPr>
            <p:cNvSpPr/>
            <p:nvPr/>
          </p:nvSpPr>
          <p:spPr bwMode="auto">
            <a:xfrm>
              <a:off x="2358176" y="4437933"/>
              <a:ext cx="307218" cy="249033"/>
            </a:xfrm>
            <a:custGeom>
              <a:avLst/>
              <a:gdLst>
                <a:gd name="connsiteX0" fmla="*/ 257175 w 419100"/>
                <a:gd name="connsiteY0" fmla="*/ 0 h 340519"/>
                <a:gd name="connsiteX1" fmla="*/ 311944 w 419100"/>
                <a:gd name="connsiteY1" fmla="*/ 95250 h 340519"/>
                <a:gd name="connsiteX2" fmla="*/ 381000 w 419100"/>
                <a:gd name="connsiteY2" fmla="*/ 138113 h 340519"/>
                <a:gd name="connsiteX3" fmla="*/ 419100 w 419100"/>
                <a:gd name="connsiteY3" fmla="*/ 235744 h 340519"/>
                <a:gd name="connsiteX4" fmla="*/ 359569 w 419100"/>
                <a:gd name="connsiteY4" fmla="*/ 221456 h 340519"/>
                <a:gd name="connsiteX5" fmla="*/ 238125 w 419100"/>
                <a:gd name="connsiteY5" fmla="*/ 259556 h 340519"/>
                <a:gd name="connsiteX6" fmla="*/ 164306 w 419100"/>
                <a:gd name="connsiteY6" fmla="*/ 214313 h 340519"/>
                <a:gd name="connsiteX7" fmla="*/ 59531 w 419100"/>
                <a:gd name="connsiteY7" fmla="*/ 302419 h 340519"/>
                <a:gd name="connsiteX8" fmla="*/ 35719 w 419100"/>
                <a:gd name="connsiteY8" fmla="*/ 340519 h 340519"/>
                <a:gd name="connsiteX9" fmla="*/ 0 w 419100"/>
                <a:gd name="connsiteY9" fmla="*/ 197644 h 340519"/>
                <a:gd name="connsiteX10" fmla="*/ 28575 w 419100"/>
                <a:gd name="connsiteY10" fmla="*/ 145256 h 340519"/>
                <a:gd name="connsiteX11" fmla="*/ 145256 w 419100"/>
                <a:gd name="connsiteY11" fmla="*/ 114300 h 340519"/>
                <a:gd name="connsiteX12" fmla="*/ 257175 w 419100"/>
                <a:gd name="connsiteY12" fmla="*/ 0 h 340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100" h="340519">
                  <a:moveTo>
                    <a:pt x="257175" y="0"/>
                  </a:moveTo>
                  <a:lnTo>
                    <a:pt x="311944" y="95250"/>
                  </a:lnTo>
                  <a:lnTo>
                    <a:pt x="381000" y="138113"/>
                  </a:lnTo>
                  <a:lnTo>
                    <a:pt x="419100" y="235744"/>
                  </a:lnTo>
                  <a:lnTo>
                    <a:pt x="359569" y="221456"/>
                  </a:lnTo>
                  <a:lnTo>
                    <a:pt x="238125" y="259556"/>
                  </a:lnTo>
                  <a:lnTo>
                    <a:pt x="164306" y="214313"/>
                  </a:lnTo>
                  <a:lnTo>
                    <a:pt x="59531" y="302419"/>
                  </a:lnTo>
                  <a:lnTo>
                    <a:pt x="35719" y="340519"/>
                  </a:lnTo>
                  <a:lnTo>
                    <a:pt x="0" y="197644"/>
                  </a:lnTo>
                  <a:lnTo>
                    <a:pt x="28575" y="145256"/>
                  </a:lnTo>
                  <a:lnTo>
                    <a:pt x="145256" y="114300"/>
                  </a:lnTo>
                  <a:lnTo>
                    <a:pt x="257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23" name="フリーフォーム 1140">
              <a:extLst>
                <a:ext uri="{FF2B5EF4-FFF2-40B4-BE49-F238E27FC236}">
                  <a16:creationId xmlns:a16="http://schemas.microsoft.com/office/drawing/2014/main" id="{BB051D73-CC72-4093-9A9A-9EE32B3BF508}"/>
                </a:ext>
              </a:extLst>
            </p:cNvPr>
            <p:cNvSpPr/>
            <p:nvPr/>
          </p:nvSpPr>
          <p:spPr bwMode="auto">
            <a:xfrm>
              <a:off x="2225514" y="4676493"/>
              <a:ext cx="55858" cy="47712"/>
            </a:xfrm>
            <a:custGeom>
              <a:avLst/>
              <a:gdLst>
                <a:gd name="connsiteX0" fmla="*/ 26194 w 76200"/>
                <a:gd name="connsiteY0" fmla="*/ 0 h 64294"/>
                <a:gd name="connsiteX1" fmla="*/ 76200 w 76200"/>
                <a:gd name="connsiteY1" fmla="*/ 7144 h 64294"/>
                <a:gd name="connsiteX2" fmla="*/ 61913 w 76200"/>
                <a:gd name="connsiteY2" fmla="*/ 64294 h 64294"/>
                <a:gd name="connsiteX3" fmla="*/ 0 w 76200"/>
                <a:gd name="connsiteY3" fmla="*/ 54769 h 64294"/>
                <a:gd name="connsiteX4" fmla="*/ 26194 w 76200"/>
                <a:gd name="connsiteY4" fmla="*/ 0 h 6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64294">
                  <a:moveTo>
                    <a:pt x="26194" y="0"/>
                  </a:moveTo>
                  <a:lnTo>
                    <a:pt x="76200" y="7144"/>
                  </a:lnTo>
                  <a:lnTo>
                    <a:pt x="61913" y="64294"/>
                  </a:lnTo>
                  <a:lnTo>
                    <a:pt x="0" y="54769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24" name="フリーフォーム 1141">
              <a:extLst>
                <a:ext uri="{FF2B5EF4-FFF2-40B4-BE49-F238E27FC236}">
                  <a16:creationId xmlns:a16="http://schemas.microsoft.com/office/drawing/2014/main" id="{B329511E-AFFD-400F-8566-B9869AFBB70F}"/>
                </a:ext>
              </a:extLst>
            </p:cNvPr>
            <p:cNvSpPr/>
            <p:nvPr/>
          </p:nvSpPr>
          <p:spPr bwMode="auto">
            <a:xfrm>
              <a:off x="2204567" y="4676493"/>
              <a:ext cx="153609" cy="178047"/>
            </a:xfrm>
            <a:custGeom>
              <a:avLst/>
              <a:gdLst>
                <a:gd name="connsiteX0" fmla="*/ 109538 w 209550"/>
                <a:gd name="connsiteY0" fmla="*/ 0 h 242888"/>
                <a:gd name="connsiteX1" fmla="*/ 176213 w 209550"/>
                <a:gd name="connsiteY1" fmla="*/ 26194 h 242888"/>
                <a:gd name="connsiteX2" fmla="*/ 209550 w 209550"/>
                <a:gd name="connsiteY2" fmla="*/ 71438 h 242888"/>
                <a:gd name="connsiteX3" fmla="*/ 200025 w 209550"/>
                <a:gd name="connsiteY3" fmla="*/ 176213 h 242888"/>
                <a:gd name="connsiteX4" fmla="*/ 116681 w 209550"/>
                <a:gd name="connsiteY4" fmla="*/ 173832 h 242888"/>
                <a:gd name="connsiteX5" fmla="*/ 95250 w 209550"/>
                <a:gd name="connsiteY5" fmla="*/ 242888 h 242888"/>
                <a:gd name="connsiteX6" fmla="*/ 0 w 209550"/>
                <a:gd name="connsiteY6" fmla="*/ 140494 h 242888"/>
                <a:gd name="connsiteX7" fmla="*/ 40481 w 209550"/>
                <a:gd name="connsiteY7" fmla="*/ 57150 h 242888"/>
                <a:gd name="connsiteX8" fmla="*/ 97631 w 209550"/>
                <a:gd name="connsiteY8" fmla="*/ 59532 h 242888"/>
                <a:gd name="connsiteX9" fmla="*/ 109538 w 209550"/>
                <a:gd name="connsiteY9" fmla="*/ 0 h 242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242888">
                  <a:moveTo>
                    <a:pt x="109538" y="0"/>
                  </a:moveTo>
                  <a:lnTo>
                    <a:pt x="176213" y="26194"/>
                  </a:lnTo>
                  <a:lnTo>
                    <a:pt x="209550" y="71438"/>
                  </a:lnTo>
                  <a:lnTo>
                    <a:pt x="200025" y="176213"/>
                  </a:lnTo>
                  <a:lnTo>
                    <a:pt x="116681" y="173832"/>
                  </a:lnTo>
                  <a:lnTo>
                    <a:pt x="95250" y="242888"/>
                  </a:lnTo>
                  <a:lnTo>
                    <a:pt x="0" y="140494"/>
                  </a:lnTo>
                  <a:lnTo>
                    <a:pt x="40481" y="57150"/>
                  </a:lnTo>
                  <a:lnTo>
                    <a:pt x="97631" y="59532"/>
                  </a:lnTo>
                  <a:lnTo>
                    <a:pt x="1095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25" name="フリーフォーム 1142">
              <a:extLst>
                <a:ext uri="{FF2B5EF4-FFF2-40B4-BE49-F238E27FC236}">
                  <a16:creationId xmlns:a16="http://schemas.microsoft.com/office/drawing/2014/main" id="{D86CAF19-319F-4592-A04F-53405AA2A81B}"/>
                </a:ext>
              </a:extLst>
            </p:cNvPr>
            <p:cNvSpPr/>
            <p:nvPr/>
          </p:nvSpPr>
          <p:spPr bwMode="auto">
            <a:xfrm>
              <a:off x="2270899" y="4605506"/>
              <a:ext cx="200158" cy="283944"/>
            </a:xfrm>
            <a:custGeom>
              <a:avLst/>
              <a:gdLst>
                <a:gd name="connsiteX0" fmla="*/ 273843 w 273843"/>
                <a:gd name="connsiteY0" fmla="*/ 0 h 388144"/>
                <a:gd name="connsiteX1" fmla="*/ 223837 w 273843"/>
                <a:gd name="connsiteY1" fmla="*/ 188119 h 388144"/>
                <a:gd name="connsiteX2" fmla="*/ 235743 w 273843"/>
                <a:gd name="connsiteY2" fmla="*/ 257175 h 388144"/>
                <a:gd name="connsiteX3" fmla="*/ 178593 w 273843"/>
                <a:gd name="connsiteY3" fmla="*/ 261938 h 388144"/>
                <a:gd name="connsiteX4" fmla="*/ 154781 w 273843"/>
                <a:gd name="connsiteY4" fmla="*/ 328613 h 388144"/>
                <a:gd name="connsiteX5" fmla="*/ 114300 w 273843"/>
                <a:gd name="connsiteY5" fmla="*/ 354806 h 388144"/>
                <a:gd name="connsiteX6" fmla="*/ 30956 w 273843"/>
                <a:gd name="connsiteY6" fmla="*/ 388144 h 388144"/>
                <a:gd name="connsiteX7" fmla="*/ 0 w 273843"/>
                <a:gd name="connsiteY7" fmla="*/ 335756 h 388144"/>
                <a:gd name="connsiteX8" fmla="*/ 23812 w 273843"/>
                <a:gd name="connsiteY8" fmla="*/ 266700 h 388144"/>
                <a:gd name="connsiteX9" fmla="*/ 111918 w 273843"/>
                <a:gd name="connsiteY9" fmla="*/ 273844 h 388144"/>
                <a:gd name="connsiteX10" fmla="*/ 116681 w 273843"/>
                <a:gd name="connsiteY10" fmla="*/ 164306 h 388144"/>
                <a:gd name="connsiteX11" fmla="*/ 76200 w 273843"/>
                <a:gd name="connsiteY11" fmla="*/ 107156 h 388144"/>
                <a:gd name="connsiteX12" fmla="*/ 154781 w 273843"/>
                <a:gd name="connsiteY12" fmla="*/ 114300 h 388144"/>
                <a:gd name="connsiteX13" fmla="*/ 178593 w 273843"/>
                <a:gd name="connsiteY13" fmla="*/ 71438 h 388144"/>
                <a:gd name="connsiteX14" fmla="*/ 273843 w 273843"/>
                <a:gd name="connsiteY14" fmla="*/ 0 h 388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843" h="388144">
                  <a:moveTo>
                    <a:pt x="273843" y="0"/>
                  </a:moveTo>
                  <a:lnTo>
                    <a:pt x="223837" y="188119"/>
                  </a:lnTo>
                  <a:lnTo>
                    <a:pt x="235743" y="257175"/>
                  </a:lnTo>
                  <a:lnTo>
                    <a:pt x="178593" y="261938"/>
                  </a:lnTo>
                  <a:lnTo>
                    <a:pt x="154781" y="328613"/>
                  </a:lnTo>
                  <a:lnTo>
                    <a:pt x="114300" y="354806"/>
                  </a:lnTo>
                  <a:lnTo>
                    <a:pt x="30956" y="388144"/>
                  </a:lnTo>
                  <a:lnTo>
                    <a:pt x="0" y="335756"/>
                  </a:lnTo>
                  <a:lnTo>
                    <a:pt x="23812" y="266700"/>
                  </a:lnTo>
                  <a:lnTo>
                    <a:pt x="111918" y="273844"/>
                  </a:lnTo>
                  <a:lnTo>
                    <a:pt x="116681" y="164306"/>
                  </a:lnTo>
                  <a:lnTo>
                    <a:pt x="76200" y="107156"/>
                  </a:lnTo>
                  <a:lnTo>
                    <a:pt x="154781" y="114300"/>
                  </a:lnTo>
                  <a:lnTo>
                    <a:pt x="178593" y="71438"/>
                  </a:lnTo>
                  <a:lnTo>
                    <a:pt x="2738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26" name="フリーフォーム 1143">
              <a:extLst>
                <a:ext uri="{FF2B5EF4-FFF2-40B4-BE49-F238E27FC236}">
                  <a16:creationId xmlns:a16="http://schemas.microsoft.com/office/drawing/2014/main" id="{C3678680-7531-4757-8325-43FD8AE17E57}"/>
                </a:ext>
              </a:extLst>
            </p:cNvPr>
            <p:cNvSpPr/>
            <p:nvPr/>
          </p:nvSpPr>
          <p:spPr bwMode="auto">
            <a:xfrm>
              <a:off x="2288354" y="4595033"/>
              <a:ext cx="474792" cy="514358"/>
            </a:xfrm>
            <a:custGeom>
              <a:avLst/>
              <a:gdLst>
                <a:gd name="connsiteX0" fmla="*/ 511969 w 647700"/>
                <a:gd name="connsiteY0" fmla="*/ 23812 h 702468"/>
                <a:gd name="connsiteX1" fmla="*/ 611981 w 647700"/>
                <a:gd name="connsiteY1" fmla="*/ 59531 h 702468"/>
                <a:gd name="connsiteX2" fmla="*/ 647700 w 647700"/>
                <a:gd name="connsiteY2" fmla="*/ 109537 h 702468"/>
                <a:gd name="connsiteX3" fmla="*/ 602456 w 647700"/>
                <a:gd name="connsiteY3" fmla="*/ 183356 h 702468"/>
                <a:gd name="connsiteX4" fmla="*/ 578644 w 647700"/>
                <a:gd name="connsiteY4" fmla="*/ 371475 h 702468"/>
                <a:gd name="connsiteX5" fmla="*/ 621506 w 647700"/>
                <a:gd name="connsiteY5" fmla="*/ 500062 h 702468"/>
                <a:gd name="connsiteX6" fmla="*/ 561975 w 647700"/>
                <a:gd name="connsiteY6" fmla="*/ 552450 h 702468"/>
                <a:gd name="connsiteX7" fmla="*/ 561975 w 647700"/>
                <a:gd name="connsiteY7" fmla="*/ 619125 h 702468"/>
                <a:gd name="connsiteX8" fmla="*/ 592931 w 647700"/>
                <a:gd name="connsiteY8" fmla="*/ 685800 h 702468"/>
                <a:gd name="connsiteX9" fmla="*/ 578644 w 647700"/>
                <a:gd name="connsiteY9" fmla="*/ 702468 h 702468"/>
                <a:gd name="connsiteX10" fmla="*/ 507206 w 647700"/>
                <a:gd name="connsiteY10" fmla="*/ 631031 h 702468"/>
                <a:gd name="connsiteX11" fmla="*/ 476250 w 647700"/>
                <a:gd name="connsiteY11" fmla="*/ 638175 h 702468"/>
                <a:gd name="connsiteX12" fmla="*/ 397669 w 647700"/>
                <a:gd name="connsiteY12" fmla="*/ 595312 h 702468"/>
                <a:gd name="connsiteX13" fmla="*/ 366713 w 647700"/>
                <a:gd name="connsiteY13" fmla="*/ 595312 h 702468"/>
                <a:gd name="connsiteX14" fmla="*/ 323850 w 647700"/>
                <a:gd name="connsiteY14" fmla="*/ 464343 h 702468"/>
                <a:gd name="connsiteX15" fmla="*/ 245269 w 647700"/>
                <a:gd name="connsiteY15" fmla="*/ 466725 h 702468"/>
                <a:gd name="connsiteX16" fmla="*/ 235744 w 647700"/>
                <a:gd name="connsiteY16" fmla="*/ 509587 h 702468"/>
                <a:gd name="connsiteX17" fmla="*/ 207169 w 647700"/>
                <a:gd name="connsiteY17" fmla="*/ 511968 h 702468"/>
                <a:gd name="connsiteX18" fmla="*/ 166688 w 647700"/>
                <a:gd name="connsiteY18" fmla="*/ 419100 h 702468"/>
                <a:gd name="connsiteX19" fmla="*/ 0 w 647700"/>
                <a:gd name="connsiteY19" fmla="*/ 407193 h 702468"/>
                <a:gd name="connsiteX20" fmla="*/ 126206 w 647700"/>
                <a:gd name="connsiteY20" fmla="*/ 359568 h 702468"/>
                <a:gd name="connsiteX21" fmla="*/ 147638 w 647700"/>
                <a:gd name="connsiteY21" fmla="*/ 285750 h 702468"/>
                <a:gd name="connsiteX22" fmla="*/ 216694 w 647700"/>
                <a:gd name="connsiteY22" fmla="*/ 269081 h 702468"/>
                <a:gd name="connsiteX23" fmla="*/ 200025 w 647700"/>
                <a:gd name="connsiteY23" fmla="*/ 200025 h 702468"/>
                <a:gd name="connsiteX24" fmla="*/ 259556 w 647700"/>
                <a:gd name="connsiteY24" fmla="*/ 0 h 702468"/>
                <a:gd name="connsiteX25" fmla="*/ 335756 w 647700"/>
                <a:gd name="connsiteY25" fmla="*/ 42862 h 702468"/>
                <a:gd name="connsiteX26" fmla="*/ 445294 w 647700"/>
                <a:gd name="connsiteY26" fmla="*/ 7143 h 702468"/>
                <a:gd name="connsiteX27" fmla="*/ 511969 w 647700"/>
                <a:gd name="connsiteY27" fmla="*/ 23812 h 702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47700" h="702468">
                  <a:moveTo>
                    <a:pt x="511969" y="23812"/>
                  </a:moveTo>
                  <a:lnTo>
                    <a:pt x="611981" y="59531"/>
                  </a:lnTo>
                  <a:lnTo>
                    <a:pt x="647700" y="109537"/>
                  </a:lnTo>
                  <a:lnTo>
                    <a:pt x="602456" y="183356"/>
                  </a:lnTo>
                  <a:lnTo>
                    <a:pt x="578644" y="371475"/>
                  </a:lnTo>
                  <a:lnTo>
                    <a:pt x="621506" y="500062"/>
                  </a:lnTo>
                  <a:lnTo>
                    <a:pt x="561975" y="552450"/>
                  </a:lnTo>
                  <a:lnTo>
                    <a:pt x="561975" y="619125"/>
                  </a:lnTo>
                  <a:lnTo>
                    <a:pt x="592931" y="685800"/>
                  </a:lnTo>
                  <a:lnTo>
                    <a:pt x="578644" y="702468"/>
                  </a:lnTo>
                  <a:lnTo>
                    <a:pt x="507206" y="631031"/>
                  </a:lnTo>
                  <a:lnTo>
                    <a:pt x="476250" y="638175"/>
                  </a:lnTo>
                  <a:lnTo>
                    <a:pt x="397669" y="595312"/>
                  </a:lnTo>
                  <a:lnTo>
                    <a:pt x="366713" y="595312"/>
                  </a:lnTo>
                  <a:lnTo>
                    <a:pt x="323850" y="464343"/>
                  </a:lnTo>
                  <a:lnTo>
                    <a:pt x="245269" y="466725"/>
                  </a:lnTo>
                  <a:lnTo>
                    <a:pt x="235744" y="509587"/>
                  </a:lnTo>
                  <a:lnTo>
                    <a:pt x="207169" y="511968"/>
                  </a:lnTo>
                  <a:lnTo>
                    <a:pt x="166688" y="419100"/>
                  </a:lnTo>
                  <a:lnTo>
                    <a:pt x="0" y="407193"/>
                  </a:lnTo>
                  <a:lnTo>
                    <a:pt x="126206" y="359568"/>
                  </a:lnTo>
                  <a:lnTo>
                    <a:pt x="147638" y="285750"/>
                  </a:lnTo>
                  <a:lnTo>
                    <a:pt x="216694" y="269081"/>
                  </a:lnTo>
                  <a:lnTo>
                    <a:pt x="200025" y="200025"/>
                  </a:lnTo>
                  <a:lnTo>
                    <a:pt x="259556" y="0"/>
                  </a:lnTo>
                  <a:lnTo>
                    <a:pt x="335756" y="42862"/>
                  </a:lnTo>
                  <a:lnTo>
                    <a:pt x="445294" y="7143"/>
                  </a:lnTo>
                  <a:lnTo>
                    <a:pt x="511969" y="238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27" name="フリーフォーム 1144">
              <a:extLst>
                <a:ext uri="{FF2B5EF4-FFF2-40B4-BE49-F238E27FC236}">
                  <a16:creationId xmlns:a16="http://schemas.microsoft.com/office/drawing/2014/main" id="{71A564F5-FE0D-442A-BD7C-A2FEA5ACD0B2}"/>
                </a:ext>
              </a:extLst>
            </p:cNvPr>
            <p:cNvSpPr/>
            <p:nvPr/>
          </p:nvSpPr>
          <p:spPr bwMode="auto">
            <a:xfrm>
              <a:off x="2714270" y="4626453"/>
              <a:ext cx="273471" cy="432899"/>
            </a:xfrm>
            <a:custGeom>
              <a:avLst/>
              <a:gdLst>
                <a:gd name="connsiteX0" fmla="*/ 161925 w 373856"/>
                <a:gd name="connsiteY0" fmla="*/ 0 h 590550"/>
                <a:gd name="connsiteX1" fmla="*/ 88106 w 373856"/>
                <a:gd name="connsiteY1" fmla="*/ 23813 h 590550"/>
                <a:gd name="connsiteX2" fmla="*/ 40481 w 373856"/>
                <a:gd name="connsiteY2" fmla="*/ 23813 h 590550"/>
                <a:gd name="connsiteX3" fmla="*/ 61913 w 373856"/>
                <a:gd name="connsiteY3" fmla="*/ 78581 h 590550"/>
                <a:gd name="connsiteX4" fmla="*/ 21431 w 373856"/>
                <a:gd name="connsiteY4" fmla="*/ 147638 h 590550"/>
                <a:gd name="connsiteX5" fmla="*/ 0 w 373856"/>
                <a:gd name="connsiteY5" fmla="*/ 330994 h 590550"/>
                <a:gd name="connsiteX6" fmla="*/ 33338 w 373856"/>
                <a:gd name="connsiteY6" fmla="*/ 473869 h 590550"/>
                <a:gd name="connsiteX7" fmla="*/ 152400 w 373856"/>
                <a:gd name="connsiteY7" fmla="*/ 500063 h 590550"/>
                <a:gd name="connsiteX8" fmla="*/ 211931 w 373856"/>
                <a:gd name="connsiteY8" fmla="*/ 588169 h 590550"/>
                <a:gd name="connsiteX9" fmla="*/ 316706 w 373856"/>
                <a:gd name="connsiteY9" fmla="*/ 590550 h 590550"/>
                <a:gd name="connsiteX10" fmla="*/ 373856 w 373856"/>
                <a:gd name="connsiteY10" fmla="*/ 559594 h 590550"/>
                <a:gd name="connsiteX11" fmla="*/ 330994 w 373856"/>
                <a:gd name="connsiteY11" fmla="*/ 411956 h 590550"/>
                <a:gd name="connsiteX12" fmla="*/ 347663 w 373856"/>
                <a:gd name="connsiteY12" fmla="*/ 323850 h 590550"/>
                <a:gd name="connsiteX13" fmla="*/ 180975 w 373856"/>
                <a:gd name="connsiteY13" fmla="*/ 202406 h 590550"/>
                <a:gd name="connsiteX14" fmla="*/ 200025 w 373856"/>
                <a:gd name="connsiteY14" fmla="*/ 123825 h 590550"/>
                <a:gd name="connsiteX15" fmla="*/ 161925 w 373856"/>
                <a:gd name="connsiteY15" fmla="*/ 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3856" h="590550">
                  <a:moveTo>
                    <a:pt x="161925" y="0"/>
                  </a:moveTo>
                  <a:lnTo>
                    <a:pt x="88106" y="23813"/>
                  </a:lnTo>
                  <a:lnTo>
                    <a:pt x="40481" y="23813"/>
                  </a:lnTo>
                  <a:lnTo>
                    <a:pt x="61913" y="78581"/>
                  </a:lnTo>
                  <a:lnTo>
                    <a:pt x="21431" y="147638"/>
                  </a:lnTo>
                  <a:lnTo>
                    <a:pt x="0" y="330994"/>
                  </a:lnTo>
                  <a:lnTo>
                    <a:pt x="33338" y="473869"/>
                  </a:lnTo>
                  <a:lnTo>
                    <a:pt x="152400" y="500063"/>
                  </a:lnTo>
                  <a:lnTo>
                    <a:pt x="211931" y="588169"/>
                  </a:lnTo>
                  <a:lnTo>
                    <a:pt x="316706" y="590550"/>
                  </a:lnTo>
                  <a:lnTo>
                    <a:pt x="373856" y="559594"/>
                  </a:lnTo>
                  <a:lnTo>
                    <a:pt x="330994" y="411956"/>
                  </a:lnTo>
                  <a:lnTo>
                    <a:pt x="347663" y="323850"/>
                  </a:lnTo>
                  <a:lnTo>
                    <a:pt x="180975" y="202406"/>
                  </a:lnTo>
                  <a:lnTo>
                    <a:pt x="200025" y="123825"/>
                  </a:lnTo>
                  <a:lnTo>
                    <a:pt x="1619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28" name="フリーフォーム 1145">
              <a:extLst>
                <a:ext uri="{FF2B5EF4-FFF2-40B4-BE49-F238E27FC236}">
                  <a16:creationId xmlns:a16="http://schemas.microsoft.com/office/drawing/2014/main" id="{A8F307A7-1AF3-4067-9A4B-A21E175645DF}"/>
                </a:ext>
              </a:extLst>
            </p:cNvPr>
            <p:cNvSpPr/>
            <p:nvPr/>
          </p:nvSpPr>
          <p:spPr bwMode="auto">
            <a:xfrm>
              <a:off x="2260425" y="4895270"/>
              <a:ext cx="338638" cy="342130"/>
            </a:xfrm>
            <a:custGeom>
              <a:avLst/>
              <a:gdLst>
                <a:gd name="connsiteX0" fmla="*/ 50006 w 461963"/>
                <a:gd name="connsiteY0" fmla="*/ 0 h 466725"/>
                <a:gd name="connsiteX1" fmla="*/ 211931 w 461963"/>
                <a:gd name="connsiteY1" fmla="*/ 9525 h 466725"/>
                <a:gd name="connsiteX2" fmla="*/ 242888 w 461963"/>
                <a:gd name="connsiteY2" fmla="*/ 111918 h 466725"/>
                <a:gd name="connsiteX3" fmla="*/ 266700 w 461963"/>
                <a:gd name="connsiteY3" fmla="*/ 111918 h 466725"/>
                <a:gd name="connsiteX4" fmla="*/ 283369 w 461963"/>
                <a:gd name="connsiteY4" fmla="*/ 54768 h 466725"/>
                <a:gd name="connsiteX5" fmla="*/ 369094 w 461963"/>
                <a:gd name="connsiteY5" fmla="*/ 66675 h 466725"/>
                <a:gd name="connsiteX6" fmla="*/ 411956 w 461963"/>
                <a:gd name="connsiteY6" fmla="*/ 188118 h 466725"/>
                <a:gd name="connsiteX7" fmla="*/ 438150 w 461963"/>
                <a:gd name="connsiteY7" fmla="*/ 188118 h 466725"/>
                <a:gd name="connsiteX8" fmla="*/ 461963 w 461963"/>
                <a:gd name="connsiteY8" fmla="*/ 223837 h 466725"/>
                <a:gd name="connsiteX9" fmla="*/ 452438 w 461963"/>
                <a:gd name="connsiteY9" fmla="*/ 273843 h 466725"/>
                <a:gd name="connsiteX10" fmla="*/ 395288 w 461963"/>
                <a:gd name="connsiteY10" fmla="*/ 273843 h 466725"/>
                <a:gd name="connsiteX11" fmla="*/ 359569 w 461963"/>
                <a:gd name="connsiteY11" fmla="*/ 378618 h 466725"/>
                <a:gd name="connsiteX12" fmla="*/ 414338 w 461963"/>
                <a:gd name="connsiteY12" fmla="*/ 454818 h 466725"/>
                <a:gd name="connsiteX13" fmla="*/ 240506 w 461963"/>
                <a:gd name="connsiteY13" fmla="*/ 466725 h 466725"/>
                <a:gd name="connsiteX14" fmla="*/ 207169 w 461963"/>
                <a:gd name="connsiteY14" fmla="*/ 452437 h 466725"/>
                <a:gd name="connsiteX15" fmla="*/ 19050 w 461963"/>
                <a:gd name="connsiteY15" fmla="*/ 438150 h 466725"/>
                <a:gd name="connsiteX16" fmla="*/ 0 w 461963"/>
                <a:gd name="connsiteY16" fmla="*/ 381000 h 466725"/>
                <a:gd name="connsiteX17" fmla="*/ 90488 w 461963"/>
                <a:gd name="connsiteY17" fmla="*/ 261937 h 466725"/>
                <a:gd name="connsiteX18" fmla="*/ 92869 w 461963"/>
                <a:gd name="connsiteY18" fmla="*/ 135731 h 466725"/>
                <a:gd name="connsiteX19" fmla="*/ 88106 w 461963"/>
                <a:gd name="connsiteY19" fmla="*/ 66675 h 466725"/>
                <a:gd name="connsiteX20" fmla="*/ 50006 w 461963"/>
                <a:gd name="connsiteY20" fmla="*/ 0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61963" h="466725">
                  <a:moveTo>
                    <a:pt x="50006" y="0"/>
                  </a:moveTo>
                  <a:lnTo>
                    <a:pt x="211931" y="9525"/>
                  </a:lnTo>
                  <a:lnTo>
                    <a:pt x="242888" y="111918"/>
                  </a:lnTo>
                  <a:lnTo>
                    <a:pt x="266700" y="111918"/>
                  </a:lnTo>
                  <a:lnTo>
                    <a:pt x="283369" y="54768"/>
                  </a:lnTo>
                  <a:lnTo>
                    <a:pt x="369094" y="66675"/>
                  </a:lnTo>
                  <a:lnTo>
                    <a:pt x="411956" y="188118"/>
                  </a:lnTo>
                  <a:lnTo>
                    <a:pt x="438150" y="188118"/>
                  </a:lnTo>
                  <a:lnTo>
                    <a:pt x="461963" y="223837"/>
                  </a:lnTo>
                  <a:lnTo>
                    <a:pt x="452438" y="273843"/>
                  </a:lnTo>
                  <a:lnTo>
                    <a:pt x="395288" y="273843"/>
                  </a:lnTo>
                  <a:lnTo>
                    <a:pt x="359569" y="378618"/>
                  </a:lnTo>
                  <a:lnTo>
                    <a:pt x="414338" y="454818"/>
                  </a:lnTo>
                  <a:lnTo>
                    <a:pt x="240506" y="466725"/>
                  </a:lnTo>
                  <a:lnTo>
                    <a:pt x="207169" y="452437"/>
                  </a:lnTo>
                  <a:lnTo>
                    <a:pt x="19050" y="438150"/>
                  </a:lnTo>
                  <a:lnTo>
                    <a:pt x="0" y="381000"/>
                  </a:lnTo>
                  <a:lnTo>
                    <a:pt x="90488" y="261937"/>
                  </a:lnTo>
                  <a:cubicBezTo>
                    <a:pt x="91282" y="219868"/>
                    <a:pt x="92075" y="177800"/>
                    <a:pt x="92869" y="135731"/>
                  </a:cubicBezTo>
                  <a:lnTo>
                    <a:pt x="88106" y="66675"/>
                  </a:lnTo>
                  <a:lnTo>
                    <a:pt x="5000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29" name="フリーフォーム 1146">
              <a:extLst>
                <a:ext uri="{FF2B5EF4-FFF2-40B4-BE49-F238E27FC236}">
                  <a16:creationId xmlns:a16="http://schemas.microsoft.com/office/drawing/2014/main" id="{D47CFD42-90E7-4D4A-8BF6-3DE70CDE2823}"/>
                </a:ext>
              </a:extLst>
            </p:cNvPr>
            <p:cNvSpPr/>
            <p:nvPr/>
          </p:nvSpPr>
          <p:spPr bwMode="auto">
            <a:xfrm>
              <a:off x="2272062" y="5212961"/>
              <a:ext cx="421261" cy="339802"/>
            </a:xfrm>
            <a:custGeom>
              <a:avLst/>
              <a:gdLst>
                <a:gd name="connsiteX0" fmla="*/ 390525 w 573881"/>
                <a:gd name="connsiteY0" fmla="*/ 23813 h 464344"/>
                <a:gd name="connsiteX1" fmla="*/ 459581 w 573881"/>
                <a:gd name="connsiteY1" fmla="*/ 30956 h 464344"/>
                <a:gd name="connsiteX2" fmla="*/ 528637 w 573881"/>
                <a:gd name="connsiteY2" fmla="*/ 133350 h 464344"/>
                <a:gd name="connsiteX3" fmla="*/ 573881 w 573881"/>
                <a:gd name="connsiteY3" fmla="*/ 195263 h 464344"/>
                <a:gd name="connsiteX4" fmla="*/ 550069 w 573881"/>
                <a:gd name="connsiteY4" fmla="*/ 250031 h 464344"/>
                <a:gd name="connsiteX5" fmla="*/ 469106 w 573881"/>
                <a:gd name="connsiteY5" fmla="*/ 311944 h 464344"/>
                <a:gd name="connsiteX6" fmla="*/ 378619 w 573881"/>
                <a:gd name="connsiteY6" fmla="*/ 321469 h 464344"/>
                <a:gd name="connsiteX7" fmla="*/ 323850 w 573881"/>
                <a:gd name="connsiteY7" fmla="*/ 390525 h 464344"/>
                <a:gd name="connsiteX8" fmla="*/ 288131 w 573881"/>
                <a:gd name="connsiteY8" fmla="*/ 357188 h 464344"/>
                <a:gd name="connsiteX9" fmla="*/ 273844 w 573881"/>
                <a:gd name="connsiteY9" fmla="*/ 457200 h 464344"/>
                <a:gd name="connsiteX10" fmla="*/ 214312 w 573881"/>
                <a:gd name="connsiteY10" fmla="*/ 464344 h 464344"/>
                <a:gd name="connsiteX11" fmla="*/ 176212 w 573881"/>
                <a:gd name="connsiteY11" fmla="*/ 431006 h 464344"/>
                <a:gd name="connsiteX12" fmla="*/ 147637 w 573881"/>
                <a:gd name="connsiteY12" fmla="*/ 442913 h 464344"/>
                <a:gd name="connsiteX13" fmla="*/ 95250 w 573881"/>
                <a:gd name="connsiteY13" fmla="*/ 328613 h 464344"/>
                <a:gd name="connsiteX14" fmla="*/ 97631 w 573881"/>
                <a:gd name="connsiteY14" fmla="*/ 197644 h 464344"/>
                <a:gd name="connsiteX15" fmla="*/ 30956 w 573881"/>
                <a:gd name="connsiteY15" fmla="*/ 92869 h 464344"/>
                <a:gd name="connsiteX16" fmla="*/ 0 w 573881"/>
                <a:gd name="connsiteY16" fmla="*/ 0 h 464344"/>
                <a:gd name="connsiteX17" fmla="*/ 202406 w 573881"/>
                <a:gd name="connsiteY17" fmla="*/ 23813 h 464344"/>
                <a:gd name="connsiteX18" fmla="*/ 235744 w 573881"/>
                <a:gd name="connsiteY18" fmla="*/ 40481 h 464344"/>
                <a:gd name="connsiteX19" fmla="*/ 390525 w 573881"/>
                <a:gd name="connsiteY19" fmla="*/ 23813 h 464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73881" h="464344">
                  <a:moveTo>
                    <a:pt x="390525" y="23813"/>
                  </a:moveTo>
                  <a:lnTo>
                    <a:pt x="459581" y="30956"/>
                  </a:lnTo>
                  <a:lnTo>
                    <a:pt x="528637" y="133350"/>
                  </a:lnTo>
                  <a:lnTo>
                    <a:pt x="573881" y="195263"/>
                  </a:lnTo>
                  <a:lnTo>
                    <a:pt x="550069" y="250031"/>
                  </a:lnTo>
                  <a:lnTo>
                    <a:pt x="469106" y="311944"/>
                  </a:lnTo>
                  <a:lnTo>
                    <a:pt x="378619" y="321469"/>
                  </a:lnTo>
                  <a:lnTo>
                    <a:pt x="323850" y="390525"/>
                  </a:lnTo>
                  <a:lnTo>
                    <a:pt x="288131" y="357188"/>
                  </a:lnTo>
                  <a:lnTo>
                    <a:pt x="273844" y="457200"/>
                  </a:lnTo>
                  <a:lnTo>
                    <a:pt x="214312" y="464344"/>
                  </a:lnTo>
                  <a:lnTo>
                    <a:pt x="176212" y="431006"/>
                  </a:lnTo>
                  <a:lnTo>
                    <a:pt x="147637" y="442913"/>
                  </a:lnTo>
                  <a:lnTo>
                    <a:pt x="95250" y="328613"/>
                  </a:lnTo>
                  <a:cubicBezTo>
                    <a:pt x="96044" y="284957"/>
                    <a:pt x="96837" y="241300"/>
                    <a:pt x="97631" y="197644"/>
                  </a:cubicBezTo>
                  <a:lnTo>
                    <a:pt x="30956" y="92869"/>
                  </a:lnTo>
                  <a:lnTo>
                    <a:pt x="0" y="0"/>
                  </a:lnTo>
                  <a:lnTo>
                    <a:pt x="202406" y="23813"/>
                  </a:lnTo>
                  <a:lnTo>
                    <a:pt x="235744" y="40481"/>
                  </a:lnTo>
                  <a:lnTo>
                    <a:pt x="390525" y="238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30" name="フリーフォーム 1147">
              <a:extLst>
                <a:ext uri="{FF2B5EF4-FFF2-40B4-BE49-F238E27FC236}">
                  <a16:creationId xmlns:a16="http://schemas.microsoft.com/office/drawing/2014/main" id="{E0ECE0DE-0915-41C6-8148-E0C82CDE1DAB}"/>
                </a:ext>
              </a:extLst>
            </p:cNvPr>
            <p:cNvSpPr/>
            <p:nvPr/>
          </p:nvSpPr>
          <p:spPr bwMode="auto">
            <a:xfrm>
              <a:off x="2805039" y="4987202"/>
              <a:ext cx="69822" cy="216449"/>
            </a:xfrm>
            <a:custGeom>
              <a:avLst/>
              <a:gdLst>
                <a:gd name="connsiteX0" fmla="*/ 14288 w 95250"/>
                <a:gd name="connsiteY0" fmla="*/ 0 h 295275"/>
                <a:gd name="connsiteX1" fmla="*/ 14288 w 95250"/>
                <a:gd name="connsiteY1" fmla="*/ 76200 h 295275"/>
                <a:gd name="connsiteX2" fmla="*/ 30956 w 95250"/>
                <a:gd name="connsiteY2" fmla="*/ 133350 h 295275"/>
                <a:gd name="connsiteX3" fmla="*/ 0 w 95250"/>
                <a:gd name="connsiteY3" fmla="*/ 188119 h 295275"/>
                <a:gd name="connsiteX4" fmla="*/ 42863 w 95250"/>
                <a:gd name="connsiteY4" fmla="*/ 211931 h 295275"/>
                <a:gd name="connsiteX5" fmla="*/ 47625 w 95250"/>
                <a:gd name="connsiteY5" fmla="*/ 266700 h 295275"/>
                <a:gd name="connsiteX6" fmla="*/ 85725 w 95250"/>
                <a:gd name="connsiteY6" fmla="*/ 295275 h 295275"/>
                <a:gd name="connsiteX7" fmla="*/ 95250 w 95250"/>
                <a:gd name="connsiteY7" fmla="*/ 207169 h 295275"/>
                <a:gd name="connsiteX8" fmla="*/ 61913 w 95250"/>
                <a:gd name="connsiteY8" fmla="*/ 164306 h 295275"/>
                <a:gd name="connsiteX9" fmla="*/ 88106 w 95250"/>
                <a:gd name="connsiteY9" fmla="*/ 92869 h 295275"/>
                <a:gd name="connsiteX10" fmla="*/ 14288 w 95250"/>
                <a:gd name="connsiteY10" fmla="*/ 0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250" h="295275">
                  <a:moveTo>
                    <a:pt x="14288" y="0"/>
                  </a:moveTo>
                  <a:lnTo>
                    <a:pt x="14288" y="76200"/>
                  </a:lnTo>
                  <a:lnTo>
                    <a:pt x="30956" y="133350"/>
                  </a:lnTo>
                  <a:lnTo>
                    <a:pt x="0" y="188119"/>
                  </a:lnTo>
                  <a:lnTo>
                    <a:pt x="42863" y="211931"/>
                  </a:lnTo>
                  <a:lnTo>
                    <a:pt x="47625" y="266700"/>
                  </a:lnTo>
                  <a:lnTo>
                    <a:pt x="85725" y="295275"/>
                  </a:lnTo>
                  <a:lnTo>
                    <a:pt x="95250" y="207169"/>
                  </a:lnTo>
                  <a:lnTo>
                    <a:pt x="61913" y="164306"/>
                  </a:lnTo>
                  <a:lnTo>
                    <a:pt x="88106" y="92869"/>
                  </a:lnTo>
                  <a:lnTo>
                    <a:pt x="1428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31" name="フリーフォーム 1148">
              <a:extLst>
                <a:ext uri="{FF2B5EF4-FFF2-40B4-BE49-F238E27FC236}">
                  <a16:creationId xmlns:a16="http://schemas.microsoft.com/office/drawing/2014/main" id="{791395DE-5493-44C6-98C0-5CF2457D2E1F}"/>
                </a:ext>
              </a:extLst>
            </p:cNvPr>
            <p:cNvSpPr/>
            <p:nvPr/>
          </p:nvSpPr>
          <p:spPr bwMode="auto">
            <a:xfrm>
              <a:off x="2523422" y="4969747"/>
              <a:ext cx="307218" cy="272307"/>
            </a:xfrm>
            <a:custGeom>
              <a:avLst/>
              <a:gdLst>
                <a:gd name="connsiteX0" fmla="*/ 395287 w 419100"/>
                <a:gd name="connsiteY0" fmla="*/ 28575 h 371475"/>
                <a:gd name="connsiteX1" fmla="*/ 285750 w 419100"/>
                <a:gd name="connsiteY1" fmla="*/ 0 h 371475"/>
                <a:gd name="connsiteX2" fmla="*/ 233362 w 419100"/>
                <a:gd name="connsiteY2" fmla="*/ 50007 h 371475"/>
                <a:gd name="connsiteX3" fmla="*/ 247650 w 419100"/>
                <a:gd name="connsiteY3" fmla="*/ 104775 h 371475"/>
                <a:gd name="connsiteX4" fmla="*/ 278606 w 419100"/>
                <a:gd name="connsiteY4" fmla="*/ 180975 h 371475"/>
                <a:gd name="connsiteX5" fmla="*/ 257175 w 419100"/>
                <a:gd name="connsiteY5" fmla="*/ 207169 h 371475"/>
                <a:gd name="connsiteX6" fmla="*/ 185737 w 419100"/>
                <a:gd name="connsiteY6" fmla="*/ 116682 h 371475"/>
                <a:gd name="connsiteX7" fmla="*/ 157162 w 419100"/>
                <a:gd name="connsiteY7" fmla="*/ 130969 h 371475"/>
                <a:gd name="connsiteX8" fmla="*/ 83344 w 419100"/>
                <a:gd name="connsiteY8" fmla="*/ 97632 h 371475"/>
                <a:gd name="connsiteX9" fmla="*/ 100012 w 419100"/>
                <a:gd name="connsiteY9" fmla="*/ 135732 h 371475"/>
                <a:gd name="connsiteX10" fmla="*/ 88106 w 419100"/>
                <a:gd name="connsiteY10" fmla="*/ 178594 h 371475"/>
                <a:gd name="connsiteX11" fmla="*/ 33337 w 419100"/>
                <a:gd name="connsiteY11" fmla="*/ 178594 h 371475"/>
                <a:gd name="connsiteX12" fmla="*/ 0 w 419100"/>
                <a:gd name="connsiteY12" fmla="*/ 283369 h 371475"/>
                <a:gd name="connsiteX13" fmla="*/ 52387 w 419100"/>
                <a:gd name="connsiteY13" fmla="*/ 359569 h 371475"/>
                <a:gd name="connsiteX14" fmla="*/ 119062 w 419100"/>
                <a:gd name="connsiteY14" fmla="*/ 371475 h 371475"/>
                <a:gd name="connsiteX15" fmla="*/ 185737 w 419100"/>
                <a:gd name="connsiteY15" fmla="*/ 354807 h 371475"/>
                <a:gd name="connsiteX16" fmla="*/ 261937 w 419100"/>
                <a:gd name="connsiteY16" fmla="*/ 266700 h 371475"/>
                <a:gd name="connsiteX17" fmla="*/ 378619 w 419100"/>
                <a:gd name="connsiteY17" fmla="*/ 216694 h 371475"/>
                <a:gd name="connsiteX18" fmla="*/ 419100 w 419100"/>
                <a:gd name="connsiteY18" fmla="*/ 157163 h 371475"/>
                <a:gd name="connsiteX19" fmla="*/ 395287 w 419100"/>
                <a:gd name="connsiteY19" fmla="*/ 95250 h 371475"/>
                <a:gd name="connsiteX20" fmla="*/ 395287 w 419100"/>
                <a:gd name="connsiteY20" fmla="*/ 28575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19100" h="371475">
                  <a:moveTo>
                    <a:pt x="395287" y="28575"/>
                  </a:moveTo>
                  <a:lnTo>
                    <a:pt x="285750" y="0"/>
                  </a:lnTo>
                  <a:lnTo>
                    <a:pt x="233362" y="50007"/>
                  </a:lnTo>
                  <a:lnTo>
                    <a:pt x="247650" y="104775"/>
                  </a:lnTo>
                  <a:lnTo>
                    <a:pt x="278606" y="180975"/>
                  </a:lnTo>
                  <a:lnTo>
                    <a:pt x="257175" y="207169"/>
                  </a:lnTo>
                  <a:lnTo>
                    <a:pt x="185737" y="116682"/>
                  </a:lnTo>
                  <a:lnTo>
                    <a:pt x="157162" y="130969"/>
                  </a:lnTo>
                  <a:lnTo>
                    <a:pt x="83344" y="97632"/>
                  </a:lnTo>
                  <a:lnTo>
                    <a:pt x="100012" y="135732"/>
                  </a:lnTo>
                  <a:lnTo>
                    <a:pt x="88106" y="178594"/>
                  </a:lnTo>
                  <a:lnTo>
                    <a:pt x="33337" y="178594"/>
                  </a:lnTo>
                  <a:lnTo>
                    <a:pt x="0" y="283369"/>
                  </a:lnTo>
                  <a:lnTo>
                    <a:pt x="52387" y="359569"/>
                  </a:lnTo>
                  <a:lnTo>
                    <a:pt x="119062" y="371475"/>
                  </a:lnTo>
                  <a:lnTo>
                    <a:pt x="185737" y="354807"/>
                  </a:lnTo>
                  <a:lnTo>
                    <a:pt x="261937" y="266700"/>
                  </a:lnTo>
                  <a:lnTo>
                    <a:pt x="378619" y="216694"/>
                  </a:lnTo>
                  <a:lnTo>
                    <a:pt x="419100" y="157163"/>
                  </a:lnTo>
                  <a:lnTo>
                    <a:pt x="395287" y="95250"/>
                  </a:lnTo>
                  <a:lnTo>
                    <a:pt x="395287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32" name="フリーフォーム 1149">
              <a:extLst>
                <a:ext uri="{FF2B5EF4-FFF2-40B4-BE49-F238E27FC236}">
                  <a16:creationId xmlns:a16="http://schemas.microsoft.com/office/drawing/2014/main" id="{A3ACA8B7-1DD9-486D-B06C-3D61F1646164}"/>
                </a:ext>
              </a:extLst>
            </p:cNvPr>
            <p:cNvSpPr/>
            <p:nvPr/>
          </p:nvSpPr>
          <p:spPr bwMode="auto">
            <a:xfrm>
              <a:off x="2728235" y="5034914"/>
              <a:ext cx="280454" cy="465482"/>
            </a:xfrm>
            <a:custGeom>
              <a:avLst/>
              <a:gdLst>
                <a:gd name="connsiteX0" fmla="*/ 92869 w 383381"/>
                <a:gd name="connsiteY0" fmla="*/ 126206 h 635793"/>
                <a:gd name="connsiteX1" fmla="*/ 145256 w 383381"/>
                <a:gd name="connsiteY1" fmla="*/ 150018 h 635793"/>
                <a:gd name="connsiteX2" fmla="*/ 147638 w 383381"/>
                <a:gd name="connsiteY2" fmla="*/ 216693 h 635793"/>
                <a:gd name="connsiteX3" fmla="*/ 192881 w 383381"/>
                <a:gd name="connsiteY3" fmla="*/ 230981 h 635793"/>
                <a:gd name="connsiteX4" fmla="*/ 202406 w 383381"/>
                <a:gd name="connsiteY4" fmla="*/ 140493 h 635793"/>
                <a:gd name="connsiteX5" fmla="*/ 164306 w 383381"/>
                <a:gd name="connsiteY5" fmla="*/ 88106 h 635793"/>
                <a:gd name="connsiteX6" fmla="*/ 192881 w 383381"/>
                <a:gd name="connsiteY6" fmla="*/ 33337 h 635793"/>
                <a:gd name="connsiteX7" fmla="*/ 288131 w 383381"/>
                <a:gd name="connsiteY7" fmla="*/ 30956 h 635793"/>
                <a:gd name="connsiteX8" fmla="*/ 350044 w 383381"/>
                <a:gd name="connsiteY8" fmla="*/ 0 h 635793"/>
                <a:gd name="connsiteX9" fmla="*/ 383381 w 383381"/>
                <a:gd name="connsiteY9" fmla="*/ 114300 h 635793"/>
                <a:gd name="connsiteX10" fmla="*/ 373856 w 383381"/>
                <a:gd name="connsiteY10" fmla="*/ 166687 h 635793"/>
                <a:gd name="connsiteX11" fmla="*/ 342900 w 383381"/>
                <a:gd name="connsiteY11" fmla="*/ 180975 h 635793"/>
                <a:gd name="connsiteX12" fmla="*/ 316706 w 383381"/>
                <a:gd name="connsiteY12" fmla="*/ 221456 h 635793"/>
                <a:gd name="connsiteX13" fmla="*/ 230981 w 383381"/>
                <a:gd name="connsiteY13" fmla="*/ 266700 h 635793"/>
                <a:gd name="connsiteX14" fmla="*/ 145256 w 383381"/>
                <a:gd name="connsiteY14" fmla="*/ 352425 h 635793"/>
                <a:gd name="connsiteX15" fmla="*/ 171450 w 383381"/>
                <a:gd name="connsiteY15" fmla="*/ 426243 h 635793"/>
                <a:gd name="connsiteX16" fmla="*/ 183356 w 383381"/>
                <a:gd name="connsiteY16" fmla="*/ 531018 h 635793"/>
                <a:gd name="connsiteX17" fmla="*/ 90488 w 383381"/>
                <a:gd name="connsiteY17" fmla="*/ 576262 h 635793"/>
                <a:gd name="connsiteX18" fmla="*/ 92869 w 383381"/>
                <a:gd name="connsiteY18" fmla="*/ 635793 h 635793"/>
                <a:gd name="connsiteX19" fmla="*/ 54769 w 383381"/>
                <a:gd name="connsiteY19" fmla="*/ 614362 h 635793"/>
                <a:gd name="connsiteX20" fmla="*/ 33338 w 383381"/>
                <a:gd name="connsiteY20" fmla="*/ 445293 h 635793"/>
                <a:gd name="connsiteX21" fmla="*/ 95250 w 383381"/>
                <a:gd name="connsiteY21" fmla="*/ 392906 h 635793"/>
                <a:gd name="connsiteX22" fmla="*/ 104775 w 383381"/>
                <a:gd name="connsiteY22" fmla="*/ 235743 h 635793"/>
                <a:gd name="connsiteX23" fmla="*/ 50006 w 383381"/>
                <a:gd name="connsiteY23" fmla="*/ 204787 h 635793"/>
                <a:gd name="connsiteX24" fmla="*/ 0 w 383381"/>
                <a:gd name="connsiteY24" fmla="*/ 169068 h 635793"/>
                <a:gd name="connsiteX25" fmla="*/ 92869 w 383381"/>
                <a:gd name="connsiteY25" fmla="*/ 126206 h 635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3381" h="635793">
                  <a:moveTo>
                    <a:pt x="92869" y="126206"/>
                  </a:moveTo>
                  <a:lnTo>
                    <a:pt x="145256" y="150018"/>
                  </a:lnTo>
                  <a:lnTo>
                    <a:pt x="147638" y="216693"/>
                  </a:lnTo>
                  <a:lnTo>
                    <a:pt x="192881" y="230981"/>
                  </a:lnTo>
                  <a:lnTo>
                    <a:pt x="202406" y="140493"/>
                  </a:lnTo>
                  <a:lnTo>
                    <a:pt x="164306" y="88106"/>
                  </a:lnTo>
                  <a:lnTo>
                    <a:pt x="192881" y="33337"/>
                  </a:lnTo>
                  <a:lnTo>
                    <a:pt x="288131" y="30956"/>
                  </a:lnTo>
                  <a:lnTo>
                    <a:pt x="350044" y="0"/>
                  </a:lnTo>
                  <a:lnTo>
                    <a:pt x="383381" y="114300"/>
                  </a:lnTo>
                  <a:lnTo>
                    <a:pt x="373856" y="166687"/>
                  </a:lnTo>
                  <a:lnTo>
                    <a:pt x="342900" y="180975"/>
                  </a:lnTo>
                  <a:lnTo>
                    <a:pt x="316706" y="221456"/>
                  </a:lnTo>
                  <a:lnTo>
                    <a:pt x="230981" y="266700"/>
                  </a:lnTo>
                  <a:lnTo>
                    <a:pt x="145256" y="352425"/>
                  </a:lnTo>
                  <a:lnTo>
                    <a:pt x="171450" y="426243"/>
                  </a:lnTo>
                  <a:lnTo>
                    <a:pt x="183356" y="531018"/>
                  </a:lnTo>
                  <a:lnTo>
                    <a:pt x="90488" y="576262"/>
                  </a:lnTo>
                  <a:cubicBezTo>
                    <a:pt x="91282" y="596106"/>
                    <a:pt x="92075" y="615949"/>
                    <a:pt x="92869" y="635793"/>
                  </a:cubicBezTo>
                  <a:lnTo>
                    <a:pt x="54769" y="614362"/>
                  </a:lnTo>
                  <a:lnTo>
                    <a:pt x="33338" y="445293"/>
                  </a:lnTo>
                  <a:lnTo>
                    <a:pt x="95250" y="392906"/>
                  </a:lnTo>
                  <a:lnTo>
                    <a:pt x="104775" y="235743"/>
                  </a:lnTo>
                  <a:lnTo>
                    <a:pt x="50006" y="204787"/>
                  </a:lnTo>
                  <a:lnTo>
                    <a:pt x="0" y="169068"/>
                  </a:lnTo>
                  <a:lnTo>
                    <a:pt x="92869" y="1262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33" name="フリーフォーム 1150">
              <a:extLst>
                <a:ext uri="{FF2B5EF4-FFF2-40B4-BE49-F238E27FC236}">
                  <a16:creationId xmlns:a16="http://schemas.microsoft.com/office/drawing/2014/main" id="{CD0EE438-33F3-480D-A39B-8FEBE0BBC709}"/>
                </a:ext>
              </a:extLst>
            </p:cNvPr>
            <p:cNvSpPr/>
            <p:nvPr/>
          </p:nvSpPr>
          <p:spPr bwMode="auto">
            <a:xfrm>
              <a:off x="2379123" y="5160595"/>
              <a:ext cx="427081" cy="569052"/>
            </a:xfrm>
            <a:custGeom>
              <a:avLst/>
              <a:gdLst>
                <a:gd name="connsiteX0" fmla="*/ 0 w 583406"/>
                <a:gd name="connsiteY0" fmla="*/ 514350 h 776287"/>
                <a:gd name="connsiteX1" fmla="*/ 50006 w 583406"/>
                <a:gd name="connsiteY1" fmla="*/ 626268 h 776287"/>
                <a:gd name="connsiteX2" fmla="*/ 109538 w 583406"/>
                <a:gd name="connsiteY2" fmla="*/ 714375 h 776287"/>
                <a:gd name="connsiteX3" fmla="*/ 142875 w 583406"/>
                <a:gd name="connsiteY3" fmla="*/ 769143 h 776287"/>
                <a:gd name="connsiteX4" fmla="*/ 169069 w 583406"/>
                <a:gd name="connsiteY4" fmla="*/ 766762 h 776287"/>
                <a:gd name="connsiteX5" fmla="*/ 185738 w 583406"/>
                <a:gd name="connsiteY5" fmla="*/ 764381 h 776287"/>
                <a:gd name="connsiteX6" fmla="*/ 233363 w 583406"/>
                <a:gd name="connsiteY6" fmla="*/ 764381 h 776287"/>
                <a:gd name="connsiteX7" fmla="*/ 314325 w 583406"/>
                <a:gd name="connsiteY7" fmla="*/ 776287 h 776287"/>
                <a:gd name="connsiteX8" fmla="*/ 397669 w 583406"/>
                <a:gd name="connsiteY8" fmla="*/ 721518 h 776287"/>
                <a:gd name="connsiteX9" fmla="*/ 483394 w 583406"/>
                <a:gd name="connsiteY9" fmla="*/ 654843 h 776287"/>
                <a:gd name="connsiteX10" fmla="*/ 523875 w 583406"/>
                <a:gd name="connsiteY10" fmla="*/ 545306 h 776287"/>
                <a:gd name="connsiteX11" fmla="*/ 569119 w 583406"/>
                <a:gd name="connsiteY11" fmla="*/ 519112 h 776287"/>
                <a:gd name="connsiteX12" fmla="*/ 578644 w 583406"/>
                <a:gd name="connsiteY12" fmla="*/ 461962 h 776287"/>
                <a:gd name="connsiteX13" fmla="*/ 533400 w 583406"/>
                <a:gd name="connsiteY13" fmla="*/ 450056 h 776287"/>
                <a:gd name="connsiteX14" fmla="*/ 514350 w 583406"/>
                <a:gd name="connsiteY14" fmla="*/ 273843 h 776287"/>
                <a:gd name="connsiteX15" fmla="*/ 569119 w 583406"/>
                <a:gd name="connsiteY15" fmla="*/ 219075 h 776287"/>
                <a:gd name="connsiteX16" fmla="*/ 583406 w 583406"/>
                <a:gd name="connsiteY16" fmla="*/ 69056 h 776287"/>
                <a:gd name="connsiteX17" fmla="*/ 478631 w 583406"/>
                <a:gd name="connsiteY17" fmla="*/ 0 h 776287"/>
                <a:gd name="connsiteX18" fmla="*/ 457200 w 583406"/>
                <a:gd name="connsiteY18" fmla="*/ 0 h 776287"/>
                <a:gd name="connsiteX19" fmla="*/ 402431 w 583406"/>
                <a:gd name="connsiteY19" fmla="*/ 95250 h 776287"/>
                <a:gd name="connsiteX20" fmla="*/ 319088 w 583406"/>
                <a:gd name="connsiteY20" fmla="*/ 111918 h 776287"/>
                <a:gd name="connsiteX21" fmla="*/ 433388 w 583406"/>
                <a:gd name="connsiteY21" fmla="*/ 273843 h 776287"/>
                <a:gd name="connsiteX22" fmla="*/ 400050 w 583406"/>
                <a:gd name="connsiteY22" fmla="*/ 330993 h 776287"/>
                <a:gd name="connsiteX23" fmla="*/ 326231 w 583406"/>
                <a:gd name="connsiteY23" fmla="*/ 378618 h 776287"/>
                <a:gd name="connsiteX24" fmla="*/ 235744 w 583406"/>
                <a:gd name="connsiteY24" fmla="*/ 395287 h 776287"/>
                <a:gd name="connsiteX25" fmla="*/ 173831 w 583406"/>
                <a:gd name="connsiteY25" fmla="*/ 469106 h 776287"/>
                <a:gd name="connsiteX26" fmla="*/ 142875 w 583406"/>
                <a:gd name="connsiteY26" fmla="*/ 431006 h 776287"/>
                <a:gd name="connsiteX27" fmla="*/ 126206 w 583406"/>
                <a:gd name="connsiteY27" fmla="*/ 523875 h 776287"/>
                <a:gd name="connsiteX28" fmla="*/ 69056 w 583406"/>
                <a:gd name="connsiteY28" fmla="*/ 531018 h 776287"/>
                <a:gd name="connsiteX29" fmla="*/ 0 w 583406"/>
                <a:gd name="connsiteY29" fmla="*/ 514350 h 77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83406" h="776287">
                  <a:moveTo>
                    <a:pt x="0" y="514350"/>
                  </a:moveTo>
                  <a:lnTo>
                    <a:pt x="50006" y="626268"/>
                  </a:lnTo>
                  <a:lnTo>
                    <a:pt x="109538" y="714375"/>
                  </a:lnTo>
                  <a:lnTo>
                    <a:pt x="142875" y="769143"/>
                  </a:lnTo>
                  <a:cubicBezTo>
                    <a:pt x="151606" y="768349"/>
                    <a:pt x="160355" y="767730"/>
                    <a:pt x="169069" y="766762"/>
                  </a:cubicBezTo>
                  <a:cubicBezTo>
                    <a:pt x="174647" y="766142"/>
                    <a:pt x="180129" y="764589"/>
                    <a:pt x="185738" y="764381"/>
                  </a:cubicBezTo>
                  <a:cubicBezTo>
                    <a:pt x="201602" y="763794"/>
                    <a:pt x="217488" y="764381"/>
                    <a:pt x="233363" y="764381"/>
                  </a:cubicBezTo>
                  <a:lnTo>
                    <a:pt x="314325" y="776287"/>
                  </a:lnTo>
                  <a:lnTo>
                    <a:pt x="397669" y="721518"/>
                  </a:lnTo>
                  <a:lnTo>
                    <a:pt x="483394" y="654843"/>
                  </a:lnTo>
                  <a:lnTo>
                    <a:pt x="523875" y="545306"/>
                  </a:lnTo>
                  <a:lnTo>
                    <a:pt x="569119" y="519112"/>
                  </a:lnTo>
                  <a:lnTo>
                    <a:pt x="578644" y="461962"/>
                  </a:lnTo>
                  <a:lnTo>
                    <a:pt x="533400" y="450056"/>
                  </a:lnTo>
                  <a:lnTo>
                    <a:pt x="514350" y="273843"/>
                  </a:lnTo>
                  <a:lnTo>
                    <a:pt x="569119" y="219075"/>
                  </a:lnTo>
                  <a:lnTo>
                    <a:pt x="583406" y="69056"/>
                  </a:lnTo>
                  <a:lnTo>
                    <a:pt x="478631" y="0"/>
                  </a:lnTo>
                  <a:lnTo>
                    <a:pt x="457200" y="0"/>
                  </a:lnTo>
                  <a:lnTo>
                    <a:pt x="402431" y="95250"/>
                  </a:lnTo>
                  <a:lnTo>
                    <a:pt x="319088" y="111918"/>
                  </a:lnTo>
                  <a:lnTo>
                    <a:pt x="433388" y="273843"/>
                  </a:lnTo>
                  <a:lnTo>
                    <a:pt x="400050" y="330993"/>
                  </a:lnTo>
                  <a:lnTo>
                    <a:pt x="326231" y="378618"/>
                  </a:lnTo>
                  <a:lnTo>
                    <a:pt x="235744" y="395287"/>
                  </a:lnTo>
                  <a:lnTo>
                    <a:pt x="173831" y="469106"/>
                  </a:lnTo>
                  <a:lnTo>
                    <a:pt x="142875" y="431006"/>
                  </a:lnTo>
                  <a:lnTo>
                    <a:pt x="126206" y="523875"/>
                  </a:lnTo>
                  <a:lnTo>
                    <a:pt x="69056" y="531018"/>
                  </a:lnTo>
                  <a:lnTo>
                    <a:pt x="0" y="514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51" name="フリーフォーム 1170">
              <a:extLst>
                <a:ext uri="{FF2B5EF4-FFF2-40B4-BE49-F238E27FC236}">
                  <a16:creationId xmlns:a16="http://schemas.microsoft.com/office/drawing/2014/main" id="{6C50B9FA-EC2F-4F44-8031-16A012ED656B}"/>
                </a:ext>
              </a:extLst>
            </p:cNvPr>
            <p:cNvSpPr/>
            <p:nvPr/>
          </p:nvSpPr>
          <p:spPr bwMode="auto">
            <a:xfrm>
              <a:off x="6777931" y="1983677"/>
              <a:ext cx="932129" cy="998460"/>
            </a:xfrm>
            <a:custGeom>
              <a:avLst/>
              <a:gdLst>
                <a:gd name="connsiteX0" fmla="*/ 895350 w 1271588"/>
                <a:gd name="connsiteY0" fmla="*/ 171450 h 1362075"/>
                <a:gd name="connsiteX1" fmla="*/ 890588 w 1271588"/>
                <a:gd name="connsiteY1" fmla="*/ 957262 h 1362075"/>
                <a:gd name="connsiteX2" fmla="*/ 947738 w 1271588"/>
                <a:gd name="connsiteY2" fmla="*/ 976312 h 1362075"/>
                <a:gd name="connsiteX3" fmla="*/ 962025 w 1271588"/>
                <a:gd name="connsiteY3" fmla="*/ 1033462 h 1362075"/>
                <a:gd name="connsiteX4" fmla="*/ 1028700 w 1271588"/>
                <a:gd name="connsiteY4" fmla="*/ 1019175 h 1362075"/>
                <a:gd name="connsiteX5" fmla="*/ 1200150 w 1271588"/>
                <a:gd name="connsiteY5" fmla="*/ 1247775 h 1362075"/>
                <a:gd name="connsiteX6" fmla="*/ 1271588 w 1271588"/>
                <a:gd name="connsiteY6" fmla="*/ 1309687 h 1362075"/>
                <a:gd name="connsiteX7" fmla="*/ 1190625 w 1271588"/>
                <a:gd name="connsiteY7" fmla="*/ 1362075 h 1362075"/>
                <a:gd name="connsiteX8" fmla="*/ 1123950 w 1271588"/>
                <a:gd name="connsiteY8" fmla="*/ 1333500 h 1362075"/>
                <a:gd name="connsiteX9" fmla="*/ 1028700 w 1271588"/>
                <a:gd name="connsiteY9" fmla="*/ 1128712 h 1362075"/>
                <a:gd name="connsiteX10" fmla="*/ 871538 w 1271588"/>
                <a:gd name="connsiteY10" fmla="*/ 1028700 h 1362075"/>
                <a:gd name="connsiteX11" fmla="*/ 833438 w 1271588"/>
                <a:gd name="connsiteY11" fmla="*/ 1047750 h 1362075"/>
                <a:gd name="connsiteX12" fmla="*/ 714375 w 1271588"/>
                <a:gd name="connsiteY12" fmla="*/ 962025 h 1362075"/>
                <a:gd name="connsiteX13" fmla="*/ 695325 w 1271588"/>
                <a:gd name="connsiteY13" fmla="*/ 1090612 h 1362075"/>
                <a:gd name="connsiteX14" fmla="*/ 576263 w 1271588"/>
                <a:gd name="connsiteY14" fmla="*/ 1109662 h 1362075"/>
                <a:gd name="connsiteX15" fmla="*/ 600075 w 1271588"/>
                <a:gd name="connsiteY15" fmla="*/ 957262 h 1362075"/>
                <a:gd name="connsiteX16" fmla="*/ 447675 w 1271588"/>
                <a:gd name="connsiteY16" fmla="*/ 1104900 h 1362075"/>
                <a:gd name="connsiteX17" fmla="*/ 528638 w 1271588"/>
                <a:gd name="connsiteY17" fmla="*/ 1176337 h 1362075"/>
                <a:gd name="connsiteX18" fmla="*/ 323850 w 1271588"/>
                <a:gd name="connsiteY18" fmla="*/ 1309687 h 1362075"/>
                <a:gd name="connsiteX19" fmla="*/ 328613 w 1271588"/>
                <a:gd name="connsiteY19" fmla="*/ 1181100 h 1362075"/>
                <a:gd name="connsiteX20" fmla="*/ 219075 w 1271588"/>
                <a:gd name="connsiteY20" fmla="*/ 1138237 h 1362075"/>
                <a:gd name="connsiteX21" fmla="*/ 228600 w 1271588"/>
                <a:gd name="connsiteY21" fmla="*/ 1023937 h 1362075"/>
                <a:gd name="connsiteX22" fmla="*/ 119063 w 1271588"/>
                <a:gd name="connsiteY22" fmla="*/ 1047750 h 1362075"/>
                <a:gd name="connsiteX23" fmla="*/ 9525 w 1271588"/>
                <a:gd name="connsiteY23" fmla="*/ 909637 h 1362075"/>
                <a:gd name="connsiteX24" fmla="*/ 95250 w 1271588"/>
                <a:gd name="connsiteY24" fmla="*/ 819150 h 1362075"/>
                <a:gd name="connsiteX25" fmla="*/ 261938 w 1271588"/>
                <a:gd name="connsiteY25" fmla="*/ 738187 h 1362075"/>
                <a:gd name="connsiteX26" fmla="*/ 233363 w 1271588"/>
                <a:gd name="connsiteY26" fmla="*/ 623887 h 1362075"/>
                <a:gd name="connsiteX27" fmla="*/ 100013 w 1271588"/>
                <a:gd name="connsiteY27" fmla="*/ 690562 h 1362075"/>
                <a:gd name="connsiteX28" fmla="*/ 28575 w 1271588"/>
                <a:gd name="connsiteY28" fmla="*/ 638175 h 1362075"/>
                <a:gd name="connsiteX29" fmla="*/ 0 w 1271588"/>
                <a:gd name="connsiteY29" fmla="*/ 571500 h 1362075"/>
                <a:gd name="connsiteX30" fmla="*/ 95250 w 1271588"/>
                <a:gd name="connsiteY30" fmla="*/ 504825 h 1362075"/>
                <a:gd name="connsiteX31" fmla="*/ 195263 w 1271588"/>
                <a:gd name="connsiteY31" fmla="*/ 523875 h 1362075"/>
                <a:gd name="connsiteX32" fmla="*/ 242888 w 1271588"/>
                <a:gd name="connsiteY32" fmla="*/ 452437 h 1362075"/>
                <a:gd name="connsiteX33" fmla="*/ 42863 w 1271588"/>
                <a:gd name="connsiteY33" fmla="*/ 319087 h 1362075"/>
                <a:gd name="connsiteX34" fmla="*/ 52388 w 1271588"/>
                <a:gd name="connsiteY34" fmla="*/ 223837 h 1362075"/>
                <a:gd name="connsiteX35" fmla="*/ 109538 w 1271588"/>
                <a:gd name="connsiteY35" fmla="*/ 228600 h 1362075"/>
                <a:gd name="connsiteX36" fmla="*/ 195263 w 1271588"/>
                <a:gd name="connsiteY36" fmla="*/ 114300 h 1362075"/>
                <a:gd name="connsiteX37" fmla="*/ 347663 w 1271588"/>
                <a:gd name="connsiteY37" fmla="*/ 0 h 1362075"/>
                <a:gd name="connsiteX38" fmla="*/ 547688 w 1271588"/>
                <a:gd name="connsiteY38" fmla="*/ 47625 h 1362075"/>
                <a:gd name="connsiteX39" fmla="*/ 866775 w 1271588"/>
                <a:gd name="connsiteY39" fmla="*/ 100012 h 1362075"/>
                <a:gd name="connsiteX40" fmla="*/ 895350 w 1271588"/>
                <a:gd name="connsiteY40" fmla="*/ 171450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271588" h="1362075">
                  <a:moveTo>
                    <a:pt x="895350" y="171450"/>
                  </a:moveTo>
                  <a:cubicBezTo>
                    <a:pt x="893763" y="433387"/>
                    <a:pt x="892175" y="695325"/>
                    <a:pt x="890588" y="957262"/>
                  </a:cubicBezTo>
                  <a:lnTo>
                    <a:pt x="947738" y="976312"/>
                  </a:lnTo>
                  <a:lnTo>
                    <a:pt x="962025" y="1033462"/>
                  </a:lnTo>
                  <a:lnTo>
                    <a:pt x="1028700" y="1019175"/>
                  </a:lnTo>
                  <a:lnTo>
                    <a:pt x="1200150" y="1247775"/>
                  </a:lnTo>
                  <a:lnTo>
                    <a:pt x="1271588" y="1309687"/>
                  </a:lnTo>
                  <a:lnTo>
                    <a:pt x="1190625" y="1362075"/>
                  </a:lnTo>
                  <a:lnTo>
                    <a:pt x="1123950" y="1333500"/>
                  </a:lnTo>
                  <a:lnTo>
                    <a:pt x="1028700" y="1128712"/>
                  </a:lnTo>
                  <a:lnTo>
                    <a:pt x="871538" y="1028700"/>
                  </a:lnTo>
                  <a:lnTo>
                    <a:pt x="833438" y="1047750"/>
                  </a:lnTo>
                  <a:lnTo>
                    <a:pt x="714375" y="962025"/>
                  </a:lnTo>
                  <a:lnTo>
                    <a:pt x="695325" y="1090612"/>
                  </a:lnTo>
                  <a:lnTo>
                    <a:pt x="576263" y="1109662"/>
                  </a:lnTo>
                  <a:lnTo>
                    <a:pt x="600075" y="957262"/>
                  </a:lnTo>
                  <a:lnTo>
                    <a:pt x="447675" y="1104900"/>
                  </a:lnTo>
                  <a:lnTo>
                    <a:pt x="528638" y="1176337"/>
                  </a:lnTo>
                  <a:lnTo>
                    <a:pt x="323850" y="1309687"/>
                  </a:lnTo>
                  <a:lnTo>
                    <a:pt x="328613" y="1181100"/>
                  </a:lnTo>
                  <a:lnTo>
                    <a:pt x="219075" y="1138237"/>
                  </a:lnTo>
                  <a:lnTo>
                    <a:pt x="228600" y="1023937"/>
                  </a:lnTo>
                  <a:lnTo>
                    <a:pt x="119063" y="1047750"/>
                  </a:lnTo>
                  <a:lnTo>
                    <a:pt x="9525" y="909637"/>
                  </a:lnTo>
                  <a:lnTo>
                    <a:pt x="95250" y="819150"/>
                  </a:lnTo>
                  <a:lnTo>
                    <a:pt x="261938" y="738187"/>
                  </a:lnTo>
                  <a:lnTo>
                    <a:pt x="233363" y="623887"/>
                  </a:lnTo>
                  <a:lnTo>
                    <a:pt x="100013" y="690562"/>
                  </a:lnTo>
                  <a:lnTo>
                    <a:pt x="28575" y="638175"/>
                  </a:lnTo>
                  <a:lnTo>
                    <a:pt x="0" y="571500"/>
                  </a:lnTo>
                  <a:lnTo>
                    <a:pt x="95250" y="504825"/>
                  </a:lnTo>
                  <a:lnTo>
                    <a:pt x="195263" y="523875"/>
                  </a:lnTo>
                  <a:lnTo>
                    <a:pt x="242888" y="452437"/>
                  </a:lnTo>
                  <a:lnTo>
                    <a:pt x="42863" y="319087"/>
                  </a:lnTo>
                  <a:lnTo>
                    <a:pt x="52388" y="223837"/>
                  </a:lnTo>
                  <a:lnTo>
                    <a:pt x="109538" y="228600"/>
                  </a:lnTo>
                  <a:lnTo>
                    <a:pt x="195263" y="114300"/>
                  </a:lnTo>
                  <a:lnTo>
                    <a:pt x="347663" y="0"/>
                  </a:lnTo>
                  <a:lnTo>
                    <a:pt x="547688" y="47625"/>
                  </a:lnTo>
                  <a:lnTo>
                    <a:pt x="866775" y="100012"/>
                  </a:lnTo>
                  <a:lnTo>
                    <a:pt x="895350" y="171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52" name="フリーフォーム 1171">
              <a:extLst>
                <a:ext uri="{FF2B5EF4-FFF2-40B4-BE49-F238E27FC236}">
                  <a16:creationId xmlns:a16="http://schemas.microsoft.com/office/drawing/2014/main" id="{76B3DCA1-0F08-4500-B708-1562860A8DC7}"/>
                </a:ext>
              </a:extLst>
            </p:cNvPr>
            <p:cNvSpPr/>
            <p:nvPr/>
          </p:nvSpPr>
          <p:spPr bwMode="auto">
            <a:xfrm>
              <a:off x="7430771" y="1952257"/>
              <a:ext cx="2108635" cy="1543074"/>
            </a:xfrm>
            <a:custGeom>
              <a:avLst/>
              <a:gdLst>
                <a:gd name="connsiteX0" fmla="*/ 14287 w 2876550"/>
                <a:gd name="connsiteY0" fmla="*/ 214313 h 2105025"/>
                <a:gd name="connsiteX1" fmla="*/ 0 w 2876550"/>
                <a:gd name="connsiteY1" fmla="*/ 1009650 h 2105025"/>
                <a:gd name="connsiteX2" fmla="*/ 57150 w 2876550"/>
                <a:gd name="connsiteY2" fmla="*/ 1028700 h 2105025"/>
                <a:gd name="connsiteX3" fmla="*/ 90487 w 2876550"/>
                <a:gd name="connsiteY3" fmla="*/ 1085850 h 2105025"/>
                <a:gd name="connsiteX4" fmla="*/ 147637 w 2876550"/>
                <a:gd name="connsiteY4" fmla="*/ 1062038 h 2105025"/>
                <a:gd name="connsiteX5" fmla="*/ 319087 w 2876550"/>
                <a:gd name="connsiteY5" fmla="*/ 1314450 h 2105025"/>
                <a:gd name="connsiteX6" fmla="*/ 395287 w 2876550"/>
                <a:gd name="connsiteY6" fmla="*/ 1362075 h 2105025"/>
                <a:gd name="connsiteX7" fmla="*/ 371475 w 2876550"/>
                <a:gd name="connsiteY7" fmla="*/ 1519238 h 2105025"/>
                <a:gd name="connsiteX8" fmla="*/ 485775 w 2876550"/>
                <a:gd name="connsiteY8" fmla="*/ 1566863 h 2105025"/>
                <a:gd name="connsiteX9" fmla="*/ 442912 w 2876550"/>
                <a:gd name="connsiteY9" fmla="*/ 1690688 h 2105025"/>
                <a:gd name="connsiteX10" fmla="*/ 585787 w 2876550"/>
                <a:gd name="connsiteY10" fmla="*/ 1800225 h 2105025"/>
                <a:gd name="connsiteX11" fmla="*/ 647700 w 2876550"/>
                <a:gd name="connsiteY11" fmla="*/ 1757363 h 2105025"/>
                <a:gd name="connsiteX12" fmla="*/ 1557337 w 2876550"/>
                <a:gd name="connsiteY12" fmla="*/ 1728788 h 2105025"/>
                <a:gd name="connsiteX13" fmla="*/ 1671637 w 2876550"/>
                <a:gd name="connsiteY13" fmla="*/ 1804988 h 2105025"/>
                <a:gd name="connsiteX14" fmla="*/ 1795462 w 2876550"/>
                <a:gd name="connsiteY14" fmla="*/ 1790700 h 2105025"/>
                <a:gd name="connsiteX15" fmla="*/ 1852612 w 2876550"/>
                <a:gd name="connsiteY15" fmla="*/ 1800225 h 2105025"/>
                <a:gd name="connsiteX16" fmla="*/ 1905000 w 2876550"/>
                <a:gd name="connsiteY16" fmla="*/ 1838325 h 2105025"/>
                <a:gd name="connsiteX17" fmla="*/ 1909762 w 2876550"/>
                <a:gd name="connsiteY17" fmla="*/ 1881188 h 2105025"/>
                <a:gd name="connsiteX18" fmla="*/ 2047875 w 2876550"/>
                <a:gd name="connsiteY18" fmla="*/ 1885950 h 2105025"/>
                <a:gd name="connsiteX19" fmla="*/ 2066925 w 2876550"/>
                <a:gd name="connsiteY19" fmla="*/ 1966913 h 2105025"/>
                <a:gd name="connsiteX20" fmla="*/ 2024062 w 2876550"/>
                <a:gd name="connsiteY20" fmla="*/ 1990725 h 2105025"/>
                <a:gd name="connsiteX21" fmla="*/ 1981200 w 2876550"/>
                <a:gd name="connsiteY21" fmla="*/ 2105025 h 2105025"/>
                <a:gd name="connsiteX22" fmla="*/ 2057400 w 2876550"/>
                <a:gd name="connsiteY22" fmla="*/ 2085975 h 2105025"/>
                <a:gd name="connsiteX23" fmla="*/ 2076450 w 2876550"/>
                <a:gd name="connsiteY23" fmla="*/ 2038350 h 2105025"/>
                <a:gd name="connsiteX24" fmla="*/ 2181225 w 2876550"/>
                <a:gd name="connsiteY24" fmla="*/ 2014538 h 2105025"/>
                <a:gd name="connsiteX25" fmla="*/ 2190750 w 2876550"/>
                <a:gd name="connsiteY25" fmla="*/ 1981200 h 2105025"/>
                <a:gd name="connsiteX26" fmla="*/ 2352675 w 2876550"/>
                <a:gd name="connsiteY26" fmla="*/ 1952625 h 2105025"/>
                <a:gd name="connsiteX27" fmla="*/ 2438400 w 2876550"/>
                <a:gd name="connsiteY27" fmla="*/ 1866900 h 2105025"/>
                <a:gd name="connsiteX28" fmla="*/ 2500312 w 2876550"/>
                <a:gd name="connsiteY28" fmla="*/ 1933575 h 2105025"/>
                <a:gd name="connsiteX29" fmla="*/ 2562225 w 2876550"/>
                <a:gd name="connsiteY29" fmla="*/ 1966913 h 2105025"/>
                <a:gd name="connsiteX30" fmla="*/ 2509837 w 2876550"/>
                <a:gd name="connsiteY30" fmla="*/ 2033588 h 2105025"/>
                <a:gd name="connsiteX31" fmla="*/ 2743200 w 2876550"/>
                <a:gd name="connsiteY31" fmla="*/ 1928813 h 2105025"/>
                <a:gd name="connsiteX32" fmla="*/ 2709862 w 2876550"/>
                <a:gd name="connsiteY32" fmla="*/ 1871663 h 2105025"/>
                <a:gd name="connsiteX33" fmla="*/ 2600325 w 2876550"/>
                <a:gd name="connsiteY33" fmla="*/ 1909763 h 2105025"/>
                <a:gd name="connsiteX34" fmla="*/ 2566987 w 2876550"/>
                <a:gd name="connsiteY34" fmla="*/ 1852613 h 2105025"/>
                <a:gd name="connsiteX35" fmla="*/ 2566987 w 2876550"/>
                <a:gd name="connsiteY35" fmla="*/ 1762125 h 2105025"/>
                <a:gd name="connsiteX36" fmla="*/ 2495550 w 2876550"/>
                <a:gd name="connsiteY36" fmla="*/ 1747838 h 2105025"/>
                <a:gd name="connsiteX37" fmla="*/ 2357437 w 2876550"/>
                <a:gd name="connsiteY37" fmla="*/ 1857375 h 2105025"/>
                <a:gd name="connsiteX38" fmla="*/ 2419350 w 2876550"/>
                <a:gd name="connsiteY38" fmla="*/ 1747838 h 2105025"/>
                <a:gd name="connsiteX39" fmla="*/ 2509837 w 2876550"/>
                <a:gd name="connsiteY39" fmla="*/ 1685925 h 2105025"/>
                <a:gd name="connsiteX40" fmla="*/ 2724150 w 2876550"/>
                <a:gd name="connsiteY40" fmla="*/ 1662113 h 2105025"/>
                <a:gd name="connsiteX41" fmla="*/ 2838450 w 2876550"/>
                <a:gd name="connsiteY41" fmla="*/ 1566863 h 2105025"/>
                <a:gd name="connsiteX42" fmla="*/ 2876550 w 2876550"/>
                <a:gd name="connsiteY42" fmla="*/ 1481138 h 2105025"/>
                <a:gd name="connsiteX43" fmla="*/ 2705100 w 2876550"/>
                <a:gd name="connsiteY43" fmla="*/ 1333500 h 2105025"/>
                <a:gd name="connsiteX44" fmla="*/ 2657475 w 2876550"/>
                <a:gd name="connsiteY44" fmla="*/ 1209675 h 2105025"/>
                <a:gd name="connsiteX45" fmla="*/ 2586037 w 2876550"/>
                <a:gd name="connsiteY45" fmla="*/ 1019175 h 2105025"/>
                <a:gd name="connsiteX46" fmla="*/ 2476500 w 2876550"/>
                <a:gd name="connsiteY46" fmla="*/ 1157288 h 2105025"/>
                <a:gd name="connsiteX47" fmla="*/ 2395537 w 2876550"/>
                <a:gd name="connsiteY47" fmla="*/ 1090613 h 2105025"/>
                <a:gd name="connsiteX48" fmla="*/ 2395537 w 2876550"/>
                <a:gd name="connsiteY48" fmla="*/ 1009650 h 2105025"/>
                <a:gd name="connsiteX49" fmla="*/ 2276475 w 2876550"/>
                <a:gd name="connsiteY49" fmla="*/ 842963 h 2105025"/>
                <a:gd name="connsiteX50" fmla="*/ 2190750 w 2876550"/>
                <a:gd name="connsiteY50" fmla="*/ 857250 h 2105025"/>
                <a:gd name="connsiteX51" fmla="*/ 2095500 w 2876550"/>
                <a:gd name="connsiteY51" fmla="*/ 838200 h 2105025"/>
                <a:gd name="connsiteX52" fmla="*/ 2114550 w 2876550"/>
                <a:gd name="connsiteY52" fmla="*/ 981075 h 2105025"/>
                <a:gd name="connsiteX53" fmla="*/ 2128837 w 2876550"/>
                <a:gd name="connsiteY53" fmla="*/ 1047750 h 2105025"/>
                <a:gd name="connsiteX54" fmla="*/ 2105025 w 2876550"/>
                <a:gd name="connsiteY54" fmla="*/ 1147763 h 2105025"/>
                <a:gd name="connsiteX55" fmla="*/ 2152650 w 2876550"/>
                <a:gd name="connsiteY55" fmla="*/ 1228725 h 2105025"/>
                <a:gd name="connsiteX56" fmla="*/ 2157412 w 2876550"/>
                <a:gd name="connsiteY56" fmla="*/ 1357313 h 2105025"/>
                <a:gd name="connsiteX57" fmla="*/ 2081212 w 2876550"/>
                <a:gd name="connsiteY57" fmla="*/ 1400175 h 2105025"/>
                <a:gd name="connsiteX58" fmla="*/ 2085975 w 2876550"/>
                <a:gd name="connsiteY58" fmla="*/ 1576388 h 2105025"/>
                <a:gd name="connsiteX59" fmla="*/ 2057400 w 2876550"/>
                <a:gd name="connsiteY59" fmla="*/ 1628775 h 2105025"/>
                <a:gd name="connsiteX60" fmla="*/ 1985962 w 2876550"/>
                <a:gd name="connsiteY60" fmla="*/ 1509713 h 2105025"/>
                <a:gd name="connsiteX61" fmla="*/ 1985962 w 2876550"/>
                <a:gd name="connsiteY61" fmla="*/ 1338263 h 2105025"/>
                <a:gd name="connsiteX62" fmla="*/ 1809750 w 2876550"/>
                <a:gd name="connsiteY62" fmla="*/ 1309688 h 2105025"/>
                <a:gd name="connsiteX63" fmla="*/ 1714500 w 2876550"/>
                <a:gd name="connsiteY63" fmla="*/ 1214438 h 2105025"/>
                <a:gd name="connsiteX64" fmla="*/ 1647825 w 2876550"/>
                <a:gd name="connsiteY64" fmla="*/ 1243013 h 2105025"/>
                <a:gd name="connsiteX65" fmla="*/ 1619250 w 2876550"/>
                <a:gd name="connsiteY65" fmla="*/ 1133475 h 2105025"/>
                <a:gd name="connsiteX66" fmla="*/ 1552575 w 2876550"/>
                <a:gd name="connsiteY66" fmla="*/ 1090613 h 2105025"/>
                <a:gd name="connsiteX67" fmla="*/ 1609725 w 2876550"/>
                <a:gd name="connsiteY67" fmla="*/ 900113 h 2105025"/>
                <a:gd name="connsiteX68" fmla="*/ 1681162 w 2876550"/>
                <a:gd name="connsiteY68" fmla="*/ 819150 h 2105025"/>
                <a:gd name="connsiteX69" fmla="*/ 1728787 w 2876550"/>
                <a:gd name="connsiteY69" fmla="*/ 742950 h 2105025"/>
                <a:gd name="connsiteX70" fmla="*/ 1785937 w 2876550"/>
                <a:gd name="connsiteY70" fmla="*/ 723900 h 2105025"/>
                <a:gd name="connsiteX71" fmla="*/ 1843087 w 2876550"/>
                <a:gd name="connsiteY71" fmla="*/ 609600 h 2105025"/>
                <a:gd name="connsiteX72" fmla="*/ 1833562 w 2876550"/>
                <a:gd name="connsiteY72" fmla="*/ 752475 h 2105025"/>
                <a:gd name="connsiteX73" fmla="*/ 1852612 w 2876550"/>
                <a:gd name="connsiteY73" fmla="*/ 790575 h 2105025"/>
                <a:gd name="connsiteX74" fmla="*/ 1885950 w 2876550"/>
                <a:gd name="connsiteY74" fmla="*/ 809625 h 2105025"/>
                <a:gd name="connsiteX75" fmla="*/ 1914525 w 2876550"/>
                <a:gd name="connsiteY75" fmla="*/ 742950 h 2105025"/>
                <a:gd name="connsiteX76" fmla="*/ 2033587 w 2876550"/>
                <a:gd name="connsiteY76" fmla="*/ 790575 h 2105025"/>
                <a:gd name="connsiteX77" fmla="*/ 2057400 w 2876550"/>
                <a:gd name="connsiteY77" fmla="*/ 742950 h 2105025"/>
                <a:gd name="connsiteX78" fmla="*/ 1905000 w 2876550"/>
                <a:gd name="connsiteY78" fmla="*/ 614363 h 2105025"/>
                <a:gd name="connsiteX79" fmla="*/ 1900237 w 2876550"/>
                <a:gd name="connsiteY79" fmla="*/ 528638 h 2105025"/>
                <a:gd name="connsiteX80" fmla="*/ 1990725 w 2876550"/>
                <a:gd name="connsiteY80" fmla="*/ 500063 h 2105025"/>
                <a:gd name="connsiteX81" fmla="*/ 2019300 w 2876550"/>
                <a:gd name="connsiteY81" fmla="*/ 447675 h 2105025"/>
                <a:gd name="connsiteX82" fmla="*/ 1966912 w 2876550"/>
                <a:gd name="connsiteY82" fmla="*/ 338138 h 2105025"/>
                <a:gd name="connsiteX83" fmla="*/ 2033587 w 2876550"/>
                <a:gd name="connsiteY83" fmla="*/ 285750 h 2105025"/>
                <a:gd name="connsiteX84" fmla="*/ 1933575 w 2876550"/>
                <a:gd name="connsiteY84" fmla="*/ 214313 h 2105025"/>
                <a:gd name="connsiteX85" fmla="*/ 1876425 w 2876550"/>
                <a:gd name="connsiteY85" fmla="*/ 219075 h 2105025"/>
                <a:gd name="connsiteX86" fmla="*/ 1881187 w 2876550"/>
                <a:gd name="connsiteY86" fmla="*/ 280988 h 2105025"/>
                <a:gd name="connsiteX87" fmla="*/ 1828800 w 2876550"/>
                <a:gd name="connsiteY87" fmla="*/ 428625 h 2105025"/>
                <a:gd name="connsiteX88" fmla="*/ 1776412 w 2876550"/>
                <a:gd name="connsiteY88" fmla="*/ 395288 h 2105025"/>
                <a:gd name="connsiteX89" fmla="*/ 1785937 w 2876550"/>
                <a:gd name="connsiteY89" fmla="*/ 309563 h 2105025"/>
                <a:gd name="connsiteX90" fmla="*/ 1738312 w 2876550"/>
                <a:gd name="connsiteY90" fmla="*/ 252413 h 2105025"/>
                <a:gd name="connsiteX91" fmla="*/ 1719262 w 2876550"/>
                <a:gd name="connsiteY91" fmla="*/ 314325 h 2105025"/>
                <a:gd name="connsiteX92" fmla="*/ 1714500 w 2876550"/>
                <a:gd name="connsiteY92" fmla="*/ 228600 h 2105025"/>
                <a:gd name="connsiteX93" fmla="*/ 1633537 w 2876550"/>
                <a:gd name="connsiteY93" fmla="*/ 209550 h 2105025"/>
                <a:gd name="connsiteX94" fmla="*/ 1647825 w 2876550"/>
                <a:gd name="connsiteY94" fmla="*/ 133350 h 2105025"/>
                <a:gd name="connsiteX95" fmla="*/ 1628775 w 2876550"/>
                <a:gd name="connsiteY95" fmla="*/ 0 h 2105025"/>
                <a:gd name="connsiteX96" fmla="*/ 1519237 w 2876550"/>
                <a:gd name="connsiteY96" fmla="*/ 0 h 2105025"/>
                <a:gd name="connsiteX97" fmla="*/ 1490662 w 2876550"/>
                <a:gd name="connsiteY97" fmla="*/ 61913 h 2105025"/>
                <a:gd name="connsiteX98" fmla="*/ 1504950 w 2876550"/>
                <a:gd name="connsiteY98" fmla="*/ 123825 h 2105025"/>
                <a:gd name="connsiteX99" fmla="*/ 1514475 w 2876550"/>
                <a:gd name="connsiteY99" fmla="*/ 204788 h 2105025"/>
                <a:gd name="connsiteX100" fmla="*/ 1562100 w 2876550"/>
                <a:gd name="connsiteY100" fmla="*/ 247650 h 2105025"/>
                <a:gd name="connsiteX101" fmla="*/ 1614487 w 2876550"/>
                <a:gd name="connsiteY101" fmla="*/ 300038 h 2105025"/>
                <a:gd name="connsiteX102" fmla="*/ 1576387 w 2876550"/>
                <a:gd name="connsiteY102" fmla="*/ 366713 h 2105025"/>
                <a:gd name="connsiteX103" fmla="*/ 1528762 w 2876550"/>
                <a:gd name="connsiteY103" fmla="*/ 400050 h 2105025"/>
                <a:gd name="connsiteX104" fmla="*/ 1500187 w 2876550"/>
                <a:gd name="connsiteY104" fmla="*/ 319088 h 2105025"/>
                <a:gd name="connsiteX105" fmla="*/ 1533525 w 2876550"/>
                <a:gd name="connsiteY105" fmla="*/ 276225 h 2105025"/>
                <a:gd name="connsiteX106" fmla="*/ 1447800 w 2876550"/>
                <a:gd name="connsiteY106" fmla="*/ 176213 h 2105025"/>
                <a:gd name="connsiteX107" fmla="*/ 1395412 w 2876550"/>
                <a:gd name="connsiteY107" fmla="*/ 247650 h 2105025"/>
                <a:gd name="connsiteX108" fmla="*/ 1443037 w 2876550"/>
                <a:gd name="connsiteY108" fmla="*/ 304800 h 2105025"/>
                <a:gd name="connsiteX109" fmla="*/ 1462087 w 2876550"/>
                <a:gd name="connsiteY109" fmla="*/ 390525 h 2105025"/>
                <a:gd name="connsiteX110" fmla="*/ 1395412 w 2876550"/>
                <a:gd name="connsiteY110" fmla="*/ 423863 h 2105025"/>
                <a:gd name="connsiteX111" fmla="*/ 1281112 w 2876550"/>
                <a:gd name="connsiteY111" fmla="*/ 385763 h 2105025"/>
                <a:gd name="connsiteX112" fmla="*/ 1219200 w 2876550"/>
                <a:gd name="connsiteY112" fmla="*/ 361950 h 2105025"/>
                <a:gd name="connsiteX113" fmla="*/ 1109662 w 2876550"/>
                <a:gd name="connsiteY113" fmla="*/ 385763 h 2105025"/>
                <a:gd name="connsiteX114" fmla="*/ 1114425 w 2876550"/>
                <a:gd name="connsiteY114" fmla="*/ 490538 h 2105025"/>
                <a:gd name="connsiteX115" fmla="*/ 1057275 w 2876550"/>
                <a:gd name="connsiteY115" fmla="*/ 390525 h 2105025"/>
                <a:gd name="connsiteX116" fmla="*/ 871537 w 2876550"/>
                <a:gd name="connsiteY116" fmla="*/ 400050 h 2105025"/>
                <a:gd name="connsiteX117" fmla="*/ 900112 w 2876550"/>
                <a:gd name="connsiteY117" fmla="*/ 347663 h 2105025"/>
                <a:gd name="connsiteX118" fmla="*/ 842962 w 2876550"/>
                <a:gd name="connsiteY118" fmla="*/ 314325 h 2105025"/>
                <a:gd name="connsiteX119" fmla="*/ 742950 w 2876550"/>
                <a:gd name="connsiteY119" fmla="*/ 309563 h 2105025"/>
                <a:gd name="connsiteX120" fmla="*/ 642937 w 2876550"/>
                <a:gd name="connsiteY120" fmla="*/ 214313 h 2105025"/>
                <a:gd name="connsiteX121" fmla="*/ 533400 w 2876550"/>
                <a:gd name="connsiteY121" fmla="*/ 228600 h 2105025"/>
                <a:gd name="connsiteX122" fmla="*/ 471487 w 2876550"/>
                <a:gd name="connsiteY122" fmla="*/ 128588 h 2105025"/>
                <a:gd name="connsiteX123" fmla="*/ 414337 w 2876550"/>
                <a:gd name="connsiteY123" fmla="*/ 195263 h 2105025"/>
                <a:gd name="connsiteX124" fmla="*/ 304800 w 2876550"/>
                <a:gd name="connsiteY124" fmla="*/ 238125 h 2105025"/>
                <a:gd name="connsiteX125" fmla="*/ 276225 w 2876550"/>
                <a:gd name="connsiteY125" fmla="*/ 314325 h 2105025"/>
                <a:gd name="connsiteX126" fmla="*/ 309562 w 2876550"/>
                <a:gd name="connsiteY126" fmla="*/ 200025 h 2105025"/>
                <a:gd name="connsiteX127" fmla="*/ 419100 w 2876550"/>
                <a:gd name="connsiteY127" fmla="*/ 161925 h 2105025"/>
                <a:gd name="connsiteX128" fmla="*/ 366712 w 2876550"/>
                <a:gd name="connsiteY128" fmla="*/ 142875 h 2105025"/>
                <a:gd name="connsiteX129" fmla="*/ 238125 w 2876550"/>
                <a:gd name="connsiteY129" fmla="*/ 214313 h 2105025"/>
                <a:gd name="connsiteX130" fmla="*/ 185737 w 2876550"/>
                <a:gd name="connsiteY130" fmla="*/ 271463 h 2105025"/>
                <a:gd name="connsiteX131" fmla="*/ 214312 w 2876550"/>
                <a:gd name="connsiteY131" fmla="*/ 347663 h 2105025"/>
                <a:gd name="connsiteX132" fmla="*/ 152400 w 2876550"/>
                <a:gd name="connsiteY132" fmla="*/ 290513 h 2105025"/>
                <a:gd name="connsiteX133" fmla="*/ 14287 w 2876550"/>
                <a:gd name="connsiteY133" fmla="*/ 214313 h 2105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2876550" h="2105025">
                  <a:moveTo>
                    <a:pt x="14287" y="214313"/>
                  </a:moveTo>
                  <a:lnTo>
                    <a:pt x="0" y="1009650"/>
                  </a:lnTo>
                  <a:lnTo>
                    <a:pt x="57150" y="1028700"/>
                  </a:lnTo>
                  <a:lnTo>
                    <a:pt x="90487" y="1085850"/>
                  </a:lnTo>
                  <a:lnTo>
                    <a:pt x="147637" y="1062038"/>
                  </a:lnTo>
                  <a:lnTo>
                    <a:pt x="319087" y="1314450"/>
                  </a:lnTo>
                  <a:lnTo>
                    <a:pt x="395287" y="1362075"/>
                  </a:lnTo>
                  <a:lnTo>
                    <a:pt x="371475" y="1519238"/>
                  </a:lnTo>
                  <a:lnTo>
                    <a:pt x="485775" y="1566863"/>
                  </a:lnTo>
                  <a:lnTo>
                    <a:pt x="442912" y="1690688"/>
                  </a:lnTo>
                  <a:lnTo>
                    <a:pt x="585787" y="1800225"/>
                  </a:lnTo>
                  <a:lnTo>
                    <a:pt x="647700" y="1757363"/>
                  </a:lnTo>
                  <a:lnTo>
                    <a:pt x="1557337" y="1728788"/>
                  </a:lnTo>
                  <a:lnTo>
                    <a:pt x="1671637" y="1804988"/>
                  </a:lnTo>
                  <a:lnTo>
                    <a:pt x="1795462" y="1790700"/>
                  </a:lnTo>
                  <a:lnTo>
                    <a:pt x="1852612" y="1800225"/>
                  </a:lnTo>
                  <a:lnTo>
                    <a:pt x="1905000" y="1838325"/>
                  </a:lnTo>
                  <a:lnTo>
                    <a:pt x="1909762" y="1881188"/>
                  </a:lnTo>
                  <a:lnTo>
                    <a:pt x="2047875" y="1885950"/>
                  </a:lnTo>
                  <a:lnTo>
                    <a:pt x="2066925" y="1966913"/>
                  </a:lnTo>
                  <a:lnTo>
                    <a:pt x="2024062" y="1990725"/>
                  </a:lnTo>
                  <a:lnTo>
                    <a:pt x="1981200" y="2105025"/>
                  </a:lnTo>
                  <a:lnTo>
                    <a:pt x="2057400" y="2085975"/>
                  </a:lnTo>
                  <a:lnTo>
                    <a:pt x="2076450" y="2038350"/>
                  </a:lnTo>
                  <a:lnTo>
                    <a:pt x="2181225" y="2014538"/>
                  </a:lnTo>
                  <a:lnTo>
                    <a:pt x="2190750" y="1981200"/>
                  </a:lnTo>
                  <a:lnTo>
                    <a:pt x="2352675" y="1952625"/>
                  </a:lnTo>
                  <a:lnTo>
                    <a:pt x="2438400" y="1866900"/>
                  </a:lnTo>
                  <a:lnTo>
                    <a:pt x="2500312" y="1933575"/>
                  </a:lnTo>
                  <a:lnTo>
                    <a:pt x="2562225" y="1966913"/>
                  </a:lnTo>
                  <a:lnTo>
                    <a:pt x="2509837" y="2033588"/>
                  </a:lnTo>
                  <a:lnTo>
                    <a:pt x="2743200" y="1928813"/>
                  </a:lnTo>
                  <a:lnTo>
                    <a:pt x="2709862" y="1871663"/>
                  </a:lnTo>
                  <a:lnTo>
                    <a:pt x="2600325" y="1909763"/>
                  </a:lnTo>
                  <a:lnTo>
                    <a:pt x="2566987" y="1852613"/>
                  </a:lnTo>
                  <a:lnTo>
                    <a:pt x="2566987" y="1762125"/>
                  </a:lnTo>
                  <a:lnTo>
                    <a:pt x="2495550" y="1747838"/>
                  </a:lnTo>
                  <a:lnTo>
                    <a:pt x="2357437" y="1857375"/>
                  </a:lnTo>
                  <a:lnTo>
                    <a:pt x="2419350" y="1747838"/>
                  </a:lnTo>
                  <a:lnTo>
                    <a:pt x="2509837" y="1685925"/>
                  </a:lnTo>
                  <a:lnTo>
                    <a:pt x="2724150" y="1662113"/>
                  </a:lnTo>
                  <a:lnTo>
                    <a:pt x="2838450" y="1566863"/>
                  </a:lnTo>
                  <a:lnTo>
                    <a:pt x="2876550" y="1481138"/>
                  </a:lnTo>
                  <a:lnTo>
                    <a:pt x="2705100" y="1333500"/>
                  </a:lnTo>
                  <a:lnTo>
                    <a:pt x="2657475" y="1209675"/>
                  </a:lnTo>
                  <a:lnTo>
                    <a:pt x="2586037" y="1019175"/>
                  </a:lnTo>
                  <a:lnTo>
                    <a:pt x="2476500" y="1157288"/>
                  </a:lnTo>
                  <a:lnTo>
                    <a:pt x="2395537" y="1090613"/>
                  </a:lnTo>
                  <a:lnTo>
                    <a:pt x="2395537" y="1009650"/>
                  </a:lnTo>
                  <a:lnTo>
                    <a:pt x="2276475" y="842963"/>
                  </a:lnTo>
                  <a:lnTo>
                    <a:pt x="2190750" y="857250"/>
                  </a:lnTo>
                  <a:lnTo>
                    <a:pt x="2095500" y="838200"/>
                  </a:lnTo>
                  <a:lnTo>
                    <a:pt x="2114550" y="981075"/>
                  </a:lnTo>
                  <a:lnTo>
                    <a:pt x="2128837" y="1047750"/>
                  </a:lnTo>
                  <a:lnTo>
                    <a:pt x="2105025" y="1147763"/>
                  </a:lnTo>
                  <a:lnTo>
                    <a:pt x="2152650" y="1228725"/>
                  </a:lnTo>
                  <a:lnTo>
                    <a:pt x="2157412" y="1357313"/>
                  </a:lnTo>
                  <a:lnTo>
                    <a:pt x="2081212" y="1400175"/>
                  </a:lnTo>
                  <a:lnTo>
                    <a:pt x="2085975" y="1576388"/>
                  </a:lnTo>
                  <a:lnTo>
                    <a:pt x="2057400" y="1628775"/>
                  </a:lnTo>
                  <a:lnTo>
                    <a:pt x="1985962" y="1509713"/>
                  </a:lnTo>
                  <a:lnTo>
                    <a:pt x="1985962" y="1338263"/>
                  </a:lnTo>
                  <a:lnTo>
                    <a:pt x="1809750" y="1309688"/>
                  </a:lnTo>
                  <a:lnTo>
                    <a:pt x="1714500" y="1214438"/>
                  </a:lnTo>
                  <a:lnTo>
                    <a:pt x="1647825" y="1243013"/>
                  </a:lnTo>
                  <a:lnTo>
                    <a:pt x="1619250" y="1133475"/>
                  </a:lnTo>
                  <a:lnTo>
                    <a:pt x="1552575" y="1090613"/>
                  </a:lnTo>
                  <a:lnTo>
                    <a:pt x="1609725" y="900113"/>
                  </a:lnTo>
                  <a:lnTo>
                    <a:pt x="1681162" y="819150"/>
                  </a:lnTo>
                  <a:lnTo>
                    <a:pt x="1728787" y="742950"/>
                  </a:lnTo>
                  <a:lnTo>
                    <a:pt x="1785937" y="723900"/>
                  </a:lnTo>
                  <a:lnTo>
                    <a:pt x="1843087" y="609600"/>
                  </a:lnTo>
                  <a:lnTo>
                    <a:pt x="1833562" y="752475"/>
                  </a:lnTo>
                  <a:lnTo>
                    <a:pt x="1852612" y="790575"/>
                  </a:lnTo>
                  <a:lnTo>
                    <a:pt x="1885950" y="809625"/>
                  </a:lnTo>
                  <a:lnTo>
                    <a:pt x="1914525" y="742950"/>
                  </a:lnTo>
                  <a:lnTo>
                    <a:pt x="2033587" y="790575"/>
                  </a:lnTo>
                  <a:lnTo>
                    <a:pt x="2057400" y="742950"/>
                  </a:lnTo>
                  <a:lnTo>
                    <a:pt x="1905000" y="614363"/>
                  </a:lnTo>
                  <a:lnTo>
                    <a:pt x="1900237" y="528638"/>
                  </a:lnTo>
                  <a:lnTo>
                    <a:pt x="1990725" y="500063"/>
                  </a:lnTo>
                  <a:lnTo>
                    <a:pt x="2019300" y="447675"/>
                  </a:lnTo>
                  <a:lnTo>
                    <a:pt x="1966912" y="338138"/>
                  </a:lnTo>
                  <a:lnTo>
                    <a:pt x="2033587" y="285750"/>
                  </a:lnTo>
                  <a:lnTo>
                    <a:pt x="1933575" y="214313"/>
                  </a:lnTo>
                  <a:lnTo>
                    <a:pt x="1876425" y="219075"/>
                  </a:lnTo>
                  <a:lnTo>
                    <a:pt x="1881187" y="280988"/>
                  </a:lnTo>
                  <a:lnTo>
                    <a:pt x="1828800" y="428625"/>
                  </a:lnTo>
                  <a:lnTo>
                    <a:pt x="1776412" y="395288"/>
                  </a:lnTo>
                  <a:lnTo>
                    <a:pt x="1785937" y="309563"/>
                  </a:lnTo>
                  <a:lnTo>
                    <a:pt x="1738312" y="252413"/>
                  </a:lnTo>
                  <a:lnTo>
                    <a:pt x="1719262" y="314325"/>
                  </a:lnTo>
                  <a:lnTo>
                    <a:pt x="1714500" y="228600"/>
                  </a:lnTo>
                  <a:lnTo>
                    <a:pt x="1633537" y="209550"/>
                  </a:lnTo>
                  <a:lnTo>
                    <a:pt x="1647825" y="133350"/>
                  </a:lnTo>
                  <a:lnTo>
                    <a:pt x="1628775" y="0"/>
                  </a:lnTo>
                  <a:lnTo>
                    <a:pt x="1519237" y="0"/>
                  </a:lnTo>
                  <a:lnTo>
                    <a:pt x="1490662" y="61913"/>
                  </a:lnTo>
                  <a:lnTo>
                    <a:pt x="1504950" y="123825"/>
                  </a:lnTo>
                  <a:lnTo>
                    <a:pt x="1514475" y="204788"/>
                  </a:lnTo>
                  <a:lnTo>
                    <a:pt x="1562100" y="247650"/>
                  </a:lnTo>
                  <a:lnTo>
                    <a:pt x="1614487" y="300038"/>
                  </a:lnTo>
                  <a:lnTo>
                    <a:pt x="1576387" y="366713"/>
                  </a:lnTo>
                  <a:lnTo>
                    <a:pt x="1528762" y="400050"/>
                  </a:lnTo>
                  <a:lnTo>
                    <a:pt x="1500187" y="319088"/>
                  </a:lnTo>
                  <a:lnTo>
                    <a:pt x="1533525" y="276225"/>
                  </a:lnTo>
                  <a:lnTo>
                    <a:pt x="1447800" y="176213"/>
                  </a:lnTo>
                  <a:lnTo>
                    <a:pt x="1395412" y="247650"/>
                  </a:lnTo>
                  <a:lnTo>
                    <a:pt x="1443037" y="304800"/>
                  </a:lnTo>
                  <a:lnTo>
                    <a:pt x="1462087" y="390525"/>
                  </a:lnTo>
                  <a:lnTo>
                    <a:pt x="1395412" y="423863"/>
                  </a:lnTo>
                  <a:lnTo>
                    <a:pt x="1281112" y="385763"/>
                  </a:lnTo>
                  <a:lnTo>
                    <a:pt x="1219200" y="361950"/>
                  </a:lnTo>
                  <a:lnTo>
                    <a:pt x="1109662" y="385763"/>
                  </a:lnTo>
                  <a:lnTo>
                    <a:pt x="1114425" y="490538"/>
                  </a:lnTo>
                  <a:lnTo>
                    <a:pt x="1057275" y="390525"/>
                  </a:lnTo>
                  <a:lnTo>
                    <a:pt x="871537" y="400050"/>
                  </a:lnTo>
                  <a:lnTo>
                    <a:pt x="900112" y="347663"/>
                  </a:lnTo>
                  <a:lnTo>
                    <a:pt x="842962" y="314325"/>
                  </a:lnTo>
                  <a:lnTo>
                    <a:pt x="742950" y="309563"/>
                  </a:lnTo>
                  <a:lnTo>
                    <a:pt x="642937" y="214313"/>
                  </a:lnTo>
                  <a:lnTo>
                    <a:pt x="533400" y="228600"/>
                  </a:lnTo>
                  <a:lnTo>
                    <a:pt x="471487" y="128588"/>
                  </a:lnTo>
                  <a:lnTo>
                    <a:pt x="414337" y="195263"/>
                  </a:lnTo>
                  <a:lnTo>
                    <a:pt x="304800" y="238125"/>
                  </a:lnTo>
                  <a:lnTo>
                    <a:pt x="276225" y="314325"/>
                  </a:lnTo>
                  <a:lnTo>
                    <a:pt x="309562" y="200025"/>
                  </a:lnTo>
                  <a:lnTo>
                    <a:pt x="419100" y="161925"/>
                  </a:lnTo>
                  <a:lnTo>
                    <a:pt x="366712" y="142875"/>
                  </a:lnTo>
                  <a:lnTo>
                    <a:pt x="238125" y="214313"/>
                  </a:lnTo>
                  <a:lnTo>
                    <a:pt x="185737" y="271463"/>
                  </a:lnTo>
                  <a:lnTo>
                    <a:pt x="214312" y="347663"/>
                  </a:lnTo>
                  <a:lnTo>
                    <a:pt x="152400" y="290513"/>
                  </a:lnTo>
                  <a:lnTo>
                    <a:pt x="14287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53" name="フリーフォーム 1172">
              <a:extLst>
                <a:ext uri="{FF2B5EF4-FFF2-40B4-BE49-F238E27FC236}">
                  <a16:creationId xmlns:a16="http://schemas.microsoft.com/office/drawing/2014/main" id="{8F65B741-14C2-4D3F-8EFE-CBAEF5D150AF}"/>
                </a:ext>
              </a:extLst>
            </p:cNvPr>
            <p:cNvSpPr/>
            <p:nvPr/>
          </p:nvSpPr>
          <p:spPr bwMode="auto">
            <a:xfrm>
              <a:off x="9459110" y="3125272"/>
              <a:ext cx="160591" cy="198994"/>
            </a:xfrm>
            <a:custGeom>
              <a:avLst/>
              <a:gdLst>
                <a:gd name="connsiteX0" fmla="*/ 95250 w 219075"/>
                <a:gd name="connsiteY0" fmla="*/ 0 h 271463"/>
                <a:gd name="connsiteX1" fmla="*/ 23813 w 219075"/>
                <a:gd name="connsiteY1" fmla="*/ 104775 h 271463"/>
                <a:gd name="connsiteX2" fmla="*/ 0 w 219075"/>
                <a:gd name="connsiteY2" fmla="*/ 204788 h 271463"/>
                <a:gd name="connsiteX3" fmla="*/ 90488 w 219075"/>
                <a:gd name="connsiteY3" fmla="*/ 223838 h 271463"/>
                <a:gd name="connsiteX4" fmla="*/ 185738 w 219075"/>
                <a:gd name="connsiteY4" fmla="*/ 271463 h 271463"/>
                <a:gd name="connsiteX5" fmla="*/ 219075 w 219075"/>
                <a:gd name="connsiteY5" fmla="*/ 204788 h 271463"/>
                <a:gd name="connsiteX6" fmla="*/ 147638 w 219075"/>
                <a:gd name="connsiteY6" fmla="*/ 142875 h 271463"/>
                <a:gd name="connsiteX7" fmla="*/ 61913 w 219075"/>
                <a:gd name="connsiteY7" fmla="*/ 100013 h 271463"/>
                <a:gd name="connsiteX8" fmla="*/ 95250 w 219075"/>
                <a:gd name="connsiteY8" fmla="*/ 0 h 271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271463">
                  <a:moveTo>
                    <a:pt x="95250" y="0"/>
                  </a:moveTo>
                  <a:lnTo>
                    <a:pt x="23813" y="104775"/>
                  </a:lnTo>
                  <a:lnTo>
                    <a:pt x="0" y="204788"/>
                  </a:lnTo>
                  <a:lnTo>
                    <a:pt x="90488" y="223838"/>
                  </a:lnTo>
                  <a:lnTo>
                    <a:pt x="185738" y="271463"/>
                  </a:lnTo>
                  <a:lnTo>
                    <a:pt x="219075" y="204788"/>
                  </a:lnTo>
                  <a:lnTo>
                    <a:pt x="147638" y="142875"/>
                  </a:lnTo>
                  <a:lnTo>
                    <a:pt x="61913" y="100013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54" name="フリーフォーム 1173">
              <a:extLst>
                <a:ext uri="{FF2B5EF4-FFF2-40B4-BE49-F238E27FC236}">
                  <a16:creationId xmlns:a16="http://schemas.microsoft.com/office/drawing/2014/main" id="{0400EA8C-86A1-4E66-B7E8-DF3C086365F6}"/>
                </a:ext>
              </a:extLst>
            </p:cNvPr>
            <p:cNvSpPr/>
            <p:nvPr/>
          </p:nvSpPr>
          <p:spPr bwMode="auto">
            <a:xfrm>
              <a:off x="7828758" y="3216041"/>
              <a:ext cx="1459287" cy="823904"/>
            </a:xfrm>
            <a:custGeom>
              <a:avLst/>
              <a:gdLst>
                <a:gd name="connsiteX0" fmla="*/ 28575 w 1990725"/>
                <a:gd name="connsiteY0" fmla="*/ 76200 h 1123950"/>
                <a:gd name="connsiteX1" fmla="*/ 114300 w 1990725"/>
                <a:gd name="connsiteY1" fmla="*/ 33338 h 1123950"/>
                <a:gd name="connsiteX2" fmla="*/ 1019175 w 1990725"/>
                <a:gd name="connsiteY2" fmla="*/ 0 h 1123950"/>
                <a:gd name="connsiteX3" fmla="*/ 1171575 w 1990725"/>
                <a:gd name="connsiteY3" fmla="*/ 95250 h 1123950"/>
                <a:gd name="connsiteX4" fmla="*/ 1123950 w 1990725"/>
                <a:gd name="connsiteY4" fmla="*/ 171450 h 1123950"/>
                <a:gd name="connsiteX5" fmla="*/ 1181100 w 1990725"/>
                <a:gd name="connsiteY5" fmla="*/ 185738 h 1123950"/>
                <a:gd name="connsiteX6" fmla="*/ 1209675 w 1990725"/>
                <a:gd name="connsiteY6" fmla="*/ 133350 h 1123950"/>
                <a:gd name="connsiteX7" fmla="*/ 1328737 w 1990725"/>
                <a:gd name="connsiteY7" fmla="*/ 180975 h 1123950"/>
                <a:gd name="connsiteX8" fmla="*/ 1419225 w 1990725"/>
                <a:gd name="connsiteY8" fmla="*/ 242888 h 1123950"/>
                <a:gd name="connsiteX9" fmla="*/ 1414462 w 1990725"/>
                <a:gd name="connsiteY9" fmla="*/ 361950 h 1123950"/>
                <a:gd name="connsiteX10" fmla="*/ 1428750 w 1990725"/>
                <a:gd name="connsiteY10" fmla="*/ 404813 h 1123950"/>
                <a:gd name="connsiteX11" fmla="*/ 1519237 w 1990725"/>
                <a:gd name="connsiteY11" fmla="*/ 342900 h 1123950"/>
                <a:gd name="connsiteX12" fmla="*/ 1552575 w 1990725"/>
                <a:gd name="connsiteY12" fmla="*/ 295275 h 1123950"/>
                <a:gd name="connsiteX13" fmla="*/ 1619250 w 1990725"/>
                <a:gd name="connsiteY13" fmla="*/ 300038 h 1123950"/>
                <a:gd name="connsiteX14" fmla="*/ 1647825 w 1990725"/>
                <a:gd name="connsiteY14" fmla="*/ 261938 h 1123950"/>
                <a:gd name="connsiteX15" fmla="*/ 1819275 w 1990725"/>
                <a:gd name="connsiteY15" fmla="*/ 242888 h 1123950"/>
                <a:gd name="connsiteX16" fmla="*/ 1895475 w 1990725"/>
                <a:gd name="connsiteY16" fmla="*/ 142875 h 1123950"/>
                <a:gd name="connsiteX17" fmla="*/ 1990725 w 1990725"/>
                <a:gd name="connsiteY17" fmla="*/ 228600 h 1123950"/>
                <a:gd name="connsiteX18" fmla="*/ 1833562 w 1990725"/>
                <a:gd name="connsiteY18" fmla="*/ 323850 h 1123950"/>
                <a:gd name="connsiteX19" fmla="*/ 1833562 w 1990725"/>
                <a:gd name="connsiteY19" fmla="*/ 419100 h 1123950"/>
                <a:gd name="connsiteX20" fmla="*/ 1728787 w 1990725"/>
                <a:gd name="connsiteY20" fmla="*/ 438150 h 1123950"/>
                <a:gd name="connsiteX21" fmla="*/ 1628775 w 1990725"/>
                <a:gd name="connsiteY21" fmla="*/ 600075 h 1123950"/>
                <a:gd name="connsiteX22" fmla="*/ 1643062 w 1990725"/>
                <a:gd name="connsiteY22" fmla="*/ 700088 h 1123950"/>
                <a:gd name="connsiteX23" fmla="*/ 1509712 w 1990725"/>
                <a:gd name="connsiteY23" fmla="*/ 819150 h 1123950"/>
                <a:gd name="connsiteX24" fmla="*/ 1452562 w 1990725"/>
                <a:gd name="connsiteY24" fmla="*/ 900113 h 1123950"/>
                <a:gd name="connsiteX25" fmla="*/ 1538287 w 1990725"/>
                <a:gd name="connsiteY25" fmla="*/ 1085850 h 1123950"/>
                <a:gd name="connsiteX26" fmla="*/ 1495425 w 1990725"/>
                <a:gd name="connsiteY26" fmla="*/ 1123950 h 1123950"/>
                <a:gd name="connsiteX27" fmla="*/ 1390650 w 1990725"/>
                <a:gd name="connsiteY27" fmla="*/ 957263 h 1123950"/>
                <a:gd name="connsiteX28" fmla="*/ 1328737 w 1990725"/>
                <a:gd name="connsiteY28" fmla="*/ 928688 h 1123950"/>
                <a:gd name="connsiteX29" fmla="*/ 1190625 w 1990725"/>
                <a:gd name="connsiteY29" fmla="*/ 909638 h 1123950"/>
                <a:gd name="connsiteX30" fmla="*/ 1104900 w 1990725"/>
                <a:gd name="connsiteY30" fmla="*/ 971550 h 1123950"/>
                <a:gd name="connsiteX31" fmla="*/ 1028700 w 1990725"/>
                <a:gd name="connsiteY31" fmla="*/ 957263 h 1123950"/>
                <a:gd name="connsiteX32" fmla="*/ 947737 w 1990725"/>
                <a:gd name="connsiteY32" fmla="*/ 1095375 h 1123950"/>
                <a:gd name="connsiteX33" fmla="*/ 852487 w 1990725"/>
                <a:gd name="connsiteY33" fmla="*/ 1062038 h 1123950"/>
                <a:gd name="connsiteX34" fmla="*/ 795337 w 1990725"/>
                <a:gd name="connsiteY34" fmla="*/ 938213 h 1123950"/>
                <a:gd name="connsiteX35" fmla="*/ 728662 w 1990725"/>
                <a:gd name="connsiteY35" fmla="*/ 976313 h 1123950"/>
                <a:gd name="connsiteX36" fmla="*/ 590550 w 1990725"/>
                <a:gd name="connsiteY36" fmla="*/ 857250 h 1123950"/>
                <a:gd name="connsiteX37" fmla="*/ 423862 w 1990725"/>
                <a:gd name="connsiteY37" fmla="*/ 862013 h 1123950"/>
                <a:gd name="connsiteX38" fmla="*/ 333375 w 1990725"/>
                <a:gd name="connsiteY38" fmla="*/ 819150 h 1123950"/>
                <a:gd name="connsiteX39" fmla="*/ 261937 w 1990725"/>
                <a:gd name="connsiteY39" fmla="*/ 823913 h 1123950"/>
                <a:gd name="connsiteX40" fmla="*/ 219075 w 1990725"/>
                <a:gd name="connsiteY40" fmla="*/ 766763 h 1123950"/>
                <a:gd name="connsiteX41" fmla="*/ 100012 w 1990725"/>
                <a:gd name="connsiteY41" fmla="*/ 704850 h 1123950"/>
                <a:gd name="connsiteX42" fmla="*/ 28575 w 1990725"/>
                <a:gd name="connsiteY42" fmla="*/ 447675 h 1123950"/>
                <a:gd name="connsiteX43" fmla="*/ 0 w 1990725"/>
                <a:gd name="connsiteY43" fmla="*/ 195263 h 1123950"/>
                <a:gd name="connsiteX44" fmla="*/ 28575 w 1990725"/>
                <a:gd name="connsiteY44" fmla="*/ 7620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990725" h="1123950">
                  <a:moveTo>
                    <a:pt x="28575" y="76200"/>
                  </a:moveTo>
                  <a:lnTo>
                    <a:pt x="114300" y="33338"/>
                  </a:lnTo>
                  <a:lnTo>
                    <a:pt x="1019175" y="0"/>
                  </a:lnTo>
                  <a:lnTo>
                    <a:pt x="1171575" y="95250"/>
                  </a:lnTo>
                  <a:lnTo>
                    <a:pt x="1123950" y="171450"/>
                  </a:lnTo>
                  <a:lnTo>
                    <a:pt x="1181100" y="185738"/>
                  </a:lnTo>
                  <a:lnTo>
                    <a:pt x="1209675" y="133350"/>
                  </a:lnTo>
                  <a:lnTo>
                    <a:pt x="1328737" y="180975"/>
                  </a:lnTo>
                  <a:lnTo>
                    <a:pt x="1419225" y="242888"/>
                  </a:lnTo>
                  <a:lnTo>
                    <a:pt x="1414462" y="361950"/>
                  </a:lnTo>
                  <a:lnTo>
                    <a:pt x="1428750" y="404813"/>
                  </a:lnTo>
                  <a:lnTo>
                    <a:pt x="1519237" y="342900"/>
                  </a:lnTo>
                  <a:lnTo>
                    <a:pt x="1552575" y="295275"/>
                  </a:lnTo>
                  <a:lnTo>
                    <a:pt x="1619250" y="300038"/>
                  </a:lnTo>
                  <a:lnTo>
                    <a:pt x="1647825" y="261938"/>
                  </a:lnTo>
                  <a:lnTo>
                    <a:pt x="1819275" y="242888"/>
                  </a:lnTo>
                  <a:lnTo>
                    <a:pt x="1895475" y="142875"/>
                  </a:lnTo>
                  <a:lnTo>
                    <a:pt x="1990725" y="228600"/>
                  </a:lnTo>
                  <a:lnTo>
                    <a:pt x="1833562" y="323850"/>
                  </a:lnTo>
                  <a:lnTo>
                    <a:pt x="1833562" y="419100"/>
                  </a:lnTo>
                  <a:lnTo>
                    <a:pt x="1728787" y="438150"/>
                  </a:lnTo>
                  <a:lnTo>
                    <a:pt x="1628775" y="600075"/>
                  </a:lnTo>
                  <a:lnTo>
                    <a:pt x="1643062" y="700088"/>
                  </a:lnTo>
                  <a:lnTo>
                    <a:pt x="1509712" y="819150"/>
                  </a:lnTo>
                  <a:lnTo>
                    <a:pt x="1452562" y="900113"/>
                  </a:lnTo>
                  <a:lnTo>
                    <a:pt x="1538287" y="1085850"/>
                  </a:lnTo>
                  <a:lnTo>
                    <a:pt x="1495425" y="1123950"/>
                  </a:lnTo>
                  <a:lnTo>
                    <a:pt x="1390650" y="957263"/>
                  </a:lnTo>
                  <a:lnTo>
                    <a:pt x="1328737" y="928688"/>
                  </a:lnTo>
                  <a:lnTo>
                    <a:pt x="1190625" y="909638"/>
                  </a:lnTo>
                  <a:lnTo>
                    <a:pt x="1104900" y="971550"/>
                  </a:lnTo>
                  <a:lnTo>
                    <a:pt x="1028700" y="957263"/>
                  </a:lnTo>
                  <a:lnTo>
                    <a:pt x="947737" y="1095375"/>
                  </a:lnTo>
                  <a:lnTo>
                    <a:pt x="852487" y="1062038"/>
                  </a:lnTo>
                  <a:lnTo>
                    <a:pt x="795337" y="938213"/>
                  </a:lnTo>
                  <a:lnTo>
                    <a:pt x="728662" y="976313"/>
                  </a:lnTo>
                  <a:lnTo>
                    <a:pt x="590550" y="857250"/>
                  </a:lnTo>
                  <a:lnTo>
                    <a:pt x="423862" y="862013"/>
                  </a:lnTo>
                  <a:lnTo>
                    <a:pt x="333375" y="819150"/>
                  </a:lnTo>
                  <a:lnTo>
                    <a:pt x="261937" y="823913"/>
                  </a:lnTo>
                  <a:lnTo>
                    <a:pt x="219075" y="766763"/>
                  </a:lnTo>
                  <a:lnTo>
                    <a:pt x="100012" y="704850"/>
                  </a:lnTo>
                  <a:lnTo>
                    <a:pt x="28575" y="447675"/>
                  </a:lnTo>
                  <a:lnTo>
                    <a:pt x="0" y="195263"/>
                  </a:lnTo>
                  <a:lnTo>
                    <a:pt x="28575" y="762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55" name="フリーフォーム 1174">
              <a:extLst>
                <a:ext uri="{FF2B5EF4-FFF2-40B4-BE49-F238E27FC236}">
                  <a16:creationId xmlns:a16="http://schemas.microsoft.com/office/drawing/2014/main" id="{3194278E-93F9-4E2D-A6D2-EAB27357FC9F}"/>
                </a:ext>
              </a:extLst>
            </p:cNvPr>
            <p:cNvSpPr/>
            <p:nvPr/>
          </p:nvSpPr>
          <p:spPr bwMode="auto">
            <a:xfrm>
              <a:off x="6718583" y="2919297"/>
              <a:ext cx="233905" cy="143135"/>
            </a:xfrm>
            <a:custGeom>
              <a:avLst/>
              <a:gdLst>
                <a:gd name="connsiteX0" fmla="*/ 319087 w 319087"/>
                <a:gd name="connsiteY0" fmla="*/ 0 h 195262"/>
                <a:gd name="connsiteX1" fmla="*/ 228600 w 319087"/>
                <a:gd name="connsiteY1" fmla="*/ 14287 h 195262"/>
                <a:gd name="connsiteX2" fmla="*/ 0 w 319087"/>
                <a:gd name="connsiteY2" fmla="*/ 195262 h 195262"/>
                <a:gd name="connsiteX3" fmla="*/ 271462 w 319087"/>
                <a:gd name="connsiteY3" fmla="*/ 42862 h 195262"/>
                <a:gd name="connsiteX4" fmla="*/ 319087 w 319087"/>
                <a:gd name="connsiteY4" fmla="*/ 0 h 19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87" h="195262">
                  <a:moveTo>
                    <a:pt x="319087" y="0"/>
                  </a:moveTo>
                  <a:lnTo>
                    <a:pt x="228600" y="14287"/>
                  </a:lnTo>
                  <a:lnTo>
                    <a:pt x="0" y="195262"/>
                  </a:lnTo>
                  <a:lnTo>
                    <a:pt x="271462" y="42862"/>
                  </a:lnTo>
                  <a:lnTo>
                    <a:pt x="3190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56" name="フリーフォーム 1175">
              <a:extLst>
                <a:ext uri="{FF2B5EF4-FFF2-40B4-BE49-F238E27FC236}">
                  <a16:creationId xmlns:a16="http://schemas.microsoft.com/office/drawing/2014/main" id="{CFF934CE-F039-4C55-B560-EA052827B4D6}"/>
                </a:ext>
              </a:extLst>
            </p:cNvPr>
            <p:cNvSpPr/>
            <p:nvPr/>
          </p:nvSpPr>
          <p:spPr bwMode="auto">
            <a:xfrm>
              <a:off x="8031243" y="3813023"/>
              <a:ext cx="736626" cy="527158"/>
            </a:xfrm>
            <a:custGeom>
              <a:avLst/>
              <a:gdLst>
                <a:gd name="connsiteX0" fmla="*/ 0 w 1004887"/>
                <a:gd name="connsiteY0" fmla="*/ 0 h 719137"/>
                <a:gd name="connsiteX1" fmla="*/ 33337 w 1004887"/>
                <a:gd name="connsiteY1" fmla="*/ 142875 h 719137"/>
                <a:gd name="connsiteX2" fmla="*/ 80962 w 1004887"/>
                <a:gd name="connsiteY2" fmla="*/ 176212 h 719137"/>
                <a:gd name="connsiteX3" fmla="*/ 57150 w 1004887"/>
                <a:gd name="connsiteY3" fmla="*/ 238125 h 719137"/>
                <a:gd name="connsiteX4" fmla="*/ 238125 w 1004887"/>
                <a:gd name="connsiteY4" fmla="*/ 395287 h 719137"/>
                <a:gd name="connsiteX5" fmla="*/ 166687 w 1004887"/>
                <a:gd name="connsiteY5" fmla="*/ 257175 h 719137"/>
                <a:gd name="connsiteX6" fmla="*/ 61912 w 1004887"/>
                <a:gd name="connsiteY6" fmla="*/ 47625 h 719137"/>
                <a:gd name="connsiteX7" fmla="*/ 109537 w 1004887"/>
                <a:gd name="connsiteY7" fmla="*/ 76200 h 719137"/>
                <a:gd name="connsiteX8" fmla="*/ 195262 w 1004887"/>
                <a:gd name="connsiteY8" fmla="*/ 200025 h 719137"/>
                <a:gd name="connsiteX9" fmla="*/ 314325 w 1004887"/>
                <a:gd name="connsiteY9" fmla="*/ 361950 h 719137"/>
                <a:gd name="connsiteX10" fmla="*/ 438150 w 1004887"/>
                <a:gd name="connsiteY10" fmla="*/ 523875 h 719137"/>
                <a:gd name="connsiteX11" fmla="*/ 495300 w 1004887"/>
                <a:gd name="connsiteY11" fmla="*/ 614362 h 719137"/>
                <a:gd name="connsiteX12" fmla="*/ 704850 w 1004887"/>
                <a:gd name="connsiteY12" fmla="*/ 685800 h 719137"/>
                <a:gd name="connsiteX13" fmla="*/ 752475 w 1004887"/>
                <a:gd name="connsiteY13" fmla="*/ 647700 h 719137"/>
                <a:gd name="connsiteX14" fmla="*/ 790575 w 1004887"/>
                <a:gd name="connsiteY14" fmla="*/ 719137 h 719137"/>
                <a:gd name="connsiteX15" fmla="*/ 857250 w 1004887"/>
                <a:gd name="connsiteY15" fmla="*/ 695325 h 719137"/>
                <a:gd name="connsiteX16" fmla="*/ 862012 w 1004887"/>
                <a:gd name="connsiteY16" fmla="*/ 628650 h 719137"/>
                <a:gd name="connsiteX17" fmla="*/ 923925 w 1004887"/>
                <a:gd name="connsiteY17" fmla="*/ 590550 h 719137"/>
                <a:gd name="connsiteX18" fmla="*/ 957262 w 1004887"/>
                <a:gd name="connsiteY18" fmla="*/ 647700 h 719137"/>
                <a:gd name="connsiteX19" fmla="*/ 1004887 w 1004887"/>
                <a:gd name="connsiteY19" fmla="*/ 457200 h 719137"/>
                <a:gd name="connsiteX20" fmla="*/ 914400 w 1004887"/>
                <a:gd name="connsiteY20" fmla="*/ 457200 h 719137"/>
                <a:gd name="connsiteX21" fmla="*/ 885825 w 1004887"/>
                <a:gd name="connsiteY21" fmla="*/ 509587 h 719137"/>
                <a:gd name="connsiteX22" fmla="*/ 790575 w 1004887"/>
                <a:gd name="connsiteY22" fmla="*/ 581025 h 719137"/>
                <a:gd name="connsiteX23" fmla="*/ 695325 w 1004887"/>
                <a:gd name="connsiteY23" fmla="*/ 547687 h 719137"/>
                <a:gd name="connsiteX24" fmla="*/ 633412 w 1004887"/>
                <a:gd name="connsiteY24" fmla="*/ 361950 h 719137"/>
                <a:gd name="connsiteX25" fmla="*/ 671512 w 1004887"/>
                <a:gd name="connsiteY25" fmla="*/ 271462 h 719137"/>
                <a:gd name="connsiteX26" fmla="*/ 576262 w 1004887"/>
                <a:gd name="connsiteY26" fmla="*/ 261937 h 719137"/>
                <a:gd name="connsiteX27" fmla="*/ 528637 w 1004887"/>
                <a:gd name="connsiteY27" fmla="*/ 128587 h 719137"/>
                <a:gd name="connsiteX28" fmla="*/ 447675 w 1004887"/>
                <a:gd name="connsiteY28" fmla="*/ 161925 h 719137"/>
                <a:gd name="connsiteX29" fmla="*/ 323850 w 1004887"/>
                <a:gd name="connsiteY29" fmla="*/ 47625 h 719137"/>
                <a:gd name="connsiteX30" fmla="*/ 161925 w 1004887"/>
                <a:gd name="connsiteY30" fmla="*/ 47625 h 719137"/>
                <a:gd name="connsiteX31" fmla="*/ 80962 w 1004887"/>
                <a:gd name="connsiteY31" fmla="*/ 9525 h 719137"/>
                <a:gd name="connsiteX32" fmla="*/ 0 w 1004887"/>
                <a:gd name="connsiteY32" fmla="*/ 0 h 719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04887" h="719137">
                  <a:moveTo>
                    <a:pt x="0" y="0"/>
                  </a:moveTo>
                  <a:lnTo>
                    <a:pt x="33337" y="142875"/>
                  </a:lnTo>
                  <a:lnTo>
                    <a:pt x="80962" y="176212"/>
                  </a:lnTo>
                  <a:lnTo>
                    <a:pt x="57150" y="238125"/>
                  </a:lnTo>
                  <a:lnTo>
                    <a:pt x="238125" y="395287"/>
                  </a:lnTo>
                  <a:lnTo>
                    <a:pt x="166687" y="257175"/>
                  </a:lnTo>
                  <a:lnTo>
                    <a:pt x="61912" y="47625"/>
                  </a:lnTo>
                  <a:lnTo>
                    <a:pt x="109537" y="76200"/>
                  </a:lnTo>
                  <a:lnTo>
                    <a:pt x="195262" y="200025"/>
                  </a:lnTo>
                  <a:lnTo>
                    <a:pt x="314325" y="361950"/>
                  </a:lnTo>
                  <a:lnTo>
                    <a:pt x="438150" y="523875"/>
                  </a:lnTo>
                  <a:lnTo>
                    <a:pt x="495300" y="614362"/>
                  </a:lnTo>
                  <a:lnTo>
                    <a:pt x="704850" y="685800"/>
                  </a:lnTo>
                  <a:lnTo>
                    <a:pt x="752475" y="647700"/>
                  </a:lnTo>
                  <a:lnTo>
                    <a:pt x="790575" y="719137"/>
                  </a:lnTo>
                  <a:lnTo>
                    <a:pt x="857250" y="695325"/>
                  </a:lnTo>
                  <a:lnTo>
                    <a:pt x="862012" y="628650"/>
                  </a:lnTo>
                  <a:lnTo>
                    <a:pt x="923925" y="590550"/>
                  </a:lnTo>
                  <a:lnTo>
                    <a:pt x="957262" y="647700"/>
                  </a:lnTo>
                  <a:lnTo>
                    <a:pt x="1004887" y="457200"/>
                  </a:lnTo>
                  <a:lnTo>
                    <a:pt x="914400" y="457200"/>
                  </a:lnTo>
                  <a:lnTo>
                    <a:pt x="885825" y="509587"/>
                  </a:lnTo>
                  <a:lnTo>
                    <a:pt x="790575" y="581025"/>
                  </a:lnTo>
                  <a:lnTo>
                    <a:pt x="695325" y="547687"/>
                  </a:lnTo>
                  <a:lnTo>
                    <a:pt x="633412" y="361950"/>
                  </a:lnTo>
                  <a:lnTo>
                    <a:pt x="671512" y="271462"/>
                  </a:lnTo>
                  <a:lnTo>
                    <a:pt x="576262" y="261937"/>
                  </a:lnTo>
                  <a:lnTo>
                    <a:pt x="528637" y="128587"/>
                  </a:lnTo>
                  <a:lnTo>
                    <a:pt x="447675" y="161925"/>
                  </a:lnTo>
                  <a:lnTo>
                    <a:pt x="323850" y="47625"/>
                  </a:lnTo>
                  <a:lnTo>
                    <a:pt x="161925" y="47625"/>
                  </a:lnTo>
                  <a:lnTo>
                    <a:pt x="80962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57" name="フリーフォーム 1177">
              <a:extLst>
                <a:ext uri="{FF2B5EF4-FFF2-40B4-BE49-F238E27FC236}">
                  <a16:creationId xmlns:a16="http://schemas.microsoft.com/office/drawing/2014/main" id="{48EB569B-3B02-4175-AB29-7D1C6FD4AF80}"/>
                </a:ext>
              </a:extLst>
            </p:cNvPr>
            <p:cNvSpPr/>
            <p:nvPr/>
          </p:nvSpPr>
          <p:spPr bwMode="auto">
            <a:xfrm>
              <a:off x="8624733" y="4245922"/>
              <a:ext cx="105897" cy="132662"/>
            </a:xfrm>
            <a:custGeom>
              <a:avLst/>
              <a:gdLst>
                <a:gd name="connsiteX0" fmla="*/ 114300 w 145256"/>
                <a:gd name="connsiteY0" fmla="*/ 0 h 180975"/>
                <a:gd name="connsiteX1" fmla="*/ 47625 w 145256"/>
                <a:gd name="connsiteY1" fmla="*/ 38100 h 180975"/>
                <a:gd name="connsiteX2" fmla="*/ 52387 w 145256"/>
                <a:gd name="connsiteY2" fmla="*/ 104775 h 180975"/>
                <a:gd name="connsiteX3" fmla="*/ 0 w 145256"/>
                <a:gd name="connsiteY3" fmla="*/ 128587 h 180975"/>
                <a:gd name="connsiteX4" fmla="*/ 88106 w 145256"/>
                <a:gd name="connsiteY4" fmla="*/ 180975 h 180975"/>
                <a:gd name="connsiteX5" fmla="*/ 142875 w 145256"/>
                <a:gd name="connsiteY5" fmla="*/ 111918 h 180975"/>
                <a:gd name="connsiteX6" fmla="*/ 145256 w 145256"/>
                <a:gd name="connsiteY6" fmla="*/ 57150 h 180975"/>
                <a:gd name="connsiteX7" fmla="*/ 114300 w 145256"/>
                <a:gd name="connsiteY7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56" h="180975">
                  <a:moveTo>
                    <a:pt x="114300" y="0"/>
                  </a:moveTo>
                  <a:lnTo>
                    <a:pt x="47625" y="38100"/>
                  </a:lnTo>
                  <a:lnTo>
                    <a:pt x="52387" y="104775"/>
                  </a:lnTo>
                  <a:lnTo>
                    <a:pt x="0" y="128587"/>
                  </a:lnTo>
                  <a:lnTo>
                    <a:pt x="88106" y="180975"/>
                  </a:lnTo>
                  <a:lnTo>
                    <a:pt x="142875" y="111918"/>
                  </a:lnTo>
                  <a:lnTo>
                    <a:pt x="145256" y="5715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58" name="フリーフォーム 1178">
              <a:extLst>
                <a:ext uri="{FF2B5EF4-FFF2-40B4-BE49-F238E27FC236}">
                  <a16:creationId xmlns:a16="http://schemas.microsoft.com/office/drawing/2014/main" id="{BCE5C535-CFBD-4129-8122-E5D5999F93E4}"/>
                </a:ext>
              </a:extLst>
            </p:cNvPr>
            <p:cNvSpPr/>
            <p:nvPr/>
          </p:nvSpPr>
          <p:spPr bwMode="auto">
            <a:xfrm>
              <a:off x="8827218" y="4100458"/>
              <a:ext cx="252524" cy="96588"/>
            </a:xfrm>
            <a:custGeom>
              <a:avLst/>
              <a:gdLst>
                <a:gd name="connsiteX0" fmla="*/ 345281 w 345281"/>
                <a:gd name="connsiteY0" fmla="*/ 119062 h 130969"/>
                <a:gd name="connsiteX1" fmla="*/ 173831 w 345281"/>
                <a:gd name="connsiteY1" fmla="*/ 0 h 130969"/>
                <a:gd name="connsiteX2" fmla="*/ 11906 w 345281"/>
                <a:gd name="connsiteY2" fmla="*/ 14287 h 130969"/>
                <a:gd name="connsiteX3" fmla="*/ 0 w 345281"/>
                <a:gd name="connsiteY3" fmla="*/ 50006 h 130969"/>
                <a:gd name="connsiteX4" fmla="*/ 111918 w 345281"/>
                <a:gd name="connsiteY4" fmla="*/ 47625 h 130969"/>
                <a:gd name="connsiteX5" fmla="*/ 235743 w 345281"/>
                <a:gd name="connsiteY5" fmla="*/ 104775 h 130969"/>
                <a:gd name="connsiteX6" fmla="*/ 235743 w 345281"/>
                <a:gd name="connsiteY6" fmla="*/ 130969 h 130969"/>
                <a:gd name="connsiteX7" fmla="*/ 345281 w 345281"/>
                <a:gd name="connsiteY7" fmla="*/ 119062 h 130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5281" h="130969">
                  <a:moveTo>
                    <a:pt x="345281" y="119062"/>
                  </a:moveTo>
                  <a:lnTo>
                    <a:pt x="173831" y="0"/>
                  </a:lnTo>
                  <a:lnTo>
                    <a:pt x="11906" y="14287"/>
                  </a:lnTo>
                  <a:lnTo>
                    <a:pt x="0" y="50006"/>
                  </a:lnTo>
                  <a:lnTo>
                    <a:pt x="111918" y="47625"/>
                  </a:lnTo>
                  <a:lnTo>
                    <a:pt x="235743" y="104775"/>
                  </a:lnTo>
                  <a:lnTo>
                    <a:pt x="235743" y="130969"/>
                  </a:lnTo>
                  <a:lnTo>
                    <a:pt x="345281" y="11906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59" name="フリーフォーム 1179">
              <a:extLst>
                <a:ext uri="{FF2B5EF4-FFF2-40B4-BE49-F238E27FC236}">
                  <a16:creationId xmlns:a16="http://schemas.microsoft.com/office/drawing/2014/main" id="{58405DFB-ECB0-4BC9-936F-2520C2B16C29}"/>
                </a:ext>
              </a:extLst>
            </p:cNvPr>
            <p:cNvSpPr/>
            <p:nvPr/>
          </p:nvSpPr>
          <p:spPr bwMode="auto">
            <a:xfrm>
              <a:off x="9064614" y="4204028"/>
              <a:ext cx="90769" cy="52366"/>
            </a:xfrm>
            <a:custGeom>
              <a:avLst/>
              <a:gdLst>
                <a:gd name="connsiteX0" fmla="*/ 97631 w 123825"/>
                <a:gd name="connsiteY0" fmla="*/ 0 h 71437"/>
                <a:gd name="connsiteX1" fmla="*/ 123825 w 123825"/>
                <a:gd name="connsiteY1" fmla="*/ 38100 h 71437"/>
                <a:gd name="connsiteX2" fmla="*/ 97631 w 123825"/>
                <a:gd name="connsiteY2" fmla="*/ 71437 h 71437"/>
                <a:gd name="connsiteX3" fmla="*/ 0 w 123825"/>
                <a:gd name="connsiteY3" fmla="*/ 54768 h 71437"/>
                <a:gd name="connsiteX4" fmla="*/ 97631 w 123825"/>
                <a:gd name="connsiteY4" fmla="*/ 0 h 7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25" h="71437">
                  <a:moveTo>
                    <a:pt x="97631" y="0"/>
                  </a:moveTo>
                  <a:lnTo>
                    <a:pt x="123825" y="38100"/>
                  </a:lnTo>
                  <a:lnTo>
                    <a:pt x="97631" y="71437"/>
                  </a:lnTo>
                  <a:lnTo>
                    <a:pt x="0" y="54768"/>
                  </a:lnTo>
                  <a:lnTo>
                    <a:pt x="9763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60" name="フリーフォーム 1180">
              <a:extLst>
                <a:ext uri="{FF2B5EF4-FFF2-40B4-BE49-F238E27FC236}">
                  <a16:creationId xmlns:a16="http://schemas.microsoft.com/office/drawing/2014/main" id="{0A8B7D64-68C0-4E92-A436-27264D28C5AF}"/>
                </a:ext>
              </a:extLst>
            </p:cNvPr>
            <p:cNvSpPr/>
            <p:nvPr/>
          </p:nvSpPr>
          <p:spPr bwMode="auto">
            <a:xfrm>
              <a:off x="9134436" y="4197046"/>
              <a:ext cx="104734" cy="55858"/>
            </a:xfrm>
            <a:custGeom>
              <a:avLst/>
              <a:gdLst>
                <a:gd name="connsiteX0" fmla="*/ 0 w 142875"/>
                <a:gd name="connsiteY0" fmla="*/ 11906 h 76200"/>
                <a:gd name="connsiteX1" fmla="*/ 40481 w 142875"/>
                <a:gd name="connsiteY1" fmla="*/ 59531 h 76200"/>
                <a:gd name="connsiteX2" fmla="*/ 130968 w 142875"/>
                <a:gd name="connsiteY2" fmla="*/ 76200 h 76200"/>
                <a:gd name="connsiteX3" fmla="*/ 142875 w 142875"/>
                <a:gd name="connsiteY3" fmla="*/ 35718 h 76200"/>
                <a:gd name="connsiteX4" fmla="*/ 50006 w 142875"/>
                <a:gd name="connsiteY4" fmla="*/ 0 h 76200"/>
                <a:gd name="connsiteX5" fmla="*/ 0 w 142875"/>
                <a:gd name="connsiteY5" fmla="*/ 11906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875" h="76200">
                  <a:moveTo>
                    <a:pt x="0" y="11906"/>
                  </a:moveTo>
                  <a:lnTo>
                    <a:pt x="40481" y="59531"/>
                  </a:lnTo>
                  <a:lnTo>
                    <a:pt x="130968" y="76200"/>
                  </a:lnTo>
                  <a:lnTo>
                    <a:pt x="142875" y="35718"/>
                  </a:lnTo>
                  <a:lnTo>
                    <a:pt x="50006" y="0"/>
                  </a:lnTo>
                  <a:lnTo>
                    <a:pt x="0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61" name="フリーフォーム 1184">
              <a:extLst>
                <a:ext uri="{FF2B5EF4-FFF2-40B4-BE49-F238E27FC236}">
                  <a16:creationId xmlns:a16="http://schemas.microsoft.com/office/drawing/2014/main" id="{5A07C6BE-AB93-453F-829F-66AC949DC42F}"/>
                </a:ext>
              </a:extLst>
            </p:cNvPr>
            <p:cNvSpPr/>
            <p:nvPr/>
          </p:nvSpPr>
          <p:spPr bwMode="auto">
            <a:xfrm>
              <a:off x="9242660" y="4226138"/>
              <a:ext cx="53530" cy="30256"/>
            </a:xfrm>
            <a:custGeom>
              <a:avLst/>
              <a:gdLst>
                <a:gd name="connsiteX0" fmla="*/ 0 w 73819"/>
                <a:gd name="connsiteY0" fmla="*/ 40481 h 40481"/>
                <a:gd name="connsiteX1" fmla="*/ 26194 w 73819"/>
                <a:gd name="connsiteY1" fmla="*/ 0 h 40481"/>
                <a:gd name="connsiteX2" fmla="*/ 73819 w 73819"/>
                <a:gd name="connsiteY2" fmla="*/ 21431 h 40481"/>
                <a:gd name="connsiteX3" fmla="*/ 61913 w 73819"/>
                <a:gd name="connsiteY3" fmla="*/ 40481 h 40481"/>
                <a:gd name="connsiteX4" fmla="*/ 0 w 73819"/>
                <a:gd name="connsiteY4" fmla="*/ 40481 h 40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819" h="40481">
                  <a:moveTo>
                    <a:pt x="0" y="40481"/>
                  </a:moveTo>
                  <a:lnTo>
                    <a:pt x="26194" y="0"/>
                  </a:lnTo>
                  <a:lnTo>
                    <a:pt x="73819" y="21431"/>
                  </a:lnTo>
                  <a:lnTo>
                    <a:pt x="61913" y="40481"/>
                  </a:lnTo>
                  <a:lnTo>
                    <a:pt x="0" y="404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62" name="フリーフォーム 1185">
              <a:extLst>
                <a:ext uri="{FF2B5EF4-FFF2-40B4-BE49-F238E27FC236}">
                  <a16:creationId xmlns:a16="http://schemas.microsoft.com/office/drawing/2014/main" id="{6D72A196-A50E-41C6-97DD-092C00C33528}"/>
                </a:ext>
              </a:extLst>
            </p:cNvPr>
            <p:cNvSpPr/>
            <p:nvPr/>
          </p:nvSpPr>
          <p:spPr bwMode="auto">
            <a:xfrm>
              <a:off x="8720157" y="4305270"/>
              <a:ext cx="132662" cy="91933"/>
            </a:xfrm>
            <a:custGeom>
              <a:avLst/>
              <a:gdLst>
                <a:gd name="connsiteX0" fmla="*/ 16669 w 180975"/>
                <a:gd name="connsiteY0" fmla="*/ 19050 h 126206"/>
                <a:gd name="connsiteX1" fmla="*/ 126207 w 180975"/>
                <a:gd name="connsiteY1" fmla="*/ 0 h 126206"/>
                <a:gd name="connsiteX2" fmla="*/ 180975 w 180975"/>
                <a:gd name="connsiteY2" fmla="*/ 35719 h 126206"/>
                <a:gd name="connsiteX3" fmla="*/ 47625 w 180975"/>
                <a:gd name="connsiteY3" fmla="*/ 126206 h 126206"/>
                <a:gd name="connsiteX4" fmla="*/ 28575 w 180975"/>
                <a:gd name="connsiteY4" fmla="*/ 88106 h 126206"/>
                <a:gd name="connsiteX5" fmla="*/ 0 w 180975"/>
                <a:gd name="connsiteY5" fmla="*/ 66675 h 126206"/>
                <a:gd name="connsiteX6" fmla="*/ 16669 w 180975"/>
                <a:gd name="connsiteY6" fmla="*/ 19050 h 126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0975" h="126206">
                  <a:moveTo>
                    <a:pt x="16669" y="19050"/>
                  </a:moveTo>
                  <a:lnTo>
                    <a:pt x="126207" y="0"/>
                  </a:lnTo>
                  <a:lnTo>
                    <a:pt x="180975" y="35719"/>
                  </a:lnTo>
                  <a:lnTo>
                    <a:pt x="47625" y="126206"/>
                  </a:lnTo>
                  <a:lnTo>
                    <a:pt x="28575" y="88106"/>
                  </a:lnTo>
                  <a:lnTo>
                    <a:pt x="0" y="66675"/>
                  </a:lnTo>
                  <a:lnTo>
                    <a:pt x="16669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63" name="フリーフォーム 1186">
              <a:extLst>
                <a:ext uri="{FF2B5EF4-FFF2-40B4-BE49-F238E27FC236}">
                  <a16:creationId xmlns:a16="http://schemas.microsoft.com/office/drawing/2014/main" id="{82362FE5-0B27-4384-873C-95BDC1877C11}"/>
                </a:ext>
              </a:extLst>
            </p:cNvPr>
            <p:cNvSpPr/>
            <p:nvPr/>
          </p:nvSpPr>
          <p:spPr bwMode="auto">
            <a:xfrm>
              <a:off x="8685246" y="4344836"/>
              <a:ext cx="79132" cy="59349"/>
            </a:xfrm>
            <a:custGeom>
              <a:avLst/>
              <a:gdLst>
                <a:gd name="connsiteX0" fmla="*/ 28575 w 107157"/>
                <a:gd name="connsiteY0" fmla="*/ 0 h 80962"/>
                <a:gd name="connsiteX1" fmla="*/ 107157 w 107157"/>
                <a:gd name="connsiteY1" fmla="*/ 73819 h 80962"/>
                <a:gd name="connsiteX2" fmla="*/ 69057 w 107157"/>
                <a:gd name="connsiteY2" fmla="*/ 80962 h 80962"/>
                <a:gd name="connsiteX3" fmla="*/ 0 w 107157"/>
                <a:gd name="connsiteY3" fmla="*/ 50006 h 80962"/>
                <a:gd name="connsiteX4" fmla="*/ 28575 w 107157"/>
                <a:gd name="connsiteY4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157" h="80962">
                  <a:moveTo>
                    <a:pt x="28575" y="0"/>
                  </a:moveTo>
                  <a:lnTo>
                    <a:pt x="107157" y="73819"/>
                  </a:lnTo>
                  <a:lnTo>
                    <a:pt x="69057" y="80962"/>
                  </a:lnTo>
                  <a:lnTo>
                    <a:pt x="0" y="50006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64" name="フリーフォーム 1187">
              <a:extLst>
                <a:ext uri="{FF2B5EF4-FFF2-40B4-BE49-F238E27FC236}">
                  <a16:creationId xmlns:a16="http://schemas.microsoft.com/office/drawing/2014/main" id="{BF7DBB09-8445-4FFC-9078-067222E25154}"/>
                </a:ext>
              </a:extLst>
            </p:cNvPr>
            <p:cNvSpPr/>
            <p:nvPr/>
          </p:nvSpPr>
          <p:spPr bwMode="auto">
            <a:xfrm>
              <a:off x="8750413" y="4330872"/>
              <a:ext cx="101242" cy="122189"/>
            </a:xfrm>
            <a:custGeom>
              <a:avLst/>
              <a:gdLst>
                <a:gd name="connsiteX0" fmla="*/ 138112 w 138112"/>
                <a:gd name="connsiteY0" fmla="*/ 0 h 166687"/>
                <a:gd name="connsiteX1" fmla="*/ 0 w 138112"/>
                <a:gd name="connsiteY1" fmla="*/ 102394 h 166687"/>
                <a:gd name="connsiteX2" fmla="*/ 69056 w 138112"/>
                <a:gd name="connsiteY2" fmla="*/ 166687 h 166687"/>
                <a:gd name="connsiteX3" fmla="*/ 133350 w 138112"/>
                <a:gd name="connsiteY3" fmla="*/ 159544 h 166687"/>
                <a:gd name="connsiteX4" fmla="*/ 138112 w 138112"/>
                <a:gd name="connsiteY4" fmla="*/ 0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166687">
                  <a:moveTo>
                    <a:pt x="138112" y="0"/>
                  </a:moveTo>
                  <a:lnTo>
                    <a:pt x="0" y="102394"/>
                  </a:lnTo>
                  <a:lnTo>
                    <a:pt x="69056" y="166687"/>
                  </a:lnTo>
                  <a:lnTo>
                    <a:pt x="133350" y="159544"/>
                  </a:lnTo>
                  <a:lnTo>
                    <a:pt x="1381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65" name="フリーフォーム 1188">
              <a:extLst>
                <a:ext uri="{FF2B5EF4-FFF2-40B4-BE49-F238E27FC236}">
                  <a16:creationId xmlns:a16="http://schemas.microsoft.com/office/drawing/2014/main" id="{A3A096BE-7C5C-4C48-9B7D-0FEB0707A011}"/>
                </a:ext>
              </a:extLst>
            </p:cNvPr>
            <p:cNvSpPr/>
            <p:nvPr/>
          </p:nvSpPr>
          <p:spPr bwMode="auto">
            <a:xfrm>
              <a:off x="8782997" y="4449570"/>
              <a:ext cx="93097" cy="73314"/>
            </a:xfrm>
            <a:custGeom>
              <a:avLst/>
              <a:gdLst>
                <a:gd name="connsiteX0" fmla="*/ 88107 w 126207"/>
                <a:gd name="connsiteY0" fmla="*/ 0 h 100012"/>
                <a:gd name="connsiteX1" fmla="*/ 26194 w 126207"/>
                <a:gd name="connsiteY1" fmla="*/ 7144 h 100012"/>
                <a:gd name="connsiteX2" fmla="*/ 0 w 126207"/>
                <a:gd name="connsiteY2" fmla="*/ 40481 h 100012"/>
                <a:gd name="connsiteX3" fmla="*/ 116682 w 126207"/>
                <a:gd name="connsiteY3" fmla="*/ 100012 h 100012"/>
                <a:gd name="connsiteX4" fmla="*/ 126207 w 126207"/>
                <a:gd name="connsiteY4" fmla="*/ 50006 h 100012"/>
                <a:gd name="connsiteX5" fmla="*/ 88107 w 126207"/>
                <a:gd name="connsiteY5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6207" h="100012">
                  <a:moveTo>
                    <a:pt x="88107" y="0"/>
                  </a:moveTo>
                  <a:lnTo>
                    <a:pt x="26194" y="7144"/>
                  </a:lnTo>
                  <a:lnTo>
                    <a:pt x="0" y="40481"/>
                  </a:lnTo>
                  <a:lnTo>
                    <a:pt x="116682" y="100012"/>
                  </a:lnTo>
                  <a:lnTo>
                    <a:pt x="126207" y="50006"/>
                  </a:lnTo>
                  <a:lnTo>
                    <a:pt x="8810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66" name="フリーフォーム 1189">
              <a:extLst>
                <a:ext uri="{FF2B5EF4-FFF2-40B4-BE49-F238E27FC236}">
                  <a16:creationId xmlns:a16="http://schemas.microsoft.com/office/drawing/2014/main" id="{0BA3F964-514A-45A7-BF8F-24A9937DD720}"/>
                </a:ext>
              </a:extLst>
            </p:cNvPr>
            <p:cNvSpPr/>
            <p:nvPr/>
          </p:nvSpPr>
          <p:spPr bwMode="auto">
            <a:xfrm>
              <a:off x="8872602" y="4480990"/>
              <a:ext cx="151282" cy="76805"/>
            </a:xfrm>
            <a:custGeom>
              <a:avLst/>
              <a:gdLst>
                <a:gd name="connsiteX0" fmla="*/ 0 w 207169"/>
                <a:gd name="connsiteY0" fmla="*/ 9525 h 104775"/>
                <a:gd name="connsiteX1" fmla="*/ 45244 w 207169"/>
                <a:gd name="connsiteY1" fmla="*/ 40482 h 104775"/>
                <a:gd name="connsiteX2" fmla="*/ 97631 w 207169"/>
                <a:gd name="connsiteY2" fmla="*/ 0 h 104775"/>
                <a:gd name="connsiteX3" fmla="*/ 147638 w 207169"/>
                <a:gd name="connsiteY3" fmla="*/ 4763 h 104775"/>
                <a:gd name="connsiteX4" fmla="*/ 207169 w 207169"/>
                <a:gd name="connsiteY4" fmla="*/ 59532 h 104775"/>
                <a:gd name="connsiteX5" fmla="*/ 159544 w 207169"/>
                <a:gd name="connsiteY5" fmla="*/ 104775 h 104775"/>
                <a:gd name="connsiteX6" fmla="*/ 138113 w 207169"/>
                <a:gd name="connsiteY6" fmla="*/ 47625 h 104775"/>
                <a:gd name="connsiteX7" fmla="*/ 104775 w 207169"/>
                <a:gd name="connsiteY7" fmla="*/ 40482 h 104775"/>
                <a:gd name="connsiteX8" fmla="*/ 80963 w 207169"/>
                <a:gd name="connsiteY8" fmla="*/ 54769 h 104775"/>
                <a:gd name="connsiteX9" fmla="*/ 97631 w 207169"/>
                <a:gd name="connsiteY9" fmla="*/ 88107 h 104775"/>
                <a:gd name="connsiteX10" fmla="*/ 73819 w 207169"/>
                <a:gd name="connsiteY10" fmla="*/ 102394 h 104775"/>
                <a:gd name="connsiteX11" fmla="*/ 2381 w 207169"/>
                <a:gd name="connsiteY11" fmla="*/ 61913 h 104775"/>
                <a:gd name="connsiteX12" fmla="*/ 0 w 207169"/>
                <a:gd name="connsiteY12" fmla="*/ 952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7169" h="104775">
                  <a:moveTo>
                    <a:pt x="0" y="9525"/>
                  </a:moveTo>
                  <a:lnTo>
                    <a:pt x="45244" y="40482"/>
                  </a:lnTo>
                  <a:lnTo>
                    <a:pt x="97631" y="0"/>
                  </a:lnTo>
                  <a:lnTo>
                    <a:pt x="147638" y="4763"/>
                  </a:lnTo>
                  <a:lnTo>
                    <a:pt x="207169" y="59532"/>
                  </a:lnTo>
                  <a:lnTo>
                    <a:pt x="159544" y="104775"/>
                  </a:lnTo>
                  <a:lnTo>
                    <a:pt x="138113" y="47625"/>
                  </a:lnTo>
                  <a:lnTo>
                    <a:pt x="104775" y="40482"/>
                  </a:lnTo>
                  <a:lnTo>
                    <a:pt x="80963" y="54769"/>
                  </a:lnTo>
                  <a:lnTo>
                    <a:pt x="97631" y="88107"/>
                  </a:lnTo>
                  <a:lnTo>
                    <a:pt x="73819" y="102394"/>
                  </a:lnTo>
                  <a:lnTo>
                    <a:pt x="2381" y="61913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67" name="フリーフォーム 1190">
              <a:extLst>
                <a:ext uri="{FF2B5EF4-FFF2-40B4-BE49-F238E27FC236}">
                  <a16:creationId xmlns:a16="http://schemas.microsoft.com/office/drawing/2014/main" id="{E9870660-F608-43F0-87FC-AB51FC28AB46}"/>
                </a:ext>
              </a:extLst>
            </p:cNvPr>
            <p:cNvSpPr/>
            <p:nvPr/>
          </p:nvSpPr>
          <p:spPr bwMode="auto">
            <a:xfrm>
              <a:off x="8956389" y="4420478"/>
              <a:ext cx="294418" cy="401478"/>
            </a:xfrm>
            <a:custGeom>
              <a:avLst/>
              <a:gdLst>
                <a:gd name="connsiteX0" fmla="*/ 59531 w 402431"/>
                <a:gd name="connsiteY0" fmla="*/ 185737 h 547687"/>
                <a:gd name="connsiteX1" fmla="*/ 90488 w 402431"/>
                <a:gd name="connsiteY1" fmla="*/ 142875 h 547687"/>
                <a:gd name="connsiteX2" fmla="*/ 80963 w 402431"/>
                <a:gd name="connsiteY2" fmla="*/ 128587 h 547687"/>
                <a:gd name="connsiteX3" fmla="*/ 121444 w 402431"/>
                <a:gd name="connsiteY3" fmla="*/ 33337 h 547687"/>
                <a:gd name="connsiteX4" fmla="*/ 245269 w 402431"/>
                <a:gd name="connsiteY4" fmla="*/ 0 h 547687"/>
                <a:gd name="connsiteX5" fmla="*/ 202406 w 402431"/>
                <a:gd name="connsiteY5" fmla="*/ 97631 h 547687"/>
                <a:gd name="connsiteX6" fmla="*/ 230981 w 402431"/>
                <a:gd name="connsiteY6" fmla="*/ 171450 h 547687"/>
                <a:gd name="connsiteX7" fmla="*/ 400050 w 402431"/>
                <a:gd name="connsiteY7" fmla="*/ 221456 h 547687"/>
                <a:gd name="connsiteX8" fmla="*/ 397669 w 402431"/>
                <a:gd name="connsiteY8" fmla="*/ 345281 h 547687"/>
                <a:gd name="connsiteX9" fmla="*/ 402431 w 402431"/>
                <a:gd name="connsiteY9" fmla="*/ 385762 h 547687"/>
                <a:gd name="connsiteX10" fmla="*/ 330994 w 402431"/>
                <a:gd name="connsiteY10" fmla="*/ 371475 h 547687"/>
                <a:gd name="connsiteX11" fmla="*/ 309563 w 402431"/>
                <a:gd name="connsiteY11" fmla="*/ 428625 h 547687"/>
                <a:gd name="connsiteX12" fmla="*/ 333375 w 402431"/>
                <a:gd name="connsiteY12" fmla="*/ 497681 h 547687"/>
                <a:gd name="connsiteX13" fmla="*/ 280988 w 402431"/>
                <a:gd name="connsiteY13" fmla="*/ 547687 h 547687"/>
                <a:gd name="connsiteX14" fmla="*/ 202406 w 402431"/>
                <a:gd name="connsiteY14" fmla="*/ 526256 h 547687"/>
                <a:gd name="connsiteX15" fmla="*/ 135731 w 402431"/>
                <a:gd name="connsiteY15" fmla="*/ 438150 h 547687"/>
                <a:gd name="connsiteX16" fmla="*/ 42863 w 402431"/>
                <a:gd name="connsiteY16" fmla="*/ 426243 h 547687"/>
                <a:gd name="connsiteX17" fmla="*/ 0 w 402431"/>
                <a:gd name="connsiteY17" fmla="*/ 376237 h 547687"/>
                <a:gd name="connsiteX18" fmla="*/ 80963 w 402431"/>
                <a:gd name="connsiteY18" fmla="*/ 295275 h 547687"/>
                <a:gd name="connsiteX19" fmla="*/ 59531 w 402431"/>
                <a:gd name="connsiteY19" fmla="*/ 185737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2431" h="547687">
                  <a:moveTo>
                    <a:pt x="59531" y="185737"/>
                  </a:moveTo>
                  <a:lnTo>
                    <a:pt x="90488" y="142875"/>
                  </a:lnTo>
                  <a:lnTo>
                    <a:pt x="80963" y="128587"/>
                  </a:lnTo>
                  <a:lnTo>
                    <a:pt x="121444" y="33337"/>
                  </a:lnTo>
                  <a:lnTo>
                    <a:pt x="245269" y="0"/>
                  </a:lnTo>
                  <a:lnTo>
                    <a:pt x="202406" y="97631"/>
                  </a:lnTo>
                  <a:lnTo>
                    <a:pt x="230981" y="171450"/>
                  </a:lnTo>
                  <a:lnTo>
                    <a:pt x="400050" y="221456"/>
                  </a:lnTo>
                  <a:cubicBezTo>
                    <a:pt x="399256" y="262731"/>
                    <a:pt x="398463" y="304006"/>
                    <a:pt x="397669" y="345281"/>
                  </a:cubicBezTo>
                  <a:lnTo>
                    <a:pt x="402431" y="385762"/>
                  </a:lnTo>
                  <a:lnTo>
                    <a:pt x="330994" y="371475"/>
                  </a:lnTo>
                  <a:lnTo>
                    <a:pt x="309563" y="428625"/>
                  </a:lnTo>
                  <a:lnTo>
                    <a:pt x="333375" y="497681"/>
                  </a:lnTo>
                  <a:lnTo>
                    <a:pt x="280988" y="547687"/>
                  </a:lnTo>
                  <a:lnTo>
                    <a:pt x="202406" y="526256"/>
                  </a:lnTo>
                  <a:lnTo>
                    <a:pt x="135731" y="438150"/>
                  </a:lnTo>
                  <a:lnTo>
                    <a:pt x="42863" y="426243"/>
                  </a:lnTo>
                  <a:lnTo>
                    <a:pt x="0" y="376237"/>
                  </a:lnTo>
                  <a:lnTo>
                    <a:pt x="80963" y="295275"/>
                  </a:lnTo>
                  <a:lnTo>
                    <a:pt x="59531" y="18573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68" name="フリーフォーム 1191">
              <a:extLst>
                <a:ext uri="{FF2B5EF4-FFF2-40B4-BE49-F238E27FC236}">
                  <a16:creationId xmlns:a16="http://schemas.microsoft.com/office/drawing/2014/main" id="{22082F31-6883-4329-8CC7-CA2F10D3A452}"/>
                </a:ext>
              </a:extLst>
            </p:cNvPr>
            <p:cNvSpPr/>
            <p:nvPr/>
          </p:nvSpPr>
          <p:spPr bwMode="auto">
            <a:xfrm>
              <a:off x="8905186" y="4697440"/>
              <a:ext cx="157100" cy="187356"/>
            </a:xfrm>
            <a:custGeom>
              <a:avLst/>
              <a:gdLst>
                <a:gd name="connsiteX0" fmla="*/ 69056 w 214312"/>
                <a:gd name="connsiteY0" fmla="*/ 0 h 254794"/>
                <a:gd name="connsiteX1" fmla="*/ 40481 w 214312"/>
                <a:gd name="connsiteY1" fmla="*/ 45244 h 254794"/>
                <a:gd name="connsiteX2" fmla="*/ 0 w 214312"/>
                <a:gd name="connsiteY2" fmla="*/ 138113 h 254794"/>
                <a:gd name="connsiteX3" fmla="*/ 33337 w 214312"/>
                <a:gd name="connsiteY3" fmla="*/ 173832 h 254794"/>
                <a:gd name="connsiteX4" fmla="*/ 28575 w 214312"/>
                <a:gd name="connsiteY4" fmla="*/ 230982 h 254794"/>
                <a:gd name="connsiteX5" fmla="*/ 76200 w 214312"/>
                <a:gd name="connsiteY5" fmla="*/ 254794 h 254794"/>
                <a:gd name="connsiteX6" fmla="*/ 114300 w 214312"/>
                <a:gd name="connsiteY6" fmla="*/ 178594 h 254794"/>
                <a:gd name="connsiteX7" fmla="*/ 200025 w 214312"/>
                <a:gd name="connsiteY7" fmla="*/ 128588 h 254794"/>
                <a:gd name="connsiteX8" fmla="*/ 214312 w 214312"/>
                <a:gd name="connsiteY8" fmla="*/ 54769 h 254794"/>
                <a:gd name="connsiteX9" fmla="*/ 126206 w 214312"/>
                <a:gd name="connsiteY9" fmla="*/ 59532 h 254794"/>
                <a:gd name="connsiteX10" fmla="*/ 69056 w 214312"/>
                <a:gd name="connsiteY10" fmla="*/ 0 h 254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12" h="254794">
                  <a:moveTo>
                    <a:pt x="69056" y="0"/>
                  </a:moveTo>
                  <a:lnTo>
                    <a:pt x="40481" y="45244"/>
                  </a:lnTo>
                  <a:lnTo>
                    <a:pt x="0" y="138113"/>
                  </a:lnTo>
                  <a:lnTo>
                    <a:pt x="33337" y="173832"/>
                  </a:lnTo>
                  <a:lnTo>
                    <a:pt x="28575" y="230982"/>
                  </a:lnTo>
                  <a:lnTo>
                    <a:pt x="76200" y="254794"/>
                  </a:lnTo>
                  <a:lnTo>
                    <a:pt x="114300" y="178594"/>
                  </a:lnTo>
                  <a:lnTo>
                    <a:pt x="200025" y="128588"/>
                  </a:lnTo>
                  <a:lnTo>
                    <a:pt x="214312" y="54769"/>
                  </a:lnTo>
                  <a:lnTo>
                    <a:pt x="126206" y="59532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69" name="フリーフォーム 1192">
              <a:extLst>
                <a:ext uri="{FF2B5EF4-FFF2-40B4-BE49-F238E27FC236}">
                  <a16:creationId xmlns:a16="http://schemas.microsoft.com/office/drawing/2014/main" id="{E13DB7AC-1E9E-4D31-A109-CBDB0A9D3AF1}"/>
                </a:ext>
              </a:extLst>
            </p:cNvPr>
            <p:cNvSpPr/>
            <p:nvPr/>
          </p:nvSpPr>
          <p:spPr bwMode="auto">
            <a:xfrm>
              <a:off x="8905186" y="4756788"/>
              <a:ext cx="314201" cy="484102"/>
            </a:xfrm>
            <a:custGeom>
              <a:avLst/>
              <a:gdLst>
                <a:gd name="connsiteX0" fmla="*/ 38100 w 428625"/>
                <a:gd name="connsiteY0" fmla="*/ 140494 h 659606"/>
                <a:gd name="connsiteX1" fmla="*/ 0 w 428625"/>
                <a:gd name="connsiteY1" fmla="*/ 190500 h 659606"/>
                <a:gd name="connsiteX2" fmla="*/ 4762 w 428625"/>
                <a:gd name="connsiteY2" fmla="*/ 228600 h 659606"/>
                <a:gd name="connsiteX3" fmla="*/ 47625 w 428625"/>
                <a:gd name="connsiteY3" fmla="*/ 230981 h 659606"/>
                <a:gd name="connsiteX4" fmla="*/ 111919 w 428625"/>
                <a:gd name="connsiteY4" fmla="*/ 402431 h 659606"/>
                <a:gd name="connsiteX5" fmla="*/ 180975 w 428625"/>
                <a:gd name="connsiteY5" fmla="*/ 554831 h 659606"/>
                <a:gd name="connsiteX6" fmla="*/ 352425 w 428625"/>
                <a:gd name="connsiteY6" fmla="*/ 659606 h 659606"/>
                <a:gd name="connsiteX7" fmla="*/ 381000 w 428625"/>
                <a:gd name="connsiteY7" fmla="*/ 635794 h 659606"/>
                <a:gd name="connsiteX8" fmla="*/ 428625 w 428625"/>
                <a:gd name="connsiteY8" fmla="*/ 464344 h 659606"/>
                <a:gd name="connsiteX9" fmla="*/ 400050 w 428625"/>
                <a:gd name="connsiteY9" fmla="*/ 385762 h 659606"/>
                <a:gd name="connsiteX10" fmla="*/ 345281 w 428625"/>
                <a:gd name="connsiteY10" fmla="*/ 328612 h 659606"/>
                <a:gd name="connsiteX11" fmla="*/ 297656 w 428625"/>
                <a:gd name="connsiteY11" fmla="*/ 338137 h 659606"/>
                <a:gd name="connsiteX12" fmla="*/ 254794 w 428625"/>
                <a:gd name="connsiteY12" fmla="*/ 266700 h 659606"/>
                <a:gd name="connsiteX13" fmla="*/ 290512 w 428625"/>
                <a:gd name="connsiteY13" fmla="*/ 157162 h 659606"/>
                <a:gd name="connsiteX14" fmla="*/ 364331 w 428625"/>
                <a:gd name="connsiteY14" fmla="*/ 133350 h 659606"/>
                <a:gd name="connsiteX15" fmla="*/ 354806 w 428625"/>
                <a:gd name="connsiteY15" fmla="*/ 83344 h 659606"/>
                <a:gd name="connsiteX16" fmla="*/ 273844 w 428625"/>
                <a:gd name="connsiteY16" fmla="*/ 73819 h 659606"/>
                <a:gd name="connsiteX17" fmla="*/ 216694 w 428625"/>
                <a:gd name="connsiteY17" fmla="*/ 0 h 659606"/>
                <a:gd name="connsiteX18" fmla="*/ 195262 w 428625"/>
                <a:gd name="connsiteY18" fmla="*/ 42862 h 659606"/>
                <a:gd name="connsiteX19" fmla="*/ 114300 w 428625"/>
                <a:gd name="connsiteY19" fmla="*/ 97631 h 659606"/>
                <a:gd name="connsiteX20" fmla="*/ 80962 w 428625"/>
                <a:gd name="connsiteY20" fmla="*/ 173831 h 659606"/>
                <a:gd name="connsiteX21" fmla="*/ 38100 w 428625"/>
                <a:gd name="connsiteY21" fmla="*/ 140494 h 659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28625" h="659606">
                  <a:moveTo>
                    <a:pt x="38100" y="140494"/>
                  </a:moveTo>
                  <a:lnTo>
                    <a:pt x="0" y="190500"/>
                  </a:lnTo>
                  <a:lnTo>
                    <a:pt x="4762" y="228600"/>
                  </a:lnTo>
                  <a:lnTo>
                    <a:pt x="47625" y="230981"/>
                  </a:lnTo>
                  <a:lnTo>
                    <a:pt x="111919" y="402431"/>
                  </a:lnTo>
                  <a:lnTo>
                    <a:pt x="180975" y="554831"/>
                  </a:lnTo>
                  <a:lnTo>
                    <a:pt x="352425" y="659606"/>
                  </a:lnTo>
                  <a:lnTo>
                    <a:pt x="381000" y="635794"/>
                  </a:lnTo>
                  <a:lnTo>
                    <a:pt x="428625" y="464344"/>
                  </a:lnTo>
                  <a:lnTo>
                    <a:pt x="400050" y="385762"/>
                  </a:lnTo>
                  <a:lnTo>
                    <a:pt x="345281" y="328612"/>
                  </a:lnTo>
                  <a:lnTo>
                    <a:pt x="297656" y="338137"/>
                  </a:lnTo>
                  <a:lnTo>
                    <a:pt x="254794" y="266700"/>
                  </a:lnTo>
                  <a:lnTo>
                    <a:pt x="290512" y="157162"/>
                  </a:lnTo>
                  <a:lnTo>
                    <a:pt x="364331" y="133350"/>
                  </a:lnTo>
                  <a:lnTo>
                    <a:pt x="354806" y="83344"/>
                  </a:lnTo>
                  <a:lnTo>
                    <a:pt x="273844" y="73819"/>
                  </a:lnTo>
                  <a:lnTo>
                    <a:pt x="216694" y="0"/>
                  </a:lnTo>
                  <a:lnTo>
                    <a:pt x="195262" y="42862"/>
                  </a:lnTo>
                  <a:lnTo>
                    <a:pt x="114300" y="97631"/>
                  </a:lnTo>
                  <a:lnTo>
                    <a:pt x="80962" y="173831"/>
                  </a:lnTo>
                  <a:lnTo>
                    <a:pt x="38100" y="14049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70" name="フリーフォーム 1193">
              <a:extLst>
                <a:ext uri="{FF2B5EF4-FFF2-40B4-BE49-F238E27FC236}">
                  <a16:creationId xmlns:a16="http://schemas.microsoft.com/office/drawing/2014/main" id="{F667D56B-BC6A-4D3D-9B59-DCBBFF06B487}"/>
                </a:ext>
              </a:extLst>
            </p:cNvPr>
            <p:cNvSpPr/>
            <p:nvPr/>
          </p:nvSpPr>
          <p:spPr bwMode="auto">
            <a:xfrm>
              <a:off x="9106507" y="4421641"/>
              <a:ext cx="317691" cy="306055"/>
            </a:xfrm>
            <a:custGeom>
              <a:avLst/>
              <a:gdLst>
                <a:gd name="connsiteX0" fmla="*/ 45243 w 433387"/>
                <a:gd name="connsiteY0" fmla="*/ 0 h 416719"/>
                <a:gd name="connsiteX1" fmla="*/ 166687 w 433387"/>
                <a:gd name="connsiteY1" fmla="*/ 26194 h 416719"/>
                <a:gd name="connsiteX2" fmla="*/ 183356 w 433387"/>
                <a:gd name="connsiteY2" fmla="*/ 71437 h 416719"/>
                <a:gd name="connsiteX3" fmla="*/ 321468 w 433387"/>
                <a:gd name="connsiteY3" fmla="*/ 64294 h 416719"/>
                <a:gd name="connsiteX4" fmla="*/ 378618 w 433387"/>
                <a:gd name="connsiteY4" fmla="*/ 78581 h 416719"/>
                <a:gd name="connsiteX5" fmla="*/ 433387 w 433387"/>
                <a:gd name="connsiteY5" fmla="*/ 145256 h 416719"/>
                <a:gd name="connsiteX6" fmla="*/ 392906 w 433387"/>
                <a:gd name="connsiteY6" fmla="*/ 190500 h 416719"/>
                <a:gd name="connsiteX7" fmla="*/ 421481 w 433387"/>
                <a:gd name="connsiteY7" fmla="*/ 254794 h 416719"/>
                <a:gd name="connsiteX8" fmla="*/ 333375 w 433387"/>
                <a:gd name="connsiteY8" fmla="*/ 309562 h 416719"/>
                <a:gd name="connsiteX9" fmla="*/ 292893 w 433387"/>
                <a:gd name="connsiteY9" fmla="*/ 280987 h 416719"/>
                <a:gd name="connsiteX10" fmla="*/ 314325 w 433387"/>
                <a:gd name="connsiteY10" fmla="*/ 369094 h 416719"/>
                <a:gd name="connsiteX11" fmla="*/ 254793 w 433387"/>
                <a:gd name="connsiteY11" fmla="*/ 416719 h 416719"/>
                <a:gd name="connsiteX12" fmla="*/ 190500 w 433387"/>
                <a:gd name="connsiteY12" fmla="*/ 381000 h 416719"/>
                <a:gd name="connsiteX13" fmla="*/ 195262 w 433387"/>
                <a:gd name="connsiteY13" fmla="*/ 221456 h 416719"/>
                <a:gd name="connsiteX14" fmla="*/ 23812 w 433387"/>
                <a:gd name="connsiteY14" fmla="*/ 169069 h 416719"/>
                <a:gd name="connsiteX15" fmla="*/ 0 w 433387"/>
                <a:gd name="connsiteY15" fmla="*/ 104775 h 416719"/>
                <a:gd name="connsiteX16" fmla="*/ 45243 w 433387"/>
                <a:gd name="connsiteY16" fmla="*/ 0 h 416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3387" h="416719">
                  <a:moveTo>
                    <a:pt x="45243" y="0"/>
                  </a:moveTo>
                  <a:lnTo>
                    <a:pt x="166687" y="26194"/>
                  </a:lnTo>
                  <a:lnTo>
                    <a:pt x="183356" y="71437"/>
                  </a:lnTo>
                  <a:lnTo>
                    <a:pt x="321468" y="64294"/>
                  </a:lnTo>
                  <a:lnTo>
                    <a:pt x="378618" y="78581"/>
                  </a:lnTo>
                  <a:lnTo>
                    <a:pt x="433387" y="145256"/>
                  </a:lnTo>
                  <a:lnTo>
                    <a:pt x="392906" y="190500"/>
                  </a:lnTo>
                  <a:lnTo>
                    <a:pt x="421481" y="254794"/>
                  </a:lnTo>
                  <a:lnTo>
                    <a:pt x="333375" y="309562"/>
                  </a:lnTo>
                  <a:lnTo>
                    <a:pt x="292893" y="280987"/>
                  </a:lnTo>
                  <a:lnTo>
                    <a:pt x="314325" y="369094"/>
                  </a:lnTo>
                  <a:lnTo>
                    <a:pt x="254793" y="416719"/>
                  </a:lnTo>
                  <a:lnTo>
                    <a:pt x="190500" y="381000"/>
                  </a:lnTo>
                  <a:lnTo>
                    <a:pt x="195262" y="221456"/>
                  </a:lnTo>
                  <a:lnTo>
                    <a:pt x="23812" y="169069"/>
                  </a:lnTo>
                  <a:lnTo>
                    <a:pt x="0" y="104775"/>
                  </a:lnTo>
                  <a:lnTo>
                    <a:pt x="452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71" name="フリーフォーム 1194">
              <a:extLst>
                <a:ext uri="{FF2B5EF4-FFF2-40B4-BE49-F238E27FC236}">
                  <a16:creationId xmlns:a16="http://schemas.microsoft.com/office/drawing/2014/main" id="{04E6EF21-AEA2-4807-ACA0-B2624E699E21}"/>
                </a:ext>
              </a:extLst>
            </p:cNvPr>
            <p:cNvSpPr/>
            <p:nvPr/>
          </p:nvSpPr>
          <p:spPr bwMode="auto">
            <a:xfrm>
              <a:off x="9399761" y="4526374"/>
              <a:ext cx="115207" cy="176883"/>
            </a:xfrm>
            <a:custGeom>
              <a:avLst/>
              <a:gdLst>
                <a:gd name="connsiteX0" fmla="*/ 40481 w 157162"/>
                <a:gd name="connsiteY0" fmla="*/ 0 h 240506"/>
                <a:gd name="connsiteX1" fmla="*/ 0 w 157162"/>
                <a:gd name="connsiteY1" fmla="*/ 42862 h 240506"/>
                <a:gd name="connsiteX2" fmla="*/ 28575 w 157162"/>
                <a:gd name="connsiteY2" fmla="*/ 119062 h 240506"/>
                <a:gd name="connsiteX3" fmla="*/ 57150 w 157162"/>
                <a:gd name="connsiteY3" fmla="*/ 138112 h 240506"/>
                <a:gd name="connsiteX4" fmla="*/ 42862 w 157162"/>
                <a:gd name="connsiteY4" fmla="*/ 180975 h 240506"/>
                <a:gd name="connsiteX5" fmla="*/ 71437 w 157162"/>
                <a:gd name="connsiteY5" fmla="*/ 240506 h 240506"/>
                <a:gd name="connsiteX6" fmla="*/ 157162 w 157162"/>
                <a:gd name="connsiteY6" fmla="*/ 233362 h 240506"/>
                <a:gd name="connsiteX7" fmla="*/ 111918 w 157162"/>
                <a:gd name="connsiteY7" fmla="*/ 138112 h 240506"/>
                <a:gd name="connsiteX8" fmla="*/ 145256 w 157162"/>
                <a:gd name="connsiteY8" fmla="*/ 80962 h 240506"/>
                <a:gd name="connsiteX9" fmla="*/ 40481 w 157162"/>
                <a:gd name="connsiteY9" fmla="*/ 0 h 240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162" h="240506">
                  <a:moveTo>
                    <a:pt x="40481" y="0"/>
                  </a:moveTo>
                  <a:lnTo>
                    <a:pt x="0" y="42862"/>
                  </a:lnTo>
                  <a:lnTo>
                    <a:pt x="28575" y="119062"/>
                  </a:lnTo>
                  <a:lnTo>
                    <a:pt x="57150" y="138112"/>
                  </a:lnTo>
                  <a:lnTo>
                    <a:pt x="42862" y="180975"/>
                  </a:lnTo>
                  <a:lnTo>
                    <a:pt x="71437" y="240506"/>
                  </a:lnTo>
                  <a:lnTo>
                    <a:pt x="157162" y="233362"/>
                  </a:lnTo>
                  <a:lnTo>
                    <a:pt x="111918" y="138112"/>
                  </a:lnTo>
                  <a:lnTo>
                    <a:pt x="145256" y="80962"/>
                  </a:lnTo>
                  <a:lnTo>
                    <a:pt x="404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72" name="フリーフォーム 1195">
              <a:extLst>
                <a:ext uri="{FF2B5EF4-FFF2-40B4-BE49-F238E27FC236}">
                  <a16:creationId xmlns:a16="http://schemas.microsoft.com/office/drawing/2014/main" id="{043D6878-9D88-4439-B9FE-D3CCFDB6AE99}"/>
                </a:ext>
              </a:extLst>
            </p:cNvPr>
            <p:cNvSpPr/>
            <p:nvPr/>
          </p:nvSpPr>
          <p:spPr bwMode="auto">
            <a:xfrm>
              <a:off x="9481220" y="4582232"/>
              <a:ext cx="103569" cy="122189"/>
            </a:xfrm>
            <a:custGeom>
              <a:avLst/>
              <a:gdLst>
                <a:gd name="connsiteX0" fmla="*/ 42863 w 140494"/>
                <a:gd name="connsiteY0" fmla="*/ 166687 h 166687"/>
                <a:gd name="connsiteX1" fmla="*/ 0 w 140494"/>
                <a:gd name="connsiteY1" fmla="*/ 57150 h 166687"/>
                <a:gd name="connsiteX2" fmla="*/ 42863 w 140494"/>
                <a:gd name="connsiteY2" fmla="*/ 0 h 166687"/>
                <a:gd name="connsiteX3" fmla="*/ 119063 w 140494"/>
                <a:gd name="connsiteY3" fmla="*/ 0 h 166687"/>
                <a:gd name="connsiteX4" fmla="*/ 140494 w 140494"/>
                <a:gd name="connsiteY4" fmla="*/ 19050 h 166687"/>
                <a:gd name="connsiteX5" fmla="*/ 123825 w 140494"/>
                <a:gd name="connsiteY5" fmla="*/ 45244 h 166687"/>
                <a:gd name="connsiteX6" fmla="*/ 138113 w 140494"/>
                <a:gd name="connsiteY6" fmla="*/ 126206 h 166687"/>
                <a:gd name="connsiteX7" fmla="*/ 76200 w 140494"/>
                <a:gd name="connsiteY7" fmla="*/ 126206 h 166687"/>
                <a:gd name="connsiteX8" fmla="*/ 42863 w 140494"/>
                <a:gd name="connsiteY8" fmla="*/ 166687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0494" h="166687">
                  <a:moveTo>
                    <a:pt x="42863" y="166687"/>
                  </a:moveTo>
                  <a:lnTo>
                    <a:pt x="0" y="57150"/>
                  </a:lnTo>
                  <a:lnTo>
                    <a:pt x="42863" y="0"/>
                  </a:lnTo>
                  <a:lnTo>
                    <a:pt x="119063" y="0"/>
                  </a:lnTo>
                  <a:lnTo>
                    <a:pt x="140494" y="19050"/>
                  </a:lnTo>
                  <a:lnTo>
                    <a:pt x="123825" y="45244"/>
                  </a:lnTo>
                  <a:lnTo>
                    <a:pt x="138113" y="126206"/>
                  </a:lnTo>
                  <a:lnTo>
                    <a:pt x="76200" y="126206"/>
                  </a:lnTo>
                  <a:lnTo>
                    <a:pt x="42863" y="1666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73" name="フリーフォーム 1197">
              <a:extLst>
                <a:ext uri="{FF2B5EF4-FFF2-40B4-BE49-F238E27FC236}">
                  <a16:creationId xmlns:a16="http://schemas.microsoft.com/office/drawing/2014/main" id="{6C39B596-4033-4E97-B63D-9AD5B2AA21E4}"/>
                </a:ext>
              </a:extLst>
            </p:cNvPr>
            <p:cNvSpPr/>
            <p:nvPr/>
          </p:nvSpPr>
          <p:spPr bwMode="auto">
            <a:xfrm>
              <a:off x="9565007" y="4595033"/>
              <a:ext cx="82623" cy="90769"/>
            </a:xfrm>
            <a:custGeom>
              <a:avLst/>
              <a:gdLst>
                <a:gd name="connsiteX0" fmla="*/ 23813 w 111919"/>
                <a:gd name="connsiteY0" fmla="*/ 0 h 123825"/>
                <a:gd name="connsiteX1" fmla="*/ 0 w 111919"/>
                <a:gd name="connsiteY1" fmla="*/ 47625 h 123825"/>
                <a:gd name="connsiteX2" fmla="*/ 28575 w 111919"/>
                <a:gd name="connsiteY2" fmla="*/ 123825 h 123825"/>
                <a:gd name="connsiteX3" fmla="*/ 69057 w 111919"/>
                <a:gd name="connsiteY3" fmla="*/ 123825 h 123825"/>
                <a:gd name="connsiteX4" fmla="*/ 111919 w 111919"/>
                <a:gd name="connsiteY4" fmla="*/ 52387 h 123825"/>
                <a:gd name="connsiteX5" fmla="*/ 23813 w 111919"/>
                <a:gd name="connsiteY5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1919" h="123825">
                  <a:moveTo>
                    <a:pt x="23813" y="0"/>
                  </a:moveTo>
                  <a:lnTo>
                    <a:pt x="0" y="47625"/>
                  </a:lnTo>
                  <a:lnTo>
                    <a:pt x="28575" y="123825"/>
                  </a:lnTo>
                  <a:lnTo>
                    <a:pt x="69057" y="123825"/>
                  </a:lnTo>
                  <a:lnTo>
                    <a:pt x="111919" y="52387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74" name="フリーフォーム 1199">
              <a:extLst>
                <a:ext uri="{FF2B5EF4-FFF2-40B4-BE49-F238E27FC236}">
                  <a16:creationId xmlns:a16="http://schemas.microsoft.com/office/drawing/2014/main" id="{F4C462A9-DE8F-4181-B580-BAE678FD8D4A}"/>
                </a:ext>
              </a:extLst>
            </p:cNvPr>
            <p:cNvSpPr/>
            <p:nvPr/>
          </p:nvSpPr>
          <p:spPr bwMode="auto">
            <a:xfrm>
              <a:off x="9043667" y="5223435"/>
              <a:ext cx="188521" cy="1310333"/>
            </a:xfrm>
            <a:custGeom>
              <a:avLst/>
              <a:gdLst>
                <a:gd name="connsiteX0" fmla="*/ 178593 w 257175"/>
                <a:gd name="connsiteY0" fmla="*/ 0 h 1788318"/>
                <a:gd name="connsiteX1" fmla="*/ 230981 w 257175"/>
                <a:gd name="connsiteY1" fmla="*/ 59531 h 1788318"/>
                <a:gd name="connsiteX2" fmla="*/ 228600 w 257175"/>
                <a:gd name="connsiteY2" fmla="*/ 107156 h 1788318"/>
                <a:gd name="connsiteX3" fmla="*/ 257175 w 257175"/>
                <a:gd name="connsiteY3" fmla="*/ 207168 h 1788318"/>
                <a:gd name="connsiteX4" fmla="*/ 257175 w 257175"/>
                <a:gd name="connsiteY4" fmla="*/ 278606 h 1788318"/>
                <a:gd name="connsiteX5" fmla="*/ 202406 w 257175"/>
                <a:gd name="connsiteY5" fmla="*/ 314325 h 1788318"/>
                <a:gd name="connsiteX6" fmla="*/ 185737 w 257175"/>
                <a:gd name="connsiteY6" fmla="*/ 519112 h 1788318"/>
                <a:gd name="connsiteX7" fmla="*/ 171450 w 257175"/>
                <a:gd name="connsiteY7" fmla="*/ 564356 h 1788318"/>
                <a:gd name="connsiteX8" fmla="*/ 185737 w 257175"/>
                <a:gd name="connsiteY8" fmla="*/ 688181 h 1788318"/>
                <a:gd name="connsiteX9" fmla="*/ 109537 w 257175"/>
                <a:gd name="connsiteY9" fmla="*/ 845343 h 1788318"/>
                <a:gd name="connsiteX10" fmla="*/ 104775 w 257175"/>
                <a:gd name="connsiteY10" fmla="*/ 1059656 h 1788318"/>
                <a:gd name="connsiteX11" fmla="*/ 130968 w 257175"/>
                <a:gd name="connsiteY11" fmla="*/ 1183481 h 1788318"/>
                <a:gd name="connsiteX12" fmla="*/ 100012 w 257175"/>
                <a:gd name="connsiteY12" fmla="*/ 1323975 h 1788318"/>
                <a:gd name="connsiteX13" fmla="*/ 88106 w 257175"/>
                <a:gd name="connsiteY13" fmla="*/ 1400175 h 1788318"/>
                <a:gd name="connsiteX14" fmla="*/ 69056 w 257175"/>
                <a:gd name="connsiteY14" fmla="*/ 1464468 h 1788318"/>
                <a:gd name="connsiteX15" fmla="*/ 92868 w 257175"/>
                <a:gd name="connsiteY15" fmla="*/ 1566862 h 1788318"/>
                <a:gd name="connsiteX16" fmla="*/ 145256 w 257175"/>
                <a:gd name="connsiteY16" fmla="*/ 1578768 h 1788318"/>
                <a:gd name="connsiteX17" fmla="*/ 183356 w 257175"/>
                <a:gd name="connsiteY17" fmla="*/ 1593056 h 1788318"/>
                <a:gd name="connsiteX18" fmla="*/ 207168 w 257175"/>
                <a:gd name="connsiteY18" fmla="*/ 1788318 h 1788318"/>
                <a:gd name="connsiteX19" fmla="*/ 69056 w 257175"/>
                <a:gd name="connsiteY19" fmla="*/ 1662112 h 1788318"/>
                <a:gd name="connsiteX20" fmla="*/ 73818 w 257175"/>
                <a:gd name="connsiteY20" fmla="*/ 1604962 h 1788318"/>
                <a:gd name="connsiteX21" fmla="*/ 42862 w 257175"/>
                <a:gd name="connsiteY21" fmla="*/ 1559718 h 1788318"/>
                <a:gd name="connsiteX22" fmla="*/ 4762 w 257175"/>
                <a:gd name="connsiteY22" fmla="*/ 1497806 h 1788318"/>
                <a:gd name="connsiteX23" fmla="*/ 7143 w 257175"/>
                <a:gd name="connsiteY23" fmla="*/ 1362075 h 1788318"/>
                <a:gd name="connsiteX24" fmla="*/ 54768 w 257175"/>
                <a:gd name="connsiteY24" fmla="*/ 1404937 h 1788318"/>
                <a:gd name="connsiteX25" fmla="*/ 69056 w 257175"/>
                <a:gd name="connsiteY25" fmla="*/ 1340643 h 1788318"/>
                <a:gd name="connsiteX26" fmla="*/ 21431 w 257175"/>
                <a:gd name="connsiteY26" fmla="*/ 1314450 h 1788318"/>
                <a:gd name="connsiteX27" fmla="*/ 50006 w 257175"/>
                <a:gd name="connsiteY27" fmla="*/ 1295400 h 1788318"/>
                <a:gd name="connsiteX28" fmla="*/ 0 w 257175"/>
                <a:gd name="connsiteY28" fmla="*/ 1288256 h 1788318"/>
                <a:gd name="connsiteX29" fmla="*/ 38100 w 257175"/>
                <a:gd name="connsiteY29" fmla="*/ 1233487 h 1788318"/>
                <a:gd name="connsiteX30" fmla="*/ 83343 w 257175"/>
                <a:gd name="connsiteY30" fmla="*/ 1276350 h 1788318"/>
                <a:gd name="connsiteX31" fmla="*/ 88106 w 257175"/>
                <a:gd name="connsiteY31" fmla="*/ 1254918 h 1788318"/>
                <a:gd name="connsiteX32" fmla="*/ 85725 w 257175"/>
                <a:gd name="connsiteY32" fmla="*/ 1090612 h 1788318"/>
                <a:gd name="connsiteX33" fmla="*/ 73818 w 257175"/>
                <a:gd name="connsiteY33" fmla="*/ 1019175 h 1788318"/>
                <a:gd name="connsiteX34" fmla="*/ 28575 w 257175"/>
                <a:gd name="connsiteY34" fmla="*/ 1107281 h 1788318"/>
                <a:gd name="connsiteX35" fmla="*/ 30956 w 257175"/>
                <a:gd name="connsiteY35" fmla="*/ 997743 h 1788318"/>
                <a:gd name="connsiteX36" fmla="*/ 40481 w 257175"/>
                <a:gd name="connsiteY36" fmla="*/ 916781 h 1788318"/>
                <a:gd name="connsiteX37" fmla="*/ 40481 w 257175"/>
                <a:gd name="connsiteY37" fmla="*/ 828675 h 1788318"/>
                <a:gd name="connsiteX38" fmla="*/ 116681 w 257175"/>
                <a:gd name="connsiteY38" fmla="*/ 592931 h 1788318"/>
                <a:gd name="connsiteX39" fmla="*/ 83343 w 257175"/>
                <a:gd name="connsiteY39" fmla="*/ 521493 h 1788318"/>
                <a:gd name="connsiteX40" fmla="*/ 147637 w 257175"/>
                <a:gd name="connsiteY40" fmla="*/ 285750 h 1788318"/>
                <a:gd name="connsiteX41" fmla="*/ 142875 w 257175"/>
                <a:gd name="connsiteY41" fmla="*/ 176212 h 1788318"/>
                <a:gd name="connsiteX42" fmla="*/ 159543 w 257175"/>
                <a:gd name="connsiteY42" fmla="*/ 64293 h 1788318"/>
                <a:gd name="connsiteX43" fmla="*/ 178593 w 257175"/>
                <a:gd name="connsiteY43" fmla="*/ 0 h 1788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57175" h="1788318">
                  <a:moveTo>
                    <a:pt x="178593" y="0"/>
                  </a:moveTo>
                  <a:lnTo>
                    <a:pt x="230981" y="59531"/>
                  </a:lnTo>
                  <a:lnTo>
                    <a:pt x="228600" y="107156"/>
                  </a:lnTo>
                  <a:lnTo>
                    <a:pt x="257175" y="207168"/>
                  </a:lnTo>
                  <a:lnTo>
                    <a:pt x="257175" y="278606"/>
                  </a:lnTo>
                  <a:lnTo>
                    <a:pt x="202406" y="314325"/>
                  </a:lnTo>
                  <a:lnTo>
                    <a:pt x="185737" y="519112"/>
                  </a:lnTo>
                  <a:lnTo>
                    <a:pt x="171450" y="564356"/>
                  </a:lnTo>
                  <a:lnTo>
                    <a:pt x="185737" y="688181"/>
                  </a:lnTo>
                  <a:lnTo>
                    <a:pt x="109537" y="845343"/>
                  </a:lnTo>
                  <a:lnTo>
                    <a:pt x="104775" y="1059656"/>
                  </a:lnTo>
                  <a:lnTo>
                    <a:pt x="130968" y="1183481"/>
                  </a:lnTo>
                  <a:lnTo>
                    <a:pt x="100012" y="1323975"/>
                  </a:lnTo>
                  <a:lnTo>
                    <a:pt x="88106" y="1400175"/>
                  </a:lnTo>
                  <a:lnTo>
                    <a:pt x="69056" y="1464468"/>
                  </a:lnTo>
                  <a:lnTo>
                    <a:pt x="92868" y="1566862"/>
                  </a:lnTo>
                  <a:lnTo>
                    <a:pt x="145256" y="1578768"/>
                  </a:lnTo>
                  <a:lnTo>
                    <a:pt x="183356" y="1593056"/>
                  </a:lnTo>
                  <a:lnTo>
                    <a:pt x="207168" y="1788318"/>
                  </a:lnTo>
                  <a:lnTo>
                    <a:pt x="69056" y="1662112"/>
                  </a:lnTo>
                  <a:lnTo>
                    <a:pt x="73818" y="1604962"/>
                  </a:lnTo>
                  <a:lnTo>
                    <a:pt x="42862" y="1559718"/>
                  </a:lnTo>
                  <a:lnTo>
                    <a:pt x="4762" y="1497806"/>
                  </a:lnTo>
                  <a:cubicBezTo>
                    <a:pt x="5556" y="1452562"/>
                    <a:pt x="6349" y="1407319"/>
                    <a:pt x="7143" y="1362075"/>
                  </a:cubicBezTo>
                  <a:lnTo>
                    <a:pt x="54768" y="1404937"/>
                  </a:lnTo>
                  <a:lnTo>
                    <a:pt x="69056" y="1340643"/>
                  </a:lnTo>
                  <a:lnTo>
                    <a:pt x="21431" y="1314450"/>
                  </a:lnTo>
                  <a:lnTo>
                    <a:pt x="50006" y="1295400"/>
                  </a:lnTo>
                  <a:lnTo>
                    <a:pt x="0" y="1288256"/>
                  </a:lnTo>
                  <a:lnTo>
                    <a:pt x="38100" y="1233487"/>
                  </a:lnTo>
                  <a:lnTo>
                    <a:pt x="83343" y="1276350"/>
                  </a:lnTo>
                  <a:lnTo>
                    <a:pt x="88106" y="1254918"/>
                  </a:lnTo>
                  <a:cubicBezTo>
                    <a:pt x="87312" y="1200149"/>
                    <a:pt x="86519" y="1145381"/>
                    <a:pt x="85725" y="1090612"/>
                  </a:cubicBezTo>
                  <a:lnTo>
                    <a:pt x="73818" y="1019175"/>
                  </a:lnTo>
                  <a:lnTo>
                    <a:pt x="28575" y="1107281"/>
                  </a:lnTo>
                  <a:cubicBezTo>
                    <a:pt x="29369" y="1070768"/>
                    <a:pt x="30162" y="1034256"/>
                    <a:pt x="30956" y="997743"/>
                  </a:cubicBezTo>
                  <a:lnTo>
                    <a:pt x="40481" y="916781"/>
                  </a:lnTo>
                  <a:lnTo>
                    <a:pt x="40481" y="828675"/>
                  </a:lnTo>
                  <a:lnTo>
                    <a:pt x="116681" y="592931"/>
                  </a:lnTo>
                  <a:lnTo>
                    <a:pt x="83343" y="521493"/>
                  </a:lnTo>
                  <a:lnTo>
                    <a:pt x="147637" y="285750"/>
                  </a:lnTo>
                  <a:lnTo>
                    <a:pt x="142875" y="176212"/>
                  </a:lnTo>
                  <a:lnTo>
                    <a:pt x="159543" y="64293"/>
                  </a:lnTo>
                  <a:lnTo>
                    <a:pt x="17859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75" name="フリーフォーム 1200">
              <a:extLst>
                <a:ext uri="{FF2B5EF4-FFF2-40B4-BE49-F238E27FC236}">
                  <a16:creationId xmlns:a16="http://schemas.microsoft.com/office/drawing/2014/main" id="{16212932-64F8-48AB-ABF2-543DC3C9F3BB}"/>
                </a:ext>
              </a:extLst>
            </p:cNvPr>
            <p:cNvSpPr/>
            <p:nvPr/>
          </p:nvSpPr>
          <p:spPr bwMode="auto">
            <a:xfrm>
              <a:off x="9096034" y="5350278"/>
              <a:ext cx="468974" cy="1185817"/>
            </a:xfrm>
            <a:custGeom>
              <a:avLst/>
              <a:gdLst>
                <a:gd name="connsiteX0" fmla="*/ 259556 w 640556"/>
                <a:gd name="connsiteY0" fmla="*/ 1585912 h 1616869"/>
                <a:gd name="connsiteX1" fmla="*/ 138113 w 640556"/>
                <a:gd name="connsiteY1" fmla="*/ 1616869 h 1616869"/>
                <a:gd name="connsiteX2" fmla="*/ 116681 w 640556"/>
                <a:gd name="connsiteY2" fmla="*/ 1419225 h 1616869"/>
                <a:gd name="connsiteX3" fmla="*/ 16669 w 640556"/>
                <a:gd name="connsiteY3" fmla="*/ 1390650 h 1616869"/>
                <a:gd name="connsiteX4" fmla="*/ 0 w 640556"/>
                <a:gd name="connsiteY4" fmla="*/ 1283494 h 1616869"/>
                <a:gd name="connsiteX5" fmla="*/ 30956 w 640556"/>
                <a:gd name="connsiteY5" fmla="*/ 1173956 h 1616869"/>
                <a:gd name="connsiteX6" fmla="*/ 59531 w 640556"/>
                <a:gd name="connsiteY6" fmla="*/ 1007269 h 1616869"/>
                <a:gd name="connsiteX7" fmla="*/ 26194 w 640556"/>
                <a:gd name="connsiteY7" fmla="*/ 852487 h 1616869"/>
                <a:gd name="connsiteX8" fmla="*/ 35719 w 640556"/>
                <a:gd name="connsiteY8" fmla="*/ 659606 h 1616869"/>
                <a:gd name="connsiteX9" fmla="*/ 119063 w 640556"/>
                <a:gd name="connsiteY9" fmla="*/ 504825 h 1616869"/>
                <a:gd name="connsiteX10" fmla="*/ 102394 w 640556"/>
                <a:gd name="connsiteY10" fmla="*/ 395287 h 1616869"/>
                <a:gd name="connsiteX11" fmla="*/ 126206 w 640556"/>
                <a:gd name="connsiteY11" fmla="*/ 126206 h 1616869"/>
                <a:gd name="connsiteX12" fmla="*/ 188119 w 640556"/>
                <a:gd name="connsiteY12" fmla="*/ 102394 h 1616869"/>
                <a:gd name="connsiteX13" fmla="*/ 180975 w 640556"/>
                <a:gd name="connsiteY13" fmla="*/ 33337 h 1616869"/>
                <a:gd name="connsiteX14" fmla="*/ 226219 w 640556"/>
                <a:gd name="connsiteY14" fmla="*/ 0 h 1616869"/>
                <a:gd name="connsiteX15" fmla="*/ 292894 w 640556"/>
                <a:gd name="connsiteY15" fmla="*/ 23812 h 1616869"/>
                <a:gd name="connsiteX16" fmla="*/ 340519 w 640556"/>
                <a:gd name="connsiteY16" fmla="*/ 9525 h 1616869"/>
                <a:gd name="connsiteX17" fmla="*/ 433388 w 640556"/>
                <a:gd name="connsiteY17" fmla="*/ 83344 h 1616869"/>
                <a:gd name="connsiteX18" fmla="*/ 502444 w 640556"/>
                <a:gd name="connsiteY18" fmla="*/ 119062 h 1616869"/>
                <a:gd name="connsiteX19" fmla="*/ 504825 w 640556"/>
                <a:gd name="connsiteY19" fmla="*/ 197644 h 1616869"/>
                <a:gd name="connsiteX20" fmla="*/ 552450 w 640556"/>
                <a:gd name="connsiteY20" fmla="*/ 221456 h 1616869"/>
                <a:gd name="connsiteX21" fmla="*/ 633413 w 640556"/>
                <a:gd name="connsiteY21" fmla="*/ 152400 h 1616869"/>
                <a:gd name="connsiteX22" fmla="*/ 640556 w 640556"/>
                <a:gd name="connsiteY22" fmla="*/ 188119 h 1616869"/>
                <a:gd name="connsiteX23" fmla="*/ 595313 w 640556"/>
                <a:gd name="connsiteY23" fmla="*/ 259556 h 1616869"/>
                <a:gd name="connsiteX24" fmla="*/ 542925 w 640556"/>
                <a:gd name="connsiteY24" fmla="*/ 311944 h 1616869"/>
                <a:gd name="connsiteX25" fmla="*/ 492919 w 640556"/>
                <a:gd name="connsiteY25" fmla="*/ 423862 h 1616869"/>
                <a:gd name="connsiteX26" fmla="*/ 478631 w 640556"/>
                <a:gd name="connsiteY26" fmla="*/ 497681 h 1616869"/>
                <a:gd name="connsiteX27" fmla="*/ 528638 w 640556"/>
                <a:gd name="connsiteY27" fmla="*/ 576262 h 1616869"/>
                <a:gd name="connsiteX28" fmla="*/ 545306 w 640556"/>
                <a:gd name="connsiteY28" fmla="*/ 633412 h 1616869"/>
                <a:gd name="connsiteX29" fmla="*/ 447675 w 640556"/>
                <a:gd name="connsiteY29" fmla="*/ 745331 h 1616869"/>
                <a:gd name="connsiteX30" fmla="*/ 366713 w 640556"/>
                <a:gd name="connsiteY30" fmla="*/ 695325 h 1616869"/>
                <a:gd name="connsiteX31" fmla="*/ 359569 w 640556"/>
                <a:gd name="connsiteY31" fmla="*/ 764381 h 1616869"/>
                <a:gd name="connsiteX32" fmla="*/ 371475 w 640556"/>
                <a:gd name="connsiteY32" fmla="*/ 816769 h 1616869"/>
                <a:gd name="connsiteX33" fmla="*/ 316706 w 640556"/>
                <a:gd name="connsiteY33" fmla="*/ 826294 h 1616869"/>
                <a:gd name="connsiteX34" fmla="*/ 266700 w 640556"/>
                <a:gd name="connsiteY34" fmla="*/ 800100 h 1616869"/>
                <a:gd name="connsiteX35" fmla="*/ 273844 w 640556"/>
                <a:gd name="connsiteY35" fmla="*/ 892969 h 1616869"/>
                <a:gd name="connsiteX36" fmla="*/ 269081 w 640556"/>
                <a:gd name="connsiteY36" fmla="*/ 969169 h 1616869"/>
                <a:gd name="connsiteX37" fmla="*/ 242888 w 640556"/>
                <a:gd name="connsiteY37" fmla="*/ 1042987 h 1616869"/>
                <a:gd name="connsiteX38" fmla="*/ 197644 w 640556"/>
                <a:gd name="connsiteY38" fmla="*/ 1045369 h 1616869"/>
                <a:gd name="connsiteX39" fmla="*/ 190500 w 640556"/>
                <a:gd name="connsiteY39" fmla="*/ 1095375 h 1616869"/>
                <a:gd name="connsiteX40" fmla="*/ 245269 w 640556"/>
                <a:gd name="connsiteY40" fmla="*/ 1152525 h 1616869"/>
                <a:gd name="connsiteX41" fmla="*/ 223838 w 640556"/>
                <a:gd name="connsiteY41" fmla="*/ 1214437 h 1616869"/>
                <a:gd name="connsiteX42" fmla="*/ 171450 w 640556"/>
                <a:gd name="connsiteY42" fmla="*/ 1271587 h 1616869"/>
                <a:gd name="connsiteX43" fmla="*/ 138113 w 640556"/>
                <a:gd name="connsiteY43" fmla="*/ 1333500 h 1616869"/>
                <a:gd name="connsiteX44" fmla="*/ 133350 w 640556"/>
                <a:gd name="connsiteY44" fmla="*/ 1431131 h 1616869"/>
                <a:gd name="connsiteX45" fmla="*/ 192881 w 640556"/>
                <a:gd name="connsiteY45" fmla="*/ 1533525 h 1616869"/>
                <a:gd name="connsiteX46" fmla="*/ 259556 w 640556"/>
                <a:gd name="connsiteY46" fmla="*/ 1585912 h 1616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40556" h="1616869">
                  <a:moveTo>
                    <a:pt x="259556" y="1585912"/>
                  </a:moveTo>
                  <a:lnTo>
                    <a:pt x="138113" y="1616869"/>
                  </a:lnTo>
                  <a:lnTo>
                    <a:pt x="116681" y="1419225"/>
                  </a:lnTo>
                  <a:lnTo>
                    <a:pt x="16669" y="1390650"/>
                  </a:lnTo>
                  <a:lnTo>
                    <a:pt x="0" y="1283494"/>
                  </a:lnTo>
                  <a:lnTo>
                    <a:pt x="30956" y="1173956"/>
                  </a:lnTo>
                  <a:lnTo>
                    <a:pt x="59531" y="1007269"/>
                  </a:lnTo>
                  <a:lnTo>
                    <a:pt x="26194" y="852487"/>
                  </a:lnTo>
                  <a:lnTo>
                    <a:pt x="35719" y="659606"/>
                  </a:lnTo>
                  <a:lnTo>
                    <a:pt x="119063" y="504825"/>
                  </a:lnTo>
                  <a:lnTo>
                    <a:pt x="102394" y="395287"/>
                  </a:lnTo>
                  <a:lnTo>
                    <a:pt x="126206" y="126206"/>
                  </a:lnTo>
                  <a:lnTo>
                    <a:pt x="188119" y="102394"/>
                  </a:lnTo>
                  <a:lnTo>
                    <a:pt x="180975" y="33337"/>
                  </a:lnTo>
                  <a:lnTo>
                    <a:pt x="226219" y="0"/>
                  </a:lnTo>
                  <a:lnTo>
                    <a:pt x="292894" y="23812"/>
                  </a:lnTo>
                  <a:lnTo>
                    <a:pt x="340519" y="9525"/>
                  </a:lnTo>
                  <a:lnTo>
                    <a:pt x="433388" y="83344"/>
                  </a:lnTo>
                  <a:lnTo>
                    <a:pt x="502444" y="119062"/>
                  </a:lnTo>
                  <a:cubicBezTo>
                    <a:pt x="503238" y="145256"/>
                    <a:pt x="504031" y="171450"/>
                    <a:pt x="504825" y="197644"/>
                  </a:cubicBezTo>
                  <a:lnTo>
                    <a:pt x="552450" y="221456"/>
                  </a:lnTo>
                  <a:lnTo>
                    <a:pt x="633413" y="152400"/>
                  </a:lnTo>
                  <a:lnTo>
                    <a:pt x="640556" y="188119"/>
                  </a:lnTo>
                  <a:lnTo>
                    <a:pt x="595313" y="259556"/>
                  </a:lnTo>
                  <a:lnTo>
                    <a:pt x="542925" y="311944"/>
                  </a:lnTo>
                  <a:lnTo>
                    <a:pt x="492919" y="423862"/>
                  </a:lnTo>
                  <a:lnTo>
                    <a:pt x="478631" y="497681"/>
                  </a:lnTo>
                  <a:lnTo>
                    <a:pt x="528638" y="576262"/>
                  </a:lnTo>
                  <a:lnTo>
                    <a:pt x="545306" y="633412"/>
                  </a:lnTo>
                  <a:lnTo>
                    <a:pt x="447675" y="745331"/>
                  </a:lnTo>
                  <a:lnTo>
                    <a:pt x="366713" y="695325"/>
                  </a:lnTo>
                  <a:lnTo>
                    <a:pt x="359569" y="764381"/>
                  </a:lnTo>
                  <a:lnTo>
                    <a:pt x="371475" y="816769"/>
                  </a:lnTo>
                  <a:lnTo>
                    <a:pt x="316706" y="826294"/>
                  </a:lnTo>
                  <a:lnTo>
                    <a:pt x="266700" y="800100"/>
                  </a:lnTo>
                  <a:lnTo>
                    <a:pt x="273844" y="892969"/>
                  </a:lnTo>
                  <a:lnTo>
                    <a:pt x="269081" y="969169"/>
                  </a:lnTo>
                  <a:lnTo>
                    <a:pt x="242888" y="1042987"/>
                  </a:lnTo>
                  <a:lnTo>
                    <a:pt x="197644" y="1045369"/>
                  </a:lnTo>
                  <a:lnTo>
                    <a:pt x="190500" y="1095375"/>
                  </a:lnTo>
                  <a:lnTo>
                    <a:pt x="245269" y="1152525"/>
                  </a:lnTo>
                  <a:lnTo>
                    <a:pt x="223838" y="1214437"/>
                  </a:lnTo>
                  <a:lnTo>
                    <a:pt x="171450" y="1271587"/>
                  </a:lnTo>
                  <a:lnTo>
                    <a:pt x="138113" y="1333500"/>
                  </a:lnTo>
                  <a:lnTo>
                    <a:pt x="133350" y="1431131"/>
                  </a:lnTo>
                  <a:lnTo>
                    <a:pt x="192881" y="1533525"/>
                  </a:lnTo>
                  <a:lnTo>
                    <a:pt x="259556" y="15859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76" name="フリーフォーム 1201">
              <a:extLst>
                <a:ext uri="{FF2B5EF4-FFF2-40B4-BE49-F238E27FC236}">
                  <a16:creationId xmlns:a16="http://schemas.microsoft.com/office/drawing/2014/main" id="{1F73C233-FB0F-4FA3-9F3E-5473D1D3C980}"/>
                </a:ext>
              </a:extLst>
            </p:cNvPr>
            <p:cNvSpPr/>
            <p:nvPr/>
          </p:nvSpPr>
          <p:spPr bwMode="auto">
            <a:xfrm>
              <a:off x="9184475" y="5003494"/>
              <a:ext cx="309546" cy="367731"/>
            </a:xfrm>
            <a:custGeom>
              <a:avLst/>
              <a:gdLst>
                <a:gd name="connsiteX0" fmla="*/ 23812 w 421481"/>
                <a:gd name="connsiteY0" fmla="*/ 54769 h 502444"/>
                <a:gd name="connsiteX1" fmla="*/ 57150 w 421481"/>
                <a:gd name="connsiteY1" fmla="*/ 145256 h 502444"/>
                <a:gd name="connsiteX2" fmla="*/ 0 w 421481"/>
                <a:gd name="connsiteY2" fmla="*/ 314325 h 502444"/>
                <a:gd name="connsiteX3" fmla="*/ 42862 w 421481"/>
                <a:gd name="connsiteY3" fmla="*/ 381000 h 502444"/>
                <a:gd name="connsiteX4" fmla="*/ 40481 w 421481"/>
                <a:gd name="connsiteY4" fmla="*/ 423863 h 502444"/>
                <a:gd name="connsiteX5" fmla="*/ 71437 w 421481"/>
                <a:gd name="connsiteY5" fmla="*/ 502444 h 502444"/>
                <a:gd name="connsiteX6" fmla="*/ 95250 w 421481"/>
                <a:gd name="connsiteY6" fmla="*/ 485775 h 502444"/>
                <a:gd name="connsiteX7" fmla="*/ 188119 w 421481"/>
                <a:gd name="connsiteY7" fmla="*/ 500063 h 502444"/>
                <a:gd name="connsiteX8" fmla="*/ 233362 w 421481"/>
                <a:gd name="connsiteY8" fmla="*/ 485775 h 502444"/>
                <a:gd name="connsiteX9" fmla="*/ 273844 w 421481"/>
                <a:gd name="connsiteY9" fmla="*/ 364331 h 502444"/>
                <a:gd name="connsiteX10" fmla="*/ 373856 w 421481"/>
                <a:gd name="connsiteY10" fmla="*/ 390525 h 502444"/>
                <a:gd name="connsiteX11" fmla="*/ 421481 w 421481"/>
                <a:gd name="connsiteY11" fmla="*/ 323850 h 502444"/>
                <a:gd name="connsiteX12" fmla="*/ 319087 w 421481"/>
                <a:gd name="connsiteY12" fmla="*/ 211931 h 502444"/>
                <a:gd name="connsiteX13" fmla="*/ 321469 w 421481"/>
                <a:gd name="connsiteY13" fmla="*/ 154781 h 502444"/>
                <a:gd name="connsiteX14" fmla="*/ 173831 w 421481"/>
                <a:gd name="connsiteY14" fmla="*/ 90488 h 502444"/>
                <a:gd name="connsiteX15" fmla="*/ 169069 w 421481"/>
                <a:gd name="connsiteY15" fmla="*/ 14288 h 502444"/>
                <a:gd name="connsiteX16" fmla="*/ 126206 w 421481"/>
                <a:gd name="connsiteY16" fmla="*/ 0 h 502444"/>
                <a:gd name="connsiteX17" fmla="*/ 83344 w 421481"/>
                <a:gd name="connsiteY17" fmla="*/ 38100 h 502444"/>
                <a:gd name="connsiteX18" fmla="*/ 23812 w 421481"/>
                <a:gd name="connsiteY18" fmla="*/ 54769 h 502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21481" h="502444">
                  <a:moveTo>
                    <a:pt x="23812" y="54769"/>
                  </a:moveTo>
                  <a:lnTo>
                    <a:pt x="57150" y="145256"/>
                  </a:lnTo>
                  <a:lnTo>
                    <a:pt x="0" y="314325"/>
                  </a:lnTo>
                  <a:lnTo>
                    <a:pt x="42862" y="381000"/>
                  </a:lnTo>
                  <a:lnTo>
                    <a:pt x="40481" y="423863"/>
                  </a:lnTo>
                  <a:lnTo>
                    <a:pt x="71437" y="502444"/>
                  </a:lnTo>
                  <a:lnTo>
                    <a:pt x="95250" y="485775"/>
                  </a:lnTo>
                  <a:lnTo>
                    <a:pt x="188119" y="500063"/>
                  </a:lnTo>
                  <a:lnTo>
                    <a:pt x="233362" y="485775"/>
                  </a:lnTo>
                  <a:lnTo>
                    <a:pt x="273844" y="364331"/>
                  </a:lnTo>
                  <a:lnTo>
                    <a:pt x="373856" y="390525"/>
                  </a:lnTo>
                  <a:lnTo>
                    <a:pt x="421481" y="323850"/>
                  </a:lnTo>
                  <a:lnTo>
                    <a:pt x="319087" y="211931"/>
                  </a:lnTo>
                  <a:lnTo>
                    <a:pt x="321469" y="154781"/>
                  </a:lnTo>
                  <a:lnTo>
                    <a:pt x="173831" y="90488"/>
                  </a:lnTo>
                  <a:lnTo>
                    <a:pt x="169069" y="14288"/>
                  </a:lnTo>
                  <a:lnTo>
                    <a:pt x="126206" y="0"/>
                  </a:lnTo>
                  <a:lnTo>
                    <a:pt x="83344" y="38100"/>
                  </a:lnTo>
                  <a:lnTo>
                    <a:pt x="23812" y="547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77" name="フリーフォーム 1202">
              <a:extLst>
                <a:ext uri="{FF2B5EF4-FFF2-40B4-BE49-F238E27FC236}">
                  <a16:creationId xmlns:a16="http://schemas.microsoft.com/office/drawing/2014/main" id="{7D0150A0-5563-44BA-BFAB-45297CA06A68}"/>
                </a:ext>
              </a:extLst>
            </p:cNvPr>
            <p:cNvSpPr/>
            <p:nvPr/>
          </p:nvSpPr>
          <p:spPr bwMode="auto">
            <a:xfrm>
              <a:off x="9352049" y="5276965"/>
              <a:ext cx="211795" cy="237396"/>
            </a:xfrm>
            <a:custGeom>
              <a:avLst/>
              <a:gdLst>
                <a:gd name="connsiteX0" fmla="*/ 140494 w 288131"/>
                <a:gd name="connsiteY0" fmla="*/ 19050 h 323850"/>
                <a:gd name="connsiteX1" fmla="*/ 159544 w 288131"/>
                <a:gd name="connsiteY1" fmla="*/ 100013 h 323850"/>
                <a:gd name="connsiteX2" fmla="*/ 219075 w 288131"/>
                <a:gd name="connsiteY2" fmla="*/ 107157 h 323850"/>
                <a:gd name="connsiteX3" fmla="*/ 250031 w 288131"/>
                <a:gd name="connsiteY3" fmla="*/ 173832 h 323850"/>
                <a:gd name="connsiteX4" fmla="*/ 288131 w 288131"/>
                <a:gd name="connsiteY4" fmla="*/ 190500 h 323850"/>
                <a:gd name="connsiteX5" fmla="*/ 278606 w 288131"/>
                <a:gd name="connsiteY5" fmla="*/ 259557 h 323850"/>
                <a:gd name="connsiteX6" fmla="*/ 204787 w 288131"/>
                <a:gd name="connsiteY6" fmla="*/ 323850 h 323850"/>
                <a:gd name="connsiteX7" fmla="*/ 154781 w 288131"/>
                <a:gd name="connsiteY7" fmla="*/ 307182 h 323850"/>
                <a:gd name="connsiteX8" fmla="*/ 152400 w 288131"/>
                <a:gd name="connsiteY8" fmla="*/ 226219 h 323850"/>
                <a:gd name="connsiteX9" fmla="*/ 0 w 288131"/>
                <a:gd name="connsiteY9" fmla="*/ 121444 h 323850"/>
                <a:gd name="connsiteX10" fmla="*/ 42862 w 288131"/>
                <a:gd name="connsiteY10" fmla="*/ 0 h 323850"/>
                <a:gd name="connsiteX11" fmla="*/ 140494 w 288131"/>
                <a:gd name="connsiteY11" fmla="*/ 1905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8131" h="323850">
                  <a:moveTo>
                    <a:pt x="140494" y="19050"/>
                  </a:moveTo>
                  <a:lnTo>
                    <a:pt x="159544" y="100013"/>
                  </a:lnTo>
                  <a:lnTo>
                    <a:pt x="219075" y="107157"/>
                  </a:lnTo>
                  <a:lnTo>
                    <a:pt x="250031" y="173832"/>
                  </a:lnTo>
                  <a:lnTo>
                    <a:pt x="288131" y="190500"/>
                  </a:lnTo>
                  <a:lnTo>
                    <a:pt x="278606" y="259557"/>
                  </a:lnTo>
                  <a:lnTo>
                    <a:pt x="204787" y="323850"/>
                  </a:lnTo>
                  <a:lnTo>
                    <a:pt x="154781" y="307182"/>
                  </a:lnTo>
                  <a:cubicBezTo>
                    <a:pt x="153987" y="280194"/>
                    <a:pt x="153194" y="253207"/>
                    <a:pt x="152400" y="226219"/>
                  </a:cubicBezTo>
                  <a:lnTo>
                    <a:pt x="0" y="121444"/>
                  </a:lnTo>
                  <a:lnTo>
                    <a:pt x="42862" y="0"/>
                  </a:lnTo>
                  <a:lnTo>
                    <a:pt x="140494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78" name="フリーフォーム 1203">
              <a:extLst>
                <a:ext uri="{FF2B5EF4-FFF2-40B4-BE49-F238E27FC236}">
                  <a16:creationId xmlns:a16="http://schemas.microsoft.com/office/drawing/2014/main" id="{BB6CB7FA-78F4-41EC-9DFF-3F8FB875158B}"/>
                </a:ext>
              </a:extLst>
            </p:cNvPr>
            <p:cNvSpPr/>
            <p:nvPr/>
          </p:nvSpPr>
          <p:spPr bwMode="auto">
            <a:xfrm>
              <a:off x="9452128" y="5590002"/>
              <a:ext cx="139645" cy="160591"/>
            </a:xfrm>
            <a:custGeom>
              <a:avLst/>
              <a:gdLst>
                <a:gd name="connsiteX0" fmla="*/ 42863 w 190500"/>
                <a:gd name="connsiteY0" fmla="*/ 0 h 219075"/>
                <a:gd name="connsiteX1" fmla="*/ 90488 w 190500"/>
                <a:gd name="connsiteY1" fmla="*/ 35719 h 219075"/>
                <a:gd name="connsiteX2" fmla="*/ 128588 w 190500"/>
                <a:gd name="connsiteY2" fmla="*/ 69056 h 219075"/>
                <a:gd name="connsiteX3" fmla="*/ 159544 w 190500"/>
                <a:gd name="connsiteY3" fmla="*/ 76200 h 219075"/>
                <a:gd name="connsiteX4" fmla="*/ 173831 w 190500"/>
                <a:gd name="connsiteY4" fmla="*/ 121444 h 219075"/>
                <a:gd name="connsiteX5" fmla="*/ 190500 w 190500"/>
                <a:gd name="connsiteY5" fmla="*/ 157163 h 219075"/>
                <a:gd name="connsiteX6" fmla="*/ 157163 w 190500"/>
                <a:gd name="connsiteY6" fmla="*/ 219075 h 219075"/>
                <a:gd name="connsiteX7" fmla="*/ 83344 w 190500"/>
                <a:gd name="connsiteY7" fmla="*/ 211931 h 219075"/>
                <a:gd name="connsiteX8" fmla="*/ 0 w 190500"/>
                <a:gd name="connsiteY8" fmla="*/ 178594 h 219075"/>
                <a:gd name="connsiteX9" fmla="*/ 2381 w 190500"/>
                <a:gd name="connsiteY9" fmla="*/ 102394 h 219075"/>
                <a:gd name="connsiteX10" fmla="*/ 42863 w 190500"/>
                <a:gd name="connsiteY10" fmla="*/ 0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0500" h="219075">
                  <a:moveTo>
                    <a:pt x="42863" y="0"/>
                  </a:moveTo>
                  <a:lnTo>
                    <a:pt x="90488" y="35719"/>
                  </a:lnTo>
                  <a:lnTo>
                    <a:pt x="128588" y="69056"/>
                  </a:lnTo>
                  <a:lnTo>
                    <a:pt x="159544" y="76200"/>
                  </a:lnTo>
                  <a:lnTo>
                    <a:pt x="173831" y="121444"/>
                  </a:lnTo>
                  <a:lnTo>
                    <a:pt x="190500" y="157163"/>
                  </a:lnTo>
                  <a:lnTo>
                    <a:pt x="157163" y="219075"/>
                  </a:lnTo>
                  <a:lnTo>
                    <a:pt x="83344" y="211931"/>
                  </a:lnTo>
                  <a:lnTo>
                    <a:pt x="0" y="178594"/>
                  </a:lnTo>
                  <a:cubicBezTo>
                    <a:pt x="794" y="153194"/>
                    <a:pt x="1587" y="127794"/>
                    <a:pt x="2381" y="102394"/>
                  </a:cubicBezTo>
                  <a:lnTo>
                    <a:pt x="4286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79" name="フリーフォーム 1204">
              <a:extLst>
                <a:ext uri="{FF2B5EF4-FFF2-40B4-BE49-F238E27FC236}">
                  <a16:creationId xmlns:a16="http://schemas.microsoft.com/office/drawing/2014/main" id="{471C7106-8F2F-4099-8FE7-ACC85CCE711B}"/>
                </a:ext>
              </a:extLst>
            </p:cNvPr>
            <p:cNvSpPr/>
            <p:nvPr/>
          </p:nvSpPr>
          <p:spPr bwMode="auto">
            <a:xfrm>
              <a:off x="9093706" y="4613653"/>
              <a:ext cx="960058" cy="1091556"/>
            </a:xfrm>
            <a:custGeom>
              <a:avLst/>
              <a:gdLst>
                <a:gd name="connsiteX0" fmla="*/ 671512 w 1309687"/>
                <a:gd name="connsiteY0" fmla="*/ 1488282 h 1488282"/>
                <a:gd name="connsiteX1" fmla="*/ 702469 w 1309687"/>
                <a:gd name="connsiteY1" fmla="*/ 1409700 h 1488282"/>
                <a:gd name="connsiteX2" fmla="*/ 766762 w 1309687"/>
                <a:gd name="connsiteY2" fmla="*/ 1362075 h 1488282"/>
                <a:gd name="connsiteX3" fmla="*/ 785812 w 1309687"/>
                <a:gd name="connsiteY3" fmla="*/ 1281113 h 1488282"/>
                <a:gd name="connsiteX4" fmla="*/ 845344 w 1309687"/>
                <a:gd name="connsiteY4" fmla="*/ 1252538 h 1488282"/>
                <a:gd name="connsiteX5" fmla="*/ 838200 w 1309687"/>
                <a:gd name="connsiteY5" fmla="*/ 1116807 h 1488282"/>
                <a:gd name="connsiteX6" fmla="*/ 859631 w 1309687"/>
                <a:gd name="connsiteY6" fmla="*/ 1102519 h 1488282"/>
                <a:gd name="connsiteX7" fmla="*/ 1000125 w 1309687"/>
                <a:gd name="connsiteY7" fmla="*/ 1038225 h 1488282"/>
                <a:gd name="connsiteX8" fmla="*/ 1071562 w 1309687"/>
                <a:gd name="connsiteY8" fmla="*/ 1050132 h 1488282"/>
                <a:gd name="connsiteX9" fmla="*/ 1109662 w 1309687"/>
                <a:gd name="connsiteY9" fmla="*/ 892969 h 1488282"/>
                <a:gd name="connsiteX10" fmla="*/ 1183481 w 1309687"/>
                <a:gd name="connsiteY10" fmla="*/ 652463 h 1488282"/>
                <a:gd name="connsiteX11" fmla="*/ 1309687 w 1309687"/>
                <a:gd name="connsiteY11" fmla="*/ 490538 h 1488282"/>
                <a:gd name="connsiteX12" fmla="*/ 1304925 w 1309687"/>
                <a:gd name="connsiteY12" fmla="*/ 369094 h 1488282"/>
                <a:gd name="connsiteX13" fmla="*/ 1190625 w 1309687"/>
                <a:gd name="connsiteY13" fmla="*/ 345282 h 1488282"/>
                <a:gd name="connsiteX14" fmla="*/ 1147762 w 1309687"/>
                <a:gd name="connsiteY14" fmla="*/ 278607 h 1488282"/>
                <a:gd name="connsiteX15" fmla="*/ 1066800 w 1309687"/>
                <a:gd name="connsiteY15" fmla="*/ 285750 h 1488282"/>
                <a:gd name="connsiteX16" fmla="*/ 1021556 w 1309687"/>
                <a:gd name="connsiteY16" fmla="*/ 264319 h 1488282"/>
                <a:gd name="connsiteX17" fmla="*/ 983456 w 1309687"/>
                <a:gd name="connsiteY17" fmla="*/ 288132 h 1488282"/>
                <a:gd name="connsiteX18" fmla="*/ 985837 w 1309687"/>
                <a:gd name="connsiteY18" fmla="*/ 240507 h 1488282"/>
                <a:gd name="connsiteX19" fmla="*/ 864394 w 1309687"/>
                <a:gd name="connsiteY19" fmla="*/ 200025 h 1488282"/>
                <a:gd name="connsiteX20" fmla="*/ 847725 w 1309687"/>
                <a:gd name="connsiteY20" fmla="*/ 238125 h 1488282"/>
                <a:gd name="connsiteX21" fmla="*/ 847725 w 1309687"/>
                <a:gd name="connsiteY21" fmla="*/ 195263 h 1488282"/>
                <a:gd name="connsiteX22" fmla="*/ 807244 w 1309687"/>
                <a:gd name="connsiteY22" fmla="*/ 183357 h 1488282"/>
                <a:gd name="connsiteX23" fmla="*/ 738187 w 1309687"/>
                <a:gd name="connsiteY23" fmla="*/ 219075 h 1488282"/>
                <a:gd name="connsiteX24" fmla="*/ 800100 w 1309687"/>
                <a:gd name="connsiteY24" fmla="*/ 130969 h 1488282"/>
                <a:gd name="connsiteX25" fmla="*/ 776287 w 1309687"/>
                <a:gd name="connsiteY25" fmla="*/ 90488 h 1488282"/>
                <a:gd name="connsiteX26" fmla="*/ 759619 w 1309687"/>
                <a:gd name="connsiteY26" fmla="*/ 26194 h 1488282"/>
                <a:gd name="connsiteX27" fmla="*/ 721519 w 1309687"/>
                <a:gd name="connsiteY27" fmla="*/ 100013 h 1488282"/>
                <a:gd name="connsiteX28" fmla="*/ 666750 w 1309687"/>
                <a:gd name="connsiteY28" fmla="*/ 95250 h 1488282"/>
                <a:gd name="connsiteX29" fmla="*/ 664369 w 1309687"/>
                <a:gd name="connsiteY29" fmla="*/ 83344 h 1488282"/>
                <a:gd name="connsiteX30" fmla="*/ 611981 w 1309687"/>
                <a:gd name="connsiteY30" fmla="*/ 83344 h 1488282"/>
                <a:gd name="connsiteX31" fmla="*/ 573881 w 1309687"/>
                <a:gd name="connsiteY31" fmla="*/ 114300 h 1488282"/>
                <a:gd name="connsiteX32" fmla="*/ 492919 w 1309687"/>
                <a:gd name="connsiteY32" fmla="*/ 123825 h 1488282"/>
                <a:gd name="connsiteX33" fmla="*/ 457200 w 1309687"/>
                <a:gd name="connsiteY33" fmla="*/ 71438 h 1488282"/>
                <a:gd name="connsiteX34" fmla="*/ 471487 w 1309687"/>
                <a:gd name="connsiteY34" fmla="*/ 11907 h 1488282"/>
                <a:gd name="connsiteX35" fmla="*/ 438150 w 1309687"/>
                <a:gd name="connsiteY35" fmla="*/ 0 h 1488282"/>
                <a:gd name="connsiteX36" fmla="*/ 361950 w 1309687"/>
                <a:gd name="connsiteY36" fmla="*/ 47625 h 1488282"/>
                <a:gd name="connsiteX37" fmla="*/ 309562 w 1309687"/>
                <a:gd name="connsiteY37" fmla="*/ 26194 h 1488282"/>
                <a:gd name="connsiteX38" fmla="*/ 330994 w 1309687"/>
                <a:gd name="connsiteY38" fmla="*/ 100013 h 1488282"/>
                <a:gd name="connsiteX39" fmla="*/ 278606 w 1309687"/>
                <a:gd name="connsiteY39" fmla="*/ 152400 h 1488282"/>
                <a:gd name="connsiteX40" fmla="*/ 211931 w 1309687"/>
                <a:gd name="connsiteY40" fmla="*/ 116682 h 1488282"/>
                <a:gd name="connsiteX41" fmla="*/ 145256 w 1309687"/>
                <a:gd name="connsiteY41" fmla="*/ 111919 h 1488282"/>
                <a:gd name="connsiteX42" fmla="*/ 128587 w 1309687"/>
                <a:gd name="connsiteY42" fmla="*/ 169069 h 1488282"/>
                <a:gd name="connsiteX43" fmla="*/ 140494 w 1309687"/>
                <a:gd name="connsiteY43" fmla="*/ 235744 h 1488282"/>
                <a:gd name="connsiteX44" fmla="*/ 107156 w 1309687"/>
                <a:gd name="connsiteY44" fmla="*/ 280988 h 1488282"/>
                <a:gd name="connsiteX45" fmla="*/ 104775 w 1309687"/>
                <a:gd name="connsiteY45" fmla="*/ 326232 h 1488282"/>
                <a:gd name="connsiteX46" fmla="*/ 30956 w 1309687"/>
                <a:gd name="connsiteY46" fmla="*/ 357188 h 1488282"/>
                <a:gd name="connsiteX47" fmla="*/ 0 w 1309687"/>
                <a:gd name="connsiteY47" fmla="*/ 466725 h 1488282"/>
                <a:gd name="connsiteX48" fmla="*/ 45244 w 1309687"/>
                <a:gd name="connsiteY48" fmla="*/ 538163 h 1488282"/>
                <a:gd name="connsiteX49" fmla="*/ 90487 w 1309687"/>
                <a:gd name="connsiteY49" fmla="*/ 528638 h 1488282"/>
                <a:gd name="connsiteX50" fmla="*/ 152400 w 1309687"/>
                <a:gd name="connsiteY50" fmla="*/ 590550 h 1488282"/>
                <a:gd name="connsiteX51" fmla="*/ 219075 w 1309687"/>
                <a:gd name="connsiteY51" fmla="*/ 559594 h 1488282"/>
                <a:gd name="connsiteX52" fmla="*/ 250031 w 1309687"/>
                <a:gd name="connsiteY52" fmla="*/ 535782 h 1488282"/>
                <a:gd name="connsiteX53" fmla="*/ 297656 w 1309687"/>
                <a:gd name="connsiteY53" fmla="*/ 552450 h 1488282"/>
                <a:gd name="connsiteX54" fmla="*/ 295275 w 1309687"/>
                <a:gd name="connsiteY54" fmla="*/ 631032 h 1488282"/>
                <a:gd name="connsiteX55" fmla="*/ 442912 w 1309687"/>
                <a:gd name="connsiteY55" fmla="*/ 685800 h 1488282"/>
                <a:gd name="connsiteX56" fmla="*/ 445294 w 1309687"/>
                <a:gd name="connsiteY56" fmla="*/ 740569 h 1488282"/>
                <a:gd name="connsiteX57" fmla="*/ 547687 w 1309687"/>
                <a:gd name="connsiteY57" fmla="*/ 854869 h 1488282"/>
                <a:gd name="connsiteX58" fmla="*/ 492919 w 1309687"/>
                <a:gd name="connsiteY58" fmla="*/ 923925 h 1488282"/>
                <a:gd name="connsiteX59" fmla="*/ 519112 w 1309687"/>
                <a:gd name="connsiteY59" fmla="*/ 1012032 h 1488282"/>
                <a:gd name="connsiteX60" fmla="*/ 576262 w 1309687"/>
                <a:gd name="connsiteY60" fmla="*/ 1016794 h 1488282"/>
                <a:gd name="connsiteX61" fmla="*/ 602456 w 1309687"/>
                <a:gd name="connsiteY61" fmla="*/ 1083469 h 1488282"/>
                <a:gd name="connsiteX62" fmla="*/ 652462 w 1309687"/>
                <a:gd name="connsiteY62" fmla="*/ 1104900 h 1488282"/>
                <a:gd name="connsiteX63" fmla="*/ 631031 w 1309687"/>
                <a:gd name="connsiteY63" fmla="*/ 1171575 h 1488282"/>
                <a:gd name="connsiteX64" fmla="*/ 642937 w 1309687"/>
                <a:gd name="connsiteY64" fmla="*/ 1193007 h 1488282"/>
                <a:gd name="connsiteX65" fmla="*/ 592931 w 1309687"/>
                <a:gd name="connsiteY65" fmla="*/ 1271588 h 1488282"/>
                <a:gd name="connsiteX66" fmla="*/ 538162 w 1309687"/>
                <a:gd name="connsiteY66" fmla="*/ 1326357 h 1488282"/>
                <a:gd name="connsiteX67" fmla="*/ 621506 w 1309687"/>
                <a:gd name="connsiteY67" fmla="*/ 1409700 h 1488282"/>
                <a:gd name="connsiteX68" fmla="*/ 642937 w 1309687"/>
                <a:gd name="connsiteY68" fmla="*/ 1409700 h 1488282"/>
                <a:gd name="connsiteX69" fmla="*/ 671512 w 1309687"/>
                <a:gd name="connsiteY69" fmla="*/ 1488282 h 1488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309687" h="1488282">
                  <a:moveTo>
                    <a:pt x="671512" y="1488282"/>
                  </a:moveTo>
                  <a:lnTo>
                    <a:pt x="702469" y="1409700"/>
                  </a:lnTo>
                  <a:lnTo>
                    <a:pt x="766762" y="1362075"/>
                  </a:lnTo>
                  <a:lnTo>
                    <a:pt x="785812" y="1281113"/>
                  </a:lnTo>
                  <a:lnTo>
                    <a:pt x="845344" y="1252538"/>
                  </a:lnTo>
                  <a:lnTo>
                    <a:pt x="838200" y="1116807"/>
                  </a:lnTo>
                  <a:lnTo>
                    <a:pt x="859631" y="1102519"/>
                  </a:lnTo>
                  <a:lnTo>
                    <a:pt x="1000125" y="1038225"/>
                  </a:lnTo>
                  <a:lnTo>
                    <a:pt x="1071562" y="1050132"/>
                  </a:lnTo>
                  <a:lnTo>
                    <a:pt x="1109662" y="892969"/>
                  </a:lnTo>
                  <a:lnTo>
                    <a:pt x="1183481" y="652463"/>
                  </a:lnTo>
                  <a:lnTo>
                    <a:pt x="1309687" y="490538"/>
                  </a:lnTo>
                  <a:lnTo>
                    <a:pt x="1304925" y="369094"/>
                  </a:lnTo>
                  <a:lnTo>
                    <a:pt x="1190625" y="345282"/>
                  </a:lnTo>
                  <a:lnTo>
                    <a:pt x="1147762" y="278607"/>
                  </a:lnTo>
                  <a:lnTo>
                    <a:pt x="1066800" y="285750"/>
                  </a:lnTo>
                  <a:lnTo>
                    <a:pt x="1021556" y="264319"/>
                  </a:lnTo>
                  <a:lnTo>
                    <a:pt x="983456" y="288132"/>
                  </a:lnTo>
                  <a:lnTo>
                    <a:pt x="985837" y="240507"/>
                  </a:lnTo>
                  <a:lnTo>
                    <a:pt x="864394" y="200025"/>
                  </a:lnTo>
                  <a:lnTo>
                    <a:pt x="847725" y="238125"/>
                  </a:lnTo>
                  <a:lnTo>
                    <a:pt x="847725" y="195263"/>
                  </a:lnTo>
                  <a:lnTo>
                    <a:pt x="807244" y="183357"/>
                  </a:lnTo>
                  <a:lnTo>
                    <a:pt x="738187" y="219075"/>
                  </a:lnTo>
                  <a:lnTo>
                    <a:pt x="800100" y="130969"/>
                  </a:lnTo>
                  <a:lnTo>
                    <a:pt x="776287" y="90488"/>
                  </a:lnTo>
                  <a:lnTo>
                    <a:pt x="759619" y="26194"/>
                  </a:lnTo>
                  <a:lnTo>
                    <a:pt x="721519" y="100013"/>
                  </a:lnTo>
                  <a:lnTo>
                    <a:pt x="666750" y="95250"/>
                  </a:lnTo>
                  <a:lnTo>
                    <a:pt x="664369" y="83344"/>
                  </a:lnTo>
                  <a:lnTo>
                    <a:pt x="611981" y="83344"/>
                  </a:lnTo>
                  <a:lnTo>
                    <a:pt x="573881" y="114300"/>
                  </a:lnTo>
                  <a:lnTo>
                    <a:pt x="492919" y="123825"/>
                  </a:lnTo>
                  <a:lnTo>
                    <a:pt x="457200" y="71438"/>
                  </a:lnTo>
                  <a:lnTo>
                    <a:pt x="471487" y="11907"/>
                  </a:lnTo>
                  <a:lnTo>
                    <a:pt x="438150" y="0"/>
                  </a:lnTo>
                  <a:lnTo>
                    <a:pt x="361950" y="47625"/>
                  </a:lnTo>
                  <a:lnTo>
                    <a:pt x="309562" y="26194"/>
                  </a:lnTo>
                  <a:lnTo>
                    <a:pt x="330994" y="100013"/>
                  </a:lnTo>
                  <a:lnTo>
                    <a:pt x="278606" y="152400"/>
                  </a:lnTo>
                  <a:lnTo>
                    <a:pt x="211931" y="116682"/>
                  </a:lnTo>
                  <a:lnTo>
                    <a:pt x="145256" y="111919"/>
                  </a:lnTo>
                  <a:lnTo>
                    <a:pt x="128587" y="169069"/>
                  </a:lnTo>
                  <a:lnTo>
                    <a:pt x="140494" y="235744"/>
                  </a:lnTo>
                  <a:lnTo>
                    <a:pt x="107156" y="280988"/>
                  </a:lnTo>
                  <a:lnTo>
                    <a:pt x="104775" y="326232"/>
                  </a:lnTo>
                  <a:lnTo>
                    <a:pt x="30956" y="357188"/>
                  </a:lnTo>
                  <a:lnTo>
                    <a:pt x="0" y="466725"/>
                  </a:lnTo>
                  <a:lnTo>
                    <a:pt x="45244" y="538163"/>
                  </a:lnTo>
                  <a:lnTo>
                    <a:pt x="90487" y="528638"/>
                  </a:lnTo>
                  <a:lnTo>
                    <a:pt x="152400" y="590550"/>
                  </a:lnTo>
                  <a:lnTo>
                    <a:pt x="219075" y="559594"/>
                  </a:lnTo>
                  <a:lnTo>
                    <a:pt x="250031" y="535782"/>
                  </a:lnTo>
                  <a:lnTo>
                    <a:pt x="297656" y="552450"/>
                  </a:lnTo>
                  <a:cubicBezTo>
                    <a:pt x="296862" y="578644"/>
                    <a:pt x="296069" y="604838"/>
                    <a:pt x="295275" y="631032"/>
                  </a:cubicBezTo>
                  <a:lnTo>
                    <a:pt x="442912" y="685800"/>
                  </a:lnTo>
                  <a:lnTo>
                    <a:pt x="445294" y="740569"/>
                  </a:lnTo>
                  <a:lnTo>
                    <a:pt x="547687" y="854869"/>
                  </a:lnTo>
                  <a:lnTo>
                    <a:pt x="492919" y="923925"/>
                  </a:lnTo>
                  <a:lnTo>
                    <a:pt x="519112" y="1012032"/>
                  </a:lnTo>
                  <a:lnTo>
                    <a:pt x="576262" y="1016794"/>
                  </a:lnTo>
                  <a:lnTo>
                    <a:pt x="602456" y="1083469"/>
                  </a:lnTo>
                  <a:lnTo>
                    <a:pt x="652462" y="1104900"/>
                  </a:lnTo>
                  <a:lnTo>
                    <a:pt x="631031" y="1171575"/>
                  </a:lnTo>
                  <a:lnTo>
                    <a:pt x="642937" y="1193007"/>
                  </a:lnTo>
                  <a:lnTo>
                    <a:pt x="592931" y="1271588"/>
                  </a:lnTo>
                  <a:lnTo>
                    <a:pt x="538162" y="1326357"/>
                  </a:lnTo>
                  <a:lnTo>
                    <a:pt x="621506" y="1409700"/>
                  </a:lnTo>
                  <a:lnTo>
                    <a:pt x="642937" y="1409700"/>
                  </a:lnTo>
                  <a:lnTo>
                    <a:pt x="671512" y="14882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392" name="正方形/長方形 391">
            <a:extLst>
              <a:ext uri="{FF2B5EF4-FFF2-40B4-BE49-F238E27FC236}">
                <a16:creationId xmlns:a16="http://schemas.microsoft.com/office/drawing/2014/main" id="{B7D122B7-1BC9-4B40-A993-18AC429AC3E3}"/>
              </a:ext>
            </a:extLst>
          </p:cNvPr>
          <p:cNvSpPr/>
          <p:nvPr/>
        </p:nvSpPr>
        <p:spPr>
          <a:xfrm>
            <a:off x="0" y="5668489"/>
            <a:ext cx="12192000" cy="1026703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3" name="テキスト ボックス 392">
            <a:extLst>
              <a:ext uri="{FF2B5EF4-FFF2-40B4-BE49-F238E27FC236}">
                <a16:creationId xmlns:a16="http://schemas.microsoft.com/office/drawing/2014/main" id="{1BD3CB1E-C1C4-446C-A98A-3596A66E15BC}"/>
              </a:ext>
            </a:extLst>
          </p:cNvPr>
          <p:cNvSpPr txBox="1"/>
          <p:nvPr/>
        </p:nvSpPr>
        <p:spPr>
          <a:xfrm>
            <a:off x="0" y="5765575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答え：トルコ共和国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94" name="矢印: 下 393">
            <a:extLst>
              <a:ext uri="{FF2B5EF4-FFF2-40B4-BE49-F238E27FC236}">
                <a16:creationId xmlns:a16="http://schemas.microsoft.com/office/drawing/2014/main" id="{0821F98B-1F83-4011-BF19-3D3A3EA2AC97}"/>
              </a:ext>
            </a:extLst>
          </p:cNvPr>
          <p:cNvSpPr/>
          <p:nvPr/>
        </p:nvSpPr>
        <p:spPr>
          <a:xfrm>
            <a:off x="2062543" y="1928502"/>
            <a:ext cx="352535" cy="697333"/>
          </a:xfrm>
          <a:prstGeom prst="downArrow">
            <a:avLst>
              <a:gd name="adj1" fmla="val 35874"/>
              <a:gd name="adj2" fmla="val 125706"/>
            </a:avLst>
          </a:prstGeom>
          <a:solidFill>
            <a:srgbClr val="FFFF00"/>
          </a:solidFill>
          <a:ln w="285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79C2AA17-7AC1-40D9-A1D8-A4F66108B85F}"/>
              </a:ext>
            </a:extLst>
          </p:cNvPr>
          <p:cNvGrpSpPr/>
          <p:nvPr/>
        </p:nvGrpSpPr>
        <p:grpSpPr>
          <a:xfrm>
            <a:off x="3052483" y="2716696"/>
            <a:ext cx="944179" cy="980383"/>
            <a:chOff x="3052483" y="2716696"/>
            <a:chExt cx="944179" cy="980383"/>
          </a:xfrm>
        </p:grpSpPr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3451A0C7-9F11-43ED-8FCE-26B60D880BAA}"/>
                </a:ext>
              </a:extLst>
            </p:cNvPr>
            <p:cNvSpPr/>
            <p:nvPr/>
          </p:nvSpPr>
          <p:spPr bwMode="auto">
            <a:xfrm>
              <a:off x="3102520" y="2757867"/>
              <a:ext cx="491632" cy="464650"/>
            </a:xfrm>
            <a:custGeom>
              <a:avLst/>
              <a:gdLst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55499 w 491632"/>
                <a:gd name="connsiteY12" fmla="*/ 335895 h 467031"/>
                <a:gd name="connsiteX13" fmla="*/ 297356 w 491632"/>
                <a:gd name="connsiteY13" fmla="*/ 441299 h 467031"/>
                <a:gd name="connsiteX14" fmla="*/ 180866 w 491632"/>
                <a:gd name="connsiteY14" fmla="*/ 467031 h 467031"/>
                <a:gd name="connsiteX15" fmla="*/ 150211 w 491632"/>
                <a:gd name="connsiteY15" fmla="*/ 400128 h 467031"/>
                <a:gd name="connsiteX16" fmla="*/ 0 w 491632"/>
                <a:gd name="connsiteY16" fmla="*/ 423287 h 467031"/>
                <a:gd name="connsiteX17" fmla="*/ 49048 w 491632"/>
                <a:gd name="connsiteY17" fmla="*/ 335799 h 467031"/>
                <a:gd name="connsiteX18" fmla="*/ 6923 w 491632"/>
                <a:gd name="connsiteY18" fmla="*/ 262722 h 467031"/>
                <a:gd name="connsiteX19" fmla="*/ 9774 w 491632"/>
                <a:gd name="connsiteY19" fmla="*/ 254414 h 467031"/>
                <a:gd name="connsiteX20" fmla="*/ 132956 w 491632"/>
                <a:gd name="connsiteY20" fmla="*/ 232018 h 467031"/>
                <a:gd name="connsiteX21" fmla="*/ 140460 w 491632"/>
                <a:gd name="connsiteY21" fmla="*/ 243356 h 467031"/>
                <a:gd name="connsiteX22" fmla="*/ 159793 w 491632"/>
                <a:gd name="connsiteY22" fmla="*/ 185358 h 467031"/>
                <a:gd name="connsiteX23" fmla="*/ 250280 w 491632"/>
                <a:gd name="connsiteY23" fmla="*/ 178214 h 467031"/>
                <a:gd name="connsiteX24" fmla="*/ 269330 w 491632"/>
                <a:gd name="connsiteY24" fmla="*/ 137733 h 467031"/>
                <a:gd name="connsiteX25" fmla="*/ 262186 w 491632"/>
                <a:gd name="connsiteY25" fmla="*/ 104396 h 467031"/>
                <a:gd name="connsiteX26" fmla="*/ 300286 w 491632"/>
                <a:gd name="connsiteY26" fmla="*/ 94871 h 467031"/>
                <a:gd name="connsiteX27" fmla="*/ 324099 w 491632"/>
                <a:gd name="connsiteY27" fmla="*/ 54389 h 467031"/>
                <a:gd name="connsiteX28" fmla="*/ 307430 w 491632"/>
                <a:gd name="connsiteY28" fmla="*/ 25814 h 467031"/>
                <a:gd name="connsiteX29" fmla="*/ 313998 w 491632"/>
                <a:gd name="connsiteY29" fmla="*/ 4595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40460 w 491632"/>
                <a:gd name="connsiteY20" fmla="*/ 243356 h 467031"/>
                <a:gd name="connsiteX21" fmla="*/ 159793 w 491632"/>
                <a:gd name="connsiteY21" fmla="*/ 185358 h 467031"/>
                <a:gd name="connsiteX22" fmla="*/ 250280 w 491632"/>
                <a:gd name="connsiteY22" fmla="*/ 178214 h 467031"/>
                <a:gd name="connsiteX23" fmla="*/ 269330 w 491632"/>
                <a:gd name="connsiteY23" fmla="*/ 137733 h 467031"/>
                <a:gd name="connsiteX24" fmla="*/ 262186 w 491632"/>
                <a:gd name="connsiteY24" fmla="*/ 104396 h 467031"/>
                <a:gd name="connsiteX25" fmla="*/ 300286 w 491632"/>
                <a:gd name="connsiteY25" fmla="*/ 94871 h 467031"/>
                <a:gd name="connsiteX26" fmla="*/ 324099 w 491632"/>
                <a:gd name="connsiteY26" fmla="*/ 54389 h 467031"/>
                <a:gd name="connsiteX27" fmla="*/ 307430 w 491632"/>
                <a:gd name="connsiteY27" fmla="*/ 25814 h 467031"/>
                <a:gd name="connsiteX28" fmla="*/ 313998 w 491632"/>
                <a:gd name="connsiteY28" fmla="*/ 4595 h 467031"/>
                <a:gd name="connsiteX29" fmla="*/ 409791 w 491632"/>
                <a:gd name="connsiteY29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321168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4650"/>
                <a:gd name="connsiteX1" fmla="*/ 491632 w 491632"/>
                <a:gd name="connsiteY1" fmla="*/ 55975 h 464650"/>
                <a:gd name="connsiteX2" fmla="*/ 474118 w 491632"/>
                <a:gd name="connsiteY2" fmla="*/ 66296 h 464650"/>
                <a:gd name="connsiteX3" fmla="*/ 402680 w 491632"/>
                <a:gd name="connsiteY3" fmla="*/ 75821 h 464650"/>
                <a:gd name="connsiteX4" fmla="*/ 405061 w 491632"/>
                <a:gd name="connsiteY4" fmla="*/ 123446 h 464650"/>
                <a:gd name="connsiteX5" fmla="*/ 452686 w 491632"/>
                <a:gd name="connsiteY5" fmla="*/ 163927 h 464650"/>
                <a:gd name="connsiteX6" fmla="*/ 424111 w 491632"/>
                <a:gd name="connsiteY6" fmla="*/ 192502 h 464650"/>
                <a:gd name="connsiteX7" fmla="*/ 340768 w 491632"/>
                <a:gd name="connsiteY7" fmla="*/ 316327 h 464650"/>
                <a:gd name="connsiteX8" fmla="*/ 312193 w 491632"/>
                <a:gd name="connsiteY8" fmla="*/ 330614 h 464650"/>
                <a:gd name="connsiteX9" fmla="*/ 283618 w 491632"/>
                <a:gd name="connsiteY9" fmla="*/ 316327 h 464650"/>
                <a:gd name="connsiteX10" fmla="*/ 269330 w 491632"/>
                <a:gd name="connsiteY10" fmla="*/ 335377 h 464650"/>
                <a:gd name="connsiteX11" fmla="*/ 274171 w 491632"/>
                <a:gd name="connsiteY11" fmla="*/ 346268 h 464650"/>
                <a:gd name="connsiteX12" fmla="*/ 321168 w 491632"/>
                <a:gd name="connsiteY12" fmla="*/ 441299 h 464650"/>
                <a:gd name="connsiteX13" fmla="*/ 178485 w 491632"/>
                <a:gd name="connsiteY13" fmla="*/ 464650 h 464650"/>
                <a:gd name="connsiteX14" fmla="*/ 150211 w 491632"/>
                <a:gd name="connsiteY14" fmla="*/ 400128 h 464650"/>
                <a:gd name="connsiteX15" fmla="*/ 0 w 491632"/>
                <a:gd name="connsiteY15" fmla="*/ 423287 h 464650"/>
                <a:gd name="connsiteX16" fmla="*/ 49048 w 491632"/>
                <a:gd name="connsiteY16" fmla="*/ 335799 h 464650"/>
                <a:gd name="connsiteX17" fmla="*/ 6923 w 491632"/>
                <a:gd name="connsiteY17" fmla="*/ 262722 h 464650"/>
                <a:gd name="connsiteX18" fmla="*/ 9774 w 491632"/>
                <a:gd name="connsiteY18" fmla="*/ 254414 h 464650"/>
                <a:gd name="connsiteX19" fmla="*/ 137719 w 491632"/>
                <a:gd name="connsiteY19" fmla="*/ 267737 h 464650"/>
                <a:gd name="connsiteX20" fmla="*/ 159793 w 491632"/>
                <a:gd name="connsiteY20" fmla="*/ 185358 h 464650"/>
                <a:gd name="connsiteX21" fmla="*/ 250280 w 491632"/>
                <a:gd name="connsiteY21" fmla="*/ 178214 h 464650"/>
                <a:gd name="connsiteX22" fmla="*/ 269330 w 491632"/>
                <a:gd name="connsiteY22" fmla="*/ 137733 h 464650"/>
                <a:gd name="connsiteX23" fmla="*/ 262186 w 491632"/>
                <a:gd name="connsiteY23" fmla="*/ 104396 h 464650"/>
                <a:gd name="connsiteX24" fmla="*/ 300286 w 491632"/>
                <a:gd name="connsiteY24" fmla="*/ 94871 h 464650"/>
                <a:gd name="connsiteX25" fmla="*/ 324099 w 491632"/>
                <a:gd name="connsiteY25" fmla="*/ 54389 h 464650"/>
                <a:gd name="connsiteX26" fmla="*/ 307430 w 491632"/>
                <a:gd name="connsiteY26" fmla="*/ 25814 h 464650"/>
                <a:gd name="connsiteX27" fmla="*/ 313998 w 491632"/>
                <a:gd name="connsiteY27" fmla="*/ 4595 h 464650"/>
                <a:gd name="connsiteX28" fmla="*/ 409791 w 491632"/>
                <a:gd name="connsiteY28" fmla="*/ 0 h 464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91632" h="464650">
                  <a:moveTo>
                    <a:pt x="409791" y="0"/>
                  </a:moveTo>
                  <a:lnTo>
                    <a:pt x="491632" y="55975"/>
                  </a:lnTo>
                  <a:lnTo>
                    <a:pt x="474118" y="66296"/>
                  </a:lnTo>
                  <a:lnTo>
                    <a:pt x="402680" y="75821"/>
                  </a:lnTo>
                  <a:lnTo>
                    <a:pt x="405061" y="123446"/>
                  </a:lnTo>
                  <a:lnTo>
                    <a:pt x="452686" y="163927"/>
                  </a:lnTo>
                  <a:lnTo>
                    <a:pt x="424111" y="192502"/>
                  </a:lnTo>
                  <a:lnTo>
                    <a:pt x="340768" y="316327"/>
                  </a:lnTo>
                  <a:lnTo>
                    <a:pt x="312193" y="330614"/>
                  </a:lnTo>
                  <a:lnTo>
                    <a:pt x="283618" y="316327"/>
                  </a:lnTo>
                  <a:lnTo>
                    <a:pt x="269330" y="335377"/>
                  </a:lnTo>
                  <a:lnTo>
                    <a:pt x="274171" y="346268"/>
                  </a:lnTo>
                  <a:lnTo>
                    <a:pt x="321168" y="441299"/>
                  </a:lnTo>
                  <a:lnTo>
                    <a:pt x="178485" y="464650"/>
                  </a:lnTo>
                  <a:lnTo>
                    <a:pt x="150211" y="400128"/>
                  </a:lnTo>
                  <a:lnTo>
                    <a:pt x="0" y="423287"/>
                  </a:lnTo>
                  <a:lnTo>
                    <a:pt x="49048" y="335799"/>
                  </a:lnTo>
                  <a:lnTo>
                    <a:pt x="6923" y="262722"/>
                  </a:lnTo>
                  <a:lnTo>
                    <a:pt x="9774" y="254414"/>
                  </a:lnTo>
                  <a:lnTo>
                    <a:pt x="137719" y="267737"/>
                  </a:lnTo>
                  <a:lnTo>
                    <a:pt x="159793" y="185358"/>
                  </a:lnTo>
                  <a:lnTo>
                    <a:pt x="250280" y="178214"/>
                  </a:lnTo>
                  <a:lnTo>
                    <a:pt x="269330" y="137733"/>
                  </a:lnTo>
                  <a:lnTo>
                    <a:pt x="262186" y="104396"/>
                  </a:lnTo>
                  <a:lnTo>
                    <a:pt x="300286" y="94871"/>
                  </a:lnTo>
                  <a:lnTo>
                    <a:pt x="324099" y="54389"/>
                  </a:lnTo>
                  <a:lnTo>
                    <a:pt x="307430" y="25814"/>
                  </a:lnTo>
                  <a:lnTo>
                    <a:pt x="313998" y="4595"/>
                  </a:lnTo>
                  <a:lnTo>
                    <a:pt x="40979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E4DE751E-063F-4DB4-91BE-0960577BBBDD}"/>
                </a:ext>
              </a:extLst>
            </p:cNvPr>
            <p:cNvSpPr/>
            <p:nvPr/>
          </p:nvSpPr>
          <p:spPr bwMode="auto">
            <a:xfrm>
              <a:off x="3308112" y="2813842"/>
              <a:ext cx="688550" cy="883237"/>
            </a:xfrm>
            <a:custGeom>
              <a:avLst/>
              <a:gdLst>
                <a:gd name="connsiteX0" fmla="*/ 286040 w 688550"/>
                <a:gd name="connsiteY0" fmla="*/ 0 h 883237"/>
                <a:gd name="connsiteX1" fmla="*/ 286968 w 688550"/>
                <a:gd name="connsiteY1" fmla="*/ 635 h 883237"/>
                <a:gd name="connsiteX2" fmla="*/ 351344 w 688550"/>
                <a:gd name="connsiteY2" fmla="*/ 5782 h 883237"/>
                <a:gd name="connsiteX3" fmla="*/ 329885 w 688550"/>
                <a:gd name="connsiteY3" fmla="*/ 113855 h 883237"/>
                <a:gd name="connsiteX4" fmla="*/ 406523 w 688550"/>
                <a:gd name="connsiteY4" fmla="*/ 185904 h 883237"/>
                <a:gd name="connsiteX5" fmla="*/ 397326 w 688550"/>
                <a:gd name="connsiteY5" fmla="*/ 237368 h 883237"/>
                <a:gd name="connsiteX6" fmla="*/ 464768 w 688550"/>
                <a:gd name="connsiteY6" fmla="*/ 288832 h 883237"/>
                <a:gd name="connsiteX7" fmla="*/ 501554 w 688550"/>
                <a:gd name="connsiteY7" fmla="*/ 273393 h 883237"/>
                <a:gd name="connsiteX8" fmla="*/ 532209 w 688550"/>
                <a:gd name="connsiteY8" fmla="*/ 304271 h 883237"/>
                <a:gd name="connsiteX9" fmla="*/ 636436 w 688550"/>
                <a:gd name="connsiteY9" fmla="*/ 322283 h 883237"/>
                <a:gd name="connsiteX10" fmla="*/ 657895 w 688550"/>
                <a:gd name="connsiteY10" fmla="*/ 358308 h 883237"/>
                <a:gd name="connsiteX11" fmla="*/ 688550 w 688550"/>
                <a:gd name="connsiteY11" fmla="*/ 458662 h 883237"/>
                <a:gd name="connsiteX12" fmla="*/ 621109 w 688550"/>
                <a:gd name="connsiteY12" fmla="*/ 458662 h 883237"/>
                <a:gd name="connsiteX13" fmla="*/ 614978 w 688550"/>
                <a:gd name="connsiteY13" fmla="*/ 502406 h 883237"/>
                <a:gd name="connsiteX14" fmla="*/ 473964 w 688550"/>
                <a:gd name="connsiteY14" fmla="*/ 597614 h 883237"/>
                <a:gd name="connsiteX15" fmla="*/ 372802 w 688550"/>
                <a:gd name="connsiteY15" fmla="*/ 659370 h 883237"/>
                <a:gd name="connsiteX16" fmla="*/ 372802 w 688550"/>
                <a:gd name="connsiteY16" fmla="*/ 726273 h 883237"/>
                <a:gd name="connsiteX17" fmla="*/ 363606 w 688550"/>
                <a:gd name="connsiteY17" fmla="*/ 803468 h 883237"/>
                <a:gd name="connsiteX18" fmla="*/ 311492 w 688550"/>
                <a:gd name="connsiteY18" fmla="*/ 883237 h 883237"/>
                <a:gd name="connsiteX19" fmla="*/ 247116 w 688550"/>
                <a:gd name="connsiteY19" fmla="*/ 844639 h 883237"/>
                <a:gd name="connsiteX20" fmla="*/ 213395 w 688550"/>
                <a:gd name="connsiteY20" fmla="*/ 759724 h 883237"/>
                <a:gd name="connsiteX21" fmla="*/ 161282 w 688550"/>
                <a:gd name="connsiteY21" fmla="*/ 615626 h 883237"/>
                <a:gd name="connsiteX22" fmla="*/ 158216 w 688550"/>
                <a:gd name="connsiteY22" fmla="*/ 481821 h 883237"/>
                <a:gd name="connsiteX23" fmla="*/ 75447 w 688550"/>
                <a:gd name="connsiteY23" fmla="*/ 502406 h 883237"/>
                <a:gd name="connsiteX24" fmla="*/ 17203 w 688550"/>
                <a:gd name="connsiteY24" fmla="*/ 461235 h 883237"/>
                <a:gd name="connsiteX25" fmla="*/ 66251 w 688550"/>
                <a:gd name="connsiteY25" fmla="*/ 440650 h 883237"/>
                <a:gd name="connsiteX26" fmla="*/ 4941 w 688550"/>
                <a:gd name="connsiteY26" fmla="*/ 432930 h 883237"/>
                <a:gd name="connsiteX27" fmla="*/ 4941 w 688550"/>
                <a:gd name="connsiteY27" fmla="*/ 402322 h 883237"/>
                <a:gd name="connsiteX28" fmla="*/ 0 w 688550"/>
                <a:gd name="connsiteY28" fmla="*/ 403414 h 883237"/>
                <a:gd name="connsiteX29" fmla="*/ 1826 w 688550"/>
                <a:gd name="connsiteY29" fmla="*/ 400846 h 883237"/>
                <a:gd name="connsiteX30" fmla="*/ 47069 w 688550"/>
                <a:gd name="connsiteY30" fmla="*/ 393702 h 883237"/>
                <a:gd name="connsiteX31" fmla="*/ 111363 w 688550"/>
                <a:gd name="connsiteY31" fmla="*/ 386558 h 883237"/>
                <a:gd name="connsiteX32" fmla="*/ 63738 w 688550"/>
                <a:gd name="connsiteY32" fmla="*/ 279402 h 883237"/>
                <a:gd name="connsiteX33" fmla="*/ 78026 w 688550"/>
                <a:gd name="connsiteY33" fmla="*/ 260352 h 883237"/>
                <a:gd name="connsiteX34" fmla="*/ 106601 w 688550"/>
                <a:gd name="connsiteY34" fmla="*/ 274639 h 883237"/>
                <a:gd name="connsiteX35" fmla="*/ 135176 w 688550"/>
                <a:gd name="connsiteY35" fmla="*/ 260352 h 883237"/>
                <a:gd name="connsiteX36" fmla="*/ 218519 w 688550"/>
                <a:gd name="connsiteY36" fmla="*/ 136527 h 883237"/>
                <a:gd name="connsiteX37" fmla="*/ 247094 w 688550"/>
                <a:gd name="connsiteY37" fmla="*/ 107952 h 883237"/>
                <a:gd name="connsiteX38" fmla="*/ 199469 w 688550"/>
                <a:gd name="connsiteY38" fmla="*/ 67471 h 883237"/>
                <a:gd name="connsiteX39" fmla="*/ 197088 w 688550"/>
                <a:gd name="connsiteY39" fmla="*/ 19846 h 883237"/>
                <a:gd name="connsiteX40" fmla="*/ 268526 w 688550"/>
                <a:gd name="connsiteY40" fmla="*/ 10321 h 883237"/>
                <a:gd name="connsiteX41" fmla="*/ 286040 w 688550"/>
                <a:gd name="connsiteY41" fmla="*/ 0 h 883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88550" h="883237">
                  <a:moveTo>
                    <a:pt x="286040" y="0"/>
                  </a:moveTo>
                  <a:lnTo>
                    <a:pt x="286968" y="635"/>
                  </a:lnTo>
                  <a:lnTo>
                    <a:pt x="351344" y="5782"/>
                  </a:lnTo>
                  <a:lnTo>
                    <a:pt x="329885" y="113855"/>
                  </a:lnTo>
                  <a:lnTo>
                    <a:pt x="406523" y="185904"/>
                  </a:lnTo>
                  <a:lnTo>
                    <a:pt x="397326" y="237368"/>
                  </a:lnTo>
                  <a:lnTo>
                    <a:pt x="464768" y="288832"/>
                  </a:lnTo>
                  <a:lnTo>
                    <a:pt x="501554" y="273393"/>
                  </a:lnTo>
                  <a:lnTo>
                    <a:pt x="532209" y="304271"/>
                  </a:lnTo>
                  <a:lnTo>
                    <a:pt x="636436" y="322283"/>
                  </a:lnTo>
                  <a:lnTo>
                    <a:pt x="657895" y="358308"/>
                  </a:lnTo>
                  <a:lnTo>
                    <a:pt x="688550" y="458662"/>
                  </a:lnTo>
                  <a:lnTo>
                    <a:pt x="621109" y="458662"/>
                  </a:lnTo>
                  <a:lnTo>
                    <a:pt x="614978" y="502406"/>
                  </a:lnTo>
                  <a:lnTo>
                    <a:pt x="473964" y="597614"/>
                  </a:lnTo>
                  <a:lnTo>
                    <a:pt x="372802" y="659370"/>
                  </a:lnTo>
                  <a:lnTo>
                    <a:pt x="372802" y="726273"/>
                  </a:lnTo>
                  <a:lnTo>
                    <a:pt x="363606" y="803468"/>
                  </a:lnTo>
                  <a:lnTo>
                    <a:pt x="311492" y="883237"/>
                  </a:lnTo>
                  <a:lnTo>
                    <a:pt x="247116" y="844639"/>
                  </a:lnTo>
                  <a:lnTo>
                    <a:pt x="213395" y="759724"/>
                  </a:lnTo>
                  <a:lnTo>
                    <a:pt x="161282" y="615626"/>
                  </a:lnTo>
                  <a:lnTo>
                    <a:pt x="158216" y="481821"/>
                  </a:lnTo>
                  <a:lnTo>
                    <a:pt x="75447" y="502406"/>
                  </a:lnTo>
                  <a:lnTo>
                    <a:pt x="17203" y="461235"/>
                  </a:lnTo>
                  <a:lnTo>
                    <a:pt x="66251" y="440650"/>
                  </a:lnTo>
                  <a:lnTo>
                    <a:pt x="4941" y="432930"/>
                  </a:lnTo>
                  <a:lnTo>
                    <a:pt x="4941" y="402322"/>
                  </a:lnTo>
                  <a:lnTo>
                    <a:pt x="0" y="403414"/>
                  </a:lnTo>
                  <a:lnTo>
                    <a:pt x="1826" y="400846"/>
                  </a:lnTo>
                  <a:lnTo>
                    <a:pt x="47069" y="393702"/>
                  </a:lnTo>
                  <a:lnTo>
                    <a:pt x="111363" y="386558"/>
                  </a:lnTo>
                  <a:lnTo>
                    <a:pt x="63738" y="279402"/>
                  </a:lnTo>
                  <a:lnTo>
                    <a:pt x="78026" y="260352"/>
                  </a:lnTo>
                  <a:lnTo>
                    <a:pt x="106601" y="274639"/>
                  </a:lnTo>
                  <a:lnTo>
                    <a:pt x="135176" y="260352"/>
                  </a:lnTo>
                  <a:lnTo>
                    <a:pt x="218519" y="136527"/>
                  </a:lnTo>
                  <a:lnTo>
                    <a:pt x="247094" y="107952"/>
                  </a:lnTo>
                  <a:lnTo>
                    <a:pt x="199469" y="67471"/>
                  </a:lnTo>
                  <a:lnTo>
                    <a:pt x="197088" y="19846"/>
                  </a:lnTo>
                  <a:lnTo>
                    <a:pt x="268526" y="10321"/>
                  </a:lnTo>
                  <a:lnTo>
                    <a:pt x="28604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586D58A0-458D-4CEC-89A8-839AE39D433C}"/>
                </a:ext>
              </a:extLst>
            </p:cNvPr>
            <p:cNvSpPr/>
            <p:nvPr/>
          </p:nvSpPr>
          <p:spPr bwMode="auto">
            <a:xfrm>
              <a:off x="3052483" y="2716696"/>
              <a:ext cx="374136" cy="305110"/>
            </a:xfrm>
            <a:custGeom>
              <a:avLst/>
              <a:gdLst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45242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37059 w 374136"/>
                <a:gd name="connsiteY19" fmla="*/ 38406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74136" h="305110">
                  <a:moveTo>
                    <a:pt x="318815" y="0"/>
                  </a:moveTo>
                  <a:lnTo>
                    <a:pt x="355488" y="46176"/>
                  </a:lnTo>
                  <a:lnTo>
                    <a:pt x="364035" y="45766"/>
                  </a:lnTo>
                  <a:lnTo>
                    <a:pt x="357467" y="66985"/>
                  </a:lnTo>
                  <a:lnTo>
                    <a:pt x="374136" y="95560"/>
                  </a:lnTo>
                  <a:lnTo>
                    <a:pt x="350323" y="136042"/>
                  </a:lnTo>
                  <a:lnTo>
                    <a:pt x="312223" y="145567"/>
                  </a:lnTo>
                  <a:lnTo>
                    <a:pt x="319367" y="178904"/>
                  </a:lnTo>
                  <a:lnTo>
                    <a:pt x="300317" y="219385"/>
                  </a:lnTo>
                  <a:lnTo>
                    <a:pt x="209830" y="226529"/>
                  </a:lnTo>
                  <a:lnTo>
                    <a:pt x="183636" y="305110"/>
                  </a:lnTo>
                  <a:lnTo>
                    <a:pt x="43142" y="290823"/>
                  </a:lnTo>
                  <a:lnTo>
                    <a:pt x="40835" y="293454"/>
                  </a:lnTo>
                  <a:lnTo>
                    <a:pt x="6131" y="283050"/>
                  </a:lnTo>
                  <a:lnTo>
                    <a:pt x="36786" y="257318"/>
                  </a:lnTo>
                  <a:lnTo>
                    <a:pt x="0" y="211001"/>
                  </a:lnTo>
                  <a:lnTo>
                    <a:pt x="15328" y="100354"/>
                  </a:lnTo>
                  <a:lnTo>
                    <a:pt x="67442" y="108074"/>
                  </a:lnTo>
                  <a:lnTo>
                    <a:pt x="177801" y="23159"/>
                  </a:lnTo>
                  <a:lnTo>
                    <a:pt x="237059" y="38406"/>
                  </a:lnTo>
                  <a:lnTo>
                    <a:pt x="261911" y="59183"/>
                  </a:lnTo>
                  <a:lnTo>
                    <a:pt x="31881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49879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11BF9A-7A35-4559-9E17-F3C81A602E85}"/>
              </a:ext>
            </a:extLst>
          </p:cNvPr>
          <p:cNvSpPr txBox="1"/>
          <p:nvPr/>
        </p:nvSpPr>
        <p:spPr>
          <a:xfrm>
            <a:off x="0" y="621938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問題③どの国の国旗でしょうか？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65" name="テキスト ボックス 664">
            <a:extLst>
              <a:ext uri="{FF2B5EF4-FFF2-40B4-BE49-F238E27FC236}">
                <a16:creationId xmlns:a16="http://schemas.microsoft.com/office/drawing/2014/main" id="{9C76426E-13F3-4FC0-B5D5-9DAA7DEEE28C}"/>
              </a:ext>
            </a:extLst>
          </p:cNvPr>
          <p:cNvSpPr txBox="1"/>
          <p:nvPr/>
        </p:nvSpPr>
        <p:spPr>
          <a:xfrm>
            <a:off x="0" y="567629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ヒント：首都はバグダッドです。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66" name="円: 塗りつぶしなし 665">
            <a:extLst>
              <a:ext uri="{FF2B5EF4-FFF2-40B4-BE49-F238E27FC236}">
                <a16:creationId xmlns:a16="http://schemas.microsoft.com/office/drawing/2014/main" id="{52408DC7-171F-4041-8E23-26C12CCD2C70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67" name="円: 塗りつぶしなし 666">
            <a:extLst>
              <a:ext uri="{FF2B5EF4-FFF2-40B4-BE49-F238E27FC236}">
                <a16:creationId xmlns:a16="http://schemas.microsoft.com/office/drawing/2014/main" id="{FFDA9849-CA1E-43E6-84A3-366EC5C79F31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9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68" name="円: 塗りつぶしなし 667">
            <a:extLst>
              <a:ext uri="{FF2B5EF4-FFF2-40B4-BE49-F238E27FC236}">
                <a16:creationId xmlns:a16="http://schemas.microsoft.com/office/drawing/2014/main" id="{A9437FFF-D931-4D3B-BBA9-35A3ECB50611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8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69" name="円: 塗りつぶしなし 668">
            <a:extLst>
              <a:ext uri="{FF2B5EF4-FFF2-40B4-BE49-F238E27FC236}">
                <a16:creationId xmlns:a16="http://schemas.microsoft.com/office/drawing/2014/main" id="{58CAB0DD-044D-41F3-9EF1-89FD599018B2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7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70" name="円: 塗りつぶしなし 669">
            <a:extLst>
              <a:ext uri="{FF2B5EF4-FFF2-40B4-BE49-F238E27FC236}">
                <a16:creationId xmlns:a16="http://schemas.microsoft.com/office/drawing/2014/main" id="{75A70350-C1CD-411B-84DB-896C18F9EDB3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6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71" name="円: 塗りつぶしなし 670">
            <a:extLst>
              <a:ext uri="{FF2B5EF4-FFF2-40B4-BE49-F238E27FC236}">
                <a16:creationId xmlns:a16="http://schemas.microsoft.com/office/drawing/2014/main" id="{7B236EF7-D861-4C58-A699-69919166B5D8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5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72" name="円: 塗りつぶしなし 671">
            <a:extLst>
              <a:ext uri="{FF2B5EF4-FFF2-40B4-BE49-F238E27FC236}">
                <a16:creationId xmlns:a16="http://schemas.microsoft.com/office/drawing/2014/main" id="{BD054D3E-BEA2-4121-95E2-A301F83666B9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4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73" name="円: 塗りつぶしなし 672">
            <a:extLst>
              <a:ext uri="{FF2B5EF4-FFF2-40B4-BE49-F238E27FC236}">
                <a16:creationId xmlns:a16="http://schemas.microsoft.com/office/drawing/2014/main" id="{0D701E4D-4C07-4A33-965D-623F627578C5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3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74" name="円: 塗りつぶしなし 673">
            <a:extLst>
              <a:ext uri="{FF2B5EF4-FFF2-40B4-BE49-F238E27FC236}">
                <a16:creationId xmlns:a16="http://schemas.microsoft.com/office/drawing/2014/main" id="{474C4E6E-751A-428A-8504-38F17F00C93A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2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75" name="円: 塗りつぶしなし 674">
            <a:extLst>
              <a:ext uri="{FF2B5EF4-FFF2-40B4-BE49-F238E27FC236}">
                <a16:creationId xmlns:a16="http://schemas.microsoft.com/office/drawing/2014/main" id="{FE21B5B1-95A2-4598-BFC6-4ADDE24A135C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76" name="円: 塗りつぶしなし 675">
            <a:extLst>
              <a:ext uri="{FF2B5EF4-FFF2-40B4-BE49-F238E27FC236}">
                <a16:creationId xmlns:a16="http://schemas.microsoft.com/office/drawing/2014/main" id="{6B66AFE7-2393-4F22-814F-0D973E51EACD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530F3322-53E5-4DB3-8E7B-4E761D2D479E}"/>
              </a:ext>
            </a:extLst>
          </p:cNvPr>
          <p:cNvGrpSpPr/>
          <p:nvPr/>
        </p:nvGrpSpPr>
        <p:grpSpPr>
          <a:xfrm>
            <a:off x="3189996" y="1791791"/>
            <a:ext cx="5370583" cy="3578597"/>
            <a:chOff x="556911" y="2634414"/>
            <a:chExt cx="1989403" cy="1325605"/>
          </a:xfrm>
        </p:grpSpPr>
        <p:grpSp>
          <p:nvGrpSpPr>
            <p:cNvPr id="39" name="Group 450">
              <a:extLst>
                <a:ext uri="{FF2B5EF4-FFF2-40B4-BE49-F238E27FC236}">
                  <a16:creationId xmlns:a16="http://schemas.microsoft.com/office/drawing/2014/main" id="{C1D83511-C98C-4757-A4FE-8CA2AEA9927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6911" y="2634414"/>
              <a:ext cx="1989403" cy="1325605"/>
              <a:chOff x="1487" y="527"/>
              <a:chExt cx="998" cy="665"/>
            </a:xfrm>
          </p:grpSpPr>
          <p:grpSp>
            <p:nvGrpSpPr>
              <p:cNvPr id="41" name="Group 452">
                <a:extLst>
                  <a:ext uri="{FF2B5EF4-FFF2-40B4-BE49-F238E27FC236}">
                    <a16:creationId xmlns:a16="http://schemas.microsoft.com/office/drawing/2014/main" id="{219E886B-74AA-4EB4-9ACC-78F1BCA881E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87" y="527"/>
                <a:ext cx="998" cy="665"/>
                <a:chOff x="353" y="2341"/>
                <a:chExt cx="182" cy="545"/>
              </a:xfrm>
            </p:grpSpPr>
            <p:sp>
              <p:nvSpPr>
                <p:cNvPr id="51" name="Rectangle 453">
                  <a:extLst>
                    <a:ext uri="{FF2B5EF4-FFF2-40B4-BE49-F238E27FC236}">
                      <a16:creationId xmlns:a16="http://schemas.microsoft.com/office/drawing/2014/main" id="{4AB5F1CB-A126-48ED-B160-2F3050DD68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341"/>
                  <a:ext cx="182" cy="18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" name="Rectangle 454">
                  <a:extLst>
                    <a:ext uri="{FF2B5EF4-FFF2-40B4-BE49-F238E27FC236}">
                      <a16:creationId xmlns:a16="http://schemas.microsoft.com/office/drawing/2014/main" id="{AB4C98F1-8FD3-453C-A300-33F249BF04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523"/>
                  <a:ext cx="182" cy="18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3" name="Rectangle 455">
                  <a:extLst>
                    <a:ext uri="{FF2B5EF4-FFF2-40B4-BE49-F238E27FC236}">
                      <a16:creationId xmlns:a16="http://schemas.microsoft.com/office/drawing/2014/main" id="{685E9DC5-896C-47FC-AF6D-101ECC6FEA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704"/>
                  <a:ext cx="182" cy="18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2" name="Group 457">
                <a:extLst>
                  <a:ext uri="{FF2B5EF4-FFF2-40B4-BE49-F238E27FC236}">
                    <a16:creationId xmlns:a16="http://schemas.microsoft.com/office/drawing/2014/main" id="{2D477ECE-6820-4FD3-9C04-963483F845A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74" y="778"/>
                <a:ext cx="424" cy="164"/>
                <a:chOff x="1938" y="1740"/>
                <a:chExt cx="2187" cy="846"/>
              </a:xfrm>
            </p:grpSpPr>
            <p:sp>
              <p:nvSpPr>
                <p:cNvPr id="43" name="Freeform 458">
                  <a:extLst>
                    <a:ext uri="{FF2B5EF4-FFF2-40B4-BE49-F238E27FC236}">
                      <a16:creationId xmlns:a16="http://schemas.microsoft.com/office/drawing/2014/main" id="{7BA00825-06FE-4D6C-81BB-5A7C605E61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38" y="1740"/>
                  <a:ext cx="963" cy="801"/>
                </a:xfrm>
                <a:custGeom>
                  <a:avLst/>
                  <a:gdLst>
                    <a:gd name="T0" fmla="*/ 963 w 963"/>
                    <a:gd name="T1" fmla="*/ 681 h 801"/>
                    <a:gd name="T2" fmla="*/ 192 w 963"/>
                    <a:gd name="T3" fmla="*/ 681 h 801"/>
                    <a:gd name="T4" fmla="*/ 165 w 963"/>
                    <a:gd name="T5" fmla="*/ 774 h 801"/>
                    <a:gd name="T6" fmla="*/ 120 w 963"/>
                    <a:gd name="T7" fmla="*/ 798 h 801"/>
                    <a:gd name="T8" fmla="*/ 57 w 963"/>
                    <a:gd name="T9" fmla="*/ 801 h 801"/>
                    <a:gd name="T10" fmla="*/ 21 w 963"/>
                    <a:gd name="T11" fmla="*/ 777 h 801"/>
                    <a:gd name="T12" fmla="*/ 0 w 963"/>
                    <a:gd name="T13" fmla="*/ 750 h 801"/>
                    <a:gd name="T14" fmla="*/ 60 w 963"/>
                    <a:gd name="T15" fmla="*/ 756 h 801"/>
                    <a:gd name="T16" fmla="*/ 96 w 963"/>
                    <a:gd name="T17" fmla="*/ 741 h 801"/>
                    <a:gd name="T18" fmla="*/ 114 w 963"/>
                    <a:gd name="T19" fmla="*/ 702 h 801"/>
                    <a:gd name="T20" fmla="*/ 126 w 963"/>
                    <a:gd name="T21" fmla="*/ 666 h 801"/>
                    <a:gd name="T22" fmla="*/ 108 w 963"/>
                    <a:gd name="T23" fmla="*/ 624 h 801"/>
                    <a:gd name="T24" fmla="*/ 78 w 963"/>
                    <a:gd name="T25" fmla="*/ 582 h 801"/>
                    <a:gd name="T26" fmla="*/ 123 w 963"/>
                    <a:gd name="T27" fmla="*/ 561 h 801"/>
                    <a:gd name="T28" fmla="*/ 153 w 963"/>
                    <a:gd name="T29" fmla="*/ 516 h 801"/>
                    <a:gd name="T30" fmla="*/ 180 w 963"/>
                    <a:gd name="T31" fmla="*/ 597 h 801"/>
                    <a:gd name="T32" fmla="*/ 273 w 963"/>
                    <a:gd name="T33" fmla="*/ 597 h 801"/>
                    <a:gd name="T34" fmla="*/ 240 w 963"/>
                    <a:gd name="T35" fmla="*/ 546 h 801"/>
                    <a:gd name="T36" fmla="*/ 300 w 963"/>
                    <a:gd name="T37" fmla="*/ 504 h 801"/>
                    <a:gd name="T38" fmla="*/ 333 w 963"/>
                    <a:gd name="T39" fmla="*/ 453 h 801"/>
                    <a:gd name="T40" fmla="*/ 336 w 963"/>
                    <a:gd name="T41" fmla="*/ 600 h 801"/>
                    <a:gd name="T42" fmla="*/ 897 w 963"/>
                    <a:gd name="T43" fmla="*/ 600 h 801"/>
                    <a:gd name="T44" fmla="*/ 897 w 963"/>
                    <a:gd name="T45" fmla="*/ 387 h 801"/>
                    <a:gd name="T46" fmla="*/ 870 w 963"/>
                    <a:gd name="T47" fmla="*/ 360 h 801"/>
                    <a:gd name="T48" fmla="*/ 831 w 963"/>
                    <a:gd name="T49" fmla="*/ 383 h 801"/>
                    <a:gd name="T50" fmla="*/ 831 w 963"/>
                    <a:gd name="T51" fmla="*/ 549 h 801"/>
                    <a:gd name="T52" fmla="*/ 360 w 963"/>
                    <a:gd name="T53" fmla="*/ 549 h 801"/>
                    <a:gd name="T54" fmla="*/ 741 w 963"/>
                    <a:gd name="T55" fmla="*/ 0 h 801"/>
                    <a:gd name="T56" fmla="*/ 762 w 963"/>
                    <a:gd name="T57" fmla="*/ 111 h 801"/>
                    <a:gd name="T58" fmla="*/ 729 w 963"/>
                    <a:gd name="T59" fmla="*/ 111 h 801"/>
                    <a:gd name="T60" fmla="*/ 489 w 963"/>
                    <a:gd name="T61" fmla="*/ 465 h 801"/>
                    <a:gd name="T62" fmla="*/ 762 w 963"/>
                    <a:gd name="T63" fmla="*/ 465 h 801"/>
                    <a:gd name="T64" fmla="*/ 762 w 963"/>
                    <a:gd name="T65" fmla="*/ 363 h 801"/>
                    <a:gd name="T66" fmla="*/ 861 w 963"/>
                    <a:gd name="T67" fmla="*/ 285 h 801"/>
                    <a:gd name="T68" fmla="*/ 960 w 963"/>
                    <a:gd name="T69" fmla="*/ 357 h 801"/>
                    <a:gd name="T70" fmla="*/ 963 w 963"/>
                    <a:gd name="T71" fmla="*/ 681 h 8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963" h="801">
                      <a:moveTo>
                        <a:pt x="963" y="681"/>
                      </a:moveTo>
                      <a:lnTo>
                        <a:pt x="192" y="681"/>
                      </a:lnTo>
                      <a:lnTo>
                        <a:pt x="165" y="774"/>
                      </a:lnTo>
                      <a:lnTo>
                        <a:pt x="120" y="798"/>
                      </a:lnTo>
                      <a:lnTo>
                        <a:pt x="57" y="801"/>
                      </a:lnTo>
                      <a:lnTo>
                        <a:pt x="21" y="777"/>
                      </a:lnTo>
                      <a:lnTo>
                        <a:pt x="0" y="750"/>
                      </a:lnTo>
                      <a:lnTo>
                        <a:pt x="60" y="756"/>
                      </a:lnTo>
                      <a:lnTo>
                        <a:pt x="96" y="741"/>
                      </a:lnTo>
                      <a:lnTo>
                        <a:pt x="114" y="702"/>
                      </a:lnTo>
                      <a:lnTo>
                        <a:pt x="126" y="666"/>
                      </a:lnTo>
                      <a:lnTo>
                        <a:pt x="108" y="624"/>
                      </a:lnTo>
                      <a:lnTo>
                        <a:pt x="78" y="582"/>
                      </a:lnTo>
                      <a:lnTo>
                        <a:pt x="123" y="561"/>
                      </a:lnTo>
                      <a:lnTo>
                        <a:pt x="153" y="516"/>
                      </a:lnTo>
                      <a:lnTo>
                        <a:pt x="180" y="597"/>
                      </a:lnTo>
                      <a:lnTo>
                        <a:pt x="273" y="597"/>
                      </a:lnTo>
                      <a:lnTo>
                        <a:pt x="240" y="546"/>
                      </a:lnTo>
                      <a:lnTo>
                        <a:pt x="300" y="504"/>
                      </a:lnTo>
                      <a:lnTo>
                        <a:pt x="333" y="453"/>
                      </a:lnTo>
                      <a:lnTo>
                        <a:pt x="336" y="600"/>
                      </a:lnTo>
                      <a:lnTo>
                        <a:pt x="897" y="600"/>
                      </a:lnTo>
                      <a:lnTo>
                        <a:pt x="897" y="387"/>
                      </a:lnTo>
                      <a:lnTo>
                        <a:pt x="870" y="360"/>
                      </a:lnTo>
                      <a:lnTo>
                        <a:pt x="831" y="383"/>
                      </a:lnTo>
                      <a:lnTo>
                        <a:pt x="831" y="549"/>
                      </a:lnTo>
                      <a:lnTo>
                        <a:pt x="360" y="549"/>
                      </a:lnTo>
                      <a:lnTo>
                        <a:pt x="741" y="0"/>
                      </a:lnTo>
                      <a:lnTo>
                        <a:pt x="762" y="111"/>
                      </a:lnTo>
                      <a:lnTo>
                        <a:pt x="729" y="111"/>
                      </a:lnTo>
                      <a:lnTo>
                        <a:pt x="489" y="465"/>
                      </a:lnTo>
                      <a:lnTo>
                        <a:pt x="762" y="465"/>
                      </a:lnTo>
                      <a:lnTo>
                        <a:pt x="762" y="363"/>
                      </a:lnTo>
                      <a:lnTo>
                        <a:pt x="861" y="285"/>
                      </a:lnTo>
                      <a:lnTo>
                        <a:pt x="960" y="357"/>
                      </a:lnTo>
                      <a:lnTo>
                        <a:pt x="963" y="681"/>
                      </a:lnTo>
                      <a:close/>
                    </a:path>
                  </a:pathLst>
                </a:cu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4" name="Freeform 459">
                  <a:extLst>
                    <a:ext uri="{FF2B5EF4-FFF2-40B4-BE49-F238E27FC236}">
                      <a16:creationId xmlns:a16="http://schemas.microsoft.com/office/drawing/2014/main" id="{13276A03-84C7-40C6-A860-8FC2EF3A90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45" y="2463"/>
                  <a:ext cx="114" cy="123"/>
                </a:xfrm>
                <a:custGeom>
                  <a:avLst/>
                  <a:gdLst>
                    <a:gd name="T0" fmla="*/ 60 w 114"/>
                    <a:gd name="T1" fmla="*/ 0 h 123"/>
                    <a:gd name="T2" fmla="*/ 0 w 114"/>
                    <a:gd name="T3" fmla="*/ 66 h 123"/>
                    <a:gd name="T4" fmla="*/ 69 w 114"/>
                    <a:gd name="T5" fmla="*/ 123 h 123"/>
                    <a:gd name="T6" fmla="*/ 114 w 114"/>
                    <a:gd name="T7" fmla="*/ 66 h 123"/>
                    <a:gd name="T8" fmla="*/ 60 w 114"/>
                    <a:gd name="T9" fmla="*/ 0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4" h="123">
                      <a:moveTo>
                        <a:pt x="60" y="0"/>
                      </a:moveTo>
                      <a:lnTo>
                        <a:pt x="0" y="66"/>
                      </a:lnTo>
                      <a:lnTo>
                        <a:pt x="69" y="123"/>
                      </a:lnTo>
                      <a:lnTo>
                        <a:pt x="114" y="66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5" name="Freeform 460">
                  <a:extLst>
                    <a:ext uri="{FF2B5EF4-FFF2-40B4-BE49-F238E27FC236}">
                      <a16:creationId xmlns:a16="http://schemas.microsoft.com/office/drawing/2014/main" id="{97CF9FDD-D85F-4B4A-89CD-4EFB2A7F1C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52" y="1908"/>
                  <a:ext cx="192" cy="520"/>
                </a:xfrm>
                <a:custGeom>
                  <a:avLst/>
                  <a:gdLst>
                    <a:gd name="T0" fmla="*/ 96 w 192"/>
                    <a:gd name="T1" fmla="*/ 93 h 501"/>
                    <a:gd name="T2" fmla="*/ 0 w 192"/>
                    <a:gd name="T3" fmla="*/ 0 h 501"/>
                    <a:gd name="T4" fmla="*/ 0 w 192"/>
                    <a:gd name="T5" fmla="*/ 501 h 501"/>
                    <a:gd name="T6" fmla="*/ 168 w 192"/>
                    <a:gd name="T7" fmla="*/ 501 h 501"/>
                    <a:gd name="T8" fmla="*/ 192 w 192"/>
                    <a:gd name="T9" fmla="*/ 408 h 501"/>
                    <a:gd name="T10" fmla="*/ 165 w 192"/>
                    <a:gd name="T11" fmla="*/ 429 h 501"/>
                    <a:gd name="T12" fmla="*/ 63 w 192"/>
                    <a:gd name="T13" fmla="*/ 429 h 501"/>
                    <a:gd name="T14" fmla="*/ 63 w 192"/>
                    <a:gd name="T15" fmla="*/ 120 h 501"/>
                    <a:gd name="T16" fmla="*/ 96 w 192"/>
                    <a:gd name="T17" fmla="*/ 93 h 5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92" h="501">
                      <a:moveTo>
                        <a:pt x="96" y="93"/>
                      </a:moveTo>
                      <a:lnTo>
                        <a:pt x="0" y="0"/>
                      </a:lnTo>
                      <a:lnTo>
                        <a:pt x="0" y="501"/>
                      </a:lnTo>
                      <a:lnTo>
                        <a:pt x="168" y="501"/>
                      </a:lnTo>
                      <a:lnTo>
                        <a:pt x="192" y="408"/>
                      </a:lnTo>
                      <a:lnTo>
                        <a:pt x="165" y="429"/>
                      </a:lnTo>
                      <a:lnTo>
                        <a:pt x="63" y="429"/>
                      </a:lnTo>
                      <a:lnTo>
                        <a:pt x="63" y="120"/>
                      </a:lnTo>
                      <a:lnTo>
                        <a:pt x="96" y="93"/>
                      </a:lnTo>
                      <a:close/>
                    </a:path>
                  </a:pathLst>
                </a:cu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6" name="Freeform 461">
                  <a:extLst>
                    <a:ext uri="{FF2B5EF4-FFF2-40B4-BE49-F238E27FC236}">
                      <a16:creationId xmlns:a16="http://schemas.microsoft.com/office/drawing/2014/main" id="{7F386623-5944-40F3-9470-D80E96B59B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49" y="1818"/>
                  <a:ext cx="195" cy="90"/>
                </a:xfrm>
                <a:custGeom>
                  <a:avLst/>
                  <a:gdLst>
                    <a:gd name="T0" fmla="*/ 183 w 195"/>
                    <a:gd name="T1" fmla="*/ 0 h 90"/>
                    <a:gd name="T2" fmla="*/ 195 w 195"/>
                    <a:gd name="T3" fmla="*/ 36 h 90"/>
                    <a:gd name="T4" fmla="*/ 177 w 195"/>
                    <a:gd name="T5" fmla="*/ 66 h 90"/>
                    <a:gd name="T6" fmla="*/ 147 w 195"/>
                    <a:gd name="T7" fmla="*/ 66 h 90"/>
                    <a:gd name="T8" fmla="*/ 126 w 195"/>
                    <a:gd name="T9" fmla="*/ 48 h 90"/>
                    <a:gd name="T10" fmla="*/ 81 w 195"/>
                    <a:gd name="T11" fmla="*/ 90 h 90"/>
                    <a:gd name="T12" fmla="*/ 27 w 195"/>
                    <a:gd name="T13" fmla="*/ 81 h 90"/>
                    <a:gd name="T14" fmla="*/ 0 w 195"/>
                    <a:gd name="T15" fmla="*/ 66 h 90"/>
                    <a:gd name="T16" fmla="*/ 72 w 195"/>
                    <a:gd name="T17" fmla="*/ 69 h 90"/>
                    <a:gd name="T18" fmla="*/ 105 w 195"/>
                    <a:gd name="T19" fmla="*/ 33 h 90"/>
                    <a:gd name="T20" fmla="*/ 159 w 195"/>
                    <a:gd name="T21" fmla="*/ 42 h 90"/>
                    <a:gd name="T22" fmla="*/ 174 w 195"/>
                    <a:gd name="T23" fmla="*/ 21 h 90"/>
                    <a:gd name="T24" fmla="*/ 183 w 195"/>
                    <a:gd name="T25" fmla="*/ 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5" h="90">
                      <a:moveTo>
                        <a:pt x="183" y="0"/>
                      </a:moveTo>
                      <a:lnTo>
                        <a:pt x="195" y="36"/>
                      </a:lnTo>
                      <a:lnTo>
                        <a:pt x="177" y="66"/>
                      </a:lnTo>
                      <a:lnTo>
                        <a:pt x="147" y="66"/>
                      </a:lnTo>
                      <a:lnTo>
                        <a:pt x="126" y="48"/>
                      </a:lnTo>
                      <a:lnTo>
                        <a:pt x="81" y="90"/>
                      </a:lnTo>
                      <a:lnTo>
                        <a:pt x="27" y="81"/>
                      </a:lnTo>
                      <a:lnTo>
                        <a:pt x="0" y="66"/>
                      </a:lnTo>
                      <a:lnTo>
                        <a:pt x="72" y="69"/>
                      </a:lnTo>
                      <a:lnTo>
                        <a:pt x="105" y="33"/>
                      </a:lnTo>
                      <a:lnTo>
                        <a:pt x="159" y="42"/>
                      </a:lnTo>
                      <a:lnTo>
                        <a:pt x="174" y="21"/>
                      </a:lnTo>
                      <a:lnTo>
                        <a:pt x="183" y="0"/>
                      </a:lnTo>
                      <a:close/>
                    </a:path>
                  </a:pathLst>
                </a:cu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" name="Freeform 462">
                  <a:extLst>
                    <a:ext uri="{FF2B5EF4-FFF2-40B4-BE49-F238E27FC236}">
                      <a16:creationId xmlns:a16="http://schemas.microsoft.com/office/drawing/2014/main" id="{47090F8E-0513-4C99-A2E7-DF2D0B9492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00" y="1743"/>
                  <a:ext cx="36" cy="75"/>
                </a:xfrm>
                <a:custGeom>
                  <a:avLst/>
                  <a:gdLst>
                    <a:gd name="T0" fmla="*/ 36 w 36"/>
                    <a:gd name="T1" fmla="*/ 75 h 75"/>
                    <a:gd name="T2" fmla="*/ 0 w 36"/>
                    <a:gd name="T3" fmla="*/ 21 h 75"/>
                    <a:gd name="T4" fmla="*/ 3 w 36"/>
                    <a:gd name="T5" fmla="*/ 0 h 75"/>
                    <a:gd name="T6" fmla="*/ 30 w 36"/>
                    <a:gd name="T7" fmla="*/ 6 h 75"/>
                    <a:gd name="T8" fmla="*/ 36 w 36"/>
                    <a:gd name="T9" fmla="*/ 75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75">
                      <a:moveTo>
                        <a:pt x="36" y="75"/>
                      </a:moveTo>
                      <a:lnTo>
                        <a:pt x="0" y="21"/>
                      </a:lnTo>
                      <a:lnTo>
                        <a:pt x="3" y="0"/>
                      </a:lnTo>
                      <a:lnTo>
                        <a:pt x="30" y="6"/>
                      </a:lnTo>
                      <a:lnTo>
                        <a:pt x="36" y="75"/>
                      </a:lnTo>
                      <a:close/>
                    </a:path>
                  </a:pathLst>
                </a:cu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8" name="Freeform 463">
                  <a:extLst>
                    <a:ext uri="{FF2B5EF4-FFF2-40B4-BE49-F238E27FC236}">
                      <a16:creationId xmlns:a16="http://schemas.microsoft.com/office/drawing/2014/main" id="{A682FB07-C4D7-4421-970B-D4CEA698A9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99" y="1782"/>
                  <a:ext cx="480" cy="636"/>
                </a:xfrm>
                <a:custGeom>
                  <a:avLst/>
                  <a:gdLst>
                    <a:gd name="T0" fmla="*/ 468 w 480"/>
                    <a:gd name="T1" fmla="*/ 0 h 642"/>
                    <a:gd name="T2" fmla="*/ 390 w 480"/>
                    <a:gd name="T3" fmla="*/ 90 h 642"/>
                    <a:gd name="T4" fmla="*/ 399 w 480"/>
                    <a:gd name="T5" fmla="*/ 108 h 642"/>
                    <a:gd name="T6" fmla="*/ 399 w 480"/>
                    <a:gd name="T7" fmla="*/ 555 h 642"/>
                    <a:gd name="T8" fmla="*/ 351 w 480"/>
                    <a:gd name="T9" fmla="*/ 555 h 642"/>
                    <a:gd name="T10" fmla="*/ 351 w 480"/>
                    <a:gd name="T11" fmla="*/ 129 h 642"/>
                    <a:gd name="T12" fmla="*/ 255 w 480"/>
                    <a:gd name="T13" fmla="*/ 213 h 642"/>
                    <a:gd name="T14" fmla="*/ 279 w 480"/>
                    <a:gd name="T15" fmla="*/ 231 h 642"/>
                    <a:gd name="T16" fmla="*/ 279 w 480"/>
                    <a:gd name="T17" fmla="*/ 561 h 642"/>
                    <a:gd name="T18" fmla="*/ 216 w 480"/>
                    <a:gd name="T19" fmla="*/ 561 h 642"/>
                    <a:gd name="T20" fmla="*/ 216 w 480"/>
                    <a:gd name="T21" fmla="*/ 237 h 642"/>
                    <a:gd name="T22" fmla="*/ 120 w 480"/>
                    <a:gd name="T23" fmla="*/ 336 h 642"/>
                    <a:gd name="T24" fmla="*/ 141 w 480"/>
                    <a:gd name="T25" fmla="*/ 366 h 642"/>
                    <a:gd name="T26" fmla="*/ 141 w 480"/>
                    <a:gd name="T27" fmla="*/ 432 h 642"/>
                    <a:gd name="T28" fmla="*/ 84 w 480"/>
                    <a:gd name="T29" fmla="*/ 435 h 642"/>
                    <a:gd name="T30" fmla="*/ 45 w 480"/>
                    <a:gd name="T31" fmla="*/ 450 h 642"/>
                    <a:gd name="T32" fmla="*/ 6 w 480"/>
                    <a:gd name="T33" fmla="*/ 495 h 642"/>
                    <a:gd name="T34" fmla="*/ 0 w 480"/>
                    <a:gd name="T35" fmla="*/ 642 h 642"/>
                    <a:gd name="T36" fmla="*/ 477 w 480"/>
                    <a:gd name="T37" fmla="*/ 642 h 642"/>
                    <a:gd name="T38" fmla="*/ 480 w 480"/>
                    <a:gd name="T39" fmla="*/ 18 h 642"/>
                    <a:gd name="T40" fmla="*/ 468 w 480"/>
                    <a:gd name="T41" fmla="*/ 0 h 6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480" h="642">
                      <a:moveTo>
                        <a:pt x="468" y="0"/>
                      </a:moveTo>
                      <a:lnTo>
                        <a:pt x="390" y="90"/>
                      </a:lnTo>
                      <a:lnTo>
                        <a:pt x="399" y="108"/>
                      </a:lnTo>
                      <a:lnTo>
                        <a:pt x="399" y="555"/>
                      </a:lnTo>
                      <a:lnTo>
                        <a:pt x="351" y="555"/>
                      </a:lnTo>
                      <a:lnTo>
                        <a:pt x="351" y="129"/>
                      </a:lnTo>
                      <a:lnTo>
                        <a:pt x="255" y="213"/>
                      </a:lnTo>
                      <a:lnTo>
                        <a:pt x="279" y="231"/>
                      </a:lnTo>
                      <a:lnTo>
                        <a:pt x="279" y="561"/>
                      </a:lnTo>
                      <a:lnTo>
                        <a:pt x="216" y="561"/>
                      </a:lnTo>
                      <a:lnTo>
                        <a:pt x="216" y="237"/>
                      </a:lnTo>
                      <a:lnTo>
                        <a:pt x="120" y="336"/>
                      </a:lnTo>
                      <a:lnTo>
                        <a:pt x="141" y="366"/>
                      </a:lnTo>
                      <a:lnTo>
                        <a:pt x="141" y="432"/>
                      </a:lnTo>
                      <a:lnTo>
                        <a:pt x="84" y="435"/>
                      </a:lnTo>
                      <a:lnTo>
                        <a:pt x="45" y="450"/>
                      </a:lnTo>
                      <a:lnTo>
                        <a:pt x="6" y="495"/>
                      </a:lnTo>
                      <a:lnTo>
                        <a:pt x="0" y="642"/>
                      </a:lnTo>
                      <a:lnTo>
                        <a:pt x="477" y="642"/>
                      </a:lnTo>
                      <a:lnTo>
                        <a:pt x="480" y="18"/>
                      </a:lnTo>
                      <a:lnTo>
                        <a:pt x="468" y="0"/>
                      </a:lnTo>
                      <a:close/>
                    </a:path>
                  </a:pathLst>
                </a:cu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9" name="Freeform 464">
                  <a:extLst>
                    <a:ext uri="{FF2B5EF4-FFF2-40B4-BE49-F238E27FC236}">
                      <a16:creationId xmlns:a16="http://schemas.microsoft.com/office/drawing/2014/main" id="{32F85892-CF91-4C3C-B6FE-02CA775240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74" y="2277"/>
                  <a:ext cx="69" cy="66"/>
                </a:xfrm>
                <a:custGeom>
                  <a:avLst/>
                  <a:gdLst>
                    <a:gd name="T0" fmla="*/ 69 w 69"/>
                    <a:gd name="T1" fmla="*/ 0 h 51"/>
                    <a:gd name="T2" fmla="*/ 69 w 69"/>
                    <a:gd name="T3" fmla="*/ 51 h 51"/>
                    <a:gd name="T4" fmla="*/ 0 w 69"/>
                    <a:gd name="T5" fmla="*/ 51 h 51"/>
                    <a:gd name="T6" fmla="*/ 15 w 69"/>
                    <a:gd name="T7" fmla="*/ 18 h 51"/>
                    <a:gd name="T8" fmla="*/ 39 w 69"/>
                    <a:gd name="T9" fmla="*/ 3 h 51"/>
                    <a:gd name="T10" fmla="*/ 69 w 69"/>
                    <a:gd name="T11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9" h="51">
                      <a:moveTo>
                        <a:pt x="69" y="0"/>
                      </a:moveTo>
                      <a:lnTo>
                        <a:pt x="69" y="51"/>
                      </a:lnTo>
                      <a:lnTo>
                        <a:pt x="0" y="51"/>
                      </a:lnTo>
                      <a:lnTo>
                        <a:pt x="15" y="18"/>
                      </a:lnTo>
                      <a:lnTo>
                        <a:pt x="39" y="3"/>
                      </a:lnTo>
                      <a:lnTo>
                        <a:pt x="69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0" name="Freeform 465">
                  <a:extLst>
                    <a:ext uri="{FF2B5EF4-FFF2-40B4-BE49-F238E27FC236}">
                      <a16:creationId xmlns:a16="http://schemas.microsoft.com/office/drawing/2014/main" id="{DB277AE8-0402-415F-B49C-DC85D315ED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33" y="1920"/>
                  <a:ext cx="192" cy="495"/>
                </a:xfrm>
                <a:custGeom>
                  <a:avLst/>
                  <a:gdLst>
                    <a:gd name="T0" fmla="*/ 192 w 192"/>
                    <a:gd name="T1" fmla="*/ 402 h 495"/>
                    <a:gd name="T2" fmla="*/ 168 w 192"/>
                    <a:gd name="T3" fmla="*/ 456 h 495"/>
                    <a:gd name="T4" fmla="*/ 171 w 192"/>
                    <a:gd name="T5" fmla="*/ 495 h 495"/>
                    <a:gd name="T6" fmla="*/ 0 w 192"/>
                    <a:gd name="T7" fmla="*/ 495 h 495"/>
                    <a:gd name="T8" fmla="*/ 0 w 192"/>
                    <a:gd name="T9" fmla="*/ 0 h 495"/>
                    <a:gd name="T10" fmla="*/ 93 w 192"/>
                    <a:gd name="T11" fmla="*/ 81 h 495"/>
                    <a:gd name="T12" fmla="*/ 72 w 192"/>
                    <a:gd name="T13" fmla="*/ 102 h 495"/>
                    <a:gd name="T14" fmla="*/ 72 w 192"/>
                    <a:gd name="T15" fmla="*/ 420 h 495"/>
                    <a:gd name="T16" fmla="*/ 150 w 192"/>
                    <a:gd name="T17" fmla="*/ 420 h 495"/>
                    <a:gd name="T18" fmla="*/ 192 w 192"/>
                    <a:gd name="T19" fmla="*/ 402 h 4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2" h="495">
                      <a:moveTo>
                        <a:pt x="192" y="402"/>
                      </a:moveTo>
                      <a:lnTo>
                        <a:pt x="168" y="456"/>
                      </a:lnTo>
                      <a:lnTo>
                        <a:pt x="171" y="495"/>
                      </a:lnTo>
                      <a:lnTo>
                        <a:pt x="0" y="495"/>
                      </a:lnTo>
                      <a:lnTo>
                        <a:pt x="0" y="0"/>
                      </a:lnTo>
                      <a:lnTo>
                        <a:pt x="93" y="81"/>
                      </a:lnTo>
                      <a:lnTo>
                        <a:pt x="72" y="102"/>
                      </a:lnTo>
                      <a:lnTo>
                        <a:pt x="72" y="420"/>
                      </a:lnTo>
                      <a:lnTo>
                        <a:pt x="150" y="420"/>
                      </a:lnTo>
                      <a:lnTo>
                        <a:pt x="192" y="402"/>
                      </a:lnTo>
                      <a:close/>
                    </a:path>
                  </a:pathLst>
                </a:cu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0" name="Rectangle 8">
              <a:extLst>
                <a:ext uri="{FF2B5EF4-FFF2-40B4-BE49-F238E27FC236}">
                  <a16:creationId xmlns:a16="http://schemas.microsoft.com/office/drawing/2014/main" id="{72BCF8EA-05FA-40BF-B1F3-A040E7CC3C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70543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6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6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6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6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6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6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6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6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6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6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6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6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6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6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6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6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6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6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6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6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6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6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6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500"/>
                            </p:stCondLst>
                            <p:childTnLst>
                              <p:par>
                                <p:cTn id="11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6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6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6" grpId="0" animBg="1"/>
      <p:bldP spid="666" grpId="1" animBg="1"/>
      <p:bldP spid="667" grpId="0" animBg="1"/>
      <p:bldP spid="667" grpId="1" animBg="1"/>
      <p:bldP spid="668" grpId="0" animBg="1"/>
      <p:bldP spid="668" grpId="1" animBg="1"/>
      <p:bldP spid="669" grpId="0" animBg="1"/>
      <p:bldP spid="669" grpId="1" animBg="1"/>
      <p:bldP spid="670" grpId="0" animBg="1"/>
      <p:bldP spid="670" grpId="1" animBg="1"/>
      <p:bldP spid="671" grpId="0" animBg="1"/>
      <p:bldP spid="671" grpId="1" animBg="1"/>
      <p:bldP spid="672" grpId="0" animBg="1"/>
      <p:bldP spid="672" grpId="1" animBg="1"/>
      <p:bldP spid="673" grpId="0" animBg="1"/>
      <p:bldP spid="673" grpId="1" animBg="1"/>
      <p:bldP spid="674" grpId="0" animBg="1"/>
      <p:bldP spid="674" grpId="1" animBg="1"/>
      <p:bldP spid="675" grpId="0" animBg="1"/>
      <p:bldP spid="675" grpId="1" animBg="1"/>
      <p:bldP spid="676" grpId="0" animBg="1"/>
      <p:bldP spid="676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2" name="グループ化 481">
            <a:extLst>
              <a:ext uri="{FF2B5EF4-FFF2-40B4-BE49-F238E27FC236}">
                <a16:creationId xmlns:a16="http://schemas.microsoft.com/office/drawing/2014/main" id="{38F12866-BF9C-45F3-8276-C7BDEC36463B}"/>
              </a:ext>
            </a:extLst>
          </p:cNvPr>
          <p:cNvGrpSpPr/>
          <p:nvPr/>
        </p:nvGrpSpPr>
        <p:grpSpPr>
          <a:xfrm>
            <a:off x="495298" y="162808"/>
            <a:ext cx="11201402" cy="5760076"/>
            <a:chOff x="1549401" y="1326183"/>
            <a:chExt cx="8504363" cy="5209912"/>
          </a:xfrm>
        </p:grpSpPr>
        <p:sp>
          <p:nvSpPr>
            <p:cNvPr id="483" name="フリーフォーム 4">
              <a:extLst>
                <a:ext uri="{FF2B5EF4-FFF2-40B4-BE49-F238E27FC236}">
                  <a16:creationId xmlns:a16="http://schemas.microsoft.com/office/drawing/2014/main" id="{C5C8FB50-D032-499B-95C1-E4567CC4B00E}"/>
                </a:ext>
              </a:extLst>
            </p:cNvPr>
            <p:cNvSpPr/>
            <p:nvPr/>
          </p:nvSpPr>
          <p:spPr bwMode="auto">
            <a:xfrm>
              <a:off x="4785667" y="5029095"/>
              <a:ext cx="998460" cy="848342"/>
            </a:xfrm>
            <a:custGeom>
              <a:avLst/>
              <a:gdLst>
                <a:gd name="connsiteX0" fmla="*/ 483394 w 1362075"/>
                <a:gd name="connsiteY0" fmla="*/ 116681 h 1157287"/>
                <a:gd name="connsiteX1" fmla="*/ 292894 w 1362075"/>
                <a:gd name="connsiteY1" fmla="*/ 247650 h 1157287"/>
                <a:gd name="connsiteX2" fmla="*/ 269081 w 1362075"/>
                <a:gd name="connsiteY2" fmla="*/ 340519 h 1157287"/>
                <a:gd name="connsiteX3" fmla="*/ 57150 w 1362075"/>
                <a:gd name="connsiteY3" fmla="*/ 400050 h 1157287"/>
                <a:gd name="connsiteX4" fmla="*/ 0 w 1362075"/>
                <a:gd name="connsiteY4" fmla="*/ 528637 h 1157287"/>
                <a:gd name="connsiteX5" fmla="*/ 28575 w 1362075"/>
                <a:gd name="connsiteY5" fmla="*/ 597694 h 1157287"/>
                <a:gd name="connsiteX6" fmla="*/ 4762 w 1362075"/>
                <a:gd name="connsiteY6" fmla="*/ 650081 h 1157287"/>
                <a:gd name="connsiteX7" fmla="*/ 66675 w 1362075"/>
                <a:gd name="connsiteY7" fmla="*/ 835819 h 1157287"/>
                <a:gd name="connsiteX8" fmla="*/ 57150 w 1362075"/>
                <a:gd name="connsiteY8" fmla="*/ 935831 h 1157287"/>
                <a:gd name="connsiteX9" fmla="*/ 138112 w 1362075"/>
                <a:gd name="connsiteY9" fmla="*/ 995362 h 1157287"/>
                <a:gd name="connsiteX10" fmla="*/ 221456 w 1362075"/>
                <a:gd name="connsiteY10" fmla="*/ 935831 h 1157287"/>
                <a:gd name="connsiteX11" fmla="*/ 319087 w 1362075"/>
                <a:gd name="connsiteY11" fmla="*/ 933450 h 1157287"/>
                <a:gd name="connsiteX12" fmla="*/ 416719 w 1362075"/>
                <a:gd name="connsiteY12" fmla="*/ 847725 h 1157287"/>
                <a:gd name="connsiteX13" fmla="*/ 464344 w 1362075"/>
                <a:gd name="connsiteY13" fmla="*/ 864394 h 1157287"/>
                <a:gd name="connsiteX14" fmla="*/ 545306 w 1362075"/>
                <a:gd name="connsiteY14" fmla="*/ 826294 h 1157287"/>
                <a:gd name="connsiteX15" fmla="*/ 695325 w 1362075"/>
                <a:gd name="connsiteY15" fmla="*/ 869156 h 1157287"/>
                <a:gd name="connsiteX16" fmla="*/ 750094 w 1362075"/>
                <a:gd name="connsiteY16" fmla="*/ 978694 h 1157287"/>
                <a:gd name="connsiteX17" fmla="*/ 833437 w 1362075"/>
                <a:gd name="connsiteY17" fmla="*/ 897731 h 1157287"/>
                <a:gd name="connsiteX18" fmla="*/ 800100 w 1362075"/>
                <a:gd name="connsiteY18" fmla="*/ 1002506 h 1157287"/>
                <a:gd name="connsiteX19" fmla="*/ 869156 w 1362075"/>
                <a:gd name="connsiteY19" fmla="*/ 1000125 h 1157287"/>
                <a:gd name="connsiteX20" fmla="*/ 895350 w 1362075"/>
                <a:gd name="connsiteY20" fmla="*/ 1062037 h 1157287"/>
                <a:gd name="connsiteX21" fmla="*/ 890587 w 1362075"/>
                <a:gd name="connsiteY21" fmla="*/ 1104900 h 1157287"/>
                <a:gd name="connsiteX22" fmla="*/ 1007269 w 1362075"/>
                <a:gd name="connsiteY22" fmla="*/ 1154906 h 1157287"/>
                <a:gd name="connsiteX23" fmla="*/ 1057275 w 1362075"/>
                <a:gd name="connsiteY23" fmla="*/ 1121569 h 1157287"/>
                <a:gd name="connsiteX24" fmla="*/ 1116806 w 1362075"/>
                <a:gd name="connsiteY24" fmla="*/ 1157287 h 1157287"/>
                <a:gd name="connsiteX25" fmla="*/ 1166812 w 1362075"/>
                <a:gd name="connsiteY25" fmla="*/ 1114425 h 1157287"/>
                <a:gd name="connsiteX26" fmla="*/ 1252537 w 1362075"/>
                <a:gd name="connsiteY26" fmla="*/ 1095375 h 1157287"/>
                <a:gd name="connsiteX27" fmla="*/ 1238250 w 1362075"/>
                <a:gd name="connsiteY27" fmla="*/ 1012031 h 1157287"/>
                <a:gd name="connsiteX28" fmla="*/ 1312069 w 1362075"/>
                <a:gd name="connsiteY28" fmla="*/ 873919 h 1157287"/>
                <a:gd name="connsiteX29" fmla="*/ 1362075 w 1362075"/>
                <a:gd name="connsiteY29" fmla="*/ 661987 h 1157287"/>
                <a:gd name="connsiteX30" fmla="*/ 1335881 w 1362075"/>
                <a:gd name="connsiteY30" fmla="*/ 564356 h 1157287"/>
                <a:gd name="connsiteX31" fmla="*/ 1216819 w 1362075"/>
                <a:gd name="connsiteY31" fmla="*/ 435769 h 1157287"/>
                <a:gd name="connsiteX32" fmla="*/ 1181100 w 1362075"/>
                <a:gd name="connsiteY32" fmla="*/ 357187 h 1157287"/>
                <a:gd name="connsiteX33" fmla="*/ 1102519 w 1362075"/>
                <a:gd name="connsiteY33" fmla="*/ 311944 h 1157287"/>
                <a:gd name="connsiteX34" fmla="*/ 1009650 w 1362075"/>
                <a:gd name="connsiteY34" fmla="*/ 0 h 1157287"/>
                <a:gd name="connsiteX35" fmla="*/ 914400 w 1362075"/>
                <a:gd name="connsiteY35" fmla="*/ 264319 h 1157287"/>
                <a:gd name="connsiteX36" fmla="*/ 757237 w 1362075"/>
                <a:gd name="connsiteY36" fmla="*/ 171450 h 1157287"/>
                <a:gd name="connsiteX37" fmla="*/ 821531 w 1362075"/>
                <a:gd name="connsiteY37" fmla="*/ 50006 h 1157287"/>
                <a:gd name="connsiteX38" fmla="*/ 661987 w 1362075"/>
                <a:gd name="connsiteY38" fmla="*/ 33337 h 1157287"/>
                <a:gd name="connsiteX39" fmla="*/ 597694 w 1362075"/>
                <a:gd name="connsiteY39" fmla="*/ 73819 h 1157287"/>
                <a:gd name="connsiteX40" fmla="*/ 554831 w 1362075"/>
                <a:gd name="connsiteY40" fmla="*/ 128587 h 1157287"/>
                <a:gd name="connsiteX41" fmla="*/ 602456 w 1362075"/>
                <a:gd name="connsiteY41" fmla="*/ 169069 h 1157287"/>
                <a:gd name="connsiteX42" fmla="*/ 521494 w 1362075"/>
                <a:gd name="connsiteY42" fmla="*/ 161925 h 1157287"/>
                <a:gd name="connsiteX43" fmla="*/ 483394 w 1362075"/>
                <a:gd name="connsiteY43" fmla="*/ 116681 h 1157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62075" h="1157287">
                  <a:moveTo>
                    <a:pt x="483394" y="116681"/>
                  </a:moveTo>
                  <a:lnTo>
                    <a:pt x="292894" y="247650"/>
                  </a:lnTo>
                  <a:lnTo>
                    <a:pt x="269081" y="340519"/>
                  </a:lnTo>
                  <a:lnTo>
                    <a:pt x="57150" y="400050"/>
                  </a:lnTo>
                  <a:lnTo>
                    <a:pt x="0" y="528637"/>
                  </a:lnTo>
                  <a:lnTo>
                    <a:pt x="28575" y="597694"/>
                  </a:lnTo>
                  <a:lnTo>
                    <a:pt x="4762" y="650081"/>
                  </a:lnTo>
                  <a:lnTo>
                    <a:pt x="66675" y="835819"/>
                  </a:lnTo>
                  <a:lnTo>
                    <a:pt x="57150" y="935831"/>
                  </a:lnTo>
                  <a:lnTo>
                    <a:pt x="138112" y="995362"/>
                  </a:lnTo>
                  <a:lnTo>
                    <a:pt x="221456" y="935831"/>
                  </a:lnTo>
                  <a:lnTo>
                    <a:pt x="319087" y="933450"/>
                  </a:lnTo>
                  <a:lnTo>
                    <a:pt x="416719" y="847725"/>
                  </a:lnTo>
                  <a:lnTo>
                    <a:pt x="464344" y="864394"/>
                  </a:lnTo>
                  <a:lnTo>
                    <a:pt x="545306" y="826294"/>
                  </a:lnTo>
                  <a:lnTo>
                    <a:pt x="695325" y="869156"/>
                  </a:lnTo>
                  <a:lnTo>
                    <a:pt x="750094" y="978694"/>
                  </a:lnTo>
                  <a:lnTo>
                    <a:pt x="833437" y="897731"/>
                  </a:lnTo>
                  <a:lnTo>
                    <a:pt x="800100" y="1002506"/>
                  </a:lnTo>
                  <a:lnTo>
                    <a:pt x="869156" y="1000125"/>
                  </a:lnTo>
                  <a:lnTo>
                    <a:pt x="895350" y="1062037"/>
                  </a:lnTo>
                  <a:lnTo>
                    <a:pt x="890587" y="1104900"/>
                  </a:lnTo>
                  <a:lnTo>
                    <a:pt x="1007269" y="1154906"/>
                  </a:lnTo>
                  <a:lnTo>
                    <a:pt x="1057275" y="1121569"/>
                  </a:lnTo>
                  <a:lnTo>
                    <a:pt x="1116806" y="1157287"/>
                  </a:lnTo>
                  <a:lnTo>
                    <a:pt x="1166812" y="1114425"/>
                  </a:lnTo>
                  <a:lnTo>
                    <a:pt x="1252537" y="1095375"/>
                  </a:lnTo>
                  <a:lnTo>
                    <a:pt x="1238250" y="1012031"/>
                  </a:lnTo>
                  <a:lnTo>
                    <a:pt x="1312069" y="873919"/>
                  </a:lnTo>
                  <a:lnTo>
                    <a:pt x="1362075" y="661987"/>
                  </a:lnTo>
                  <a:lnTo>
                    <a:pt x="1335881" y="564356"/>
                  </a:lnTo>
                  <a:lnTo>
                    <a:pt x="1216819" y="435769"/>
                  </a:lnTo>
                  <a:lnTo>
                    <a:pt x="1181100" y="357187"/>
                  </a:lnTo>
                  <a:lnTo>
                    <a:pt x="1102519" y="311944"/>
                  </a:lnTo>
                  <a:lnTo>
                    <a:pt x="1009650" y="0"/>
                  </a:lnTo>
                  <a:lnTo>
                    <a:pt x="914400" y="264319"/>
                  </a:lnTo>
                  <a:lnTo>
                    <a:pt x="757237" y="171450"/>
                  </a:lnTo>
                  <a:lnTo>
                    <a:pt x="821531" y="50006"/>
                  </a:lnTo>
                  <a:lnTo>
                    <a:pt x="661987" y="33337"/>
                  </a:lnTo>
                  <a:lnTo>
                    <a:pt x="597694" y="73819"/>
                  </a:lnTo>
                  <a:lnTo>
                    <a:pt x="554831" y="128587"/>
                  </a:lnTo>
                  <a:lnTo>
                    <a:pt x="602456" y="169069"/>
                  </a:lnTo>
                  <a:lnTo>
                    <a:pt x="521494" y="161925"/>
                  </a:lnTo>
                  <a:lnTo>
                    <a:pt x="483394" y="1166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84" name="フリーフォーム 6">
              <a:extLst>
                <a:ext uri="{FF2B5EF4-FFF2-40B4-BE49-F238E27FC236}">
                  <a16:creationId xmlns:a16="http://schemas.microsoft.com/office/drawing/2014/main" id="{EEB12A84-42BD-4180-9A1A-70ED1D833B14}"/>
                </a:ext>
              </a:extLst>
            </p:cNvPr>
            <p:cNvSpPr/>
            <p:nvPr/>
          </p:nvSpPr>
          <p:spPr bwMode="auto">
            <a:xfrm>
              <a:off x="5559531" y="5936786"/>
              <a:ext cx="102406" cy="108225"/>
            </a:xfrm>
            <a:custGeom>
              <a:avLst/>
              <a:gdLst>
                <a:gd name="connsiteX0" fmla="*/ 0 w 140493"/>
                <a:gd name="connsiteY0" fmla="*/ 16669 h 147637"/>
                <a:gd name="connsiteX1" fmla="*/ 28575 w 140493"/>
                <a:gd name="connsiteY1" fmla="*/ 73819 h 147637"/>
                <a:gd name="connsiteX2" fmla="*/ 52387 w 140493"/>
                <a:gd name="connsiteY2" fmla="*/ 147637 h 147637"/>
                <a:gd name="connsiteX3" fmla="*/ 116681 w 140493"/>
                <a:gd name="connsiteY3" fmla="*/ 111919 h 147637"/>
                <a:gd name="connsiteX4" fmla="*/ 140493 w 140493"/>
                <a:gd name="connsiteY4" fmla="*/ 0 h 147637"/>
                <a:gd name="connsiteX5" fmla="*/ 64293 w 140493"/>
                <a:gd name="connsiteY5" fmla="*/ 26194 h 147637"/>
                <a:gd name="connsiteX6" fmla="*/ 0 w 140493"/>
                <a:gd name="connsiteY6" fmla="*/ 16669 h 14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493" h="147637">
                  <a:moveTo>
                    <a:pt x="0" y="16669"/>
                  </a:moveTo>
                  <a:lnTo>
                    <a:pt x="28575" y="73819"/>
                  </a:lnTo>
                  <a:lnTo>
                    <a:pt x="52387" y="147637"/>
                  </a:lnTo>
                  <a:lnTo>
                    <a:pt x="116681" y="111919"/>
                  </a:lnTo>
                  <a:lnTo>
                    <a:pt x="140493" y="0"/>
                  </a:lnTo>
                  <a:lnTo>
                    <a:pt x="64293" y="26194"/>
                  </a:lnTo>
                  <a:lnTo>
                    <a:pt x="0" y="166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85" name="フリーフォーム 7">
              <a:extLst>
                <a:ext uri="{FF2B5EF4-FFF2-40B4-BE49-F238E27FC236}">
                  <a16:creationId xmlns:a16="http://schemas.microsoft.com/office/drawing/2014/main" id="{7A4BF49A-795B-4C09-A722-8408DCFFFB45}"/>
                </a:ext>
              </a:extLst>
            </p:cNvPr>
            <p:cNvSpPr/>
            <p:nvPr/>
          </p:nvSpPr>
          <p:spPr bwMode="auto">
            <a:xfrm>
              <a:off x="6119273" y="5741283"/>
              <a:ext cx="333984" cy="457337"/>
            </a:xfrm>
            <a:custGeom>
              <a:avLst/>
              <a:gdLst>
                <a:gd name="connsiteX0" fmla="*/ 219075 w 454819"/>
                <a:gd name="connsiteY0" fmla="*/ 0 h 623887"/>
                <a:gd name="connsiteX1" fmla="*/ 285750 w 454819"/>
                <a:gd name="connsiteY1" fmla="*/ 78581 h 623887"/>
                <a:gd name="connsiteX2" fmla="*/ 307181 w 454819"/>
                <a:gd name="connsiteY2" fmla="*/ 188119 h 623887"/>
                <a:gd name="connsiteX3" fmla="*/ 230981 w 454819"/>
                <a:gd name="connsiteY3" fmla="*/ 228600 h 623887"/>
                <a:gd name="connsiteX4" fmla="*/ 176212 w 454819"/>
                <a:gd name="connsiteY4" fmla="*/ 397669 h 623887"/>
                <a:gd name="connsiteX5" fmla="*/ 61912 w 454819"/>
                <a:gd name="connsiteY5" fmla="*/ 471487 h 623887"/>
                <a:gd name="connsiteX6" fmla="*/ 0 w 454819"/>
                <a:gd name="connsiteY6" fmla="*/ 566737 h 623887"/>
                <a:gd name="connsiteX7" fmla="*/ 33337 w 454819"/>
                <a:gd name="connsiteY7" fmla="*/ 595312 h 623887"/>
                <a:gd name="connsiteX8" fmla="*/ 66675 w 454819"/>
                <a:gd name="connsiteY8" fmla="*/ 595312 h 623887"/>
                <a:gd name="connsiteX9" fmla="*/ 95250 w 454819"/>
                <a:gd name="connsiteY9" fmla="*/ 623887 h 623887"/>
                <a:gd name="connsiteX10" fmla="*/ 173831 w 454819"/>
                <a:gd name="connsiteY10" fmla="*/ 564356 h 623887"/>
                <a:gd name="connsiteX11" fmla="*/ 188119 w 454819"/>
                <a:gd name="connsiteY11" fmla="*/ 464344 h 623887"/>
                <a:gd name="connsiteX12" fmla="*/ 245269 w 454819"/>
                <a:gd name="connsiteY12" fmla="*/ 461962 h 623887"/>
                <a:gd name="connsiteX13" fmla="*/ 238125 w 454819"/>
                <a:gd name="connsiteY13" fmla="*/ 414337 h 623887"/>
                <a:gd name="connsiteX14" fmla="*/ 316706 w 454819"/>
                <a:gd name="connsiteY14" fmla="*/ 330994 h 623887"/>
                <a:gd name="connsiteX15" fmla="*/ 376237 w 454819"/>
                <a:gd name="connsiteY15" fmla="*/ 285750 h 623887"/>
                <a:gd name="connsiteX16" fmla="*/ 388144 w 454819"/>
                <a:gd name="connsiteY16" fmla="*/ 345281 h 623887"/>
                <a:gd name="connsiteX17" fmla="*/ 431006 w 454819"/>
                <a:gd name="connsiteY17" fmla="*/ 200025 h 623887"/>
                <a:gd name="connsiteX18" fmla="*/ 454819 w 454819"/>
                <a:gd name="connsiteY18" fmla="*/ 128587 h 623887"/>
                <a:gd name="connsiteX19" fmla="*/ 423862 w 454819"/>
                <a:gd name="connsiteY19" fmla="*/ 116681 h 623887"/>
                <a:gd name="connsiteX20" fmla="*/ 392906 w 454819"/>
                <a:gd name="connsiteY20" fmla="*/ 147637 h 623887"/>
                <a:gd name="connsiteX21" fmla="*/ 350044 w 454819"/>
                <a:gd name="connsiteY21" fmla="*/ 121444 h 623887"/>
                <a:gd name="connsiteX22" fmla="*/ 333375 w 454819"/>
                <a:gd name="connsiteY22" fmla="*/ 78581 h 623887"/>
                <a:gd name="connsiteX23" fmla="*/ 307181 w 454819"/>
                <a:gd name="connsiteY23" fmla="*/ 104775 h 623887"/>
                <a:gd name="connsiteX24" fmla="*/ 307181 w 454819"/>
                <a:gd name="connsiteY24" fmla="*/ 40481 h 623887"/>
                <a:gd name="connsiteX25" fmla="*/ 219075 w 454819"/>
                <a:gd name="connsiteY25" fmla="*/ 0 h 623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4819" h="623887">
                  <a:moveTo>
                    <a:pt x="219075" y="0"/>
                  </a:moveTo>
                  <a:lnTo>
                    <a:pt x="285750" y="78581"/>
                  </a:lnTo>
                  <a:lnTo>
                    <a:pt x="307181" y="188119"/>
                  </a:lnTo>
                  <a:lnTo>
                    <a:pt x="230981" y="228600"/>
                  </a:lnTo>
                  <a:lnTo>
                    <a:pt x="176212" y="397669"/>
                  </a:lnTo>
                  <a:lnTo>
                    <a:pt x="61912" y="471487"/>
                  </a:lnTo>
                  <a:lnTo>
                    <a:pt x="0" y="566737"/>
                  </a:lnTo>
                  <a:lnTo>
                    <a:pt x="33337" y="595312"/>
                  </a:lnTo>
                  <a:lnTo>
                    <a:pt x="66675" y="595312"/>
                  </a:lnTo>
                  <a:lnTo>
                    <a:pt x="95250" y="623887"/>
                  </a:lnTo>
                  <a:lnTo>
                    <a:pt x="173831" y="564356"/>
                  </a:lnTo>
                  <a:lnTo>
                    <a:pt x="188119" y="464344"/>
                  </a:lnTo>
                  <a:lnTo>
                    <a:pt x="245269" y="461962"/>
                  </a:lnTo>
                  <a:lnTo>
                    <a:pt x="238125" y="414337"/>
                  </a:lnTo>
                  <a:lnTo>
                    <a:pt x="316706" y="330994"/>
                  </a:lnTo>
                  <a:lnTo>
                    <a:pt x="376237" y="285750"/>
                  </a:lnTo>
                  <a:lnTo>
                    <a:pt x="388144" y="345281"/>
                  </a:lnTo>
                  <a:lnTo>
                    <a:pt x="431006" y="200025"/>
                  </a:lnTo>
                  <a:lnTo>
                    <a:pt x="454819" y="128587"/>
                  </a:lnTo>
                  <a:lnTo>
                    <a:pt x="423862" y="116681"/>
                  </a:lnTo>
                  <a:lnTo>
                    <a:pt x="392906" y="147637"/>
                  </a:lnTo>
                  <a:lnTo>
                    <a:pt x="350044" y="121444"/>
                  </a:lnTo>
                  <a:lnTo>
                    <a:pt x="333375" y="78581"/>
                  </a:lnTo>
                  <a:lnTo>
                    <a:pt x="307181" y="104775"/>
                  </a:lnTo>
                  <a:lnTo>
                    <a:pt x="307181" y="40481"/>
                  </a:lnTo>
                  <a:lnTo>
                    <a:pt x="2190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r>
                <a:rPr kumimoji="0" lang="ja-JP" altLang="en-US" sz="2400" kern="0" dirty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rPr>
                <a:t>　</a:t>
              </a:r>
            </a:p>
          </p:txBody>
        </p:sp>
        <p:sp>
          <p:nvSpPr>
            <p:cNvPr id="486" name="フリーフォーム 8">
              <a:extLst>
                <a:ext uri="{FF2B5EF4-FFF2-40B4-BE49-F238E27FC236}">
                  <a16:creationId xmlns:a16="http://schemas.microsoft.com/office/drawing/2014/main" id="{4A7BE338-D659-4C27-969E-9276EC3D4CDF}"/>
                </a:ext>
              </a:extLst>
            </p:cNvPr>
            <p:cNvSpPr/>
            <p:nvPr/>
          </p:nvSpPr>
          <p:spPr bwMode="auto">
            <a:xfrm>
              <a:off x="5504837" y="3010066"/>
              <a:ext cx="69822" cy="332820"/>
            </a:xfrm>
            <a:custGeom>
              <a:avLst/>
              <a:gdLst>
                <a:gd name="connsiteX0" fmla="*/ 26194 w 95250"/>
                <a:gd name="connsiteY0" fmla="*/ 0 h 454818"/>
                <a:gd name="connsiteX1" fmla="*/ 4762 w 95250"/>
                <a:gd name="connsiteY1" fmla="*/ 135731 h 454818"/>
                <a:gd name="connsiteX2" fmla="*/ 26194 w 95250"/>
                <a:gd name="connsiteY2" fmla="*/ 188118 h 454818"/>
                <a:gd name="connsiteX3" fmla="*/ 0 w 95250"/>
                <a:gd name="connsiteY3" fmla="*/ 333375 h 454818"/>
                <a:gd name="connsiteX4" fmla="*/ 2381 w 95250"/>
                <a:gd name="connsiteY4" fmla="*/ 454818 h 454818"/>
                <a:gd name="connsiteX5" fmla="*/ 35719 w 95250"/>
                <a:gd name="connsiteY5" fmla="*/ 442912 h 454818"/>
                <a:gd name="connsiteX6" fmla="*/ 66675 w 95250"/>
                <a:gd name="connsiteY6" fmla="*/ 450056 h 454818"/>
                <a:gd name="connsiteX7" fmla="*/ 26194 w 95250"/>
                <a:gd name="connsiteY7" fmla="*/ 364331 h 454818"/>
                <a:gd name="connsiteX8" fmla="*/ 45244 w 95250"/>
                <a:gd name="connsiteY8" fmla="*/ 288131 h 454818"/>
                <a:gd name="connsiteX9" fmla="*/ 95250 w 95250"/>
                <a:gd name="connsiteY9" fmla="*/ 292893 h 454818"/>
                <a:gd name="connsiteX10" fmla="*/ 59531 w 95250"/>
                <a:gd name="connsiteY10" fmla="*/ 173831 h 454818"/>
                <a:gd name="connsiteX11" fmla="*/ 47625 w 95250"/>
                <a:gd name="connsiteY11" fmla="*/ 107156 h 454818"/>
                <a:gd name="connsiteX12" fmla="*/ 52387 w 95250"/>
                <a:gd name="connsiteY12" fmla="*/ 85725 h 454818"/>
                <a:gd name="connsiteX13" fmla="*/ 26194 w 95250"/>
                <a:gd name="connsiteY13" fmla="*/ 0 h 45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0" h="454818">
                  <a:moveTo>
                    <a:pt x="26194" y="0"/>
                  </a:moveTo>
                  <a:lnTo>
                    <a:pt x="4762" y="135731"/>
                  </a:lnTo>
                  <a:lnTo>
                    <a:pt x="26194" y="188118"/>
                  </a:lnTo>
                  <a:lnTo>
                    <a:pt x="0" y="333375"/>
                  </a:lnTo>
                  <a:cubicBezTo>
                    <a:pt x="794" y="373856"/>
                    <a:pt x="1587" y="414337"/>
                    <a:pt x="2381" y="454818"/>
                  </a:cubicBezTo>
                  <a:lnTo>
                    <a:pt x="35719" y="442912"/>
                  </a:lnTo>
                  <a:lnTo>
                    <a:pt x="66675" y="450056"/>
                  </a:lnTo>
                  <a:lnTo>
                    <a:pt x="26194" y="364331"/>
                  </a:lnTo>
                  <a:lnTo>
                    <a:pt x="45244" y="288131"/>
                  </a:lnTo>
                  <a:lnTo>
                    <a:pt x="95250" y="292893"/>
                  </a:lnTo>
                  <a:lnTo>
                    <a:pt x="59531" y="173831"/>
                  </a:lnTo>
                  <a:lnTo>
                    <a:pt x="47625" y="107156"/>
                  </a:lnTo>
                  <a:lnTo>
                    <a:pt x="52387" y="85725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87" name="フリーフォーム 9">
              <a:extLst>
                <a:ext uri="{FF2B5EF4-FFF2-40B4-BE49-F238E27FC236}">
                  <a16:creationId xmlns:a16="http://schemas.microsoft.com/office/drawing/2014/main" id="{72B2602D-23F3-48A6-B750-B5FA348DE09C}"/>
                </a:ext>
              </a:extLst>
            </p:cNvPr>
            <p:cNvSpPr/>
            <p:nvPr/>
          </p:nvSpPr>
          <p:spPr bwMode="auto">
            <a:xfrm>
              <a:off x="5451307" y="3370815"/>
              <a:ext cx="146627" cy="155937"/>
            </a:xfrm>
            <a:custGeom>
              <a:avLst/>
              <a:gdLst>
                <a:gd name="connsiteX0" fmla="*/ 73819 w 200025"/>
                <a:gd name="connsiteY0" fmla="*/ 0 h 211932"/>
                <a:gd name="connsiteX1" fmla="*/ 73819 w 200025"/>
                <a:gd name="connsiteY1" fmla="*/ 64294 h 211932"/>
                <a:gd name="connsiteX2" fmla="*/ 59531 w 200025"/>
                <a:gd name="connsiteY2" fmla="*/ 114300 h 211932"/>
                <a:gd name="connsiteX3" fmla="*/ 26194 w 200025"/>
                <a:gd name="connsiteY3" fmla="*/ 111919 h 211932"/>
                <a:gd name="connsiteX4" fmla="*/ 0 w 200025"/>
                <a:gd name="connsiteY4" fmla="*/ 152400 h 211932"/>
                <a:gd name="connsiteX5" fmla="*/ 16669 w 200025"/>
                <a:gd name="connsiteY5" fmla="*/ 211932 h 211932"/>
                <a:gd name="connsiteX6" fmla="*/ 52388 w 200025"/>
                <a:gd name="connsiteY6" fmla="*/ 183357 h 211932"/>
                <a:gd name="connsiteX7" fmla="*/ 33338 w 200025"/>
                <a:gd name="connsiteY7" fmla="*/ 154782 h 211932"/>
                <a:gd name="connsiteX8" fmla="*/ 73819 w 200025"/>
                <a:gd name="connsiteY8" fmla="*/ 152400 h 211932"/>
                <a:gd name="connsiteX9" fmla="*/ 128588 w 200025"/>
                <a:gd name="connsiteY9" fmla="*/ 185738 h 211932"/>
                <a:gd name="connsiteX10" fmla="*/ 145256 w 200025"/>
                <a:gd name="connsiteY10" fmla="*/ 140494 h 211932"/>
                <a:gd name="connsiteX11" fmla="*/ 200025 w 200025"/>
                <a:gd name="connsiteY11" fmla="*/ 116682 h 211932"/>
                <a:gd name="connsiteX12" fmla="*/ 192881 w 200025"/>
                <a:gd name="connsiteY12" fmla="*/ 90488 h 211932"/>
                <a:gd name="connsiteX13" fmla="*/ 142875 w 200025"/>
                <a:gd name="connsiteY13" fmla="*/ 59532 h 211932"/>
                <a:gd name="connsiteX14" fmla="*/ 73819 w 200025"/>
                <a:gd name="connsiteY14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0025" h="211932">
                  <a:moveTo>
                    <a:pt x="73819" y="0"/>
                  </a:moveTo>
                  <a:lnTo>
                    <a:pt x="73819" y="64294"/>
                  </a:lnTo>
                  <a:lnTo>
                    <a:pt x="59531" y="114300"/>
                  </a:lnTo>
                  <a:lnTo>
                    <a:pt x="26194" y="111919"/>
                  </a:lnTo>
                  <a:lnTo>
                    <a:pt x="0" y="152400"/>
                  </a:lnTo>
                  <a:lnTo>
                    <a:pt x="16669" y="211932"/>
                  </a:lnTo>
                  <a:lnTo>
                    <a:pt x="52388" y="183357"/>
                  </a:lnTo>
                  <a:lnTo>
                    <a:pt x="33338" y="154782"/>
                  </a:lnTo>
                  <a:lnTo>
                    <a:pt x="73819" y="152400"/>
                  </a:lnTo>
                  <a:lnTo>
                    <a:pt x="128588" y="185738"/>
                  </a:lnTo>
                  <a:lnTo>
                    <a:pt x="145256" y="140494"/>
                  </a:lnTo>
                  <a:lnTo>
                    <a:pt x="200025" y="116682"/>
                  </a:lnTo>
                  <a:lnTo>
                    <a:pt x="192881" y="90488"/>
                  </a:lnTo>
                  <a:lnTo>
                    <a:pt x="142875" y="59532"/>
                  </a:lnTo>
                  <a:lnTo>
                    <a:pt x="738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88" name="フリーフォーム 10">
              <a:extLst>
                <a:ext uri="{FF2B5EF4-FFF2-40B4-BE49-F238E27FC236}">
                  <a16:creationId xmlns:a16="http://schemas.microsoft.com/office/drawing/2014/main" id="{D133DE44-63C7-48F4-A977-EF860D545CDC}"/>
                </a:ext>
              </a:extLst>
            </p:cNvPr>
            <p:cNvSpPr/>
            <p:nvPr/>
          </p:nvSpPr>
          <p:spPr bwMode="auto">
            <a:xfrm>
              <a:off x="5246495" y="3548861"/>
              <a:ext cx="264162" cy="237396"/>
            </a:xfrm>
            <a:custGeom>
              <a:avLst/>
              <a:gdLst>
                <a:gd name="connsiteX0" fmla="*/ 307181 w 359569"/>
                <a:gd name="connsiteY0" fmla="*/ 0 h 323850"/>
                <a:gd name="connsiteX1" fmla="*/ 266700 w 359569"/>
                <a:gd name="connsiteY1" fmla="*/ 130969 h 323850"/>
                <a:gd name="connsiteX2" fmla="*/ 238125 w 359569"/>
                <a:gd name="connsiteY2" fmla="*/ 161925 h 323850"/>
                <a:gd name="connsiteX3" fmla="*/ 183356 w 359569"/>
                <a:gd name="connsiteY3" fmla="*/ 178594 h 323850"/>
                <a:gd name="connsiteX4" fmla="*/ 147637 w 359569"/>
                <a:gd name="connsiteY4" fmla="*/ 238125 h 323850"/>
                <a:gd name="connsiteX5" fmla="*/ 54769 w 359569"/>
                <a:gd name="connsiteY5" fmla="*/ 233362 h 323850"/>
                <a:gd name="connsiteX6" fmla="*/ 0 w 359569"/>
                <a:gd name="connsiteY6" fmla="*/ 285750 h 323850"/>
                <a:gd name="connsiteX7" fmla="*/ 42862 w 359569"/>
                <a:gd name="connsiteY7" fmla="*/ 297656 h 323850"/>
                <a:gd name="connsiteX8" fmla="*/ 109537 w 359569"/>
                <a:gd name="connsiteY8" fmla="*/ 269081 h 323850"/>
                <a:gd name="connsiteX9" fmla="*/ 154781 w 359569"/>
                <a:gd name="connsiteY9" fmla="*/ 285750 h 323850"/>
                <a:gd name="connsiteX10" fmla="*/ 154781 w 359569"/>
                <a:gd name="connsiteY10" fmla="*/ 323850 h 323850"/>
                <a:gd name="connsiteX11" fmla="*/ 190500 w 359569"/>
                <a:gd name="connsiteY11" fmla="*/ 273844 h 323850"/>
                <a:gd name="connsiteX12" fmla="*/ 226219 w 359569"/>
                <a:gd name="connsiteY12" fmla="*/ 280987 h 323850"/>
                <a:gd name="connsiteX13" fmla="*/ 269081 w 359569"/>
                <a:gd name="connsiteY13" fmla="*/ 259556 h 323850"/>
                <a:gd name="connsiteX14" fmla="*/ 304800 w 359569"/>
                <a:gd name="connsiteY14" fmla="*/ 271462 h 323850"/>
                <a:gd name="connsiteX15" fmla="*/ 326231 w 359569"/>
                <a:gd name="connsiteY15" fmla="*/ 219075 h 323850"/>
                <a:gd name="connsiteX16" fmla="*/ 319087 w 359569"/>
                <a:gd name="connsiteY16" fmla="*/ 183356 h 323850"/>
                <a:gd name="connsiteX17" fmla="*/ 350044 w 359569"/>
                <a:gd name="connsiteY17" fmla="*/ 123825 h 323850"/>
                <a:gd name="connsiteX18" fmla="*/ 359569 w 359569"/>
                <a:gd name="connsiteY18" fmla="*/ 57150 h 323850"/>
                <a:gd name="connsiteX19" fmla="*/ 359569 w 359569"/>
                <a:gd name="connsiteY19" fmla="*/ 2381 h 323850"/>
                <a:gd name="connsiteX20" fmla="*/ 307181 w 359569"/>
                <a:gd name="connsiteY20" fmla="*/ 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9569" h="323850">
                  <a:moveTo>
                    <a:pt x="307181" y="0"/>
                  </a:moveTo>
                  <a:lnTo>
                    <a:pt x="266700" y="130969"/>
                  </a:lnTo>
                  <a:lnTo>
                    <a:pt x="238125" y="161925"/>
                  </a:lnTo>
                  <a:lnTo>
                    <a:pt x="183356" y="178594"/>
                  </a:lnTo>
                  <a:lnTo>
                    <a:pt x="147637" y="238125"/>
                  </a:lnTo>
                  <a:lnTo>
                    <a:pt x="54769" y="233362"/>
                  </a:lnTo>
                  <a:lnTo>
                    <a:pt x="0" y="285750"/>
                  </a:lnTo>
                  <a:lnTo>
                    <a:pt x="42862" y="297656"/>
                  </a:lnTo>
                  <a:lnTo>
                    <a:pt x="109537" y="269081"/>
                  </a:lnTo>
                  <a:lnTo>
                    <a:pt x="154781" y="285750"/>
                  </a:lnTo>
                  <a:lnTo>
                    <a:pt x="154781" y="323850"/>
                  </a:lnTo>
                  <a:lnTo>
                    <a:pt x="190500" y="273844"/>
                  </a:lnTo>
                  <a:lnTo>
                    <a:pt x="226219" y="280987"/>
                  </a:lnTo>
                  <a:lnTo>
                    <a:pt x="269081" y="259556"/>
                  </a:lnTo>
                  <a:lnTo>
                    <a:pt x="304800" y="271462"/>
                  </a:lnTo>
                  <a:lnTo>
                    <a:pt x="326231" y="219075"/>
                  </a:lnTo>
                  <a:lnTo>
                    <a:pt x="319087" y="183356"/>
                  </a:lnTo>
                  <a:lnTo>
                    <a:pt x="350044" y="123825"/>
                  </a:lnTo>
                  <a:lnTo>
                    <a:pt x="359569" y="57150"/>
                  </a:lnTo>
                  <a:lnTo>
                    <a:pt x="359569" y="2381"/>
                  </a:lnTo>
                  <a:lnTo>
                    <a:pt x="3071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89" name="フリーフォーム 11">
              <a:extLst>
                <a:ext uri="{FF2B5EF4-FFF2-40B4-BE49-F238E27FC236}">
                  <a16:creationId xmlns:a16="http://schemas.microsoft.com/office/drawing/2014/main" id="{DC1B699D-3BEA-45B4-A555-3A5A023651AE}"/>
                </a:ext>
              </a:extLst>
            </p:cNvPr>
            <p:cNvSpPr/>
            <p:nvPr/>
          </p:nvSpPr>
          <p:spPr bwMode="auto">
            <a:xfrm>
              <a:off x="5273260" y="3767638"/>
              <a:ext cx="50039" cy="52367"/>
            </a:xfrm>
            <a:custGeom>
              <a:avLst/>
              <a:gdLst>
                <a:gd name="connsiteX0" fmla="*/ 7143 w 69056"/>
                <a:gd name="connsiteY0" fmla="*/ 71438 h 71438"/>
                <a:gd name="connsiteX1" fmla="*/ 0 w 69056"/>
                <a:gd name="connsiteY1" fmla="*/ 21431 h 71438"/>
                <a:gd name="connsiteX2" fmla="*/ 61912 w 69056"/>
                <a:gd name="connsiteY2" fmla="*/ 0 h 71438"/>
                <a:gd name="connsiteX3" fmla="*/ 69056 w 69056"/>
                <a:gd name="connsiteY3" fmla="*/ 30956 h 71438"/>
                <a:gd name="connsiteX4" fmla="*/ 7143 w 69056"/>
                <a:gd name="connsiteY4" fmla="*/ 71438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056" h="71438">
                  <a:moveTo>
                    <a:pt x="7143" y="71438"/>
                  </a:moveTo>
                  <a:lnTo>
                    <a:pt x="0" y="21431"/>
                  </a:lnTo>
                  <a:lnTo>
                    <a:pt x="61912" y="0"/>
                  </a:lnTo>
                  <a:lnTo>
                    <a:pt x="69056" y="30956"/>
                  </a:lnTo>
                  <a:lnTo>
                    <a:pt x="7143" y="714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90" name="フリーフォーム 12">
              <a:extLst>
                <a:ext uri="{FF2B5EF4-FFF2-40B4-BE49-F238E27FC236}">
                  <a16:creationId xmlns:a16="http://schemas.microsoft.com/office/drawing/2014/main" id="{4760A20A-6C3B-4DF2-AC53-212F1B0B4164}"/>
                </a:ext>
              </a:extLst>
            </p:cNvPr>
            <p:cNvSpPr/>
            <p:nvPr/>
          </p:nvSpPr>
          <p:spPr bwMode="auto">
            <a:xfrm>
              <a:off x="5217402" y="3779275"/>
              <a:ext cx="36075" cy="89606"/>
            </a:xfrm>
            <a:custGeom>
              <a:avLst/>
              <a:gdLst>
                <a:gd name="connsiteX0" fmla="*/ 2381 w 50006"/>
                <a:gd name="connsiteY0" fmla="*/ 0 h 121444"/>
                <a:gd name="connsiteX1" fmla="*/ 50006 w 50006"/>
                <a:gd name="connsiteY1" fmla="*/ 40481 h 121444"/>
                <a:gd name="connsiteX2" fmla="*/ 30956 w 50006"/>
                <a:gd name="connsiteY2" fmla="*/ 121444 h 121444"/>
                <a:gd name="connsiteX3" fmla="*/ 0 w 50006"/>
                <a:gd name="connsiteY3" fmla="*/ 114300 h 121444"/>
                <a:gd name="connsiteX4" fmla="*/ 2381 w 50006"/>
                <a:gd name="connsiteY4" fmla="*/ 0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006" h="121444">
                  <a:moveTo>
                    <a:pt x="2381" y="0"/>
                  </a:moveTo>
                  <a:lnTo>
                    <a:pt x="50006" y="40481"/>
                  </a:lnTo>
                  <a:lnTo>
                    <a:pt x="30956" y="121444"/>
                  </a:lnTo>
                  <a:lnTo>
                    <a:pt x="0" y="114300"/>
                  </a:lnTo>
                  <a:cubicBezTo>
                    <a:pt x="794" y="76200"/>
                    <a:pt x="1587" y="38100"/>
                    <a:pt x="2381" y="0"/>
                  </a:cubicBez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91" name="フリーフォーム 13">
              <a:extLst>
                <a:ext uri="{FF2B5EF4-FFF2-40B4-BE49-F238E27FC236}">
                  <a16:creationId xmlns:a16="http://schemas.microsoft.com/office/drawing/2014/main" id="{1FCEEC33-53DB-48C2-920A-687674565EC7}"/>
                </a:ext>
              </a:extLst>
            </p:cNvPr>
            <p:cNvSpPr/>
            <p:nvPr/>
          </p:nvSpPr>
          <p:spPr bwMode="auto">
            <a:xfrm>
              <a:off x="5109177" y="3627993"/>
              <a:ext cx="87278" cy="130335"/>
            </a:xfrm>
            <a:custGeom>
              <a:avLst/>
              <a:gdLst>
                <a:gd name="connsiteX0" fmla="*/ 64294 w 119063"/>
                <a:gd name="connsiteY0" fmla="*/ 0 h 178594"/>
                <a:gd name="connsiteX1" fmla="*/ 4763 w 119063"/>
                <a:gd name="connsiteY1" fmla="*/ 64294 h 178594"/>
                <a:gd name="connsiteX2" fmla="*/ 0 w 119063"/>
                <a:gd name="connsiteY2" fmla="*/ 154781 h 178594"/>
                <a:gd name="connsiteX3" fmla="*/ 38100 w 119063"/>
                <a:gd name="connsiteY3" fmla="*/ 178594 h 178594"/>
                <a:gd name="connsiteX4" fmla="*/ 119063 w 119063"/>
                <a:gd name="connsiteY4" fmla="*/ 119063 h 178594"/>
                <a:gd name="connsiteX5" fmla="*/ 111919 w 119063"/>
                <a:gd name="connsiteY5" fmla="*/ 16669 h 178594"/>
                <a:gd name="connsiteX6" fmla="*/ 64294 w 119063"/>
                <a:gd name="connsiteY6" fmla="*/ 0 h 178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063" h="178594">
                  <a:moveTo>
                    <a:pt x="64294" y="0"/>
                  </a:moveTo>
                  <a:lnTo>
                    <a:pt x="4763" y="64294"/>
                  </a:lnTo>
                  <a:lnTo>
                    <a:pt x="0" y="154781"/>
                  </a:lnTo>
                  <a:lnTo>
                    <a:pt x="38100" y="178594"/>
                  </a:lnTo>
                  <a:lnTo>
                    <a:pt x="119063" y="119063"/>
                  </a:lnTo>
                  <a:lnTo>
                    <a:pt x="111919" y="16669"/>
                  </a:lnTo>
                  <a:lnTo>
                    <a:pt x="642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92" name="フリーフォーム 14">
              <a:extLst>
                <a:ext uri="{FF2B5EF4-FFF2-40B4-BE49-F238E27FC236}">
                  <a16:creationId xmlns:a16="http://schemas.microsoft.com/office/drawing/2014/main" id="{94D41FC1-593E-4467-9CF7-5B5F1296DB42}"/>
                </a:ext>
              </a:extLst>
            </p:cNvPr>
            <p:cNvSpPr/>
            <p:nvPr/>
          </p:nvSpPr>
          <p:spPr bwMode="auto">
            <a:xfrm>
              <a:off x="5075430" y="3468566"/>
              <a:ext cx="152445" cy="205976"/>
            </a:xfrm>
            <a:custGeom>
              <a:avLst/>
              <a:gdLst>
                <a:gd name="connsiteX0" fmla="*/ 119063 w 207169"/>
                <a:gd name="connsiteY0" fmla="*/ 214313 h 280988"/>
                <a:gd name="connsiteX1" fmla="*/ 88107 w 207169"/>
                <a:gd name="connsiteY1" fmla="*/ 166688 h 280988"/>
                <a:gd name="connsiteX2" fmla="*/ 161925 w 207169"/>
                <a:gd name="connsiteY2" fmla="*/ 121444 h 280988"/>
                <a:gd name="connsiteX3" fmla="*/ 207169 w 207169"/>
                <a:gd name="connsiteY3" fmla="*/ 0 h 280988"/>
                <a:gd name="connsiteX4" fmla="*/ 130969 w 207169"/>
                <a:gd name="connsiteY4" fmla="*/ 38100 h 280988"/>
                <a:gd name="connsiteX5" fmla="*/ 119063 w 207169"/>
                <a:gd name="connsiteY5" fmla="*/ 73819 h 280988"/>
                <a:gd name="connsiteX6" fmla="*/ 64294 w 207169"/>
                <a:gd name="connsiteY6" fmla="*/ 69057 h 280988"/>
                <a:gd name="connsiteX7" fmla="*/ 0 w 207169"/>
                <a:gd name="connsiteY7" fmla="*/ 152400 h 280988"/>
                <a:gd name="connsiteX8" fmla="*/ 45244 w 207169"/>
                <a:gd name="connsiteY8" fmla="*/ 164307 h 280988"/>
                <a:gd name="connsiteX9" fmla="*/ 23813 w 207169"/>
                <a:gd name="connsiteY9" fmla="*/ 223838 h 280988"/>
                <a:gd name="connsiteX10" fmla="*/ 52388 w 207169"/>
                <a:gd name="connsiteY10" fmla="*/ 280988 h 280988"/>
                <a:gd name="connsiteX11" fmla="*/ 119063 w 207169"/>
                <a:gd name="connsiteY11" fmla="*/ 214313 h 28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7169" h="280988">
                  <a:moveTo>
                    <a:pt x="119063" y="214313"/>
                  </a:moveTo>
                  <a:lnTo>
                    <a:pt x="88107" y="166688"/>
                  </a:lnTo>
                  <a:lnTo>
                    <a:pt x="161925" y="121444"/>
                  </a:lnTo>
                  <a:lnTo>
                    <a:pt x="207169" y="0"/>
                  </a:lnTo>
                  <a:lnTo>
                    <a:pt x="130969" y="38100"/>
                  </a:lnTo>
                  <a:lnTo>
                    <a:pt x="119063" y="73819"/>
                  </a:lnTo>
                  <a:lnTo>
                    <a:pt x="64294" y="69057"/>
                  </a:lnTo>
                  <a:lnTo>
                    <a:pt x="0" y="152400"/>
                  </a:lnTo>
                  <a:lnTo>
                    <a:pt x="45244" y="164307"/>
                  </a:lnTo>
                  <a:lnTo>
                    <a:pt x="23813" y="223838"/>
                  </a:lnTo>
                  <a:lnTo>
                    <a:pt x="52388" y="280988"/>
                  </a:lnTo>
                  <a:lnTo>
                    <a:pt x="119063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93" name="フリーフォーム 15">
              <a:extLst>
                <a:ext uri="{FF2B5EF4-FFF2-40B4-BE49-F238E27FC236}">
                  <a16:creationId xmlns:a16="http://schemas.microsoft.com/office/drawing/2014/main" id="{D1F3767C-7FF5-4AB3-81BD-1637FABE5225}"/>
                </a:ext>
              </a:extLst>
            </p:cNvPr>
            <p:cNvSpPr/>
            <p:nvPr/>
          </p:nvSpPr>
          <p:spPr bwMode="auto">
            <a:xfrm>
              <a:off x="3059891" y="5073316"/>
              <a:ext cx="182701" cy="388678"/>
            </a:xfrm>
            <a:custGeom>
              <a:avLst/>
              <a:gdLst>
                <a:gd name="connsiteX0" fmla="*/ 204787 w 250031"/>
                <a:gd name="connsiteY0" fmla="*/ 0 h 531019"/>
                <a:gd name="connsiteX1" fmla="*/ 152400 w 250031"/>
                <a:gd name="connsiteY1" fmla="*/ 95250 h 531019"/>
                <a:gd name="connsiteX2" fmla="*/ 23812 w 250031"/>
                <a:gd name="connsiteY2" fmla="*/ 169069 h 531019"/>
                <a:gd name="connsiteX3" fmla="*/ 11906 w 250031"/>
                <a:gd name="connsiteY3" fmla="*/ 219075 h 531019"/>
                <a:gd name="connsiteX4" fmla="*/ 28575 w 250031"/>
                <a:gd name="connsiteY4" fmla="*/ 330994 h 531019"/>
                <a:gd name="connsiteX5" fmla="*/ 0 w 250031"/>
                <a:gd name="connsiteY5" fmla="*/ 392906 h 531019"/>
                <a:gd name="connsiteX6" fmla="*/ 16668 w 250031"/>
                <a:gd name="connsiteY6" fmla="*/ 531019 h 531019"/>
                <a:gd name="connsiteX7" fmla="*/ 123825 w 250031"/>
                <a:gd name="connsiteY7" fmla="*/ 502444 h 531019"/>
                <a:gd name="connsiteX8" fmla="*/ 202406 w 250031"/>
                <a:gd name="connsiteY8" fmla="*/ 188119 h 531019"/>
                <a:gd name="connsiteX9" fmla="*/ 250031 w 250031"/>
                <a:gd name="connsiteY9" fmla="*/ 100013 h 531019"/>
                <a:gd name="connsiteX10" fmla="*/ 250031 w 250031"/>
                <a:gd name="connsiteY10" fmla="*/ 23813 h 531019"/>
                <a:gd name="connsiteX11" fmla="*/ 204787 w 250031"/>
                <a:gd name="connsiteY11" fmla="*/ 0 h 53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0031" h="531019">
                  <a:moveTo>
                    <a:pt x="204787" y="0"/>
                  </a:moveTo>
                  <a:lnTo>
                    <a:pt x="152400" y="95250"/>
                  </a:lnTo>
                  <a:lnTo>
                    <a:pt x="23812" y="169069"/>
                  </a:lnTo>
                  <a:lnTo>
                    <a:pt x="11906" y="219075"/>
                  </a:lnTo>
                  <a:lnTo>
                    <a:pt x="28575" y="330994"/>
                  </a:lnTo>
                  <a:lnTo>
                    <a:pt x="0" y="392906"/>
                  </a:lnTo>
                  <a:lnTo>
                    <a:pt x="16668" y="531019"/>
                  </a:lnTo>
                  <a:lnTo>
                    <a:pt x="123825" y="502444"/>
                  </a:lnTo>
                  <a:lnTo>
                    <a:pt x="202406" y="188119"/>
                  </a:lnTo>
                  <a:lnTo>
                    <a:pt x="250031" y="100013"/>
                  </a:lnTo>
                  <a:lnTo>
                    <a:pt x="250031" y="23813"/>
                  </a:lnTo>
                  <a:lnTo>
                    <a:pt x="2047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94" name="フリーフォーム 18">
              <a:extLst>
                <a:ext uri="{FF2B5EF4-FFF2-40B4-BE49-F238E27FC236}">
                  <a16:creationId xmlns:a16="http://schemas.microsoft.com/office/drawing/2014/main" id="{4C14ECD0-35DD-4BBA-980B-DC91FF070B58}"/>
                </a:ext>
              </a:extLst>
            </p:cNvPr>
            <p:cNvSpPr/>
            <p:nvPr/>
          </p:nvSpPr>
          <p:spPr bwMode="auto">
            <a:xfrm>
              <a:off x="8687573" y="1742790"/>
              <a:ext cx="715679" cy="880926"/>
            </a:xfrm>
            <a:custGeom>
              <a:avLst/>
              <a:gdLst>
                <a:gd name="connsiteX0" fmla="*/ 145256 w 976312"/>
                <a:gd name="connsiteY0" fmla="*/ 11906 h 1202531"/>
                <a:gd name="connsiteX1" fmla="*/ 95250 w 976312"/>
                <a:gd name="connsiteY1" fmla="*/ 0 h 1202531"/>
                <a:gd name="connsiteX2" fmla="*/ 9525 w 976312"/>
                <a:gd name="connsiteY2" fmla="*/ 157163 h 1202531"/>
                <a:gd name="connsiteX3" fmla="*/ 0 w 976312"/>
                <a:gd name="connsiteY3" fmla="*/ 300038 h 1202531"/>
                <a:gd name="connsiteX4" fmla="*/ 104775 w 976312"/>
                <a:gd name="connsiteY4" fmla="*/ 333375 h 1202531"/>
                <a:gd name="connsiteX5" fmla="*/ 42862 w 976312"/>
                <a:gd name="connsiteY5" fmla="*/ 357188 h 1202531"/>
                <a:gd name="connsiteX6" fmla="*/ 88106 w 976312"/>
                <a:gd name="connsiteY6" fmla="*/ 438150 h 1202531"/>
                <a:gd name="connsiteX7" fmla="*/ 135731 w 976312"/>
                <a:gd name="connsiteY7" fmla="*/ 404813 h 1202531"/>
                <a:gd name="connsiteX8" fmla="*/ 152400 w 976312"/>
                <a:gd name="connsiteY8" fmla="*/ 442913 h 1202531"/>
                <a:gd name="connsiteX9" fmla="*/ 280987 w 976312"/>
                <a:gd name="connsiteY9" fmla="*/ 457200 h 1202531"/>
                <a:gd name="connsiteX10" fmla="*/ 383381 w 976312"/>
                <a:gd name="connsiteY10" fmla="*/ 452438 h 1202531"/>
                <a:gd name="connsiteX11" fmla="*/ 307181 w 976312"/>
                <a:gd name="connsiteY11" fmla="*/ 371475 h 1202531"/>
                <a:gd name="connsiteX12" fmla="*/ 416718 w 976312"/>
                <a:gd name="connsiteY12" fmla="*/ 426244 h 1202531"/>
                <a:gd name="connsiteX13" fmla="*/ 578643 w 976312"/>
                <a:gd name="connsiteY13" fmla="*/ 633413 h 1202531"/>
                <a:gd name="connsiteX14" fmla="*/ 619125 w 976312"/>
                <a:gd name="connsiteY14" fmla="*/ 721519 h 1202531"/>
                <a:gd name="connsiteX15" fmla="*/ 526256 w 976312"/>
                <a:gd name="connsiteY15" fmla="*/ 831056 h 1202531"/>
                <a:gd name="connsiteX16" fmla="*/ 542925 w 976312"/>
                <a:gd name="connsiteY16" fmla="*/ 892969 h 1202531"/>
                <a:gd name="connsiteX17" fmla="*/ 445293 w 976312"/>
                <a:gd name="connsiteY17" fmla="*/ 902494 h 1202531"/>
                <a:gd name="connsiteX18" fmla="*/ 400050 w 976312"/>
                <a:gd name="connsiteY18" fmla="*/ 957263 h 1202531"/>
                <a:gd name="connsiteX19" fmla="*/ 414337 w 976312"/>
                <a:gd name="connsiteY19" fmla="*/ 1000125 h 1202531"/>
                <a:gd name="connsiteX20" fmla="*/ 535781 w 976312"/>
                <a:gd name="connsiteY20" fmla="*/ 988219 h 1202531"/>
                <a:gd name="connsiteX21" fmla="*/ 659606 w 976312"/>
                <a:gd name="connsiteY21" fmla="*/ 1143000 h 1202531"/>
                <a:gd name="connsiteX22" fmla="*/ 838200 w 976312"/>
                <a:gd name="connsiteY22" fmla="*/ 1202531 h 1202531"/>
                <a:gd name="connsiteX23" fmla="*/ 704850 w 976312"/>
                <a:gd name="connsiteY23" fmla="*/ 1026319 h 1202531"/>
                <a:gd name="connsiteX24" fmla="*/ 852487 w 976312"/>
                <a:gd name="connsiteY24" fmla="*/ 1119188 h 1202531"/>
                <a:gd name="connsiteX25" fmla="*/ 871537 w 976312"/>
                <a:gd name="connsiteY25" fmla="*/ 1088231 h 1202531"/>
                <a:gd name="connsiteX26" fmla="*/ 750093 w 976312"/>
                <a:gd name="connsiteY26" fmla="*/ 871538 h 1202531"/>
                <a:gd name="connsiteX27" fmla="*/ 790575 w 976312"/>
                <a:gd name="connsiteY27" fmla="*/ 790575 h 1202531"/>
                <a:gd name="connsiteX28" fmla="*/ 900112 w 976312"/>
                <a:gd name="connsiteY28" fmla="*/ 950119 h 1202531"/>
                <a:gd name="connsiteX29" fmla="*/ 976312 w 976312"/>
                <a:gd name="connsiteY29" fmla="*/ 785813 h 1202531"/>
                <a:gd name="connsiteX30" fmla="*/ 731043 w 976312"/>
                <a:gd name="connsiteY30" fmla="*/ 600075 h 1202531"/>
                <a:gd name="connsiteX31" fmla="*/ 740568 w 976312"/>
                <a:gd name="connsiteY31" fmla="*/ 554831 h 1202531"/>
                <a:gd name="connsiteX32" fmla="*/ 778668 w 976312"/>
                <a:gd name="connsiteY32" fmla="*/ 550069 h 1202531"/>
                <a:gd name="connsiteX33" fmla="*/ 762000 w 976312"/>
                <a:gd name="connsiteY33" fmla="*/ 423863 h 1202531"/>
                <a:gd name="connsiteX34" fmla="*/ 702468 w 976312"/>
                <a:gd name="connsiteY34" fmla="*/ 416719 h 1202531"/>
                <a:gd name="connsiteX35" fmla="*/ 700087 w 976312"/>
                <a:gd name="connsiteY35" fmla="*/ 361950 h 1202531"/>
                <a:gd name="connsiteX36" fmla="*/ 688181 w 976312"/>
                <a:gd name="connsiteY36" fmla="*/ 345281 h 1202531"/>
                <a:gd name="connsiteX37" fmla="*/ 657225 w 976312"/>
                <a:gd name="connsiteY37" fmla="*/ 323850 h 1202531"/>
                <a:gd name="connsiteX38" fmla="*/ 581025 w 976312"/>
                <a:gd name="connsiteY38" fmla="*/ 261938 h 1202531"/>
                <a:gd name="connsiteX39" fmla="*/ 550068 w 976312"/>
                <a:gd name="connsiteY39" fmla="*/ 261938 h 1202531"/>
                <a:gd name="connsiteX40" fmla="*/ 502443 w 976312"/>
                <a:gd name="connsiteY40" fmla="*/ 266700 h 1202531"/>
                <a:gd name="connsiteX41" fmla="*/ 507206 w 976312"/>
                <a:gd name="connsiteY41" fmla="*/ 211931 h 1202531"/>
                <a:gd name="connsiteX42" fmla="*/ 433387 w 976312"/>
                <a:gd name="connsiteY42" fmla="*/ 154781 h 1202531"/>
                <a:gd name="connsiteX43" fmla="*/ 361950 w 976312"/>
                <a:gd name="connsiteY43" fmla="*/ 157163 h 1202531"/>
                <a:gd name="connsiteX44" fmla="*/ 335756 w 976312"/>
                <a:gd name="connsiteY44" fmla="*/ 230981 h 1202531"/>
                <a:gd name="connsiteX45" fmla="*/ 328612 w 976312"/>
                <a:gd name="connsiteY45" fmla="*/ 147638 h 1202531"/>
                <a:gd name="connsiteX46" fmla="*/ 269081 w 976312"/>
                <a:gd name="connsiteY46" fmla="*/ 19050 h 1202531"/>
                <a:gd name="connsiteX47" fmla="*/ 207168 w 976312"/>
                <a:gd name="connsiteY47" fmla="*/ 19050 h 1202531"/>
                <a:gd name="connsiteX48" fmla="*/ 166687 w 976312"/>
                <a:gd name="connsiteY48" fmla="*/ 121444 h 1202531"/>
                <a:gd name="connsiteX49" fmla="*/ 171450 w 976312"/>
                <a:gd name="connsiteY49" fmla="*/ 304800 h 1202531"/>
                <a:gd name="connsiteX50" fmla="*/ 121443 w 976312"/>
                <a:gd name="connsiteY50" fmla="*/ 154781 h 1202531"/>
                <a:gd name="connsiteX51" fmla="*/ 145256 w 976312"/>
                <a:gd name="connsiteY51" fmla="*/ 11906 h 1202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976312" h="1202531">
                  <a:moveTo>
                    <a:pt x="145256" y="11906"/>
                  </a:moveTo>
                  <a:lnTo>
                    <a:pt x="95250" y="0"/>
                  </a:lnTo>
                  <a:lnTo>
                    <a:pt x="9525" y="157163"/>
                  </a:lnTo>
                  <a:lnTo>
                    <a:pt x="0" y="300038"/>
                  </a:lnTo>
                  <a:lnTo>
                    <a:pt x="104775" y="333375"/>
                  </a:lnTo>
                  <a:lnTo>
                    <a:pt x="42862" y="357188"/>
                  </a:lnTo>
                  <a:lnTo>
                    <a:pt x="88106" y="438150"/>
                  </a:lnTo>
                  <a:lnTo>
                    <a:pt x="135731" y="404813"/>
                  </a:lnTo>
                  <a:lnTo>
                    <a:pt x="152400" y="442913"/>
                  </a:lnTo>
                  <a:lnTo>
                    <a:pt x="280987" y="457200"/>
                  </a:lnTo>
                  <a:lnTo>
                    <a:pt x="383381" y="452438"/>
                  </a:lnTo>
                  <a:lnTo>
                    <a:pt x="307181" y="371475"/>
                  </a:lnTo>
                  <a:lnTo>
                    <a:pt x="416718" y="426244"/>
                  </a:lnTo>
                  <a:lnTo>
                    <a:pt x="578643" y="633413"/>
                  </a:lnTo>
                  <a:lnTo>
                    <a:pt x="619125" y="721519"/>
                  </a:lnTo>
                  <a:lnTo>
                    <a:pt x="526256" y="831056"/>
                  </a:lnTo>
                  <a:lnTo>
                    <a:pt x="542925" y="892969"/>
                  </a:lnTo>
                  <a:lnTo>
                    <a:pt x="445293" y="902494"/>
                  </a:lnTo>
                  <a:lnTo>
                    <a:pt x="400050" y="957263"/>
                  </a:lnTo>
                  <a:lnTo>
                    <a:pt x="414337" y="1000125"/>
                  </a:lnTo>
                  <a:lnTo>
                    <a:pt x="535781" y="988219"/>
                  </a:lnTo>
                  <a:lnTo>
                    <a:pt x="659606" y="1143000"/>
                  </a:lnTo>
                  <a:lnTo>
                    <a:pt x="838200" y="1202531"/>
                  </a:lnTo>
                  <a:lnTo>
                    <a:pt x="704850" y="1026319"/>
                  </a:lnTo>
                  <a:lnTo>
                    <a:pt x="852487" y="1119188"/>
                  </a:lnTo>
                  <a:lnTo>
                    <a:pt x="871537" y="1088231"/>
                  </a:lnTo>
                  <a:lnTo>
                    <a:pt x="750093" y="871538"/>
                  </a:lnTo>
                  <a:lnTo>
                    <a:pt x="790575" y="790575"/>
                  </a:lnTo>
                  <a:lnTo>
                    <a:pt x="900112" y="950119"/>
                  </a:lnTo>
                  <a:lnTo>
                    <a:pt x="976312" y="785813"/>
                  </a:lnTo>
                  <a:lnTo>
                    <a:pt x="731043" y="600075"/>
                  </a:lnTo>
                  <a:lnTo>
                    <a:pt x="740568" y="554831"/>
                  </a:lnTo>
                  <a:lnTo>
                    <a:pt x="778668" y="550069"/>
                  </a:lnTo>
                  <a:lnTo>
                    <a:pt x="762000" y="423863"/>
                  </a:lnTo>
                  <a:lnTo>
                    <a:pt x="702468" y="416719"/>
                  </a:lnTo>
                  <a:cubicBezTo>
                    <a:pt x="701674" y="398463"/>
                    <a:pt x="700881" y="380206"/>
                    <a:pt x="700087" y="361950"/>
                  </a:cubicBezTo>
                  <a:lnTo>
                    <a:pt x="688181" y="345281"/>
                  </a:lnTo>
                  <a:lnTo>
                    <a:pt x="657225" y="323850"/>
                  </a:lnTo>
                  <a:lnTo>
                    <a:pt x="581025" y="261938"/>
                  </a:lnTo>
                  <a:lnTo>
                    <a:pt x="550068" y="261938"/>
                  </a:lnTo>
                  <a:lnTo>
                    <a:pt x="502443" y="266700"/>
                  </a:lnTo>
                  <a:lnTo>
                    <a:pt x="507206" y="211931"/>
                  </a:lnTo>
                  <a:lnTo>
                    <a:pt x="433387" y="154781"/>
                  </a:lnTo>
                  <a:lnTo>
                    <a:pt x="361950" y="157163"/>
                  </a:lnTo>
                  <a:lnTo>
                    <a:pt x="335756" y="230981"/>
                  </a:lnTo>
                  <a:lnTo>
                    <a:pt x="328612" y="147638"/>
                  </a:lnTo>
                  <a:lnTo>
                    <a:pt x="269081" y="19050"/>
                  </a:lnTo>
                  <a:lnTo>
                    <a:pt x="207168" y="19050"/>
                  </a:lnTo>
                  <a:lnTo>
                    <a:pt x="166687" y="121444"/>
                  </a:lnTo>
                  <a:lnTo>
                    <a:pt x="171450" y="304800"/>
                  </a:lnTo>
                  <a:lnTo>
                    <a:pt x="121443" y="154781"/>
                  </a:lnTo>
                  <a:lnTo>
                    <a:pt x="145256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95" name="フリーフォーム 27">
              <a:extLst>
                <a:ext uri="{FF2B5EF4-FFF2-40B4-BE49-F238E27FC236}">
                  <a16:creationId xmlns:a16="http://schemas.microsoft.com/office/drawing/2014/main" id="{20070E17-06FD-4694-98D1-735E11625A3B}"/>
                </a:ext>
              </a:extLst>
            </p:cNvPr>
            <p:cNvSpPr/>
            <p:nvPr/>
          </p:nvSpPr>
          <p:spPr bwMode="auto">
            <a:xfrm>
              <a:off x="2688669" y="1326183"/>
              <a:ext cx="4035732" cy="2201732"/>
            </a:xfrm>
            <a:custGeom>
              <a:avLst/>
              <a:gdLst>
                <a:gd name="connsiteX0" fmla="*/ 2533650 w 5505450"/>
                <a:gd name="connsiteY0" fmla="*/ 0 h 3003550"/>
                <a:gd name="connsiteX1" fmla="*/ 2667000 w 5505450"/>
                <a:gd name="connsiteY1" fmla="*/ 38100 h 3003550"/>
                <a:gd name="connsiteX2" fmla="*/ 2609850 w 5505450"/>
                <a:gd name="connsiteY2" fmla="*/ 120650 h 3003550"/>
                <a:gd name="connsiteX3" fmla="*/ 2813050 w 5505450"/>
                <a:gd name="connsiteY3" fmla="*/ 165100 h 3003550"/>
                <a:gd name="connsiteX4" fmla="*/ 2889250 w 5505450"/>
                <a:gd name="connsiteY4" fmla="*/ 393700 h 3003550"/>
                <a:gd name="connsiteX5" fmla="*/ 2647950 w 5505450"/>
                <a:gd name="connsiteY5" fmla="*/ 685800 h 3003550"/>
                <a:gd name="connsiteX6" fmla="*/ 2813050 w 5505450"/>
                <a:gd name="connsiteY6" fmla="*/ 590550 h 3003550"/>
                <a:gd name="connsiteX7" fmla="*/ 3073400 w 5505450"/>
                <a:gd name="connsiteY7" fmla="*/ 590550 h 3003550"/>
                <a:gd name="connsiteX8" fmla="*/ 3175000 w 5505450"/>
                <a:gd name="connsiteY8" fmla="*/ 698500 h 3003550"/>
                <a:gd name="connsiteX9" fmla="*/ 3257550 w 5505450"/>
                <a:gd name="connsiteY9" fmla="*/ 584200 h 3003550"/>
                <a:gd name="connsiteX10" fmla="*/ 3390900 w 5505450"/>
                <a:gd name="connsiteY10" fmla="*/ 641350 h 3003550"/>
                <a:gd name="connsiteX11" fmla="*/ 3454400 w 5505450"/>
                <a:gd name="connsiteY11" fmla="*/ 952500 h 3003550"/>
                <a:gd name="connsiteX12" fmla="*/ 3524250 w 5505450"/>
                <a:gd name="connsiteY12" fmla="*/ 825500 h 3003550"/>
                <a:gd name="connsiteX13" fmla="*/ 3740150 w 5505450"/>
                <a:gd name="connsiteY13" fmla="*/ 857250 h 3003550"/>
                <a:gd name="connsiteX14" fmla="*/ 3816350 w 5505450"/>
                <a:gd name="connsiteY14" fmla="*/ 717550 h 3003550"/>
                <a:gd name="connsiteX15" fmla="*/ 4140200 w 5505450"/>
                <a:gd name="connsiteY15" fmla="*/ 812800 h 3003550"/>
                <a:gd name="connsiteX16" fmla="*/ 4203700 w 5505450"/>
                <a:gd name="connsiteY16" fmla="*/ 946150 h 3003550"/>
                <a:gd name="connsiteX17" fmla="*/ 4337050 w 5505450"/>
                <a:gd name="connsiteY17" fmla="*/ 895350 h 3003550"/>
                <a:gd name="connsiteX18" fmla="*/ 4457700 w 5505450"/>
                <a:gd name="connsiteY18" fmla="*/ 958850 h 3003550"/>
                <a:gd name="connsiteX19" fmla="*/ 4451350 w 5505450"/>
                <a:gd name="connsiteY19" fmla="*/ 1155700 h 3003550"/>
                <a:gd name="connsiteX20" fmla="*/ 4514850 w 5505450"/>
                <a:gd name="connsiteY20" fmla="*/ 1079500 h 3003550"/>
                <a:gd name="connsiteX21" fmla="*/ 4730750 w 5505450"/>
                <a:gd name="connsiteY21" fmla="*/ 1066800 h 3003550"/>
                <a:gd name="connsiteX22" fmla="*/ 4762500 w 5505450"/>
                <a:gd name="connsiteY22" fmla="*/ 1149350 h 3003550"/>
                <a:gd name="connsiteX23" fmla="*/ 4845050 w 5505450"/>
                <a:gd name="connsiteY23" fmla="*/ 1143000 h 3003550"/>
                <a:gd name="connsiteX24" fmla="*/ 4813300 w 5505450"/>
                <a:gd name="connsiteY24" fmla="*/ 1041400 h 3003550"/>
                <a:gd name="connsiteX25" fmla="*/ 5022850 w 5505450"/>
                <a:gd name="connsiteY25" fmla="*/ 1060450 h 3003550"/>
                <a:gd name="connsiteX26" fmla="*/ 5314950 w 5505450"/>
                <a:gd name="connsiteY26" fmla="*/ 1295400 h 3003550"/>
                <a:gd name="connsiteX27" fmla="*/ 5429250 w 5505450"/>
                <a:gd name="connsiteY27" fmla="*/ 1358900 h 3003550"/>
                <a:gd name="connsiteX28" fmla="*/ 5505450 w 5505450"/>
                <a:gd name="connsiteY28" fmla="*/ 1447800 h 3003550"/>
                <a:gd name="connsiteX29" fmla="*/ 5397500 w 5505450"/>
                <a:gd name="connsiteY29" fmla="*/ 1587500 h 3003550"/>
                <a:gd name="connsiteX30" fmla="*/ 5245100 w 5505450"/>
                <a:gd name="connsiteY30" fmla="*/ 1492250 h 3003550"/>
                <a:gd name="connsiteX31" fmla="*/ 5187950 w 5505450"/>
                <a:gd name="connsiteY31" fmla="*/ 1409700 h 3003550"/>
                <a:gd name="connsiteX32" fmla="*/ 5162550 w 5505450"/>
                <a:gd name="connsiteY32" fmla="*/ 1524000 h 3003550"/>
                <a:gd name="connsiteX33" fmla="*/ 5073650 w 5505450"/>
                <a:gd name="connsiteY33" fmla="*/ 1574800 h 3003550"/>
                <a:gd name="connsiteX34" fmla="*/ 5149850 w 5505450"/>
                <a:gd name="connsiteY34" fmla="*/ 1720850 h 3003550"/>
                <a:gd name="connsiteX35" fmla="*/ 5003800 w 5505450"/>
                <a:gd name="connsiteY35" fmla="*/ 1758950 h 3003550"/>
                <a:gd name="connsiteX36" fmla="*/ 4813300 w 5505450"/>
                <a:gd name="connsiteY36" fmla="*/ 1962150 h 3003550"/>
                <a:gd name="connsiteX37" fmla="*/ 4749800 w 5505450"/>
                <a:gd name="connsiteY37" fmla="*/ 1911350 h 3003550"/>
                <a:gd name="connsiteX38" fmla="*/ 4610100 w 5505450"/>
                <a:gd name="connsiteY38" fmla="*/ 1924050 h 3003550"/>
                <a:gd name="connsiteX39" fmla="*/ 4489450 w 5505450"/>
                <a:gd name="connsiteY39" fmla="*/ 2082800 h 3003550"/>
                <a:gd name="connsiteX40" fmla="*/ 4533900 w 5505450"/>
                <a:gd name="connsiteY40" fmla="*/ 2120900 h 3003550"/>
                <a:gd name="connsiteX41" fmla="*/ 4349750 w 5505450"/>
                <a:gd name="connsiteY41" fmla="*/ 2514600 h 3003550"/>
                <a:gd name="connsiteX42" fmla="*/ 4292600 w 5505450"/>
                <a:gd name="connsiteY42" fmla="*/ 2165350 h 3003550"/>
                <a:gd name="connsiteX43" fmla="*/ 4356100 w 5505450"/>
                <a:gd name="connsiteY43" fmla="*/ 2057400 h 3003550"/>
                <a:gd name="connsiteX44" fmla="*/ 4527550 w 5505450"/>
                <a:gd name="connsiteY44" fmla="*/ 1905000 h 3003550"/>
                <a:gd name="connsiteX45" fmla="*/ 4597400 w 5505450"/>
                <a:gd name="connsiteY45" fmla="*/ 1720850 h 3003550"/>
                <a:gd name="connsiteX46" fmla="*/ 4559300 w 5505450"/>
                <a:gd name="connsiteY46" fmla="*/ 1727200 h 3003550"/>
                <a:gd name="connsiteX47" fmla="*/ 4476750 w 5505450"/>
                <a:gd name="connsiteY47" fmla="*/ 1873250 h 3003550"/>
                <a:gd name="connsiteX48" fmla="*/ 4445000 w 5505450"/>
                <a:gd name="connsiteY48" fmla="*/ 1758950 h 3003550"/>
                <a:gd name="connsiteX49" fmla="*/ 4362450 w 5505450"/>
                <a:gd name="connsiteY49" fmla="*/ 1797050 h 3003550"/>
                <a:gd name="connsiteX50" fmla="*/ 4241800 w 5505450"/>
                <a:gd name="connsiteY50" fmla="*/ 1955800 h 3003550"/>
                <a:gd name="connsiteX51" fmla="*/ 3892550 w 5505450"/>
                <a:gd name="connsiteY51" fmla="*/ 1930400 h 3003550"/>
                <a:gd name="connsiteX52" fmla="*/ 3632200 w 5505450"/>
                <a:gd name="connsiteY52" fmla="*/ 2241550 h 3003550"/>
                <a:gd name="connsiteX53" fmla="*/ 3733800 w 5505450"/>
                <a:gd name="connsiteY53" fmla="*/ 2343150 h 3003550"/>
                <a:gd name="connsiteX54" fmla="*/ 3784600 w 5505450"/>
                <a:gd name="connsiteY54" fmla="*/ 2311400 h 3003550"/>
                <a:gd name="connsiteX55" fmla="*/ 3784600 w 5505450"/>
                <a:gd name="connsiteY55" fmla="*/ 2609850 h 3003550"/>
                <a:gd name="connsiteX56" fmla="*/ 3594100 w 5505450"/>
                <a:gd name="connsiteY56" fmla="*/ 2965450 h 3003550"/>
                <a:gd name="connsiteX57" fmla="*/ 3479800 w 5505450"/>
                <a:gd name="connsiteY57" fmla="*/ 2940050 h 3003550"/>
                <a:gd name="connsiteX58" fmla="*/ 3486150 w 5505450"/>
                <a:gd name="connsiteY58" fmla="*/ 2825750 h 3003550"/>
                <a:gd name="connsiteX59" fmla="*/ 3587750 w 5505450"/>
                <a:gd name="connsiteY59" fmla="*/ 2794000 h 3003550"/>
                <a:gd name="connsiteX60" fmla="*/ 3613150 w 5505450"/>
                <a:gd name="connsiteY60" fmla="*/ 2616200 h 3003550"/>
                <a:gd name="connsiteX61" fmla="*/ 3492500 w 5505450"/>
                <a:gd name="connsiteY61" fmla="*/ 2673350 h 3003550"/>
                <a:gd name="connsiteX62" fmla="*/ 3390900 w 5505450"/>
                <a:gd name="connsiteY62" fmla="*/ 2571750 h 3003550"/>
                <a:gd name="connsiteX63" fmla="*/ 3289300 w 5505450"/>
                <a:gd name="connsiteY63" fmla="*/ 2362200 h 3003550"/>
                <a:gd name="connsiteX64" fmla="*/ 3175000 w 5505450"/>
                <a:gd name="connsiteY64" fmla="*/ 2330450 h 3003550"/>
                <a:gd name="connsiteX65" fmla="*/ 3105150 w 5505450"/>
                <a:gd name="connsiteY65" fmla="*/ 2387600 h 3003550"/>
                <a:gd name="connsiteX66" fmla="*/ 3117850 w 5505450"/>
                <a:gd name="connsiteY66" fmla="*/ 2457450 h 3003550"/>
                <a:gd name="connsiteX67" fmla="*/ 3067050 w 5505450"/>
                <a:gd name="connsiteY67" fmla="*/ 2552700 h 3003550"/>
                <a:gd name="connsiteX68" fmla="*/ 2914650 w 5505450"/>
                <a:gd name="connsiteY68" fmla="*/ 2520950 h 3003550"/>
                <a:gd name="connsiteX69" fmla="*/ 2768600 w 5505450"/>
                <a:gd name="connsiteY69" fmla="*/ 2603500 h 3003550"/>
                <a:gd name="connsiteX70" fmla="*/ 2692400 w 5505450"/>
                <a:gd name="connsiteY70" fmla="*/ 2520950 h 3003550"/>
                <a:gd name="connsiteX71" fmla="*/ 2533650 w 5505450"/>
                <a:gd name="connsiteY71" fmla="*/ 2520950 h 3003550"/>
                <a:gd name="connsiteX72" fmla="*/ 2482850 w 5505450"/>
                <a:gd name="connsiteY72" fmla="*/ 2470150 h 3003550"/>
                <a:gd name="connsiteX73" fmla="*/ 2387600 w 5505450"/>
                <a:gd name="connsiteY73" fmla="*/ 2425700 h 3003550"/>
                <a:gd name="connsiteX74" fmla="*/ 2374900 w 5505450"/>
                <a:gd name="connsiteY74" fmla="*/ 2476500 h 3003550"/>
                <a:gd name="connsiteX75" fmla="*/ 2368550 w 5505450"/>
                <a:gd name="connsiteY75" fmla="*/ 2552700 h 3003550"/>
                <a:gd name="connsiteX76" fmla="*/ 2279650 w 5505450"/>
                <a:gd name="connsiteY76" fmla="*/ 2552700 h 3003550"/>
                <a:gd name="connsiteX77" fmla="*/ 2178050 w 5505450"/>
                <a:gd name="connsiteY77" fmla="*/ 2489200 h 3003550"/>
                <a:gd name="connsiteX78" fmla="*/ 2006600 w 5505450"/>
                <a:gd name="connsiteY78" fmla="*/ 2616200 h 3003550"/>
                <a:gd name="connsiteX79" fmla="*/ 1885950 w 5505450"/>
                <a:gd name="connsiteY79" fmla="*/ 2482850 h 3003550"/>
                <a:gd name="connsiteX80" fmla="*/ 1746250 w 5505450"/>
                <a:gd name="connsiteY80" fmla="*/ 2508250 h 3003550"/>
                <a:gd name="connsiteX81" fmla="*/ 1625600 w 5505450"/>
                <a:gd name="connsiteY81" fmla="*/ 2279650 h 3003550"/>
                <a:gd name="connsiteX82" fmla="*/ 1581150 w 5505450"/>
                <a:gd name="connsiteY82" fmla="*/ 2349500 h 3003550"/>
                <a:gd name="connsiteX83" fmla="*/ 1485900 w 5505450"/>
                <a:gd name="connsiteY83" fmla="*/ 2298700 h 3003550"/>
                <a:gd name="connsiteX84" fmla="*/ 1397000 w 5505450"/>
                <a:gd name="connsiteY84" fmla="*/ 2216150 h 3003550"/>
                <a:gd name="connsiteX85" fmla="*/ 1111250 w 5505450"/>
                <a:gd name="connsiteY85" fmla="*/ 2317750 h 3003550"/>
                <a:gd name="connsiteX86" fmla="*/ 1111250 w 5505450"/>
                <a:gd name="connsiteY86" fmla="*/ 2470150 h 3003550"/>
                <a:gd name="connsiteX87" fmla="*/ 927100 w 5505450"/>
                <a:gd name="connsiteY87" fmla="*/ 2476500 h 3003550"/>
                <a:gd name="connsiteX88" fmla="*/ 812800 w 5505450"/>
                <a:gd name="connsiteY88" fmla="*/ 2419350 h 3003550"/>
                <a:gd name="connsiteX89" fmla="*/ 641350 w 5505450"/>
                <a:gd name="connsiteY89" fmla="*/ 2590800 h 3003550"/>
                <a:gd name="connsiteX90" fmla="*/ 711200 w 5505450"/>
                <a:gd name="connsiteY90" fmla="*/ 2743200 h 3003550"/>
                <a:gd name="connsiteX91" fmla="*/ 660400 w 5505450"/>
                <a:gd name="connsiteY91" fmla="*/ 2844800 h 3003550"/>
                <a:gd name="connsiteX92" fmla="*/ 685800 w 5505450"/>
                <a:gd name="connsiteY92" fmla="*/ 3003550 h 3003550"/>
                <a:gd name="connsiteX93" fmla="*/ 438150 w 5505450"/>
                <a:gd name="connsiteY93" fmla="*/ 2895600 h 3003550"/>
                <a:gd name="connsiteX94" fmla="*/ 342900 w 5505450"/>
                <a:gd name="connsiteY94" fmla="*/ 2863850 h 3003550"/>
                <a:gd name="connsiteX95" fmla="*/ 406400 w 5505450"/>
                <a:gd name="connsiteY95" fmla="*/ 2597150 h 3003550"/>
                <a:gd name="connsiteX96" fmla="*/ 241300 w 5505450"/>
                <a:gd name="connsiteY96" fmla="*/ 2482850 h 3003550"/>
                <a:gd name="connsiteX97" fmla="*/ 114300 w 5505450"/>
                <a:gd name="connsiteY97" fmla="*/ 2406650 h 3003550"/>
                <a:gd name="connsiteX98" fmla="*/ 152400 w 5505450"/>
                <a:gd name="connsiteY98" fmla="*/ 2336800 h 3003550"/>
                <a:gd name="connsiteX99" fmla="*/ 107950 w 5505450"/>
                <a:gd name="connsiteY99" fmla="*/ 2197100 h 3003550"/>
                <a:gd name="connsiteX100" fmla="*/ 0 w 5505450"/>
                <a:gd name="connsiteY100" fmla="*/ 2165350 h 3003550"/>
                <a:gd name="connsiteX101" fmla="*/ 6350 w 5505450"/>
                <a:gd name="connsiteY101" fmla="*/ 1936750 h 3003550"/>
                <a:gd name="connsiteX102" fmla="*/ 76200 w 5505450"/>
                <a:gd name="connsiteY102" fmla="*/ 1898650 h 3003550"/>
                <a:gd name="connsiteX103" fmla="*/ 19050 w 5505450"/>
                <a:gd name="connsiteY103" fmla="*/ 1854200 h 3003550"/>
                <a:gd name="connsiteX104" fmla="*/ 120650 w 5505450"/>
                <a:gd name="connsiteY104" fmla="*/ 1714500 h 3003550"/>
                <a:gd name="connsiteX105" fmla="*/ 63500 w 5505450"/>
                <a:gd name="connsiteY105" fmla="*/ 1663700 h 3003550"/>
                <a:gd name="connsiteX106" fmla="*/ 76200 w 5505450"/>
                <a:gd name="connsiteY106" fmla="*/ 1574800 h 3003550"/>
                <a:gd name="connsiteX107" fmla="*/ 31750 w 5505450"/>
                <a:gd name="connsiteY107" fmla="*/ 1504950 h 3003550"/>
                <a:gd name="connsiteX108" fmla="*/ 107950 w 5505450"/>
                <a:gd name="connsiteY108" fmla="*/ 1327150 h 3003550"/>
                <a:gd name="connsiteX109" fmla="*/ 25400 w 5505450"/>
                <a:gd name="connsiteY109" fmla="*/ 1206500 h 3003550"/>
                <a:gd name="connsiteX110" fmla="*/ 38100 w 5505450"/>
                <a:gd name="connsiteY110" fmla="*/ 1130300 h 3003550"/>
                <a:gd name="connsiteX111" fmla="*/ 139700 w 5505450"/>
                <a:gd name="connsiteY111" fmla="*/ 1054100 h 3003550"/>
                <a:gd name="connsiteX112" fmla="*/ 298450 w 5505450"/>
                <a:gd name="connsiteY112" fmla="*/ 1136650 h 3003550"/>
                <a:gd name="connsiteX113" fmla="*/ 469900 w 5505450"/>
                <a:gd name="connsiteY113" fmla="*/ 1301750 h 3003550"/>
                <a:gd name="connsiteX114" fmla="*/ 406400 w 5505450"/>
                <a:gd name="connsiteY114" fmla="*/ 1409700 h 3003550"/>
                <a:gd name="connsiteX115" fmla="*/ 215900 w 5505450"/>
                <a:gd name="connsiteY115" fmla="*/ 1390650 h 3003550"/>
                <a:gd name="connsiteX116" fmla="*/ 209550 w 5505450"/>
                <a:gd name="connsiteY116" fmla="*/ 1543050 h 3003550"/>
                <a:gd name="connsiteX117" fmla="*/ 317500 w 5505450"/>
                <a:gd name="connsiteY117" fmla="*/ 1631950 h 3003550"/>
                <a:gd name="connsiteX118" fmla="*/ 292100 w 5505450"/>
                <a:gd name="connsiteY118" fmla="*/ 1466850 h 3003550"/>
                <a:gd name="connsiteX119" fmla="*/ 438150 w 5505450"/>
                <a:gd name="connsiteY119" fmla="*/ 1568450 h 3003550"/>
                <a:gd name="connsiteX120" fmla="*/ 419100 w 5505450"/>
                <a:gd name="connsiteY120" fmla="*/ 1479550 h 3003550"/>
                <a:gd name="connsiteX121" fmla="*/ 495300 w 5505450"/>
                <a:gd name="connsiteY121" fmla="*/ 1358900 h 3003550"/>
                <a:gd name="connsiteX122" fmla="*/ 527050 w 5505450"/>
                <a:gd name="connsiteY122" fmla="*/ 1422400 h 3003550"/>
                <a:gd name="connsiteX123" fmla="*/ 577850 w 5505450"/>
                <a:gd name="connsiteY123" fmla="*/ 1339850 h 3003550"/>
                <a:gd name="connsiteX124" fmla="*/ 539750 w 5505450"/>
                <a:gd name="connsiteY124" fmla="*/ 1308100 h 3003550"/>
                <a:gd name="connsiteX125" fmla="*/ 520700 w 5505450"/>
                <a:gd name="connsiteY125" fmla="*/ 1174750 h 3003550"/>
                <a:gd name="connsiteX126" fmla="*/ 571500 w 5505450"/>
                <a:gd name="connsiteY126" fmla="*/ 1162050 h 3003550"/>
                <a:gd name="connsiteX127" fmla="*/ 628650 w 5505450"/>
                <a:gd name="connsiteY127" fmla="*/ 1206500 h 3003550"/>
                <a:gd name="connsiteX128" fmla="*/ 590550 w 5505450"/>
                <a:gd name="connsiteY128" fmla="*/ 1295400 h 3003550"/>
                <a:gd name="connsiteX129" fmla="*/ 622300 w 5505450"/>
                <a:gd name="connsiteY129" fmla="*/ 1346200 h 3003550"/>
                <a:gd name="connsiteX130" fmla="*/ 679450 w 5505450"/>
                <a:gd name="connsiteY130" fmla="*/ 1333500 h 3003550"/>
                <a:gd name="connsiteX131" fmla="*/ 679450 w 5505450"/>
                <a:gd name="connsiteY131" fmla="*/ 1263650 h 3003550"/>
                <a:gd name="connsiteX132" fmla="*/ 889000 w 5505450"/>
                <a:gd name="connsiteY132" fmla="*/ 1123950 h 3003550"/>
                <a:gd name="connsiteX133" fmla="*/ 895350 w 5505450"/>
                <a:gd name="connsiteY133" fmla="*/ 1206500 h 3003550"/>
                <a:gd name="connsiteX134" fmla="*/ 1035050 w 5505450"/>
                <a:gd name="connsiteY134" fmla="*/ 1143000 h 3003550"/>
                <a:gd name="connsiteX135" fmla="*/ 1054100 w 5505450"/>
                <a:gd name="connsiteY135" fmla="*/ 1212850 h 3003550"/>
                <a:gd name="connsiteX136" fmla="*/ 1123950 w 5505450"/>
                <a:gd name="connsiteY136" fmla="*/ 1130300 h 3003550"/>
                <a:gd name="connsiteX137" fmla="*/ 1003300 w 5505450"/>
                <a:gd name="connsiteY137" fmla="*/ 1022350 h 3003550"/>
                <a:gd name="connsiteX138" fmla="*/ 1079500 w 5505450"/>
                <a:gd name="connsiteY138" fmla="*/ 971550 h 3003550"/>
                <a:gd name="connsiteX139" fmla="*/ 1143000 w 5505450"/>
                <a:gd name="connsiteY139" fmla="*/ 1073150 h 3003550"/>
                <a:gd name="connsiteX140" fmla="*/ 1238250 w 5505450"/>
                <a:gd name="connsiteY140" fmla="*/ 1085850 h 3003550"/>
                <a:gd name="connsiteX141" fmla="*/ 1384300 w 5505450"/>
                <a:gd name="connsiteY141" fmla="*/ 1206500 h 3003550"/>
                <a:gd name="connsiteX142" fmla="*/ 1333500 w 5505450"/>
                <a:gd name="connsiteY142" fmla="*/ 1073150 h 3003550"/>
                <a:gd name="connsiteX143" fmla="*/ 1301750 w 5505450"/>
                <a:gd name="connsiteY143" fmla="*/ 971550 h 3003550"/>
                <a:gd name="connsiteX144" fmla="*/ 1346200 w 5505450"/>
                <a:gd name="connsiteY144" fmla="*/ 857250 h 3003550"/>
                <a:gd name="connsiteX145" fmla="*/ 1397000 w 5505450"/>
                <a:gd name="connsiteY145" fmla="*/ 679450 h 3003550"/>
                <a:gd name="connsiteX146" fmla="*/ 1504950 w 5505450"/>
                <a:gd name="connsiteY146" fmla="*/ 685800 h 3003550"/>
                <a:gd name="connsiteX147" fmla="*/ 1479550 w 5505450"/>
                <a:gd name="connsiteY147" fmla="*/ 895350 h 3003550"/>
                <a:gd name="connsiteX148" fmla="*/ 1511300 w 5505450"/>
                <a:gd name="connsiteY148" fmla="*/ 1244600 h 3003550"/>
                <a:gd name="connsiteX149" fmla="*/ 1447800 w 5505450"/>
                <a:gd name="connsiteY149" fmla="*/ 1377950 h 3003550"/>
                <a:gd name="connsiteX150" fmla="*/ 1498600 w 5505450"/>
                <a:gd name="connsiteY150" fmla="*/ 1397000 h 3003550"/>
                <a:gd name="connsiteX151" fmla="*/ 1587500 w 5505450"/>
                <a:gd name="connsiteY151" fmla="*/ 1193800 h 3003550"/>
                <a:gd name="connsiteX152" fmla="*/ 1536700 w 5505450"/>
                <a:gd name="connsiteY152" fmla="*/ 984250 h 3003550"/>
                <a:gd name="connsiteX153" fmla="*/ 1517650 w 5505450"/>
                <a:gd name="connsiteY153" fmla="*/ 844550 h 3003550"/>
                <a:gd name="connsiteX154" fmla="*/ 1600200 w 5505450"/>
                <a:gd name="connsiteY154" fmla="*/ 768350 h 3003550"/>
                <a:gd name="connsiteX155" fmla="*/ 1676400 w 5505450"/>
                <a:gd name="connsiteY155" fmla="*/ 920750 h 3003550"/>
                <a:gd name="connsiteX156" fmla="*/ 1638300 w 5505450"/>
                <a:gd name="connsiteY156" fmla="*/ 742950 h 3003550"/>
                <a:gd name="connsiteX157" fmla="*/ 1701800 w 5505450"/>
                <a:gd name="connsiteY157" fmla="*/ 717550 h 3003550"/>
                <a:gd name="connsiteX158" fmla="*/ 1822450 w 5505450"/>
                <a:gd name="connsiteY158" fmla="*/ 857250 h 3003550"/>
                <a:gd name="connsiteX159" fmla="*/ 1860550 w 5505450"/>
                <a:gd name="connsiteY159" fmla="*/ 819150 h 3003550"/>
                <a:gd name="connsiteX160" fmla="*/ 1797050 w 5505450"/>
                <a:gd name="connsiteY160" fmla="*/ 768350 h 3003550"/>
                <a:gd name="connsiteX161" fmla="*/ 1765300 w 5505450"/>
                <a:gd name="connsiteY161" fmla="*/ 641350 h 3003550"/>
                <a:gd name="connsiteX162" fmla="*/ 2000250 w 5505450"/>
                <a:gd name="connsiteY162" fmla="*/ 571500 h 3003550"/>
                <a:gd name="connsiteX163" fmla="*/ 1949450 w 5505450"/>
                <a:gd name="connsiteY163" fmla="*/ 476250 h 3003550"/>
                <a:gd name="connsiteX164" fmla="*/ 2076450 w 5505450"/>
                <a:gd name="connsiteY164" fmla="*/ 355600 h 3003550"/>
                <a:gd name="connsiteX165" fmla="*/ 2305050 w 5505450"/>
                <a:gd name="connsiteY165" fmla="*/ 228600 h 3003550"/>
                <a:gd name="connsiteX166" fmla="*/ 2387600 w 5505450"/>
                <a:gd name="connsiteY166" fmla="*/ 266700 h 3003550"/>
                <a:gd name="connsiteX167" fmla="*/ 2489200 w 5505450"/>
                <a:gd name="connsiteY167" fmla="*/ 177800 h 3003550"/>
                <a:gd name="connsiteX168" fmla="*/ 2425700 w 5505450"/>
                <a:gd name="connsiteY168" fmla="*/ 120650 h 3003550"/>
                <a:gd name="connsiteX169" fmla="*/ 2533650 w 5505450"/>
                <a:gd name="connsiteY169" fmla="*/ 0 h 300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5505450" h="3003550">
                  <a:moveTo>
                    <a:pt x="2533650" y="0"/>
                  </a:moveTo>
                  <a:lnTo>
                    <a:pt x="2667000" y="38100"/>
                  </a:lnTo>
                  <a:lnTo>
                    <a:pt x="2609850" y="120650"/>
                  </a:lnTo>
                  <a:lnTo>
                    <a:pt x="2813050" y="165100"/>
                  </a:lnTo>
                  <a:lnTo>
                    <a:pt x="2889250" y="393700"/>
                  </a:lnTo>
                  <a:lnTo>
                    <a:pt x="2647950" y="685800"/>
                  </a:lnTo>
                  <a:lnTo>
                    <a:pt x="2813050" y="590550"/>
                  </a:lnTo>
                  <a:lnTo>
                    <a:pt x="3073400" y="590550"/>
                  </a:lnTo>
                  <a:lnTo>
                    <a:pt x="3175000" y="698500"/>
                  </a:lnTo>
                  <a:lnTo>
                    <a:pt x="3257550" y="584200"/>
                  </a:lnTo>
                  <a:lnTo>
                    <a:pt x="3390900" y="641350"/>
                  </a:lnTo>
                  <a:lnTo>
                    <a:pt x="3454400" y="952500"/>
                  </a:lnTo>
                  <a:lnTo>
                    <a:pt x="3524250" y="825500"/>
                  </a:lnTo>
                  <a:lnTo>
                    <a:pt x="3740150" y="857250"/>
                  </a:lnTo>
                  <a:lnTo>
                    <a:pt x="3816350" y="717550"/>
                  </a:lnTo>
                  <a:lnTo>
                    <a:pt x="4140200" y="812800"/>
                  </a:lnTo>
                  <a:lnTo>
                    <a:pt x="4203700" y="946150"/>
                  </a:lnTo>
                  <a:lnTo>
                    <a:pt x="4337050" y="895350"/>
                  </a:lnTo>
                  <a:lnTo>
                    <a:pt x="4457700" y="958850"/>
                  </a:lnTo>
                  <a:lnTo>
                    <a:pt x="4451350" y="1155700"/>
                  </a:lnTo>
                  <a:lnTo>
                    <a:pt x="4514850" y="1079500"/>
                  </a:lnTo>
                  <a:lnTo>
                    <a:pt x="4730750" y="1066800"/>
                  </a:lnTo>
                  <a:lnTo>
                    <a:pt x="4762500" y="1149350"/>
                  </a:lnTo>
                  <a:lnTo>
                    <a:pt x="4845050" y="1143000"/>
                  </a:lnTo>
                  <a:lnTo>
                    <a:pt x="4813300" y="1041400"/>
                  </a:lnTo>
                  <a:lnTo>
                    <a:pt x="5022850" y="1060450"/>
                  </a:lnTo>
                  <a:lnTo>
                    <a:pt x="5314950" y="1295400"/>
                  </a:lnTo>
                  <a:lnTo>
                    <a:pt x="5429250" y="1358900"/>
                  </a:lnTo>
                  <a:lnTo>
                    <a:pt x="5505450" y="1447800"/>
                  </a:lnTo>
                  <a:lnTo>
                    <a:pt x="5397500" y="1587500"/>
                  </a:lnTo>
                  <a:lnTo>
                    <a:pt x="5245100" y="1492250"/>
                  </a:lnTo>
                  <a:lnTo>
                    <a:pt x="5187950" y="1409700"/>
                  </a:lnTo>
                  <a:lnTo>
                    <a:pt x="5162550" y="1524000"/>
                  </a:lnTo>
                  <a:lnTo>
                    <a:pt x="5073650" y="1574800"/>
                  </a:lnTo>
                  <a:lnTo>
                    <a:pt x="5149850" y="1720850"/>
                  </a:lnTo>
                  <a:lnTo>
                    <a:pt x="5003800" y="1758950"/>
                  </a:lnTo>
                  <a:lnTo>
                    <a:pt x="4813300" y="1962150"/>
                  </a:lnTo>
                  <a:lnTo>
                    <a:pt x="4749800" y="1911350"/>
                  </a:lnTo>
                  <a:lnTo>
                    <a:pt x="4610100" y="1924050"/>
                  </a:lnTo>
                  <a:lnTo>
                    <a:pt x="4489450" y="2082800"/>
                  </a:lnTo>
                  <a:lnTo>
                    <a:pt x="4533900" y="2120900"/>
                  </a:lnTo>
                  <a:lnTo>
                    <a:pt x="4349750" y="2514600"/>
                  </a:lnTo>
                  <a:lnTo>
                    <a:pt x="4292600" y="2165350"/>
                  </a:lnTo>
                  <a:lnTo>
                    <a:pt x="4356100" y="2057400"/>
                  </a:lnTo>
                  <a:lnTo>
                    <a:pt x="4527550" y="1905000"/>
                  </a:lnTo>
                  <a:lnTo>
                    <a:pt x="4597400" y="1720850"/>
                  </a:lnTo>
                  <a:lnTo>
                    <a:pt x="4559300" y="1727200"/>
                  </a:lnTo>
                  <a:lnTo>
                    <a:pt x="4476750" y="1873250"/>
                  </a:lnTo>
                  <a:lnTo>
                    <a:pt x="4445000" y="1758950"/>
                  </a:lnTo>
                  <a:lnTo>
                    <a:pt x="4362450" y="1797050"/>
                  </a:lnTo>
                  <a:lnTo>
                    <a:pt x="4241800" y="1955800"/>
                  </a:lnTo>
                  <a:lnTo>
                    <a:pt x="3892550" y="1930400"/>
                  </a:lnTo>
                  <a:lnTo>
                    <a:pt x="3632200" y="2241550"/>
                  </a:lnTo>
                  <a:lnTo>
                    <a:pt x="3733800" y="2343150"/>
                  </a:lnTo>
                  <a:lnTo>
                    <a:pt x="3784600" y="2311400"/>
                  </a:lnTo>
                  <a:lnTo>
                    <a:pt x="3784600" y="2609850"/>
                  </a:lnTo>
                  <a:lnTo>
                    <a:pt x="3594100" y="2965450"/>
                  </a:lnTo>
                  <a:lnTo>
                    <a:pt x="3479800" y="2940050"/>
                  </a:lnTo>
                  <a:lnTo>
                    <a:pt x="3486150" y="2825750"/>
                  </a:lnTo>
                  <a:lnTo>
                    <a:pt x="3587750" y="2794000"/>
                  </a:lnTo>
                  <a:lnTo>
                    <a:pt x="3613150" y="2616200"/>
                  </a:lnTo>
                  <a:lnTo>
                    <a:pt x="3492500" y="2673350"/>
                  </a:lnTo>
                  <a:lnTo>
                    <a:pt x="3390900" y="2571750"/>
                  </a:lnTo>
                  <a:lnTo>
                    <a:pt x="3289300" y="2362200"/>
                  </a:lnTo>
                  <a:lnTo>
                    <a:pt x="3175000" y="2330450"/>
                  </a:lnTo>
                  <a:lnTo>
                    <a:pt x="3105150" y="2387600"/>
                  </a:lnTo>
                  <a:lnTo>
                    <a:pt x="3117850" y="2457450"/>
                  </a:lnTo>
                  <a:lnTo>
                    <a:pt x="3067050" y="2552700"/>
                  </a:lnTo>
                  <a:lnTo>
                    <a:pt x="2914650" y="2520950"/>
                  </a:lnTo>
                  <a:lnTo>
                    <a:pt x="2768600" y="2603500"/>
                  </a:lnTo>
                  <a:lnTo>
                    <a:pt x="2692400" y="2520950"/>
                  </a:lnTo>
                  <a:lnTo>
                    <a:pt x="2533650" y="2520950"/>
                  </a:lnTo>
                  <a:lnTo>
                    <a:pt x="2482850" y="2470150"/>
                  </a:lnTo>
                  <a:lnTo>
                    <a:pt x="2387600" y="2425700"/>
                  </a:lnTo>
                  <a:lnTo>
                    <a:pt x="2374900" y="2476500"/>
                  </a:lnTo>
                  <a:lnTo>
                    <a:pt x="2368550" y="2552700"/>
                  </a:lnTo>
                  <a:lnTo>
                    <a:pt x="2279650" y="2552700"/>
                  </a:lnTo>
                  <a:lnTo>
                    <a:pt x="2178050" y="2489200"/>
                  </a:lnTo>
                  <a:lnTo>
                    <a:pt x="2006600" y="2616200"/>
                  </a:lnTo>
                  <a:lnTo>
                    <a:pt x="1885950" y="2482850"/>
                  </a:lnTo>
                  <a:lnTo>
                    <a:pt x="1746250" y="2508250"/>
                  </a:lnTo>
                  <a:lnTo>
                    <a:pt x="1625600" y="2279650"/>
                  </a:lnTo>
                  <a:lnTo>
                    <a:pt x="1581150" y="2349500"/>
                  </a:lnTo>
                  <a:lnTo>
                    <a:pt x="1485900" y="2298700"/>
                  </a:lnTo>
                  <a:lnTo>
                    <a:pt x="1397000" y="2216150"/>
                  </a:lnTo>
                  <a:lnTo>
                    <a:pt x="1111250" y="2317750"/>
                  </a:lnTo>
                  <a:lnTo>
                    <a:pt x="1111250" y="2470150"/>
                  </a:lnTo>
                  <a:lnTo>
                    <a:pt x="927100" y="2476500"/>
                  </a:lnTo>
                  <a:lnTo>
                    <a:pt x="812800" y="2419350"/>
                  </a:lnTo>
                  <a:lnTo>
                    <a:pt x="641350" y="2590800"/>
                  </a:lnTo>
                  <a:lnTo>
                    <a:pt x="711200" y="2743200"/>
                  </a:lnTo>
                  <a:lnTo>
                    <a:pt x="660400" y="2844800"/>
                  </a:lnTo>
                  <a:lnTo>
                    <a:pt x="685800" y="3003550"/>
                  </a:lnTo>
                  <a:lnTo>
                    <a:pt x="438150" y="2895600"/>
                  </a:lnTo>
                  <a:lnTo>
                    <a:pt x="342900" y="2863850"/>
                  </a:lnTo>
                  <a:lnTo>
                    <a:pt x="406400" y="2597150"/>
                  </a:lnTo>
                  <a:lnTo>
                    <a:pt x="241300" y="2482850"/>
                  </a:lnTo>
                  <a:lnTo>
                    <a:pt x="114300" y="2406650"/>
                  </a:lnTo>
                  <a:lnTo>
                    <a:pt x="152400" y="2336800"/>
                  </a:lnTo>
                  <a:lnTo>
                    <a:pt x="107950" y="2197100"/>
                  </a:lnTo>
                  <a:lnTo>
                    <a:pt x="0" y="2165350"/>
                  </a:lnTo>
                  <a:lnTo>
                    <a:pt x="6350" y="1936750"/>
                  </a:lnTo>
                  <a:lnTo>
                    <a:pt x="76200" y="1898650"/>
                  </a:lnTo>
                  <a:lnTo>
                    <a:pt x="19050" y="1854200"/>
                  </a:lnTo>
                  <a:lnTo>
                    <a:pt x="120650" y="1714500"/>
                  </a:lnTo>
                  <a:lnTo>
                    <a:pt x="63500" y="1663700"/>
                  </a:lnTo>
                  <a:lnTo>
                    <a:pt x="76200" y="1574800"/>
                  </a:lnTo>
                  <a:lnTo>
                    <a:pt x="31750" y="1504950"/>
                  </a:lnTo>
                  <a:lnTo>
                    <a:pt x="107950" y="1327150"/>
                  </a:lnTo>
                  <a:lnTo>
                    <a:pt x="25400" y="1206500"/>
                  </a:lnTo>
                  <a:lnTo>
                    <a:pt x="38100" y="1130300"/>
                  </a:lnTo>
                  <a:lnTo>
                    <a:pt x="139700" y="1054100"/>
                  </a:lnTo>
                  <a:lnTo>
                    <a:pt x="298450" y="1136650"/>
                  </a:lnTo>
                  <a:lnTo>
                    <a:pt x="469900" y="1301750"/>
                  </a:lnTo>
                  <a:lnTo>
                    <a:pt x="406400" y="1409700"/>
                  </a:lnTo>
                  <a:lnTo>
                    <a:pt x="215900" y="1390650"/>
                  </a:lnTo>
                  <a:lnTo>
                    <a:pt x="209550" y="1543050"/>
                  </a:lnTo>
                  <a:lnTo>
                    <a:pt x="317500" y="1631950"/>
                  </a:lnTo>
                  <a:lnTo>
                    <a:pt x="292100" y="1466850"/>
                  </a:lnTo>
                  <a:lnTo>
                    <a:pt x="438150" y="1568450"/>
                  </a:lnTo>
                  <a:lnTo>
                    <a:pt x="419100" y="1479550"/>
                  </a:lnTo>
                  <a:lnTo>
                    <a:pt x="495300" y="1358900"/>
                  </a:lnTo>
                  <a:lnTo>
                    <a:pt x="527050" y="1422400"/>
                  </a:lnTo>
                  <a:lnTo>
                    <a:pt x="577850" y="1339850"/>
                  </a:lnTo>
                  <a:lnTo>
                    <a:pt x="539750" y="1308100"/>
                  </a:lnTo>
                  <a:lnTo>
                    <a:pt x="520700" y="1174750"/>
                  </a:lnTo>
                  <a:lnTo>
                    <a:pt x="571500" y="1162050"/>
                  </a:lnTo>
                  <a:lnTo>
                    <a:pt x="628650" y="1206500"/>
                  </a:lnTo>
                  <a:lnTo>
                    <a:pt x="590550" y="1295400"/>
                  </a:lnTo>
                  <a:lnTo>
                    <a:pt x="622300" y="1346200"/>
                  </a:lnTo>
                  <a:lnTo>
                    <a:pt x="679450" y="1333500"/>
                  </a:lnTo>
                  <a:lnTo>
                    <a:pt x="679450" y="1263650"/>
                  </a:lnTo>
                  <a:lnTo>
                    <a:pt x="889000" y="1123950"/>
                  </a:lnTo>
                  <a:lnTo>
                    <a:pt x="895350" y="1206500"/>
                  </a:lnTo>
                  <a:lnTo>
                    <a:pt x="1035050" y="1143000"/>
                  </a:lnTo>
                  <a:lnTo>
                    <a:pt x="1054100" y="1212850"/>
                  </a:lnTo>
                  <a:lnTo>
                    <a:pt x="1123950" y="1130300"/>
                  </a:lnTo>
                  <a:lnTo>
                    <a:pt x="1003300" y="1022350"/>
                  </a:lnTo>
                  <a:lnTo>
                    <a:pt x="1079500" y="971550"/>
                  </a:lnTo>
                  <a:lnTo>
                    <a:pt x="1143000" y="1073150"/>
                  </a:lnTo>
                  <a:lnTo>
                    <a:pt x="1238250" y="1085850"/>
                  </a:lnTo>
                  <a:lnTo>
                    <a:pt x="1384300" y="1206500"/>
                  </a:lnTo>
                  <a:lnTo>
                    <a:pt x="1333500" y="1073150"/>
                  </a:lnTo>
                  <a:lnTo>
                    <a:pt x="1301750" y="971550"/>
                  </a:lnTo>
                  <a:lnTo>
                    <a:pt x="1346200" y="857250"/>
                  </a:lnTo>
                  <a:lnTo>
                    <a:pt x="1397000" y="679450"/>
                  </a:lnTo>
                  <a:lnTo>
                    <a:pt x="1504950" y="685800"/>
                  </a:lnTo>
                  <a:lnTo>
                    <a:pt x="1479550" y="895350"/>
                  </a:lnTo>
                  <a:lnTo>
                    <a:pt x="1511300" y="1244600"/>
                  </a:lnTo>
                  <a:lnTo>
                    <a:pt x="1447800" y="1377950"/>
                  </a:lnTo>
                  <a:lnTo>
                    <a:pt x="1498600" y="1397000"/>
                  </a:lnTo>
                  <a:lnTo>
                    <a:pt x="1587500" y="1193800"/>
                  </a:lnTo>
                  <a:lnTo>
                    <a:pt x="1536700" y="984250"/>
                  </a:lnTo>
                  <a:lnTo>
                    <a:pt x="1517650" y="844550"/>
                  </a:lnTo>
                  <a:lnTo>
                    <a:pt x="1600200" y="768350"/>
                  </a:lnTo>
                  <a:lnTo>
                    <a:pt x="1676400" y="920750"/>
                  </a:lnTo>
                  <a:lnTo>
                    <a:pt x="1638300" y="742950"/>
                  </a:lnTo>
                  <a:lnTo>
                    <a:pt x="1701800" y="717550"/>
                  </a:lnTo>
                  <a:lnTo>
                    <a:pt x="1822450" y="857250"/>
                  </a:lnTo>
                  <a:lnTo>
                    <a:pt x="1860550" y="819150"/>
                  </a:lnTo>
                  <a:lnTo>
                    <a:pt x="1797050" y="768350"/>
                  </a:lnTo>
                  <a:lnTo>
                    <a:pt x="1765300" y="641350"/>
                  </a:lnTo>
                  <a:lnTo>
                    <a:pt x="2000250" y="571500"/>
                  </a:lnTo>
                  <a:lnTo>
                    <a:pt x="1949450" y="476250"/>
                  </a:lnTo>
                  <a:lnTo>
                    <a:pt x="2076450" y="355600"/>
                  </a:lnTo>
                  <a:lnTo>
                    <a:pt x="2305050" y="228600"/>
                  </a:lnTo>
                  <a:lnTo>
                    <a:pt x="2387600" y="266700"/>
                  </a:lnTo>
                  <a:lnTo>
                    <a:pt x="2489200" y="177800"/>
                  </a:lnTo>
                  <a:lnTo>
                    <a:pt x="2425700" y="120650"/>
                  </a:lnTo>
                  <a:lnTo>
                    <a:pt x="2533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96" name="フリーフォーム 28">
              <a:extLst>
                <a:ext uri="{FF2B5EF4-FFF2-40B4-BE49-F238E27FC236}">
                  <a16:creationId xmlns:a16="http://schemas.microsoft.com/office/drawing/2014/main" id="{DBA15FAF-078D-469D-BD43-C8DB59570E80}"/>
                </a:ext>
              </a:extLst>
            </p:cNvPr>
            <p:cNvSpPr/>
            <p:nvPr/>
          </p:nvSpPr>
          <p:spPr bwMode="auto">
            <a:xfrm>
              <a:off x="4164248" y="3106653"/>
              <a:ext cx="805285" cy="416607"/>
            </a:xfrm>
            <a:custGeom>
              <a:avLst/>
              <a:gdLst>
                <a:gd name="connsiteX0" fmla="*/ 0 w 1098550"/>
                <a:gd name="connsiteY0" fmla="*/ 190500 h 568325"/>
                <a:gd name="connsiteX1" fmla="*/ 171450 w 1098550"/>
                <a:gd name="connsiteY1" fmla="*/ 60325 h 568325"/>
                <a:gd name="connsiteX2" fmla="*/ 250825 w 1098550"/>
                <a:gd name="connsiteY2" fmla="*/ 120650 h 568325"/>
                <a:gd name="connsiteX3" fmla="*/ 346075 w 1098550"/>
                <a:gd name="connsiteY3" fmla="*/ 127000 h 568325"/>
                <a:gd name="connsiteX4" fmla="*/ 361950 w 1098550"/>
                <a:gd name="connsiteY4" fmla="*/ 44450 h 568325"/>
                <a:gd name="connsiteX5" fmla="*/ 377825 w 1098550"/>
                <a:gd name="connsiteY5" fmla="*/ 0 h 568325"/>
                <a:gd name="connsiteX6" fmla="*/ 473075 w 1098550"/>
                <a:gd name="connsiteY6" fmla="*/ 47625 h 568325"/>
                <a:gd name="connsiteX7" fmla="*/ 527050 w 1098550"/>
                <a:gd name="connsiteY7" fmla="*/ 92075 h 568325"/>
                <a:gd name="connsiteX8" fmla="*/ 688975 w 1098550"/>
                <a:gd name="connsiteY8" fmla="*/ 101600 h 568325"/>
                <a:gd name="connsiteX9" fmla="*/ 752475 w 1098550"/>
                <a:gd name="connsiteY9" fmla="*/ 171450 h 568325"/>
                <a:gd name="connsiteX10" fmla="*/ 908050 w 1098550"/>
                <a:gd name="connsiteY10" fmla="*/ 95250 h 568325"/>
                <a:gd name="connsiteX11" fmla="*/ 984250 w 1098550"/>
                <a:gd name="connsiteY11" fmla="*/ 114300 h 568325"/>
                <a:gd name="connsiteX12" fmla="*/ 949325 w 1098550"/>
                <a:gd name="connsiteY12" fmla="*/ 241300 h 568325"/>
                <a:gd name="connsiteX13" fmla="*/ 993775 w 1098550"/>
                <a:gd name="connsiteY13" fmla="*/ 244475 h 568325"/>
                <a:gd name="connsiteX14" fmla="*/ 1031875 w 1098550"/>
                <a:gd name="connsiteY14" fmla="*/ 215900 h 568325"/>
                <a:gd name="connsiteX15" fmla="*/ 1098550 w 1098550"/>
                <a:gd name="connsiteY15" fmla="*/ 298450 h 568325"/>
                <a:gd name="connsiteX16" fmla="*/ 1012825 w 1098550"/>
                <a:gd name="connsiteY16" fmla="*/ 301625 h 568325"/>
                <a:gd name="connsiteX17" fmla="*/ 889000 w 1098550"/>
                <a:gd name="connsiteY17" fmla="*/ 400050 h 568325"/>
                <a:gd name="connsiteX18" fmla="*/ 819150 w 1098550"/>
                <a:gd name="connsiteY18" fmla="*/ 381000 h 568325"/>
                <a:gd name="connsiteX19" fmla="*/ 800100 w 1098550"/>
                <a:gd name="connsiteY19" fmla="*/ 419100 h 568325"/>
                <a:gd name="connsiteX20" fmla="*/ 838200 w 1098550"/>
                <a:gd name="connsiteY20" fmla="*/ 444500 h 568325"/>
                <a:gd name="connsiteX21" fmla="*/ 755650 w 1098550"/>
                <a:gd name="connsiteY21" fmla="*/ 523875 h 568325"/>
                <a:gd name="connsiteX22" fmla="*/ 692150 w 1098550"/>
                <a:gd name="connsiteY22" fmla="*/ 514350 h 568325"/>
                <a:gd name="connsiteX23" fmla="*/ 565150 w 1098550"/>
                <a:gd name="connsiteY23" fmla="*/ 568325 h 568325"/>
                <a:gd name="connsiteX24" fmla="*/ 434975 w 1098550"/>
                <a:gd name="connsiteY24" fmla="*/ 485775 h 568325"/>
                <a:gd name="connsiteX25" fmla="*/ 304800 w 1098550"/>
                <a:gd name="connsiteY25" fmla="*/ 517525 h 568325"/>
                <a:gd name="connsiteX26" fmla="*/ 263525 w 1098550"/>
                <a:gd name="connsiteY26" fmla="*/ 409575 h 568325"/>
                <a:gd name="connsiteX27" fmla="*/ 117475 w 1098550"/>
                <a:gd name="connsiteY27" fmla="*/ 377825 h 568325"/>
                <a:gd name="connsiteX28" fmla="*/ 117475 w 1098550"/>
                <a:gd name="connsiteY28" fmla="*/ 282575 h 568325"/>
                <a:gd name="connsiteX29" fmla="*/ 0 w 1098550"/>
                <a:gd name="connsiteY29" fmla="*/ 190500 h 56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98550" h="568325">
                  <a:moveTo>
                    <a:pt x="0" y="190500"/>
                  </a:moveTo>
                  <a:lnTo>
                    <a:pt x="171450" y="60325"/>
                  </a:lnTo>
                  <a:lnTo>
                    <a:pt x="250825" y="120650"/>
                  </a:lnTo>
                  <a:lnTo>
                    <a:pt x="346075" y="127000"/>
                  </a:lnTo>
                  <a:lnTo>
                    <a:pt x="361950" y="44450"/>
                  </a:lnTo>
                  <a:lnTo>
                    <a:pt x="377825" y="0"/>
                  </a:lnTo>
                  <a:lnTo>
                    <a:pt x="473075" y="47625"/>
                  </a:lnTo>
                  <a:lnTo>
                    <a:pt x="527050" y="92075"/>
                  </a:lnTo>
                  <a:lnTo>
                    <a:pt x="688975" y="101600"/>
                  </a:lnTo>
                  <a:lnTo>
                    <a:pt x="752475" y="171450"/>
                  </a:lnTo>
                  <a:lnTo>
                    <a:pt x="908050" y="95250"/>
                  </a:lnTo>
                  <a:lnTo>
                    <a:pt x="984250" y="114300"/>
                  </a:lnTo>
                  <a:lnTo>
                    <a:pt x="949325" y="241300"/>
                  </a:lnTo>
                  <a:lnTo>
                    <a:pt x="993775" y="244475"/>
                  </a:lnTo>
                  <a:lnTo>
                    <a:pt x="1031875" y="215900"/>
                  </a:lnTo>
                  <a:lnTo>
                    <a:pt x="1098550" y="298450"/>
                  </a:lnTo>
                  <a:lnTo>
                    <a:pt x="1012825" y="301625"/>
                  </a:lnTo>
                  <a:lnTo>
                    <a:pt x="889000" y="400050"/>
                  </a:lnTo>
                  <a:lnTo>
                    <a:pt x="819150" y="381000"/>
                  </a:lnTo>
                  <a:lnTo>
                    <a:pt x="800100" y="419100"/>
                  </a:lnTo>
                  <a:lnTo>
                    <a:pt x="838200" y="444500"/>
                  </a:lnTo>
                  <a:lnTo>
                    <a:pt x="755650" y="523875"/>
                  </a:lnTo>
                  <a:lnTo>
                    <a:pt x="692150" y="514350"/>
                  </a:lnTo>
                  <a:lnTo>
                    <a:pt x="565150" y="568325"/>
                  </a:lnTo>
                  <a:lnTo>
                    <a:pt x="434975" y="485775"/>
                  </a:lnTo>
                  <a:lnTo>
                    <a:pt x="304800" y="517525"/>
                  </a:lnTo>
                  <a:lnTo>
                    <a:pt x="263525" y="409575"/>
                  </a:lnTo>
                  <a:lnTo>
                    <a:pt x="117475" y="377825"/>
                  </a:lnTo>
                  <a:lnTo>
                    <a:pt x="117475" y="282575"/>
                  </a:lnTo>
                  <a:lnTo>
                    <a:pt x="0" y="190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97" name="フリーフォーム 29">
              <a:extLst>
                <a:ext uri="{FF2B5EF4-FFF2-40B4-BE49-F238E27FC236}">
                  <a16:creationId xmlns:a16="http://schemas.microsoft.com/office/drawing/2014/main" id="{B2A551DB-6CBB-437B-A90A-8087BDD89C3D}"/>
                </a:ext>
              </a:extLst>
            </p:cNvPr>
            <p:cNvSpPr/>
            <p:nvPr/>
          </p:nvSpPr>
          <p:spPr bwMode="auto">
            <a:xfrm>
              <a:off x="2509458" y="2080264"/>
              <a:ext cx="269979" cy="640038"/>
            </a:xfrm>
            <a:custGeom>
              <a:avLst/>
              <a:gdLst>
                <a:gd name="connsiteX0" fmla="*/ 282575 w 368300"/>
                <a:gd name="connsiteY0" fmla="*/ 92075 h 873125"/>
                <a:gd name="connsiteX1" fmla="*/ 260350 w 368300"/>
                <a:gd name="connsiteY1" fmla="*/ 184150 h 873125"/>
                <a:gd name="connsiteX2" fmla="*/ 352425 w 368300"/>
                <a:gd name="connsiteY2" fmla="*/ 301625 h 873125"/>
                <a:gd name="connsiteX3" fmla="*/ 276225 w 368300"/>
                <a:gd name="connsiteY3" fmla="*/ 482600 h 873125"/>
                <a:gd name="connsiteX4" fmla="*/ 311150 w 368300"/>
                <a:gd name="connsiteY4" fmla="*/ 536575 h 873125"/>
                <a:gd name="connsiteX5" fmla="*/ 311150 w 368300"/>
                <a:gd name="connsiteY5" fmla="*/ 628650 h 873125"/>
                <a:gd name="connsiteX6" fmla="*/ 368300 w 368300"/>
                <a:gd name="connsiteY6" fmla="*/ 698500 h 873125"/>
                <a:gd name="connsiteX7" fmla="*/ 266700 w 368300"/>
                <a:gd name="connsiteY7" fmla="*/ 822325 h 873125"/>
                <a:gd name="connsiteX8" fmla="*/ 82550 w 368300"/>
                <a:gd name="connsiteY8" fmla="*/ 873125 h 873125"/>
                <a:gd name="connsiteX9" fmla="*/ 9525 w 368300"/>
                <a:gd name="connsiteY9" fmla="*/ 828675 h 873125"/>
                <a:gd name="connsiteX10" fmla="*/ 0 w 368300"/>
                <a:gd name="connsiteY10" fmla="*/ 631825 h 873125"/>
                <a:gd name="connsiteX11" fmla="*/ 107950 w 368300"/>
                <a:gd name="connsiteY11" fmla="*/ 517525 h 873125"/>
                <a:gd name="connsiteX12" fmla="*/ 158750 w 368300"/>
                <a:gd name="connsiteY12" fmla="*/ 466725 h 873125"/>
                <a:gd name="connsiteX13" fmla="*/ 104775 w 368300"/>
                <a:gd name="connsiteY13" fmla="*/ 412750 h 873125"/>
                <a:gd name="connsiteX14" fmla="*/ 98425 w 368300"/>
                <a:gd name="connsiteY14" fmla="*/ 212725 h 873125"/>
                <a:gd name="connsiteX15" fmla="*/ 6350 w 368300"/>
                <a:gd name="connsiteY15" fmla="*/ 88900 h 873125"/>
                <a:gd name="connsiteX16" fmla="*/ 149225 w 368300"/>
                <a:gd name="connsiteY16" fmla="*/ 133350 h 873125"/>
                <a:gd name="connsiteX17" fmla="*/ 184150 w 368300"/>
                <a:gd name="connsiteY17" fmla="*/ 15875 h 873125"/>
                <a:gd name="connsiteX18" fmla="*/ 250825 w 368300"/>
                <a:gd name="connsiteY18" fmla="*/ 0 h 873125"/>
                <a:gd name="connsiteX19" fmla="*/ 282575 w 368300"/>
                <a:gd name="connsiteY19" fmla="*/ 92075 h 87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68300" h="873125">
                  <a:moveTo>
                    <a:pt x="282575" y="92075"/>
                  </a:moveTo>
                  <a:lnTo>
                    <a:pt x="260350" y="184150"/>
                  </a:lnTo>
                  <a:lnTo>
                    <a:pt x="352425" y="301625"/>
                  </a:lnTo>
                  <a:lnTo>
                    <a:pt x="276225" y="482600"/>
                  </a:lnTo>
                  <a:lnTo>
                    <a:pt x="311150" y="536575"/>
                  </a:lnTo>
                  <a:lnTo>
                    <a:pt x="311150" y="628650"/>
                  </a:lnTo>
                  <a:lnTo>
                    <a:pt x="368300" y="698500"/>
                  </a:lnTo>
                  <a:lnTo>
                    <a:pt x="266700" y="822325"/>
                  </a:lnTo>
                  <a:lnTo>
                    <a:pt x="82550" y="873125"/>
                  </a:lnTo>
                  <a:lnTo>
                    <a:pt x="9525" y="828675"/>
                  </a:lnTo>
                  <a:lnTo>
                    <a:pt x="0" y="631825"/>
                  </a:lnTo>
                  <a:lnTo>
                    <a:pt x="107950" y="517525"/>
                  </a:lnTo>
                  <a:lnTo>
                    <a:pt x="158750" y="466725"/>
                  </a:lnTo>
                  <a:lnTo>
                    <a:pt x="104775" y="412750"/>
                  </a:lnTo>
                  <a:lnTo>
                    <a:pt x="98425" y="212725"/>
                  </a:lnTo>
                  <a:lnTo>
                    <a:pt x="6350" y="88900"/>
                  </a:lnTo>
                  <a:lnTo>
                    <a:pt x="149225" y="133350"/>
                  </a:lnTo>
                  <a:lnTo>
                    <a:pt x="184150" y="15875"/>
                  </a:lnTo>
                  <a:lnTo>
                    <a:pt x="250825" y="0"/>
                  </a:lnTo>
                  <a:lnTo>
                    <a:pt x="2825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98" name="フリーフォーム 30">
              <a:extLst>
                <a:ext uri="{FF2B5EF4-FFF2-40B4-BE49-F238E27FC236}">
                  <a16:creationId xmlns:a16="http://schemas.microsoft.com/office/drawing/2014/main" id="{EA1BB802-A680-470D-B7BF-49C31E5EF3F4}"/>
                </a:ext>
              </a:extLst>
            </p:cNvPr>
            <p:cNvSpPr/>
            <p:nvPr/>
          </p:nvSpPr>
          <p:spPr bwMode="auto">
            <a:xfrm>
              <a:off x="2267407" y="2145432"/>
              <a:ext cx="318855" cy="791320"/>
            </a:xfrm>
            <a:custGeom>
              <a:avLst/>
              <a:gdLst>
                <a:gd name="connsiteX0" fmla="*/ 333375 w 434975"/>
                <a:gd name="connsiteY0" fmla="*/ 0 h 1079500"/>
                <a:gd name="connsiteX1" fmla="*/ 301625 w 434975"/>
                <a:gd name="connsiteY1" fmla="*/ 79375 h 1079500"/>
                <a:gd name="connsiteX2" fmla="*/ 257175 w 434975"/>
                <a:gd name="connsiteY2" fmla="*/ 79375 h 1079500"/>
                <a:gd name="connsiteX3" fmla="*/ 171450 w 434975"/>
                <a:gd name="connsiteY3" fmla="*/ 168275 h 1079500"/>
                <a:gd name="connsiteX4" fmla="*/ 136525 w 434975"/>
                <a:gd name="connsiteY4" fmla="*/ 295275 h 1079500"/>
                <a:gd name="connsiteX5" fmla="*/ 88900 w 434975"/>
                <a:gd name="connsiteY5" fmla="*/ 441325 h 1079500"/>
                <a:gd name="connsiteX6" fmla="*/ 41275 w 434975"/>
                <a:gd name="connsiteY6" fmla="*/ 485775 h 1079500"/>
                <a:gd name="connsiteX7" fmla="*/ 57150 w 434975"/>
                <a:gd name="connsiteY7" fmla="*/ 679450 h 1079500"/>
                <a:gd name="connsiteX8" fmla="*/ 92075 w 434975"/>
                <a:gd name="connsiteY8" fmla="*/ 723900 h 1079500"/>
                <a:gd name="connsiteX9" fmla="*/ 0 w 434975"/>
                <a:gd name="connsiteY9" fmla="*/ 854075 h 1079500"/>
                <a:gd name="connsiteX10" fmla="*/ 60325 w 434975"/>
                <a:gd name="connsiteY10" fmla="*/ 1009650 h 1079500"/>
                <a:gd name="connsiteX11" fmla="*/ 19050 w 434975"/>
                <a:gd name="connsiteY11" fmla="*/ 1079500 h 1079500"/>
                <a:gd name="connsiteX12" fmla="*/ 193675 w 434975"/>
                <a:gd name="connsiteY12" fmla="*/ 1031875 h 1079500"/>
                <a:gd name="connsiteX13" fmla="*/ 206375 w 434975"/>
                <a:gd name="connsiteY13" fmla="*/ 882650 h 1079500"/>
                <a:gd name="connsiteX14" fmla="*/ 269875 w 434975"/>
                <a:gd name="connsiteY14" fmla="*/ 800100 h 1079500"/>
                <a:gd name="connsiteX15" fmla="*/ 209550 w 434975"/>
                <a:gd name="connsiteY15" fmla="*/ 698500 h 1079500"/>
                <a:gd name="connsiteX16" fmla="*/ 247650 w 434975"/>
                <a:gd name="connsiteY16" fmla="*/ 539750 h 1079500"/>
                <a:gd name="connsiteX17" fmla="*/ 339725 w 434975"/>
                <a:gd name="connsiteY17" fmla="*/ 463550 h 1079500"/>
                <a:gd name="connsiteX18" fmla="*/ 327025 w 434975"/>
                <a:gd name="connsiteY18" fmla="*/ 358775 h 1079500"/>
                <a:gd name="connsiteX19" fmla="*/ 428625 w 434975"/>
                <a:gd name="connsiteY19" fmla="*/ 317500 h 1079500"/>
                <a:gd name="connsiteX20" fmla="*/ 434975 w 434975"/>
                <a:gd name="connsiteY20" fmla="*/ 120650 h 1079500"/>
                <a:gd name="connsiteX21" fmla="*/ 333375 w 434975"/>
                <a:gd name="connsiteY21" fmla="*/ 0 h 107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34975" h="1079500">
                  <a:moveTo>
                    <a:pt x="333375" y="0"/>
                  </a:moveTo>
                  <a:lnTo>
                    <a:pt x="301625" y="79375"/>
                  </a:lnTo>
                  <a:lnTo>
                    <a:pt x="257175" y="79375"/>
                  </a:lnTo>
                  <a:lnTo>
                    <a:pt x="171450" y="168275"/>
                  </a:lnTo>
                  <a:lnTo>
                    <a:pt x="136525" y="295275"/>
                  </a:lnTo>
                  <a:lnTo>
                    <a:pt x="88900" y="441325"/>
                  </a:lnTo>
                  <a:lnTo>
                    <a:pt x="41275" y="485775"/>
                  </a:lnTo>
                  <a:lnTo>
                    <a:pt x="57150" y="679450"/>
                  </a:lnTo>
                  <a:lnTo>
                    <a:pt x="92075" y="723900"/>
                  </a:lnTo>
                  <a:lnTo>
                    <a:pt x="0" y="854075"/>
                  </a:lnTo>
                  <a:lnTo>
                    <a:pt x="60325" y="1009650"/>
                  </a:lnTo>
                  <a:lnTo>
                    <a:pt x="19050" y="1079500"/>
                  </a:lnTo>
                  <a:lnTo>
                    <a:pt x="193675" y="1031875"/>
                  </a:lnTo>
                  <a:lnTo>
                    <a:pt x="206375" y="882650"/>
                  </a:lnTo>
                  <a:lnTo>
                    <a:pt x="269875" y="800100"/>
                  </a:lnTo>
                  <a:lnTo>
                    <a:pt x="209550" y="698500"/>
                  </a:lnTo>
                  <a:lnTo>
                    <a:pt x="247650" y="539750"/>
                  </a:lnTo>
                  <a:lnTo>
                    <a:pt x="339725" y="463550"/>
                  </a:lnTo>
                  <a:lnTo>
                    <a:pt x="327025" y="358775"/>
                  </a:lnTo>
                  <a:lnTo>
                    <a:pt x="428625" y="317500"/>
                  </a:lnTo>
                  <a:lnTo>
                    <a:pt x="434975" y="120650"/>
                  </a:lnTo>
                  <a:lnTo>
                    <a:pt x="3333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99" name="フリーフォーム 1023">
              <a:extLst>
                <a:ext uri="{FF2B5EF4-FFF2-40B4-BE49-F238E27FC236}">
                  <a16:creationId xmlns:a16="http://schemas.microsoft.com/office/drawing/2014/main" id="{1CCF7CFC-9171-40BF-AF90-8F3D25322751}"/>
                </a:ext>
              </a:extLst>
            </p:cNvPr>
            <p:cNvSpPr/>
            <p:nvPr/>
          </p:nvSpPr>
          <p:spPr bwMode="auto">
            <a:xfrm>
              <a:off x="2102161" y="1989495"/>
              <a:ext cx="665640" cy="840196"/>
            </a:xfrm>
            <a:custGeom>
              <a:avLst/>
              <a:gdLst>
                <a:gd name="connsiteX0" fmla="*/ 225425 w 908050"/>
                <a:gd name="connsiteY0" fmla="*/ 1054100 h 1146175"/>
                <a:gd name="connsiteX1" fmla="*/ 320675 w 908050"/>
                <a:gd name="connsiteY1" fmla="*/ 946150 h 1146175"/>
                <a:gd name="connsiteX2" fmla="*/ 273050 w 908050"/>
                <a:gd name="connsiteY2" fmla="*/ 895350 h 1146175"/>
                <a:gd name="connsiteX3" fmla="*/ 266700 w 908050"/>
                <a:gd name="connsiteY3" fmla="*/ 692150 h 1146175"/>
                <a:gd name="connsiteX4" fmla="*/ 320675 w 908050"/>
                <a:gd name="connsiteY4" fmla="*/ 657225 h 1146175"/>
                <a:gd name="connsiteX5" fmla="*/ 396875 w 908050"/>
                <a:gd name="connsiteY5" fmla="*/ 371475 h 1146175"/>
                <a:gd name="connsiteX6" fmla="*/ 485775 w 908050"/>
                <a:gd name="connsiteY6" fmla="*/ 295275 h 1146175"/>
                <a:gd name="connsiteX7" fmla="*/ 530225 w 908050"/>
                <a:gd name="connsiteY7" fmla="*/ 288925 h 1146175"/>
                <a:gd name="connsiteX8" fmla="*/ 565150 w 908050"/>
                <a:gd name="connsiteY8" fmla="*/ 212725 h 1146175"/>
                <a:gd name="connsiteX9" fmla="*/ 692150 w 908050"/>
                <a:gd name="connsiteY9" fmla="*/ 254000 h 1146175"/>
                <a:gd name="connsiteX10" fmla="*/ 749300 w 908050"/>
                <a:gd name="connsiteY10" fmla="*/ 142875 h 1146175"/>
                <a:gd name="connsiteX11" fmla="*/ 803275 w 908050"/>
                <a:gd name="connsiteY11" fmla="*/ 123825 h 1146175"/>
                <a:gd name="connsiteX12" fmla="*/ 847725 w 908050"/>
                <a:gd name="connsiteY12" fmla="*/ 225425 h 1146175"/>
                <a:gd name="connsiteX13" fmla="*/ 908050 w 908050"/>
                <a:gd name="connsiteY13" fmla="*/ 161925 h 1146175"/>
                <a:gd name="connsiteX14" fmla="*/ 860425 w 908050"/>
                <a:gd name="connsiteY14" fmla="*/ 133350 h 1146175"/>
                <a:gd name="connsiteX15" fmla="*/ 898525 w 908050"/>
                <a:gd name="connsiteY15" fmla="*/ 82550 h 1146175"/>
                <a:gd name="connsiteX16" fmla="*/ 793750 w 908050"/>
                <a:gd name="connsiteY16" fmla="*/ 3175 h 1146175"/>
                <a:gd name="connsiteX17" fmla="*/ 676275 w 908050"/>
                <a:gd name="connsiteY17" fmla="*/ 0 h 1146175"/>
                <a:gd name="connsiteX18" fmla="*/ 615950 w 908050"/>
                <a:gd name="connsiteY18" fmla="*/ 107950 h 1146175"/>
                <a:gd name="connsiteX19" fmla="*/ 495300 w 908050"/>
                <a:gd name="connsiteY19" fmla="*/ 107950 h 1146175"/>
                <a:gd name="connsiteX20" fmla="*/ 400050 w 908050"/>
                <a:gd name="connsiteY20" fmla="*/ 187325 h 1146175"/>
                <a:gd name="connsiteX21" fmla="*/ 288925 w 908050"/>
                <a:gd name="connsiteY21" fmla="*/ 346075 h 1146175"/>
                <a:gd name="connsiteX22" fmla="*/ 415925 w 908050"/>
                <a:gd name="connsiteY22" fmla="*/ 298450 h 1146175"/>
                <a:gd name="connsiteX23" fmla="*/ 317500 w 908050"/>
                <a:gd name="connsiteY23" fmla="*/ 434975 h 1146175"/>
                <a:gd name="connsiteX24" fmla="*/ 222250 w 908050"/>
                <a:gd name="connsiteY24" fmla="*/ 565150 h 1146175"/>
                <a:gd name="connsiteX25" fmla="*/ 206375 w 908050"/>
                <a:gd name="connsiteY25" fmla="*/ 695325 h 1146175"/>
                <a:gd name="connsiteX26" fmla="*/ 73025 w 908050"/>
                <a:gd name="connsiteY26" fmla="*/ 812800 h 1146175"/>
                <a:gd name="connsiteX27" fmla="*/ 0 w 908050"/>
                <a:gd name="connsiteY27" fmla="*/ 911225 h 1146175"/>
                <a:gd name="connsiteX28" fmla="*/ 38100 w 908050"/>
                <a:gd name="connsiteY28" fmla="*/ 1006475 h 1146175"/>
                <a:gd name="connsiteX29" fmla="*/ 31750 w 908050"/>
                <a:gd name="connsiteY29" fmla="*/ 1085850 h 1146175"/>
                <a:gd name="connsiteX30" fmla="*/ 92075 w 908050"/>
                <a:gd name="connsiteY30" fmla="*/ 1146175 h 1146175"/>
                <a:gd name="connsiteX31" fmla="*/ 225425 w 908050"/>
                <a:gd name="connsiteY31" fmla="*/ 1054100 h 1146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08050" h="1146175">
                  <a:moveTo>
                    <a:pt x="225425" y="1054100"/>
                  </a:moveTo>
                  <a:lnTo>
                    <a:pt x="320675" y="946150"/>
                  </a:lnTo>
                  <a:lnTo>
                    <a:pt x="273050" y="895350"/>
                  </a:lnTo>
                  <a:lnTo>
                    <a:pt x="266700" y="692150"/>
                  </a:lnTo>
                  <a:lnTo>
                    <a:pt x="320675" y="657225"/>
                  </a:lnTo>
                  <a:lnTo>
                    <a:pt x="396875" y="371475"/>
                  </a:lnTo>
                  <a:lnTo>
                    <a:pt x="485775" y="295275"/>
                  </a:lnTo>
                  <a:lnTo>
                    <a:pt x="530225" y="288925"/>
                  </a:lnTo>
                  <a:lnTo>
                    <a:pt x="565150" y="212725"/>
                  </a:lnTo>
                  <a:lnTo>
                    <a:pt x="692150" y="254000"/>
                  </a:lnTo>
                  <a:lnTo>
                    <a:pt x="749300" y="142875"/>
                  </a:lnTo>
                  <a:lnTo>
                    <a:pt x="803275" y="123825"/>
                  </a:lnTo>
                  <a:lnTo>
                    <a:pt x="847725" y="225425"/>
                  </a:lnTo>
                  <a:lnTo>
                    <a:pt x="908050" y="161925"/>
                  </a:lnTo>
                  <a:lnTo>
                    <a:pt x="860425" y="133350"/>
                  </a:lnTo>
                  <a:lnTo>
                    <a:pt x="898525" y="82550"/>
                  </a:lnTo>
                  <a:lnTo>
                    <a:pt x="793750" y="3175"/>
                  </a:lnTo>
                  <a:lnTo>
                    <a:pt x="676275" y="0"/>
                  </a:lnTo>
                  <a:lnTo>
                    <a:pt x="615950" y="107950"/>
                  </a:lnTo>
                  <a:lnTo>
                    <a:pt x="495300" y="107950"/>
                  </a:lnTo>
                  <a:lnTo>
                    <a:pt x="400050" y="187325"/>
                  </a:lnTo>
                  <a:lnTo>
                    <a:pt x="288925" y="346075"/>
                  </a:lnTo>
                  <a:lnTo>
                    <a:pt x="415925" y="298450"/>
                  </a:lnTo>
                  <a:lnTo>
                    <a:pt x="317500" y="434975"/>
                  </a:lnTo>
                  <a:lnTo>
                    <a:pt x="222250" y="565150"/>
                  </a:lnTo>
                  <a:lnTo>
                    <a:pt x="206375" y="695325"/>
                  </a:lnTo>
                  <a:lnTo>
                    <a:pt x="73025" y="812800"/>
                  </a:lnTo>
                  <a:lnTo>
                    <a:pt x="0" y="911225"/>
                  </a:lnTo>
                  <a:lnTo>
                    <a:pt x="38100" y="1006475"/>
                  </a:lnTo>
                  <a:lnTo>
                    <a:pt x="31750" y="1085850"/>
                  </a:lnTo>
                  <a:lnTo>
                    <a:pt x="92075" y="1146175"/>
                  </a:lnTo>
                  <a:lnTo>
                    <a:pt x="225425" y="1054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00" name="フリーフォーム 1024">
              <a:extLst>
                <a:ext uri="{FF2B5EF4-FFF2-40B4-BE49-F238E27FC236}">
                  <a16:creationId xmlns:a16="http://schemas.microsoft.com/office/drawing/2014/main" id="{BB8CC0CC-FCB9-4C7A-914F-FA51EFDF81D1}"/>
                </a:ext>
              </a:extLst>
            </p:cNvPr>
            <p:cNvSpPr/>
            <p:nvPr/>
          </p:nvSpPr>
          <p:spPr bwMode="auto">
            <a:xfrm>
              <a:off x="1799597" y="2955371"/>
              <a:ext cx="53530" cy="67495"/>
            </a:xfrm>
            <a:custGeom>
              <a:avLst/>
              <a:gdLst>
                <a:gd name="connsiteX0" fmla="*/ 0 w 73025"/>
                <a:gd name="connsiteY0" fmla="*/ 63500 h 92075"/>
                <a:gd name="connsiteX1" fmla="*/ 3175 w 73025"/>
                <a:gd name="connsiteY1" fmla="*/ 0 h 92075"/>
                <a:gd name="connsiteX2" fmla="*/ 47625 w 73025"/>
                <a:gd name="connsiteY2" fmla="*/ 6350 h 92075"/>
                <a:gd name="connsiteX3" fmla="*/ 73025 w 73025"/>
                <a:gd name="connsiteY3" fmla="*/ 47625 h 92075"/>
                <a:gd name="connsiteX4" fmla="*/ 60325 w 73025"/>
                <a:gd name="connsiteY4" fmla="*/ 92075 h 92075"/>
                <a:gd name="connsiteX5" fmla="*/ 0 w 73025"/>
                <a:gd name="connsiteY5" fmla="*/ 63500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025" h="92075">
                  <a:moveTo>
                    <a:pt x="0" y="63500"/>
                  </a:moveTo>
                  <a:lnTo>
                    <a:pt x="3175" y="0"/>
                  </a:lnTo>
                  <a:lnTo>
                    <a:pt x="47625" y="6350"/>
                  </a:lnTo>
                  <a:lnTo>
                    <a:pt x="73025" y="47625"/>
                  </a:lnTo>
                  <a:lnTo>
                    <a:pt x="60325" y="92075"/>
                  </a:lnTo>
                  <a:lnTo>
                    <a:pt x="0" y="63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01" name="フリーフォーム 1026">
              <a:extLst>
                <a:ext uri="{FF2B5EF4-FFF2-40B4-BE49-F238E27FC236}">
                  <a16:creationId xmlns:a16="http://schemas.microsoft.com/office/drawing/2014/main" id="{BFD1B957-ECAF-4E5B-9999-895A1BD933CB}"/>
                </a:ext>
              </a:extLst>
            </p:cNvPr>
            <p:cNvSpPr/>
            <p:nvPr/>
          </p:nvSpPr>
          <p:spPr bwMode="auto">
            <a:xfrm>
              <a:off x="1732102" y="2997265"/>
              <a:ext cx="118698" cy="146627"/>
            </a:xfrm>
            <a:custGeom>
              <a:avLst/>
              <a:gdLst>
                <a:gd name="connsiteX0" fmla="*/ 85725 w 161925"/>
                <a:gd name="connsiteY0" fmla="*/ 0 h 200025"/>
                <a:gd name="connsiteX1" fmla="*/ 152400 w 161925"/>
                <a:gd name="connsiteY1" fmla="*/ 41275 h 200025"/>
                <a:gd name="connsiteX2" fmla="*/ 161925 w 161925"/>
                <a:gd name="connsiteY2" fmla="*/ 101600 h 200025"/>
                <a:gd name="connsiteX3" fmla="*/ 146050 w 161925"/>
                <a:gd name="connsiteY3" fmla="*/ 146050 h 200025"/>
                <a:gd name="connsiteX4" fmla="*/ 44450 w 161925"/>
                <a:gd name="connsiteY4" fmla="*/ 200025 h 200025"/>
                <a:gd name="connsiteX5" fmla="*/ 9525 w 161925"/>
                <a:gd name="connsiteY5" fmla="*/ 161925 h 200025"/>
                <a:gd name="connsiteX6" fmla="*/ 34925 w 161925"/>
                <a:gd name="connsiteY6" fmla="*/ 95250 h 200025"/>
                <a:gd name="connsiteX7" fmla="*/ 0 w 161925"/>
                <a:gd name="connsiteY7" fmla="*/ 53975 h 200025"/>
                <a:gd name="connsiteX8" fmla="*/ 12700 w 161925"/>
                <a:gd name="connsiteY8" fmla="*/ 3175 h 200025"/>
                <a:gd name="connsiteX9" fmla="*/ 85725 w 161925"/>
                <a:gd name="connsiteY9" fmla="*/ 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925" h="200025">
                  <a:moveTo>
                    <a:pt x="85725" y="0"/>
                  </a:moveTo>
                  <a:lnTo>
                    <a:pt x="152400" y="41275"/>
                  </a:lnTo>
                  <a:lnTo>
                    <a:pt x="161925" y="101600"/>
                  </a:lnTo>
                  <a:lnTo>
                    <a:pt x="146050" y="146050"/>
                  </a:lnTo>
                  <a:lnTo>
                    <a:pt x="44450" y="200025"/>
                  </a:lnTo>
                  <a:lnTo>
                    <a:pt x="9525" y="161925"/>
                  </a:lnTo>
                  <a:lnTo>
                    <a:pt x="34925" y="95250"/>
                  </a:lnTo>
                  <a:lnTo>
                    <a:pt x="0" y="53975"/>
                  </a:lnTo>
                  <a:lnTo>
                    <a:pt x="12700" y="3175"/>
                  </a:lnTo>
                  <a:lnTo>
                    <a:pt x="857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02" name="フリーフォーム 1027">
              <a:extLst>
                <a:ext uri="{FF2B5EF4-FFF2-40B4-BE49-F238E27FC236}">
                  <a16:creationId xmlns:a16="http://schemas.microsoft.com/office/drawing/2014/main" id="{8DF95364-6A31-4A58-8DB7-CAABCAB121C1}"/>
                </a:ext>
              </a:extLst>
            </p:cNvPr>
            <p:cNvSpPr/>
            <p:nvPr/>
          </p:nvSpPr>
          <p:spPr bwMode="auto">
            <a:xfrm>
              <a:off x="1839164" y="2787798"/>
              <a:ext cx="207140" cy="409625"/>
            </a:xfrm>
            <a:custGeom>
              <a:avLst/>
              <a:gdLst>
                <a:gd name="connsiteX0" fmla="*/ 104775 w 282575"/>
                <a:gd name="connsiteY0" fmla="*/ 0 h 558800"/>
                <a:gd name="connsiteX1" fmla="*/ 38100 w 282575"/>
                <a:gd name="connsiteY1" fmla="*/ 22225 h 558800"/>
                <a:gd name="connsiteX2" fmla="*/ 0 w 282575"/>
                <a:gd name="connsiteY2" fmla="*/ 146050 h 558800"/>
                <a:gd name="connsiteX3" fmla="*/ 0 w 282575"/>
                <a:gd name="connsiteY3" fmla="*/ 219075 h 558800"/>
                <a:gd name="connsiteX4" fmla="*/ 95250 w 282575"/>
                <a:gd name="connsiteY4" fmla="*/ 257175 h 558800"/>
                <a:gd name="connsiteX5" fmla="*/ 127000 w 282575"/>
                <a:gd name="connsiteY5" fmla="*/ 352425 h 558800"/>
                <a:gd name="connsiteX6" fmla="*/ 66675 w 282575"/>
                <a:gd name="connsiteY6" fmla="*/ 377825 h 558800"/>
                <a:gd name="connsiteX7" fmla="*/ 88900 w 282575"/>
                <a:gd name="connsiteY7" fmla="*/ 403225 h 558800"/>
                <a:gd name="connsiteX8" fmla="*/ 44450 w 282575"/>
                <a:gd name="connsiteY8" fmla="*/ 454025 h 558800"/>
                <a:gd name="connsiteX9" fmla="*/ 107950 w 282575"/>
                <a:gd name="connsiteY9" fmla="*/ 476250 h 558800"/>
                <a:gd name="connsiteX10" fmla="*/ 9525 w 282575"/>
                <a:gd name="connsiteY10" fmla="*/ 558800 h 558800"/>
                <a:gd name="connsiteX11" fmla="*/ 142875 w 282575"/>
                <a:gd name="connsiteY11" fmla="*/ 514350 h 558800"/>
                <a:gd name="connsiteX12" fmla="*/ 244475 w 282575"/>
                <a:gd name="connsiteY12" fmla="*/ 501650 h 558800"/>
                <a:gd name="connsiteX13" fmla="*/ 282575 w 282575"/>
                <a:gd name="connsiteY13" fmla="*/ 390525 h 558800"/>
                <a:gd name="connsiteX14" fmla="*/ 219075 w 282575"/>
                <a:gd name="connsiteY14" fmla="*/ 361950 h 558800"/>
                <a:gd name="connsiteX15" fmla="*/ 168275 w 282575"/>
                <a:gd name="connsiteY15" fmla="*/ 222250 h 558800"/>
                <a:gd name="connsiteX16" fmla="*/ 114300 w 282575"/>
                <a:gd name="connsiteY16" fmla="*/ 161925 h 558800"/>
                <a:gd name="connsiteX17" fmla="*/ 155575 w 282575"/>
                <a:gd name="connsiteY17" fmla="*/ 73025 h 558800"/>
                <a:gd name="connsiteX18" fmla="*/ 82550 w 282575"/>
                <a:gd name="connsiteY18" fmla="*/ 60325 h 558800"/>
                <a:gd name="connsiteX19" fmla="*/ 104775 w 282575"/>
                <a:gd name="connsiteY19" fmla="*/ 0 h 55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2575" h="558800">
                  <a:moveTo>
                    <a:pt x="104775" y="0"/>
                  </a:moveTo>
                  <a:lnTo>
                    <a:pt x="38100" y="22225"/>
                  </a:lnTo>
                  <a:lnTo>
                    <a:pt x="0" y="146050"/>
                  </a:lnTo>
                  <a:lnTo>
                    <a:pt x="0" y="219075"/>
                  </a:lnTo>
                  <a:lnTo>
                    <a:pt x="95250" y="257175"/>
                  </a:lnTo>
                  <a:lnTo>
                    <a:pt x="127000" y="352425"/>
                  </a:lnTo>
                  <a:lnTo>
                    <a:pt x="66675" y="377825"/>
                  </a:lnTo>
                  <a:lnTo>
                    <a:pt x="88900" y="403225"/>
                  </a:lnTo>
                  <a:lnTo>
                    <a:pt x="44450" y="454025"/>
                  </a:lnTo>
                  <a:lnTo>
                    <a:pt x="107950" y="476250"/>
                  </a:lnTo>
                  <a:lnTo>
                    <a:pt x="9525" y="558800"/>
                  </a:lnTo>
                  <a:lnTo>
                    <a:pt x="142875" y="514350"/>
                  </a:lnTo>
                  <a:lnTo>
                    <a:pt x="244475" y="501650"/>
                  </a:lnTo>
                  <a:lnTo>
                    <a:pt x="282575" y="390525"/>
                  </a:lnTo>
                  <a:lnTo>
                    <a:pt x="219075" y="361950"/>
                  </a:lnTo>
                  <a:lnTo>
                    <a:pt x="168275" y="222250"/>
                  </a:lnTo>
                  <a:lnTo>
                    <a:pt x="114300" y="161925"/>
                  </a:lnTo>
                  <a:lnTo>
                    <a:pt x="155575" y="73025"/>
                  </a:lnTo>
                  <a:lnTo>
                    <a:pt x="82550" y="60325"/>
                  </a:lnTo>
                  <a:lnTo>
                    <a:pt x="1047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03" name="フリーフォーム 1028">
              <a:extLst>
                <a:ext uri="{FF2B5EF4-FFF2-40B4-BE49-F238E27FC236}">
                  <a16:creationId xmlns:a16="http://schemas.microsoft.com/office/drawing/2014/main" id="{8D1D2F1A-1E4D-4974-B4C6-AF385C157920}"/>
                </a:ext>
              </a:extLst>
            </p:cNvPr>
            <p:cNvSpPr/>
            <p:nvPr/>
          </p:nvSpPr>
          <p:spPr bwMode="auto">
            <a:xfrm>
              <a:off x="3745313" y="3460420"/>
              <a:ext cx="246705" cy="139645"/>
            </a:xfrm>
            <a:custGeom>
              <a:avLst/>
              <a:gdLst>
                <a:gd name="connsiteX0" fmla="*/ 336550 w 336550"/>
                <a:gd name="connsiteY0" fmla="*/ 41275 h 190500"/>
                <a:gd name="connsiteX1" fmla="*/ 260350 w 336550"/>
                <a:gd name="connsiteY1" fmla="*/ 3175 h 190500"/>
                <a:gd name="connsiteX2" fmla="*/ 117475 w 336550"/>
                <a:gd name="connsiteY2" fmla="*/ 0 h 190500"/>
                <a:gd name="connsiteX3" fmla="*/ 12700 w 336550"/>
                <a:gd name="connsiteY3" fmla="*/ 38100 h 190500"/>
                <a:gd name="connsiteX4" fmla="*/ 3175 w 336550"/>
                <a:gd name="connsiteY4" fmla="*/ 98425 h 190500"/>
                <a:gd name="connsiteX5" fmla="*/ 101600 w 336550"/>
                <a:gd name="connsiteY5" fmla="*/ 120650 h 190500"/>
                <a:gd name="connsiteX6" fmla="*/ 0 w 336550"/>
                <a:gd name="connsiteY6" fmla="*/ 171450 h 190500"/>
                <a:gd name="connsiteX7" fmla="*/ 104775 w 336550"/>
                <a:gd name="connsiteY7" fmla="*/ 190500 h 190500"/>
                <a:gd name="connsiteX8" fmla="*/ 161925 w 336550"/>
                <a:gd name="connsiteY8" fmla="*/ 136525 h 190500"/>
                <a:gd name="connsiteX9" fmla="*/ 273050 w 336550"/>
                <a:gd name="connsiteY9" fmla="*/ 98425 h 190500"/>
                <a:gd name="connsiteX10" fmla="*/ 336550 w 336550"/>
                <a:gd name="connsiteY10" fmla="*/ 41275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6550" h="190500">
                  <a:moveTo>
                    <a:pt x="336550" y="41275"/>
                  </a:moveTo>
                  <a:lnTo>
                    <a:pt x="260350" y="3175"/>
                  </a:lnTo>
                  <a:lnTo>
                    <a:pt x="117475" y="0"/>
                  </a:lnTo>
                  <a:lnTo>
                    <a:pt x="12700" y="38100"/>
                  </a:lnTo>
                  <a:lnTo>
                    <a:pt x="3175" y="98425"/>
                  </a:lnTo>
                  <a:lnTo>
                    <a:pt x="101600" y="120650"/>
                  </a:lnTo>
                  <a:lnTo>
                    <a:pt x="0" y="171450"/>
                  </a:lnTo>
                  <a:lnTo>
                    <a:pt x="104775" y="190500"/>
                  </a:lnTo>
                  <a:lnTo>
                    <a:pt x="161925" y="136525"/>
                  </a:lnTo>
                  <a:lnTo>
                    <a:pt x="273050" y="98425"/>
                  </a:lnTo>
                  <a:lnTo>
                    <a:pt x="33655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04" name="フリーフォーム 1029">
              <a:extLst>
                <a:ext uri="{FF2B5EF4-FFF2-40B4-BE49-F238E27FC236}">
                  <a16:creationId xmlns:a16="http://schemas.microsoft.com/office/drawing/2014/main" id="{DAC884B7-E0CC-4506-AC15-42CEE6B1E798}"/>
                </a:ext>
              </a:extLst>
            </p:cNvPr>
            <p:cNvSpPr/>
            <p:nvPr/>
          </p:nvSpPr>
          <p:spPr bwMode="auto">
            <a:xfrm>
              <a:off x="3677818" y="3579118"/>
              <a:ext cx="165247" cy="109388"/>
            </a:xfrm>
            <a:custGeom>
              <a:avLst/>
              <a:gdLst>
                <a:gd name="connsiteX0" fmla="*/ 196850 w 225425"/>
                <a:gd name="connsiteY0" fmla="*/ 34925 h 149225"/>
                <a:gd name="connsiteX1" fmla="*/ 225425 w 225425"/>
                <a:gd name="connsiteY1" fmla="*/ 114300 h 149225"/>
                <a:gd name="connsiteX2" fmla="*/ 117475 w 225425"/>
                <a:gd name="connsiteY2" fmla="*/ 142875 h 149225"/>
                <a:gd name="connsiteX3" fmla="*/ 85725 w 225425"/>
                <a:gd name="connsiteY3" fmla="*/ 63500 h 149225"/>
                <a:gd name="connsiteX4" fmla="*/ 9525 w 225425"/>
                <a:gd name="connsiteY4" fmla="*/ 149225 h 149225"/>
                <a:gd name="connsiteX5" fmla="*/ 0 w 225425"/>
                <a:gd name="connsiteY5" fmla="*/ 12700 h 149225"/>
                <a:gd name="connsiteX6" fmla="*/ 38100 w 225425"/>
                <a:gd name="connsiteY6" fmla="*/ 0 h 149225"/>
                <a:gd name="connsiteX7" fmla="*/ 92075 w 225425"/>
                <a:gd name="connsiteY7" fmla="*/ 0 h 149225"/>
                <a:gd name="connsiteX8" fmla="*/ 196850 w 225425"/>
                <a:gd name="connsiteY8" fmla="*/ 349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5425" h="149225">
                  <a:moveTo>
                    <a:pt x="196850" y="34925"/>
                  </a:moveTo>
                  <a:lnTo>
                    <a:pt x="225425" y="114300"/>
                  </a:lnTo>
                  <a:lnTo>
                    <a:pt x="117475" y="142875"/>
                  </a:lnTo>
                  <a:lnTo>
                    <a:pt x="85725" y="63500"/>
                  </a:lnTo>
                  <a:lnTo>
                    <a:pt x="9525" y="149225"/>
                  </a:lnTo>
                  <a:lnTo>
                    <a:pt x="0" y="12700"/>
                  </a:lnTo>
                  <a:lnTo>
                    <a:pt x="38100" y="0"/>
                  </a:lnTo>
                  <a:lnTo>
                    <a:pt x="92075" y="0"/>
                  </a:lnTo>
                  <a:lnTo>
                    <a:pt x="19685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05" name="フリーフォーム 1030">
              <a:extLst>
                <a:ext uri="{FF2B5EF4-FFF2-40B4-BE49-F238E27FC236}">
                  <a16:creationId xmlns:a16="http://schemas.microsoft.com/office/drawing/2014/main" id="{072B3B8B-EF44-4B4C-BE8C-DD858832D96E}"/>
                </a:ext>
              </a:extLst>
            </p:cNvPr>
            <p:cNvSpPr/>
            <p:nvPr/>
          </p:nvSpPr>
          <p:spPr bwMode="auto">
            <a:xfrm>
              <a:off x="3379910" y="3367323"/>
              <a:ext cx="439881" cy="300236"/>
            </a:xfrm>
            <a:custGeom>
              <a:avLst/>
              <a:gdLst>
                <a:gd name="connsiteX0" fmla="*/ 492125 w 600075"/>
                <a:gd name="connsiteY0" fmla="*/ 212725 h 409575"/>
                <a:gd name="connsiteX1" fmla="*/ 600075 w 600075"/>
                <a:gd name="connsiteY1" fmla="*/ 247650 h 409575"/>
                <a:gd name="connsiteX2" fmla="*/ 523875 w 600075"/>
                <a:gd name="connsiteY2" fmla="*/ 301625 h 409575"/>
                <a:gd name="connsiteX3" fmla="*/ 454025 w 600075"/>
                <a:gd name="connsiteY3" fmla="*/ 285750 h 409575"/>
                <a:gd name="connsiteX4" fmla="*/ 412750 w 600075"/>
                <a:gd name="connsiteY4" fmla="*/ 304800 h 409575"/>
                <a:gd name="connsiteX5" fmla="*/ 406400 w 600075"/>
                <a:gd name="connsiteY5" fmla="*/ 409575 h 409575"/>
                <a:gd name="connsiteX6" fmla="*/ 361950 w 600075"/>
                <a:gd name="connsiteY6" fmla="*/ 396875 h 409575"/>
                <a:gd name="connsiteX7" fmla="*/ 212725 w 600075"/>
                <a:gd name="connsiteY7" fmla="*/ 257175 h 409575"/>
                <a:gd name="connsiteX8" fmla="*/ 111125 w 600075"/>
                <a:gd name="connsiteY8" fmla="*/ 149225 h 409575"/>
                <a:gd name="connsiteX9" fmla="*/ 69850 w 600075"/>
                <a:gd name="connsiteY9" fmla="*/ 165100 h 409575"/>
                <a:gd name="connsiteX10" fmla="*/ 0 w 600075"/>
                <a:gd name="connsiteY10" fmla="*/ 215900 h 409575"/>
                <a:gd name="connsiteX11" fmla="*/ 12700 w 600075"/>
                <a:gd name="connsiteY11" fmla="*/ 22225 h 409575"/>
                <a:gd name="connsiteX12" fmla="*/ 73025 w 600075"/>
                <a:gd name="connsiteY12" fmla="*/ 0 h 409575"/>
                <a:gd name="connsiteX13" fmla="*/ 238125 w 600075"/>
                <a:gd name="connsiteY13" fmla="*/ 107950 h 409575"/>
                <a:gd name="connsiteX14" fmla="*/ 327025 w 600075"/>
                <a:gd name="connsiteY14" fmla="*/ 107950 h 409575"/>
                <a:gd name="connsiteX15" fmla="*/ 365125 w 600075"/>
                <a:gd name="connsiteY15" fmla="*/ 222250 h 409575"/>
                <a:gd name="connsiteX16" fmla="*/ 415925 w 600075"/>
                <a:gd name="connsiteY16" fmla="*/ 241300 h 409575"/>
                <a:gd name="connsiteX17" fmla="*/ 492125 w 600075"/>
                <a:gd name="connsiteY17" fmla="*/ 2127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0075" h="409575">
                  <a:moveTo>
                    <a:pt x="492125" y="212725"/>
                  </a:moveTo>
                  <a:lnTo>
                    <a:pt x="600075" y="247650"/>
                  </a:lnTo>
                  <a:lnTo>
                    <a:pt x="523875" y="301625"/>
                  </a:lnTo>
                  <a:lnTo>
                    <a:pt x="454025" y="285750"/>
                  </a:lnTo>
                  <a:lnTo>
                    <a:pt x="412750" y="304800"/>
                  </a:lnTo>
                  <a:lnTo>
                    <a:pt x="406400" y="409575"/>
                  </a:lnTo>
                  <a:lnTo>
                    <a:pt x="361950" y="396875"/>
                  </a:lnTo>
                  <a:lnTo>
                    <a:pt x="212725" y="257175"/>
                  </a:lnTo>
                  <a:lnTo>
                    <a:pt x="111125" y="149225"/>
                  </a:lnTo>
                  <a:lnTo>
                    <a:pt x="69850" y="165100"/>
                  </a:lnTo>
                  <a:lnTo>
                    <a:pt x="0" y="215900"/>
                  </a:lnTo>
                  <a:lnTo>
                    <a:pt x="12700" y="22225"/>
                  </a:lnTo>
                  <a:lnTo>
                    <a:pt x="73025" y="0"/>
                  </a:lnTo>
                  <a:lnTo>
                    <a:pt x="238125" y="107950"/>
                  </a:lnTo>
                  <a:lnTo>
                    <a:pt x="327025" y="107950"/>
                  </a:lnTo>
                  <a:lnTo>
                    <a:pt x="365125" y="222250"/>
                  </a:lnTo>
                  <a:lnTo>
                    <a:pt x="415925" y="241300"/>
                  </a:lnTo>
                  <a:lnTo>
                    <a:pt x="492125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06" name="フリーフォーム 1031">
              <a:extLst>
                <a:ext uri="{FF2B5EF4-FFF2-40B4-BE49-F238E27FC236}">
                  <a16:creationId xmlns:a16="http://schemas.microsoft.com/office/drawing/2014/main" id="{DA8E102A-AEB7-4F1F-90B9-C9AED09A6FBC}"/>
                </a:ext>
              </a:extLst>
            </p:cNvPr>
            <p:cNvSpPr/>
            <p:nvPr/>
          </p:nvSpPr>
          <p:spPr bwMode="auto">
            <a:xfrm>
              <a:off x="3296123" y="3479039"/>
              <a:ext cx="337475" cy="258343"/>
            </a:xfrm>
            <a:custGeom>
              <a:avLst/>
              <a:gdLst>
                <a:gd name="connsiteX0" fmla="*/ 3175 w 460375"/>
                <a:gd name="connsiteY0" fmla="*/ 38100 h 352425"/>
                <a:gd name="connsiteX1" fmla="*/ 57150 w 460375"/>
                <a:gd name="connsiteY1" fmla="*/ 3175 h 352425"/>
                <a:gd name="connsiteX2" fmla="*/ 114300 w 460375"/>
                <a:gd name="connsiteY2" fmla="*/ 66675 h 352425"/>
                <a:gd name="connsiteX3" fmla="*/ 177800 w 460375"/>
                <a:gd name="connsiteY3" fmla="*/ 19050 h 352425"/>
                <a:gd name="connsiteX4" fmla="*/ 219075 w 460375"/>
                <a:gd name="connsiteY4" fmla="*/ 0 h 352425"/>
                <a:gd name="connsiteX5" fmla="*/ 346075 w 460375"/>
                <a:gd name="connsiteY5" fmla="*/ 133350 h 352425"/>
                <a:gd name="connsiteX6" fmla="*/ 460375 w 460375"/>
                <a:gd name="connsiteY6" fmla="*/ 231775 h 352425"/>
                <a:gd name="connsiteX7" fmla="*/ 339725 w 460375"/>
                <a:gd name="connsiteY7" fmla="*/ 352425 h 352425"/>
                <a:gd name="connsiteX8" fmla="*/ 288925 w 460375"/>
                <a:gd name="connsiteY8" fmla="*/ 339725 h 352425"/>
                <a:gd name="connsiteX9" fmla="*/ 285750 w 460375"/>
                <a:gd name="connsiteY9" fmla="*/ 285750 h 352425"/>
                <a:gd name="connsiteX10" fmla="*/ 146050 w 460375"/>
                <a:gd name="connsiteY10" fmla="*/ 190500 h 352425"/>
                <a:gd name="connsiteX11" fmla="*/ 60325 w 460375"/>
                <a:gd name="connsiteY11" fmla="*/ 254000 h 352425"/>
                <a:gd name="connsiteX12" fmla="*/ 0 w 460375"/>
                <a:gd name="connsiteY12" fmla="*/ 104775 h 352425"/>
                <a:gd name="connsiteX13" fmla="*/ 53975 w 460375"/>
                <a:gd name="connsiteY13" fmla="*/ 98425 h 352425"/>
                <a:gd name="connsiteX14" fmla="*/ 63500 w 460375"/>
                <a:gd name="connsiteY14" fmla="*/ 73025 h 352425"/>
                <a:gd name="connsiteX15" fmla="*/ 3175 w 460375"/>
                <a:gd name="connsiteY15" fmla="*/ 38100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0375" h="352425">
                  <a:moveTo>
                    <a:pt x="3175" y="38100"/>
                  </a:moveTo>
                  <a:lnTo>
                    <a:pt x="57150" y="3175"/>
                  </a:lnTo>
                  <a:lnTo>
                    <a:pt x="114300" y="66675"/>
                  </a:lnTo>
                  <a:lnTo>
                    <a:pt x="177800" y="19050"/>
                  </a:lnTo>
                  <a:lnTo>
                    <a:pt x="219075" y="0"/>
                  </a:lnTo>
                  <a:lnTo>
                    <a:pt x="346075" y="133350"/>
                  </a:lnTo>
                  <a:lnTo>
                    <a:pt x="460375" y="231775"/>
                  </a:lnTo>
                  <a:lnTo>
                    <a:pt x="339725" y="352425"/>
                  </a:lnTo>
                  <a:lnTo>
                    <a:pt x="288925" y="339725"/>
                  </a:lnTo>
                  <a:lnTo>
                    <a:pt x="285750" y="285750"/>
                  </a:lnTo>
                  <a:lnTo>
                    <a:pt x="146050" y="190500"/>
                  </a:lnTo>
                  <a:lnTo>
                    <a:pt x="60325" y="254000"/>
                  </a:lnTo>
                  <a:lnTo>
                    <a:pt x="0" y="104775"/>
                  </a:lnTo>
                  <a:lnTo>
                    <a:pt x="53975" y="98425"/>
                  </a:lnTo>
                  <a:lnTo>
                    <a:pt x="63500" y="73025"/>
                  </a:lnTo>
                  <a:lnTo>
                    <a:pt x="31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07" name="フリーフォーム 1033">
              <a:extLst>
                <a:ext uri="{FF2B5EF4-FFF2-40B4-BE49-F238E27FC236}">
                  <a16:creationId xmlns:a16="http://schemas.microsoft.com/office/drawing/2014/main" id="{791A269F-336A-49ED-9406-DA47910A5117}"/>
                </a:ext>
              </a:extLst>
            </p:cNvPr>
            <p:cNvSpPr/>
            <p:nvPr/>
          </p:nvSpPr>
          <p:spPr bwMode="auto">
            <a:xfrm>
              <a:off x="3158806" y="2950716"/>
              <a:ext cx="998460" cy="595817"/>
            </a:xfrm>
            <a:custGeom>
              <a:avLst/>
              <a:gdLst>
                <a:gd name="connsiteX0" fmla="*/ 73025 w 1362075"/>
                <a:gd name="connsiteY0" fmla="*/ 523875 h 812800"/>
                <a:gd name="connsiteX1" fmla="*/ 0 w 1362075"/>
                <a:gd name="connsiteY1" fmla="*/ 387350 h 812800"/>
                <a:gd name="connsiteX2" fmla="*/ 165100 w 1362075"/>
                <a:gd name="connsiteY2" fmla="*/ 196850 h 812800"/>
                <a:gd name="connsiteX3" fmla="*/ 288925 w 1362075"/>
                <a:gd name="connsiteY3" fmla="*/ 266700 h 812800"/>
                <a:gd name="connsiteX4" fmla="*/ 469900 w 1362075"/>
                <a:gd name="connsiteY4" fmla="*/ 254000 h 812800"/>
                <a:gd name="connsiteX5" fmla="*/ 466725 w 1362075"/>
                <a:gd name="connsiteY5" fmla="*/ 98425 h 812800"/>
                <a:gd name="connsiteX6" fmla="*/ 762000 w 1362075"/>
                <a:gd name="connsiteY6" fmla="*/ 0 h 812800"/>
                <a:gd name="connsiteX7" fmla="*/ 844550 w 1362075"/>
                <a:gd name="connsiteY7" fmla="*/ 88900 h 812800"/>
                <a:gd name="connsiteX8" fmla="*/ 942975 w 1362075"/>
                <a:gd name="connsiteY8" fmla="*/ 139700 h 812800"/>
                <a:gd name="connsiteX9" fmla="*/ 977900 w 1362075"/>
                <a:gd name="connsiteY9" fmla="*/ 66675 h 812800"/>
                <a:gd name="connsiteX10" fmla="*/ 1098550 w 1362075"/>
                <a:gd name="connsiteY10" fmla="*/ 282575 h 812800"/>
                <a:gd name="connsiteX11" fmla="*/ 1250950 w 1362075"/>
                <a:gd name="connsiteY11" fmla="*/ 273050 h 812800"/>
                <a:gd name="connsiteX12" fmla="*/ 1362075 w 1362075"/>
                <a:gd name="connsiteY12" fmla="*/ 390525 h 812800"/>
                <a:gd name="connsiteX13" fmla="*/ 1320800 w 1362075"/>
                <a:gd name="connsiteY13" fmla="*/ 422275 h 812800"/>
                <a:gd name="connsiteX14" fmla="*/ 1308100 w 1362075"/>
                <a:gd name="connsiteY14" fmla="*/ 517525 h 812800"/>
                <a:gd name="connsiteX15" fmla="*/ 1222375 w 1362075"/>
                <a:gd name="connsiteY15" fmla="*/ 479425 h 812800"/>
                <a:gd name="connsiteX16" fmla="*/ 1216025 w 1362075"/>
                <a:gd name="connsiteY16" fmla="*/ 581025 h 812800"/>
                <a:gd name="connsiteX17" fmla="*/ 1123950 w 1362075"/>
                <a:gd name="connsiteY17" fmla="*/ 581025 h 812800"/>
                <a:gd name="connsiteX18" fmla="*/ 1139825 w 1362075"/>
                <a:gd name="connsiteY18" fmla="*/ 730250 h 812800"/>
                <a:gd name="connsiteX19" fmla="*/ 1063625 w 1362075"/>
                <a:gd name="connsiteY19" fmla="*/ 695325 h 812800"/>
                <a:gd name="connsiteX20" fmla="*/ 917575 w 1362075"/>
                <a:gd name="connsiteY20" fmla="*/ 701675 h 812800"/>
                <a:gd name="connsiteX21" fmla="*/ 812800 w 1362075"/>
                <a:gd name="connsiteY21" fmla="*/ 730250 h 812800"/>
                <a:gd name="connsiteX22" fmla="*/ 796925 w 1362075"/>
                <a:gd name="connsiteY22" fmla="*/ 784225 h 812800"/>
                <a:gd name="connsiteX23" fmla="*/ 708025 w 1362075"/>
                <a:gd name="connsiteY23" fmla="*/ 812800 h 812800"/>
                <a:gd name="connsiteX24" fmla="*/ 663575 w 1362075"/>
                <a:gd name="connsiteY24" fmla="*/ 800100 h 812800"/>
                <a:gd name="connsiteX25" fmla="*/ 631825 w 1362075"/>
                <a:gd name="connsiteY25" fmla="*/ 673100 h 812800"/>
                <a:gd name="connsiteX26" fmla="*/ 530225 w 1362075"/>
                <a:gd name="connsiteY26" fmla="*/ 676275 h 812800"/>
                <a:gd name="connsiteX27" fmla="*/ 381000 w 1362075"/>
                <a:gd name="connsiteY27" fmla="*/ 568325 h 812800"/>
                <a:gd name="connsiteX28" fmla="*/ 311150 w 1362075"/>
                <a:gd name="connsiteY28" fmla="*/ 603250 h 812800"/>
                <a:gd name="connsiteX29" fmla="*/ 298450 w 1362075"/>
                <a:gd name="connsiteY29" fmla="*/ 781050 h 812800"/>
                <a:gd name="connsiteX30" fmla="*/ 250825 w 1362075"/>
                <a:gd name="connsiteY30" fmla="*/ 730250 h 812800"/>
                <a:gd name="connsiteX31" fmla="*/ 203200 w 1362075"/>
                <a:gd name="connsiteY31" fmla="*/ 758825 h 812800"/>
                <a:gd name="connsiteX32" fmla="*/ 127000 w 1362075"/>
                <a:gd name="connsiteY32" fmla="*/ 628650 h 812800"/>
                <a:gd name="connsiteX33" fmla="*/ 155575 w 1362075"/>
                <a:gd name="connsiteY33" fmla="*/ 571500 h 812800"/>
                <a:gd name="connsiteX34" fmla="*/ 228600 w 1362075"/>
                <a:gd name="connsiteY34" fmla="*/ 596900 h 812800"/>
                <a:gd name="connsiteX35" fmla="*/ 222250 w 1362075"/>
                <a:gd name="connsiteY35" fmla="*/ 501650 h 812800"/>
                <a:gd name="connsiteX36" fmla="*/ 152400 w 1362075"/>
                <a:gd name="connsiteY36" fmla="*/ 488950 h 812800"/>
                <a:gd name="connsiteX37" fmla="*/ 73025 w 1362075"/>
                <a:gd name="connsiteY37" fmla="*/ 523875 h 8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62075" h="812800">
                  <a:moveTo>
                    <a:pt x="73025" y="523875"/>
                  </a:moveTo>
                  <a:lnTo>
                    <a:pt x="0" y="387350"/>
                  </a:lnTo>
                  <a:lnTo>
                    <a:pt x="165100" y="196850"/>
                  </a:lnTo>
                  <a:lnTo>
                    <a:pt x="288925" y="266700"/>
                  </a:lnTo>
                  <a:lnTo>
                    <a:pt x="469900" y="254000"/>
                  </a:lnTo>
                  <a:cubicBezTo>
                    <a:pt x="468842" y="202142"/>
                    <a:pt x="467783" y="150283"/>
                    <a:pt x="466725" y="98425"/>
                  </a:cubicBezTo>
                  <a:lnTo>
                    <a:pt x="762000" y="0"/>
                  </a:lnTo>
                  <a:lnTo>
                    <a:pt x="844550" y="88900"/>
                  </a:lnTo>
                  <a:lnTo>
                    <a:pt x="942975" y="139700"/>
                  </a:lnTo>
                  <a:lnTo>
                    <a:pt x="977900" y="66675"/>
                  </a:lnTo>
                  <a:lnTo>
                    <a:pt x="1098550" y="282575"/>
                  </a:lnTo>
                  <a:lnTo>
                    <a:pt x="1250950" y="273050"/>
                  </a:lnTo>
                  <a:lnTo>
                    <a:pt x="1362075" y="390525"/>
                  </a:lnTo>
                  <a:lnTo>
                    <a:pt x="1320800" y="422275"/>
                  </a:lnTo>
                  <a:lnTo>
                    <a:pt x="1308100" y="517525"/>
                  </a:lnTo>
                  <a:lnTo>
                    <a:pt x="1222375" y="479425"/>
                  </a:lnTo>
                  <a:lnTo>
                    <a:pt x="1216025" y="581025"/>
                  </a:lnTo>
                  <a:lnTo>
                    <a:pt x="1123950" y="581025"/>
                  </a:lnTo>
                  <a:lnTo>
                    <a:pt x="1139825" y="730250"/>
                  </a:lnTo>
                  <a:lnTo>
                    <a:pt x="1063625" y="695325"/>
                  </a:lnTo>
                  <a:lnTo>
                    <a:pt x="917575" y="701675"/>
                  </a:lnTo>
                  <a:lnTo>
                    <a:pt x="812800" y="730250"/>
                  </a:lnTo>
                  <a:lnTo>
                    <a:pt x="796925" y="784225"/>
                  </a:lnTo>
                  <a:lnTo>
                    <a:pt x="708025" y="812800"/>
                  </a:lnTo>
                  <a:lnTo>
                    <a:pt x="663575" y="800100"/>
                  </a:lnTo>
                  <a:lnTo>
                    <a:pt x="631825" y="673100"/>
                  </a:lnTo>
                  <a:lnTo>
                    <a:pt x="530225" y="676275"/>
                  </a:lnTo>
                  <a:lnTo>
                    <a:pt x="381000" y="568325"/>
                  </a:lnTo>
                  <a:lnTo>
                    <a:pt x="311150" y="603250"/>
                  </a:lnTo>
                  <a:lnTo>
                    <a:pt x="298450" y="781050"/>
                  </a:lnTo>
                  <a:lnTo>
                    <a:pt x="250825" y="730250"/>
                  </a:lnTo>
                  <a:lnTo>
                    <a:pt x="203200" y="758825"/>
                  </a:lnTo>
                  <a:lnTo>
                    <a:pt x="127000" y="628650"/>
                  </a:lnTo>
                  <a:lnTo>
                    <a:pt x="155575" y="571500"/>
                  </a:lnTo>
                  <a:lnTo>
                    <a:pt x="228600" y="596900"/>
                  </a:lnTo>
                  <a:lnTo>
                    <a:pt x="222250" y="501650"/>
                  </a:lnTo>
                  <a:lnTo>
                    <a:pt x="152400" y="488950"/>
                  </a:lnTo>
                  <a:lnTo>
                    <a:pt x="73025" y="523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08" name="フリーフォーム 1034">
              <a:extLst>
                <a:ext uri="{FF2B5EF4-FFF2-40B4-BE49-F238E27FC236}">
                  <a16:creationId xmlns:a16="http://schemas.microsoft.com/office/drawing/2014/main" id="{8AFC5DA0-5857-48CD-989F-CDB768B02BEB}"/>
                </a:ext>
              </a:extLst>
            </p:cNvPr>
            <p:cNvSpPr/>
            <p:nvPr/>
          </p:nvSpPr>
          <p:spPr bwMode="auto">
            <a:xfrm>
              <a:off x="3251903" y="4037618"/>
              <a:ext cx="134990" cy="72150"/>
            </a:xfrm>
            <a:custGeom>
              <a:avLst/>
              <a:gdLst>
                <a:gd name="connsiteX0" fmla="*/ 0 w 184150"/>
                <a:gd name="connsiteY0" fmla="*/ 0 h 98425"/>
                <a:gd name="connsiteX1" fmla="*/ 184150 w 184150"/>
                <a:gd name="connsiteY1" fmla="*/ 9525 h 98425"/>
                <a:gd name="connsiteX2" fmla="*/ 142875 w 184150"/>
                <a:gd name="connsiteY2" fmla="*/ 98425 h 98425"/>
                <a:gd name="connsiteX3" fmla="*/ 41275 w 184150"/>
                <a:gd name="connsiteY3" fmla="*/ 63500 h 98425"/>
                <a:gd name="connsiteX4" fmla="*/ 0 w 184150"/>
                <a:gd name="connsiteY4" fmla="*/ 0 h 98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98425">
                  <a:moveTo>
                    <a:pt x="0" y="0"/>
                  </a:moveTo>
                  <a:lnTo>
                    <a:pt x="184150" y="9525"/>
                  </a:lnTo>
                  <a:lnTo>
                    <a:pt x="142875" y="98425"/>
                  </a:lnTo>
                  <a:lnTo>
                    <a:pt x="41275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09" name="フリーフォーム 1035">
              <a:extLst>
                <a:ext uri="{FF2B5EF4-FFF2-40B4-BE49-F238E27FC236}">
                  <a16:creationId xmlns:a16="http://schemas.microsoft.com/office/drawing/2014/main" id="{06178A92-511B-48FD-824A-82CEBC803233}"/>
                </a:ext>
              </a:extLst>
            </p:cNvPr>
            <p:cNvSpPr/>
            <p:nvPr/>
          </p:nvSpPr>
          <p:spPr bwMode="auto">
            <a:xfrm>
              <a:off x="2870207" y="3835133"/>
              <a:ext cx="502721" cy="453845"/>
            </a:xfrm>
            <a:custGeom>
              <a:avLst/>
              <a:gdLst>
                <a:gd name="connsiteX0" fmla="*/ 660400 w 685800"/>
                <a:gd name="connsiteY0" fmla="*/ 381000 h 619125"/>
                <a:gd name="connsiteX1" fmla="*/ 685800 w 685800"/>
                <a:gd name="connsiteY1" fmla="*/ 428625 h 619125"/>
                <a:gd name="connsiteX2" fmla="*/ 676275 w 685800"/>
                <a:gd name="connsiteY2" fmla="*/ 492125 h 619125"/>
                <a:gd name="connsiteX3" fmla="*/ 561975 w 685800"/>
                <a:gd name="connsiteY3" fmla="*/ 539750 h 619125"/>
                <a:gd name="connsiteX4" fmla="*/ 469900 w 685800"/>
                <a:gd name="connsiteY4" fmla="*/ 542925 h 619125"/>
                <a:gd name="connsiteX5" fmla="*/ 406400 w 685800"/>
                <a:gd name="connsiteY5" fmla="*/ 609600 h 619125"/>
                <a:gd name="connsiteX6" fmla="*/ 279400 w 685800"/>
                <a:gd name="connsiteY6" fmla="*/ 584200 h 619125"/>
                <a:gd name="connsiteX7" fmla="*/ 257175 w 685800"/>
                <a:gd name="connsiteY7" fmla="*/ 619125 h 619125"/>
                <a:gd name="connsiteX8" fmla="*/ 123825 w 685800"/>
                <a:gd name="connsiteY8" fmla="*/ 428625 h 619125"/>
                <a:gd name="connsiteX9" fmla="*/ 114300 w 685800"/>
                <a:gd name="connsiteY9" fmla="*/ 311150 h 619125"/>
                <a:gd name="connsiteX10" fmla="*/ 0 w 685800"/>
                <a:gd name="connsiteY10" fmla="*/ 200025 h 619125"/>
                <a:gd name="connsiteX11" fmla="*/ 6350 w 685800"/>
                <a:gd name="connsiteY11" fmla="*/ 136525 h 619125"/>
                <a:gd name="connsiteX12" fmla="*/ 66675 w 685800"/>
                <a:gd name="connsiteY12" fmla="*/ 101600 h 619125"/>
                <a:gd name="connsiteX13" fmla="*/ 73025 w 685800"/>
                <a:gd name="connsiteY13" fmla="*/ 19050 h 619125"/>
                <a:gd name="connsiteX14" fmla="*/ 149225 w 685800"/>
                <a:gd name="connsiteY14" fmla="*/ 0 h 619125"/>
                <a:gd name="connsiteX15" fmla="*/ 330200 w 685800"/>
                <a:gd name="connsiteY15" fmla="*/ 117475 h 619125"/>
                <a:gd name="connsiteX16" fmla="*/ 409575 w 685800"/>
                <a:gd name="connsiteY16" fmla="*/ 98425 h 619125"/>
                <a:gd name="connsiteX17" fmla="*/ 511175 w 685800"/>
                <a:gd name="connsiteY17" fmla="*/ 276225 h 619125"/>
                <a:gd name="connsiteX18" fmla="*/ 565150 w 685800"/>
                <a:gd name="connsiteY18" fmla="*/ 342900 h 619125"/>
                <a:gd name="connsiteX19" fmla="*/ 660400 w 685800"/>
                <a:gd name="connsiteY19" fmla="*/ 381000 h 61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85800" h="619125">
                  <a:moveTo>
                    <a:pt x="660400" y="381000"/>
                  </a:moveTo>
                  <a:lnTo>
                    <a:pt x="685800" y="428625"/>
                  </a:lnTo>
                  <a:lnTo>
                    <a:pt x="676275" y="492125"/>
                  </a:lnTo>
                  <a:lnTo>
                    <a:pt x="561975" y="539750"/>
                  </a:lnTo>
                  <a:lnTo>
                    <a:pt x="469900" y="542925"/>
                  </a:lnTo>
                  <a:lnTo>
                    <a:pt x="406400" y="609600"/>
                  </a:lnTo>
                  <a:lnTo>
                    <a:pt x="279400" y="584200"/>
                  </a:lnTo>
                  <a:lnTo>
                    <a:pt x="257175" y="619125"/>
                  </a:lnTo>
                  <a:lnTo>
                    <a:pt x="123825" y="428625"/>
                  </a:lnTo>
                  <a:lnTo>
                    <a:pt x="114300" y="311150"/>
                  </a:lnTo>
                  <a:lnTo>
                    <a:pt x="0" y="200025"/>
                  </a:lnTo>
                  <a:lnTo>
                    <a:pt x="6350" y="136525"/>
                  </a:lnTo>
                  <a:lnTo>
                    <a:pt x="66675" y="101600"/>
                  </a:lnTo>
                  <a:lnTo>
                    <a:pt x="73025" y="19050"/>
                  </a:lnTo>
                  <a:lnTo>
                    <a:pt x="149225" y="0"/>
                  </a:lnTo>
                  <a:lnTo>
                    <a:pt x="330200" y="117475"/>
                  </a:lnTo>
                  <a:lnTo>
                    <a:pt x="409575" y="98425"/>
                  </a:lnTo>
                  <a:lnTo>
                    <a:pt x="511175" y="276225"/>
                  </a:lnTo>
                  <a:lnTo>
                    <a:pt x="565150" y="342900"/>
                  </a:lnTo>
                  <a:lnTo>
                    <a:pt x="660400" y="3810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10" name="フリーフォーム 1036">
              <a:extLst>
                <a:ext uri="{FF2B5EF4-FFF2-40B4-BE49-F238E27FC236}">
                  <a16:creationId xmlns:a16="http://schemas.microsoft.com/office/drawing/2014/main" id="{D429F285-8401-4277-AF65-4E85255AD3D0}"/>
                </a:ext>
              </a:extLst>
            </p:cNvPr>
            <p:cNvSpPr/>
            <p:nvPr/>
          </p:nvSpPr>
          <p:spPr bwMode="auto">
            <a:xfrm>
              <a:off x="3291468" y="4049255"/>
              <a:ext cx="193175" cy="246706"/>
            </a:xfrm>
            <a:custGeom>
              <a:avLst/>
              <a:gdLst>
                <a:gd name="connsiteX0" fmla="*/ 133350 w 263525"/>
                <a:gd name="connsiteY0" fmla="*/ 0 h 336550"/>
                <a:gd name="connsiteX1" fmla="*/ 171450 w 263525"/>
                <a:gd name="connsiteY1" fmla="*/ 50800 h 336550"/>
                <a:gd name="connsiteX2" fmla="*/ 263525 w 263525"/>
                <a:gd name="connsiteY2" fmla="*/ 107950 h 336550"/>
                <a:gd name="connsiteX3" fmla="*/ 142875 w 263525"/>
                <a:gd name="connsiteY3" fmla="*/ 285750 h 336550"/>
                <a:gd name="connsiteX4" fmla="*/ 19050 w 263525"/>
                <a:gd name="connsiteY4" fmla="*/ 336550 h 336550"/>
                <a:gd name="connsiteX5" fmla="*/ 0 w 263525"/>
                <a:gd name="connsiteY5" fmla="*/ 244475 h 336550"/>
                <a:gd name="connsiteX6" fmla="*/ 101600 w 263525"/>
                <a:gd name="connsiteY6" fmla="*/ 203200 h 336550"/>
                <a:gd name="connsiteX7" fmla="*/ 117475 w 263525"/>
                <a:gd name="connsiteY7" fmla="*/ 136525 h 336550"/>
                <a:gd name="connsiteX8" fmla="*/ 79375 w 263525"/>
                <a:gd name="connsiteY8" fmla="*/ 85725 h 336550"/>
                <a:gd name="connsiteX9" fmla="*/ 133350 w 263525"/>
                <a:gd name="connsiteY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3525" h="336550">
                  <a:moveTo>
                    <a:pt x="133350" y="0"/>
                  </a:moveTo>
                  <a:lnTo>
                    <a:pt x="171450" y="50800"/>
                  </a:lnTo>
                  <a:lnTo>
                    <a:pt x="263525" y="107950"/>
                  </a:lnTo>
                  <a:lnTo>
                    <a:pt x="142875" y="285750"/>
                  </a:lnTo>
                  <a:lnTo>
                    <a:pt x="19050" y="336550"/>
                  </a:lnTo>
                  <a:lnTo>
                    <a:pt x="0" y="244475"/>
                  </a:lnTo>
                  <a:lnTo>
                    <a:pt x="101600" y="203200"/>
                  </a:lnTo>
                  <a:lnTo>
                    <a:pt x="117475" y="136525"/>
                  </a:lnTo>
                  <a:lnTo>
                    <a:pt x="79375" y="85725"/>
                  </a:lnTo>
                  <a:lnTo>
                    <a:pt x="1333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11" name="フリーフォーム 1037">
              <a:extLst>
                <a:ext uri="{FF2B5EF4-FFF2-40B4-BE49-F238E27FC236}">
                  <a16:creationId xmlns:a16="http://schemas.microsoft.com/office/drawing/2014/main" id="{4EBC4794-911B-4A64-B1DB-E2706422A859}"/>
                </a:ext>
              </a:extLst>
            </p:cNvPr>
            <p:cNvSpPr/>
            <p:nvPr/>
          </p:nvSpPr>
          <p:spPr bwMode="auto">
            <a:xfrm>
              <a:off x="3061054" y="4233120"/>
              <a:ext cx="242051" cy="165246"/>
            </a:xfrm>
            <a:custGeom>
              <a:avLst/>
              <a:gdLst>
                <a:gd name="connsiteX0" fmla="*/ 304800 w 330200"/>
                <a:gd name="connsiteY0" fmla="*/ 0 h 225425"/>
                <a:gd name="connsiteX1" fmla="*/ 219075 w 330200"/>
                <a:gd name="connsiteY1" fmla="*/ 0 h 225425"/>
                <a:gd name="connsiteX2" fmla="*/ 142875 w 330200"/>
                <a:gd name="connsiteY2" fmla="*/ 63500 h 225425"/>
                <a:gd name="connsiteX3" fmla="*/ 15875 w 330200"/>
                <a:gd name="connsiteY3" fmla="*/ 38100 h 225425"/>
                <a:gd name="connsiteX4" fmla="*/ 0 w 330200"/>
                <a:gd name="connsiteY4" fmla="*/ 79375 h 225425"/>
                <a:gd name="connsiteX5" fmla="*/ 15875 w 330200"/>
                <a:gd name="connsiteY5" fmla="*/ 225425 h 225425"/>
                <a:gd name="connsiteX6" fmla="*/ 234950 w 330200"/>
                <a:gd name="connsiteY6" fmla="*/ 165100 h 225425"/>
                <a:gd name="connsiteX7" fmla="*/ 285750 w 330200"/>
                <a:gd name="connsiteY7" fmla="*/ 127000 h 225425"/>
                <a:gd name="connsiteX8" fmla="*/ 330200 w 330200"/>
                <a:gd name="connsiteY8" fmla="*/ 95250 h 225425"/>
                <a:gd name="connsiteX9" fmla="*/ 304800 w 330200"/>
                <a:gd name="connsiteY9" fmla="*/ 0 h 22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0200" h="225425">
                  <a:moveTo>
                    <a:pt x="304800" y="0"/>
                  </a:moveTo>
                  <a:lnTo>
                    <a:pt x="219075" y="0"/>
                  </a:lnTo>
                  <a:lnTo>
                    <a:pt x="142875" y="63500"/>
                  </a:lnTo>
                  <a:lnTo>
                    <a:pt x="15875" y="38100"/>
                  </a:lnTo>
                  <a:lnTo>
                    <a:pt x="0" y="79375"/>
                  </a:lnTo>
                  <a:lnTo>
                    <a:pt x="15875" y="225425"/>
                  </a:lnTo>
                  <a:lnTo>
                    <a:pt x="234950" y="165100"/>
                  </a:lnTo>
                  <a:lnTo>
                    <a:pt x="285750" y="127000"/>
                  </a:lnTo>
                  <a:lnTo>
                    <a:pt x="330200" y="95250"/>
                  </a:lnTo>
                  <a:lnTo>
                    <a:pt x="304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12" name="フリーフォーム 1038">
              <a:extLst>
                <a:ext uri="{FF2B5EF4-FFF2-40B4-BE49-F238E27FC236}">
                  <a16:creationId xmlns:a16="http://schemas.microsoft.com/office/drawing/2014/main" id="{EB43D6ED-FB1E-475A-9813-4215C15F24D9}"/>
                </a:ext>
              </a:extLst>
            </p:cNvPr>
            <p:cNvSpPr/>
            <p:nvPr/>
          </p:nvSpPr>
          <p:spPr bwMode="auto">
            <a:xfrm>
              <a:off x="3012179" y="3446455"/>
              <a:ext cx="134990" cy="83787"/>
            </a:xfrm>
            <a:custGeom>
              <a:avLst/>
              <a:gdLst>
                <a:gd name="connsiteX0" fmla="*/ 0 w 184150"/>
                <a:gd name="connsiteY0" fmla="*/ 0 h 114300"/>
                <a:gd name="connsiteX1" fmla="*/ 184150 w 184150"/>
                <a:gd name="connsiteY1" fmla="*/ 92075 h 114300"/>
                <a:gd name="connsiteX2" fmla="*/ 101600 w 184150"/>
                <a:gd name="connsiteY2" fmla="*/ 114300 h 114300"/>
                <a:gd name="connsiteX3" fmla="*/ 25400 w 184150"/>
                <a:gd name="connsiteY3" fmla="*/ 88900 h 114300"/>
                <a:gd name="connsiteX4" fmla="*/ 0 w 184150"/>
                <a:gd name="connsiteY4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114300">
                  <a:moveTo>
                    <a:pt x="0" y="0"/>
                  </a:moveTo>
                  <a:lnTo>
                    <a:pt x="184150" y="92075"/>
                  </a:lnTo>
                  <a:lnTo>
                    <a:pt x="101600" y="114300"/>
                  </a:lnTo>
                  <a:lnTo>
                    <a:pt x="25400" y="889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13" name="フリーフォーム 1039">
              <a:extLst>
                <a:ext uri="{FF2B5EF4-FFF2-40B4-BE49-F238E27FC236}">
                  <a16:creationId xmlns:a16="http://schemas.microsoft.com/office/drawing/2014/main" id="{A1B9DBAD-A1AE-4404-B7EB-FE9DB400B2AB}"/>
                </a:ext>
              </a:extLst>
            </p:cNvPr>
            <p:cNvSpPr/>
            <p:nvPr/>
          </p:nvSpPr>
          <p:spPr bwMode="auto">
            <a:xfrm>
              <a:off x="2637466" y="3499986"/>
              <a:ext cx="465482" cy="214122"/>
            </a:xfrm>
            <a:custGeom>
              <a:avLst/>
              <a:gdLst>
                <a:gd name="connsiteX0" fmla="*/ 600075 w 635000"/>
                <a:gd name="connsiteY0" fmla="*/ 50800 h 292100"/>
                <a:gd name="connsiteX1" fmla="*/ 546100 w 635000"/>
                <a:gd name="connsiteY1" fmla="*/ 22225 h 292100"/>
                <a:gd name="connsiteX2" fmla="*/ 479425 w 635000"/>
                <a:gd name="connsiteY2" fmla="*/ 57150 h 292100"/>
                <a:gd name="connsiteX3" fmla="*/ 349250 w 635000"/>
                <a:gd name="connsiteY3" fmla="*/ 41275 h 292100"/>
                <a:gd name="connsiteX4" fmla="*/ 307975 w 635000"/>
                <a:gd name="connsiteY4" fmla="*/ 3175 h 292100"/>
                <a:gd name="connsiteX5" fmla="*/ 212725 w 635000"/>
                <a:gd name="connsiteY5" fmla="*/ 22225 h 292100"/>
                <a:gd name="connsiteX6" fmla="*/ 127000 w 635000"/>
                <a:gd name="connsiteY6" fmla="*/ 47625 h 292100"/>
                <a:gd name="connsiteX7" fmla="*/ 47625 w 635000"/>
                <a:gd name="connsiteY7" fmla="*/ 0 h 292100"/>
                <a:gd name="connsiteX8" fmla="*/ 9525 w 635000"/>
                <a:gd name="connsiteY8" fmla="*/ 60325 h 292100"/>
                <a:gd name="connsiteX9" fmla="*/ 107950 w 635000"/>
                <a:gd name="connsiteY9" fmla="*/ 73025 h 292100"/>
                <a:gd name="connsiteX10" fmla="*/ 0 w 635000"/>
                <a:gd name="connsiteY10" fmla="*/ 111125 h 292100"/>
                <a:gd name="connsiteX11" fmla="*/ 57150 w 635000"/>
                <a:gd name="connsiteY11" fmla="*/ 241300 h 292100"/>
                <a:gd name="connsiteX12" fmla="*/ 127000 w 635000"/>
                <a:gd name="connsiteY12" fmla="*/ 292100 h 292100"/>
                <a:gd name="connsiteX13" fmla="*/ 168275 w 635000"/>
                <a:gd name="connsiteY13" fmla="*/ 244475 h 292100"/>
                <a:gd name="connsiteX14" fmla="*/ 250825 w 635000"/>
                <a:gd name="connsiteY14" fmla="*/ 285750 h 292100"/>
                <a:gd name="connsiteX15" fmla="*/ 339725 w 635000"/>
                <a:gd name="connsiteY15" fmla="*/ 238125 h 292100"/>
                <a:gd name="connsiteX16" fmla="*/ 384175 w 635000"/>
                <a:gd name="connsiteY16" fmla="*/ 254000 h 292100"/>
                <a:gd name="connsiteX17" fmla="*/ 622300 w 635000"/>
                <a:gd name="connsiteY17" fmla="*/ 222250 h 292100"/>
                <a:gd name="connsiteX18" fmla="*/ 612775 w 635000"/>
                <a:gd name="connsiteY18" fmla="*/ 136525 h 292100"/>
                <a:gd name="connsiteX19" fmla="*/ 635000 w 635000"/>
                <a:gd name="connsiteY19" fmla="*/ 117475 h 292100"/>
                <a:gd name="connsiteX20" fmla="*/ 600075 w 635000"/>
                <a:gd name="connsiteY20" fmla="*/ 5080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35000" h="292100">
                  <a:moveTo>
                    <a:pt x="600075" y="50800"/>
                  </a:moveTo>
                  <a:lnTo>
                    <a:pt x="546100" y="22225"/>
                  </a:lnTo>
                  <a:lnTo>
                    <a:pt x="479425" y="57150"/>
                  </a:lnTo>
                  <a:lnTo>
                    <a:pt x="349250" y="41275"/>
                  </a:lnTo>
                  <a:lnTo>
                    <a:pt x="307975" y="3175"/>
                  </a:lnTo>
                  <a:lnTo>
                    <a:pt x="212725" y="22225"/>
                  </a:lnTo>
                  <a:lnTo>
                    <a:pt x="127000" y="47625"/>
                  </a:lnTo>
                  <a:lnTo>
                    <a:pt x="47625" y="0"/>
                  </a:lnTo>
                  <a:lnTo>
                    <a:pt x="9525" y="60325"/>
                  </a:lnTo>
                  <a:lnTo>
                    <a:pt x="107950" y="73025"/>
                  </a:lnTo>
                  <a:lnTo>
                    <a:pt x="0" y="111125"/>
                  </a:lnTo>
                  <a:lnTo>
                    <a:pt x="57150" y="241300"/>
                  </a:lnTo>
                  <a:lnTo>
                    <a:pt x="127000" y="292100"/>
                  </a:lnTo>
                  <a:lnTo>
                    <a:pt x="168275" y="244475"/>
                  </a:lnTo>
                  <a:lnTo>
                    <a:pt x="250825" y="285750"/>
                  </a:lnTo>
                  <a:lnTo>
                    <a:pt x="339725" y="238125"/>
                  </a:lnTo>
                  <a:lnTo>
                    <a:pt x="384175" y="254000"/>
                  </a:lnTo>
                  <a:lnTo>
                    <a:pt x="622300" y="222250"/>
                  </a:lnTo>
                  <a:lnTo>
                    <a:pt x="612775" y="136525"/>
                  </a:lnTo>
                  <a:lnTo>
                    <a:pt x="635000" y="117475"/>
                  </a:lnTo>
                  <a:lnTo>
                    <a:pt x="600075" y="50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14" name="フリーフォーム 1040">
              <a:extLst>
                <a:ext uri="{FF2B5EF4-FFF2-40B4-BE49-F238E27FC236}">
                  <a16:creationId xmlns:a16="http://schemas.microsoft.com/office/drawing/2014/main" id="{EA49A6A6-C1CB-4E27-8D3C-5E2CAD760F9A}"/>
                </a:ext>
              </a:extLst>
            </p:cNvPr>
            <p:cNvSpPr/>
            <p:nvPr/>
          </p:nvSpPr>
          <p:spPr bwMode="auto">
            <a:xfrm>
              <a:off x="3072692" y="3516278"/>
              <a:ext cx="86114" cy="97751"/>
            </a:xfrm>
            <a:custGeom>
              <a:avLst/>
              <a:gdLst>
                <a:gd name="connsiteX0" fmla="*/ 0 w 117475"/>
                <a:gd name="connsiteY0" fmla="*/ 19050 h 133350"/>
                <a:gd name="connsiteX1" fmla="*/ 57150 w 117475"/>
                <a:gd name="connsiteY1" fmla="*/ 0 h 133350"/>
                <a:gd name="connsiteX2" fmla="*/ 117475 w 117475"/>
                <a:gd name="connsiteY2" fmla="*/ 127000 h 133350"/>
                <a:gd name="connsiteX3" fmla="*/ 95250 w 117475"/>
                <a:gd name="connsiteY3" fmla="*/ 133350 h 133350"/>
                <a:gd name="connsiteX4" fmla="*/ 34925 w 117475"/>
                <a:gd name="connsiteY4" fmla="*/ 98425 h 133350"/>
                <a:gd name="connsiteX5" fmla="*/ 0 w 117475"/>
                <a:gd name="connsiteY5" fmla="*/ 190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75" h="133350">
                  <a:moveTo>
                    <a:pt x="0" y="19050"/>
                  </a:moveTo>
                  <a:lnTo>
                    <a:pt x="57150" y="0"/>
                  </a:lnTo>
                  <a:lnTo>
                    <a:pt x="117475" y="127000"/>
                  </a:lnTo>
                  <a:lnTo>
                    <a:pt x="95250" y="133350"/>
                  </a:lnTo>
                  <a:lnTo>
                    <a:pt x="34925" y="98425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15" name="フリーフォーム 1041">
              <a:extLst>
                <a:ext uri="{FF2B5EF4-FFF2-40B4-BE49-F238E27FC236}">
                  <a16:creationId xmlns:a16="http://schemas.microsoft.com/office/drawing/2014/main" id="{695A843A-26D8-4235-94A4-A89A8C4E3E06}"/>
                </a:ext>
              </a:extLst>
            </p:cNvPr>
            <p:cNvSpPr/>
            <p:nvPr/>
          </p:nvSpPr>
          <p:spPr bwMode="auto">
            <a:xfrm>
              <a:off x="3112258" y="3499986"/>
              <a:ext cx="114043" cy="146627"/>
            </a:xfrm>
            <a:custGeom>
              <a:avLst/>
              <a:gdLst>
                <a:gd name="connsiteX0" fmla="*/ 0 w 155575"/>
                <a:gd name="connsiteY0" fmla="*/ 44450 h 200025"/>
                <a:gd name="connsiteX1" fmla="*/ 44450 w 155575"/>
                <a:gd name="connsiteY1" fmla="*/ 0 h 200025"/>
                <a:gd name="connsiteX2" fmla="*/ 101600 w 155575"/>
                <a:gd name="connsiteY2" fmla="*/ 41275 h 200025"/>
                <a:gd name="connsiteX3" fmla="*/ 155575 w 155575"/>
                <a:gd name="connsiteY3" fmla="*/ 63500 h 200025"/>
                <a:gd name="connsiteX4" fmla="*/ 136525 w 155575"/>
                <a:gd name="connsiteY4" fmla="*/ 200025 h 200025"/>
                <a:gd name="connsiteX5" fmla="*/ 95250 w 155575"/>
                <a:gd name="connsiteY5" fmla="*/ 120650 h 200025"/>
                <a:gd name="connsiteX6" fmla="*/ 69850 w 155575"/>
                <a:gd name="connsiteY6" fmla="*/ 149225 h 200025"/>
                <a:gd name="connsiteX7" fmla="*/ 0 w 155575"/>
                <a:gd name="connsiteY7" fmla="*/ 4445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575" h="200025">
                  <a:moveTo>
                    <a:pt x="0" y="44450"/>
                  </a:moveTo>
                  <a:lnTo>
                    <a:pt x="44450" y="0"/>
                  </a:lnTo>
                  <a:lnTo>
                    <a:pt x="101600" y="41275"/>
                  </a:lnTo>
                  <a:lnTo>
                    <a:pt x="155575" y="63500"/>
                  </a:lnTo>
                  <a:lnTo>
                    <a:pt x="136525" y="200025"/>
                  </a:lnTo>
                  <a:lnTo>
                    <a:pt x="95250" y="120650"/>
                  </a:lnTo>
                  <a:lnTo>
                    <a:pt x="69850" y="149225"/>
                  </a:lnTo>
                  <a:lnTo>
                    <a:pt x="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16" name="フリーフォーム 1042">
              <a:extLst>
                <a:ext uri="{FF2B5EF4-FFF2-40B4-BE49-F238E27FC236}">
                  <a16:creationId xmlns:a16="http://schemas.microsoft.com/office/drawing/2014/main" id="{35AAF539-A5B9-45C0-A74E-69DB11E283ED}"/>
                </a:ext>
              </a:extLst>
            </p:cNvPr>
            <p:cNvSpPr/>
            <p:nvPr/>
          </p:nvSpPr>
          <p:spPr bwMode="auto">
            <a:xfrm>
              <a:off x="2879516" y="3674542"/>
              <a:ext cx="153609" cy="153609"/>
            </a:xfrm>
            <a:custGeom>
              <a:avLst/>
              <a:gdLst>
                <a:gd name="connsiteX0" fmla="*/ 209550 w 209550"/>
                <a:gd name="connsiteY0" fmla="*/ 0 h 209550"/>
                <a:gd name="connsiteX1" fmla="*/ 66675 w 209550"/>
                <a:gd name="connsiteY1" fmla="*/ 19050 h 209550"/>
                <a:gd name="connsiteX2" fmla="*/ 3175 w 209550"/>
                <a:gd name="connsiteY2" fmla="*/ 47625 h 209550"/>
                <a:gd name="connsiteX3" fmla="*/ 0 w 209550"/>
                <a:gd name="connsiteY3" fmla="*/ 209550 h 209550"/>
                <a:gd name="connsiteX4" fmla="*/ 158750 w 209550"/>
                <a:gd name="connsiteY4" fmla="*/ 136525 h 209550"/>
                <a:gd name="connsiteX5" fmla="*/ 209550 w 209550"/>
                <a:gd name="connsiteY5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550" h="209550">
                  <a:moveTo>
                    <a:pt x="209550" y="0"/>
                  </a:moveTo>
                  <a:lnTo>
                    <a:pt x="66675" y="19050"/>
                  </a:lnTo>
                  <a:lnTo>
                    <a:pt x="3175" y="47625"/>
                  </a:lnTo>
                  <a:cubicBezTo>
                    <a:pt x="2117" y="101600"/>
                    <a:pt x="1058" y="155575"/>
                    <a:pt x="0" y="209550"/>
                  </a:cubicBezTo>
                  <a:lnTo>
                    <a:pt x="158750" y="136525"/>
                  </a:lnTo>
                  <a:lnTo>
                    <a:pt x="2095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17" name="フリーフォーム 1043">
              <a:extLst>
                <a:ext uri="{FF2B5EF4-FFF2-40B4-BE49-F238E27FC236}">
                  <a16:creationId xmlns:a16="http://schemas.microsoft.com/office/drawing/2014/main" id="{D4435937-A020-46BD-BA7E-CF7A8B2B615E}"/>
                </a:ext>
              </a:extLst>
            </p:cNvPr>
            <p:cNvSpPr/>
            <p:nvPr/>
          </p:nvSpPr>
          <p:spPr bwMode="auto">
            <a:xfrm>
              <a:off x="2874861" y="3790912"/>
              <a:ext cx="102406" cy="151282"/>
            </a:xfrm>
            <a:custGeom>
              <a:avLst/>
              <a:gdLst>
                <a:gd name="connsiteX0" fmla="*/ 12700 w 139700"/>
                <a:gd name="connsiteY0" fmla="*/ 41275 h 206375"/>
                <a:gd name="connsiteX1" fmla="*/ 0 w 139700"/>
                <a:gd name="connsiteY1" fmla="*/ 206375 h 206375"/>
                <a:gd name="connsiteX2" fmla="*/ 57150 w 139700"/>
                <a:gd name="connsiteY2" fmla="*/ 158750 h 206375"/>
                <a:gd name="connsiteX3" fmla="*/ 69850 w 139700"/>
                <a:gd name="connsiteY3" fmla="*/ 85725 h 206375"/>
                <a:gd name="connsiteX4" fmla="*/ 139700 w 139700"/>
                <a:gd name="connsiteY4" fmla="*/ 66675 h 206375"/>
                <a:gd name="connsiteX5" fmla="*/ 139700 w 139700"/>
                <a:gd name="connsiteY5" fmla="*/ 0 h 206375"/>
                <a:gd name="connsiteX6" fmla="*/ 12700 w 139700"/>
                <a:gd name="connsiteY6" fmla="*/ 41275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9700" h="206375">
                  <a:moveTo>
                    <a:pt x="12700" y="41275"/>
                  </a:moveTo>
                  <a:lnTo>
                    <a:pt x="0" y="206375"/>
                  </a:lnTo>
                  <a:lnTo>
                    <a:pt x="57150" y="158750"/>
                  </a:lnTo>
                  <a:lnTo>
                    <a:pt x="69850" y="85725"/>
                  </a:lnTo>
                  <a:lnTo>
                    <a:pt x="139700" y="66675"/>
                  </a:lnTo>
                  <a:lnTo>
                    <a:pt x="139700" y="0"/>
                  </a:lnTo>
                  <a:lnTo>
                    <a:pt x="1270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18" name="フリーフォーム 1044">
              <a:extLst>
                <a:ext uri="{FF2B5EF4-FFF2-40B4-BE49-F238E27FC236}">
                  <a16:creationId xmlns:a16="http://schemas.microsoft.com/office/drawing/2014/main" id="{88162C61-ACDF-47F8-AD02-FBE10B3D29FC}"/>
                </a:ext>
              </a:extLst>
            </p:cNvPr>
            <p:cNvSpPr/>
            <p:nvPr/>
          </p:nvSpPr>
          <p:spPr bwMode="auto">
            <a:xfrm>
              <a:off x="2977267" y="3660577"/>
              <a:ext cx="228086" cy="265325"/>
            </a:xfrm>
            <a:custGeom>
              <a:avLst/>
              <a:gdLst>
                <a:gd name="connsiteX0" fmla="*/ 174625 w 311150"/>
                <a:gd name="connsiteY0" fmla="*/ 0 h 361950"/>
                <a:gd name="connsiteX1" fmla="*/ 228600 w 311150"/>
                <a:gd name="connsiteY1" fmla="*/ 76200 h 361950"/>
                <a:gd name="connsiteX2" fmla="*/ 222250 w 311150"/>
                <a:gd name="connsiteY2" fmla="*/ 152400 h 361950"/>
                <a:gd name="connsiteX3" fmla="*/ 257175 w 311150"/>
                <a:gd name="connsiteY3" fmla="*/ 209550 h 361950"/>
                <a:gd name="connsiteX4" fmla="*/ 311150 w 311150"/>
                <a:gd name="connsiteY4" fmla="*/ 336550 h 361950"/>
                <a:gd name="connsiteX5" fmla="*/ 266700 w 311150"/>
                <a:gd name="connsiteY5" fmla="*/ 336550 h 361950"/>
                <a:gd name="connsiteX6" fmla="*/ 193675 w 311150"/>
                <a:gd name="connsiteY6" fmla="*/ 361950 h 361950"/>
                <a:gd name="connsiteX7" fmla="*/ 3175 w 311150"/>
                <a:gd name="connsiteY7" fmla="*/ 241300 h 361950"/>
                <a:gd name="connsiteX8" fmla="*/ 0 w 311150"/>
                <a:gd name="connsiteY8" fmla="*/ 168275 h 361950"/>
                <a:gd name="connsiteX9" fmla="*/ 34925 w 311150"/>
                <a:gd name="connsiteY9" fmla="*/ 161925 h 361950"/>
                <a:gd name="connsiteX10" fmla="*/ 76200 w 311150"/>
                <a:gd name="connsiteY10" fmla="*/ 12700 h 361950"/>
                <a:gd name="connsiteX11" fmla="*/ 174625 w 311150"/>
                <a:gd name="connsiteY11" fmla="*/ 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150" h="361950">
                  <a:moveTo>
                    <a:pt x="174625" y="0"/>
                  </a:moveTo>
                  <a:lnTo>
                    <a:pt x="228600" y="76200"/>
                  </a:lnTo>
                  <a:lnTo>
                    <a:pt x="222250" y="152400"/>
                  </a:lnTo>
                  <a:lnTo>
                    <a:pt x="257175" y="209550"/>
                  </a:lnTo>
                  <a:lnTo>
                    <a:pt x="311150" y="336550"/>
                  </a:lnTo>
                  <a:lnTo>
                    <a:pt x="266700" y="336550"/>
                  </a:lnTo>
                  <a:lnTo>
                    <a:pt x="193675" y="361950"/>
                  </a:lnTo>
                  <a:lnTo>
                    <a:pt x="3175" y="241300"/>
                  </a:lnTo>
                  <a:lnTo>
                    <a:pt x="0" y="168275"/>
                  </a:lnTo>
                  <a:lnTo>
                    <a:pt x="34925" y="161925"/>
                  </a:lnTo>
                  <a:lnTo>
                    <a:pt x="76200" y="12700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19" name="フリーフォーム 1045">
              <a:extLst>
                <a:ext uri="{FF2B5EF4-FFF2-40B4-BE49-F238E27FC236}">
                  <a16:creationId xmlns:a16="http://schemas.microsoft.com/office/drawing/2014/main" id="{46D5CEED-8B13-41BD-9805-583E99FA8D28}"/>
                </a:ext>
              </a:extLst>
            </p:cNvPr>
            <p:cNvSpPr/>
            <p:nvPr/>
          </p:nvSpPr>
          <p:spPr bwMode="auto">
            <a:xfrm>
              <a:off x="3091311" y="3586100"/>
              <a:ext cx="477119" cy="467810"/>
            </a:xfrm>
            <a:custGeom>
              <a:avLst/>
              <a:gdLst>
                <a:gd name="connsiteX0" fmla="*/ 3175 w 650875"/>
                <a:gd name="connsiteY0" fmla="*/ 0 h 638175"/>
                <a:gd name="connsiteX1" fmla="*/ 0 w 650875"/>
                <a:gd name="connsiteY1" fmla="*/ 104775 h 638175"/>
                <a:gd name="connsiteX2" fmla="*/ 28575 w 650875"/>
                <a:gd name="connsiteY2" fmla="*/ 107950 h 638175"/>
                <a:gd name="connsiteX3" fmla="*/ 66675 w 650875"/>
                <a:gd name="connsiteY3" fmla="*/ 177800 h 638175"/>
                <a:gd name="connsiteX4" fmla="*/ 69850 w 650875"/>
                <a:gd name="connsiteY4" fmla="*/ 241300 h 638175"/>
                <a:gd name="connsiteX5" fmla="*/ 146050 w 650875"/>
                <a:gd name="connsiteY5" fmla="*/ 419100 h 638175"/>
                <a:gd name="connsiteX6" fmla="*/ 193675 w 650875"/>
                <a:gd name="connsiteY6" fmla="*/ 428625 h 638175"/>
                <a:gd name="connsiteX7" fmla="*/ 234950 w 650875"/>
                <a:gd name="connsiteY7" fmla="*/ 508000 h 638175"/>
                <a:gd name="connsiteX8" fmla="*/ 371475 w 650875"/>
                <a:gd name="connsiteY8" fmla="*/ 571500 h 638175"/>
                <a:gd name="connsiteX9" fmla="*/ 412750 w 650875"/>
                <a:gd name="connsiteY9" fmla="*/ 539750 h 638175"/>
                <a:gd name="connsiteX10" fmla="*/ 447675 w 650875"/>
                <a:gd name="connsiteY10" fmla="*/ 603250 h 638175"/>
                <a:gd name="connsiteX11" fmla="*/ 587375 w 650875"/>
                <a:gd name="connsiteY11" fmla="*/ 638175 h 638175"/>
                <a:gd name="connsiteX12" fmla="*/ 615950 w 650875"/>
                <a:gd name="connsiteY12" fmla="*/ 574675 h 638175"/>
                <a:gd name="connsiteX13" fmla="*/ 650875 w 650875"/>
                <a:gd name="connsiteY13" fmla="*/ 539750 h 638175"/>
                <a:gd name="connsiteX14" fmla="*/ 600075 w 650875"/>
                <a:gd name="connsiteY14" fmla="*/ 438150 h 638175"/>
                <a:gd name="connsiteX15" fmla="*/ 549275 w 650875"/>
                <a:gd name="connsiteY15" fmla="*/ 419100 h 638175"/>
                <a:gd name="connsiteX16" fmla="*/ 581025 w 650875"/>
                <a:gd name="connsiteY16" fmla="*/ 384175 h 638175"/>
                <a:gd name="connsiteX17" fmla="*/ 542925 w 650875"/>
                <a:gd name="connsiteY17" fmla="*/ 327025 h 638175"/>
                <a:gd name="connsiteX18" fmla="*/ 558800 w 650875"/>
                <a:gd name="connsiteY18" fmla="*/ 200025 h 638175"/>
                <a:gd name="connsiteX19" fmla="*/ 568325 w 650875"/>
                <a:gd name="connsiteY19" fmla="*/ 149225 h 638175"/>
                <a:gd name="connsiteX20" fmla="*/ 415925 w 650875"/>
                <a:gd name="connsiteY20" fmla="*/ 50800 h 638175"/>
                <a:gd name="connsiteX21" fmla="*/ 361950 w 650875"/>
                <a:gd name="connsiteY21" fmla="*/ 101600 h 638175"/>
                <a:gd name="connsiteX22" fmla="*/ 250825 w 650875"/>
                <a:gd name="connsiteY22" fmla="*/ 133350 h 638175"/>
                <a:gd name="connsiteX23" fmla="*/ 200025 w 650875"/>
                <a:gd name="connsiteY23" fmla="*/ 107950 h 638175"/>
                <a:gd name="connsiteX24" fmla="*/ 174625 w 650875"/>
                <a:gd name="connsiteY24" fmla="*/ 92075 h 638175"/>
                <a:gd name="connsiteX25" fmla="*/ 130175 w 650875"/>
                <a:gd name="connsiteY25" fmla="*/ 9525 h 638175"/>
                <a:gd name="connsiteX26" fmla="*/ 88900 w 650875"/>
                <a:gd name="connsiteY26" fmla="*/ 34925 h 638175"/>
                <a:gd name="connsiteX27" fmla="*/ 3175 w 650875"/>
                <a:gd name="connsiteY27" fmla="*/ 0 h 638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50875" h="638175">
                  <a:moveTo>
                    <a:pt x="3175" y="0"/>
                  </a:moveTo>
                  <a:cubicBezTo>
                    <a:pt x="2117" y="34925"/>
                    <a:pt x="1058" y="69850"/>
                    <a:pt x="0" y="104775"/>
                  </a:cubicBezTo>
                  <a:lnTo>
                    <a:pt x="28575" y="107950"/>
                  </a:lnTo>
                  <a:lnTo>
                    <a:pt x="66675" y="177800"/>
                  </a:lnTo>
                  <a:lnTo>
                    <a:pt x="69850" y="241300"/>
                  </a:lnTo>
                  <a:lnTo>
                    <a:pt x="146050" y="419100"/>
                  </a:lnTo>
                  <a:lnTo>
                    <a:pt x="193675" y="428625"/>
                  </a:lnTo>
                  <a:lnTo>
                    <a:pt x="234950" y="508000"/>
                  </a:lnTo>
                  <a:lnTo>
                    <a:pt x="371475" y="571500"/>
                  </a:lnTo>
                  <a:lnTo>
                    <a:pt x="412750" y="539750"/>
                  </a:lnTo>
                  <a:lnTo>
                    <a:pt x="447675" y="603250"/>
                  </a:lnTo>
                  <a:lnTo>
                    <a:pt x="587375" y="638175"/>
                  </a:lnTo>
                  <a:lnTo>
                    <a:pt x="615950" y="574675"/>
                  </a:lnTo>
                  <a:lnTo>
                    <a:pt x="650875" y="539750"/>
                  </a:lnTo>
                  <a:lnTo>
                    <a:pt x="600075" y="438150"/>
                  </a:lnTo>
                  <a:lnTo>
                    <a:pt x="549275" y="419100"/>
                  </a:lnTo>
                  <a:lnTo>
                    <a:pt x="581025" y="384175"/>
                  </a:lnTo>
                  <a:lnTo>
                    <a:pt x="542925" y="327025"/>
                  </a:lnTo>
                  <a:lnTo>
                    <a:pt x="558800" y="200025"/>
                  </a:lnTo>
                  <a:lnTo>
                    <a:pt x="568325" y="149225"/>
                  </a:lnTo>
                  <a:lnTo>
                    <a:pt x="415925" y="50800"/>
                  </a:lnTo>
                  <a:lnTo>
                    <a:pt x="361950" y="101600"/>
                  </a:lnTo>
                  <a:lnTo>
                    <a:pt x="250825" y="133350"/>
                  </a:lnTo>
                  <a:lnTo>
                    <a:pt x="200025" y="107950"/>
                  </a:lnTo>
                  <a:lnTo>
                    <a:pt x="174625" y="92075"/>
                  </a:lnTo>
                  <a:lnTo>
                    <a:pt x="130175" y="9525"/>
                  </a:lnTo>
                  <a:lnTo>
                    <a:pt x="88900" y="34925"/>
                  </a:lnTo>
                  <a:lnTo>
                    <a:pt x="3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21" name="フリーフォーム 1047">
              <a:extLst>
                <a:ext uri="{FF2B5EF4-FFF2-40B4-BE49-F238E27FC236}">
                  <a16:creationId xmlns:a16="http://schemas.microsoft.com/office/drawing/2014/main" id="{7B5543F6-CCF7-4A61-8872-415AB9CC96C0}"/>
                </a:ext>
              </a:extLst>
            </p:cNvPr>
            <p:cNvSpPr/>
            <p:nvPr/>
          </p:nvSpPr>
          <p:spPr bwMode="auto">
            <a:xfrm>
              <a:off x="3985037" y="3881681"/>
              <a:ext cx="195503" cy="132662"/>
            </a:xfrm>
            <a:custGeom>
              <a:avLst/>
              <a:gdLst>
                <a:gd name="connsiteX0" fmla="*/ 73025 w 266700"/>
                <a:gd name="connsiteY0" fmla="*/ 0 h 180975"/>
                <a:gd name="connsiteX1" fmla="*/ 12700 w 266700"/>
                <a:gd name="connsiteY1" fmla="*/ 15875 h 180975"/>
                <a:gd name="connsiteX2" fmla="*/ 0 w 266700"/>
                <a:gd name="connsiteY2" fmla="*/ 73025 h 180975"/>
                <a:gd name="connsiteX3" fmla="*/ 76200 w 266700"/>
                <a:gd name="connsiteY3" fmla="*/ 142875 h 180975"/>
                <a:gd name="connsiteX4" fmla="*/ 120650 w 266700"/>
                <a:gd name="connsiteY4" fmla="*/ 127000 h 180975"/>
                <a:gd name="connsiteX5" fmla="*/ 152400 w 266700"/>
                <a:gd name="connsiteY5" fmla="*/ 168275 h 180975"/>
                <a:gd name="connsiteX6" fmla="*/ 263525 w 266700"/>
                <a:gd name="connsiteY6" fmla="*/ 180975 h 180975"/>
                <a:gd name="connsiteX7" fmla="*/ 266700 w 266700"/>
                <a:gd name="connsiteY7" fmla="*/ 111125 h 180975"/>
                <a:gd name="connsiteX8" fmla="*/ 187325 w 266700"/>
                <a:gd name="connsiteY8" fmla="*/ 117475 h 180975"/>
                <a:gd name="connsiteX9" fmla="*/ 73025 w 266700"/>
                <a:gd name="connsiteY9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6700" h="180975">
                  <a:moveTo>
                    <a:pt x="73025" y="0"/>
                  </a:moveTo>
                  <a:lnTo>
                    <a:pt x="12700" y="15875"/>
                  </a:lnTo>
                  <a:lnTo>
                    <a:pt x="0" y="73025"/>
                  </a:lnTo>
                  <a:lnTo>
                    <a:pt x="76200" y="142875"/>
                  </a:lnTo>
                  <a:lnTo>
                    <a:pt x="120650" y="127000"/>
                  </a:lnTo>
                  <a:lnTo>
                    <a:pt x="152400" y="168275"/>
                  </a:lnTo>
                  <a:lnTo>
                    <a:pt x="263525" y="180975"/>
                  </a:lnTo>
                  <a:lnTo>
                    <a:pt x="266700" y="111125"/>
                  </a:lnTo>
                  <a:lnTo>
                    <a:pt x="187325" y="11747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22" name="フリーフォーム 1048">
              <a:extLst>
                <a:ext uri="{FF2B5EF4-FFF2-40B4-BE49-F238E27FC236}">
                  <a16:creationId xmlns:a16="http://schemas.microsoft.com/office/drawing/2014/main" id="{336BCCE1-ECCB-4888-8EAC-EF7C0E8B31F5}"/>
                </a:ext>
              </a:extLst>
            </p:cNvPr>
            <p:cNvSpPr/>
            <p:nvPr/>
          </p:nvSpPr>
          <p:spPr bwMode="auto">
            <a:xfrm>
              <a:off x="4175885" y="4012016"/>
              <a:ext cx="97751" cy="139645"/>
            </a:xfrm>
            <a:custGeom>
              <a:avLst/>
              <a:gdLst>
                <a:gd name="connsiteX0" fmla="*/ 0 w 133350"/>
                <a:gd name="connsiteY0" fmla="*/ 0 h 190500"/>
                <a:gd name="connsiteX1" fmla="*/ 12700 w 133350"/>
                <a:gd name="connsiteY1" fmla="*/ 76200 h 190500"/>
                <a:gd name="connsiteX2" fmla="*/ 47625 w 133350"/>
                <a:gd name="connsiteY2" fmla="*/ 190500 h 190500"/>
                <a:gd name="connsiteX3" fmla="*/ 127000 w 133350"/>
                <a:gd name="connsiteY3" fmla="*/ 177800 h 190500"/>
                <a:gd name="connsiteX4" fmla="*/ 123825 w 133350"/>
                <a:gd name="connsiteY4" fmla="*/ 136525 h 190500"/>
                <a:gd name="connsiteX5" fmla="*/ 98425 w 133350"/>
                <a:gd name="connsiteY5" fmla="*/ 92075 h 190500"/>
                <a:gd name="connsiteX6" fmla="*/ 133350 w 133350"/>
                <a:gd name="connsiteY6" fmla="*/ 50800 h 190500"/>
                <a:gd name="connsiteX7" fmla="*/ 0 w 133350"/>
                <a:gd name="connsiteY7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350" h="190500">
                  <a:moveTo>
                    <a:pt x="0" y="0"/>
                  </a:moveTo>
                  <a:lnTo>
                    <a:pt x="12700" y="76200"/>
                  </a:lnTo>
                  <a:lnTo>
                    <a:pt x="47625" y="190500"/>
                  </a:lnTo>
                  <a:lnTo>
                    <a:pt x="127000" y="177800"/>
                  </a:lnTo>
                  <a:lnTo>
                    <a:pt x="123825" y="136525"/>
                  </a:lnTo>
                  <a:lnTo>
                    <a:pt x="98425" y="92075"/>
                  </a:lnTo>
                  <a:lnTo>
                    <a:pt x="133350" y="50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23" name="フリーフォーム 1049">
              <a:extLst>
                <a:ext uri="{FF2B5EF4-FFF2-40B4-BE49-F238E27FC236}">
                  <a16:creationId xmlns:a16="http://schemas.microsoft.com/office/drawing/2014/main" id="{4B424826-1307-4A0D-B6F6-B7DAC36FACCB}"/>
                </a:ext>
              </a:extLst>
            </p:cNvPr>
            <p:cNvSpPr/>
            <p:nvPr/>
          </p:nvSpPr>
          <p:spPr bwMode="auto">
            <a:xfrm>
              <a:off x="4171230" y="3960813"/>
              <a:ext cx="93097" cy="51203"/>
            </a:xfrm>
            <a:custGeom>
              <a:avLst/>
              <a:gdLst>
                <a:gd name="connsiteX0" fmla="*/ 0 w 127000"/>
                <a:gd name="connsiteY0" fmla="*/ 69850 h 69850"/>
                <a:gd name="connsiteX1" fmla="*/ 15875 w 127000"/>
                <a:gd name="connsiteY1" fmla="*/ 6350 h 69850"/>
                <a:gd name="connsiteX2" fmla="*/ 107950 w 127000"/>
                <a:gd name="connsiteY2" fmla="*/ 0 h 69850"/>
                <a:gd name="connsiteX3" fmla="*/ 127000 w 127000"/>
                <a:gd name="connsiteY3" fmla="*/ 34925 h 69850"/>
                <a:gd name="connsiteX4" fmla="*/ 127000 w 127000"/>
                <a:gd name="connsiteY4" fmla="*/ 34925 h 69850"/>
                <a:gd name="connsiteX5" fmla="*/ 53975 w 127000"/>
                <a:gd name="connsiteY5" fmla="*/ 57150 h 69850"/>
                <a:gd name="connsiteX6" fmla="*/ 0 w 127000"/>
                <a:gd name="connsiteY6" fmla="*/ 69850 h 6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000" h="69850">
                  <a:moveTo>
                    <a:pt x="0" y="69850"/>
                  </a:moveTo>
                  <a:lnTo>
                    <a:pt x="15875" y="6350"/>
                  </a:lnTo>
                  <a:lnTo>
                    <a:pt x="107950" y="0"/>
                  </a:lnTo>
                  <a:lnTo>
                    <a:pt x="127000" y="34925"/>
                  </a:lnTo>
                  <a:lnTo>
                    <a:pt x="127000" y="34925"/>
                  </a:lnTo>
                  <a:lnTo>
                    <a:pt x="53975" y="57150"/>
                  </a:lnTo>
                  <a:lnTo>
                    <a:pt x="0" y="698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24" name="フリーフォーム 1050">
              <a:extLst>
                <a:ext uri="{FF2B5EF4-FFF2-40B4-BE49-F238E27FC236}">
                  <a16:creationId xmlns:a16="http://schemas.microsoft.com/office/drawing/2014/main" id="{0C311A2D-FC75-40D0-A704-0D029F3DA897}"/>
                </a:ext>
              </a:extLst>
            </p:cNvPr>
            <p:cNvSpPr/>
            <p:nvPr/>
          </p:nvSpPr>
          <p:spPr bwMode="auto">
            <a:xfrm>
              <a:off x="4264326" y="3949176"/>
              <a:ext cx="230414" cy="537632"/>
            </a:xfrm>
            <a:custGeom>
              <a:avLst/>
              <a:gdLst>
                <a:gd name="connsiteX0" fmla="*/ 0 w 314325"/>
                <a:gd name="connsiteY0" fmla="*/ 263525 h 733425"/>
                <a:gd name="connsiteX1" fmla="*/ 92075 w 314325"/>
                <a:gd name="connsiteY1" fmla="*/ 406400 h 733425"/>
                <a:gd name="connsiteX2" fmla="*/ 76200 w 314325"/>
                <a:gd name="connsiteY2" fmla="*/ 495300 h 733425"/>
                <a:gd name="connsiteX3" fmla="*/ 139700 w 314325"/>
                <a:gd name="connsiteY3" fmla="*/ 508000 h 733425"/>
                <a:gd name="connsiteX4" fmla="*/ 174625 w 314325"/>
                <a:gd name="connsiteY4" fmla="*/ 457200 h 733425"/>
                <a:gd name="connsiteX5" fmla="*/ 225425 w 314325"/>
                <a:gd name="connsiteY5" fmla="*/ 552450 h 733425"/>
                <a:gd name="connsiteX6" fmla="*/ 225425 w 314325"/>
                <a:gd name="connsiteY6" fmla="*/ 733425 h 733425"/>
                <a:gd name="connsiteX7" fmla="*/ 263525 w 314325"/>
                <a:gd name="connsiteY7" fmla="*/ 523875 h 733425"/>
                <a:gd name="connsiteX8" fmla="*/ 187325 w 314325"/>
                <a:gd name="connsiteY8" fmla="*/ 396875 h 733425"/>
                <a:gd name="connsiteX9" fmla="*/ 206375 w 314325"/>
                <a:gd name="connsiteY9" fmla="*/ 355600 h 733425"/>
                <a:gd name="connsiteX10" fmla="*/ 273050 w 314325"/>
                <a:gd name="connsiteY10" fmla="*/ 339725 h 733425"/>
                <a:gd name="connsiteX11" fmla="*/ 314325 w 314325"/>
                <a:gd name="connsiteY11" fmla="*/ 301625 h 733425"/>
                <a:gd name="connsiteX12" fmla="*/ 257175 w 314325"/>
                <a:gd name="connsiteY12" fmla="*/ 177800 h 733425"/>
                <a:gd name="connsiteX13" fmla="*/ 196850 w 314325"/>
                <a:gd name="connsiteY13" fmla="*/ 168275 h 733425"/>
                <a:gd name="connsiteX14" fmla="*/ 200025 w 314325"/>
                <a:gd name="connsiteY14" fmla="*/ 127000 h 733425"/>
                <a:gd name="connsiteX15" fmla="*/ 250825 w 314325"/>
                <a:gd name="connsiteY15" fmla="*/ 66675 h 733425"/>
                <a:gd name="connsiteX16" fmla="*/ 206375 w 314325"/>
                <a:gd name="connsiteY16" fmla="*/ 0 h 733425"/>
                <a:gd name="connsiteX17" fmla="*/ 171450 w 314325"/>
                <a:gd name="connsiteY17" fmla="*/ 9525 h 733425"/>
                <a:gd name="connsiteX18" fmla="*/ 165100 w 314325"/>
                <a:gd name="connsiteY18" fmla="*/ 41275 h 733425"/>
                <a:gd name="connsiteX19" fmla="*/ 114300 w 314325"/>
                <a:gd name="connsiteY19" fmla="*/ 73025 h 733425"/>
                <a:gd name="connsiteX20" fmla="*/ 111125 w 314325"/>
                <a:gd name="connsiteY20" fmla="*/ 171450 h 733425"/>
                <a:gd name="connsiteX21" fmla="*/ 66675 w 314325"/>
                <a:gd name="connsiteY21" fmla="*/ 171450 h 733425"/>
                <a:gd name="connsiteX22" fmla="*/ 47625 w 314325"/>
                <a:gd name="connsiteY22" fmla="*/ 279400 h 733425"/>
                <a:gd name="connsiteX23" fmla="*/ 22225 w 314325"/>
                <a:gd name="connsiteY23" fmla="*/ 196850 h 733425"/>
                <a:gd name="connsiteX24" fmla="*/ 0 w 314325"/>
                <a:gd name="connsiteY24" fmla="*/ 2635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14325" h="733425">
                  <a:moveTo>
                    <a:pt x="0" y="263525"/>
                  </a:moveTo>
                  <a:lnTo>
                    <a:pt x="92075" y="406400"/>
                  </a:lnTo>
                  <a:lnTo>
                    <a:pt x="76200" y="495300"/>
                  </a:lnTo>
                  <a:lnTo>
                    <a:pt x="139700" y="508000"/>
                  </a:lnTo>
                  <a:lnTo>
                    <a:pt x="174625" y="457200"/>
                  </a:lnTo>
                  <a:lnTo>
                    <a:pt x="225425" y="552450"/>
                  </a:lnTo>
                  <a:lnTo>
                    <a:pt x="225425" y="733425"/>
                  </a:lnTo>
                  <a:lnTo>
                    <a:pt x="263525" y="523875"/>
                  </a:lnTo>
                  <a:lnTo>
                    <a:pt x="187325" y="396875"/>
                  </a:lnTo>
                  <a:lnTo>
                    <a:pt x="206375" y="355600"/>
                  </a:lnTo>
                  <a:lnTo>
                    <a:pt x="273050" y="339725"/>
                  </a:lnTo>
                  <a:lnTo>
                    <a:pt x="314325" y="301625"/>
                  </a:lnTo>
                  <a:lnTo>
                    <a:pt x="257175" y="177800"/>
                  </a:lnTo>
                  <a:lnTo>
                    <a:pt x="196850" y="168275"/>
                  </a:lnTo>
                  <a:lnTo>
                    <a:pt x="200025" y="127000"/>
                  </a:lnTo>
                  <a:lnTo>
                    <a:pt x="250825" y="66675"/>
                  </a:lnTo>
                  <a:lnTo>
                    <a:pt x="206375" y="0"/>
                  </a:lnTo>
                  <a:lnTo>
                    <a:pt x="171450" y="9525"/>
                  </a:lnTo>
                  <a:lnTo>
                    <a:pt x="165100" y="41275"/>
                  </a:lnTo>
                  <a:lnTo>
                    <a:pt x="114300" y="73025"/>
                  </a:lnTo>
                  <a:lnTo>
                    <a:pt x="111125" y="171450"/>
                  </a:lnTo>
                  <a:lnTo>
                    <a:pt x="66675" y="171450"/>
                  </a:lnTo>
                  <a:lnTo>
                    <a:pt x="47625" y="279400"/>
                  </a:lnTo>
                  <a:lnTo>
                    <a:pt x="22225" y="196850"/>
                  </a:lnTo>
                  <a:lnTo>
                    <a:pt x="0" y="263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26" name="フリーフォーム 1052">
              <a:extLst>
                <a:ext uri="{FF2B5EF4-FFF2-40B4-BE49-F238E27FC236}">
                  <a16:creationId xmlns:a16="http://schemas.microsoft.com/office/drawing/2014/main" id="{1BAFDF68-2DF5-484A-A61D-02D7481E0B35}"/>
                </a:ext>
              </a:extLst>
            </p:cNvPr>
            <p:cNvSpPr/>
            <p:nvPr/>
          </p:nvSpPr>
          <p:spPr bwMode="auto">
            <a:xfrm>
              <a:off x="3966418" y="4475171"/>
              <a:ext cx="69822" cy="111716"/>
            </a:xfrm>
            <a:custGeom>
              <a:avLst/>
              <a:gdLst>
                <a:gd name="connsiteX0" fmla="*/ 19050 w 95250"/>
                <a:gd name="connsiteY0" fmla="*/ 0 h 152400"/>
                <a:gd name="connsiteX1" fmla="*/ 0 w 95250"/>
                <a:gd name="connsiteY1" fmla="*/ 50800 h 152400"/>
                <a:gd name="connsiteX2" fmla="*/ 25400 w 95250"/>
                <a:gd name="connsiteY2" fmla="*/ 152400 h 152400"/>
                <a:gd name="connsiteX3" fmla="*/ 95250 w 95250"/>
                <a:gd name="connsiteY3" fmla="*/ 101600 h 152400"/>
                <a:gd name="connsiteX4" fmla="*/ 60325 w 95250"/>
                <a:gd name="connsiteY4" fmla="*/ 38100 h 152400"/>
                <a:gd name="connsiteX5" fmla="*/ 19050 w 95250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" h="152400">
                  <a:moveTo>
                    <a:pt x="19050" y="0"/>
                  </a:moveTo>
                  <a:lnTo>
                    <a:pt x="0" y="50800"/>
                  </a:lnTo>
                  <a:lnTo>
                    <a:pt x="25400" y="152400"/>
                  </a:lnTo>
                  <a:lnTo>
                    <a:pt x="95250" y="101600"/>
                  </a:lnTo>
                  <a:lnTo>
                    <a:pt x="60325" y="38100"/>
                  </a:lnTo>
                  <a:lnTo>
                    <a:pt x="190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27" name="フリーフォーム 1055">
              <a:extLst>
                <a:ext uri="{FF2B5EF4-FFF2-40B4-BE49-F238E27FC236}">
                  <a16:creationId xmlns:a16="http://schemas.microsoft.com/office/drawing/2014/main" id="{1C276E64-17E8-40B2-8786-3619C2F65293}"/>
                </a:ext>
              </a:extLst>
            </p:cNvPr>
            <p:cNvSpPr/>
            <p:nvPr/>
          </p:nvSpPr>
          <p:spPr bwMode="auto">
            <a:xfrm>
              <a:off x="4406299" y="4198209"/>
              <a:ext cx="202485" cy="386350"/>
            </a:xfrm>
            <a:custGeom>
              <a:avLst/>
              <a:gdLst>
                <a:gd name="connsiteX0" fmla="*/ 95250 w 276225"/>
                <a:gd name="connsiteY0" fmla="*/ 0 h 527050"/>
                <a:gd name="connsiteX1" fmla="*/ 117475 w 276225"/>
                <a:gd name="connsiteY1" fmla="*/ 88900 h 527050"/>
                <a:gd name="connsiteX2" fmla="*/ 196850 w 276225"/>
                <a:gd name="connsiteY2" fmla="*/ 63500 h 527050"/>
                <a:gd name="connsiteX3" fmla="*/ 276225 w 276225"/>
                <a:gd name="connsiteY3" fmla="*/ 177800 h 527050"/>
                <a:gd name="connsiteX4" fmla="*/ 260350 w 276225"/>
                <a:gd name="connsiteY4" fmla="*/ 219075 h 527050"/>
                <a:gd name="connsiteX5" fmla="*/ 180975 w 276225"/>
                <a:gd name="connsiteY5" fmla="*/ 219075 h 527050"/>
                <a:gd name="connsiteX6" fmla="*/ 171450 w 276225"/>
                <a:gd name="connsiteY6" fmla="*/ 301625 h 527050"/>
                <a:gd name="connsiteX7" fmla="*/ 107950 w 276225"/>
                <a:gd name="connsiteY7" fmla="*/ 257175 h 527050"/>
                <a:gd name="connsiteX8" fmla="*/ 82550 w 276225"/>
                <a:gd name="connsiteY8" fmla="*/ 381000 h 527050"/>
                <a:gd name="connsiteX9" fmla="*/ 168275 w 276225"/>
                <a:gd name="connsiteY9" fmla="*/ 520700 h 527050"/>
                <a:gd name="connsiteX10" fmla="*/ 85725 w 276225"/>
                <a:gd name="connsiteY10" fmla="*/ 527050 h 527050"/>
                <a:gd name="connsiteX11" fmla="*/ 22225 w 276225"/>
                <a:gd name="connsiteY11" fmla="*/ 406400 h 527050"/>
                <a:gd name="connsiteX12" fmla="*/ 76200 w 276225"/>
                <a:gd name="connsiteY12" fmla="*/ 196850 h 527050"/>
                <a:gd name="connsiteX13" fmla="*/ 0 w 276225"/>
                <a:gd name="connsiteY13" fmla="*/ 57150 h 527050"/>
                <a:gd name="connsiteX14" fmla="*/ 12700 w 276225"/>
                <a:gd name="connsiteY14" fmla="*/ 19050 h 527050"/>
                <a:gd name="connsiteX15" fmla="*/ 95250 w 276225"/>
                <a:gd name="connsiteY15" fmla="*/ 0 h 52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6225" h="527050">
                  <a:moveTo>
                    <a:pt x="95250" y="0"/>
                  </a:moveTo>
                  <a:lnTo>
                    <a:pt x="117475" y="88900"/>
                  </a:lnTo>
                  <a:lnTo>
                    <a:pt x="196850" y="63500"/>
                  </a:lnTo>
                  <a:lnTo>
                    <a:pt x="276225" y="177800"/>
                  </a:lnTo>
                  <a:lnTo>
                    <a:pt x="260350" y="219075"/>
                  </a:lnTo>
                  <a:lnTo>
                    <a:pt x="180975" y="219075"/>
                  </a:lnTo>
                  <a:lnTo>
                    <a:pt x="171450" y="301625"/>
                  </a:lnTo>
                  <a:lnTo>
                    <a:pt x="107950" y="257175"/>
                  </a:lnTo>
                  <a:lnTo>
                    <a:pt x="82550" y="381000"/>
                  </a:lnTo>
                  <a:lnTo>
                    <a:pt x="168275" y="520700"/>
                  </a:lnTo>
                  <a:lnTo>
                    <a:pt x="85725" y="527050"/>
                  </a:lnTo>
                  <a:lnTo>
                    <a:pt x="22225" y="406400"/>
                  </a:lnTo>
                  <a:lnTo>
                    <a:pt x="76200" y="196850"/>
                  </a:lnTo>
                  <a:lnTo>
                    <a:pt x="0" y="57150"/>
                  </a:lnTo>
                  <a:lnTo>
                    <a:pt x="12700" y="19050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28" name="フリーフォーム 1056">
              <a:extLst>
                <a:ext uri="{FF2B5EF4-FFF2-40B4-BE49-F238E27FC236}">
                  <a16:creationId xmlns:a16="http://schemas.microsoft.com/office/drawing/2014/main" id="{36AD7AE7-D456-4897-A23D-A5794AD5AEB1}"/>
                </a:ext>
              </a:extLst>
            </p:cNvPr>
            <p:cNvSpPr/>
            <p:nvPr/>
          </p:nvSpPr>
          <p:spPr bwMode="auto">
            <a:xfrm>
              <a:off x="4473794" y="4577577"/>
              <a:ext cx="97751" cy="137317"/>
            </a:xfrm>
            <a:custGeom>
              <a:avLst/>
              <a:gdLst>
                <a:gd name="connsiteX0" fmla="*/ 0 w 133350"/>
                <a:gd name="connsiteY0" fmla="*/ 15875 h 187325"/>
                <a:gd name="connsiteX1" fmla="*/ 31750 w 133350"/>
                <a:gd name="connsiteY1" fmla="*/ 111125 h 187325"/>
                <a:gd name="connsiteX2" fmla="*/ 133350 w 133350"/>
                <a:gd name="connsiteY2" fmla="*/ 187325 h 187325"/>
                <a:gd name="connsiteX3" fmla="*/ 123825 w 133350"/>
                <a:gd name="connsiteY3" fmla="*/ 28575 h 187325"/>
                <a:gd name="connsiteX4" fmla="*/ 79375 w 133350"/>
                <a:gd name="connsiteY4" fmla="*/ 0 h 187325"/>
                <a:gd name="connsiteX5" fmla="*/ 0 w 133350"/>
                <a:gd name="connsiteY5" fmla="*/ 15875 h 18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350" h="187325">
                  <a:moveTo>
                    <a:pt x="0" y="15875"/>
                  </a:moveTo>
                  <a:lnTo>
                    <a:pt x="31750" y="111125"/>
                  </a:lnTo>
                  <a:lnTo>
                    <a:pt x="133350" y="187325"/>
                  </a:lnTo>
                  <a:lnTo>
                    <a:pt x="123825" y="28575"/>
                  </a:lnTo>
                  <a:lnTo>
                    <a:pt x="79375" y="0"/>
                  </a:lnTo>
                  <a:lnTo>
                    <a:pt x="0" y="15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29" name="フリーフォーム 1057">
              <a:extLst>
                <a:ext uri="{FF2B5EF4-FFF2-40B4-BE49-F238E27FC236}">
                  <a16:creationId xmlns:a16="http://schemas.microsoft.com/office/drawing/2014/main" id="{6DD51828-DC6F-4C45-AFA5-7CD4D07DB1E0}"/>
                </a:ext>
              </a:extLst>
            </p:cNvPr>
            <p:cNvSpPr/>
            <p:nvPr/>
          </p:nvSpPr>
          <p:spPr bwMode="auto">
            <a:xfrm>
              <a:off x="4352769" y="4600852"/>
              <a:ext cx="265325" cy="300236"/>
            </a:xfrm>
            <a:custGeom>
              <a:avLst/>
              <a:gdLst>
                <a:gd name="connsiteX0" fmla="*/ 0 w 361950"/>
                <a:gd name="connsiteY0" fmla="*/ 9525 h 409575"/>
                <a:gd name="connsiteX1" fmla="*/ 76200 w 361950"/>
                <a:gd name="connsiteY1" fmla="*/ 0 h 409575"/>
                <a:gd name="connsiteX2" fmla="*/ 260350 w 361950"/>
                <a:gd name="connsiteY2" fmla="*/ 184150 h 409575"/>
                <a:gd name="connsiteX3" fmla="*/ 301625 w 361950"/>
                <a:gd name="connsiteY3" fmla="*/ 254000 h 409575"/>
                <a:gd name="connsiteX4" fmla="*/ 355600 w 361950"/>
                <a:gd name="connsiteY4" fmla="*/ 298450 h 409575"/>
                <a:gd name="connsiteX5" fmla="*/ 361950 w 361950"/>
                <a:gd name="connsiteY5" fmla="*/ 390525 h 409575"/>
                <a:gd name="connsiteX6" fmla="*/ 307975 w 361950"/>
                <a:gd name="connsiteY6" fmla="*/ 409575 h 409575"/>
                <a:gd name="connsiteX7" fmla="*/ 196850 w 361950"/>
                <a:gd name="connsiteY7" fmla="*/ 314325 h 409575"/>
                <a:gd name="connsiteX8" fmla="*/ 149225 w 361950"/>
                <a:gd name="connsiteY8" fmla="*/ 190500 h 409575"/>
                <a:gd name="connsiteX9" fmla="*/ 85725 w 361950"/>
                <a:gd name="connsiteY9" fmla="*/ 114300 h 409575"/>
                <a:gd name="connsiteX10" fmla="*/ 0 w 361950"/>
                <a:gd name="connsiteY10" fmla="*/ 95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1950" h="409575">
                  <a:moveTo>
                    <a:pt x="0" y="9525"/>
                  </a:moveTo>
                  <a:lnTo>
                    <a:pt x="76200" y="0"/>
                  </a:lnTo>
                  <a:lnTo>
                    <a:pt x="260350" y="184150"/>
                  </a:lnTo>
                  <a:lnTo>
                    <a:pt x="301625" y="254000"/>
                  </a:lnTo>
                  <a:lnTo>
                    <a:pt x="355600" y="298450"/>
                  </a:lnTo>
                  <a:lnTo>
                    <a:pt x="361950" y="390525"/>
                  </a:lnTo>
                  <a:lnTo>
                    <a:pt x="307975" y="409575"/>
                  </a:lnTo>
                  <a:lnTo>
                    <a:pt x="196850" y="314325"/>
                  </a:lnTo>
                  <a:lnTo>
                    <a:pt x="149225" y="190500"/>
                  </a:lnTo>
                  <a:lnTo>
                    <a:pt x="85725" y="114300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30" name="フリーフォーム 1058">
              <a:extLst>
                <a:ext uri="{FF2B5EF4-FFF2-40B4-BE49-F238E27FC236}">
                  <a16:creationId xmlns:a16="http://schemas.microsoft.com/office/drawing/2014/main" id="{ECF3272C-F275-4939-B018-410B9DB5DC2C}"/>
                </a:ext>
              </a:extLst>
            </p:cNvPr>
            <p:cNvSpPr/>
            <p:nvPr/>
          </p:nvSpPr>
          <p:spPr bwMode="auto">
            <a:xfrm>
              <a:off x="4620420" y="4903415"/>
              <a:ext cx="423589" cy="83787"/>
            </a:xfrm>
            <a:custGeom>
              <a:avLst/>
              <a:gdLst>
                <a:gd name="connsiteX0" fmla="*/ 0 w 577850"/>
                <a:gd name="connsiteY0" fmla="*/ 34925 h 114300"/>
                <a:gd name="connsiteX1" fmla="*/ 38100 w 577850"/>
                <a:gd name="connsiteY1" fmla="*/ 0 h 114300"/>
                <a:gd name="connsiteX2" fmla="*/ 269875 w 577850"/>
                <a:gd name="connsiteY2" fmla="*/ 57150 h 114300"/>
                <a:gd name="connsiteX3" fmla="*/ 403225 w 577850"/>
                <a:gd name="connsiteY3" fmla="*/ 82550 h 114300"/>
                <a:gd name="connsiteX4" fmla="*/ 577850 w 577850"/>
                <a:gd name="connsiteY4" fmla="*/ 92075 h 114300"/>
                <a:gd name="connsiteX5" fmla="*/ 355600 w 577850"/>
                <a:gd name="connsiteY5" fmla="*/ 114300 h 114300"/>
                <a:gd name="connsiteX6" fmla="*/ 273050 w 577850"/>
                <a:gd name="connsiteY6" fmla="*/ 114300 h 114300"/>
                <a:gd name="connsiteX7" fmla="*/ 111125 w 577850"/>
                <a:gd name="connsiteY7" fmla="*/ 76200 h 114300"/>
                <a:gd name="connsiteX8" fmla="*/ 63500 w 577850"/>
                <a:gd name="connsiteY8" fmla="*/ 69850 h 114300"/>
                <a:gd name="connsiteX9" fmla="*/ 0 w 577850"/>
                <a:gd name="connsiteY9" fmla="*/ 34925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7850" h="114300">
                  <a:moveTo>
                    <a:pt x="0" y="34925"/>
                  </a:moveTo>
                  <a:lnTo>
                    <a:pt x="38100" y="0"/>
                  </a:lnTo>
                  <a:lnTo>
                    <a:pt x="269875" y="57150"/>
                  </a:lnTo>
                  <a:lnTo>
                    <a:pt x="403225" y="82550"/>
                  </a:lnTo>
                  <a:lnTo>
                    <a:pt x="577850" y="92075"/>
                  </a:lnTo>
                  <a:lnTo>
                    <a:pt x="355600" y="114300"/>
                  </a:lnTo>
                  <a:lnTo>
                    <a:pt x="273050" y="114300"/>
                  </a:lnTo>
                  <a:lnTo>
                    <a:pt x="111125" y="76200"/>
                  </a:lnTo>
                  <a:lnTo>
                    <a:pt x="63500" y="69850"/>
                  </a:lnTo>
                  <a:lnTo>
                    <a:pt x="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31" name="フリーフォーム 1059">
              <a:extLst>
                <a:ext uri="{FF2B5EF4-FFF2-40B4-BE49-F238E27FC236}">
                  <a16:creationId xmlns:a16="http://schemas.microsoft.com/office/drawing/2014/main" id="{E1CBF20C-90A3-4FC9-84D5-C5CA7FAA6D32}"/>
                </a:ext>
              </a:extLst>
            </p:cNvPr>
            <p:cNvSpPr/>
            <p:nvPr/>
          </p:nvSpPr>
          <p:spPr bwMode="auto">
            <a:xfrm>
              <a:off x="5023063" y="4970910"/>
              <a:ext cx="130335" cy="65168"/>
            </a:xfrm>
            <a:custGeom>
              <a:avLst/>
              <a:gdLst>
                <a:gd name="connsiteX0" fmla="*/ 177800 w 177800"/>
                <a:gd name="connsiteY0" fmla="*/ 0 h 88900"/>
                <a:gd name="connsiteX1" fmla="*/ 82550 w 177800"/>
                <a:gd name="connsiteY1" fmla="*/ 9525 h 88900"/>
                <a:gd name="connsiteX2" fmla="*/ 0 w 177800"/>
                <a:gd name="connsiteY2" fmla="*/ 88900 h 88900"/>
                <a:gd name="connsiteX3" fmla="*/ 120650 w 177800"/>
                <a:gd name="connsiteY3" fmla="*/ 44450 h 88900"/>
                <a:gd name="connsiteX4" fmla="*/ 177800 w 177800"/>
                <a:gd name="connsiteY4" fmla="*/ 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800" h="88900">
                  <a:moveTo>
                    <a:pt x="177800" y="0"/>
                  </a:moveTo>
                  <a:lnTo>
                    <a:pt x="82550" y="9525"/>
                  </a:lnTo>
                  <a:lnTo>
                    <a:pt x="0" y="88900"/>
                  </a:lnTo>
                  <a:lnTo>
                    <a:pt x="120650" y="44450"/>
                  </a:lnTo>
                  <a:lnTo>
                    <a:pt x="177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32" name="フリーフォーム 1060">
              <a:extLst>
                <a:ext uri="{FF2B5EF4-FFF2-40B4-BE49-F238E27FC236}">
                  <a16:creationId xmlns:a16="http://schemas.microsoft.com/office/drawing/2014/main" id="{D710E2EA-FD8C-4A64-9643-4C355C9CD042}"/>
                </a:ext>
              </a:extLst>
            </p:cNvPr>
            <p:cNvSpPr/>
            <p:nvPr/>
          </p:nvSpPr>
          <p:spPr bwMode="auto">
            <a:xfrm>
              <a:off x="5486218" y="4826611"/>
              <a:ext cx="335147" cy="207140"/>
            </a:xfrm>
            <a:custGeom>
              <a:avLst/>
              <a:gdLst>
                <a:gd name="connsiteX0" fmla="*/ 15875 w 457200"/>
                <a:gd name="connsiteY0" fmla="*/ 0 h 282575"/>
                <a:gd name="connsiteX1" fmla="*/ 0 w 457200"/>
                <a:gd name="connsiteY1" fmla="*/ 228600 h 282575"/>
                <a:gd name="connsiteX2" fmla="*/ 85725 w 457200"/>
                <a:gd name="connsiteY2" fmla="*/ 234950 h 282575"/>
                <a:gd name="connsiteX3" fmla="*/ 111125 w 457200"/>
                <a:gd name="connsiteY3" fmla="*/ 196850 h 282575"/>
                <a:gd name="connsiteX4" fmla="*/ 196850 w 457200"/>
                <a:gd name="connsiteY4" fmla="*/ 200025 h 282575"/>
                <a:gd name="connsiteX5" fmla="*/ 231775 w 457200"/>
                <a:gd name="connsiteY5" fmla="*/ 263525 h 282575"/>
                <a:gd name="connsiteX6" fmla="*/ 339725 w 457200"/>
                <a:gd name="connsiteY6" fmla="*/ 282575 h 282575"/>
                <a:gd name="connsiteX7" fmla="*/ 266700 w 457200"/>
                <a:gd name="connsiteY7" fmla="*/ 184150 h 282575"/>
                <a:gd name="connsiteX8" fmla="*/ 457200 w 457200"/>
                <a:gd name="connsiteY8" fmla="*/ 200025 h 282575"/>
                <a:gd name="connsiteX9" fmla="*/ 288925 w 457200"/>
                <a:gd name="connsiteY9" fmla="*/ 114300 h 282575"/>
                <a:gd name="connsiteX10" fmla="*/ 247650 w 457200"/>
                <a:gd name="connsiteY10" fmla="*/ 60325 h 282575"/>
                <a:gd name="connsiteX11" fmla="*/ 180975 w 457200"/>
                <a:gd name="connsiteY11" fmla="*/ 92075 h 282575"/>
                <a:gd name="connsiteX12" fmla="*/ 136525 w 457200"/>
                <a:gd name="connsiteY12" fmla="*/ 22225 h 282575"/>
                <a:gd name="connsiteX13" fmla="*/ 15875 w 457200"/>
                <a:gd name="connsiteY13" fmla="*/ 0 h 282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7200" h="282575">
                  <a:moveTo>
                    <a:pt x="15875" y="0"/>
                  </a:moveTo>
                  <a:lnTo>
                    <a:pt x="0" y="228600"/>
                  </a:lnTo>
                  <a:lnTo>
                    <a:pt x="85725" y="234950"/>
                  </a:lnTo>
                  <a:lnTo>
                    <a:pt x="111125" y="196850"/>
                  </a:lnTo>
                  <a:lnTo>
                    <a:pt x="196850" y="200025"/>
                  </a:lnTo>
                  <a:lnTo>
                    <a:pt x="231775" y="263525"/>
                  </a:lnTo>
                  <a:lnTo>
                    <a:pt x="339725" y="282575"/>
                  </a:lnTo>
                  <a:lnTo>
                    <a:pt x="266700" y="184150"/>
                  </a:lnTo>
                  <a:lnTo>
                    <a:pt x="457200" y="200025"/>
                  </a:lnTo>
                  <a:lnTo>
                    <a:pt x="288925" y="114300"/>
                  </a:lnTo>
                  <a:lnTo>
                    <a:pt x="247650" y="60325"/>
                  </a:lnTo>
                  <a:lnTo>
                    <a:pt x="180975" y="92075"/>
                  </a:lnTo>
                  <a:lnTo>
                    <a:pt x="136525" y="22225"/>
                  </a:lnTo>
                  <a:lnTo>
                    <a:pt x="15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33" name="フリーフォーム 1061">
              <a:extLst>
                <a:ext uri="{FF2B5EF4-FFF2-40B4-BE49-F238E27FC236}">
                  <a16:creationId xmlns:a16="http://schemas.microsoft.com/office/drawing/2014/main" id="{AFDFA901-B883-4D7A-AE94-EC83F3CBC22D}"/>
                </a:ext>
              </a:extLst>
            </p:cNvPr>
            <p:cNvSpPr/>
            <p:nvPr/>
          </p:nvSpPr>
          <p:spPr bwMode="auto">
            <a:xfrm>
              <a:off x="5237184" y="4754461"/>
              <a:ext cx="258342" cy="242051"/>
            </a:xfrm>
            <a:custGeom>
              <a:avLst/>
              <a:gdLst>
                <a:gd name="connsiteX0" fmla="*/ 352425 w 352425"/>
                <a:gd name="connsiteY0" fmla="*/ 95250 h 330200"/>
                <a:gd name="connsiteX1" fmla="*/ 212725 w 352425"/>
                <a:gd name="connsiteY1" fmla="*/ 25400 h 330200"/>
                <a:gd name="connsiteX2" fmla="*/ 152400 w 352425"/>
                <a:gd name="connsiteY2" fmla="*/ 104775 h 330200"/>
                <a:gd name="connsiteX3" fmla="*/ 66675 w 352425"/>
                <a:gd name="connsiteY3" fmla="*/ 0 h 330200"/>
                <a:gd name="connsiteX4" fmla="*/ 0 w 352425"/>
                <a:gd name="connsiteY4" fmla="*/ 19050 h 330200"/>
                <a:gd name="connsiteX5" fmla="*/ 76200 w 352425"/>
                <a:gd name="connsiteY5" fmla="*/ 133350 h 330200"/>
                <a:gd name="connsiteX6" fmla="*/ 244475 w 352425"/>
                <a:gd name="connsiteY6" fmla="*/ 184150 h 330200"/>
                <a:gd name="connsiteX7" fmla="*/ 269875 w 352425"/>
                <a:gd name="connsiteY7" fmla="*/ 276225 h 330200"/>
                <a:gd name="connsiteX8" fmla="*/ 342900 w 352425"/>
                <a:gd name="connsiteY8" fmla="*/ 330200 h 330200"/>
                <a:gd name="connsiteX9" fmla="*/ 352425 w 352425"/>
                <a:gd name="connsiteY9" fmla="*/ 9525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2425" h="330200">
                  <a:moveTo>
                    <a:pt x="352425" y="95250"/>
                  </a:moveTo>
                  <a:lnTo>
                    <a:pt x="212725" y="25400"/>
                  </a:lnTo>
                  <a:lnTo>
                    <a:pt x="152400" y="104775"/>
                  </a:lnTo>
                  <a:lnTo>
                    <a:pt x="66675" y="0"/>
                  </a:lnTo>
                  <a:lnTo>
                    <a:pt x="0" y="19050"/>
                  </a:lnTo>
                  <a:lnTo>
                    <a:pt x="76200" y="133350"/>
                  </a:lnTo>
                  <a:lnTo>
                    <a:pt x="244475" y="184150"/>
                  </a:lnTo>
                  <a:lnTo>
                    <a:pt x="269875" y="276225"/>
                  </a:lnTo>
                  <a:lnTo>
                    <a:pt x="342900" y="330200"/>
                  </a:lnTo>
                  <a:lnTo>
                    <a:pt x="352425" y="952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34" name="フリーフォーム 1062">
              <a:extLst>
                <a:ext uri="{FF2B5EF4-FFF2-40B4-BE49-F238E27FC236}">
                  <a16:creationId xmlns:a16="http://schemas.microsoft.com/office/drawing/2014/main" id="{06E1FAB1-381F-4835-8213-256F1FB108CC}"/>
                </a:ext>
              </a:extLst>
            </p:cNvPr>
            <p:cNvSpPr/>
            <p:nvPr/>
          </p:nvSpPr>
          <p:spPr bwMode="auto">
            <a:xfrm>
              <a:off x="4967205" y="4035290"/>
              <a:ext cx="48876" cy="102406"/>
            </a:xfrm>
            <a:custGeom>
              <a:avLst/>
              <a:gdLst>
                <a:gd name="connsiteX0" fmla="*/ 22225 w 66675"/>
                <a:gd name="connsiteY0" fmla="*/ 139700 h 139700"/>
                <a:gd name="connsiteX1" fmla="*/ 0 w 66675"/>
                <a:gd name="connsiteY1" fmla="*/ 88900 h 139700"/>
                <a:gd name="connsiteX2" fmla="*/ 41275 w 66675"/>
                <a:gd name="connsiteY2" fmla="*/ 0 h 139700"/>
                <a:gd name="connsiteX3" fmla="*/ 66675 w 66675"/>
                <a:gd name="connsiteY3" fmla="*/ 6350 h 139700"/>
                <a:gd name="connsiteX4" fmla="*/ 47625 w 66675"/>
                <a:gd name="connsiteY4" fmla="*/ 79375 h 139700"/>
                <a:gd name="connsiteX5" fmla="*/ 22225 w 66675"/>
                <a:gd name="connsiteY5" fmla="*/ 139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675" h="139700">
                  <a:moveTo>
                    <a:pt x="22225" y="139700"/>
                  </a:moveTo>
                  <a:lnTo>
                    <a:pt x="0" y="88900"/>
                  </a:lnTo>
                  <a:lnTo>
                    <a:pt x="41275" y="0"/>
                  </a:lnTo>
                  <a:lnTo>
                    <a:pt x="66675" y="6350"/>
                  </a:lnTo>
                  <a:lnTo>
                    <a:pt x="47625" y="79375"/>
                  </a:lnTo>
                  <a:lnTo>
                    <a:pt x="22225" y="139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35" name="フリーフォーム 1063">
              <a:extLst>
                <a:ext uri="{FF2B5EF4-FFF2-40B4-BE49-F238E27FC236}">
                  <a16:creationId xmlns:a16="http://schemas.microsoft.com/office/drawing/2014/main" id="{B7E3A574-BCEA-42E5-98A6-186846007C1B}"/>
                </a:ext>
              </a:extLst>
            </p:cNvPr>
            <p:cNvSpPr/>
            <p:nvPr/>
          </p:nvSpPr>
          <p:spPr bwMode="auto">
            <a:xfrm>
              <a:off x="4960223" y="4240103"/>
              <a:ext cx="76804" cy="162919"/>
            </a:xfrm>
            <a:custGeom>
              <a:avLst/>
              <a:gdLst>
                <a:gd name="connsiteX0" fmla="*/ 73025 w 104775"/>
                <a:gd name="connsiteY0" fmla="*/ 0 h 222250"/>
                <a:gd name="connsiteX1" fmla="*/ 15875 w 104775"/>
                <a:gd name="connsiteY1" fmla="*/ 0 h 222250"/>
                <a:gd name="connsiteX2" fmla="*/ 0 w 104775"/>
                <a:gd name="connsiteY2" fmla="*/ 123825 h 222250"/>
                <a:gd name="connsiteX3" fmla="*/ 22225 w 104775"/>
                <a:gd name="connsiteY3" fmla="*/ 222250 h 222250"/>
                <a:gd name="connsiteX4" fmla="*/ 38100 w 104775"/>
                <a:gd name="connsiteY4" fmla="*/ 120650 h 222250"/>
                <a:gd name="connsiteX5" fmla="*/ 104775 w 104775"/>
                <a:gd name="connsiteY5" fmla="*/ 73025 h 222250"/>
                <a:gd name="connsiteX6" fmla="*/ 73025 w 104775"/>
                <a:gd name="connsiteY6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222250">
                  <a:moveTo>
                    <a:pt x="73025" y="0"/>
                  </a:moveTo>
                  <a:lnTo>
                    <a:pt x="15875" y="0"/>
                  </a:lnTo>
                  <a:lnTo>
                    <a:pt x="0" y="123825"/>
                  </a:lnTo>
                  <a:lnTo>
                    <a:pt x="22225" y="222250"/>
                  </a:lnTo>
                  <a:lnTo>
                    <a:pt x="38100" y="120650"/>
                  </a:lnTo>
                  <a:lnTo>
                    <a:pt x="104775" y="7302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36" name="フリーフォーム 1064">
              <a:extLst>
                <a:ext uri="{FF2B5EF4-FFF2-40B4-BE49-F238E27FC236}">
                  <a16:creationId xmlns:a16="http://schemas.microsoft.com/office/drawing/2014/main" id="{B2DCBD0D-2594-4791-AD84-25D1ADCDF966}"/>
                </a:ext>
              </a:extLst>
            </p:cNvPr>
            <p:cNvSpPr/>
            <p:nvPr/>
          </p:nvSpPr>
          <p:spPr bwMode="auto">
            <a:xfrm>
              <a:off x="5034700" y="4358801"/>
              <a:ext cx="83787" cy="111716"/>
            </a:xfrm>
            <a:custGeom>
              <a:avLst/>
              <a:gdLst>
                <a:gd name="connsiteX0" fmla="*/ 0 w 114300"/>
                <a:gd name="connsiteY0" fmla="*/ 0 h 152400"/>
                <a:gd name="connsiteX1" fmla="*/ 79375 w 114300"/>
                <a:gd name="connsiteY1" fmla="*/ 57150 h 152400"/>
                <a:gd name="connsiteX2" fmla="*/ 114300 w 114300"/>
                <a:gd name="connsiteY2" fmla="*/ 139700 h 152400"/>
                <a:gd name="connsiteX3" fmla="*/ 73025 w 114300"/>
                <a:gd name="connsiteY3" fmla="*/ 152400 h 152400"/>
                <a:gd name="connsiteX4" fmla="*/ 60325 w 114300"/>
                <a:gd name="connsiteY4" fmla="*/ 101600 h 152400"/>
                <a:gd name="connsiteX5" fmla="*/ 28575 w 114300"/>
                <a:gd name="connsiteY5" fmla="*/ 41275 h 152400"/>
                <a:gd name="connsiteX6" fmla="*/ 0 w 114300"/>
                <a:gd name="connsiteY6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152400">
                  <a:moveTo>
                    <a:pt x="0" y="0"/>
                  </a:moveTo>
                  <a:lnTo>
                    <a:pt x="79375" y="57150"/>
                  </a:lnTo>
                  <a:lnTo>
                    <a:pt x="114300" y="139700"/>
                  </a:lnTo>
                  <a:lnTo>
                    <a:pt x="73025" y="152400"/>
                  </a:lnTo>
                  <a:lnTo>
                    <a:pt x="60325" y="101600"/>
                  </a:lnTo>
                  <a:lnTo>
                    <a:pt x="28575" y="412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37" name="フリーフォーム 1065">
              <a:extLst>
                <a:ext uri="{FF2B5EF4-FFF2-40B4-BE49-F238E27FC236}">
                  <a16:creationId xmlns:a16="http://schemas.microsoft.com/office/drawing/2014/main" id="{55EE6CE7-ECB9-4B6D-9F1F-66B5CB65EC17}"/>
                </a:ext>
              </a:extLst>
            </p:cNvPr>
            <p:cNvSpPr/>
            <p:nvPr/>
          </p:nvSpPr>
          <p:spPr bwMode="auto">
            <a:xfrm>
              <a:off x="5002116" y="4426296"/>
              <a:ext cx="51203" cy="74477"/>
            </a:xfrm>
            <a:custGeom>
              <a:avLst/>
              <a:gdLst>
                <a:gd name="connsiteX0" fmla="*/ 0 w 69850"/>
                <a:gd name="connsiteY0" fmla="*/ 0 h 101600"/>
                <a:gd name="connsiteX1" fmla="*/ 31750 w 69850"/>
                <a:gd name="connsiteY1" fmla="*/ 101600 h 101600"/>
                <a:gd name="connsiteX2" fmla="*/ 69850 w 69850"/>
                <a:gd name="connsiteY2" fmla="*/ 79375 h 101600"/>
                <a:gd name="connsiteX3" fmla="*/ 66675 w 69850"/>
                <a:gd name="connsiteY3" fmla="*/ 31750 h 101600"/>
                <a:gd name="connsiteX4" fmla="*/ 0 w 69850"/>
                <a:gd name="connsiteY4" fmla="*/ 0 h 10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850" h="101600">
                  <a:moveTo>
                    <a:pt x="0" y="0"/>
                  </a:moveTo>
                  <a:lnTo>
                    <a:pt x="31750" y="101600"/>
                  </a:lnTo>
                  <a:lnTo>
                    <a:pt x="69850" y="79375"/>
                  </a:lnTo>
                  <a:lnTo>
                    <a:pt x="66675" y="3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38" name="フリーフォーム 1066">
              <a:extLst>
                <a:ext uri="{FF2B5EF4-FFF2-40B4-BE49-F238E27FC236}">
                  <a16:creationId xmlns:a16="http://schemas.microsoft.com/office/drawing/2014/main" id="{A1A2F701-72EC-4755-B91E-B719E1D543D9}"/>
                </a:ext>
              </a:extLst>
            </p:cNvPr>
            <p:cNvSpPr/>
            <p:nvPr/>
          </p:nvSpPr>
          <p:spPr bwMode="auto">
            <a:xfrm>
              <a:off x="4990479" y="4496118"/>
              <a:ext cx="141972" cy="97751"/>
            </a:xfrm>
            <a:custGeom>
              <a:avLst/>
              <a:gdLst>
                <a:gd name="connsiteX0" fmla="*/ 174625 w 193675"/>
                <a:gd name="connsiteY0" fmla="*/ 0 h 133350"/>
                <a:gd name="connsiteX1" fmla="*/ 193675 w 193675"/>
                <a:gd name="connsiteY1" fmla="*/ 82550 h 133350"/>
                <a:gd name="connsiteX2" fmla="*/ 168275 w 193675"/>
                <a:gd name="connsiteY2" fmla="*/ 133350 h 133350"/>
                <a:gd name="connsiteX3" fmla="*/ 98425 w 193675"/>
                <a:gd name="connsiteY3" fmla="*/ 117475 h 133350"/>
                <a:gd name="connsiteX4" fmla="*/ 104775 w 193675"/>
                <a:gd name="connsiteY4" fmla="*/ 63500 h 133350"/>
                <a:gd name="connsiteX5" fmla="*/ 0 w 193675"/>
                <a:gd name="connsiteY5" fmla="*/ 101600 h 133350"/>
                <a:gd name="connsiteX6" fmla="*/ 76200 w 193675"/>
                <a:gd name="connsiteY6" fmla="*/ 25400 h 133350"/>
                <a:gd name="connsiteX7" fmla="*/ 123825 w 193675"/>
                <a:gd name="connsiteY7" fmla="*/ 53975 h 133350"/>
                <a:gd name="connsiteX8" fmla="*/ 174625 w 193675"/>
                <a:gd name="connsiteY8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675" h="133350">
                  <a:moveTo>
                    <a:pt x="174625" y="0"/>
                  </a:moveTo>
                  <a:lnTo>
                    <a:pt x="193675" y="82550"/>
                  </a:lnTo>
                  <a:lnTo>
                    <a:pt x="168275" y="133350"/>
                  </a:lnTo>
                  <a:lnTo>
                    <a:pt x="98425" y="117475"/>
                  </a:lnTo>
                  <a:lnTo>
                    <a:pt x="104775" y="63500"/>
                  </a:lnTo>
                  <a:lnTo>
                    <a:pt x="0" y="101600"/>
                  </a:lnTo>
                  <a:lnTo>
                    <a:pt x="76200" y="25400"/>
                  </a:lnTo>
                  <a:lnTo>
                    <a:pt x="123825" y="53975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39" name="フリーフォーム 1067">
              <a:extLst>
                <a:ext uri="{FF2B5EF4-FFF2-40B4-BE49-F238E27FC236}">
                  <a16:creationId xmlns:a16="http://schemas.microsoft.com/office/drawing/2014/main" id="{0AB6A88C-AE14-4FAD-8FD3-4514C9357CD3}"/>
                </a:ext>
              </a:extLst>
            </p:cNvPr>
            <p:cNvSpPr/>
            <p:nvPr/>
          </p:nvSpPr>
          <p:spPr bwMode="auto">
            <a:xfrm>
              <a:off x="4690243" y="4628781"/>
              <a:ext cx="346785" cy="279289"/>
            </a:xfrm>
            <a:custGeom>
              <a:avLst/>
              <a:gdLst>
                <a:gd name="connsiteX0" fmla="*/ 41275 w 473075"/>
                <a:gd name="connsiteY0" fmla="*/ 92075 h 381000"/>
                <a:gd name="connsiteX1" fmla="*/ 0 w 473075"/>
                <a:gd name="connsiteY1" fmla="*/ 142875 h 381000"/>
                <a:gd name="connsiteX2" fmla="*/ 53975 w 473075"/>
                <a:gd name="connsiteY2" fmla="*/ 241300 h 381000"/>
                <a:gd name="connsiteX3" fmla="*/ 60325 w 473075"/>
                <a:gd name="connsiteY3" fmla="*/ 292100 h 381000"/>
                <a:gd name="connsiteX4" fmla="*/ 203200 w 473075"/>
                <a:gd name="connsiteY4" fmla="*/ 317500 h 381000"/>
                <a:gd name="connsiteX5" fmla="*/ 282575 w 473075"/>
                <a:gd name="connsiteY5" fmla="*/ 381000 h 381000"/>
                <a:gd name="connsiteX6" fmla="*/ 466725 w 473075"/>
                <a:gd name="connsiteY6" fmla="*/ 342900 h 381000"/>
                <a:gd name="connsiteX7" fmla="*/ 473075 w 473075"/>
                <a:gd name="connsiteY7" fmla="*/ 276225 h 381000"/>
                <a:gd name="connsiteX8" fmla="*/ 444500 w 473075"/>
                <a:gd name="connsiteY8" fmla="*/ 231775 h 381000"/>
                <a:gd name="connsiteX9" fmla="*/ 377825 w 473075"/>
                <a:gd name="connsiteY9" fmla="*/ 168275 h 381000"/>
                <a:gd name="connsiteX10" fmla="*/ 346075 w 473075"/>
                <a:gd name="connsiteY10" fmla="*/ 266700 h 381000"/>
                <a:gd name="connsiteX11" fmla="*/ 285750 w 473075"/>
                <a:gd name="connsiteY11" fmla="*/ 231775 h 381000"/>
                <a:gd name="connsiteX12" fmla="*/ 250825 w 473075"/>
                <a:gd name="connsiteY12" fmla="*/ 276225 h 381000"/>
                <a:gd name="connsiteX13" fmla="*/ 231775 w 473075"/>
                <a:gd name="connsiteY13" fmla="*/ 196850 h 381000"/>
                <a:gd name="connsiteX14" fmla="*/ 301625 w 473075"/>
                <a:gd name="connsiteY14" fmla="*/ 174625 h 381000"/>
                <a:gd name="connsiteX15" fmla="*/ 323850 w 473075"/>
                <a:gd name="connsiteY15" fmla="*/ 133350 h 381000"/>
                <a:gd name="connsiteX16" fmla="*/ 298450 w 473075"/>
                <a:gd name="connsiteY16" fmla="*/ 3175 h 381000"/>
                <a:gd name="connsiteX17" fmla="*/ 254000 w 473075"/>
                <a:gd name="connsiteY17" fmla="*/ 0 h 381000"/>
                <a:gd name="connsiteX18" fmla="*/ 203200 w 473075"/>
                <a:gd name="connsiteY18" fmla="*/ 95250 h 381000"/>
                <a:gd name="connsiteX19" fmla="*/ 149225 w 473075"/>
                <a:gd name="connsiteY19" fmla="*/ 95250 h 381000"/>
                <a:gd name="connsiteX20" fmla="*/ 123825 w 473075"/>
                <a:gd name="connsiteY20" fmla="*/ 130175 h 381000"/>
                <a:gd name="connsiteX21" fmla="*/ 41275 w 473075"/>
                <a:gd name="connsiteY21" fmla="*/ 92075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73075" h="381000">
                  <a:moveTo>
                    <a:pt x="41275" y="92075"/>
                  </a:moveTo>
                  <a:lnTo>
                    <a:pt x="0" y="142875"/>
                  </a:lnTo>
                  <a:lnTo>
                    <a:pt x="53975" y="241300"/>
                  </a:lnTo>
                  <a:lnTo>
                    <a:pt x="60325" y="292100"/>
                  </a:lnTo>
                  <a:lnTo>
                    <a:pt x="203200" y="317500"/>
                  </a:lnTo>
                  <a:lnTo>
                    <a:pt x="282575" y="381000"/>
                  </a:lnTo>
                  <a:lnTo>
                    <a:pt x="466725" y="342900"/>
                  </a:lnTo>
                  <a:lnTo>
                    <a:pt x="473075" y="276225"/>
                  </a:lnTo>
                  <a:lnTo>
                    <a:pt x="444500" y="231775"/>
                  </a:lnTo>
                  <a:lnTo>
                    <a:pt x="377825" y="168275"/>
                  </a:lnTo>
                  <a:lnTo>
                    <a:pt x="346075" y="266700"/>
                  </a:lnTo>
                  <a:lnTo>
                    <a:pt x="285750" y="231775"/>
                  </a:lnTo>
                  <a:lnTo>
                    <a:pt x="250825" y="276225"/>
                  </a:lnTo>
                  <a:lnTo>
                    <a:pt x="231775" y="196850"/>
                  </a:lnTo>
                  <a:lnTo>
                    <a:pt x="301625" y="174625"/>
                  </a:lnTo>
                  <a:lnTo>
                    <a:pt x="323850" y="133350"/>
                  </a:lnTo>
                  <a:lnTo>
                    <a:pt x="298450" y="3175"/>
                  </a:lnTo>
                  <a:lnTo>
                    <a:pt x="254000" y="0"/>
                  </a:lnTo>
                  <a:lnTo>
                    <a:pt x="203200" y="95250"/>
                  </a:lnTo>
                  <a:lnTo>
                    <a:pt x="149225" y="95250"/>
                  </a:lnTo>
                  <a:lnTo>
                    <a:pt x="123825" y="130175"/>
                  </a:lnTo>
                  <a:lnTo>
                    <a:pt x="412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40" name="フリーフォーム 1069">
              <a:extLst>
                <a:ext uri="{FF2B5EF4-FFF2-40B4-BE49-F238E27FC236}">
                  <a16:creationId xmlns:a16="http://schemas.microsoft.com/office/drawing/2014/main" id="{F1B08800-E070-464F-A790-34D64249A261}"/>
                </a:ext>
              </a:extLst>
            </p:cNvPr>
            <p:cNvSpPr/>
            <p:nvPr/>
          </p:nvSpPr>
          <p:spPr bwMode="auto">
            <a:xfrm>
              <a:off x="4741446" y="4551976"/>
              <a:ext cx="195503" cy="172228"/>
            </a:xfrm>
            <a:custGeom>
              <a:avLst/>
              <a:gdLst>
                <a:gd name="connsiteX0" fmla="*/ 0 w 266700"/>
                <a:gd name="connsiteY0" fmla="*/ 212725 h 234950"/>
                <a:gd name="connsiteX1" fmla="*/ 60325 w 266700"/>
                <a:gd name="connsiteY1" fmla="*/ 234950 h 234950"/>
                <a:gd name="connsiteX2" fmla="*/ 66675 w 266700"/>
                <a:gd name="connsiteY2" fmla="*/ 203200 h 234950"/>
                <a:gd name="connsiteX3" fmla="*/ 142875 w 266700"/>
                <a:gd name="connsiteY3" fmla="*/ 206375 h 234950"/>
                <a:gd name="connsiteX4" fmla="*/ 184150 w 266700"/>
                <a:gd name="connsiteY4" fmla="*/ 104775 h 234950"/>
                <a:gd name="connsiteX5" fmla="*/ 225425 w 266700"/>
                <a:gd name="connsiteY5" fmla="*/ 114300 h 234950"/>
                <a:gd name="connsiteX6" fmla="*/ 266700 w 266700"/>
                <a:gd name="connsiteY6" fmla="*/ 79375 h 234950"/>
                <a:gd name="connsiteX7" fmla="*/ 215900 w 266700"/>
                <a:gd name="connsiteY7" fmla="*/ 0 h 234950"/>
                <a:gd name="connsiteX8" fmla="*/ 136525 w 266700"/>
                <a:gd name="connsiteY8" fmla="*/ 38100 h 234950"/>
                <a:gd name="connsiteX9" fmla="*/ 120650 w 266700"/>
                <a:gd name="connsiteY9" fmla="*/ 79375 h 234950"/>
                <a:gd name="connsiteX10" fmla="*/ 88900 w 266700"/>
                <a:gd name="connsiteY10" fmla="*/ 127000 h 234950"/>
                <a:gd name="connsiteX11" fmla="*/ 60325 w 266700"/>
                <a:gd name="connsiteY11" fmla="*/ 161925 h 234950"/>
                <a:gd name="connsiteX12" fmla="*/ 12700 w 266700"/>
                <a:gd name="connsiteY12" fmla="*/ 161925 h 234950"/>
                <a:gd name="connsiteX13" fmla="*/ 0 w 266700"/>
                <a:gd name="connsiteY13" fmla="*/ 212725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6700" h="234950">
                  <a:moveTo>
                    <a:pt x="0" y="212725"/>
                  </a:moveTo>
                  <a:lnTo>
                    <a:pt x="60325" y="234950"/>
                  </a:lnTo>
                  <a:lnTo>
                    <a:pt x="66675" y="203200"/>
                  </a:lnTo>
                  <a:lnTo>
                    <a:pt x="142875" y="206375"/>
                  </a:lnTo>
                  <a:lnTo>
                    <a:pt x="184150" y="104775"/>
                  </a:lnTo>
                  <a:lnTo>
                    <a:pt x="225425" y="114300"/>
                  </a:lnTo>
                  <a:lnTo>
                    <a:pt x="266700" y="79375"/>
                  </a:lnTo>
                  <a:lnTo>
                    <a:pt x="215900" y="0"/>
                  </a:lnTo>
                  <a:lnTo>
                    <a:pt x="136525" y="38100"/>
                  </a:lnTo>
                  <a:lnTo>
                    <a:pt x="120650" y="79375"/>
                  </a:lnTo>
                  <a:lnTo>
                    <a:pt x="88900" y="127000"/>
                  </a:lnTo>
                  <a:lnTo>
                    <a:pt x="60325" y="161925"/>
                  </a:lnTo>
                  <a:lnTo>
                    <a:pt x="12700" y="161925"/>
                  </a:lnTo>
                  <a:lnTo>
                    <a:pt x="0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41" name="フリーフォーム 1071">
              <a:extLst>
                <a:ext uri="{FF2B5EF4-FFF2-40B4-BE49-F238E27FC236}">
                  <a16:creationId xmlns:a16="http://schemas.microsoft.com/office/drawing/2014/main" id="{4405ED11-0B38-4403-8EF1-4F8E9F6C3315}"/>
                </a:ext>
              </a:extLst>
            </p:cNvPr>
            <p:cNvSpPr/>
            <p:nvPr/>
          </p:nvSpPr>
          <p:spPr bwMode="auto">
            <a:xfrm>
              <a:off x="4476121" y="4126060"/>
              <a:ext cx="179210" cy="239723"/>
            </a:xfrm>
            <a:custGeom>
              <a:avLst/>
              <a:gdLst>
                <a:gd name="connsiteX0" fmla="*/ 66675 w 244475"/>
                <a:gd name="connsiteY0" fmla="*/ 0 h 327025"/>
                <a:gd name="connsiteX1" fmla="*/ 34925 w 244475"/>
                <a:gd name="connsiteY1" fmla="*/ 60325 h 327025"/>
                <a:gd name="connsiteX2" fmla="*/ 0 w 244475"/>
                <a:gd name="connsiteY2" fmla="*/ 88900 h 327025"/>
                <a:gd name="connsiteX3" fmla="*/ 28575 w 244475"/>
                <a:gd name="connsiteY3" fmla="*/ 193675 h 327025"/>
                <a:gd name="connsiteX4" fmla="*/ 92075 w 244475"/>
                <a:gd name="connsiteY4" fmla="*/ 168275 h 327025"/>
                <a:gd name="connsiteX5" fmla="*/ 193675 w 244475"/>
                <a:gd name="connsiteY5" fmla="*/ 276225 h 327025"/>
                <a:gd name="connsiteX6" fmla="*/ 184150 w 244475"/>
                <a:gd name="connsiteY6" fmla="*/ 327025 h 327025"/>
                <a:gd name="connsiteX7" fmla="*/ 241300 w 244475"/>
                <a:gd name="connsiteY7" fmla="*/ 301625 h 327025"/>
                <a:gd name="connsiteX8" fmla="*/ 244475 w 244475"/>
                <a:gd name="connsiteY8" fmla="*/ 263525 h 327025"/>
                <a:gd name="connsiteX9" fmla="*/ 136525 w 244475"/>
                <a:gd name="connsiteY9" fmla="*/ 142875 h 327025"/>
                <a:gd name="connsiteX10" fmla="*/ 165100 w 244475"/>
                <a:gd name="connsiteY10" fmla="*/ 79375 h 327025"/>
                <a:gd name="connsiteX11" fmla="*/ 92075 w 244475"/>
                <a:gd name="connsiteY11" fmla="*/ 53975 h 327025"/>
                <a:gd name="connsiteX12" fmla="*/ 66675 w 244475"/>
                <a:gd name="connsiteY12" fmla="*/ 0 h 32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4475" h="327025">
                  <a:moveTo>
                    <a:pt x="66675" y="0"/>
                  </a:moveTo>
                  <a:lnTo>
                    <a:pt x="34925" y="60325"/>
                  </a:lnTo>
                  <a:lnTo>
                    <a:pt x="0" y="88900"/>
                  </a:lnTo>
                  <a:lnTo>
                    <a:pt x="28575" y="193675"/>
                  </a:lnTo>
                  <a:lnTo>
                    <a:pt x="92075" y="168275"/>
                  </a:lnTo>
                  <a:lnTo>
                    <a:pt x="193675" y="276225"/>
                  </a:lnTo>
                  <a:lnTo>
                    <a:pt x="184150" y="327025"/>
                  </a:lnTo>
                  <a:lnTo>
                    <a:pt x="241300" y="301625"/>
                  </a:lnTo>
                  <a:lnTo>
                    <a:pt x="244475" y="263525"/>
                  </a:lnTo>
                  <a:lnTo>
                    <a:pt x="136525" y="142875"/>
                  </a:lnTo>
                  <a:lnTo>
                    <a:pt x="165100" y="79375"/>
                  </a:lnTo>
                  <a:lnTo>
                    <a:pt x="92075" y="53975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42" name="フリーフォーム 1072">
              <a:extLst>
                <a:ext uri="{FF2B5EF4-FFF2-40B4-BE49-F238E27FC236}">
                  <a16:creationId xmlns:a16="http://schemas.microsoft.com/office/drawing/2014/main" id="{9E5848EE-3C95-48E3-81ED-D9A0064AC402}"/>
                </a:ext>
              </a:extLst>
            </p:cNvPr>
            <p:cNvSpPr/>
            <p:nvPr/>
          </p:nvSpPr>
          <p:spPr bwMode="auto">
            <a:xfrm>
              <a:off x="4518014" y="4093476"/>
              <a:ext cx="186193" cy="430571"/>
            </a:xfrm>
            <a:custGeom>
              <a:avLst/>
              <a:gdLst>
                <a:gd name="connsiteX0" fmla="*/ 0 w 254000"/>
                <a:gd name="connsiteY0" fmla="*/ 38100 h 587375"/>
                <a:gd name="connsiteX1" fmla="*/ 76200 w 254000"/>
                <a:gd name="connsiteY1" fmla="*/ 31750 h 587375"/>
                <a:gd name="connsiteX2" fmla="*/ 136525 w 254000"/>
                <a:gd name="connsiteY2" fmla="*/ 0 h 587375"/>
                <a:gd name="connsiteX3" fmla="*/ 219075 w 254000"/>
                <a:gd name="connsiteY3" fmla="*/ 76200 h 587375"/>
                <a:gd name="connsiteX4" fmla="*/ 149225 w 254000"/>
                <a:gd name="connsiteY4" fmla="*/ 165100 h 587375"/>
                <a:gd name="connsiteX5" fmla="*/ 254000 w 254000"/>
                <a:gd name="connsiteY5" fmla="*/ 346075 h 587375"/>
                <a:gd name="connsiteX6" fmla="*/ 254000 w 254000"/>
                <a:gd name="connsiteY6" fmla="*/ 466725 h 587375"/>
                <a:gd name="connsiteX7" fmla="*/ 104775 w 254000"/>
                <a:gd name="connsiteY7" fmla="*/ 587375 h 587375"/>
                <a:gd name="connsiteX8" fmla="*/ 95250 w 254000"/>
                <a:gd name="connsiteY8" fmla="*/ 514350 h 587375"/>
                <a:gd name="connsiteX9" fmla="*/ 193675 w 254000"/>
                <a:gd name="connsiteY9" fmla="*/ 441325 h 587375"/>
                <a:gd name="connsiteX10" fmla="*/ 190500 w 254000"/>
                <a:gd name="connsiteY10" fmla="*/ 349250 h 587375"/>
                <a:gd name="connsiteX11" fmla="*/ 190500 w 254000"/>
                <a:gd name="connsiteY11" fmla="*/ 307975 h 587375"/>
                <a:gd name="connsiteX12" fmla="*/ 82550 w 254000"/>
                <a:gd name="connsiteY12" fmla="*/ 190500 h 587375"/>
                <a:gd name="connsiteX13" fmla="*/ 104775 w 254000"/>
                <a:gd name="connsiteY13" fmla="*/ 127000 h 587375"/>
                <a:gd name="connsiteX14" fmla="*/ 41275 w 254000"/>
                <a:gd name="connsiteY14" fmla="*/ 101600 h 587375"/>
                <a:gd name="connsiteX15" fmla="*/ 0 w 254000"/>
                <a:gd name="connsiteY15" fmla="*/ 38100 h 58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4000" h="587375">
                  <a:moveTo>
                    <a:pt x="0" y="38100"/>
                  </a:moveTo>
                  <a:lnTo>
                    <a:pt x="76200" y="31750"/>
                  </a:lnTo>
                  <a:lnTo>
                    <a:pt x="136525" y="0"/>
                  </a:lnTo>
                  <a:lnTo>
                    <a:pt x="219075" y="76200"/>
                  </a:lnTo>
                  <a:lnTo>
                    <a:pt x="149225" y="165100"/>
                  </a:lnTo>
                  <a:lnTo>
                    <a:pt x="254000" y="346075"/>
                  </a:lnTo>
                  <a:lnTo>
                    <a:pt x="254000" y="466725"/>
                  </a:lnTo>
                  <a:lnTo>
                    <a:pt x="104775" y="587375"/>
                  </a:lnTo>
                  <a:lnTo>
                    <a:pt x="95250" y="514350"/>
                  </a:lnTo>
                  <a:lnTo>
                    <a:pt x="193675" y="441325"/>
                  </a:lnTo>
                  <a:lnTo>
                    <a:pt x="190500" y="349250"/>
                  </a:lnTo>
                  <a:lnTo>
                    <a:pt x="190500" y="307975"/>
                  </a:lnTo>
                  <a:lnTo>
                    <a:pt x="82550" y="190500"/>
                  </a:lnTo>
                  <a:lnTo>
                    <a:pt x="104775" y="127000"/>
                  </a:lnTo>
                  <a:lnTo>
                    <a:pt x="41275" y="1016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43" name="フリーフォーム 1073">
              <a:extLst>
                <a:ext uri="{FF2B5EF4-FFF2-40B4-BE49-F238E27FC236}">
                  <a16:creationId xmlns:a16="http://schemas.microsoft.com/office/drawing/2014/main" id="{583EDA68-11E4-42AD-86E4-ACEE04661744}"/>
                </a:ext>
              </a:extLst>
            </p:cNvPr>
            <p:cNvSpPr/>
            <p:nvPr/>
          </p:nvSpPr>
          <p:spPr bwMode="auto">
            <a:xfrm>
              <a:off x="4529651" y="4333199"/>
              <a:ext cx="137317" cy="132662"/>
            </a:xfrm>
            <a:custGeom>
              <a:avLst/>
              <a:gdLst>
                <a:gd name="connsiteX0" fmla="*/ 0 w 187325"/>
                <a:gd name="connsiteY0" fmla="*/ 120650 h 180975"/>
                <a:gd name="connsiteX1" fmla="*/ 73025 w 187325"/>
                <a:gd name="connsiteY1" fmla="*/ 180975 h 180975"/>
                <a:gd name="connsiteX2" fmla="*/ 180975 w 187325"/>
                <a:gd name="connsiteY2" fmla="*/ 117475 h 180975"/>
                <a:gd name="connsiteX3" fmla="*/ 187325 w 187325"/>
                <a:gd name="connsiteY3" fmla="*/ 19050 h 180975"/>
                <a:gd name="connsiteX4" fmla="*/ 107950 w 187325"/>
                <a:gd name="connsiteY4" fmla="*/ 50800 h 180975"/>
                <a:gd name="connsiteX5" fmla="*/ 111125 w 187325"/>
                <a:gd name="connsiteY5" fmla="*/ 0 h 180975"/>
                <a:gd name="connsiteX6" fmla="*/ 82550 w 187325"/>
                <a:gd name="connsiteY6" fmla="*/ 44450 h 180975"/>
                <a:gd name="connsiteX7" fmla="*/ 19050 w 187325"/>
                <a:gd name="connsiteY7" fmla="*/ 31750 h 180975"/>
                <a:gd name="connsiteX8" fmla="*/ 0 w 187325"/>
                <a:gd name="connsiteY8" fmla="*/ 12065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7325" h="180975">
                  <a:moveTo>
                    <a:pt x="0" y="120650"/>
                  </a:moveTo>
                  <a:lnTo>
                    <a:pt x="73025" y="180975"/>
                  </a:lnTo>
                  <a:lnTo>
                    <a:pt x="180975" y="117475"/>
                  </a:lnTo>
                  <a:lnTo>
                    <a:pt x="187325" y="19050"/>
                  </a:lnTo>
                  <a:lnTo>
                    <a:pt x="107950" y="50800"/>
                  </a:lnTo>
                  <a:lnTo>
                    <a:pt x="111125" y="0"/>
                  </a:lnTo>
                  <a:lnTo>
                    <a:pt x="82550" y="44450"/>
                  </a:lnTo>
                  <a:lnTo>
                    <a:pt x="19050" y="31750"/>
                  </a:lnTo>
                  <a:lnTo>
                    <a:pt x="0" y="1206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44" name="フリーフォーム 1074">
              <a:extLst>
                <a:ext uri="{FF2B5EF4-FFF2-40B4-BE49-F238E27FC236}">
                  <a16:creationId xmlns:a16="http://schemas.microsoft.com/office/drawing/2014/main" id="{6CEE9D20-5ABC-4E55-B6D6-EE4612F17BCF}"/>
                </a:ext>
              </a:extLst>
            </p:cNvPr>
            <p:cNvSpPr/>
            <p:nvPr/>
          </p:nvSpPr>
          <p:spPr bwMode="auto">
            <a:xfrm>
              <a:off x="3824446" y="3039158"/>
              <a:ext cx="1512818" cy="1149742"/>
            </a:xfrm>
            <a:custGeom>
              <a:avLst/>
              <a:gdLst>
                <a:gd name="connsiteX0" fmla="*/ 1603375 w 2063750"/>
                <a:gd name="connsiteY0" fmla="*/ 768350 h 1568450"/>
                <a:gd name="connsiteX1" fmla="*/ 1704975 w 2063750"/>
                <a:gd name="connsiteY1" fmla="*/ 739775 h 1568450"/>
                <a:gd name="connsiteX2" fmla="*/ 1768475 w 2063750"/>
                <a:gd name="connsiteY2" fmla="*/ 660400 h 1568450"/>
                <a:gd name="connsiteX3" fmla="*/ 1828800 w 2063750"/>
                <a:gd name="connsiteY3" fmla="*/ 657225 h 1568450"/>
                <a:gd name="connsiteX4" fmla="*/ 1828800 w 2063750"/>
                <a:gd name="connsiteY4" fmla="*/ 619125 h 1568450"/>
                <a:gd name="connsiteX5" fmla="*/ 1930400 w 2063750"/>
                <a:gd name="connsiteY5" fmla="*/ 593725 h 1568450"/>
                <a:gd name="connsiteX6" fmla="*/ 1943100 w 2063750"/>
                <a:gd name="connsiteY6" fmla="*/ 479425 h 1568450"/>
                <a:gd name="connsiteX7" fmla="*/ 2038350 w 2063750"/>
                <a:gd name="connsiteY7" fmla="*/ 450850 h 1568450"/>
                <a:gd name="connsiteX8" fmla="*/ 2063750 w 2063750"/>
                <a:gd name="connsiteY8" fmla="*/ 282575 h 1568450"/>
                <a:gd name="connsiteX9" fmla="*/ 1943100 w 2063750"/>
                <a:gd name="connsiteY9" fmla="*/ 330200 h 1568450"/>
                <a:gd name="connsiteX10" fmla="*/ 1844675 w 2063750"/>
                <a:gd name="connsiteY10" fmla="*/ 228600 h 1568450"/>
                <a:gd name="connsiteX11" fmla="*/ 1736725 w 2063750"/>
                <a:gd name="connsiteY11" fmla="*/ 25400 h 1568450"/>
                <a:gd name="connsiteX12" fmla="*/ 1622425 w 2063750"/>
                <a:gd name="connsiteY12" fmla="*/ 0 h 1568450"/>
                <a:gd name="connsiteX13" fmla="*/ 1549400 w 2063750"/>
                <a:gd name="connsiteY13" fmla="*/ 57150 h 1568450"/>
                <a:gd name="connsiteX14" fmla="*/ 1568450 w 2063750"/>
                <a:gd name="connsiteY14" fmla="*/ 114300 h 1568450"/>
                <a:gd name="connsiteX15" fmla="*/ 1530350 w 2063750"/>
                <a:gd name="connsiteY15" fmla="*/ 215900 h 1568450"/>
                <a:gd name="connsiteX16" fmla="*/ 1454150 w 2063750"/>
                <a:gd name="connsiteY16" fmla="*/ 209550 h 1568450"/>
                <a:gd name="connsiteX17" fmla="*/ 1409700 w 2063750"/>
                <a:gd name="connsiteY17" fmla="*/ 333375 h 1568450"/>
                <a:gd name="connsiteX18" fmla="*/ 1447800 w 2063750"/>
                <a:gd name="connsiteY18" fmla="*/ 339725 h 1568450"/>
                <a:gd name="connsiteX19" fmla="*/ 1498600 w 2063750"/>
                <a:gd name="connsiteY19" fmla="*/ 311150 h 1568450"/>
                <a:gd name="connsiteX20" fmla="*/ 1568450 w 2063750"/>
                <a:gd name="connsiteY20" fmla="*/ 393700 h 1568450"/>
                <a:gd name="connsiteX21" fmla="*/ 1479550 w 2063750"/>
                <a:gd name="connsiteY21" fmla="*/ 393700 h 1568450"/>
                <a:gd name="connsiteX22" fmla="*/ 1343025 w 2063750"/>
                <a:gd name="connsiteY22" fmla="*/ 495300 h 1568450"/>
                <a:gd name="connsiteX23" fmla="*/ 1282700 w 2063750"/>
                <a:gd name="connsiteY23" fmla="*/ 479425 h 1568450"/>
                <a:gd name="connsiteX24" fmla="*/ 1273175 w 2063750"/>
                <a:gd name="connsiteY24" fmla="*/ 517525 h 1568450"/>
                <a:gd name="connsiteX25" fmla="*/ 1295400 w 2063750"/>
                <a:gd name="connsiteY25" fmla="*/ 539750 h 1568450"/>
                <a:gd name="connsiteX26" fmla="*/ 1222375 w 2063750"/>
                <a:gd name="connsiteY26" fmla="*/ 615950 h 1568450"/>
                <a:gd name="connsiteX27" fmla="*/ 1155700 w 2063750"/>
                <a:gd name="connsiteY27" fmla="*/ 600075 h 1568450"/>
                <a:gd name="connsiteX28" fmla="*/ 1025525 w 2063750"/>
                <a:gd name="connsiteY28" fmla="*/ 663575 h 1568450"/>
                <a:gd name="connsiteX29" fmla="*/ 904875 w 2063750"/>
                <a:gd name="connsiteY29" fmla="*/ 577850 h 1568450"/>
                <a:gd name="connsiteX30" fmla="*/ 765175 w 2063750"/>
                <a:gd name="connsiteY30" fmla="*/ 606425 h 1568450"/>
                <a:gd name="connsiteX31" fmla="*/ 733425 w 2063750"/>
                <a:gd name="connsiteY31" fmla="*/ 511175 h 1568450"/>
                <a:gd name="connsiteX32" fmla="*/ 587375 w 2063750"/>
                <a:gd name="connsiteY32" fmla="*/ 476250 h 1568450"/>
                <a:gd name="connsiteX33" fmla="*/ 571500 w 2063750"/>
                <a:gd name="connsiteY33" fmla="*/ 377825 h 1568450"/>
                <a:gd name="connsiteX34" fmla="*/ 460375 w 2063750"/>
                <a:gd name="connsiteY34" fmla="*/ 269875 h 1568450"/>
                <a:gd name="connsiteX35" fmla="*/ 409575 w 2063750"/>
                <a:gd name="connsiteY35" fmla="*/ 304800 h 1568450"/>
                <a:gd name="connsiteX36" fmla="*/ 396875 w 2063750"/>
                <a:gd name="connsiteY36" fmla="*/ 390525 h 1568450"/>
                <a:gd name="connsiteX37" fmla="*/ 314325 w 2063750"/>
                <a:gd name="connsiteY37" fmla="*/ 365125 h 1568450"/>
                <a:gd name="connsiteX38" fmla="*/ 304800 w 2063750"/>
                <a:gd name="connsiteY38" fmla="*/ 457200 h 1568450"/>
                <a:gd name="connsiteX39" fmla="*/ 219075 w 2063750"/>
                <a:gd name="connsiteY39" fmla="*/ 463550 h 1568450"/>
                <a:gd name="connsiteX40" fmla="*/ 225425 w 2063750"/>
                <a:gd name="connsiteY40" fmla="*/ 609600 h 1568450"/>
                <a:gd name="connsiteX41" fmla="*/ 168275 w 2063750"/>
                <a:gd name="connsiteY41" fmla="*/ 666750 h 1568450"/>
                <a:gd name="connsiteX42" fmla="*/ 53975 w 2063750"/>
                <a:gd name="connsiteY42" fmla="*/ 717550 h 1568450"/>
                <a:gd name="connsiteX43" fmla="*/ 0 w 2063750"/>
                <a:gd name="connsiteY43" fmla="*/ 762000 h 1568450"/>
                <a:gd name="connsiteX44" fmla="*/ 31750 w 2063750"/>
                <a:gd name="connsiteY44" fmla="*/ 866775 h 1568450"/>
                <a:gd name="connsiteX45" fmla="*/ 111125 w 2063750"/>
                <a:gd name="connsiteY45" fmla="*/ 936625 h 1568450"/>
                <a:gd name="connsiteX46" fmla="*/ 174625 w 2063750"/>
                <a:gd name="connsiteY46" fmla="*/ 939800 h 1568450"/>
                <a:gd name="connsiteX47" fmla="*/ 161925 w 2063750"/>
                <a:gd name="connsiteY47" fmla="*/ 1073150 h 1568450"/>
                <a:gd name="connsiteX48" fmla="*/ 244475 w 2063750"/>
                <a:gd name="connsiteY48" fmla="*/ 1171575 h 1568450"/>
                <a:gd name="connsiteX49" fmla="*/ 295275 w 2063750"/>
                <a:gd name="connsiteY49" fmla="*/ 1149350 h 1568450"/>
                <a:gd name="connsiteX50" fmla="*/ 415925 w 2063750"/>
                <a:gd name="connsiteY50" fmla="*/ 1273175 h 1568450"/>
                <a:gd name="connsiteX51" fmla="*/ 590550 w 2063750"/>
                <a:gd name="connsiteY51" fmla="*/ 1263650 h 1568450"/>
                <a:gd name="connsiteX52" fmla="*/ 609600 w 2063750"/>
                <a:gd name="connsiteY52" fmla="*/ 1295400 h 1568450"/>
                <a:gd name="connsiteX53" fmla="*/ 492125 w 2063750"/>
                <a:gd name="connsiteY53" fmla="*/ 1327150 h 1568450"/>
                <a:gd name="connsiteX54" fmla="*/ 603250 w 2063750"/>
                <a:gd name="connsiteY54" fmla="*/ 1377950 h 1568450"/>
                <a:gd name="connsiteX55" fmla="*/ 577850 w 2063750"/>
                <a:gd name="connsiteY55" fmla="*/ 1431925 h 1568450"/>
                <a:gd name="connsiteX56" fmla="*/ 600075 w 2063750"/>
                <a:gd name="connsiteY56" fmla="*/ 1463675 h 1568450"/>
                <a:gd name="connsiteX57" fmla="*/ 619125 w 2063750"/>
                <a:gd name="connsiteY57" fmla="*/ 1438275 h 1568450"/>
                <a:gd name="connsiteX58" fmla="*/ 644525 w 2063750"/>
                <a:gd name="connsiteY58" fmla="*/ 1524000 h 1568450"/>
                <a:gd name="connsiteX59" fmla="*/ 669925 w 2063750"/>
                <a:gd name="connsiteY59" fmla="*/ 1425575 h 1568450"/>
                <a:gd name="connsiteX60" fmla="*/ 708025 w 2063750"/>
                <a:gd name="connsiteY60" fmla="*/ 1412875 h 1568450"/>
                <a:gd name="connsiteX61" fmla="*/ 714375 w 2063750"/>
                <a:gd name="connsiteY61" fmla="*/ 1311275 h 1568450"/>
                <a:gd name="connsiteX62" fmla="*/ 762000 w 2063750"/>
                <a:gd name="connsiteY62" fmla="*/ 1282700 h 1568450"/>
                <a:gd name="connsiteX63" fmla="*/ 768350 w 2063750"/>
                <a:gd name="connsiteY63" fmla="*/ 1247775 h 1568450"/>
                <a:gd name="connsiteX64" fmla="*/ 793750 w 2063750"/>
                <a:gd name="connsiteY64" fmla="*/ 1241425 h 1568450"/>
                <a:gd name="connsiteX65" fmla="*/ 847725 w 2063750"/>
                <a:gd name="connsiteY65" fmla="*/ 1308100 h 1568450"/>
                <a:gd name="connsiteX66" fmla="*/ 800100 w 2063750"/>
                <a:gd name="connsiteY66" fmla="*/ 1371600 h 1568450"/>
                <a:gd name="connsiteX67" fmla="*/ 800100 w 2063750"/>
                <a:gd name="connsiteY67" fmla="*/ 1409700 h 1568450"/>
                <a:gd name="connsiteX68" fmla="*/ 850900 w 2063750"/>
                <a:gd name="connsiteY68" fmla="*/ 1422400 h 1568450"/>
                <a:gd name="connsiteX69" fmla="*/ 908050 w 2063750"/>
                <a:gd name="connsiteY69" fmla="*/ 1539875 h 1568450"/>
                <a:gd name="connsiteX70" fmla="*/ 952500 w 2063750"/>
                <a:gd name="connsiteY70" fmla="*/ 1501775 h 1568450"/>
                <a:gd name="connsiteX71" fmla="*/ 949325 w 2063750"/>
                <a:gd name="connsiteY71" fmla="*/ 1476375 h 1568450"/>
                <a:gd name="connsiteX72" fmla="*/ 1022350 w 2063750"/>
                <a:gd name="connsiteY72" fmla="*/ 1473200 h 1568450"/>
                <a:gd name="connsiteX73" fmla="*/ 1079500 w 2063750"/>
                <a:gd name="connsiteY73" fmla="*/ 1438275 h 1568450"/>
                <a:gd name="connsiteX74" fmla="*/ 1155700 w 2063750"/>
                <a:gd name="connsiteY74" fmla="*/ 1517650 h 1568450"/>
                <a:gd name="connsiteX75" fmla="*/ 1212850 w 2063750"/>
                <a:gd name="connsiteY75" fmla="*/ 1524000 h 1568450"/>
                <a:gd name="connsiteX76" fmla="*/ 1212850 w 2063750"/>
                <a:gd name="connsiteY76" fmla="*/ 1568450 h 1568450"/>
                <a:gd name="connsiteX77" fmla="*/ 1257300 w 2063750"/>
                <a:gd name="connsiteY77" fmla="*/ 1527175 h 1568450"/>
                <a:gd name="connsiteX78" fmla="*/ 1450975 w 2063750"/>
                <a:gd name="connsiteY78" fmla="*/ 1463675 h 1568450"/>
                <a:gd name="connsiteX79" fmla="*/ 1574800 w 2063750"/>
                <a:gd name="connsiteY79" fmla="*/ 1304925 h 1568450"/>
                <a:gd name="connsiteX80" fmla="*/ 1647825 w 2063750"/>
                <a:gd name="connsiteY80" fmla="*/ 1174750 h 1568450"/>
                <a:gd name="connsiteX81" fmla="*/ 1603375 w 2063750"/>
                <a:gd name="connsiteY81" fmla="*/ 1158875 h 1568450"/>
                <a:gd name="connsiteX82" fmla="*/ 1628775 w 2063750"/>
                <a:gd name="connsiteY82" fmla="*/ 1082675 h 1568450"/>
                <a:gd name="connsiteX83" fmla="*/ 1530350 w 2063750"/>
                <a:gd name="connsiteY83" fmla="*/ 946150 h 1568450"/>
                <a:gd name="connsiteX84" fmla="*/ 1663700 w 2063750"/>
                <a:gd name="connsiteY84" fmla="*/ 857250 h 1568450"/>
                <a:gd name="connsiteX85" fmla="*/ 1577975 w 2063750"/>
                <a:gd name="connsiteY85" fmla="*/ 835025 h 1568450"/>
                <a:gd name="connsiteX86" fmla="*/ 1533525 w 2063750"/>
                <a:gd name="connsiteY86" fmla="*/ 889000 h 1568450"/>
                <a:gd name="connsiteX87" fmla="*/ 1520825 w 2063750"/>
                <a:gd name="connsiteY87" fmla="*/ 819150 h 1568450"/>
                <a:gd name="connsiteX88" fmla="*/ 1473200 w 2063750"/>
                <a:gd name="connsiteY88" fmla="*/ 793750 h 1568450"/>
                <a:gd name="connsiteX89" fmla="*/ 1498600 w 2063750"/>
                <a:gd name="connsiteY89" fmla="*/ 755650 h 1568450"/>
                <a:gd name="connsiteX90" fmla="*/ 1533525 w 2063750"/>
                <a:gd name="connsiteY90" fmla="*/ 762000 h 1568450"/>
                <a:gd name="connsiteX91" fmla="*/ 1609725 w 2063750"/>
                <a:gd name="connsiteY91" fmla="*/ 679450 h 1568450"/>
                <a:gd name="connsiteX92" fmla="*/ 1635125 w 2063750"/>
                <a:gd name="connsiteY92" fmla="*/ 692150 h 1568450"/>
                <a:gd name="connsiteX93" fmla="*/ 1603375 w 2063750"/>
                <a:gd name="connsiteY93" fmla="*/ 768350 h 156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2063750" h="1568450">
                  <a:moveTo>
                    <a:pt x="1603375" y="768350"/>
                  </a:moveTo>
                  <a:lnTo>
                    <a:pt x="1704975" y="739775"/>
                  </a:lnTo>
                  <a:lnTo>
                    <a:pt x="1768475" y="660400"/>
                  </a:lnTo>
                  <a:lnTo>
                    <a:pt x="1828800" y="657225"/>
                  </a:lnTo>
                  <a:lnTo>
                    <a:pt x="1828800" y="619125"/>
                  </a:lnTo>
                  <a:lnTo>
                    <a:pt x="1930400" y="593725"/>
                  </a:lnTo>
                  <a:lnTo>
                    <a:pt x="1943100" y="479425"/>
                  </a:lnTo>
                  <a:lnTo>
                    <a:pt x="2038350" y="450850"/>
                  </a:lnTo>
                  <a:lnTo>
                    <a:pt x="2063750" y="282575"/>
                  </a:lnTo>
                  <a:lnTo>
                    <a:pt x="1943100" y="330200"/>
                  </a:lnTo>
                  <a:lnTo>
                    <a:pt x="1844675" y="228600"/>
                  </a:lnTo>
                  <a:lnTo>
                    <a:pt x="1736725" y="25400"/>
                  </a:lnTo>
                  <a:lnTo>
                    <a:pt x="1622425" y="0"/>
                  </a:lnTo>
                  <a:lnTo>
                    <a:pt x="1549400" y="57150"/>
                  </a:lnTo>
                  <a:lnTo>
                    <a:pt x="1568450" y="114300"/>
                  </a:lnTo>
                  <a:lnTo>
                    <a:pt x="1530350" y="215900"/>
                  </a:lnTo>
                  <a:lnTo>
                    <a:pt x="1454150" y="209550"/>
                  </a:lnTo>
                  <a:lnTo>
                    <a:pt x="1409700" y="333375"/>
                  </a:lnTo>
                  <a:lnTo>
                    <a:pt x="1447800" y="339725"/>
                  </a:lnTo>
                  <a:lnTo>
                    <a:pt x="1498600" y="311150"/>
                  </a:lnTo>
                  <a:lnTo>
                    <a:pt x="1568450" y="393700"/>
                  </a:lnTo>
                  <a:lnTo>
                    <a:pt x="1479550" y="393700"/>
                  </a:lnTo>
                  <a:lnTo>
                    <a:pt x="1343025" y="495300"/>
                  </a:lnTo>
                  <a:lnTo>
                    <a:pt x="1282700" y="479425"/>
                  </a:lnTo>
                  <a:lnTo>
                    <a:pt x="1273175" y="517525"/>
                  </a:lnTo>
                  <a:lnTo>
                    <a:pt x="1295400" y="539750"/>
                  </a:lnTo>
                  <a:lnTo>
                    <a:pt x="1222375" y="615950"/>
                  </a:lnTo>
                  <a:lnTo>
                    <a:pt x="1155700" y="600075"/>
                  </a:lnTo>
                  <a:lnTo>
                    <a:pt x="1025525" y="663575"/>
                  </a:lnTo>
                  <a:lnTo>
                    <a:pt x="904875" y="577850"/>
                  </a:lnTo>
                  <a:lnTo>
                    <a:pt x="765175" y="606425"/>
                  </a:lnTo>
                  <a:lnTo>
                    <a:pt x="733425" y="511175"/>
                  </a:lnTo>
                  <a:lnTo>
                    <a:pt x="587375" y="476250"/>
                  </a:lnTo>
                  <a:lnTo>
                    <a:pt x="571500" y="377825"/>
                  </a:lnTo>
                  <a:lnTo>
                    <a:pt x="460375" y="269875"/>
                  </a:lnTo>
                  <a:lnTo>
                    <a:pt x="409575" y="304800"/>
                  </a:lnTo>
                  <a:lnTo>
                    <a:pt x="396875" y="390525"/>
                  </a:lnTo>
                  <a:lnTo>
                    <a:pt x="314325" y="365125"/>
                  </a:lnTo>
                  <a:lnTo>
                    <a:pt x="304800" y="457200"/>
                  </a:lnTo>
                  <a:lnTo>
                    <a:pt x="219075" y="463550"/>
                  </a:lnTo>
                  <a:lnTo>
                    <a:pt x="225425" y="609600"/>
                  </a:lnTo>
                  <a:lnTo>
                    <a:pt x="168275" y="666750"/>
                  </a:lnTo>
                  <a:lnTo>
                    <a:pt x="53975" y="717550"/>
                  </a:lnTo>
                  <a:lnTo>
                    <a:pt x="0" y="762000"/>
                  </a:lnTo>
                  <a:lnTo>
                    <a:pt x="31750" y="866775"/>
                  </a:lnTo>
                  <a:lnTo>
                    <a:pt x="111125" y="936625"/>
                  </a:lnTo>
                  <a:lnTo>
                    <a:pt x="174625" y="939800"/>
                  </a:lnTo>
                  <a:lnTo>
                    <a:pt x="161925" y="1073150"/>
                  </a:lnTo>
                  <a:lnTo>
                    <a:pt x="244475" y="1171575"/>
                  </a:lnTo>
                  <a:lnTo>
                    <a:pt x="295275" y="1149350"/>
                  </a:lnTo>
                  <a:lnTo>
                    <a:pt x="415925" y="1273175"/>
                  </a:lnTo>
                  <a:lnTo>
                    <a:pt x="590550" y="1263650"/>
                  </a:lnTo>
                  <a:lnTo>
                    <a:pt x="609600" y="1295400"/>
                  </a:lnTo>
                  <a:lnTo>
                    <a:pt x="492125" y="1327150"/>
                  </a:lnTo>
                  <a:lnTo>
                    <a:pt x="603250" y="1377950"/>
                  </a:lnTo>
                  <a:lnTo>
                    <a:pt x="577850" y="1431925"/>
                  </a:lnTo>
                  <a:lnTo>
                    <a:pt x="600075" y="1463675"/>
                  </a:lnTo>
                  <a:lnTo>
                    <a:pt x="619125" y="1438275"/>
                  </a:lnTo>
                  <a:lnTo>
                    <a:pt x="644525" y="1524000"/>
                  </a:lnTo>
                  <a:lnTo>
                    <a:pt x="669925" y="1425575"/>
                  </a:lnTo>
                  <a:lnTo>
                    <a:pt x="708025" y="1412875"/>
                  </a:lnTo>
                  <a:lnTo>
                    <a:pt x="714375" y="1311275"/>
                  </a:lnTo>
                  <a:lnTo>
                    <a:pt x="762000" y="1282700"/>
                  </a:lnTo>
                  <a:lnTo>
                    <a:pt x="768350" y="1247775"/>
                  </a:lnTo>
                  <a:lnTo>
                    <a:pt x="793750" y="1241425"/>
                  </a:lnTo>
                  <a:lnTo>
                    <a:pt x="847725" y="1308100"/>
                  </a:lnTo>
                  <a:lnTo>
                    <a:pt x="800100" y="1371600"/>
                  </a:lnTo>
                  <a:lnTo>
                    <a:pt x="800100" y="1409700"/>
                  </a:lnTo>
                  <a:lnTo>
                    <a:pt x="850900" y="1422400"/>
                  </a:lnTo>
                  <a:lnTo>
                    <a:pt x="908050" y="1539875"/>
                  </a:lnTo>
                  <a:lnTo>
                    <a:pt x="952500" y="1501775"/>
                  </a:lnTo>
                  <a:lnTo>
                    <a:pt x="949325" y="1476375"/>
                  </a:lnTo>
                  <a:lnTo>
                    <a:pt x="1022350" y="1473200"/>
                  </a:lnTo>
                  <a:lnTo>
                    <a:pt x="1079500" y="1438275"/>
                  </a:lnTo>
                  <a:lnTo>
                    <a:pt x="1155700" y="1517650"/>
                  </a:lnTo>
                  <a:lnTo>
                    <a:pt x="1212850" y="1524000"/>
                  </a:lnTo>
                  <a:lnTo>
                    <a:pt x="1212850" y="1568450"/>
                  </a:lnTo>
                  <a:lnTo>
                    <a:pt x="1257300" y="1527175"/>
                  </a:lnTo>
                  <a:lnTo>
                    <a:pt x="1450975" y="1463675"/>
                  </a:lnTo>
                  <a:lnTo>
                    <a:pt x="1574800" y="1304925"/>
                  </a:lnTo>
                  <a:lnTo>
                    <a:pt x="1647825" y="1174750"/>
                  </a:lnTo>
                  <a:lnTo>
                    <a:pt x="1603375" y="1158875"/>
                  </a:lnTo>
                  <a:lnTo>
                    <a:pt x="1628775" y="1082675"/>
                  </a:lnTo>
                  <a:lnTo>
                    <a:pt x="1530350" y="946150"/>
                  </a:lnTo>
                  <a:lnTo>
                    <a:pt x="1663700" y="857250"/>
                  </a:lnTo>
                  <a:lnTo>
                    <a:pt x="1577975" y="835025"/>
                  </a:lnTo>
                  <a:lnTo>
                    <a:pt x="1533525" y="889000"/>
                  </a:lnTo>
                  <a:lnTo>
                    <a:pt x="1520825" y="819150"/>
                  </a:lnTo>
                  <a:lnTo>
                    <a:pt x="1473200" y="793750"/>
                  </a:lnTo>
                  <a:lnTo>
                    <a:pt x="1498600" y="755650"/>
                  </a:lnTo>
                  <a:lnTo>
                    <a:pt x="1533525" y="762000"/>
                  </a:lnTo>
                  <a:lnTo>
                    <a:pt x="1609725" y="679450"/>
                  </a:lnTo>
                  <a:lnTo>
                    <a:pt x="1635125" y="692150"/>
                  </a:lnTo>
                  <a:lnTo>
                    <a:pt x="1603375" y="768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45" name="フリーフォーム 1075">
              <a:extLst>
                <a:ext uri="{FF2B5EF4-FFF2-40B4-BE49-F238E27FC236}">
                  <a16:creationId xmlns:a16="http://schemas.microsoft.com/office/drawing/2014/main" id="{D57496D2-F773-44E2-B3E9-EE932B6AF09F}"/>
                </a:ext>
              </a:extLst>
            </p:cNvPr>
            <p:cNvSpPr/>
            <p:nvPr/>
          </p:nvSpPr>
          <p:spPr bwMode="auto">
            <a:xfrm>
              <a:off x="2567643" y="2741249"/>
              <a:ext cx="130335" cy="121025"/>
            </a:xfrm>
            <a:custGeom>
              <a:avLst/>
              <a:gdLst>
                <a:gd name="connsiteX0" fmla="*/ 177800 w 177800"/>
                <a:gd name="connsiteY0" fmla="*/ 12700 h 165100"/>
                <a:gd name="connsiteX1" fmla="*/ 95250 w 177800"/>
                <a:gd name="connsiteY1" fmla="*/ 0 h 165100"/>
                <a:gd name="connsiteX2" fmla="*/ 6350 w 177800"/>
                <a:gd name="connsiteY2" fmla="*/ 19050 h 165100"/>
                <a:gd name="connsiteX3" fmla="*/ 0 w 177800"/>
                <a:gd name="connsiteY3" fmla="*/ 85725 h 165100"/>
                <a:gd name="connsiteX4" fmla="*/ 161925 w 177800"/>
                <a:gd name="connsiteY4" fmla="*/ 165100 h 165100"/>
                <a:gd name="connsiteX5" fmla="*/ 177800 w 177800"/>
                <a:gd name="connsiteY5" fmla="*/ 1270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7800" h="165100">
                  <a:moveTo>
                    <a:pt x="177800" y="12700"/>
                  </a:moveTo>
                  <a:lnTo>
                    <a:pt x="95250" y="0"/>
                  </a:lnTo>
                  <a:lnTo>
                    <a:pt x="6350" y="19050"/>
                  </a:lnTo>
                  <a:lnTo>
                    <a:pt x="0" y="85725"/>
                  </a:lnTo>
                  <a:lnTo>
                    <a:pt x="161925" y="165100"/>
                  </a:lnTo>
                  <a:lnTo>
                    <a:pt x="177800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46" name="フリーフォーム 1076">
              <a:extLst>
                <a:ext uri="{FF2B5EF4-FFF2-40B4-BE49-F238E27FC236}">
                  <a16:creationId xmlns:a16="http://schemas.microsoft.com/office/drawing/2014/main" id="{3FDBBFA3-55BF-4A73-AA1F-64103B279E17}"/>
                </a:ext>
              </a:extLst>
            </p:cNvPr>
            <p:cNvSpPr/>
            <p:nvPr/>
          </p:nvSpPr>
          <p:spPr bwMode="auto">
            <a:xfrm>
              <a:off x="2516440" y="2827364"/>
              <a:ext cx="167573" cy="88442"/>
            </a:xfrm>
            <a:custGeom>
              <a:avLst/>
              <a:gdLst>
                <a:gd name="connsiteX0" fmla="*/ 228600 w 228600"/>
                <a:gd name="connsiteY0" fmla="*/ 44450 h 120650"/>
                <a:gd name="connsiteX1" fmla="*/ 225425 w 228600"/>
                <a:gd name="connsiteY1" fmla="*/ 120650 h 120650"/>
                <a:gd name="connsiteX2" fmla="*/ 114300 w 228600"/>
                <a:gd name="connsiteY2" fmla="*/ 101600 h 120650"/>
                <a:gd name="connsiteX3" fmla="*/ 0 w 228600"/>
                <a:gd name="connsiteY3" fmla="*/ 117475 h 120650"/>
                <a:gd name="connsiteX4" fmla="*/ 12700 w 228600"/>
                <a:gd name="connsiteY4" fmla="*/ 12700 h 120650"/>
                <a:gd name="connsiteX5" fmla="*/ 79375 w 228600"/>
                <a:gd name="connsiteY5" fmla="*/ 60325 h 120650"/>
                <a:gd name="connsiteX6" fmla="*/ 111125 w 228600"/>
                <a:gd name="connsiteY6" fmla="*/ 0 h 120650"/>
                <a:gd name="connsiteX7" fmla="*/ 228600 w 228600"/>
                <a:gd name="connsiteY7" fmla="*/ 44450 h 12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8600" h="120650">
                  <a:moveTo>
                    <a:pt x="228600" y="44450"/>
                  </a:moveTo>
                  <a:lnTo>
                    <a:pt x="225425" y="120650"/>
                  </a:lnTo>
                  <a:lnTo>
                    <a:pt x="114300" y="101600"/>
                  </a:lnTo>
                  <a:lnTo>
                    <a:pt x="0" y="117475"/>
                  </a:lnTo>
                  <a:lnTo>
                    <a:pt x="12700" y="12700"/>
                  </a:lnTo>
                  <a:lnTo>
                    <a:pt x="79375" y="60325"/>
                  </a:lnTo>
                  <a:lnTo>
                    <a:pt x="111125" y="0"/>
                  </a:lnTo>
                  <a:lnTo>
                    <a:pt x="22860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47" name="フリーフォーム 1077">
              <a:extLst>
                <a:ext uri="{FF2B5EF4-FFF2-40B4-BE49-F238E27FC236}">
                  <a16:creationId xmlns:a16="http://schemas.microsoft.com/office/drawing/2014/main" id="{CE9B1EE7-3EC3-4FE8-8639-66E2BEFA88DB}"/>
                </a:ext>
              </a:extLst>
            </p:cNvPr>
            <p:cNvSpPr/>
            <p:nvPr/>
          </p:nvSpPr>
          <p:spPr bwMode="auto">
            <a:xfrm>
              <a:off x="2579280" y="2915805"/>
              <a:ext cx="211795" cy="216449"/>
            </a:xfrm>
            <a:custGeom>
              <a:avLst/>
              <a:gdLst>
                <a:gd name="connsiteX0" fmla="*/ 76200 w 288925"/>
                <a:gd name="connsiteY0" fmla="*/ 3175 h 295275"/>
                <a:gd name="connsiteX1" fmla="*/ 107950 w 288925"/>
                <a:gd name="connsiteY1" fmla="*/ 73025 h 295275"/>
                <a:gd name="connsiteX2" fmla="*/ 76200 w 288925"/>
                <a:gd name="connsiteY2" fmla="*/ 136525 h 295275"/>
                <a:gd name="connsiteX3" fmla="*/ 0 w 288925"/>
                <a:gd name="connsiteY3" fmla="*/ 136525 h 295275"/>
                <a:gd name="connsiteX4" fmla="*/ 3175 w 288925"/>
                <a:gd name="connsiteY4" fmla="*/ 295275 h 295275"/>
                <a:gd name="connsiteX5" fmla="*/ 66675 w 288925"/>
                <a:gd name="connsiteY5" fmla="*/ 266700 h 295275"/>
                <a:gd name="connsiteX6" fmla="*/ 120650 w 288925"/>
                <a:gd name="connsiteY6" fmla="*/ 279400 h 295275"/>
                <a:gd name="connsiteX7" fmla="*/ 212725 w 288925"/>
                <a:gd name="connsiteY7" fmla="*/ 288925 h 295275"/>
                <a:gd name="connsiteX8" fmla="*/ 260350 w 288925"/>
                <a:gd name="connsiteY8" fmla="*/ 254000 h 295275"/>
                <a:gd name="connsiteX9" fmla="*/ 288925 w 288925"/>
                <a:gd name="connsiteY9" fmla="*/ 165100 h 295275"/>
                <a:gd name="connsiteX10" fmla="*/ 263525 w 288925"/>
                <a:gd name="connsiteY10" fmla="*/ 25400 h 295275"/>
                <a:gd name="connsiteX11" fmla="*/ 146050 w 288925"/>
                <a:gd name="connsiteY11" fmla="*/ 0 h 295275"/>
                <a:gd name="connsiteX12" fmla="*/ 76200 w 288925"/>
                <a:gd name="connsiteY12" fmla="*/ 3175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8925" h="295275">
                  <a:moveTo>
                    <a:pt x="76200" y="3175"/>
                  </a:moveTo>
                  <a:lnTo>
                    <a:pt x="107950" y="73025"/>
                  </a:lnTo>
                  <a:lnTo>
                    <a:pt x="76200" y="136525"/>
                  </a:lnTo>
                  <a:lnTo>
                    <a:pt x="0" y="136525"/>
                  </a:lnTo>
                  <a:cubicBezTo>
                    <a:pt x="1058" y="189442"/>
                    <a:pt x="2117" y="242358"/>
                    <a:pt x="3175" y="295275"/>
                  </a:cubicBezTo>
                  <a:lnTo>
                    <a:pt x="66675" y="266700"/>
                  </a:lnTo>
                  <a:lnTo>
                    <a:pt x="120650" y="279400"/>
                  </a:lnTo>
                  <a:lnTo>
                    <a:pt x="212725" y="288925"/>
                  </a:lnTo>
                  <a:lnTo>
                    <a:pt x="260350" y="254000"/>
                  </a:lnTo>
                  <a:lnTo>
                    <a:pt x="288925" y="165100"/>
                  </a:lnTo>
                  <a:lnTo>
                    <a:pt x="263525" y="25400"/>
                  </a:lnTo>
                  <a:lnTo>
                    <a:pt x="146050" y="0"/>
                  </a:lnTo>
                  <a:lnTo>
                    <a:pt x="76200" y="31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48" name="フリーフォーム 1078">
              <a:extLst>
                <a:ext uri="{FF2B5EF4-FFF2-40B4-BE49-F238E27FC236}">
                  <a16:creationId xmlns:a16="http://schemas.microsoft.com/office/drawing/2014/main" id="{F97B5328-7565-4D61-91AB-5BA7E3FBE221}"/>
                </a:ext>
              </a:extLst>
            </p:cNvPr>
            <p:cNvSpPr/>
            <p:nvPr/>
          </p:nvSpPr>
          <p:spPr bwMode="auto">
            <a:xfrm>
              <a:off x="2544369" y="3092689"/>
              <a:ext cx="444535" cy="323510"/>
            </a:xfrm>
            <a:custGeom>
              <a:avLst/>
              <a:gdLst>
                <a:gd name="connsiteX0" fmla="*/ 50800 w 606425"/>
                <a:gd name="connsiteY0" fmla="*/ 53975 h 441325"/>
                <a:gd name="connsiteX1" fmla="*/ 0 w 606425"/>
                <a:gd name="connsiteY1" fmla="*/ 215900 h 441325"/>
                <a:gd name="connsiteX2" fmla="*/ 22225 w 606425"/>
                <a:gd name="connsiteY2" fmla="*/ 257175 h 441325"/>
                <a:gd name="connsiteX3" fmla="*/ 149225 w 606425"/>
                <a:gd name="connsiteY3" fmla="*/ 234950 h 441325"/>
                <a:gd name="connsiteX4" fmla="*/ 234950 w 606425"/>
                <a:gd name="connsiteY4" fmla="*/ 228600 h 441325"/>
                <a:gd name="connsiteX5" fmla="*/ 273050 w 606425"/>
                <a:gd name="connsiteY5" fmla="*/ 323850 h 441325"/>
                <a:gd name="connsiteX6" fmla="*/ 225425 w 606425"/>
                <a:gd name="connsiteY6" fmla="*/ 381000 h 441325"/>
                <a:gd name="connsiteX7" fmla="*/ 257175 w 606425"/>
                <a:gd name="connsiteY7" fmla="*/ 403225 h 441325"/>
                <a:gd name="connsiteX8" fmla="*/ 323850 w 606425"/>
                <a:gd name="connsiteY8" fmla="*/ 330200 h 441325"/>
                <a:gd name="connsiteX9" fmla="*/ 365125 w 606425"/>
                <a:gd name="connsiteY9" fmla="*/ 368300 h 441325"/>
                <a:gd name="connsiteX10" fmla="*/ 387350 w 606425"/>
                <a:gd name="connsiteY10" fmla="*/ 431800 h 441325"/>
                <a:gd name="connsiteX11" fmla="*/ 488950 w 606425"/>
                <a:gd name="connsiteY11" fmla="*/ 393700 h 441325"/>
                <a:gd name="connsiteX12" fmla="*/ 539750 w 606425"/>
                <a:gd name="connsiteY12" fmla="*/ 441325 h 441325"/>
                <a:gd name="connsiteX13" fmla="*/ 606425 w 606425"/>
                <a:gd name="connsiteY13" fmla="*/ 177800 h 441325"/>
                <a:gd name="connsiteX14" fmla="*/ 323850 w 606425"/>
                <a:gd name="connsiteY14" fmla="*/ 0 h 441325"/>
                <a:gd name="connsiteX15" fmla="*/ 266700 w 606425"/>
                <a:gd name="connsiteY15" fmla="*/ 44450 h 441325"/>
                <a:gd name="connsiteX16" fmla="*/ 114300 w 606425"/>
                <a:gd name="connsiteY16" fmla="*/ 28575 h 441325"/>
                <a:gd name="connsiteX17" fmla="*/ 50800 w 606425"/>
                <a:gd name="connsiteY17" fmla="*/ 53975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6425" h="441325">
                  <a:moveTo>
                    <a:pt x="50800" y="53975"/>
                  </a:moveTo>
                  <a:lnTo>
                    <a:pt x="0" y="215900"/>
                  </a:lnTo>
                  <a:lnTo>
                    <a:pt x="22225" y="257175"/>
                  </a:lnTo>
                  <a:lnTo>
                    <a:pt x="149225" y="234950"/>
                  </a:lnTo>
                  <a:lnTo>
                    <a:pt x="234950" y="228600"/>
                  </a:lnTo>
                  <a:lnTo>
                    <a:pt x="273050" y="323850"/>
                  </a:lnTo>
                  <a:lnTo>
                    <a:pt x="225425" y="381000"/>
                  </a:lnTo>
                  <a:lnTo>
                    <a:pt x="257175" y="403225"/>
                  </a:lnTo>
                  <a:lnTo>
                    <a:pt x="323850" y="330200"/>
                  </a:lnTo>
                  <a:lnTo>
                    <a:pt x="365125" y="368300"/>
                  </a:lnTo>
                  <a:lnTo>
                    <a:pt x="387350" y="431800"/>
                  </a:lnTo>
                  <a:lnTo>
                    <a:pt x="488950" y="393700"/>
                  </a:lnTo>
                  <a:lnTo>
                    <a:pt x="539750" y="441325"/>
                  </a:lnTo>
                  <a:lnTo>
                    <a:pt x="606425" y="177800"/>
                  </a:lnTo>
                  <a:lnTo>
                    <a:pt x="323850" y="0"/>
                  </a:lnTo>
                  <a:lnTo>
                    <a:pt x="266700" y="44450"/>
                  </a:lnTo>
                  <a:lnTo>
                    <a:pt x="114300" y="28575"/>
                  </a:lnTo>
                  <a:lnTo>
                    <a:pt x="50800" y="539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49" name="フリーフォーム 1079">
              <a:extLst>
                <a:ext uri="{FF2B5EF4-FFF2-40B4-BE49-F238E27FC236}">
                  <a16:creationId xmlns:a16="http://schemas.microsoft.com/office/drawing/2014/main" id="{BB287B00-872B-4A90-9969-8043FF5E6065}"/>
                </a:ext>
              </a:extLst>
            </p:cNvPr>
            <p:cNvSpPr/>
            <p:nvPr/>
          </p:nvSpPr>
          <p:spPr bwMode="auto">
            <a:xfrm>
              <a:off x="2339557" y="2906496"/>
              <a:ext cx="318855" cy="309546"/>
            </a:xfrm>
            <a:custGeom>
              <a:avLst/>
              <a:gdLst>
                <a:gd name="connsiteX0" fmla="*/ 238125 w 434975"/>
                <a:gd name="connsiteY0" fmla="*/ 12700 h 422275"/>
                <a:gd name="connsiteX1" fmla="*/ 168275 w 434975"/>
                <a:gd name="connsiteY1" fmla="*/ 31750 h 422275"/>
                <a:gd name="connsiteX2" fmla="*/ 171450 w 434975"/>
                <a:gd name="connsiteY2" fmla="*/ 101600 h 422275"/>
                <a:gd name="connsiteX3" fmla="*/ 31750 w 434975"/>
                <a:gd name="connsiteY3" fmla="*/ 139700 h 422275"/>
                <a:gd name="connsiteX4" fmla="*/ 0 w 434975"/>
                <a:gd name="connsiteY4" fmla="*/ 225425 h 422275"/>
                <a:gd name="connsiteX5" fmla="*/ 28575 w 434975"/>
                <a:gd name="connsiteY5" fmla="*/ 346075 h 422275"/>
                <a:gd name="connsiteX6" fmla="*/ 66675 w 434975"/>
                <a:gd name="connsiteY6" fmla="*/ 330200 h 422275"/>
                <a:gd name="connsiteX7" fmla="*/ 168275 w 434975"/>
                <a:gd name="connsiteY7" fmla="*/ 415925 h 422275"/>
                <a:gd name="connsiteX8" fmla="*/ 285750 w 434975"/>
                <a:gd name="connsiteY8" fmla="*/ 422275 h 422275"/>
                <a:gd name="connsiteX9" fmla="*/ 339725 w 434975"/>
                <a:gd name="connsiteY9" fmla="*/ 301625 h 422275"/>
                <a:gd name="connsiteX10" fmla="*/ 327025 w 434975"/>
                <a:gd name="connsiteY10" fmla="*/ 149225 h 422275"/>
                <a:gd name="connsiteX11" fmla="*/ 396875 w 434975"/>
                <a:gd name="connsiteY11" fmla="*/ 142875 h 422275"/>
                <a:gd name="connsiteX12" fmla="*/ 434975 w 434975"/>
                <a:gd name="connsiteY12" fmla="*/ 82550 h 422275"/>
                <a:gd name="connsiteX13" fmla="*/ 393700 w 434975"/>
                <a:gd name="connsiteY13" fmla="*/ 0 h 422275"/>
                <a:gd name="connsiteX14" fmla="*/ 358775 w 434975"/>
                <a:gd name="connsiteY14" fmla="*/ 0 h 422275"/>
                <a:gd name="connsiteX15" fmla="*/ 238125 w 434975"/>
                <a:gd name="connsiteY15" fmla="*/ 12700 h 422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34975" h="422275">
                  <a:moveTo>
                    <a:pt x="238125" y="12700"/>
                  </a:moveTo>
                  <a:lnTo>
                    <a:pt x="168275" y="31750"/>
                  </a:lnTo>
                  <a:lnTo>
                    <a:pt x="171450" y="101600"/>
                  </a:lnTo>
                  <a:lnTo>
                    <a:pt x="31750" y="139700"/>
                  </a:lnTo>
                  <a:lnTo>
                    <a:pt x="0" y="225425"/>
                  </a:lnTo>
                  <a:lnTo>
                    <a:pt x="28575" y="346075"/>
                  </a:lnTo>
                  <a:lnTo>
                    <a:pt x="66675" y="330200"/>
                  </a:lnTo>
                  <a:lnTo>
                    <a:pt x="168275" y="415925"/>
                  </a:lnTo>
                  <a:lnTo>
                    <a:pt x="285750" y="422275"/>
                  </a:lnTo>
                  <a:lnTo>
                    <a:pt x="339725" y="301625"/>
                  </a:lnTo>
                  <a:lnTo>
                    <a:pt x="327025" y="149225"/>
                  </a:lnTo>
                  <a:lnTo>
                    <a:pt x="396875" y="142875"/>
                  </a:lnTo>
                  <a:lnTo>
                    <a:pt x="434975" y="82550"/>
                  </a:lnTo>
                  <a:lnTo>
                    <a:pt x="393700" y="0"/>
                  </a:lnTo>
                  <a:lnTo>
                    <a:pt x="358775" y="0"/>
                  </a:lnTo>
                  <a:lnTo>
                    <a:pt x="23812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50" name="フリーフォーム 1080">
              <a:extLst>
                <a:ext uri="{FF2B5EF4-FFF2-40B4-BE49-F238E27FC236}">
                  <a16:creationId xmlns:a16="http://schemas.microsoft.com/office/drawing/2014/main" id="{2D0A1C3D-D6EC-4CD4-8D3B-56A7D91E18D9}"/>
                </a:ext>
              </a:extLst>
            </p:cNvPr>
            <p:cNvSpPr/>
            <p:nvPr/>
          </p:nvSpPr>
          <p:spPr bwMode="auto">
            <a:xfrm>
              <a:off x="2195258" y="2832018"/>
              <a:ext cx="67495" cy="144300"/>
            </a:xfrm>
            <a:custGeom>
              <a:avLst/>
              <a:gdLst>
                <a:gd name="connsiteX0" fmla="*/ 63500 w 92075"/>
                <a:gd name="connsiteY0" fmla="*/ 177800 h 196850"/>
                <a:gd name="connsiteX1" fmla="*/ 6350 w 92075"/>
                <a:gd name="connsiteY1" fmla="*/ 196850 h 196850"/>
                <a:gd name="connsiteX2" fmla="*/ 0 w 92075"/>
                <a:gd name="connsiteY2" fmla="*/ 69850 h 196850"/>
                <a:gd name="connsiteX3" fmla="*/ 73025 w 92075"/>
                <a:gd name="connsiteY3" fmla="*/ 0 h 196850"/>
                <a:gd name="connsiteX4" fmla="*/ 92075 w 92075"/>
                <a:gd name="connsiteY4" fmla="*/ 66675 h 196850"/>
                <a:gd name="connsiteX5" fmla="*/ 63500 w 92075"/>
                <a:gd name="connsiteY5" fmla="*/ 177800 h 19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075" h="196850">
                  <a:moveTo>
                    <a:pt x="63500" y="177800"/>
                  </a:moveTo>
                  <a:lnTo>
                    <a:pt x="6350" y="196850"/>
                  </a:lnTo>
                  <a:lnTo>
                    <a:pt x="0" y="69850"/>
                  </a:lnTo>
                  <a:lnTo>
                    <a:pt x="73025" y="0"/>
                  </a:lnTo>
                  <a:lnTo>
                    <a:pt x="92075" y="66675"/>
                  </a:lnTo>
                  <a:lnTo>
                    <a:pt x="63500" y="177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51" name="フリーフォーム 1081">
              <a:extLst>
                <a:ext uri="{FF2B5EF4-FFF2-40B4-BE49-F238E27FC236}">
                  <a16:creationId xmlns:a16="http://schemas.microsoft.com/office/drawing/2014/main" id="{19AB2B04-2A55-48F4-8EB1-AD53243F8AC8}"/>
                </a:ext>
              </a:extLst>
            </p:cNvPr>
            <p:cNvSpPr/>
            <p:nvPr/>
          </p:nvSpPr>
          <p:spPr bwMode="auto">
            <a:xfrm>
              <a:off x="2134745" y="2964681"/>
              <a:ext cx="228086" cy="330493"/>
            </a:xfrm>
            <a:custGeom>
              <a:avLst/>
              <a:gdLst>
                <a:gd name="connsiteX0" fmla="*/ 142875 w 311150"/>
                <a:gd name="connsiteY0" fmla="*/ 0 h 450850"/>
                <a:gd name="connsiteX1" fmla="*/ 79375 w 311150"/>
                <a:gd name="connsiteY1" fmla="*/ 28575 h 450850"/>
                <a:gd name="connsiteX2" fmla="*/ 107950 w 311150"/>
                <a:gd name="connsiteY2" fmla="*/ 92075 h 450850"/>
                <a:gd name="connsiteX3" fmla="*/ 44450 w 311150"/>
                <a:gd name="connsiteY3" fmla="*/ 114300 h 450850"/>
                <a:gd name="connsiteX4" fmla="*/ 47625 w 311150"/>
                <a:gd name="connsiteY4" fmla="*/ 250825 h 450850"/>
                <a:gd name="connsiteX5" fmla="*/ 0 w 311150"/>
                <a:gd name="connsiteY5" fmla="*/ 317500 h 450850"/>
                <a:gd name="connsiteX6" fmla="*/ 85725 w 311150"/>
                <a:gd name="connsiteY6" fmla="*/ 374650 h 450850"/>
                <a:gd name="connsiteX7" fmla="*/ 88900 w 311150"/>
                <a:gd name="connsiteY7" fmla="*/ 441325 h 450850"/>
                <a:gd name="connsiteX8" fmla="*/ 222250 w 311150"/>
                <a:gd name="connsiteY8" fmla="*/ 450850 h 450850"/>
                <a:gd name="connsiteX9" fmla="*/ 298450 w 311150"/>
                <a:gd name="connsiteY9" fmla="*/ 371475 h 450850"/>
                <a:gd name="connsiteX10" fmla="*/ 222250 w 311150"/>
                <a:gd name="connsiteY10" fmla="*/ 279400 h 450850"/>
                <a:gd name="connsiteX11" fmla="*/ 304800 w 311150"/>
                <a:gd name="connsiteY11" fmla="*/ 273050 h 450850"/>
                <a:gd name="connsiteX12" fmla="*/ 276225 w 311150"/>
                <a:gd name="connsiteY12" fmla="*/ 142875 h 450850"/>
                <a:gd name="connsiteX13" fmla="*/ 311150 w 311150"/>
                <a:gd name="connsiteY13" fmla="*/ 60325 h 450850"/>
                <a:gd name="connsiteX14" fmla="*/ 234950 w 311150"/>
                <a:gd name="connsiteY14" fmla="*/ 44450 h 450850"/>
                <a:gd name="connsiteX15" fmla="*/ 193675 w 311150"/>
                <a:gd name="connsiteY15" fmla="*/ 63500 h 450850"/>
                <a:gd name="connsiteX16" fmla="*/ 142875 w 311150"/>
                <a:gd name="connsiteY16" fmla="*/ 0 h 45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11150" h="450850">
                  <a:moveTo>
                    <a:pt x="142875" y="0"/>
                  </a:moveTo>
                  <a:lnTo>
                    <a:pt x="79375" y="28575"/>
                  </a:lnTo>
                  <a:lnTo>
                    <a:pt x="107950" y="92075"/>
                  </a:lnTo>
                  <a:lnTo>
                    <a:pt x="44450" y="114300"/>
                  </a:lnTo>
                  <a:cubicBezTo>
                    <a:pt x="45508" y="159808"/>
                    <a:pt x="46567" y="205317"/>
                    <a:pt x="47625" y="250825"/>
                  </a:cubicBezTo>
                  <a:lnTo>
                    <a:pt x="0" y="317500"/>
                  </a:lnTo>
                  <a:lnTo>
                    <a:pt x="85725" y="374650"/>
                  </a:lnTo>
                  <a:lnTo>
                    <a:pt x="88900" y="441325"/>
                  </a:lnTo>
                  <a:lnTo>
                    <a:pt x="222250" y="450850"/>
                  </a:lnTo>
                  <a:lnTo>
                    <a:pt x="298450" y="371475"/>
                  </a:lnTo>
                  <a:lnTo>
                    <a:pt x="222250" y="279400"/>
                  </a:lnTo>
                  <a:lnTo>
                    <a:pt x="304800" y="273050"/>
                  </a:lnTo>
                  <a:lnTo>
                    <a:pt x="276225" y="142875"/>
                  </a:lnTo>
                  <a:lnTo>
                    <a:pt x="311150" y="60325"/>
                  </a:lnTo>
                  <a:lnTo>
                    <a:pt x="234950" y="44450"/>
                  </a:lnTo>
                  <a:lnTo>
                    <a:pt x="193675" y="635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52" name="フリーフォーム 1082">
              <a:extLst>
                <a:ext uri="{FF2B5EF4-FFF2-40B4-BE49-F238E27FC236}">
                  <a16:creationId xmlns:a16="http://schemas.microsoft.com/office/drawing/2014/main" id="{EAFE162E-9E72-4AFE-BD4D-4C1CB2490296}"/>
                </a:ext>
              </a:extLst>
            </p:cNvPr>
            <p:cNvSpPr/>
            <p:nvPr/>
          </p:nvSpPr>
          <p:spPr bwMode="auto">
            <a:xfrm>
              <a:off x="2304646" y="3139237"/>
              <a:ext cx="151282" cy="109388"/>
            </a:xfrm>
            <a:custGeom>
              <a:avLst/>
              <a:gdLst>
                <a:gd name="connsiteX0" fmla="*/ 111125 w 206375"/>
                <a:gd name="connsiteY0" fmla="*/ 0 h 149225"/>
                <a:gd name="connsiteX1" fmla="*/ 69850 w 206375"/>
                <a:gd name="connsiteY1" fmla="*/ 41275 h 149225"/>
                <a:gd name="connsiteX2" fmla="*/ 0 w 206375"/>
                <a:gd name="connsiteY2" fmla="*/ 47625 h 149225"/>
                <a:gd name="connsiteX3" fmla="*/ 73025 w 206375"/>
                <a:gd name="connsiteY3" fmla="*/ 142875 h 149225"/>
                <a:gd name="connsiteX4" fmla="*/ 95250 w 206375"/>
                <a:gd name="connsiteY4" fmla="*/ 127000 h 149225"/>
                <a:gd name="connsiteX5" fmla="*/ 149225 w 206375"/>
                <a:gd name="connsiteY5" fmla="*/ 149225 h 149225"/>
                <a:gd name="connsiteX6" fmla="*/ 206375 w 206375"/>
                <a:gd name="connsiteY6" fmla="*/ 98425 h 149225"/>
                <a:gd name="connsiteX7" fmla="*/ 111125 w 206375"/>
                <a:gd name="connsiteY7" fmla="*/ 0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375" h="149225">
                  <a:moveTo>
                    <a:pt x="111125" y="0"/>
                  </a:moveTo>
                  <a:lnTo>
                    <a:pt x="69850" y="41275"/>
                  </a:lnTo>
                  <a:lnTo>
                    <a:pt x="0" y="47625"/>
                  </a:lnTo>
                  <a:lnTo>
                    <a:pt x="73025" y="142875"/>
                  </a:lnTo>
                  <a:lnTo>
                    <a:pt x="95250" y="127000"/>
                  </a:lnTo>
                  <a:lnTo>
                    <a:pt x="149225" y="149225"/>
                  </a:lnTo>
                  <a:lnTo>
                    <a:pt x="206375" y="98425"/>
                  </a:lnTo>
                  <a:lnTo>
                    <a:pt x="1111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53" name="フリーフォーム 1083">
              <a:extLst>
                <a:ext uri="{FF2B5EF4-FFF2-40B4-BE49-F238E27FC236}">
                  <a16:creationId xmlns:a16="http://schemas.microsoft.com/office/drawing/2014/main" id="{90D8E33C-9A7C-46A3-8AE8-9B2673A661A4}"/>
                </a:ext>
              </a:extLst>
            </p:cNvPr>
            <p:cNvSpPr/>
            <p:nvPr/>
          </p:nvSpPr>
          <p:spPr bwMode="auto">
            <a:xfrm>
              <a:off x="2414034" y="3211387"/>
              <a:ext cx="144299" cy="65168"/>
            </a:xfrm>
            <a:custGeom>
              <a:avLst/>
              <a:gdLst>
                <a:gd name="connsiteX0" fmla="*/ 0 w 196850"/>
                <a:gd name="connsiteY0" fmla="*/ 57150 h 88900"/>
                <a:gd name="connsiteX1" fmla="*/ 73025 w 196850"/>
                <a:gd name="connsiteY1" fmla="*/ 88900 h 88900"/>
                <a:gd name="connsiteX2" fmla="*/ 117475 w 196850"/>
                <a:gd name="connsiteY2" fmla="*/ 66675 h 88900"/>
                <a:gd name="connsiteX3" fmla="*/ 177800 w 196850"/>
                <a:gd name="connsiteY3" fmla="*/ 63500 h 88900"/>
                <a:gd name="connsiteX4" fmla="*/ 196850 w 196850"/>
                <a:gd name="connsiteY4" fmla="*/ 0 h 88900"/>
                <a:gd name="connsiteX5" fmla="*/ 53975 w 196850"/>
                <a:gd name="connsiteY5" fmla="*/ 6350 h 88900"/>
                <a:gd name="connsiteX6" fmla="*/ 0 w 196850"/>
                <a:gd name="connsiteY6" fmla="*/ 5715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6850" h="88900">
                  <a:moveTo>
                    <a:pt x="0" y="57150"/>
                  </a:moveTo>
                  <a:lnTo>
                    <a:pt x="73025" y="88900"/>
                  </a:lnTo>
                  <a:lnTo>
                    <a:pt x="117475" y="66675"/>
                  </a:lnTo>
                  <a:lnTo>
                    <a:pt x="177800" y="63500"/>
                  </a:lnTo>
                  <a:lnTo>
                    <a:pt x="196850" y="0"/>
                  </a:lnTo>
                  <a:lnTo>
                    <a:pt x="53975" y="6350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54" name="フリーフォーム 1084">
              <a:extLst>
                <a:ext uri="{FF2B5EF4-FFF2-40B4-BE49-F238E27FC236}">
                  <a16:creationId xmlns:a16="http://schemas.microsoft.com/office/drawing/2014/main" id="{77916181-0FC5-4AC9-B70C-D1D9BD5939CA}"/>
                </a:ext>
              </a:extLst>
            </p:cNvPr>
            <p:cNvSpPr/>
            <p:nvPr/>
          </p:nvSpPr>
          <p:spPr bwMode="auto">
            <a:xfrm>
              <a:off x="2078887" y="3036831"/>
              <a:ext cx="88441" cy="114043"/>
            </a:xfrm>
            <a:custGeom>
              <a:avLst/>
              <a:gdLst>
                <a:gd name="connsiteX0" fmla="*/ 120650 w 120650"/>
                <a:gd name="connsiteY0" fmla="*/ 155575 h 155575"/>
                <a:gd name="connsiteX1" fmla="*/ 0 w 120650"/>
                <a:gd name="connsiteY1" fmla="*/ 114300 h 155575"/>
                <a:gd name="connsiteX2" fmla="*/ 79375 w 120650"/>
                <a:gd name="connsiteY2" fmla="*/ 0 h 155575"/>
                <a:gd name="connsiteX3" fmla="*/ 120650 w 120650"/>
                <a:gd name="connsiteY3" fmla="*/ 12700 h 155575"/>
                <a:gd name="connsiteX4" fmla="*/ 120650 w 120650"/>
                <a:gd name="connsiteY4" fmla="*/ 155575 h 15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50" h="155575">
                  <a:moveTo>
                    <a:pt x="120650" y="155575"/>
                  </a:moveTo>
                  <a:lnTo>
                    <a:pt x="0" y="114300"/>
                  </a:lnTo>
                  <a:lnTo>
                    <a:pt x="79375" y="0"/>
                  </a:lnTo>
                  <a:lnTo>
                    <a:pt x="120650" y="12700"/>
                  </a:lnTo>
                  <a:lnTo>
                    <a:pt x="120650" y="155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55" name="フリーフォーム 1085">
              <a:extLst>
                <a:ext uri="{FF2B5EF4-FFF2-40B4-BE49-F238E27FC236}">
                  <a16:creationId xmlns:a16="http://schemas.microsoft.com/office/drawing/2014/main" id="{F64DBFF9-2E60-4F7C-A900-DCE73FDF4160}"/>
                </a:ext>
              </a:extLst>
            </p:cNvPr>
            <p:cNvSpPr/>
            <p:nvPr/>
          </p:nvSpPr>
          <p:spPr bwMode="auto">
            <a:xfrm>
              <a:off x="2050958" y="3118290"/>
              <a:ext cx="116371" cy="86114"/>
            </a:xfrm>
            <a:custGeom>
              <a:avLst/>
              <a:gdLst>
                <a:gd name="connsiteX0" fmla="*/ 41275 w 158750"/>
                <a:gd name="connsiteY0" fmla="*/ 0 h 117475"/>
                <a:gd name="connsiteX1" fmla="*/ 0 w 158750"/>
                <a:gd name="connsiteY1" fmla="*/ 57150 h 117475"/>
                <a:gd name="connsiteX2" fmla="*/ 104775 w 158750"/>
                <a:gd name="connsiteY2" fmla="*/ 117475 h 117475"/>
                <a:gd name="connsiteX3" fmla="*/ 158750 w 158750"/>
                <a:gd name="connsiteY3" fmla="*/ 50800 h 117475"/>
                <a:gd name="connsiteX4" fmla="*/ 41275 w 158750"/>
                <a:gd name="connsiteY4" fmla="*/ 0 h 11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750" h="117475">
                  <a:moveTo>
                    <a:pt x="41275" y="0"/>
                  </a:moveTo>
                  <a:lnTo>
                    <a:pt x="0" y="57150"/>
                  </a:lnTo>
                  <a:lnTo>
                    <a:pt x="104775" y="117475"/>
                  </a:lnTo>
                  <a:lnTo>
                    <a:pt x="158750" y="50800"/>
                  </a:lnTo>
                  <a:lnTo>
                    <a:pt x="412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56" name="フリーフォーム 1086">
              <a:extLst>
                <a:ext uri="{FF2B5EF4-FFF2-40B4-BE49-F238E27FC236}">
                  <a16:creationId xmlns:a16="http://schemas.microsoft.com/office/drawing/2014/main" id="{CCE02F00-295C-41D6-8D78-08B11DCBFEB6}"/>
                </a:ext>
              </a:extLst>
            </p:cNvPr>
            <p:cNvSpPr/>
            <p:nvPr/>
          </p:nvSpPr>
          <p:spPr bwMode="auto">
            <a:xfrm>
              <a:off x="1871747" y="3153201"/>
              <a:ext cx="384023" cy="323510"/>
            </a:xfrm>
            <a:custGeom>
              <a:avLst/>
              <a:gdLst>
                <a:gd name="connsiteX0" fmla="*/ 247650 w 523875"/>
                <a:gd name="connsiteY0" fmla="*/ 0 h 441325"/>
                <a:gd name="connsiteX1" fmla="*/ 371475 w 523875"/>
                <a:gd name="connsiteY1" fmla="*/ 66675 h 441325"/>
                <a:gd name="connsiteX2" fmla="*/ 438150 w 523875"/>
                <a:gd name="connsiteY2" fmla="*/ 123825 h 441325"/>
                <a:gd name="connsiteX3" fmla="*/ 438150 w 523875"/>
                <a:gd name="connsiteY3" fmla="*/ 187325 h 441325"/>
                <a:gd name="connsiteX4" fmla="*/ 523875 w 523875"/>
                <a:gd name="connsiteY4" fmla="*/ 244475 h 441325"/>
                <a:gd name="connsiteX5" fmla="*/ 406400 w 523875"/>
                <a:gd name="connsiteY5" fmla="*/ 288925 h 441325"/>
                <a:gd name="connsiteX6" fmla="*/ 434975 w 523875"/>
                <a:gd name="connsiteY6" fmla="*/ 412750 h 441325"/>
                <a:gd name="connsiteX7" fmla="*/ 285750 w 523875"/>
                <a:gd name="connsiteY7" fmla="*/ 400050 h 441325"/>
                <a:gd name="connsiteX8" fmla="*/ 257175 w 523875"/>
                <a:gd name="connsiteY8" fmla="*/ 441325 h 441325"/>
                <a:gd name="connsiteX9" fmla="*/ 114300 w 523875"/>
                <a:gd name="connsiteY9" fmla="*/ 406400 h 441325"/>
                <a:gd name="connsiteX10" fmla="*/ 114300 w 523875"/>
                <a:gd name="connsiteY10" fmla="*/ 238125 h 441325"/>
                <a:gd name="connsiteX11" fmla="*/ 0 w 523875"/>
                <a:gd name="connsiteY11" fmla="*/ 127000 h 441325"/>
                <a:gd name="connsiteX12" fmla="*/ 111125 w 523875"/>
                <a:gd name="connsiteY12" fmla="*/ 123825 h 441325"/>
                <a:gd name="connsiteX13" fmla="*/ 107950 w 523875"/>
                <a:gd name="connsiteY13" fmla="*/ 73025 h 441325"/>
                <a:gd name="connsiteX14" fmla="*/ 161925 w 523875"/>
                <a:gd name="connsiteY14" fmla="*/ 95250 h 441325"/>
                <a:gd name="connsiteX15" fmla="*/ 247650 w 523875"/>
                <a:gd name="connsiteY15" fmla="*/ 0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3875" h="441325">
                  <a:moveTo>
                    <a:pt x="247650" y="0"/>
                  </a:moveTo>
                  <a:lnTo>
                    <a:pt x="371475" y="66675"/>
                  </a:lnTo>
                  <a:lnTo>
                    <a:pt x="438150" y="123825"/>
                  </a:lnTo>
                  <a:lnTo>
                    <a:pt x="438150" y="187325"/>
                  </a:lnTo>
                  <a:lnTo>
                    <a:pt x="523875" y="244475"/>
                  </a:lnTo>
                  <a:lnTo>
                    <a:pt x="406400" y="288925"/>
                  </a:lnTo>
                  <a:lnTo>
                    <a:pt x="434975" y="412750"/>
                  </a:lnTo>
                  <a:lnTo>
                    <a:pt x="285750" y="400050"/>
                  </a:lnTo>
                  <a:lnTo>
                    <a:pt x="257175" y="441325"/>
                  </a:lnTo>
                  <a:lnTo>
                    <a:pt x="114300" y="406400"/>
                  </a:lnTo>
                  <a:lnTo>
                    <a:pt x="114300" y="238125"/>
                  </a:lnTo>
                  <a:lnTo>
                    <a:pt x="0" y="127000"/>
                  </a:lnTo>
                  <a:lnTo>
                    <a:pt x="111125" y="123825"/>
                  </a:lnTo>
                  <a:lnTo>
                    <a:pt x="107950" y="73025"/>
                  </a:lnTo>
                  <a:lnTo>
                    <a:pt x="161925" y="95250"/>
                  </a:lnTo>
                  <a:lnTo>
                    <a:pt x="247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57" name="フリーフォーム 1087">
              <a:extLst>
                <a:ext uri="{FF2B5EF4-FFF2-40B4-BE49-F238E27FC236}">
                  <a16:creationId xmlns:a16="http://schemas.microsoft.com/office/drawing/2014/main" id="{3DF24121-B325-4CCD-B477-D99D9DA2945A}"/>
                </a:ext>
              </a:extLst>
            </p:cNvPr>
            <p:cNvSpPr/>
            <p:nvPr/>
          </p:nvSpPr>
          <p:spPr bwMode="auto">
            <a:xfrm>
              <a:off x="1773996" y="3425509"/>
              <a:ext cx="304891" cy="281617"/>
            </a:xfrm>
            <a:custGeom>
              <a:avLst/>
              <a:gdLst>
                <a:gd name="connsiteX0" fmla="*/ 244475 w 415925"/>
                <a:gd name="connsiteY0" fmla="*/ 38100 h 384175"/>
                <a:gd name="connsiteX1" fmla="*/ 384175 w 415925"/>
                <a:gd name="connsiteY1" fmla="*/ 73025 h 384175"/>
                <a:gd name="connsiteX2" fmla="*/ 415925 w 415925"/>
                <a:gd name="connsiteY2" fmla="*/ 111125 h 384175"/>
                <a:gd name="connsiteX3" fmla="*/ 314325 w 415925"/>
                <a:gd name="connsiteY3" fmla="*/ 196850 h 384175"/>
                <a:gd name="connsiteX4" fmla="*/ 304800 w 415925"/>
                <a:gd name="connsiteY4" fmla="*/ 266700 h 384175"/>
                <a:gd name="connsiteX5" fmla="*/ 238125 w 415925"/>
                <a:gd name="connsiteY5" fmla="*/ 342900 h 384175"/>
                <a:gd name="connsiteX6" fmla="*/ 104775 w 415925"/>
                <a:gd name="connsiteY6" fmla="*/ 384175 h 384175"/>
                <a:gd name="connsiteX7" fmla="*/ 50800 w 415925"/>
                <a:gd name="connsiteY7" fmla="*/ 317500 h 384175"/>
                <a:gd name="connsiteX8" fmla="*/ 73025 w 415925"/>
                <a:gd name="connsiteY8" fmla="*/ 107950 h 384175"/>
                <a:gd name="connsiteX9" fmla="*/ 0 w 415925"/>
                <a:gd name="connsiteY9" fmla="*/ 34925 h 384175"/>
                <a:gd name="connsiteX10" fmla="*/ 28575 w 415925"/>
                <a:gd name="connsiteY10" fmla="*/ 0 h 384175"/>
                <a:gd name="connsiteX11" fmla="*/ 161925 w 415925"/>
                <a:gd name="connsiteY11" fmla="*/ 41275 h 384175"/>
                <a:gd name="connsiteX12" fmla="*/ 244475 w 415925"/>
                <a:gd name="connsiteY12" fmla="*/ 38100 h 38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5925" h="384175">
                  <a:moveTo>
                    <a:pt x="244475" y="38100"/>
                  </a:moveTo>
                  <a:lnTo>
                    <a:pt x="384175" y="73025"/>
                  </a:lnTo>
                  <a:lnTo>
                    <a:pt x="415925" y="111125"/>
                  </a:lnTo>
                  <a:lnTo>
                    <a:pt x="314325" y="196850"/>
                  </a:lnTo>
                  <a:lnTo>
                    <a:pt x="304800" y="266700"/>
                  </a:lnTo>
                  <a:lnTo>
                    <a:pt x="238125" y="342900"/>
                  </a:lnTo>
                  <a:lnTo>
                    <a:pt x="104775" y="384175"/>
                  </a:lnTo>
                  <a:lnTo>
                    <a:pt x="50800" y="317500"/>
                  </a:lnTo>
                  <a:lnTo>
                    <a:pt x="73025" y="107950"/>
                  </a:lnTo>
                  <a:lnTo>
                    <a:pt x="0" y="34925"/>
                  </a:lnTo>
                  <a:lnTo>
                    <a:pt x="28575" y="0"/>
                  </a:lnTo>
                  <a:lnTo>
                    <a:pt x="161925" y="41275"/>
                  </a:lnTo>
                  <a:lnTo>
                    <a:pt x="2444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58" name="フリーフォーム 1088">
              <a:extLst>
                <a:ext uri="{FF2B5EF4-FFF2-40B4-BE49-F238E27FC236}">
                  <a16:creationId xmlns:a16="http://schemas.microsoft.com/office/drawing/2014/main" id="{FF32298C-FF90-4072-BEF1-662D6846691C}"/>
                </a:ext>
              </a:extLst>
            </p:cNvPr>
            <p:cNvSpPr/>
            <p:nvPr/>
          </p:nvSpPr>
          <p:spPr bwMode="auto">
            <a:xfrm>
              <a:off x="1764686" y="3453437"/>
              <a:ext cx="62840" cy="232741"/>
            </a:xfrm>
            <a:custGeom>
              <a:avLst/>
              <a:gdLst>
                <a:gd name="connsiteX0" fmla="*/ 12700 w 85725"/>
                <a:gd name="connsiteY0" fmla="*/ 0 h 317500"/>
                <a:gd name="connsiteX1" fmla="*/ 85725 w 85725"/>
                <a:gd name="connsiteY1" fmla="*/ 69850 h 317500"/>
                <a:gd name="connsiteX2" fmla="*/ 63500 w 85725"/>
                <a:gd name="connsiteY2" fmla="*/ 276225 h 317500"/>
                <a:gd name="connsiteX3" fmla="*/ 25400 w 85725"/>
                <a:gd name="connsiteY3" fmla="*/ 317500 h 317500"/>
                <a:gd name="connsiteX4" fmla="*/ 0 w 85725"/>
                <a:gd name="connsiteY4" fmla="*/ 193675 h 317500"/>
                <a:gd name="connsiteX5" fmla="*/ 31750 w 85725"/>
                <a:gd name="connsiteY5" fmla="*/ 98425 h 317500"/>
                <a:gd name="connsiteX6" fmla="*/ 12700 w 85725"/>
                <a:gd name="connsiteY6" fmla="*/ 0 h 31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317500">
                  <a:moveTo>
                    <a:pt x="12700" y="0"/>
                  </a:moveTo>
                  <a:lnTo>
                    <a:pt x="85725" y="69850"/>
                  </a:lnTo>
                  <a:lnTo>
                    <a:pt x="63500" y="276225"/>
                  </a:lnTo>
                  <a:lnTo>
                    <a:pt x="25400" y="317500"/>
                  </a:lnTo>
                  <a:lnTo>
                    <a:pt x="0" y="193675"/>
                  </a:lnTo>
                  <a:lnTo>
                    <a:pt x="31750" y="98425"/>
                  </a:lnTo>
                  <a:lnTo>
                    <a:pt x="127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59" name="フリーフォーム 1089">
              <a:extLst>
                <a:ext uri="{FF2B5EF4-FFF2-40B4-BE49-F238E27FC236}">
                  <a16:creationId xmlns:a16="http://schemas.microsoft.com/office/drawing/2014/main" id="{5DE863A0-DFB0-4389-AAF9-7EDEE0E9B199}"/>
                </a:ext>
              </a:extLst>
            </p:cNvPr>
            <p:cNvSpPr/>
            <p:nvPr/>
          </p:nvSpPr>
          <p:spPr bwMode="auto">
            <a:xfrm>
              <a:off x="2663067" y="3260262"/>
              <a:ext cx="76804" cy="121025"/>
            </a:xfrm>
            <a:custGeom>
              <a:avLst/>
              <a:gdLst>
                <a:gd name="connsiteX0" fmla="*/ 0 w 104775"/>
                <a:gd name="connsiteY0" fmla="*/ 6350 h 165100"/>
                <a:gd name="connsiteX1" fmla="*/ 41275 w 104775"/>
                <a:gd name="connsiteY1" fmla="*/ 76200 h 165100"/>
                <a:gd name="connsiteX2" fmla="*/ 57150 w 104775"/>
                <a:gd name="connsiteY2" fmla="*/ 165100 h 165100"/>
                <a:gd name="connsiteX3" fmla="*/ 104775 w 104775"/>
                <a:gd name="connsiteY3" fmla="*/ 101600 h 165100"/>
                <a:gd name="connsiteX4" fmla="*/ 79375 w 104775"/>
                <a:gd name="connsiteY4" fmla="*/ 0 h 165100"/>
                <a:gd name="connsiteX5" fmla="*/ 0 w 104775"/>
                <a:gd name="connsiteY5" fmla="*/ 635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75" h="165100">
                  <a:moveTo>
                    <a:pt x="0" y="6350"/>
                  </a:moveTo>
                  <a:lnTo>
                    <a:pt x="41275" y="76200"/>
                  </a:lnTo>
                  <a:lnTo>
                    <a:pt x="57150" y="165100"/>
                  </a:lnTo>
                  <a:lnTo>
                    <a:pt x="104775" y="101600"/>
                  </a:lnTo>
                  <a:lnTo>
                    <a:pt x="79375" y="0"/>
                  </a:lnTo>
                  <a:lnTo>
                    <a:pt x="0" y="6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60" name="フリーフォーム 1090">
              <a:extLst>
                <a:ext uri="{FF2B5EF4-FFF2-40B4-BE49-F238E27FC236}">
                  <a16:creationId xmlns:a16="http://schemas.microsoft.com/office/drawing/2014/main" id="{7A485619-42EF-49AC-B33D-B7B1FACC2476}"/>
                </a:ext>
              </a:extLst>
            </p:cNvPr>
            <p:cNvSpPr/>
            <p:nvPr/>
          </p:nvSpPr>
          <p:spPr bwMode="auto">
            <a:xfrm>
              <a:off x="2504803" y="3267245"/>
              <a:ext cx="223432" cy="169901"/>
            </a:xfrm>
            <a:custGeom>
              <a:avLst/>
              <a:gdLst>
                <a:gd name="connsiteX0" fmla="*/ 69850 w 304800"/>
                <a:gd name="connsiteY0" fmla="*/ 31750 h 231775"/>
                <a:gd name="connsiteX1" fmla="*/ 200025 w 304800"/>
                <a:gd name="connsiteY1" fmla="*/ 0 h 231775"/>
                <a:gd name="connsiteX2" fmla="*/ 263525 w 304800"/>
                <a:gd name="connsiteY2" fmla="*/ 73025 h 231775"/>
                <a:gd name="connsiteX3" fmla="*/ 273050 w 304800"/>
                <a:gd name="connsiteY3" fmla="*/ 152400 h 231775"/>
                <a:gd name="connsiteX4" fmla="*/ 304800 w 304800"/>
                <a:gd name="connsiteY4" fmla="*/ 171450 h 231775"/>
                <a:gd name="connsiteX5" fmla="*/ 276225 w 304800"/>
                <a:gd name="connsiteY5" fmla="*/ 231775 h 231775"/>
                <a:gd name="connsiteX6" fmla="*/ 228600 w 304800"/>
                <a:gd name="connsiteY6" fmla="*/ 212725 h 231775"/>
                <a:gd name="connsiteX7" fmla="*/ 180975 w 304800"/>
                <a:gd name="connsiteY7" fmla="*/ 231775 h 231775"/>
                <a:gd name="connsiteX8" fmla="*/ 95250 w 304800"/>
                <a:gd name="connsiteY8" fmla="*/ 228600 h 231775"/>
                <a:gd name="connsiteX9" fmla="*/ 0 w 304800"/>
                <a:gd name="connsiteY9" fmla="*/ 117475 h 231775"/>
                <a:gd name="connsiteX10" fmla="*/ 69850 w 304800"/>
                <a:gd name="connsiteY10" fmla="*/ 31750 h 231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231775">
                  <a:moveTo>
                    <a:pt x="69850" y="31750"/>
                  </a:moveTo>
                  <a:lnTo>
                    <a:pt x="200025" y="0"/>
                  </a:lnTo>
                  <a:lnTo>
                    <a:pt x="263525" y="73025"/>
                  </a:lnTo>
                  <a:lnTo>
                    <a:pt x="273050" y="152400"/>
                  </a:lnTo>
                  <a:lnTo>
                    <a:pt x="304800" y="171450"/>
                  </a:lnTo>
                  <a:lnTo>
                    <a:pt x="276225" y="231775"/>
                  </a:lnTo>
                  <a:lnTo>
                    <a:pt x="228600" y="212725"/>
                  </a:lnTo>
                  <a:lnTo>
                    <a:pt x="180975" y="231775"/>
                  </a:lnTo>
                  <a:lnTo>
                    <a:pt x="95250" y="228600"/>
                  </a:lnTo>
                  <a:lnTo>
                    <a:pt x="0" y="117475"/>
                  </a:lnTo>
                  <a:lnTo>
                    <a:pt x="69850" y="317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61" name="フリーフォーム 1091">
              <a:extLst>
                <a:ext uri="{FF2B5EF4-FFF2-40B4-BE49-F238E27FC236}">
                  <a16:creationId xmlns:a16="http://schemas.microsoft.com/office/drawing/2014/main" id="{BC77BFC5-3C00-4591-B0CE-7BC0356F36E6}"/>
                </a:ext>
              </a:extLst>
            </p:cNvPr>
            <p:cNvSpPr/>
            <p:nvPr/>
          </p:nvSpPr>
          <p:spPr bwMode="auto">
            <a:xfrm>
              <a:off x="2546697" y="3423181"/>
              <a:ext cx="174556" cy="102406"/>
            </a:xfrm>
            <a:custGeom>
              <a:avLst/>
              <a:gdLst>
                <a:gd name="connsiteX0" fmla="*/ 41275 w 238125"/>
                <a:gd name="connsiteY0" fmla="*/ 12700 h 139700"/>
                <a:gd name="connsiteX1" fmla="*/ 0 w 238125"/>
                <a:gd name="connsiteY1" fmla="*/ 95250 h 139700"/>
                <a:gd name="connsiteX2" fmla="*/ 41275 w 238125"/>
                <a:gd name="connsiteY2" fmla="*/ 139700 h 139700"/>
                <a:gd name="connsiteX3" fmla="*/ 171450 w 238125"/>
                <a:gd name="connsiteY3" fmla="*/ 111125 h 139700"/>
                <a:gd name="connsiteX4" fmla="*/ 238125 w 238125"/>
                <a:gd name="connsiteY4" fmla="*/ 22225 h 139700"/>
                <a:gd name="connsiteX5" fmla="*/ 174625 w 238125"/>
                <a:gd name="connsiteY5" fmla="*/ 0 h 139700"/>
                <a:gd name="connsiteX6" fmla="*/ 142875 w 238125"/>
                <a:gd name="connsiteY6" fmla="*/ 25400 h 139700"/>
                <a:gd name="connsiteX7" fmla="*/ 41275 w 238125"/>
                <a:gd name="connsiteY7" fmla="*/ 12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125" h="139700">
                  <a:moveTo>
                    <a:pt x="41275" y="12700"/>
                  </a:moveTo>
                  <a:lnTo>
                    <a:pt x="0" y="95250"/>
                  </a:lnTo>
                  <a:lnTo>
                    <a:pt x="41275" y="139700"/>
                  </a:lnTo>
                  <a:lnTo>
                    <a:pt x="171450" y="111125"/>
                  </a:lnTo>
                  <a:lnTo>
                    <a:pt x="238125" y="22225"/>
                  </a:lnTo>
                  <a:lnTo>
                    <a:pt x="174625" y="0"/>
                  </a:lnTo>
                  <a:lnTo>
                    <a:pt x="142875" y="25400"/>
                  </a:lnTo>
                  <a:lnTo>
                    <a:pt x="4127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62" name="フリーフォーム 1092">
              <a:extLst>
                <a:ext uri="{FF2B5EF4-FFF2-40B4-BE49-F238E27FC236}">
                  <a16:creationId xmlns:a16="http://schemas.microsoft.com/office/drawing/2014/main" id="{5692718B-03FB-40B6-A4FB-0CEC224C075F}"/>
                </a:ext>
              </a:extLst>
            </p:cNvPr>
            <p:cNvSpPr/>
            <p:nvPr/>
          </p:nvSpPr>
          <p:spPr bwMode="auto">
            <a:xfrm>
              <a:off x="2490839" y="3527915"/>
              <a:ext cx="132662" cy="176883"/>
            </a:xfrm>
            <a:custGeom>
              <a:avLst/>
              <a:gdLst>
                <a:gd name="connsiteX0" fmla="*/ 117475 w 180975"/>
                <a:gd name="connsiteY0" fmla="*/ 0 h 241300"/>
                <a:gd name="connsiteX1" fmla="*/ 25400 w 180975"/>
                <a:gd name="connsiteY1" fmla="*/ 41275 h 241300"/>
                <a:gd name="connsiteX2" fmla="*/ 0 w 180975"/>
                <a:gd name="connsiteY2" fmla="*/ 88900 h 241300"/>
                <a:gd name="connsiteX3" fmla="*/ 60325 w 180975"/>
                <a:gd name="connsiteY3" fmla="*/ 149225 h 241300"/>
                <a:gd name="connsiteX4" fmla="*/ 44450 w 180975"/>
                <a:gd name="connsiteY4" fmla="*/ 184150 h 241300"/>
                <a:gd name="connsiteX5" fmla="*/ 117475 w 180975"/>
                <a:gd name="connsiteY5" fmla="*/ 241300 h 241300"/>
                <a:gd name="connsiteX6" fmla="*/ 107950 w 180975"/>
                <a:gd name="connsiteY6" fmla="*/ 158750 h 241300"/>
                <a:gd name="connsiteX7" fmla="*/ 180975 w 180975"/>
                <a:gd name="connsiteY7" fmla="*/ 168275 h 241300"/>
                <a:gd name="connsiteX8" fmla="*/ 88900 w 180975"/>
                <a:gd name="connsiteY8" fmla="*/ 73025 h 241300"/>
                <a:gd name="connsiteX9" fmla="*/ 117475 w 180975"/>
                <a:gd name="connsiteY9" fmla="*/ 0 h 24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975" h="241300">
                  <a:moveTo>
                    <a:pt x="117475" y="0"/>
                  </a:moveTo>
                  <a:lnTo>
                    <a:pt x="25400" y="41275"/>
                  </a:lnTo>
                  <a:lnTo>
                    <a:pt x="0" y="88900"/>
                  </a:lnTo>
                  <a:lnTo>
                    <a:pt x="60325" y="149225"/>
                  </a:lnTo>
                  <a:lnTo>
                    <a:pt x="44450" y="184150"/>
                  </a:lnTo>
                  <a:lnTo>
                    <a:pt x="117475" y="241300"/>
                  </a:lnTo>
                  <a:lnTo>
                    <a:pt x="107950" y="158750"/>
                  </a:lnTo>
                  <a:lnTo>
                    <a:pt x="180975" y="168275"/>
                  </a:lnTo>
                  <a:lnTo>
                    <a:pt x="88900" y="73025"/>
                  </a:lnTo>
                  <a:lnTo>
                    <a:pt x="1174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63" name="フリーフォーム 1094">
              <a:extLst>
                <a:ext uri="{FF2B5EF4-FFF2-40B4-BE49-F238E27FC236}">
                  <a16:creationId xmlns:a16="http://schemas.microsoft.com/office/drawing/2014/main" id="{B57F0163-53DA-498E-9E03-846A92D2A731}"/>
                </a:ext>
              </a:extLst>
            </p:cNvPr>
            <p:cNvSpPr/>
            <p:nvPr/>
          </p:nvSpPr>
          <p:spPr bwMode="auto">
            <a:xfrm>
              <a:off x="2561825" y="3506968"/>
              <a:ext cx="104734" cy="62840"/>
            </a:xfrm>
            <a:custGeom>
              <a:avLst/>
              <a:gdLst>
                <a:gd name="connsiteX0" fmla="*/ 142875 w 142875"/>
                <a:gd name="connsiteY0" fmla="*/ 0 h 85725"/>
                <a:gd name="connsiteX1" fmla="*/ 35719 w 142875"/>
                <a:gd name="connsiteY1" fmla="*/ 28575 h 85725"/>
                <a:gd name="connsiteX2" fmla="*/ 21432 w 142875"/>
                <a:gd name="connsiteY2" fmla="*/ 30956 h 85725"/>
                <a:gd name="connsiteX3" fmla="*/ 0 w 142875"/>
                <a:gd name="connsiteY3" fmla="*/ 83344 h 85725"/>
                <a:gd name="connsiteX4" fmla="*/ 45244 w 142875"/>
                <a:gd name="connsiteY4" fmla="*/ 85725 h 85725"/>
                <a:gd name="connsiteX5" fmla="*/ 59532 w 142875"/>
                <a:gd name="connsiteY5" fmla="*/ 59531 h 85725"/>
                <a:gd name="connsiteX6" fmla="*/ 116682 w 142875"/>
                <a:gd name="connsiteY6" fmla="*/ 47625 h 85725"/>
                <a:gd name="connsiteX7" fmla="*/ 142875 w 142875"/>
                <a:gd name="connsiteY7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5" h="85725">
                  <a:moveTo>
                    <a:pt x="142875" y="0"/>
                  </a:moveTo>
                  <a:lnTo>
                    <a:pt x="35719" y="28575"/>
                  </a:lnTo>
                  <a:lnTo>
                    <a:pt x="21432" y="30956"/>
                  </a:lnTo>
                  <a:lnTo>
                    <a:pt x="0" y="83344"/>
                  </a:lnTo>
                  <a:lnTo>
                    <a:pt x="45244" y="85725"/>
                  </a:lnTo>
                  <a:lnTo>
                    <a:pt x="59532" y="59531"/>
                  </a:lnTo>
                  <a:lnTo>
                    <a:pt x="116682" y="47625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64" name="フリーフォーム 1097">
              <a:extLst>
                <a:ext uri="{FF2B5EF4-FFF2-40B4-BE49-F238E27FC236}">
                  <a16:creationId xmlns:a16="http://schemas.microsoft.com/office/drawing/2014/main" id="{EF71506C-94E9-4B26-8B82-571CBAADACFC}"/>
                </a:ext>
              </a:extLst>
            </p:cNvPr>
            <p:cNvSpPr/>
            <p:nvPr/>
          </p:nvSpPr>
          <p:spPr bwMode="auto">
            <a:xfrm>
              <a:off x="2177802" y="3321939"/>
              <a:ext cx="267653" cy="352603"/>
            </a:xfrm>
            <a:custGeom>
              <a:avLst/>
              <a:gdLst>
                <a:gd name="connsiteX0" fmla="*/ 7144 w 364332"/>
                <a:gd name="connsiteY0" fmla="*/ 169069 h 481013"/>
                <a:gd name="connsiteX1" fmla="*/ 102394 w 364332"/>
                <a:gd name="connsiteY1" fmla="*/ 185738 h 481013"/>
                <a:gd name="connsiteX2" fmla="*/ 164307 w 364332"/>
                <a:gd name="connsiteY2" fmla="*/ 252413 h 481013"/>
                <a:gd name="connsiteX3" fmla="*/ 280988 w 364332"/>
                <a:gd name="connsiteY3" fmla="*/ 352425 h 481013"/>
                <a:gd name="connsiteX4" fmla="*/ 297657 w 364332"/>
                <a:gd name="connsiteY4" fmla="*/ 395288 h 481013"/>
                <a:gd name="connsiteX5" fmla="*/ 264319 w 364332"/>
                <a:gd name="connsiteY5" fmla="*/ 435769 h 481013"/>
                <a:gd name="connsiteX6" fmla="*/ 192882 w 364332"/>
                <a:gd name="connsiteY6" fmla="*/ 440532 h 481013"/>
                <a:gd name="connsiteX7" fmla="*/ 242888 w 364332"/>
                <a:gd name="connsiteY7" fmla="*/ 481013 h 481013"/>
                <a:gd name="connsiteX8" fmla="*/ 342900 w 364332"/>
                <a:gd name="connsiteY8" fmla="*/ 397669 h 481013"/>
                <a:gd name="connsiteX9" fmla="*/ 316707 w 364332"/>
                <a:gd name="connsiteY9" fmla="*/ 333375 h 481013"/>
                <a:gd name="connsiteX10" fmla="*/ 364332 w 364332"/>
                <a:gd name="connsiteY10" fmla="*/ 345282 h 481013"/>
                <a:gd name="connsiteX11" fmla="*/ 357188 w 364332"/>
                <a:gd name="connsiteY11" fmla="*/ 304800 h 481013"/>
                <a:gd name="connsiteX12" fmla="*/ 223838 w 364332"/>
                <a:gd name="connsiteY12" fmla="*/ 211932 h 481013"/>
                <a:gd name="connsiteX13" fmla="*/ 171450 w 364332"/>
                <a:gd name="connsiteY13" fmla="*/ 88107 h 481013"/>
                <a:gd name="connsiteX14" fmla="*/ 242888 w 364332"/>
                <a:gd name="connsiteY14" fmla="*/ 61913 h 481013"/>
                <a:gd name="connsiteX15" fmla="*/ 290513 w 364332"/>
                <a:gd name="connsiteY15" fmla="*/ 7144 h 481013"/>
                <a:gd name="connsiteX16" fmla="*/ 266700 w 364332"/>
                <a:gd name="connsiteY16" fmla="*/ 7144 h 481013"/>
                <a:gd name="connsiteX17" fmla="*/ 200025 w 364332"/>
                <a:gd name="connsiteY17" fmla="*/ 16669 h 481013"/>
                <a:gd name="connsiteX18" fmla="*/ 157163 w 364332"/>
                <a:gd name="connsiteY18" fmla="*/ 0 h 481013"/>
                <a:gd name="connsiteX19" fmla="*/ 97632 w 364332"/>
                <a:gd name="connsiteY19" fmla="*/ 7144 h 481013"/>
                <a:gd name="connsiteX20" fmla="*/ 0 w 364332"/>
                <a:gd name="connsiteY20" fmla="*/ 59532 h 481013"/>
                <a:gd name="connsiteX21" fmla="*/ 7144 w 364332"/>
                <a:gd name="connsiteY21" fmla="*/ 169069 h 481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4332" h="481013">
                  <a:moveTo>
                    <a:pt x="7144" y="169069"/>
                  </a:moveTo>
                  <a:lnTo>
                    <a:pt x="102394" y="185738"/>
                  </a:lnTo>
                  <a:lnTo>
                    <a:pt x="164307" y="252413"/>
                  </a:lnTo>
                  <a:lnTo>
                    <a:pt x="280988" y="352425"/>
                  </a:lnTo>
                  <a:lnTo>
                    <a:pt x="297657" y="395288"/>
                  </a:lnTo>
                  <a:lnTo>
                    <a:pt x="264319" y="435769"/>
                  </a:lnTo>
                  <a:lnTo>
                    <a:pt x="192882" y="440532"/>
                  </a:lnTo>
                  <a:lnTo>
                    <a:pt x="242888" y="481013"/>
                  </a:lnTo>
                  <a:lnTo>
                    <a:pt x="342900" y="397669"/>
                  </a:lnTo>
                  <a:lnTo>
                    <a:pt x="316707" y="333375"/>
                  </a:lnTo>
                  <a:lnTo>
                    <a:pt x="364332" y="345282"/>
                  </a:lnTo>
                  <a:lnTo>
                    <a:pt x="357188" y="304800"/>
                  </a:lnTo>
                  <a:lnTo>
                    <a:pt x="223838" y="211932"/>
                  </a:lnTo>
                  <a:lnTo>
                    <a:pt x="171450" y="88107"/>
                  </a:lnTo>
                  <a:lnTo>
                    <a:pt x="242888" y="61913"/>
                  </a:lnTo>
                  <a:lnTo>
                    <a:pt x="290513" y="7144"/>
                  </a:lnTo>
                  <a:lnTo>
                    <a:pt x="266700" y="7144"/>
                  </a:lnTo>
                  <a:lnTo>
                    <a:pt x="200025" y="16669"/>
                  </a:lnTo>
                  <a:lnTo>
                    <a:pt x="157163" y="0"/>
                  </a:lnTo>
                  <a:lnTo>
                    <a:pt x="97632" y="7144"/>
                  </a:lnTo>
                  <a:lnTo>
                    <a:pt x="0" y="59532"/>
                  </a:lnTo>
                  <a:lnTo>
                    <a:pt x="7144" y="1690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65" name="フリーフォーム 1100">
              <a:extLst>
                <a:ext uri="{FF2B5EF4-FFF2-40B4-BE49-F238E27FC236}">
                  <a16:creationId xmlns:a16="http://schemas.microsoft.com/office/drawing/2014/main" id="{AAEFCE1C-760C-4710-8CAA-6EFD6BF8756D}"/>
                </a:ext>
              </a:extLst>
            </p:cNvPr>
            <p:cNvSpPr/>
            <p:nvPr/>
          </p:nvSpPr>
          <p:spPr bwMode="auto">
            <a:xfrm>
              <a:off x="2191767" y="3285864"/>
              <a:ext cx="110551" cy="55858"/>
            </a:xfrm>
            <a:custGeom>
              <a:avLst/>
              <a:gdLst>
                <a:gd name="connsiteX0" fmla="*/ 142875 w 150019"/>
                <a:gd name="connsiteY0" fmla="*/ 0 h 76200"/>
                <a:gd name="connsiteX1" fmla="*/ 0 w 150019"/>
                <a:gd name="connsiteY1" fmla="*/ 2381 h 76200"/>
                <a:gd name="connsiteX2" fmla="*/ 92869 w 150019"/>
                <a:gd name="connsiteY2" fmla="*/ 76200 h 76200"/>
                <a:gd name="connsiteX3" fmla="*/ 150019 w 150019"/>
                <a:gd name="connsiteY3" fmla="*/ 57150 h 76200"/>
                <a:gd name="connsiteX4" fmla="*/ 142875 w 150019"/>
                <a:gd name="connsiteY4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019" h="76200">
                  <a:moveTo>
                    <a:pt x="142875" y="0"/>
                  </a:moveTo>
                  <a:lnTo>
                    <a:pt x="0" y="2381"/>
                  </a:lnTo>
                  <a:lnTo>
                    <a:pt x="92869" y="76200"/>
                  </a:lnTo>
                  <a:lnTo>
                    <a:pt x="150019" y="5715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66" name="フリーフォーム 1101">
              <a:extLst>
                <a:ext uri="{FF2B5EF4-FFF2-40B4-BE49-F238E27FC236}">
                  <a16:creationId xmlns:a16="http://schemas.microsoft.com/office/drawing/2014/main" id="{1AA62B79-DF7E-41B2-A9A0-1321F6700CCD}"/>
                </a:ext>
              </a:extLst>
            </p:cNvPr>
            <p:cNvSpPr/>
            <p:nvPr/>
          </p:nvSpPr>
          <p:spPr bwMode="auto">
            <a:xfrm>
              <a:off x="2298828" y="3231170"/>
              <a:ext cx="130335" cy="101242"/>
            </a:xfrm>
            <a:custGeom>
              <a:avLst/>
              <a:gdLst>
                <a:gd name="connsiteX0" fmla="*/ 14287 w 178593"/>
                <a:gd name="connsiteY0" fmla="*/ 133350 h 138113"/>
                <a:gd name="connsiteX1" fmla="*/ 0 w 178593"/>
                <a:gd name="connsiteY1" fmla="*/ 71438 h 138113"/>
                <a:gd name="connsiteX2" fmla="*/ 78581 w 178593"/>
                <a:gd name="connsiteY2" fmla="*/ 0 h 138113"/>
                <a:gd name="connsiteX3" fmla="*/ 123825 w 178593"/>
                <a:gd name="connsiteY3" fmla="*/ 0 h 138113"/>
                <a:gd name="connsiteX4" fmla="*/ 178593 w 178593"/>
                <a:gd name="connsiteY4" fmla="*/ 45244 h 138113"/>
                <a:gd name="connsiteX5" fmla="*/ 130968 w 178593"/>
                <a:gd name="connsiteY5" fmla="*/ 138113 h 138113"/>
                <a:gd name="connsiteX6" fmla="*/ 14287 w 178593"/>
                <a:gd name="connsiteY6" fmla="*/ 133350 h 13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593" h="138113">
                  <a:moveTo>
                    <a:pt x="14287" y="133350"/>
                  </a:moveTo>
                  <a:lnTo>
                    <a:pt x="0" y="71438"/>
                  </a:lnTo>
                  <a:lnTo>
                    <a:pt x="78581" y="0"/>
                  </a:lnTo>
                  <a:lnTo>
                    <a:pt x="123825" y="0"/>
                  </a:lnTo>
                  <a:lnTo>
                    <a:pt x="178593" y="45244"/>
                  </a:lnTo>
                  <a:lnTo>
                    <a:pt x="130968" y="138113"/>
                  </a:lnTo>
                  <a:lnTo>
                    <a:pt x="14287" y="133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67" name="フリーフォーム 1102">
              <a:extLst>
                <a:ext uri="{FF2B5EF4-FFF2-40B4-BE49-F238E27FC236}">
                  <a16:creationId xmlns:a16="http://schemas.microsoft.com/office/drawing/2014/main" id="{5A26E5E9-B0B9-4382-B6DD-59B321E0B323}"/>
                </a:ext>
              </a:extLst>
            </p:cNvPr>
            <p:cNvSpPr/>
            <p:nvPr/>
          </p:nvSpPr>
          <p:spPr bwMode="auto">
            <a:xfrm>
              <a:off x="2403561" y="3257935"/>
              <a:ext cx="172228" cy="94261"/>
            </a:xfrm>
            <a:custGeom>
              <a:avLst/>
              <a:gdLst>
                <a:gd name="connsiteX0" fmla="*/ 28575 w 235743"/>
                <a:gd name="connsiteY0" fmla="*/ 7144 h 128588"/>
                <a:gd name="connsiteX1" fmla="*/ 95250 w 235743"/>
                <a:gd name="connsiteY1" fmla="*/ 33338 h 128588"/>
                <a:gd name="connsiteX2" fmla="*/ 150018 w 235743"/>
                <a:gd name="connsiteY2" fmla="*/ 7144 h 128588"/>
                <a:gd name="connsiteX3" fmla="*/ 195262 w 235743"/>
                <a:gd name="connsiteY3" fmla="*/ 0 h 128588"/>
                <a:gd name="connsiteX4" fmla="*/ 235743 w 235743"/>
                <a:gd name="connsiteY4" fmla="*/ 35719 h 128588"/>
                <a:gd name="connsiteX5" fmla="*/ 152400 w 235743"/>
                <a:gd name="connsiteY5" fmla="*/ 123825 h 128588"/>
                <a:gd name="connsiteX6" fmla="*/ 54768 w 235743"/>
                <a:gd name="connsiteY6" fmla="*/ 128588 h 128588"/>
                <a:gd name="connsiteX7" fmla="*/ 0 w 235743"/>
                <a:gd name="connsiteY7" fmla="*/ 100013 h 128588"/>
                <a:gd name="connsiteX8" fmla="*/ 28575 w 235743"/>
                <a:gd name="connsiteY8" fmla="*/ 7144 h 128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5743" h="128588">
                  <a:moveTo>
                    <a:pt x="28575" y="7144"/>
                  </a:moveTo>
                  <a:lnTo>
                    <a:pt x="95250" y="33338"/>
                  </a:lnTo>
                  <a:lnTo>
                    <a:pt x="150018" y="7144"/>
                  </a:lnTo>
                  <a:lnTo>
                    <a:pt x="195262" y="0"/>
                  </a:lnTo>
                  <a:lnTo>
                    <a:pt x="235743" y="35719"/>
                  </a:lnTo>
                  <a:lnTo>
                    <a:pt x="152400" y="123825"/>
                  </a:lnTo>
                  <a:lnTo>
                    <a:pt x="54768" y="128588"/>
                  </a:lnTo>
                  <a:lnTo>
                    <a:pt x="0" y="100013"/>
                  </a:lnTo>
                  <a:lnTo>
                    <a:pt x="28575" y="714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68" name="フリーフォーム 1103">
              <a:extLst>
                <a:ext uri="{FF2B5EF4-FFF2-40B4-BE49-F238E27FC236}">
                  <a16:creationId xmlns:a16="http://schemas.microsoft.com/office/drawing/2014/main" id="{CB60DA5F-44DD-44DB-96B9-1EBFC21EBD6E}"/>
                </a:ext>
              </a:extLst>
            </p:cNvPr>
            <p:cNvSpPr/>
            <p:nvPr/>
          </p:nvSpPr>
          <p:spPr bwMode="auto">
            <a:xfrm>
              <a:off x="2504803" y="3488349"/>
              <a:ext cx="70987" cy="67495"/>
            </a:xfrm>
            <a:custGeom>
              <a:avLst/>
              <a:gdLst>
                <a:gd name="connsiteX0" fmla="*/ 66675 w 97631"/>
                <a:gd name="connsiteY0" fmla="*/ 0 h 92869"/>
                <a:gd name="connsiteX1" fmla="*/ 0 w 97631"/>
                <a:gd name="connsiteY1" fmla="*/ 19050 h 92869"/>
                <a:gd name="connsiteX2" fmla="*/ 4763 w 97631"/>
                <a:gd name="connsiteY2" fmla="*/ 92869 h 92869"/>
                <a:gd name="connsiteX3" fmla="*/ 97631 w 97631"/>
                <a:gd name="connsiteY3" fmla="*/ 50006 h 92869"/>
                <a:gd name="connsiteX4" fmla="*/ 66675 w 97631"/>
                <a:gd name="connsiteY4" fmla="*/ 0 h 92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631" h="92869">
                  <a:moveTo>
                    <a:pt x="66675" y="0"/>
                  </a:moveTo>
                  <a:lnTo>
                    <a:pt x="0" y="19050"/>
                  </a:lnTo>
                  <a:lnTo>
                    <a:pt x="4763" y="92869"/>
                  </a:lnTo>
                  <a:lnTo>
                    <a:pt x="97631" y="50006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69" name="フリーフォーム 1104">
              <a:extLst>
                <a:ext uri="{FF2B5EF4-FFF2-40B4-BE49-F238E27FC236}">
                  <a16:creationId xmlns:a16="http://schemas.microsoft.com/office/drawing/2014/main" id="{F443EDB6-D876-4399-8A9C-1788441A2FEC}"/>
                </a:ext>
              </a:extLst>
            </p:cNvPr>
            <p:cNvSpPr/>
            <p:nvPr/>
          </p:nvSpPr>
          <p:spPr bwMode="auto">
            <a:xfrm>
              <a:off x="2471056" y="3342886"/>
              <a:ext cx="103569" cy="155937"/>
            </a:xfrm>
            <a:custGeom>
              <a:avLst/>
              <a:gdLst>
                <a:gd name="connsiteX0" fmla="*/ 33338 w 140494"/>
                <a:gd name="connsiteY0" fmla="*/ 0 h 211932"/>
                <a:gd name="connsiteX1" fmla="*/ 140494 w 140494"/>
                <a:gd name="connsiteY1" fmla="*/ 128588 h 211932"/>
                <a:gd name="connsiteX2" fmla="*/ 102394 w 140494"/>
                <a:gd name="connsiteY2" fmla="*/ 197644 h 211932"/>
                <a:gd name="connsiteX3" fmla="*/ 47625 w 140494"/>
                <a:gd name="connsiteY3" fmla="*/ 211932 h 211932"/>
                <a:gd name="connsiteX4" fmla="*/ 0 w 140494"/>
                <a:gd name="connsiteY4" fmla="*/ 133350 h 211932"/>
                <a:gd name="connsiteX5" fmla="*/ 33338 w 140494"/>
                <a:gd name="connsiteY5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494" h="211932">
                  <a:moveTo>
                    <a:pt x="33338" y="0"/>
                  </a:moveTo>
                  <a:lnTo>
                    <a:pt x="140494" y="128588"/>
                  </a:lnTo>
                  <a:lnTo>
                    <a:pt x="102394" y="197644"/>
                  </a:lnTo>
                  <a:lnTo>
                    <a:pt x="47625" y="211932"/>
                  </a:lnTo>
                  <a:lnTo>
                    <a:pt x="0" y="133350"/>
                  </a:lnTo>
                  <a:lnTo>
                    <a:pt x="333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70" name="フリーフォーム 1105">
              <a:extLst>
                <a:ext uri="{FF2B5EF4-FFF2-40B4-BE49-F238E27FC236}">
                  <a16:creationId xmlns:a16="http://schemas.microsoft.com/office/drawing/2014/main" id="{257F5201-4F13-45A5-B1C0-C8832B84648C}"/>
                </a:ext>
              </a:extLst>
            </p:cNvPr>
            <p:cNvSpPr/>
            <p:nvPr/>
          </p:nvSpPr>
          <p:spPr bwMode="auto">
            <a:xfrm>
              <a:off x="2358176" y="3334739"/>
              <a:ext cx="146627" cy="64004"/>
            </a:xfrm>
            <a:custGeom>
              <a:avLst/>
              <a:gdLst>
                <a:gd name="connsiteX0" fmla="*/ 200025 w 200025"/>
                <a:gd name="connsiteY0" fmla="*/ 19050 h 88106"/>
                <a:gd name="connsiteX1" fmla="*/ 119063 w 200025"/>
                <a:gd name="connsiteY1" fmla="*/ 28575 h 88106"/>
                <a:gd name="connsiteX2" fmla="*/ 50006 w 200025"/>
                <a:gd name="connsiteY2" fmla="*/ 0 h 88106"/>
                <a:gd name="connsiteX3" fmla="*/ 0 w 200025"/>
                <a:gd name="connsiteY3" fmla="*/ 35719 h 88106"/>
                <a:gd name="connsiteX4" fmla="*/ 26194 w 200025"/>
                <a:gd name="connsiteY4" fmla="*/ 64294 h 88106"/>
                <a:gd name="connsiteX5" fmla="*/ 166688 w 200025"/>
                <a:gd name="connsiteY5" fmla="*/ 88106 h 88106"/>
                <a:gd name="connsiteX6" fmla="*/ 200025 w 200025"/>
                <a:gd name="connsiteY6" fmla="*/ 19050 h 88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025" h="88106">
                  <a:moveTo>
                    <a:pt x="200025" y="19050"/>
                  </a:moveTo>
                  <a:lnTo>
                    <a:pt x="119063" y="28575"/>
                  </a:lnTo>
                  <a:lnTo>
                    <a:pt x="50006" y="0"/>
                  </a:lnTo>
                  <a:lnTo>
                    <a:pt x="0" y="35719"/>
                  </a:lnTo>
                  <a:lnTo>
                    <a:pt x="26194" y="64294"/>
                  </a:lnTo>
                  <a:lnTo>
                    <a:pt x="166688" y="88106"/>
                  </a:lnTo>
                  <a:lnTo>
                    <a:pt x="200025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71" name="フリーフォーム 1106">
              <a:extLst>
                <a:ext uri="{FF2B5EF4-FFF2-40B4-BE49-F238E27FC236}">
                  <a16:creationId xmlns:a16="http://schemas.microsoft.com/office/drawing/2014/main" id="{DF5A2400-55D2-4A28-8B09-F870AA092927}"/>
                </a:ext>
              </a:extLst>
            </p:cNvPr>
            <p:cNvSpPr/>
            <p:nvPr/>
          </p:nvSpPr>
          <p:spPr bwMode="auto">
            <a:xfrm>
              <a:off x="2345376" y="3370815"/>
              <a:ext cx="148954" cy="139645"/>
            </a:xfrm>
            <a:custGeom>
              <a:avLst/>
              <a:gdLst>
                <a:gd name="connsiteX0" fmla="*/ 0 w 202407"/>
                <a:gd name="connsiteY0" fmla="*/ 0 h 190500"/>
                <a:gd name="connsiteX1" fmla="*/ 11907 w 202407"/>
                <a:gd name="connsiteY1" fmla="*/ 71438 h 190500"/>
                <a:gd name="connsiteX2" fmla="*/ 138113 w 202407"/>
                <a:gd name="connsiteY2" fmla="*/ 130969 h 190500"/>
                <a:gd name="connsiteX3" fmla="*/ 173832 w 202407"/>
                <a:gd name="connsiteY3" fmla="*/ 190500 h 190500"/>
                <a:gd name="connsiteX4" fmla="*/ 202407 w 202407"/>
                <a:gd name="connsiteY4" fmla="*/ 157163 h 190500"/>
                <a:gd name="connsiteX5" fmla="*/ 166688 w 202407"/>
                <a:gd name="connsiteY5" fmla="*/ 100013 h 190500"/>
                <a:gd name="connsiteX6" fmla="*/ 188119 w 202407"/>
                <a:gd name="connsiteY6" fmla="*/ 33338 h 190500"/>
                <a:gd name="connsiteX7" fmla="*/ 50007 w 202407"/>
                <a:gd name="connsiteY7" fmla="*/ 23813 h 190500"/>
                <a:gd name="connsiteX8" fmla="*/ 0 w 202407"/>
                <a:gd name="connsiteY8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407" h="190500">
                  <a:moveTo>
                    <a:pt x="0" y="0"/>
                  </a:moveTo>
                  <a:lnTo>
                    <a:pt x="11907" y="71438"/>
                  </a:lnTo>
                  <a:lnTo>
                    <a:pt x="138113" y="130969"/>
                  </a:lnTo>
                  <a:lnTo>
                    <a:pt x="173832" y="190500"/>
                  </a:lnTo>
                  <a:lnTo>
                    <a:pt x="202407" y="157163"/>
                  </a:lnTo>
                  <a:lnTo>
                    <a:pt x="166688" y="100013"/>
                  </a:lnTo>
                  <a:lnTo>
                    <a:pt x="188119" y="33338"/>
                  </a:lnTo>
                  <a:lnTo>
                    <a:pt x="50007" y="238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72" name="フリーフォーム 1109">
              <a:extLst>
                <a:ext uri="{FF2B5EF4-FFF2-40B4-BE49-F238E27FC236}">
                  <a16:creationId xmlns:a16="http://schemas.microsoft.com/office/drawing/2014/main" id="{022C59CE-E86A-4221-BC57-D0327CFC46E8}"/>
                </a:ext>
              </a:extLst>
            </p:cNvPr>
            <p:cNvSpPr/>
            <p:nvPr/>
          </p:nvSpPr>
          <p:spPr bwMode="auto">
            <a:xfrm>
              <a:off x="2459419" y="3488349"/>
              <a:ext cx="45384" cy="111716"/>
            </a:xfrm>
            <a:custGeom>
              <a:avLst/>
              <a:gdLst>
                <a:gd name="connsiteX0" fmla="*/ 52387 w 61912"/>
                <a:gd name="connsiteY0" fmla="*/ 0 h 152400"/>
                <a:gd name="connsiteX1" fmla="*/ 0 w 61912"/>
                <a:gd name="connsiteY1" fmla="*/ 40481 h 152400"/>
                <a:gd name="connsiteX2" fmla="*/ 16668 w 61912"/>
                <a:gd name="connsiteY2" fmla="*/ 107156 h 152400"/>
                <a:gd name="connsiteX3" fmla="*/ 42862 w 61912"/>
                <a:gd name="connsiteY3" fmla="*/ 152400 h 152400"/>
                <a:gd name="connsiteX4" fmla="*/ 61912 w 61912"/>
                <a:gd name="connsiteY4" fmla="*/ 107156 h 152400"/>
                <a:gd name="connsiteX5" fmla="*/ 52387 w 61912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2" h="152400">
                  <a:moveTo>
                    <a:pt x="52387" y="0"/>
                  </a:moveTo>
                  <a:lnTo>
                    <a:pt x="0" y="40481"/>
                  </a:lnTo>
                  <a:lnTo>
                    <a:pt x="16668" y="107156"/>
                  </a:lnTo>
                  <a:lnTo>
                    <a:pt x="42862" y="152400"/>
                  </a:lnTo>
                  <a:lnTo>
                    <a:pt x="61912" y="107156"/>
                  </a:lnTo>
                  <a:lnTo>
                    <a:pt x="523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73" name="フリーフォーム 1110">
              <a:extLst>
                <a:ext uri="{FF2B5EF4-FFF2-40B4-BE49-F238E27FC236}">
                  <a16:creationId xmlns:a16="http://schemas.microsoft.com/office/drawing/2014/main" id="{BDCC1A4D-001C-4E04-A710-4BF3D6AFC193}"/>
                </a:ext>
              </a:extLst>
            </p:cNvPr>
            <p:cNvSpPr/>
            <p:nvPr/>
          </p:nvSpPr>
          <p:spPr bwMode="auto">
            <a:xfrm>
              <a:off x="2596737" y="3820005"/>
              <a:ext cx="306054" cy="314201"/>
            </a:xfrm>
            <a:custGeom>
              <a:avLst/>
              <a:gdLst>
                <a:gd name="connsiteX0" fmla="*/ 369094 w 416719"/>
                <a:gd name="connsiteY0" fmla="*/ 219075 h 428625"/>
                <a:gd name="connsiteX1" fmla="*/ 392907 w 416719"/>
                <a:gd name="connsiteY1" fmla="*/ 0 h 428625"/>
                <a:gd name="connsiteX2" fmla="*/ 326232 w 416719"/>
                <a:gd name="connsiteY2" fmla="*/ 66675 h 428625"/>
                <a:gd name="connsiteX3" fmla="*/ 228600 w 416719"/>
                <a:gd name="connsiteY3" fmla="*/ 47625 h 428625"/>
                <a:gd name="connsiteX4" fmla="*/ 154782 w 416719"/>
                <a:gd name="connsiteY4" fmla="*/ 76200 h 428625"/>
                <a:gd name="connsiteX5" fmla="*/ 35719 w 416719"/>
                <a:gd name="connsiteY5" fmla="*/ 35718 h 428625"/>
                <a:gd name="connsiteX6" fmla="*/ 0 w 416719"/>
                <a:gd name="connsiteY6" fmla="*/ 100012 h 428625"/>
                <a:gd name="connsiteX7" fmla="*/ 26194 w 416719"/>
                <a:gd name="connsiteY7" fmla="*/ 428625 h 428625"/>
                <a:gd name="connsiteX8" fmla="*/ 416719 w 416719"/>
                <a:gd name="connsiteY8" fmla="*/ 426243 h 428625"/>
                <a:gd name="connsiteX9" fmla="*/ 352425 w 416719"/>
                <a:gd name="connsiteY9" fmla="*/ 302418 h 428625"/>
                <a:gd name="connsiteX10" fmla="*/ 369094 w 416719"/>
                <a:gd name="connsiteY10" fmla="*/ 219075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6719" h="428625">
                  <a:moveTo>
                    <a:pt x="369094" y="219075"/>
                  </a:moveTo>
                  <a:lnTo>
                    <a:pt x="392907" y="0"/>
                  </a:lnTo>
                  <a:lnTo>
                    <a:pt x="326232" y="66675"/>
                  </a:lnTo>
                  <a:lnTo>
                    <a:pt x="228600" y="47625"/>
                  </a:lnTo>
                  <a:lnTo>
                    <a:pt x="154782" y="76200"/>
                  </a:lnTo>
                  <a:lnTo>
                    <a:pt x="35719" y="35718"/>
                  </a:lnTo>
                  <a:lnTo>
                    <a:pt x="0" y="100012"/>
                  </a:lnTo>
                  <a:lnTo>
                    <a:pt x="26194" y="428625"/>
                  </a:lnTo>
                  <a:lnTo>
                    <a:pt x="416719" y="426243"/>
                  </a:lnTo>
                  <a:lnTo>
                    <a:pt x="352425" y="302418"/>
                  </a:lnTo>
                  <a:lnTo>
                    <a:pt x="369094" y="219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74" name="フリーフォーム 1111">
              <a:extLst>
                <a:ext uri="{FF2B5EF4-FFF2-40B4-BE49-F238E27FC236}">
                  <a16:creationId xmlns:a16="http://schemas.microsoft.com/office/drawing/2014/main" id="{6EC227B5-2026-4AE8-8E2B-76200535705A}"/>
                </a:ext>
              </a:extLst>
            </p:cNvPr>
            <p:cNvSpPr/>
            <p:nvPr/>
          </p:nvSpPr>
          <p:spPr bwMode="auto">
            <a:xfrm>
              <a:off x="2232496" y="3807204"/>
              <a:ext cx="395660" cy="401479"/>
            </a:xfrm>
            <a:custGeom>
              <a:avLst/>
              <a:gdLst>
                <a:gd name="connsiteX0" fmla="*/ 540544 w 540544"/>
                <a:gd name="connsiteY0" fmla="*/ 50006 h 547687"/>
                <a:gd name="connsiteX1" fmla="*/ 421481 w 540544"/>
                <a:gd name="connsiteY1" fmla="*/ 0 h 547687"/>
                <a:gd name="connsiteX2" fmla="*/ 357188 w 540544"/>
                <a:gd name="connsiteY2" fmla="*/ 9525 h 547687"/>
                <a:gd name="connsiteX3" fmla="*/ 359569 w 540544"/>
                <a:gd name="connsiteY3" fmla="*/ 83344 h 547687"/>
                <a:gd name="connsiteX4" fmla="*/ 338138 w 540544"/>
                <a:gd name="connsiteY4" fmla="*/ 123825 h 547687"/>
                <a:gd name="connsiteX5" fmla="*/ 204788 w 540544"/>
                <a:gd name="connsiteY5" fmla="*/ 71437 h 547687"/>
                <a:gd name="connsiteX6" fmla="*/ 190500 w 540544"/>
                <a:gd name="connsiteY6" fmla="*/ 28575 h 547687"/>
                <a:gd name="connsiteX7" fmla="*/ 100013 w 540544"/>
                <a:gd name="connsiteY7" fmla="*/ 7144 h 547687"/>
                <a:gd name="connsiteX8" fmla="*/ 28575 w 540544"/>
                <a:gd name="connsiteY8" fmla="*/ 64294 h 547687"/>
                <a:gd name="connsiteX9" fmla="*/ 0 w 540544"/>
                <a:gd name="connsiteY9" fmla="*/ 135731 h 547687"/>
                <a:gd name="connsiteX10" fmla="*/ 16669 w 540544"/>
                <a:gd name="connsiteY10" fmla="*/ 352425 h 547687"/>
                <a:gd name="connsiteX11" fmla="*/ 188119 w 540544"/>
                <a:gd name="connsiteY11" fmla="*/ 428625 h 547687"/>
                <a:gd name="connsiteX12" fmla="*/ 233363 w 540544"/>
                <a:gd name="connsiteY12" fmla="*/ 397669 h 547687"/>
                <a:gd name="connsiteX13" fmla="*/ 478631 w 540544"/>
                <a:gd name="connsiteY13" fmla="*/ 547687 h 547687"/>
                <a:gd name="connsiteX14" fmla="*/ 516731 w 540544"/>
                <a:gd name="connsiteY14" fmla="*/ 526256 h 547687"/>
                <a:gd name="connsiteX15" fmla="*/ 526256 w 540544"/>
                <a:gd name="connsiteY15" fmla="*/ 440531 h 547687"/>
                <a:gd name="connsiteX16" fmla="*/ 497681 w 540544"/>
                <a:gd name="connsiteY16" fmla="*/ 133350 h 547687"/>
                <a:gd name="connsiteX17" fmla="*/ 540544 w 540544"/>
                <a:gd name="connsiteY17" fmla="*/ 50006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40544" h="547687">
                  <a:moveTo>
                    <a:pt x="540544" y="50006"/>
                  </a:moveTo>
                  <a:lnTo>
                    <a:pt x="421481" y="0"/>
                  </a:lnTo>
                  <a:lnTo>
                    <a:pt x="357188" y="9525"/>
                  </a:lnTo>
                  <a:cubicBezTo>
                    <a:pt x="357982" y="34131"/>
                    <a:pt x="358775" y="58738"/>
                    <a:pt x="359569" y="83344"/>
                  </a:cubicBezTo>
                  <a:lnTo>
                    <a:pt x="338138" y="123825"/>
                  </a:lnTo>
                  <a:lnTo>
                    <a:pt x="204788" y="71437"/>
                  </a:lnTo>
                  <a:lnTo>
                    <a:pt x="190500" y="28575"/>
                  </a:lnTo>
                  <a:lnTo>
                    <a:pt x="100013" y="7144"/>
                  </a:lnTo>
                  <a:lnTo>
                    <a:pt x="28575" y="64294"/>
                  </a:lnTo>
                  <a:lnTo>
                    <a:pt x="0" y="135731"/>
                  </a:lnTo>
                  <a:lnTo>
                    <a:pt x="16669" y="352425"/>
                  </a:lnTo>
                  <a:lnTo>
                    <a:pt x="188119" y="428625"/>
                  </a:lnTo>
                  <a:lnTo>
                    <a:pt x="233363" y="397669"/>
                  </a:lnTo>
                  <a:lnTo>
                    <a:pt x="478631" y="547687"/>
                  </a:lnTo>
                  <a:lnTo>
                    <a:pt x="516731" y="526256"/>
                  </a:lnTo>
                  <a:lnTo>
                    <a:pt x="526256" y="440531"/>
                  </a:lnTo>
                  <a:lnTo>
                    <a:pt x="497681" y="133350"/>
                  </a:lnTo>
                  <a:lnTo>
                    <a:pt x="540544" y="500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75" name="フリーフォーム 1112">
              <a:extLst>
                <a:ext uri="{FF2B5EF4-FFF2-40B4-BE49-F238E27FC236}">
                  <a16:creationId xmlns:a16="http://schemas.microsoft.com/office/drawing/2014/main" id="{739EA032-4F6D-464E-8AA5-1B33A20578D4}"/>
                </a:ext>
              </a:extLst>
            </p:cNvPr>
            <p:cNvSpPr/>
            <p:nvPr/>
          </p:nvSpPr>
          <p:spPr bwMode="auto">
            <a:xfrm>
              <a:off x="2170820" y="3646613"/>
              <a:ext cx="129171" cy="260670"/>
            </a:xfrm>
            <a:custGeom>
              <a:avLst/>
              <a:gdLst>
                <a:gd name="connsiteX0" fmla="*/ 45244 w 176213"/>
                <a:gd name="connsiteY0" fmla="*/ 47625 h 354806"/>
                <a:gd name="connsiteX1" fmla="*/ 42863 w 176213"/>
                <a:gd name="connsiteY1" fmla="*/ 135731 h 354806"/>
                <a:gd name="connsiteX2" fmla="*/ 0 w 176213"/>
                <a:gd name="connsiteY2" fmla="*/ 188119 h 354806"/>
                <a:gd name="connsiteX3" fmla="*/ 92869 w 176213"/>
                <a:gd name="connsiteY3" fmla="*/ 354806 h 354806"/>
                <a:gd name="connsiteX4" fmla="*/ 116682 w 176213"/>
                <a:gd name="connsiteY4" fmla="*/ 278606 h 354806"/>
                <a:gd name="connsiteX5" fmla="*/ 176213 w 176213"/>
                <a:gd name="connsiteY5" fmla="*/ 228600 h 354806"/>
                <a:gd name="connsiteX6" fmla="*/ 92869 w 176213"/>
                <a:gd name="connsiteY6" fmla="*/ 169069 h 354806"/>
                <a:gd name="connsiteX7" fmla="*/ 128588 w 176213"/>
                <a:gd name="connsiteY7" fmla="*/ 130969 h 354806"/>
                <a:gd name="connsiteX8" fmla="*/ 119063 w 176213"/>
                <a:gd name="connsiteY8" fmla="*/ 35719 h 354806"/>
                <a:gd name="connsiteX9" fmla="*/ 71438 w 176213"/>
                <a:gd name="connsiteY9" fmla="*/ 0 h 354806"/>
                <a:gd name="connsiteX10" fmla="*/ 45244 w 176213"/>
                <a:gd name="connsiteY10" fmla="*/ 47625 h 35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213" h="354806">
                  <a:moveTo>
                    <a:pt x="45244" y="47625"/>
                  </a:moveTo>
                  <a:cubicBezTo>
                    <a:pt x="44450" y="76994"/>
                    <a:pt x="43657" y="106362"/>
                    <a:pt x="42863" y="135731"/>
                  </a:cubicBezTo>
                  <a:lnTo>
                    <a:pt x="0" y="188119"/>
                  </a:lnTo>
                  <a:lnTo>
                    <a:pt x="92869" y="354806"/>
                  </a:lnTo>
                  <a:lnTo>
                    <a:pt x="116682" y="278606"/>
                  </a:lnTo>
                  <a:lnTo>
                    <a:pt x="176213" y="228600"/>
                  </a:lnTo>
                  <a:lnTo>
                    <a:pt x="92869" y="169069"/>
                  </a:lnTo>
                  <a:lnTo>
                    <a:pt x="128588" y="130969"/>
                  </a:lnTo>
                  <a:lnTo>
                    <a:pt x="119063" y="35719"/>
                  </a:lnTo>
                  <a:lnTo>
                    <a:pt x="71438" y="0"/>
                  </a:lnTo>
                  <a:lnTo>
                    <a:pt x="45244" y="476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76" name="フリーフォーム 1113">
              <a:extLst>
                <a:ext uri="{FF2B5EF4-FFF2-40B4-BE49-F238E27FC236}">
                  <a16:creationId xmlns:a16="http://schemas.microsoft.com/office/drawing/2014/main" id="{0A0B02CA-103E-4E2E-819D-7D2286113475}"/>
                </a:ext>
              </a:extLst>
            </p:cNvPr>
            <p:cNvSpPr/>
            <p:nvPr/>
          </p:nvSpPr>
          <p:spPr bwMode="auto">
            <a:xfrm>
              <a:off x="1778651" y="3669887"/>
              <a:ext cx="528323" cy="549269"/>
            </a:xfrm>
            <a:custGeom>
              <a:avLst/>
              <a:gdLst>
                <a:gd name="connsiteX0" fmla="*/ 590550 w 721519"/>
                <a:gd name="connsiteY0" fmla="*/ 14288 h 750094"/>
                <a:gd name="connsiteX1" fmla="*/ 485775 w 721519"/>
                <a:gd name="connsiteY1" fmla="*/ 0 h 750094"/>
                <a:gd name="connsiteX2" fmla="*/ 350044 w 721519"/>
                <a:gd name="connsiteY2" fmla="*/ 26194 h 750094"/>
                <a:gd name="connsiteX3" fmla="*/ 204788 w 721519"/>
                <a:gd name="connsiteY3" fmla="*/ 78581 h 750094"/>
                <a:gd name="connsiteX4" fmla="*/ 261938 w 721519"/>
                <a:gd name="connsiteY4" fmla="*/ 219075 h 750094"/>
                <a:gd name="connsiteX5" fmla="*/ 178594 w 721519"/>
                <a:gd name="connsiteY5" fmla="*/ 240506 h 750094"/>
                <a:gd name="connsiteX6" fmla="*/ 171450 w 721519"/>
                <a:gd name="connsiteY6" fmla="*/ 278606 h 750094"/>
                <a:gd name="connsiteX7" fmla="*/ 107156 w 721519"/>
                <a:gd name="connsiteY7" fmla="*/ 333375 h 750094"/>
                <a:gd name="connsiteX8" fmla="*/ 0 w 721519"/>
                <a:gd name="connsiteY8" fmla="*/ 340519 h 750094"/>
                <a:gd name="connsiteX9" fmla="*/ 2381 w 721519"/>
                <a:gd name="connsiteY9" fmla="*/ 433388 h 750094"/>
                <a:gd name="connsiteX10" fmla="*/ 300038 w 721519"/>
                <a:gd name="connsiteY10" fmla="*/ 642938 h 750094"/>
                <a:gd name="connsiteX11" fmla="*/ 428625 w 721519"/>
                <a:gd name="connsiteY11" fmla="*/ 750094 h 750094"/>
                <a:gd name="connsiteX12" fmla="*/ 595313 w 721519"/>
                <a:gd name="connsiteY12" fmla="*/ 666750 h 750094"/>
                <a:gd name="connsiteX13" fmla="*/ 721519 w 721519"/>
                <a:gd name="connsiteY13" fmla="*/ 569119 h 750094"/>
                <a:gd name="connsiteX14" fmla="*/ 638175 w 721519"/>
                <a:gd name="connsiteY14" fmla="*/ 538163 h 750094"/>
                <a:gd name="connsiteX15" fmla="*/ 619125 w 721519"/>
                <a:gd name="connsiteY15" fmla="*/ 316706 h 750094"/>
                <a:gd name="connsiteX16" fmla="*/ 538163 w 721519"/>
                <a:gd name="connsiteY16" fmla="*/ 154781 h 750094"/>
                <a:gd name="connsiteX17" fmla="*/ 578644 w 721519"/>
                <a:gd name="connsiteY17" fmla="*/ 107156 h 750094"/>
                <a:gd name="connsiteX18" fmla="*/ 590550 w 721519"/>
                <a:gd name="connsiteY18" fmla="*/ 14288 h 750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21519" h="750094">
                  <a:moveTo>
                    <a:pt x="590550" y="14288"/>
                  </a:moveTo>
                  <a:lnTo>
                    <a:pt x="485775" y="0"/>
                  </a:lnTo>
                  <a:lnTo>
                    <a:pt x="350044" y="26194"/>
                  </a:lnTo>
                  <a:lnTo>
                    <a:pt x="204788" y="78581"/>
                  </a:lnTo>
                  <a:lnTo>
                    <a:pt x="261938" y="219075"/>
                  </a:lnTo>
                  <a:lnTo>
                    <a:pt x="178594" y="240506"/>
                  </a:lnTo>
                  <a:lnTo>
                    <a:pt x="171450" y="278606"/>
                  </a:lnTo>
                  <a:lnTo>
                    <a:pt x="107156" y="333375"/>
                  </a:lnTo>
                  <a:lnTo>
                    <a:pt x="0" y="340519"/>
                  </a:lnTo>
                  <a:cubicBezTo>
                    <a:pt x="794" y="371475"/>
                    <a:pt x="1587" y="402432"/>
                    <a:pt x="2381" y="433388"/>
                  </a:cubicBezTo>
                  <a:lnTo>
                    <a:pt x="300038" y="642938"/>
                  </a:lnTo>
                  <a:lnTo>
                    <a:pt x="428625" y="750094"/>
                  </a:lnTo>
                  <a:lnTo>
                    <a:pt x="595313" y="666750"/>
                  </a:lnTo>
                  <a:lnTo>
                    <a:pt x="721519" y="569119"/>
                  </a:lnTo>
                  <a:lnTo>
                    <a:pt x="638175" y="538163"/>
                  </a:lnTo>
                  <a:lnTo>
                    <a:pt x="619125" y="316706"/>
                  </a:lnTo>
                  <a:lnTo>
                    <a:pt x="538163" y="154781"/>
                  </a:lnTo>
                  <a:lnTo>
                    <a:pt x="578644" y="107156"/>
                  </a:lnTo>
                  <a:lnTo>
                    <a:pt x="590550" y="1428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77" name="フリーフォーム 1114">
              <a:extLst>
                <a:ext uri="{FF2B5EF4-FFF2-40B4-BE49-F238E27FC236}">
                  <a16:creationId xmlns:a16="http://schemas.microsoft.com/office/drawing/2014/main" id="{BB2A07DD-0FF8-433F-9A21-3516A233F334}"/>
                </a:ext>
              </a:extLst>
            </p:cNvPr>
            <p:cNvSpPr/>
            <p:nvPr/>
          </p:nvSpPr>
          <p:spPr bwMode="auto">
            <a:xfrm>
              <a:off x="1566856" y="3715272"/>
              <a:ext cx="407297" cy="439881"/>
            </a:xfrm>
            <a:custGeom>
              <a:avLst/>
              <a:gdLst>
                <a:gd name="connsiteX0" fmla="*/ 495300 w 554831"/>
                <a:gd name="connsiteY0" fmla="*/ 21431 h 600075"/>
                <a:gd name="connsiteX1" fmla="*/ 554831 w 554831"/>
                <a:gd name="connsiteY1" fmla="*/ 171450 h 600075"/>
                <a:gd name="connsiteX2" fmla="*/ 469106 w 554831"/>
                <a:gd name="connsiteY2" fmla="*/ 176212 h 600075"/>
                <a:gd name="connsiteX3" fmla="*/ 469106 w 554831"/>
                <a:gd name="connsiteY3" fmla="*/ 221456 h 600075"/>
                <a:gd name="connsiteX4" fmla="*/ 390525 w 554831"/>
                <a:gd name="connsiteY4" fmla="*/ 276225 h 600075"/>
                <a:gd name="connsiteX5" fmla="*/ 288131 w 554831"/>
                <a:gd name="connsiteY5" fmla="*/ 283368 h 600075"/>
                <a:gd name="connsiteX6" fmla="*/ 290512 w 554831"/>
                <a:gd name="connsiteY6" fmla="*/ 426243 h 600075"/>
                <a:gd name="connsiteX7" fmla="*/ 176212 w 554831"/>
                <a:gd name="connsiteY7" fmla="*/ 426243 h 600075"/>
                <a:gd name="connsiteX8" fmla="*/ 178594 w 554831"/>
                <a:gd name="connsiteY8" fmla="*/ 511968 h 600075"/>
                <a:gd name="connsiteX9" fmla="*/ 147637 w 554831"/>
                <a:gd name="connsiteY9" fmla="*/ 547687 h 600075"/>
                <a:gd name="connsiteX10" fmla="*/ 157162 w 554831"/>
                <a:gd name="connsiteY10" fmla="*/ 595312 h 600075"/>
                <a:gd name="connsiteX11" fmla="*/ 0 w 554831"/>
                <a:gd name="connsiteY11" fmla="*/ 600075 h 600075"/>
                <a:gd name="connsiteX12" fmla="*/ 64294 w 554831"/>
                <a:gd name="connsiteY12" fmla="*/ 476250 h 600075"/>
                <a:gd name="connsiteX13" fmla="*/ 80962 w 554831"/>
                <a:gd name="connsiteY13" fmla="*/ 464343 h 600075"/>
                <a:gd name="connsiteX14" fmla="*/ 88106 w 554831"/>
                <a:gd name="connsiteY14" fmla="*/ 421481 h 600075"/>
                <a:gd name="connsiteX15" fmla="*/ 264319 w 554831"/>
                <a:gd name="connsiteY15" fmla="*/ 240506 h 600075"/>
                <a:gd name="connsiteX16" fmla="*/ 264319 w 554831"/>
                <a:gd name="connsiteY16" fmla="*/ 188118 h 600075"/>
                <a:gd name="connsiteX17" fmla="*/ 295275 w 554831"/>
                <a:gd name="connsiteY17" fmla="*/ 92868 h 600075"/>
                <a:gd name="connsiteX18" fmla="*/ 366712 w 554831"/>
                <a:gd name="connsiteY18" fmla="*/ 80962 h 600075"/>
                <a:gd name="connsiteX19" fmla="*/ 385762 w 554831"/>
                <a:gd name="connsiteY19" fmla="*/ 0 h 600075"/>
                <a:gd name="connsiteX20" fmla="*/ 435769 w 554831"/>
                <a:gd name="connsiteY20" fmla="*/ 33337 h 600075"/>
                <a:gd name="connsiteX21" fmla="*/ 495300 w 554831"/>
                <a:gd name="connsiteY21" fmla="*/ 2143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54831" h="600075">
                  <a:moveTo>
                    <a:pt x="495300" y="21431"/>
                  </a:moveTo>
                  <a:lnTo>
                    <a:pt x="554831" y="171450"/>
                  </a:lnTo>
                  <a:lnTo>
                    <a:pt x="469106" y="176212"/>
                  </a:lnTo>
                  <a:lnTo>
                    <a:pt x="469106" y="221456"/>
                  </a:lnTo>
                  <a:lnTo>
                    <a:pt x="390525" y="276225"/>
                  </a:lnTo>
                  <a:lnTo>
                    <a:pt x="288131" y="283368"/>
                  </a:lnTo>
                  <a:cubicBezTo>
                    <a:pt x="288925" y="330993"/>
                    <a:pt x="289718" y="378618"/>
                    <a:pt x="290512" y="426243"/>
                  </a:cubicBezTo>
                  <a:lnTo>
                    <a:pt x="176212" y="426243"/>
                  </a:lnTo>
                  <a:lnTo>
                    <a:pt x="178594" y="511968"/>
                  </a:lnTo>
                  <a:lnTo>
                    <a:pt x="147637" y="547687"/>
                  </a:lnTo>
                  <a:lnTo>
                    <a:pt x="157162" y="595312"/>
                  </a:lnTo>
                  <a:lnTo>
                    <a:pt x="0" y="600075"/>
                  </a:lnTo>
                  <a:lnTo>
                    <a:pt x="64294" y="476250"/>
                  </a:lnTo>
                  <a:lnTo>
                    <a:pt x="80962" y="464343"/>
                  </a:lnTo>
                  <a:lnTo>
                    <a:pt x="88106" y="421481"/>
                  </a:lnTo>
                  <a:lnTo>
                    <a:pt x="264319" y="240506"/>
                  </a:lnTo>
                  <a:lnTo>
                    <a:pt x="264319" y="188118"/>
                  </a:lnTo>
                  <a:lnTo>
                    <a:pt x="295275" y="92868"/>
                  </a:lnTo>
                  <a:lnTo>
                    <a:pt x="366712" y="80962"/>
                  </a:lnTo>
                  <a:lnTo>
                    <a:pt x="385762" y="0"/>
                  </a:lnTo>
                  <a:lnTo>
                    <a:pt x="435769" y="33337"/>
                  </a:lnTo>
                  <a:lnTo>
                    <a:pt x="495300" y="214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78" name="フリーフォーム 1115">
              <a:extLst>
                <a:ext uri="{FF2B5EF4-FFF2-40B4-BE49-F238E27FC236}">
                  <a16:creationId xmlns:a16="http://schemas.microsoft.com/office/drawing/2014/main" id="{26A9D31F-9110-498D-9143-34930A4DB1CE}"/>
                </a:ext>
              </a:extLst>
            </p:cNvPr>
            <p:cNvSpPr/>
            <p:nvPr/>
          </p:nvSpPr>
          <p:spPr bwMode="auto">
            <a:xfrm>
              <a:off x="1569183" y="3991070"/>
              <a:ext cx="300236" cy="357258"/>
            </a:xfrm>
            <a:custGeom>
              <a:avLst/>
              <a:gdLst>
                <a:gd name="connsiteX0" fmla="*/ 290513 w 409575"/>
                <a:gd name="connsiteY0" fmla="*/ 0 h 488156"/>
                <a:gd name="connsiteX1" fmla="*/ 409575 w 409575"/>
                <a:gd name="connsiteY1" fmla="*/ 80963 h 488156"/>
                <a:gd name="connsiteX2" fmla="*/ 357188 w 409575"/>
                <a:gd name="connsiteY2" fmla="*/ 90488 h 488156"/>
                <a:gd name="connsiteX3" fmla="*/ 371475 w 409575"/>
                <a:gd name="connsiteY3" fmla="*/ 202406 h 488156"/>
                <a:gd name="connsiteX4" fmla="*/ 395288 w 409575"/>
                <a:gd name="connsiteY4" fmla="*/ 442913 h 488156"/>
                <a:gd name="connsiteX5" fmla="*/ 300038 w 409575"/>
                <a:gd name="connsiteY5" fmla="*/ 442913 h 488156"/>
                <a:gd name="connsiteX6" fmla="*/ 216694 w 409575"/>
                <a:gd name="connsiteY6" fmla="*/ 469106 h 488156"/>
                <a:gd name="connsiteX7" fmla="*/ 197644 w 409575"/>
                <a:gd name="connsiteY7" fmla="*/ 450056 h 488156"/>
                <a:gd name="connsiteX8" fmla="*/ 164306 w 409575"/>
                <a:gd name="connsiteY8" fmla="*/ 488156 h 488156"/>
                <a:gd name="connsiteX9" fmla="*/ 100013 w 409575"/>
                <a:gd name="connsiteY9" fmla="*/ 395288 h 488156"/>
                <a:gd name="connsiteX10" fmla="*/ 33338 w 409575"/>
                <a:gd name="connsiteY10" fmla="*/ 416719 h 488156"/>
                <a:gd name="connsiteX11" fmla="*/ 33338 w 409575"/>
                <a:gd name="connsiteY11" fmla="*/ 304800 h 488156"/>
                <a:gd name="connsiteX12" fmla="*/ 0 w 409575"/>
                <a:gd name="connsiteY12" fmla="*/ 228600 h 488156"/>
                <a:gd name="connsiteX13" fmla="*/ 161925 w 409575"/>
                <a:gd name="connsiteY13" fmla="*/ 216694 h 488156"/>
                <a:gd name="connsiteX14" fmla="*/ 142875 w 409575"/>
                <a:gd name="connsiteY14" fmla="*/ 180975 h 488156"/>
                <a:gd name="connsiteX15" fmla="*/ 173831 w 409575"/>
                <a:gd name="connsiteY15" fmla="*/ 133350 h 488156"/>
                <a:gd name="connsiteX16" fmla="*/ 171450 w 409575"/>
                <a:gd name="connsiteY16" fmla="*/ 57150 h 488156"/>
                <a:gd name="connsiteX17" fmla="*/ 292894 w 409575"/>
                <a:gd name="connsiteY17" fmla="*/ 50006 h 488156"/>
                <a:gd name="connsiteX18" fmla="*/ 290513 w 409575"/>
                <a:gd name="connsiteY18" fmla="*/ 0 h 488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09575" h="488156">
                  <a:moveTo>
                    <a:pt x="290513" y="0"/>
                  </a:moveTo>
                  <a:lnTo>
                    <a:pt x="409575" y="80963"/>
                  </a:lnTo>
                  <a:lnTo>
                    <a:pt x="357188" y="90488"/>
                  </a:lnTo>
                  <a:lnTo>
                    <a:pt x="371475" y="202406"/>
                  </a:lnTo>
                  <a:lnTo>
                    <a:pt x="395288" y="442913"/>
                  </a:lnTo>
                  <a:lnTo>
                    <a:pt x="300038" y="442913"/>
                  </a:lnTo>
                  <a:lnTo>
                    <a:pt x="216694" y="469106"/>
                  </a:lnTo>
                  <a:lnTo>
                    <a:pt x="197644" y="450056"/>
                  </a:lnTo>
                  <a:lnTo>
                    <a:pt x="164306" y="488156"/>
                  </a:lnTo>
                  <a:lnTo>
                    <a:pt x="100013" y="395288"/>
                  </a:lnTo>
                  <a:lnTo>
                    <a:pt x="33338" y="416719"/>
                  </a:lnTo>
                  <a:lnTo>
                    <a:pt x="33338" y="304800"/>
                  </a:lnTo>
                  <a:lnTo>
                    <a:pt x="0" y="228600"/>
                  </a:lnTo>
                  <a:lnTo>
                    <a:pt x="161925" y="216694"/>
                  </a:lnTo>
                  <a:lnTo>
                    <a:pt x="142875" y="180975"/>
                  </a:lnTo>
                  <a:lnTo>
                    <a:pt x="173831" y="133350"/>
                  </a:lnTo>
                  <a:cubicBezTo>
                    <a:pt x="173037" y="107950"/>
                    <a:pt x="172244" y="82550"/>
                    <a:pt x="171450" y="57150"/>
                  </a:cubicBezTo>
                  <a:lnTo>
                    <a:pt x="292894" y="50006"/>
                  </a:lnTo>
                  <a:lnTo>
                    <a:pt x="2905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79" name="フリーフォーム 1116">
              <a:extLst>
                <a:ext uri="{FF2B5EF4-FFF2-40B4-BE49-F238E27FC236}">
                  <a16:creationId xmlns:a16="http://schemas.microsoft.com/office/drawing/2014/main" id="{F92099A8-129D-4081-96A7-2AA9E18049B4}"/>
                </a:ext>
              </a:extLst>
            </p:cNvPr>
            <p:cNvSpPr/>
            <p:nvPr/>
          </p:nvSpPr>
          <p:spPr bwMode="auto">
            <a:xfrm>
              <a:off x="1691373" y="4048092"/>
              <a:ext cx="402642" cy="422425"/>
            </a:xfrm>
            <a:custGeom>
              <a:avLst/>
              <a:gdLst>
                <a:gd name="connsiteX0" fmla="*/ 235743 w 550068"/>
                <a:gd name="connsiteY0" fmla="*/ 0 h 576263"/>
                <a:gd name="connsiteX1" fmla="*/ 190500 w 550068"/>
                <a:gd name="connsiteY1" fmla="*/ 21432 h 576263"/>
                <a:gd name="connsiteX2" fmla="*/ 230981 w 550068"/>
                <a:gd name="connsiteY2" fmla="*/ 364332 h 576263"/>
                <a:gd name="connsiteX3" fmla="*/ 133350 w 550068"/>
                <a:gd name="connsiteY3" fmla="*/ 369094 h 576263"/>
                <a:gd name="connsiteX4" fmla="*/ 47625 w 550068"/>
                <a:gd name="connsiteY4" fmla="*/ 395288 h 576263"/>
                <a:gd name="connsiteX5" fmla="*/ 19050 w 550068"/>
                <a:gd name="connsiteY5" fmla="*/ 376238 h 576263"/>
                <a:gd name="connsiteX6" fmla="*/ 0 w 550068"/>
                <a:gd name="connsiteY6" fmla="*/ 411957 h 576263"/>
                <a:gd name="connsiteX7" fmla="*/ 40481 w 550068"/>
                <a:gd name="connsiteY7" fmla="*/ 511969 h 576263"/>
                <a:gd name="connsiteX8" fmla="*/ 78581 w 550068"/>
                <a:gd name="connsiteY8" fmla="*/ 514350 h 576263"/>
                <a:gd name="connsiteX9" fmla="*/ 119062 w 550068"/>
                <a:gd name="connsiteY9" fmla="*/ 492919 h 576263"/>
                <a:gd name="connsiteX10" fmla="*/ 150018 w 550068"/>
                <a:gd name="connsiteY10" fmla="*/ 576263 h 576263"/>
                <a:gd name="connsiteX11" fmla="*/ 197643 w 550068"/>
                <a:gd name="connsiteY11" fmla="*/ 559594 h 576263"/>
                <a:gd name="connsiteX12" fmla="*/ 230981 w 550068"/>
                <a:gd name="connsiteY12" fmla="*/ 569119 h 576263"/>
                <a:gd name="connsiteX13" fmla="*/ 238125 w 550068"/>
                <a:gd name="connsiteY13" fmla="*/ 509588 h 576263"/>
                <a:gd name="connsiteX14" fmla="*/ 283368 w 550068"/>
                <a:gd name="connsiteY14" fmla="*/ 447675 h 576263"/>
                <a:gd name="connsiteX15" fmla="*/ 409575 w 550068"/>
                <a:gd name="connsiteY15" fmla="*/ 390525 h 576263"/>
                <a:gd name="connsiteX16" fmla="*/ 547687 w 550068"/>
                <a:gd name="connsiteY16" fmla="*/ 361950 h 576263"/>
                <a:gd name="connsiteX17" fmla="*/ 550068 w 550068"/>
                <a:gd name="connsiteY17" fmla="*/ 228600 h 576263"/>
                <a:gd name="connsiteX18" fmla="*/ 388143 w 550068"/>
                <a:gd name="connsiteY18" fmla="*/ 107157 h 576263"/>
                <a:gd name="connsiteX19" fmla="*/ 235743 w 550068"/>
                <a:gd name="connsiteY19" fmla="*/ 0 h 576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50068" h="576263">
                  <a:moveTo>
                    <a:pt x="235743" y="0"/>
                  </a:moveTo>
                  <a:lnTo>
                    <a:pt x="190500" y="21432"/>
                  </a:lnTo>
                  <a:lnTo>
                    <a:pt x="230981" y="364332"/>
                  </a:lnTo>
                  <a:lnTo>
                    <a:pt x="133350" y="369094"/>
                  </a:lnTo>
                  <a:lnTo>
                    <a:pt x="47625" y="395288"/>
                  </a:lnTo>
                  <a:lnTo>
                    <a:pt x="19050" y="376238"/>
                  </a:lnTo>
                  <a:lnTo>
                    <a:pt x="0" y="411957"/>
                  </a:lnTo>
                  <a:lnTo>
                    <a:pt x="40481" y="511969"/>
                  </a:lnTo>
                  <a:lnTo>
                    <a:pt x="78581" y="514350"/>
                  </a:lnTo>
                  <a:lnTo>
                    <a:pt x="119062" y="492919"/>
                  </a:lnTo>
                  <a:lnTo>
                    <a:pt x="150018" y="576263"/>
                  </a:lnTo>
                  <a:lnTo>
                    <a:pt x="197643" y="559594"/>
                  </a:lnTo>
                  <a:lnTo>
                    <a:pt x="230981" y="569119"/>
                  </a:lnTo>
                  <a:lnTo>
                    <a:pt x="238125" y="509588"/>
                  </a:lnTo>
                  <a:lnTo>
                    <a:pt x="283368" y="447675"/>
                  </a:lnTo>
                  <a:lnTo>
                    <a:pt x="409575" y="390525"/>
                  </a:lnTo>
                  <a:lnTo>
                    <a:pt x="547687" y="361950"/>
                  </a:lnTo>
                  <a:cubicBezTo>
                    <a:pt x="548481" y="317500"/>
                    <a:pt x="549274" y="273050"/>
                    <a:pt x="550068" y="228600"/>
                  </a:cubicBezTo>
                  <a:lnTo>
                    <a:pt x="388143" y="107157"/>
                  </a:lnTo>
                  <a:lnTo>
                    <a:pt x="2357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80" name="フリーフォーム 1117">
              <a:extLst>
                <a:ext uri="{FF2B5EF4-FFF2-40B4-BE49-F238E27FC236}">
                  <a16:creationId xmlns:a16="http://schemas.microsoft.com/office/drawing/2014/main" id="{29B728FF-DBDD-46A7-B6C0-D45249EEDFC9}"/>
                </a:ext>
              </a:extLst>
            </p:cNvPr>
            <p:cNvSpPr/>
            <p:nvPr/>
          </p:nvSpPr>
          <p:spPr bwMode="auto">
            <a:xfrm>
              <a:off x="1549401" y="4281996"/>
              <a:ext cx="160591" cy="129172"/>
            </a:xfrm>
            <a:custGeom>
              <a:avLst/>
              <a:gdLst>
                <a:gd name="connsiteX0" fmla="*/ 52388 w 219075"/>
                <a:gd name="connsiteY0" fmla="*/ 14287 h 176212"/>
                <a:gd name="connsiteX1" fmla="*/ 0 w 219075"/>
                <a:gd name="connsiteY1" fmla="*/ 76200 h 176212"/>
                <a:gd name="connsiteX2" fmla="*/ 40482 w 219075"/>
                <a:gd name="connsiteY2" fmla="*/ 100012 h 176212"/>
                <a:gd name="connsiteX3" fmla="*/ 35719 w 219075"/>
                <a:gd name="connsiteY3" fmla="*/ 176212 h 176212"/>
                <a:gd name="connsiteX4" fmla="*/ 150019 w 219075"/>
                <a:gd name="connsiteY4" fmla="*/ 154781 h 176212"/>
                <a:gd name="connsiteX5" fmla="*/ 219075 w 219075"/>
                <a:gd name="connsiteY5" fmla="*/ 164306 h 176212"/>
                <a:gd name="connsiteX6" fmla="*/ 195263 w 219075"/>
                <a:gd name="connsiteY6" fmla="*/ 90487 h 176212"/>
                <a:gd name="connsiteX7" fmla="*/ 119063 w 219075"/>
                <a:gd name="connsiteY7" fmla="*/ 0 h 176212"/>
                <a:gd name="connsiteX8" fmla="*/ 52388 w 219075"/>
                <a:gd name="connsiteY8" fmla="*/ 14287 h 176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176212">
                  <a:moveTo>
                    <a:pt x="52388" y="14287"/>
                  </a:moveTo>
                  <a:lnTo>
                    <a:pt x="0" y="76200"/>
                  </a:lnTo>
                  <a:lnTo>
                    <a:pt x="40482" y="100012"/>
                  </a:lnTo>
                  <a:lnTo>
                    <a:pt x="35719" y="176212"/>
                  </a:lnTo>
                  <a:lnTo>
                    <a:pt x="150019" y="154781"/>
                  </a:lnTo>
                  <a:lnTo>
                    <a:pt x="219075" y="164306"/>
                  </a:lnTo>
                  <a:lnTo>
                    <a:pt x="195263" y="90487"/>
                  </a:lnTo>
                  <a:lnTo>
                    <a:pt x="119063" y="0"/>
                  </a:lnTo>
                  <a:lnTo>
                    <a:pt x="52388" y="142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81" name="フリーフォーム 1118">
              <a:extLst>
                <a:ext uri="{FF2B5EF4-FFF2-40B4-BE49-F238E27FC236}">
                  <a16:creationId xmlns:a16="http://schemas.microsoft.com/office/drawing/2014/main" id="{B412B2C4-9D1A-4F34-9651-ADE47E962417}"/>
                </a:ext>
              </a:extLst>
            </p:cNvPr>
            <p:cNvSpPr/>
            <p:nvPr/>
          </p:nvSpPr>
          <p:spPr bwMode="auto">
            <a:xfrm>
              <a:off x="1635515" y="4393712"/>
              <a:ext cx="165247" cy="148954"/>
            </a:xfrm>
            <a:custGeom>
              <a:avLst/>
              <a:gdLst>
                <a:gd name="connsiteX0" fmla="*/ 102393 w 226218"/>
                <a:gd name="connsiteY0" fmla="*/ 9525 h 202406"/>
                <a:gd name="connsiteX1" fmla="*/ 30956 w 226218"/>
                <a:gd name="connsiteY1" fmla="*/ 0 h 202406"/>
                <a:gd name="connsiteX2" fmla="*/ 23812 w 226218"/>
                <a:gd name="connsiteY2" fmla="*/ 50006 h 202406"/>
                <a:gd name="connsiteX3" fmla="*/ 0 w 226218"/>
                <a:gd name="connsiteY3" fmla="*/ 83344 h 202406"/>
                <a:gd name="connsiteX4" fmla="*/ 35718 w 226218"/>
                <a:gd name="connsiteY4" fmla="*/ 147637 h 202406"/>
                <a:gd name="connsiteX5" fmla="*/ 80962 w 226218"/>
                <a:gd name="connsiteY5" fmla="*/ 111919 h 202406"/>
                <a:gd name="connsiteX6" fmla="*/ 126206 w 226218"/>
                <a:gd name="connsiteY6" fmla="*/ 126206 h 202406"/>
                <a:gd name="connsiteX7" fmla="*/ 197643 w 226218"/>
                <a:gd name="connsiteY7" fmla="*/ 202406 h 202406"/>
                <a:gd name="connsiteX8" fmla="*/ 226218 w 226218"/>
                <a:gd name="connsiteY8" fmla="*/ 161925 h 202406"/>
                <a:gd name="connsiteX9" fmla="*/ 226218 w 226218"/>
                <a:gd name="connsiteY9" fmla="*/ 92869 h 202406"/>
                <a:gd name="connsiteX10" fmla="*/ 188118 w 226218"/>
                <a:gd name="connsiteY10" fmla="*/ 28575 h 202406"/>
                <a:gd name="connsiteX11" fmla="*/ 159543 w 226218"/>
                <a:gd name="connsiteY11" fmla="*/ 50006 h 202406"/>
                <a:gd name="connsiteX12" fmla="*/ 102393 w 226218"/>
                <a:gd name="connsiteY12" fmla="*/ 9525 h 20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218" h="202406">
                  <a:moveTo>
                    <a:pt x="102393" y="9525"/>
                  </a:moveTo>
                  <a:lnTo>
                    <a:pt x="30956" y="0"/>
                  </a:lnTo>
                  <a:lnTo>
                    <a:pt x="23812" y="50006"/>
                  </a:lnTo>
                  <a:lnTo>
                    <a:pt x="0" y="83344"/>
                  </a:lnTo>
                  <a:lnTo>
                    <a:pt x="35718" y="147637"/>
                  </a:lnTo>
                  <a:lnTo>
                    <a:pt x="80962" y="111919"/>
                  </a:lnTo>
                  <a:lnTo>
                    <a:pt x="126206" y="126206"/>
                  </a:lnTo>
                  <a:lnTo>
                    <a:pt x="197643" y="202406"/>
                  </a:lnTo>
                  <a:lnTo>
                    <a:pt x="226218" y="161925"/>
                  </a:lnTo>
                  <a:lnTo>
                    <a:pt x="226218" y="92869"/>
                  </a:lnTo>
                  <a:lnTo>
                    <a:pt x="188118" y="28575"/>
                  </a:lnTo>
                  <a:lnTo>
                    <a:pt x="159543" y="50006"/>
                  </a:lnTo>
                  <a:lnTo>
                    <a:pt x="102393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82" name="フリーフォーム 1119">
              <a:extLst>
                <a:ext uri="{FF2B5EF4-FFF2-40B4-BE49-F238E27FC236}">
                  <a16:creationId xmlns:a16="http://schemas.microsoft.com/office/drawing/2014/main" id="{E002BB0F-C8B9-4F3A-B691-1432CF9D108D}"/>
                </a:ext>
              </a:extLst>
            </p:cNvPr>
            <p:cNvSpPr/>
            <p:nvPr/>
          </p:nvSpPr>
          <p:spPr bwMode="auto">
            <a:xfrm>
              <a:off x="1573839" y="4397203"/>
              <a:ext cx="80296" cy="58185"/>
            </a:xfrm>
            <a:custGeom>
              <a:avLst/>
              <a:gdLst>
                <a:gd name="connsiteX0" fmla="*/ 109537 w 109537"/>
                <a:gd name="connsiteY0" fmla="*/ 0 h 78582"/>
                <a:gd name="connsiteX1" fmla="*/ 0 w 109537"/>
                <a:gd name="connsiteY1" fmla="*/ 23813 h 78582"/>
                <a:gd name="connsiteX2" fmla="*/ 88106 w 109537"/>
                <a:gd name="connsiteY2" fmla="*/ 78582 h 78582"/>
                <a:gd name="connsiteX3" fmla="*/ 109537 w 109537"/>
                <a:gd name="connsiteY3" fmla="*/ 0 h 7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537" h="78582">
                  <a:moveTo>
                    <a:pt x="109537" y="0"/>
                  </a:moveTo>
                  <a:lnTo>
                    <a:pt x="0" y="23813"/>
                  </a:lnTo>
                  <a:lnTo>
                    <a:pt x="88106" y="78582"/>
                  </a:lnTo>
                  <a:lnTo>
                    <a:pt x="10953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83" name="フリーフォーム 1120">
              <a:extLst>
                <a:ext uri="{FF2B5EF4-FFF2-40B4-BE49-F238E27FC236}">
                  <a16:creationId xmlns:a16="http://schemas.microsoft.com/office/drawing/2014/main" id="{31B794E5-86A9-48D3-8A43-BAAC68090879}"/>
                </a:ext>
              </a:extLst>
            </p:cNvPr>
            <p:cNvSpPr/>
            <p:nvPr/>
          </p:nvSpPr>
          <p:spPr bwMode="auto">
            <a:xfrm>
              <a:off x="1656462" y="4480990"/>
              <a:ext cx="88441" cy="89605"/>
            </a:xfrm>
            <a:custGeom>
              <a:avLst/>
              <a:gdLst>
                <a:gd name="connsiteX0" fmla="*/ 0 w 121443"/>
                <a:gd name="connsiteY0" fmla="*/ 33338 h 121444"/>
                <a:gd name="connsiteX1" fmla="*/ 47625 w 121443"/>
                <a:gd name="connsiteY1" fmla="*/ 2382 h 121444"/>
                <a:gd name="connsiteX2" fmla="*/ 88106 w 121443"/>
                <a:gd name="connsiteY2" fmla="*/ 0 h 121444"/>
                <a:gd name="connsiteX3" fmla="*/ 121443 w 121443"/>
                <a:gd name="connsiteY3" fmla="*/ 47625 h 121444"/>
                <a:gd name="connsiteX4" fmla="*/ 69056 w 121443"/>
                <a:gd name="connsiteY4" fmla="*/ 121444 h 121444"/>
                <a:gd name="connsiteX5" fmla="*/ 0 w 121443"/>
                <a:gd name="connsiteY5" fmla="*/ 33338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443" h="121444">
                  <a:moveTo>
                    <a:pt x="0" y="33338"/>
                  </a:moveTo>
                  <a:lnTo>
                    <a:pt x="47625" y="2382"/>
                  </a:lnTo>
                  <a:lnTo>
                    <a:pt x="88106" y="0"/>
                  </a:lnTo>
                  <a:lnTo>
                    <a:pt x="121443" y="47625"/>
                  </a:lnTo>
                  <a:lnTo>
                    <a:pt x="69056" y="121444"/>
                  </a:lnTo>
                  <a:lnTo>
                    <a:pt x="0" y="333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84" name="フリーフォーム 1121">
              <a:extLst>
                <a:ext uri="{FF2B5EF4-FFF2-40B4-BE49-F238E27FC236}">
                  <a16:creationId xmlns:a16="http://schemas.microsoft.com/office/drawing/2014/main" id="{2FBB6838-09C8-409F-9F7D-71DDF4BA4693}"/>
                </a:ext>
              </a:extLst>
            </p:cNvPr>
            <p:cNvSpPr/>
            <p:nvPr/>
          </p:nvSpPr>
          <p:spPr bwMode="auto">
            <a:xfrm>
              <a:off x="1712320" y="4514737"/>
              <a:ext cx="95424" cy="126844"/>
            </a:xfrm>
            <a:custGeom>
              <a:avLst/>
              <a:gdLst>
                <a:gd name="connsiteX0" fmla="*/ 0 w 130968"/>
                <a:gd name="connsiteY0" fmla="*/ 73819 h 173831"/>
                <a:gd name="connsiteX1" fmla="*/ 50006 w 130968"/>
                <a:gd name="connsiteY1" fmla="*/ 0 h 173831"/>
                <a:gd name="connsiteX2" fmla="*/ 104775 w 130968"/>
                <a:gd name="connsiteY2" fmla="*/ 45244 h 173831"/>
                <a:gd name="connsiteX3" fmla="*/ 95250 w 130968"/>
                <a:gd name="connsiteY3" fmla="*/ 80963 h 173831"/>
                <a:gd name="connsiteX4" fmla="*/ 130968 w 130968"/>
                <a:gd name="connsiteY4" fmla="*/ 114300 h 173831"/>
                <a:gd name="connsiteX5" fmla="*/ 123825 w 130968"/>
                <a:gd name="connsiteY5" fmla="*/ 173831 h 173831"/>
                <a:gd name="connsiteX6" fmla="*/ 0 w 130968"/>
                <a:gd name="connsiteY6" fmla="*/ 73819 h 173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968" h="173831">
                  <a:moveTo>
                    <a:pt x="0" y="73819"/>
                  </a:moveTo>
                  <a:lnTo>
                    <a:pt x="50006" y="0"/>
                  </a:lnTo>
                  <a:lnTo>
                    <a:pt x="104775" y="45244"/>
                  </a:lnTo>
                  <a:lnTo>
                    <a:pt x="95250" y="80963"/>
                  </a:lnTo>
                  <a:lnTo>
                    <a:pt x="130968" y="114300"/>
                  </a:lnTo>
                  <a:lnTo>
                    <a:pt x="123825" y="173831"/>
                  </a:lnTo>
                  <a:lnTo>
                    <a:pt x="0" y="7381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85" name="フリーフォーム 1122">
              <a:extLst>
                <a:ext uri="{FF2B5EF4-FFF2-40B4-BE49-F238E27FC236}">
                  <a16:creationId xmlns:a16="http://schemas.microsoft.com/office/drawing/2014/main" id="{F84A3EDF-5F15-4897-B5F7-619198CF9475}"/>
                </a:ext>
              </a:extLst>
            </p:cNvPr>
            <p:cNvSpPr/>
            <p:nvPr/>
          </p:nvSpPr>
          <p:spPr bwMode="auto">
            <a:xfrm>
              <a:off x="1778651" y="4456552"/>
              <a:ext cx="150118" cy="183866"/>
            </a:xfrm>
            <a:custGeom>
              <a:avLst/>
              <a:gdLst>
                <a:gd name="connsiteX0" fmla="*/ 28575 w 204788"/>
                <a:gd name="connsiteY0" fmla="*/ 250031 h 250031"/>
                <a:gd name="connsiteX1" fmla="*/ 42863 w 204788"/>
                <a:gd name="connsiteY1" fmla="*/ 185737 h 250031"/>
                <a:gd name="connsiteX2" fmla="*/ 9525 w 204788"/>
                <a:gd name="connsiteY2" fmla="*/ 159544 h 250031"/>
                <a:gd name="connsiteX3" fmla="*/ 14288 w 204788"/>
                <a:gd name="connsiteY3" fmla="*/ 130969 h 250031"/>
                <a:gd name="connsiteX4" fmla="*/ 0 w 204788"/>
                <a:gd name="connsiteY4" fmla="*/ 116681 h 250031"/>
                <a:gd name="connsiteX5" fmla="*/ 28575 w 204788"/>
                <a:gd name="connsiteY5" fmla="*/ 85725 h 250031"/>
                <a:gd name="connsiteX6" fmla="*/ 33338 w 204788"/>
                <a:gd name="connsiteY6" fmla="*/ 21431 h 250031"/>
                <a:gd name="connsiteX7" fmla="*/ 78581 w 204788"/>
                <a:gd name="connsiteY7" fmla="*/ 0 h 250031"/>
                <a:gd name="connsiteX8" fmla="*/ 116681 w 204788"/>
                <a:gd name="connsiteY8" fmla="*/ 19050 h 250031"/>
                <a:gd name="connsiteX9" fmla="*/ 200025 w 204788"/>
                <a:gd name="connsiteY9" fmla="*/ 38100 h 250031"/>
                <a:gd name="connsiteX10" fmla="*/ 204788 w 204788"/>
                <a:gd name="connsiteY10" fmla="*/ 102394 h 250031"/>
                <a:gd name="connsiteX11" fmla="*/ 190500 w 204788"/>
                <a:gd name="connsiteY11" fmla="*/ 138112 h 250031"/>
                <a:gd name="connsiteX12" fmla="*/ 200025 w 204788"/>
                <a:gd name="connsiteY12" fmla="*/ 211931 h 250031"/>
                <a:gd name="connsiteX13" fmla="*/ 145256 w 204788"/>
                <a:gd name="connsiteY13" fmla="*/ 195262 h 250031"/>
                <a:gd name="connsiteX14" fmla="*/ 28575 w 204788"/>
                <a:gd name="connsiteY14" fmla="*/ 250031 h 250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4788" h="250031">
                  <a:moveTo>
                    <a:pt x="28575" y="250031"/>
                  </a:moveTo>
                  <a:lnTo>
                    <a:pt x="42863" y="185737"/>
                  </a:lnTo>
                  <a:lnTo>
                    <a:pt x="9525" y="159544"/>
                  </a:lnTo>
                  <a:lnTo>
                    <a:pt x="14288" y="130969"/>
                  </a:lnTo>
                  <a:lnTo>
                    <a:pt x="0" y="116681"/>
                  </a:lnTo>
                  <a:lnTo>
                    <a:pt x="28575" y="85725"/>
                  </a:lnTo>
                  <a:lnTo>
                    <a:pt x="33338" y="21431"/>
                  </a:lnTo>
                  <a:lnTo>
                    <a:pt x="78581" y="0"/>
                  </a:lnTo>
                  <a:lnTo>
                    <a:pt x="116681" y="19050"/>
                  </a:lnTo>
                  <a:lnTo>
                    <a:pt x="200025" y="38100"/>
                  </a:lnTo>
                  <a:lnTo>
                    <a:pt x="204788" y="102394"/>
                  </a:lnTo>
                  <a:lnTo>
                    <a:pt x="190500" y="138112"/>
                  </a:lnTo>
                  <a:lnTo>
                    <a:pt x="200025" y="211931"/>
                  </a:lnTo>
                  <a:lnTo>
                    <a:pt x="145256" y="195262"/>
                  </a:lnTo>
                  <a:lnTo>
                    <a:pt x="28575" y="2500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86" name="フリーフォーム 1123">
              <a:extLst>
                <a:ext uri="{FF2B5EF4-FFF2-40B4-BE49-F238E27FC236}">
                  <a16:creationId xmlns:a16="http://schemas.microsoft.com/office/drawing/2014/main" id="{559B98C7-75BD-451A-BBFA-BE598577FC92}"/>
                </a:ext>
              </a:extLst>
            </p:cNvPr>
            <p:cNvSpPr/>
            <p:nvPr/>
          </p:nvSpPr>
          <p:spPr bwMode="auto">
            <a:xfrm>
              <a:off x="1867092" y="4330872"/>
              <a:ext cx="201321" cy="153609"/>
            </a:xfrm>
            <a:custGeom>
              <a:avLst/>
              <a:gdLst>
                <a:gd name="connsiteX0" fmla="*/ 176212 w 273844"/>
                <a:gd name="connsiteY0" fmla="*/ 0 h 209550"/>
                <a:gd name="connsiteX1" fmla="*/ 45244 w 273844"/>
                <a:gd name="connsiteY1" fmla="*/ 71437 h 209550"/>
                <a:gd name="connsiteX2" fmla="*/ 7144 w 273844"/>
                <a:gd name="connsiteY2" fmla="*/ 126206 h 209550"/>
                <a:gd name="connsiteX3" fmla="*/ 0 w 273844"/>
                <a:gd name="connsiteY3" fmla="*/ 192881 h 209550"/>
                <a:gd name="connsiteX4" fmla="*/ 76200 w 273844"/>
                <a:gd name="connsiteY4" fmla="*/ 209550 h 209550"/>
                <a:gd name="connsiteX5" fmla="*/ 88106 w 273844"/>
                <a:gd name="connsiteY5" fmla="*/ 161925 h 209550"/>
                <a:gd name="connsiteX6" fmla="*/ 204787 w 273844"/>
                <a:gd name="connsiteY6" fmla="*/ 157162 h 209550"/>
                <a:gd name="connsiteX7" fmla="*/ 273844 w 273844"/>
                <a:gd name="connsiteY7" fmla="*/ 116681 h 209550"/>
                <a:gd name="connsiteX8" fmla="*/ 197644 w 273844"/>
                <a:gd name="connsiteY8" fmla="*/ 66675 h 209550"/>
                <a:gd name="connsiteX9" fmla="*/ 176212 w 273844"/>
                <a:gd name="connsiteY9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3844" h="209550">
                  <a:moveTo>
                    <a:pt x="176212" y="0"/>
                  </a:moveTo>
                  <a:lnTo>
                    <a:pt x="45244" y="71437"/>
                  </a:lnTo>
                  <a:lnTo>
                    <a:pt x="7144" y="126206"/>
                  </a:lnTo>
                  <a:lnTo>
                    <a:pt x="0" y="192881"/>
                  </a:lnTo>
                  <a:lnTo>
                    <a:pt x="76200" y="209550"/>
                  </a:lnTo>
                  <a:lnTo>
                    <a:pt x="88106" y="161925"/>
                  </a:lnTo>
                  <a:lnTo>
                    <a:pt x="204787" y="157162"/>
                  </a:lnTo>
                  <a:lnTo>
                    <a:pt x="273844" y="116681"/>
                  </a:lnTo>
                  <a:lnTo>
                    <a:pt x="197644" y="66675"/>
                  </a:lnTo>
                  <a:lnTo>
                    <a:pt x="1762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87" name="フリーフォーム 1124">
              <a:extLst>
                <a:ext uri="{FF2B5EF4-FFF2-40B4-BE49-F238E27FC236}">
                  <a16:creationId xmlns:a16="http://schemas.microsoft.com/office/drawing/2014/main" id="{F584B07E-CBDA-4FEF-A425-828055A7A62D}"/>
                </a:ext>
              </a:extLst>
            </p:cNvPr>
            <p:cNvSpPr/>
            <p:nvPr/>
          </p:nvSpPr>
          <p:spPr bwMode="auto">
            <a:xfrm>
              <a:off x="2002083" y="4099295"/>
              <a:ext cx="399151" cy="325838"/>
            </a:xfrm>
            <a:custGeom>
              <a:avLst/>
              <a:gdLst>
                <a:gd name="connsiteX0" fmla="*/ 407194 w 545306"/>
                <a:gd name="connsiteY0" fmla="*/ 0 h 445293"/>
                <a:gd name="connsiteX1" fmla="*/ 511969 w 545306"/>
                <a:gd name="connsiteY1" fmla="*/ 26193 h 445293"/>
                <a:gd name="connsiteX2" fmla="*/ 502444 w 545306"/>
                <a:gd name="connsiteY2" fmla="*/ 111918 h 445293"/>
                <a:gd name="connsiteX3" fmla="*/ 545306 w 545306"/>
                <a:gd name="connsiteY3" fmla="*/ 135731 h 445293"/>
                <a:gd name="connsiteX4" fmla="*/ 504825 w 545306"/>
                <a:gd name="connsiteY4" fmla="*/ 271462 h 445293"/>
                <a:gd name="connsiteX5" fmla="*/ 438150 w 545306"/>
                <a:gd name="connsiteY5" fmla="*/ 323850 h 445293"/>
                <a:gd name="connsiteX6" fmla="*/ 440531 w 545306"/>
                <a:gd name="connsiteY6" fmla="*/ 392906 h 445293"/>
                <a:gd name="connsiteX7" fmla="*/ 340519 w 545306"/>
                <a:gd name="connsiteY7" fmla="*/ 392906 h 445293"/>
                <a:gd name="connsiteX8" fmla="*/ 285750 w 545306"/>
                <a:gd name="connsiteY8" fmla="*/ 409575 h 445293"/>
                <a:gd name="connsiteX9" fmla="*/ 250031 w 545306"/>
                <a:gd name="connsiteY9" fmla="*/ 383381 h 445293"/>
                <a:gd name="connsiteX10" fmla="*/ 235744 w 545306"/>
                <a:gd name="connsiteY10" fmla="*/ 400050 h 445293"/>
                <a:gd name="connsiteX11" fmla="*/ 178594 w 545306"/>
                <a:gd name="connsiteY11" fmla="*/ 373856 h 445293"/>
                <a:gd name="connsiteX12" fmla="*/ 128588 w 545306"/>
                <a:gd name="connsiteY12" fmla="*/ 381000 h 445293"/>
                <a:gd name="connsiteX13" fmla="*/ 126206 w 545306"/>
                <a:gd name="connsiteY13" fmla="*/ 445293 h 445293"/>
                <a:gd name="connsiteX14" fmla="*/ 92869 w 545306"/>
                <a:gd name="connsiteY14" fmla="*/ 435768 h 445293"/>
                <a:gd name="connsiteX15" fmla="*/ 14288 w 545306"/>
                <a:gd name="connsiteY15" fmla="*/ 395287 h 445293"/>
                <a:gd name="connsiteX16" fmla="*/ 0 w 545306"/>
                <a:gd name="connsiteY16" fmla="*/ 321468 h 445293"/>
                <a:gd name="connsiteX17" fmla="*/ 119063 w 545306"/>
                <a:gd name="connsiteY17" fmla="*/ 290512 h 445293"/>
                <a:gd name="connsiteX18" fmla="*/ 130969 w 545306"/>
                <a:gd name="connsiteY18" fmla="*/ 159543 h 445293"/>
                <a:gd name="connsiteX19" fmla="*/ 309563 w 545306"/>
                <a:gd name="connsiteY19" fmla="*/ 71437 h 445293"/>
                <a:gd name="connsiteX20" fmla="*/ 407194 w 545306"/>
                <a:gd name="connsiteY20" fmla="*/ 0 h 445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45306" h="445293">
                  <a:moveTo>
                    <a:pt x="407194" y="0"/>
                  </a:moveTo>
                  <a:lnTo>
                    <a:pt x="511969" y="26193"/>
                  </a:lnTo>
                  <a:lnTo>
                    <a:pt x="502444" y="111918"/>
                  </a:lnTo>
                  <a:lnTo>
                    <a:pt x="545306" y="135731"/>
                  </a:lnTo>
                  <a:lnTo>
                    <a:pt x="504825" y="271462"/>
                  </a:lnTo>
                  <a:lnTo>
                    <a:pt x="438150" y="323850"/>
                  </a:lnTo>
                  <a:cubicBezTo>
                    <a:pt x="438944" y="346869"/>
                    <a:pt x="439737" y="369887"/>
                    <a:pt x="440531" y="392906"/>
                  </a:cubicBezTo>
                  <a:lnTo>
                    <a:pt x="340519" y="392906"/>
                  </a:lnTo>
                  <a:lnTo>
                    <a:pt x="285750" y="409575"/>
                  </a:lnTo>
                  <a:lnTo>
                    <a:pt x="250031" y="383381"/>
                  </a:lnTo>
                  <a:lnTo>
                    <a:pt x="235744" y="400050"/>
                  </a:lnTo>
                  <a:lnTo>
                    <a:pt x="178594" y="373856"/>
                  </a:lnTo>
                  <a:lnTo>
                    <a:pt x="128588" y="381000"/>
                  </a:lnTo>
                  <a:lnTo>
                    <a:pt x="126206" y="445293"/>
                  </a:lnTo>
                  <a:lnTo>
                    <a:pt x="92869" y="435768"/>
                  </a:lnTo>
                  <a:lnTo>
                    <a:pt x="14288" y="395287"/>
                  </a:lnTo>
                  <a:lnTo>
                    <a:pt x="0" y="321468"/>
                  </a:lnTo>
                  <a:lnTo>
                    <a:pt x="119063" y="290512"/>
                  </a:lnTo>
                  <a:lnTo>
                    <a:pt x="130969" y="159543"/>
                  </a:lnTo>
                  <a:lnTo>
                    <a:pt x="309563" y="71437"/>
                  </a:lnTo>
                  <a:lnTo>
                    <a:pt x="407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88" name="フリーフォーム 1125">
              <a:extLst>
                <a:ext uri="{FF2B5EF4-FFF2-40B4-BE49-F238E27FC236}">
                  <a16:creationId xmlns:a16="http://schemas.microsoft.com/office/drawing/2014/main" id="{D8B4BC29-72BC-4109-BAA1-BF222F58205B}"/>
                </a:ext>
              </a:extLst>
            </p:cNvPr>
            <p:cNvSpPr/>
            <p:nvPr/>
          </p:nvSpPr>
          <p:spPr bwMode="auto">
            <a:xfrm>
              <a:off x="1915968" y="4448406"/>
              <a:ext cx="110552" cy="165246"/>
            </a:xfrm>
            <a:custGeom>
              <a:avLst/>
              <a:gdLst>
                <a:gd name="connsiteX0" fmla="*/ 19050 w 150019"/>
                <a:gd name="connsiteY0" fmla="*/ 221456 h 226218"/>
                <a:gd name="connsiteX1" fmla="*/ 0 w 150019"/>
                <a:gd name="connsiteY1" fmla="*/ 150018 h 226218"/>
                <a:gd name="connsiteX2" fmla="*/ 19050 w 150019"/>
                <a:gd name="connsiteY2" fmla="*/ 123825 h 226218"/>
                <a:gd name="connsiteX3" fmla="*/ 19050 w 150019"/>
                <a:gd name="connsiteY3" fmla="*/ 54768 h 226218"/>
                <a:gd name="connsiteX4" fmla="*/ 21431 w 150019"/>
                <a:gd name="connsiteY4" fmla="*/ 0 h 226218"/>
                <a:gd name="connsiteX5" fmla="*/ 133350 w 150019"/>
                <a:gd name="connsiteY5" fmla="*/ 7143 h 226218"/>
                <a:gd name="connsiteX6" fmla="*/ 126206 w 150019"/>
                <a:gd name="connsiteY6" fmla="*/ 116681 h 226218"/>
                <a:gd name="connsiteX7" fmla="*/ 150019 w 150019"/>
                <a:gd name="connsiteY7" fmla="*/ 183356 h 226218"/>
                <a:gd name="connsiteX8" fmla="*/ 100012 w 150019"/>
                <a:gd name="connsiteY8" fmla="*/ 226218 h 226218"/>
                <a:gd name="connsiteX9" fmla="*/ 19050 w 150019"/>
                <a:gd name="connsiteY9" fmla="*/ 221456 h 226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0019" h="226218">
                  <a:moveTo>
                    <a:pt x="19050" y="221456"/>
                  </a:moveTo>
                  <a:lnTo>
                    <a:pt x="0" y="150018"/>
                  </a:lnTo>
                  <a:lnTo>
                    <a:pt x="19050" y="123825"/>
                  </a:lnTo>
                  <a:lnTo>
                    <a:pt x="19050" y="54768"/>
                  </a:lnTo>
                  <a:lnTo>
                    <a:pt x="21431" y="0"/>
                  </a:lnTo>
                  <a:lnTo>
                    <a:pt x="133350" y="7143"/>
                  </a:lnTo>
                  <a:lnTo>
                    <a:pt x="126206" y="116681"/>
                  </a:lnTo>
                  <a:lnTo>
                    <a:pt x="150019" y="183356"/>
                  </a:lnTo>
                  <a:lnTo>
                    <a:pt x="100012" y="226218"/>
                  </a:lnTo>
                  <a:lnTo>
                    <a:pt x="19050" y="22145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89" name="フリーフォーム 1126">
              <a:extLst>
                <a:ext uri="{FF2B5EF4-FFF2-40B4-BE49-F238E27FC236}">
                  <a16:creationId xmlns:a16="http://schemas.microsoft.com/office/drawing/2014/main" id="{869EE7F0-E5FE-44B6-90A2-7FD39BB0C325}"/>
                </a:ext>
              </a:extLst>
            </p:cNvPr>
            <p:cNvSpPr/>
            <p:nvPr/>
          </p:nvSpPr>
          <p:spPr bwMode="auto">
            <a:xfrm>
              <a:off x="2002083" y="4451897"/>
              <a:ext cx="45385" cy="136154"/>
            </a:xfrm>
            <a:custGeom>
              <a:avLst/>
              <a:gdLst>
                <a:gd name="connsiteX0" fmla="*/ 23813 w 61913"/>
                <a:gd name="connsiteY0" fmla="*/ 0 h 185738"/>
                <a:gd name="connsiteX1" fmla="*/ 57150 w 61913"/>
                <a:gd name="connsiteY1" fmla="*/ 38100 h 185738"/>
                <a:gd name="connsiteX2" fmla="*/ 61913 w 61913"/>
                <a:gd name="connsiteY2" fmla="*/ 176213 h 185738"/>
                <a:gd name="connsiteX3" fmla="*/ 40481 w 61913"/>
                <a:gd name="connsiteY3" fmla="*/ 185738 h 185738"/>
                <a:gd name="connsiteX4" fmla="*/ 0 w 61913"/>
                <a:gd name="connsiteY4" fmla="*/ 107156 h 185738"/>
                <a:gd name="connsiteX5" fmla="*/ 23813 w 61913"/>
                <a:gd name="connsiteY5" fmla="*/ 0 h 185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3" h="185738">
                  <a:moveTo>
                    <a:pt x="23813" y="0"/>
                  </a:moveTo>
                  <a:lnTo>
                    <a:pt x="57150" y="38100"/>
                  </a:lnTo>
                  <a:lnTo>
                    <a:pt x="61913" y="176213"/>
                  </a:lnTo>
                  <a:lnTo>
                    <a:pt x="40481" y="185738"/>
                  </a:lnTo>
                  <a:lnTo>
                    <a:pt x="0" y="107156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90" name="フリーフォーム 1128">
              <a:extLst>
                <a:ext uri="{FF2B5EF4-FFF2-40B4-BE49-F238E27FC236}">
                  <a16:creationId xmlns:a16="http://schemas.microsoft.com/office/drawing/2014/main" id="{85499431-0E8D-4987-B6C2-79D1D8226F48}"/>
                </a:ext>
              </a:extLst>
            </p:cNvPr>
            <p:cNvSpPr/>
            <p:nvPr/>
          </p:nvSpPr>
          <p:spPr bwMode="auto">
            <a:xfrm>
              <a:off x="2020702" y="4421641"/>
              <a:ext cx="79132" cy="164083"/>
            </a:xfrm>
            <a:custGeom>
              <a:avLst/>
              <a:gdLst>
                <a:gd name="connsiteX0" fmla="*/ 107156 w 107156"/>
                <a:gd name="connsiteY0" fmla="*/ 9525 h 223837"/>
                <a:gd name="connsiteX1" fmla="*/ 73819 w 107156"/>
                <a:gd name="connsiteY1" fmla="*/ 97631 h 223837"/>
                <a:gd name="connsiteX2" fmla="*/ 78581 w 107156"/>
                <a:gd name="connsiteY2" fmla="*/ 216694 h 223837"/>
                <a:gd name="connsiteX3" fmla="*/ 33337 w 107156"/>
                <a:gd name="connsiteY3" fmla="*/ 223837 h 223837"/>
                <a:gd name="connsiteX4" fmla="*/ 35719 w 107156"/>
                <a:gd name="connsiteY4" fmla="*/ 80962 h 223837"/>
                <a:gd name="connsiteX5" fmla="*/ 0 w 107156"/>
                <a:gd name="connsiteY5" fmla="*/ 35719 h 223837"/>
                <a:gd name="connsiteX6" fmla="*/ 40481 w 107156"/>
                <a:gd name="connsiteY6" fmla="*/ 0 h 223837"/>
                <a:gd name="connsiteX7" fmla="*/ 107156 w 107156"/>
                <a:gd name="connsiteY7" fmla="*/ 9525 h 223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156" h="223837">
                  <a:moveTo>
                    <a:pt x="107156" y="9525"/>
                  </a:moveTo>
                  <a:lnTo>
                    <a:pt x="73819" y="97631"/>
                  </a:lnTo>
                  <a:lnTo>
                    <a:pt x="78581" y="216694"/>
                  </a:lnTo>
                  <a:lnTo>
                    <a:pt x="33337" y="223837"/>
                  </a:lnTo>
                  <a:lnTo>
                    <a:pt x="35719" y="80962"/>
                  </a:lnTo>
                  <a:lnTo>
                    <a:pt x="0" y="35719"/>
                  </a:lnTo>
                  <a:lnTo>
                    <a:pt x="40481" y="0"/>
                  </a:lnTo>
                  <a:lnTo>
                    <a:pt x="107156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91" name="フリーフォーム 1129">
              <a:extLst>
                <a:ext uri="{FF2B5EF4-FFF2-40B4-BE49-F238E27FC236}">
                  <a16:creationId xmlns:a16="http://schemas.microsoft.com/office/drawing/2014/main" id="{8243172A-7649-411B-996A-63ED6C00D8D3}"/>
                </a:ext>
              </a:extLst>
            </p:cNvPr>
            <p:cNvSpPr/>
            <p:nvPr/>
          </p:nvSpPr>
          <p:spPr bwMode="auto">
            <a:xfrm>
              <a:off x="2073068" y="4364620"/>
              <a:ext cx="292090" cy="261833"/>
            </a:xfrm>
            <a:custGeom>
              <a:avLst/>
              <a:gdLst>
                <a:gd name="connsiteX0" fmla="*/ 340519 w 397669"/>
                <a:gd name="connsiteY0" fmla="*/ 28575 h 357187"/>
                <a:gd name="connsiteX1" fmla="*/ 397669 w 397669"/>
                <a:gd name="connsiteY1" fmla="*/ 90487 h 357187"/>
                <a:gd name="connsiteX2" fmla="*/ 316707 w 397669"/>
                <a:gd name="connsiteY2" fmla="*/ 171450 h 357187"/>
                <a:gd name="connsiteX3" fmla="*/ 295275 w 397669"/>
                <a:gd name="connsiteY3" fmla="*/ 285750 h 357187"/>
                <a:gd name="connsiteX4" fmla="*/ 238125 w 397669"/>
                <a:gd name="connsiteY4" fmla="*/ 264318 h 357187"/>
                <a:gd name="connsiteX5" fmla="*/ 200025 w 397669"/>
                <a:gd name="connsiteY5" fmla="*/ 307181 h 357187"/>
                <a:gd name="connsiteX6" fmla="*/ 202407 w 397669"/>
                <a:gd name="connsiteY6" fmla="*/ 357187 h 357187"/>
                <a:gd name="connsiteX7" fmla="*/ 78582 w 397669"/>
                <a:gd name="connsiteY7" fmla="*/ 354806 h 357187"/>
                <a:gd name="connsiteX8" fmla="*/ 57150 w 397669"/>
                <a:gd name="connsiteY8" fmla="*/ 295275 h 357187"/>
                <a:gd name="connsiteX9" fmla="*/ 9525 w 397669"/>
                <a:gd name="connsiteY9" fmla="*/ 295275 h 357187"/>
                <a:gd name="connsiteX10" fmla="*/ 0 w 397669"/>
                <a:gd name="connsiteY10" fmla="*/ 173831 h 357187"/>
                <a:gd name="connsiteX11" fmla="*/ 38100 w 397669"/>
                <a:gd name="connsiteY11" fmla="*/ 80962 h 357187"/>
                <a:gd name="connsiteX12" fmla="*/ 33338 w 397669"/>
                <a:gd name="connsiteY12" fmla="*/ 23812 h 357187"/>
                <a:gd name="connsiteX13" fmla="*/ 83344 w 397669"/>
                <a:gd name="connsiteY13" fmla="*/ 0 h 357187"/>
                <a:gd name="connsiteX14" fmla="*/ 138113 w 397669"/>
                <a:gd name="connsiteY14" fmla="*/ 33337 h 357187"/>
                <a:gd name="connsiteX15" fmla="*/ 150019 w 397669"/>
                <a:gd name="connsiteY15" fmla="*/ 19050 h 357187"/>
                <a:gd name="connsiteX16" fmla="*/ 204788 w 397669"/>
                <a:gd name="connsiteY16" fmla="*/ 59531 h 357187"/>
                <a:gd name="connsiteX17" fmla="*/ 235744 w 397669"/>
                <a:gd name="connsiteY17" fmla="*/ 30956 h 357187"/>
                <a:gd name="connsiteX18" fmla="*/ 340519 w 397669"/>
                <a:gd name="connsiteY18" fmla="*/ 28575 h 357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97669" h="357187">
                  <a:moveTo>
                    <a:pt x="340519" y="28575"/>
                  </a:moveTo>
                  <a:lnTo>
                    <a:pt x="397669" y="90487"/>
                  </a:lnTo>
                  <a:lnTo>
                    <a:pt x="316707" y="171450"/>
                  </a:lnTo>
                  <a:lnTo>
                    <a:pt x="295275" y="285750"/>
                  </a:lnTo>
                  <a:lnTo>
                    <a:pt x="238125" y="264318"/>
                  </a:lnTo>
                  <a:lnTo>
                    <a:pt x="200025" y="307181"/>
                  </a:lnTo>
                  <a:lnTo>
                    <a:pt x="202407" y="357187"/>
                  </a:lnTo>
                  <a:lnTo>
                    <a:pt x="78582" y="354806"/>
                  </a:lnTo>
                  <a:lnTo>
                    <a:pt x="57150" y="295275"/>
                  </a:lnTo>
                  <a:lnTo>
                    <a:pt x="9525" y="295275"/>
                  </a:lnTo>
                  <a:lnTo>
                    <a:pt x="0" y="173831"/>
                  </a:lnTo>
                  <a:lnTo>
                    <a:pt x="38100" y="80962"/>
                  </a:lnTo>
                  <a:lnTo>
                    <a:pt x="33338" y="23812"/>
                  </a:lnTo>
                  <a:lnTo>
                    <a:pt x="83344" y="0"/>
                  </a:lnTo>
                  <a:lnTo>
                    <a:pt x="138113" y="33337"/>
                  </a:lnTo>
                  <a:lnTo>
                    <a:pt x="150019" y="19050"/>
                  </a:lnTo>
                  <a:lnTo>
                    <a:pt x="204788" y="59531"/>
                  </a:lnTo>
                  <a:lnTo>
                    <a:pt x="235744" y="30956"/>
                  </a:lnTo>
                  <a:lnTo>
                    <a:pt x="340519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92" name="フリーフォーム 1130">
              <a:extLst>
                <a:ext uri="{FF2B5EF4-FFF2-40B4-BE49-F238E27FC236}">
                  <a16:creationId xmlns:a16="http://schemas.microsoft.com/office/drawing/2014/main" id="{EC616DCE-C65F-4455-A125-436C0F66760C}"/>
                </a:ext>
              </a:extLst>
            </p:cNvPr>
            <p:cNvSpPr/>
            <p:nvPr/>
          </p:nvSpPr>
          <p:spPr bwMode="auto">
            <a:xfrm>
              <a:off x="2324429" y="4100458"/>
              <a:ext cx="267653" cy="439881"/>
            </a:xfrm>
            <a:custGeom>
              <a:avLst/>
              <a:gdLst>
                <a:gd name="connsiteX0" fmla="*/ 347663 w 364332"/>
                <a:gd name="connsiteY0" fmla="*/ 154781 h 600075"/>
                <a:gd name="connsiteX1" fmla="*/ 111919 w 364332"/>
                <a:gd name="connsiteY1" fmla="*/ 0 h 600075"/>
                <a:gd name="connsiteX2" fmla="*/ 64294 w 364332"/>
                <a:gd name="connsiteY2" fmla="*/ 16669 h 600075"/>
                <a:gd name="connsiteX3" fmla="*/ 64294 w 364332"/>
                <a:gd name="connsiteY3" fmla="*/ 116681 h 600075"/>
                <a:gd name="connsiteX4" fmla="*/ 102394 w 364332"/>
                <a:gd name="connsiteY4" fmla="*/ 140494 h 600075"/>
                <a:gd name="connsiteX5" fmla="*/ 61913 w 364332"/>
                <a:gd name="connsiteY5" fmla="*/ 273844 h 600075"/>
                <a:gd name="connsiteX6" fmla="*/ 0 w 364332"/>
                <a:gd name="connsiteY6" fmla="*/ 328612 h 600075"/>
                <a:gd name="connsiteX7" fmla="*/ 0 w 364332"/>
                <a:gd name="connsiteY7" fmla="*/ 397669 h 600075"/>
                <a:gd name="connsiteX8" fmla="*/ 61913 w 364332"/>
                <a:gd name="connsiteY8" fmla="*/ 452437 h 600075"/>
                <a:gd name="connsiteX9" fmla="*/ 54769 w 364332"/>
                <a:gd name="connsiteY9" fmla="*/ 552450 h 600075"/>
                <a:gd name="connsiteX10" fmla="*/ 69057 w 364332"/>
                <a:gd name="connsiteY10" fmla="*/ 600075 h 600075"/>
                <a:gd name="connsiteX11" fmla="*/ 180975 w 364332"/>
                <a:gd name="connsiteY11" fmla="*/ 578644 h 600075"/>
                <a:gd name="connsiteX12" fmla="*/ 226219 w 364332"/>
                <a:gd name="connsiteY12" fmla="*/ 538162 h 600075"/>
                <a:gd name="connsiteX13" fmla="*/ 300038 w 364332"/>
                <a:gd name="connsiteY13" fmla="*/ 464344 h 600075"/>
                <a:gd name="connsiteX14" fmla="*/ 288132 w 364332"/>
                <a:gd name="connsiteY14" fmla="*/ 392906 h 600075"/>
                <a:gd name="connsiteX15" fmla="*/ 364332 w 364332"/>
                <a:gd name="connsiteY15" fmla="*/ 269081 h 600075"/>
                <a:gd name="connsiteX16" fmla="*/ 347663 w 364332"/>
                <a:gd name="connsiteY16" fmla="*/ 15478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4332" h="600075">
                  <a:moveTo>
                    <a:pt x="347663" y="154781"/>
                  </a:moveTo>
                  <a:lnTo>
                    <a:pt x="111919" y="0"/>
                  </a:lnTo>
                  <a:lnTo>
                    <a:pt x="64294" y="16669"/>
                  </a:lnTo>
                  <a:lnTo>
                    <a:pt x="64294" y="116681"/>
                  </a:lnTo>
                  <a:lnTo>
                    <a:pt x="102394" y="140494"/>
                  </a:lnTo>
                  <a:lnTo>
                    <a:pt x="61913" y="273844"/>
                  </a:lnTo>
                  <a:lnTo>
                    <a:pt x="0" y="328612"/>
                  </a:lnTo>
                  <a:lnTo>
                    <a:pt x="0" y="397669"/>
                  </a:lnTo>
                  <a:lnTo>
                    <a:pt x="61913" y="452437"/>
                  </a:lnTo>
                  <a:lnTo>
                    <a:pt x="54769" y="552450"/>
                  </a:lnTo>
                  <a:lnTo>
                    <a:pt x="69057" y="600075"/>
                  </a:lnTo>
                  <a:lnTo>
                    <a:pt x="180975" y="578644"/>
                  </a:lnTo>
                  <a:lnTo>
                    <a:pt x="226219" y="538162"/>
                  </a:lnTo>
                  <a:lnTo>
                    <a:pt x="300038" y="464344"/>
                  </a:lnTo>
                  <a:lnTo>
                    <a:pt x="288132" y="392906"/>
                  </a:lnTo>
                  <a:lnTo>
                    <a:pt x="364332" y="269081"/>
                  </a:lnTo>
                  <a:lnTo>
                    <a:pt x="347663" y="1547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93" name="フリーフォーム 1131">
              <a:extLst>
                <a:ext uri="{FF2B5EF4-FFF2-40B4-BE49-F238E27FC236}">
                  <a16:creationId xmlns:a16="http://schemas.microsoft.com/office/drawing/2014/main" id="{C5BF979B-5AED-4C36-A79E-7DF5297DCFE0}"/>
                </a:ext>
              </a:extLst>
            </p:cNvPr>
            <p:cNvSpPr/>
            <p:nvPr/>
          </p:nvSpPr>
          <p:spPr bwMode="auto">
            <a:xfrm>
              <a:off x="2539715" y="4128387"/>
              <a:ext cx="413116" cy="515522"/>
            </a:xfrm>
            <a:custGeom>
              <a:avLst/>
              <a:gdLst>
                <a:gd name="connsiteX0" fmla="*/ 111919 w 564356"/>
                <a:gd name="connsiteY0" fmla="*/ 0 h 702469"/>
                <a:gd name="connsiteX1" fmla="*/ 504825 w 564356"/>
                <a:gd name="connsiteY1" fmla="*/ 7144 h 702469"/>
                <a:gd name="connsiteX2" fmla="*/ 516731 w 564356"/>
                <a:gd name="connsiteY2" fmla="*/ 128587 h 702469"/>
                <a:gd name="connsiteX3" fmla="*/ 564356 w 564356"/>
                <a:gd name="connsiteY3" fmla="*/ 173831 h 702469"/>
                <a:gd name="connsiteX4" fmla="*/ 509588 w 564356"/>
                <a:gd name="connsiteY4" fmla="*/ 226219 h 702469"/>
                <a:gd name="connsiteX5" fmla="*/ 452438 w 564356"/>
                <a:gd name="connsiteY5" fmla="*/ 359569 h 702469"/>
                <a:gd name="connsiteX6" fmla="*/ 402431 w 564356"/>
                <a:gd name="connsiteY6" fmla="*/ 476250 h 702469"/>
                <a:gd name="connsiteX7" fmla="*/ 397669 w 564356"/>
                <a:gd name="connsiteY7" fmla="*/ 533400 h 702469"/>
                <a:gd name="connsiteX8" fmla="*/ 464344 w 564356"/>
                <a:gd name="connsiteY8" fmla="*/ 666750 h 702469"/>
                <a:gd name="connsiteX9" fmla="*/ 297656 w 564356"/>
                <a:gd name="connsiteY9" fmla="*/ 702469 h 702469"/>
                <a:gd name="connsiteX10" fmla="*/ 259556 w 564356"/>
                <a:gd name="connsiteY10" fmla="*/ 688181 h 702469"/>
                <a:gd name="connsiteX11" fmla="*/ 188119 w 564356"/>
                <a:gd name="connsiteY11" fmla="*/ 688181 h 702469"/>
                <a:gd name="connsiteX12" fmla="*/ 128588 w 564356"/>
                <a:gd name="connsiteY12" fmla="*/ 559594 h 702469"/>
                <a:gd name="connsiteX13" fmla="*/ 69056 w 564356"/>
                <a:gd name="connsiteY13" fmla="*/ 526256 h 702469"/>
                <a:gd name="connsiteX14" fmla="*/ 52388 w 564356"/>
                <a:gd name="connsiteY14" fmla="*/ 492919 h 702469"/>
                <a:gd name="connsiteX15" fmla="*/ 9525 w 564356"/>
                <a:gd name="connsiteY15" fmla="*/ 421481 h 702469"/>
                <a:gd name="connsiteX16" fmla="*/ 0 w 564356"/>
                <a:gd name="connsiteY16" fmla="*/ 338137 h 702469"/>
                <a:gd name="connsiteX17" fmla="*/ 69056 w 564356"/>
                <a:gd name="connsiteY17" fmla="*/ 233362 h 702469"/>
                <a:gd name="connsiteX18" fmla="*/ 61913 w 564356"/>
                <a:gd name="connsiteY18" fmla="*/ 109537 h 702469"/>
                <a:gd name="connsiteX19" fmla="*/ 97631 w 564356"/>
                <a:gd name="connsiteY19" fmla="*/ 78581 h 702469"/>
                <a:gd name="connsiteX20" fmla="*/ 111919 w 564356"/>
                <a:gd name="connsiteY20" fmla="*/ 0 h 702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64356" h="702469">
                  <a:moveTo>
                    <a:pt x="111919" y="0"/>
                  </a:moveTo>
                  <a:lnTo>
                    <a:pt x="504825" y="7144"/>
                  </a:lnTo>
                  <a:lnTo>
                    <a:pt x="516731" y="128587"/>
                  </a:lnTo>
                  <a:lnTo>
                    <a:pt x="564356" y="173831"/>
                  </a:lnTo>
                  <a:lnTo>
                    <a:pt x="509588" y="226219"/>
                  </a:lnTo>
                  <a:lnTo>
                    <a:pt x="452438" y="359569"/>
                  </a:lnTo>
                  <a:lnTo>
                    <a:pt x="402431" y="476250"/>
                  </a:lnTo>
                  <a:lnTo>
                    <a:pt x="397669" y="533400"/>
                  </a:lnTo>
                  <a:lnTo>
                    <a:pt x="464344" y="666750"/>
                  </a:lnTo>
                  <a:lnTo>
                    <a:pt x="297656" y="702469"/>
                  </a:lnTo>
                  <a:lnTo>
                    <a:pt x="259556" y="688181"/>
                  </a:lnTo>
                  <a:lnTo>
                    <a:pt x="188119" y="688181"/>
                  </a:lnTo>
                  <a:lnTo>
                    <a:pt x="128588" y="559594"/>
                  </a:lnTo>
                  <a:lnTo>
                    <a:pt x="69056" y="526256"/>
                  </a:lnTo>
                  <a:lnTo>
                    <a:pt x="52388" y="492919"/>
                  </a:lnTo>
                  <a:lnTo>
                    <a:pt x="9525" y="421481"/>
                  </a:lnTo>
                  <a:lnTo>
                    <a:pt x="0" y="338137"/>
                  </a:lnTo>
                  <a:lnTo>
                    <a:pt x="69056" y="233362"/>
                  </a:lnTo>
                  <a:lnTo>
                    <a:pt x="61913" y="109537"/>
                  </a:lnTo>
                  <a:lnTo>
                    <a:pt x="97631" y="78581"/>
                  </a:lnTo>
                  <a:lnTo>
                    <a:pt x="1119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94" name="フリーフォーム 1132">
              <a:extLst>
                <a:ext uri="{FF2B5EF4-FFF2-40B4-BE49-F238E27FC236}">
                  <a16:creationId xmlns:a16="http://schemas.microsoft.com/office/drawing/2014/main" id="{40B0AD3B-BDC0-4B97-AF3C-F6815BD24D7B}"/>
                </a:ext>
              </a:extLst>
            </p:cNvPr>
            <p:cNvSpPr/>
            <p:nvPr/>
          </p:nvSpPr>
          <p:spPr bwMode="auto">
            <a:xfrm>
              <a:off x="2222023" y="4421641"/>
              <a:ext cx="164082" cy="272307"/>
            </a:xfrm>
            <a:custGeom>
              <a:avLst/>
              <a:gdLst>
                <a:gd name="connsiteX0" fmla="*/ 200025 w 223837"/>
                <a:gd name="connsiteY0" fmla="*/ 0 h 371475"/>
                <a:gd name="connsiteX1" fmla="*/ 111918 w 223837"/>
                <a:gd name="connsiteY1" fmla="*/ 111919 h 371475"/>
                <a:gd name="connsiteX2" fmla="*/ 97631 w 223837"/>
                <a:gd name="connsiteY2" fmla="*/ 197644 h 371475"/>
                <a:gd name="connsiteX3" fmla="*/ 42862 w 223837"/>
                <a:gd name="connsiteY3" fmla="*/ 180975 h 371475"/>
                <a:gd name="connsiteX4" fmla="*/ 7143 w 223837"/>
                <a:gd name="connsiteY4" fmla="*/ 228600 h 371475"/>
                <a:gd name="connsiteX5" fmla="*/ 0 w 223837"/>
                <a:gd name="connsiteY5" fmla="*/ 276225 h 371475"/>
                <a:gd name="connsiteX6" fmla="*/ 28575 w 223837"/>
                <a:gd name="connsiteY6" fmla="*/ 350044 h 371475"/>
                <a:gd name="connsiteX7" fmla="*/ 223837 w 223837"/>
                <a:gd name="connsiteY7" fmla="*/ 371475 h 371475"/>
                <a:gd name="connsiteX8" fmla="*/ 183356 w 223837"/>
                <a:gd name="connsiteY8" fmla="*/ 226219 h 371475"/>
                <a:gd name="connsiteX9" fmla="*/ 211931 w 223837"/>
                <a:gd name="connsiteY9" fmla="*/ 164306 h 371475"/>
                <a:gd name="connsiteX10" fmla="*/ 192881 w 223837"/>
                <a:gd name="connsiteY10" fmla="*/ 100012 h 371475"/>
                <a:gd name="connsiteX11" fmla="*/ 200025 w 223837"/>
                <a:gd name="connsiteY11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3837" h="371475">
                  <a:moveTo>
                    <a:pt x="200025" y="0"/>
                  </a:moveTo>
                  <a:lnTo>
                    <a:pt x="111918" y="111919"/>
                  </a:lnTo>
                  <a:lnTo>
                    <a:pt x="97631" y="197644"/>
                  </a:lnTo>
                  <a:lnTo>
                    <a:pt x="42862" y="180975"/>
                  </a:lnTo>
                  <a:lnTo>
                    <a:pt x="7143" y="228600"/>
                  </a:lnTo>
                  <a:lnTo>
                    <a:pt x="0" y="276225"/>
                  </a:lnTo>
                  <a:lnTo>
                    <a:pt x="28575" y="350044"/>
                  </a:lnTo>
                  <a:lnTo>
                    <a:pt x="223837" y="371475"/>
                  </a:lnTo>
                  <a:lnTo>
                    <a:pt x="183356" y="226219"/>
                  </a:lnTo>
                  <a:lnTo>
                    <a:pt x="211931" y="164306"/>
                  </a:lnTo>
                  <a:lnTo>
                    <a:pt x="192881" y="100012"/>
                  </a:lnTo>
                  <a:lnTo>
                    <a:pt x="200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95" name="フリーフォーム 1133">
              <a:extLst>
                <a:ext uri="{FF2B5EF4-FFF2-40B4-BE49-F238E27FC236}">
                  <a16:creationId xmlns:a16="http://schemas.microsoft.com/office/drawing/2014/main" id="{C3200E08-61FB-4DC6-9675-DD2858359AD0}"/>
                </a:ext>
              </a:extLst>
            </p:cNvPr>
            <p:cNvSpPr/>
            <p:nvPr/>
          </p:nvSpPr>
          <p:spPr bwMode="auto">
            <a:xfrm>
              <a:off x="2895809" y="4254067"/>
              <a:ext cx="153609" cy="159428"/>
            </a:xfrm>
            <a:custGeom>
              <a:avLst/>
              <a:gdLst>
                <a:gd name="connsiteX0" fmla="*/ 76200 w 209550"/>
                <a:gd name="connsiteY0" fmla="*/ 0 h 216694"/>
                <a:gd name="connsiteX1" fmla="*/ 28575 w 209550"/>
                <a:gd name="connsiteY1" fmla="*/ 57150 h 216694"/>
                <a:gd name="connsiteX2" fmla="*/ 0 w 209550"/>
                <a:gd name="connsiteY2" fmla="*/ 145256 h 216694"/>
                <a:gd name="connsiteX3" fmla="*/ 116681 w 209550"/>
                <a:gd name="connsiteY3" fmla="*/ 130969 h 216694"/>
                <a:gd name="connsiteX4" fmla="*/ 190500 w 209550"/>
                <a:gd name="connsiteY4" fmla="*/ 216694 h 216694"/>
                <a:gd name="connsiteX5" fmla="*/ 209550 w 209550"/>
                <a:gd name="connsiteY5" fmla="*/ 185737 h 216694"/>
                <a:gd name="connsiteX6" fmla="*/ 133350 w 209550"/>
                <a:gd name="connsiteY6" fmla="*/ 92869 h 216694"/>
                <a:gd name="connsiteX7" fmla="*/ 97631 w 209550"/>
                <a:gd name="connsiteY7" fmla="*/ 85725 h 216694"/>
                <a:gd name="connsiteX8" fmla="*/ 76200 w 209550"/>
                <a:gd name="connsiteY8" fmla="*/ 0 h 21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9550" h="216694">
                  <a:moveTo>
                    <a:pt x="76200" y="0"/>
                  </a:moveTo>
                  <a:lnTo>
                    <a:pt x="28575" y="57150"/>
                  </a:lnTo>
                  <a:lnTo>
                    <a:pt x="0" y="145256"/>
                  </a:lnTo>
                  <a:lnTo>
                    <a:pt x="116681" y="130969"/>
                  </a:lnTo>
                  <a:lnTo>
                    <a:pt x="190500" y="216694"/>
                  </a:lnTo>
                  <a:lnTo>
                    <a:pt x="209550" y="185737"/>
                  </a:lnTo>
                  <a:lnTo>
                    <a:pt x="133350" y="92869"/>
                  </a:lnTo>
                  <a:lnTo>
                    <a:pt x="97631" y="85725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96" name="フリーフォーム 1134">
              <a:extLst>
                <a:ext uri="{FF2B5EF4-FFF2-40B4-BE49-F238E27FC236}">
                  <a16:creationId xmlns:a16="http://schemas.microsoft.com/office/drawing/2014/main" id="{201E886E-0644-4450-B622-D97010485BFE}"/>
                </a:ext>
              </a:extLst>
            </p:cNvPr>
            <p:cNvSpPr/>
            <p:nvPr/>
          </p:nvSpPr>
          <p:spPr bwMode="auto">
            <a:xfrm>
              <a:off x="2830641" y="4355310"/>
              <a:ext cx="345621" cy="302564"/>
            </a:xfrm>
            <a:custGeom>
              <a:avLst/>
              <a:gdLst>
                <a:gd name="connsiteX0" fmla="*/ 266700 w 471487"/>
                <a:gd name="connsiteY0" fmla="*/ 78582 h 411957"/>
                <a:gd name="connsiteX1" fmla="*/ 290512 w 471487"/>
                <a:gd name="connsiteY1" fmla="*/ 145257 h 411957"/>
                <a:gd name="connsiteX2" fmla="*/ 471487 w 471487"/>
                <a:gd name="connsiteY2" fmla="*/ 250032 h 411957"/>
                <a:gd name="connsiteX3" fmla="*/ 266700 w 471487"/>
                <a:gd name="connsiteY3" fmla="*/ 378619 h 411957"/>
                <a:gd name="connsiteX4" fmla="*/ 230981 w 471487"/>
                <a:gd name="connsiteY4" fmla="*/ 369094 h 411957"/>
                <a:gd name="connsiteX5" fmla="*/ 192881 w 471487"/>
                <a:gd name="connsiteY5" fmla="*/ 411957 h 411957"/>
                <a:gd name="connsiteX6" fmla="*/ 71437 w 471487"/>
                <a:gd name="connsiteY6" fmla="*/ 357188 h 411957"/>
                <a:gd name="connsiteX7" fmla="*/ 0 w 471487"/>
                <a:gd name="connsiteY7" fmla="*/ 228600 h 411957"/>
                <a:gd name="connsiteX8" fmla="*/ 7144 w 471487"/>
                <a:gd name="connsiteY8" fmla="*/ 154782 h 411957"/>
                <a:gd name="connsiteX9" fmla="*/ 73819 w 471487"/>
                <a:gd name="connsiteY9" fmla="*/ 2382 h 411957"/>
                <a:gd name="connsiteX10" fmla="*/ 207169 w 471487"/>
                <a:gd name="connsiteY10" fmla="*/ 0 h 411957"/>
                <a:gd name="connsiteX11" fmla="*/ 266700 w 471487"/>
                <a:gd name="connsiteY11" fmla="*/ 78582 h 411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1487" h="411957">
                  <a:moveTo>
                    <a:pt x="266700" y="78582"/>
                  </a:moveTo>
                  <a:lnTo>
                    <a:pt x="290512" y="145257"/>
                  </a:lnTo>
                  <a:lnTo>
                    <a:pt x="471487" y="250032"/>
                  </a:lnTo>
                  <a:lnTo>
                    <a:pt x="266700" y="378619"/>
                  </a:lnTo>
                  <a:lnTo>
                    <a:pt x="230981" y="369094"/>
                  </a:lnTo>
                  <a:lnTo>
                    <a:pt x="192881" y="411957"/>
                  </a:lnTo>
                  <a:lnTo>
                    <a:pt x="71437" y="357188"/>
                  </a:lnTo>
                  <a:lnTo>
                    <a:pt x="0" y="228600"/>
                  </a:lnTo>
                  <a:lnTo>
                    <a:pt x="7144" y="154782"/>
                  </a:lnTo>
                  <a:lnTo>
                    <a:pt x="73819" y="2382"/>
                  </a:lnTo>
                  <a:lnTo>
                    <a:pt x="207169" y="0"/>
                  </a:lnTo>
                  <a:lnTo>
                    <a:pt x="266700" y="785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97" name="フリーフォーム 1136">
              <a:extLst>
                <a:ext uri="{FF2B5EF4-FFF2-40B4-BE49-F238E27FC236}">
                  <a16:creationId xmlns:a16="http://schemas.microsoft.com/office/drawing/2014/main" id="{1AD8C1C5-0085-4F03-8AC2-C52161571E3C}"/>
                </a:ext>
              </a:extLst>
            </p:cNvPr>
            <p:cNvSpPr/>
            <p:nvPr/>
          </p:nvSpPr>
          <p:spPr bwMode="auto">
            <a:xfrm>
              <a:off x="3000542" y="4389057"/>
              <a:ext cx="259507" cy="385187"/>
            </a:xfrm>
            <a:custGeom>
              <a:avLst/>
              <a:gdLst>
                <a:gd name="connsiteX0" fmla="*/ 66675 w 354806"/>
                <a:gd name="connsiteY0" fmla="*/ 0 h 526256"/>
                <a:gd name="connsiteX1" fmla="*/ 28575 w 354806"/>
                <a:gd name="connsiteY1" fmla="*/ 54769 h 526256"/>
                <a:gd name="connsiteX2" fmla="*/ 64294 w 354806"/>
                <a:gd name="connsiteY2" fmla="*/ 107156 h 526256"/>
                <a:gd name="connsiteX3" fmla="*/ 247650 w 354806"/>
                <a:gd name="connsiteY3" fmla="*/ 209550 h 526256"/>
                <a:gd name="connsiteX4" fmla="*/ 45244 w 354806"/>
                <a:gd name="connsiteY4" fmla="*/ 333375 h 526256"/>
                <a:gd name="connsiteX5" fmla="*/ 0 w 354806"/>
                <a:gd name="connsiteY5" fmla="*/ 404813 h 526256"/>
                <a:gd name="connsiteX6" fmla="*/ 57150 w 354806"/>
                <a:gd name="connsiteY6" fmla="*/ 526256 h 526256"/>
                <a:gd name="connsiteX7" fmla="*/ 133350 w 354806"/>
                <a:gd name="connsiteY7" fmla="*/ 433388 h 526256"/>
                <a:gd name="connsiteX8" fmla="*/ 247650 w 354806"/>
                <a:gd name="connsiteY8" fmla="*/ 321469 h 526256"/>
                <a:gd name="connsiteX9" fmla="*/ 338138 w 354806"/>
                <a:gd name="connsiteY9" fmla="*/ 145256 h 526256"/>
                <a:gd name="connsiteX10" fmla="*/ 354806 w 354806"/>
                <a:gd name="connsiteY10" fmla="*/ 50006 h 526256"/>
                <a:gd name="connsiteX11" fmla="*/ 230981 w 354806"/>
                <a:gd name="connsiteY11" fmla="*/ 73819 h 526256"/>
                <a:gd name="connsiteX12" fmla="*/ 152400 w 354806"/>
                <a:gd name="connsiteY12" fmla="*/ 85725 h 526256"/>
                <a:gd name="connsiteX13" fmla="*/ 88106 w 354806"/>
                <a:gd name="connsiteY13" fmla="*/ 52388 h 526256"/>
                <a:gd name="connsiteX14" fmla="*/ 66675 w 354806"/>
                <a:gd name="connsiteY14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4806" h="526256">
                  <a:moveTo>
                    <a:pt x="66675" y="0"/>
                  </a:moveTo>
                  <a:lnTo>
                    <a:pt x="28575" y="54769"/>
                  </a:lnTo>
                  <a:lnTo>
                    <a:pt x="64294" y="107156"/>
                  </a:lnTo>
                  <a:lnTo>
                    <a:pt x="247650" y="209550"/>
                  </a:lnTo>
                  <a:lnTo>
                    <a:pt x="45244" y="333375"/>
                  </a:lnTo>
                  <a:lnTo>
                    <a:pt x="0" y="404813"/>
                  </a:lnTo>
                  <a:lnTo>
                    <a:pt x="57150" y="526256"/>
                  </a:lnTo>
                  <a:lnTo>
                    <a:pt x="133350" y="433388"/>
                  </a:lnTo>
                  <a:lnTo>
                    <a:pt x="247650" y="321469"/>
                  </a:lnTo>
                  <a:lnTo>
                    <a:pt x="338138" y="145256"/>
                  </a:lnTo>
                  <a:lnTo>
                    <a:pt x="354806" y="50006"/>
                  </a:lnTo>
                  <a:lnTo>
                    <a:pt x="230981" y="73819"/>
                  </a:lnTo>
                  <a:lnTo>
                    <a:pt x="152400" y="85725"/>
                  </a:lnTo>
                  <a:lnTo>
                    <a:pt x="88106" y="52388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98" name="フリーフォーム 1137">
              <a:extLst>
                <a:ext uri="{FF2B5EF4-FFF2-40B4-BE49-F238E27FC236}">
                  <a16:creationId xmlns:a16="http://schemas.microsoft.com/office/drawing/2014/main" id="{959F2582-947F-4E01-A193-E2DA603106DD}"/>
                </a:ext>
              </a:extLst>
            </p:cNvPr>
            <p:cNvSpPr/>
            <p:nvPr/>
          </p:nvSpPr>
          <p:spPr bwMode="auto">
            <a:xfrm>
              <a:off x="2837623" y="4612489"/>
              <a:ext cx="209467" cy="256015"/>
            </a:xfrm>
            <a:custGeom>
              <a:avLst/>
              <a:gdLst>
                <a:gd name="connsiteX0" fmla="*/ 54769 w 285750"/>
                <a:gd name="connsiteY0" fmla="*/ 0 h 350044"/>
                <a:gd name="connsiteX1" fmla="*/ 0 w 285750"/>
                <a:gd name="connsiteY1" fmla="*/ 23813 h 350044"/>
                <a:gd name="connsiteX2" fmla="*/ 33337 w 285750"/>
                <a:gd name="connsiteY2" fmla="*/ 142875 h 350044"/>
                <a:gd name="connsiteX3" fmla="*/ 16669 w 285750"/>
                <a:gd name="connsiteY3" fmla="*/ 216694 h 350044"/>
                <a:gd name="connsiteX4" fmla="*/ 176212 w 285750"/>
                <a:gd name="connsiteY4" fmla="*/ 350044 h 350044"/>
                <a:gd name="connsiteX5" fmla="*/ 214312 w 285750"/>
                <a:gd name="connsiteY5" fmla="*/ 276225 h 350044"/>
                <a:gd name="connsiteX6" fmla="*/ 285750 w 285750"/>
                <a:gd name="connsiteY6" fmla="*/ 223838 h 350044"/>
                <a:gd name="connsiteX7" fmla="*/ 226219 w 285750"/>
                <a:gd name="connsiteY7" fmla="*/ 97631 h 350044"/>
                <a:gd name="connsiteX8" fmla="*/ 266700 w 285750"/>
                <a:gd name="connsiteY8" fmla="*/ 26194 h 350044"/>
                <a:gd name="connsiteX9" fmla="*/ 228600 w 285750"/>
                <a:gd name="connsiteY9" fmla="*/ 21431 h 350044"/>
                <a:gd name="connsiteX10" fmla="*/ 185737 w 285750"/>
                <a:gd name="connsiteY10" fmla="*/ 64294 h 350044"/>
                <a:gd name="connsiteX11" fmla="*/ 54769 w 285750"/>
                <a:gd name="connsiteY11" fmla="*/ 0 h 350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750" h="350044">
                  <a:moveTo>
                    <a:pt x="54769" y="0"/>
                  </a:moveTo>
                  <a:lnTo>
                    <a:pt x="0" y="23813"/>
                  </a:lnTo>
                  <a:lnTo>
                    <a:pt x="33337" y="142875"/>
                  </a:lnTo>
                  <a:lnTo>
                    <a:pt x="16669" y="216694"/>
                  </a:lnTo>
                  <a:lnTo>
                    <a:pt x="176212" y="350044"/>
                  </a:lnTo>
                  <a:lnTo>
                    <a:pt x="214312" y="276225"/>
                  </a:lnTo>
                  <a:lnTo>
                    <a:pt x="285750" y="223838"/>
                  </a:lnTo>
                  <a:lnTo>
                    <a:pt x="226219" y="97631"/>
                  </a:lnTo>
                  <a:lnTo>
                    <a:pt x="266700" y="26194"/>
                  </a:lnTo>
                  <a:lnTo>
                    <a:pt x="228600" y="21431"/>
                  </a:lnTo>
                  <a:lnTo>
                    <a:pt x="185737" y="64294"/>
                  </a:lnTo>
                  <a:lnTo>
                    <a:pt x="5476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99" name="フリーフォーム 1139">
              <a:extLst>
                <a:ext uri="{FF2B5EF4-FFF2-40B4-BE49-F238E27FC236}">
                  <a16:creationId xmlns:a16="http://schemas.microsoft.com/office/drawing/2014/main" id="{CFB0CD37-F1B5-4DA4-9CB6-2F4774B77207}"/>
                </a:ext>
              </a:extLst>
            </p:cNvPr>
            <p:cNvSpPr/>
            <p:nvPr/>
          </p:nvSpPr>
          <p:spPr bwMode="auto">
            <a:xfrm>
              <a:off x="2358176" y="4437933"/>
              <a:ext cx="307218" cy="249033"/>
            </a:xfrm>
            <a:custGeom>
              <a:avLst/>
              <a:gdLst>
                <a:gd name="connsiteX0" fmla="*/ 257175 w 419100"/>
                <a:gd name="connsiteY0" fmla="*/ 0 h 340519"/>
                <a:gd name="connsiteX1" fmla="*/ 311944 w 419100"/>
                <a:gd name="connsiteY1" fmla="*/ 95250 h 340519"/>
                <a:gd name="connsiteX2" fmla="*/ 381000 w 419100"/>
                <a:gd name="connsiteY2" fmla="*/ 138113 h 340519"/>
                <a:gd name="connsiteX3" fmla="*/ 419100 w 419100"/>
                <a:gd name="connsiteY3" fmla="*/ 235744 h 340519"/>
                <a:gd name="connsiteX4" fmla="*/ 359569 w 419100"/>
                <a:gd name="connsiteY4" fmla="*/ 221456 h 340519"/>
                <a:gd name="connsiteX5" fmla="*/ 238125 w 419100"/>
                <a:gd name="connsiteY5" fmla="*/ 259556 h 340519"/>
                <a:gd name="connsiteX6" fmla="*/ 164306 w 419100"/>
                <a:gd name="connsiteY6" fmla="*/ 214313 h 340519"/>
                <a:gd name="connsiteX7" fmla="*/ 59531 w 419100"/>
                <a:gd name="connsiteY7" fmla="*/ 302419 h 340519"/>
                <a:gd name="connsiteX8" fmla="*/ 35719 w 419100"/>
                <a:gd name="connsiteY8" fmla="*/ 340519 h 340519"/>
                <a:gd name="connsiteX9" fmla="*/ 0 w 419100"/>
                <a:gd name="connsiteY9" fmla="*/ 197644 h 340519"/>
                <a:gd name="connsiteX10" fmla="*/ 28575 w 419100"/>
                <a:gd name="connsiteY10" fmla="*/ 145256 h 340519"/>
                <a:gd name="connsiteX11" fmla="*/ 145256 w 419100"/>
                <a:gd name="connsiteY11" fmla="*/ 114300 h 340519"/>
                <a:gd name="connsiteX12" fmla="*/ 257175 w 419100"/>
                <a:gd name="connsiteY12" fmla="*/ 0 h 340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100" h="340519">
                  <a:moveTo>
                    <a:pt x="257175" y="0"/>
                  </a:moveTo>
                  <a:lnTo>
                    <a:pt x="311944" y="95250"/>
                  </a:lnTo>
                  <a:lnTo>
                    <a:pt x="381000" y="138113"/>
                  </a:lnTo>
                  <a:lnTo>
                    <a:pt x="419100" y="235744"/>
                  </a:lnTo>
                  <a:lnTo>
                    <a:pt x="359569" y="221456"/>
                  </a:lnTo>
                  <a:lnTo>
                    <a:pt x="238125" y="259556"/>
                  </a:lnTo>
                  <a:lnTo>
                    <a:pt x="164306" y="214313"/>
                  </a:lnTo>
                  <a:lnTo>
                    <a:pt x="59531" y="302419"/>
                  </a:lnTo>
                  <a:lnTo>
                    <a:pt x="35719" y="340519"/>
                  </a:lnTo>
                  <a:lnTo>
                    <a:pt x="0" y="197644"/>
                  </a:lnTo>
                  <a:lnTo>
                    <a:pt x="28575" y="145256"/>
                  </a:lnTo>
                  <a:lnTo>
                    <a:pt x="145256" y="114300"/>
                  </a:lnTo>
                  <a:lnTo>
                    <a:pt x="257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600" name="フリーフォーム 1140">
              <a:extLst>
                <a:ext uri="{FF2B5EF4-FFF2-40B4-BE49-F238E27FC236}">
                  <a16:creationId xmlns:a16="http://schemas.microsoft.com/office/drawing/2014/main" id="{B8849CE6-9869-477E-95A9-7D8A1C2CD38A}"/>
                </a:ext>
              </a:extLst>
            </p:cNvPr>
            <p:cNvSpPr/>
            <p:nvPr/>
          </p:nvSpPr>
          <p:spPr bwMode="auto">
            <a:xfrm>
              <a:off x="2225514" y="4676493"/>
              <a:ext cx="55858" cy="47712"/>
            </a:xfrm>
            <a:custGeom>
              <a:avLst/>
              <a:gdLst>
                <a:gd name="connsiteX0" fmla="*/ 26194 w 76200"/>
                <a:gd name="connsiteY0" fmla="*/ 0 h 64294"/>
                <a:gd name="connsiteX1" fmla="*/ 76200 w 76200"/>
                <a:gd name="connsiteY1" fmla="*/ 7144 h 64294"/>
                <a:gd name="connsiteX2" fmla="*/ 61913 w 76200"/>
                <a:gd name="connsiteY2" fmla="*/ 64294 h 64294"/>
                <a:gd name="connsiteX3" fmla="*/ 0 w 76200"/>
                <a:gd name="connsiteY3" fmla="*/ 54769 h 64294"/>
                <a:gd name="connsiteX4" fmla="*/ 26194 w 76200"/>
                <a:gd name="connsiteY4" fmla="*/ 0 h 6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64294">
                  <a:moveTo>
                    <a:pt x="26194" y="0"/>
                  </a:moveTo>
                  <a:lnTo>
                    <a:pt x="76200" y="7144"/>
                  </a:lnTo>
                  <a:lnTo>
                    <a:pt x="61913" y="64294"/>
                  </a:lnTo>
                  <a:lnTo>
                    <a:pt x="0" y="54769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601" name="フリーフォーム 1141">
              <a:extLst>
                <a:ext uri="{FF2B5EF4-FFF2-40B4-BE49-F238E27FC236}">
                  <a16:creationId xmlns:a16="http://schemas.microsoft.com/office/drawing/2014/main" id="{6D82AD88-91C3-4EEE-ADC8-33584C8F2B21}"/>
                </a:ext>
              </a:extLst>
            </p:cNvPr>
            <p:cNvSpPr/>
            <p:nvPr/>
          </p:nvSpPr>
          <p:spPr bwMode="auto">
            <a:xfrm>
              <a:off x="2204567" y="4676493"/>
              <a:ext cx="153609" cy="178047"/>
            </a:xfrm>
            <a:custGeom>
              <a:avLst/>
              <a:gdLst>
                <a:gd name="connsiteX0" fmla="*/ 109538 w 209550"/>
                <a:gd name="connsiteY0" fmla="*/ 0 h 242888"/>
                <a:gd name="connsiteX1" fmla="*/ 176213 w 209550"/>
                <a:gd name="connsiteY1" fmla="*/ 26194 h 242888"/>
                <a:gd name="connsiteX2" fmla="*/ 209550 w 209550"/>
                <a:gd name="connsiteY2" fmla="*/ 71438 h 242888"/>
                <a:gd name="connsiteX3" fmla="*/ 200025 w 209550"/>
                <a:gd name="connsiteY3" fmla="*/ 176213 h 242888"/>
                <a:gd name="connsiteX4" fmla="*/ 116681 w 209550"/>
                <a:gd name="connsiteY4" fmla="*/ 173832 h 242888"/>
                <a:gd name="connsiteX5" fmla="*/ 95250 w 209550"/>
                <a:gd name="connsiteY5" fmla="*/ 242888 h 242888"/>
                <a:gd name="connsiteX6" fmla="*/ 0 w 209550"/>
                <a:gd name="connsiteY6" fmla="*/ 140494 h 242888"/>
                <a:gd name="connsiteX7" fmla="*/ 40481 w 209550"/>
                <a:gd name="connsiteY7" fmla="*/ 57150 h 242888"/>
                <a:gd name="connsiteX8" fmla="*/ 97631 w 209550"/>
                <a:gd name="connsiteY8" fmla="*/ 59532 h 242888"/>
                <a:gd name="connsiteX9" fmla="*/ 109538 w 209550"/>
                <a:gd name="connsiteY9" fmla="*/ 0 h 242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242888">
                  <a:moveTo>
                    <a:pt x="109538" y="0"/>
                  </a:moveTo>
                  <a:lnTo>
                    <a:pt x="176213" y="26194"/>
                  </a:lnTo>
                  <a:lnTo>
                    <a:pt x="209550" y="71438"/>
                  </a:lnTo>
                  <a:lnTo>
                    <a:pt x="200025" y="176213"/>
                  </a:lnTo>
                  <a:lnTo>
                    <a:pt x="116681" y="173832"/>
                  </a:lnTo>
                  <a:lnTo>
                    <a:pt x="95250" y="242888"/>
                  </a:lnTo>
                  <a:lnTo>
                    <a:pt x="0" y="140494"/>
                  </a:lnTo>
                  <a:lnTo>
                    <a:pt x="40481" y="57150"/>
                  </a:lnTo>
                  <a:lnTo>
                    <a:pt x="97631" y="59532"/>
                  </a:lnTo>
                  <a:lnTo>
                    <a:pt x="1095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602" name="フリーフォーム 1142">
              <a:extLst>
                <a:ext uri="{FF2B5EF4-FFF2-40B4-BE49-F238E27FC236}">
                  <a16:creationId xmlns:a16="http://schemas.microsoft.com/office/drawing/2014/main" id="{ACC921E1-393F-4A80-8E16-C7EEA25EA4FA}"/>
                </a:ext>
              </a:extLst>
            </p:cNvPr>
            <p:cNvSpPr/>
            <p:nvPr/>
          </p:nvSpPr>
          <p:spPr bwMode="auto">
            <a:xfrm>
              <a:off x="2270899" y="4605506"/>
              <a:ext cx="200158" cy="283944"/>
            </a:xfrm>
            <a:custGeom>
              <a:avLst/>
              <a:gdLst>
                <a:gd name="connsiteX0" fmla="*/ 273843 w 273843"/>
                <a:gd name="connsiteY0" fmla="*/ 0 h 388144"/>
                <a:gd name="connsiteX1" fmla="*/ 223837 w 273843"/>
                <a:gd name="connsiteY1" fmla="*/ 188119 h 388144"/>
                <a:gd name="connsiteX2" fmla="*/ 235743 w 273843"/>
                <a:gd name="connsiteY2" fmla="*/ 257175 h 388144"/>
                <a:gd name="connsiteX3" fmla="*/ 178593 w 273843"/>
                <a:gd name="connsiteY3" fmla="*/ 261938 h 388144"/>
                <a:gd name="connsiteX4" fmla="*/ 154781 w 273843"/>
                <a:gd name="connsiteY4" fmla="*/ 328613 h 388144"/>
                <a:gd name="connsiteX5" fmla="*/ 114300 w 273843"/>
                <a:gd name="connsiteY5" fmla="*/ 354806 h 388144"/>
                <a:gd name="connsiteX6" fmla="*/ 30956 w 273843"/>
                <a:gd name="connsiteY6" fmla="*/ 388144 h 388144"/>
                <a:gd name="connsiteX7" fmla="*/ 0 w 273843"/>
                <a:gd name="connsiteY7" fmla="*/ 335756 h 388144"/>
                <a:gd name="connsiteX8" fmla="*/ 23812 w 273843"/>
                <a:gd name="connsiteY8" fmla="*/ 266700 h 388144"/>
                <a:gd name="connsiteX9" fmla="*/ 111918 w 273843"/>
                <a:gd name="connsiteY9" fmla="*/ 273844 h 388144"/>
                <a:gd name="connsiteX10" fmla="*/ 116681 w 273843"/>
                <a:gd name="connsiteY10" fmla="*/ 164306 h 388144"/>
                <a:gd name="connsiteX11" fmla="*/ 76200 w 273843"/>
                <a:gd name="connsiteY11" fmla="*/ 107156 h 388144"/>
                <a:gd name="connsiteX12" fmla="*/ 154781 w 273843"/>
                <a:gd name="connsiteY12" fmla="*/ 114300 h 388144"/>
                <a:gd name="connsiteX13" fmla="*/ 178593 w 273843"/>
                <a:gd name="connsiteY13" fmla="*/ 71438 h 388144"/>
                <a:gd name="connsiteX14" fmla="*/ 273843 w 273843"/>
                <a:gd name="connsiteY14" fmla="*/ 0 h 388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843" h="388144">
                  <a:moveTo>
                    <a:pt x="273843" y="0"/>
                  </a:moveTo>
                  <a:lnTo>
                    <a:pt x="223837" y="188119"/>
                  </a:lnTo>
                  <a:lnTo>
                    <a:pt x="235743" y="257175"/>
                  </a:lnTo>
                  <a:lnTo>
                    <a:pt x="178593" y="261938"/>
                  </a:lnTo>
                  <a:lnTo>
                    <a:pt x="154781" y="328613"/>
                  </a:lnTo>
                  <a:lnTo>
                    <a:pt x="114300" y="354806"/>
                  </a:lnTo>
                  <a:lnTo>
                    <a:pt x="30956" y="388144"/>
                  </a:lnTo>
                  <a:lnTo>
                    <a:pt x="0" y="335756"/>
                  </a:lnTo>
                  <a:lnTo>
                    <a:pt x="23812" y="266700"/>
                  </a:lnTo>
                  <a:lnTo>
                    <a:pt x="111918" y="273844"/>
                  </a:lnTo>
                  <a:lnTo>
                    <a:pt x="116681" y="164306"/>
                  </a:lnTo>
                  <a:lnTo>
                    <a:pt x="76200" y="107156"/>
                  </a:lnTo>
                  <a:lnTo>
                    <a:pt x="154781" y="114300"/>
                  </a:lnTo>
                  <a:lnTo>
                    <a:pt x="178593" y="71438"/>
                  </a:lnTo>
                  <a:lnTo>
                    <a:pt x="2738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603" name="フリーフォーム 1143">
              <a:extLst>
                <a:ext uri="{FF2B5EF4-FFF2-40B4-BE49-F238E27FC236}">
                  <a16:creationId xmlns:a16="http://schemas.microsoft.com/office/drawing/2014/main" id="{3F27629F-D290-4D57-8200-ADD6D59CFF65}"/>
                </a:ext>
              </a:extLst>
            </p:cNvPr>
            <p:cNvSpPr/>
            <p:nvPr/>
          </p:nvSpPr>
          <p:spPr bwMode="auto">
            <a:xfrm>
              <a:off x="2288354" y="4595033"/>
              <a:ext cx="474792" cy="514358"/>
            </a:xfrm>
            <a:custGeom>
              <a:avLst/>
              <a:gdLst>
                <a:gd name="connsiteX0" fmla="*/ 511969 w 647700"/>
                <a:gd name="connsiteY0" fmla="*/ 23812 h 702468"/>
                <a:gd name="connsiteX1" fmla="*/ 611981 w 647700"/>
                <a:gd name="connsiteY1" fmla="*/ 59531 h 702468"/>
                <a:gd name="connsiteX2" fmla="*/ 647700 w 647700"/>
                <a:gd name="connsiteY2" fmla="*/ 109537 h 702468"/>
                <a:gd name="connsiteX3" fmla="*/ 602456 w 647700"/>
                <a:gd name="connsiteY3" fmla="*/ 183356 h 702468"/>
                <a:gd name="connsiteX4" fmla="*/ 578644 w 647700"/>
                <a:gd name="connsiteY4" fmla="*/ 371475 h 702468"/>
                <a:gd name="connsiteX5" fmla="*/ 621506 w 647700"/>
                <a:gd name="connsiteY5" fmla="*/ 500062 h 702468"/>
                <a:gd name="connsiteX6" fmla="*/ 561975 w 647700"/>
                <a:gd name="connsiteY6" fmla="*/ 552450 h 702468"/>
                <a:gd name="connsiteX7" fmla="*/ 561975 w 647700"/>
                <a:gd name="connsiteY7" fmla="*/ 619125 h 702468"/>
                <a:gd name="connsiteX8" fmla="*/ 592931 w 647700"/>
                <a:gd name="connsiteY8" fmla="*/ 685800 h 702468"/>
                <a:gd name="connsiteX9" fmla="*/ 578644 w 647700"/>
                <a:gd name="connsiteY9" fmla="*/ 702468 h 702468"/>
                <a:gd name="connsiteX10" fmla="*/ 507206 w 647700"/>
                <a:gd name="connsiteY10" fmla="*/ 631031 h 702468"/>
                <a:gd name="connsiteX11" fmla="*/ 476250 w 647700"/>
                <a:gd name="connsiteY11" fmla="*/ 638175 h 702468"/>
                <a:gd name="connsiteX12" fmla="*/ 397669 w 647700"/>
                <a:gd name="connsiteY12" fmla="*/ 595312 h 702468"/>
                <a:gd name="connsiteX13" fmla="*/ 366713 w 647700"/>
                <a:gd name="connsiteY13" fmla="*/ 595312 h 702468"/>
                <a:gd name="connsiteX14" fmla="*/ 323850 w 647700"/>
                <a:gd name="connsiteY14" fmla="*/ 464343 h 702468"/>
                <a:gd name="connsiteX15" fmla="*/ 245269 w 647700"/>
                <a:gd name="connsiteY15" fmla="*/ 466725 h 702468"/>
                <a:gd name="connsiteX16" fmla="*/ 235744 w 647700"/>
                <a:gd name="connsiteY16" fmla="*/ 509587 h 702468"/>
                <a:gd name="connsiteX17" fmla="*/ 207169 w 647700"/>
                <a:gd name="connsiteY17" fmla="*/ 511968 h 702468"/>
                <a:gd name="connsiteX18" fmla="*/ 166688 w 647700"/>
                <a:gd name="connsiteY18" fmla="*/ 419100 h 702468"/>
                <a:gd name="connsiteX19" fmla="*/ 0 w 647700"/>
                <a:gd name="connsiteY19" fmla="*/ 407193 h 702468"/>
                <a:gd name="connsiteX20" fmla="*/ 126206 w 647700"/>
                <a:gd name="connsiteY20" fmla="*/ 359568 h 702468"/>
                <a:gd name="connsiteX21" fmla="*/ 147638 w 647700"/>
                <a:gd name="connsiteY21" fmla="*/ 285750 h 702468"/>
                <a:gd name="connsiteX22" fmla="*/ 216694 w 647700"/>
                <a:gd name="connsiteY22" fmla="*/ 269081 h 702468"/>
                <a:gd name="connsiteX23" fmla="*/ 200025 w 647700"/>
                <a:gd name="connsiteY23" fmla="*/ 200025 h 702468"/>
                <a:gd name="connsiteX24" fmla="*/ 259556 w 647700"/>
                <a:gd name="connsiteY24" fmla="*/ 0 h 702468"/>
                <a:gd name="connsiteX25" fmla="*/ 335756 w 647700"/>
                <a:gd name="connsiteY25" fmla="*/ 42862 h 702468"/>
                <a:gd name="connsiteX26" fmla="*/ 445294 w 647700"/>
                <a:gd name="connsiteY26" fmla="*/ 7143 h 702468"/>
                <a:gd name="connsiteX27" fmla="*/ 511969 w 647700"/>
                <a:gd name="connsiteY27" fmla="*/ 23812 h 702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47700" h="702468">
                  <a:moveTo>
                    <a:pt x="511969" y="23812"/>
                  </a:moveTo>
                  <a:lnTo>
                    <a:pt x="611981" y="59531"/>
                  </a:lnTo>
                  <a:lnTo>
                    <a:pt x="647700" y="109537"/>
                  </a:lnTo>
                  <a:lnTo>
                    <a:pt x="602456" y="183356"/>
                  </a:lnTo>
                  <a:lnTo>
                    <a:pt x="578644" y="371475"/>
                  </a:lnTo>
                  <a:lnTo>
                    <a:pt x="621506" y="500062"/>
                  </a:lnTo>
                  <a:lnTo>
                    <a:pt x="561975" y="552450"/>
                  </a:lnTo>
                  <a:lnTo>
                    <a:pt x="561975" y="619125"/>
                  </a:lnTo>
                  <a:lnTo>
                    <a:pt x="592931" y="685800"/>
                  </a:lnTo>
                  <a:lnTo>
                    <a:pt x="578644" y="702468"/>
                  </a:lnTo>
                  <a:lnTo>
                    <a:pt x="507206" y="631031"/>
                  </a:lnTo>
                  <a:lnTo>
                    <a:pt x="476250" y="638175"/>
                  </a:lnTo>
                  <a:lnTo>
                    <a:pt x="397669" y="595312"/>
                  </a:lnTo>
                  <a:lnTo>
                    <a:pt x="366713" y="595312"/>
                  </a:lnTo>
                  <a:lnTo>
                    <a:pt x="323850" y="464343"/>
                  </a:lnTo>
                  <a:lnTo>
                    <a:pt x="245269" y="466725"/>
                  </a:lnTo>
                  <a:lnTo>
                    <a:pt x="235744" y="509587"/>
                  </a:lnTo>
                  <a:lnTo>
                    <a:pt x="207169" y="511968"/>
                  </a:lnTo>
                  <a:lnTo>
                    <a:pt x="166688" y="419100"/>
                  </a:lnTo>
                  <a:lnTo>
                    <a:pt x="0" y="407193"/>
                  </a:lnTo>
                  <a:lnTo>
                    <a:pt x="126206" y="359568"/>
                  </a:lnTo>
                  <a:lnTo>
                    <a:pt x="147638" y="285750"/>
                  </a:lnTo>
                  <a:lnTo>
                    <a:pt x="216694" y="269081"/>
                  </a:lnTo>
                  <a:lnTo>
                    <a:pt x="200025" y="200025"/>
                  </a:lnTo>
                  <a:lnTo>
                    <a:pt x="259556" y="0"/>
                  </a:lnTo>
                  <a:lnTo>
                    <a:pt x="335756" y="42862"/>
                  </a:lnTo>
                  <a:lnTo>
                    <a:pt x="445294" y="7143"/>
                  </a:lnTo>
                  <a:lnTo>
                    <a:pt x="511969" y="238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604" name="フリーフォーム 1144">
              <a:extLst>
                <a:ext uri="{FF2B5EF4-FFF2-40B4-BE49-F238E27FC236}">
                  <a16:creationId xmlns:a16="http://schemas.microsoft.com/office/drawing/2014/main" id="{1C54AD3E-7331-4FEF-B165-BA693E282449}"/>
                </a:ext>
              </a:extLst>
            </p:cNvPr>
            <p:cNvSpPr/>
            <p:nvPr/>
          </p:nvSpPr>
          <p:spPr bwMode="auto">
            <a:xfrm>
              <a:off x="2714270" y="4626453"/>
              <a:ext cx="273471" cy="432899"/>
            </a:xfrm>
            <a:custGeom>
              <a:avLst/>
              <a:gdLst>
                <a:gd name="connsiteX0" fmla="*/ 161925 w 373856"/>
                <a:gd name="connsiteY0" fmla="*/ 0 h 590550"/>
                <a:gd name="connsiteX1" fmla="*/ 88106 w 373856"/>
                <a:gd name="connsiteY1" fmla="*/ 23813 h 590550"/>
                <a:gd name="connsiteX2" fmla="*/ 40481 w 373856"/>
                <a:gd name="connsiteY2" fmla="*/ 23813 h 590550"/>
                <a:gd name="connsiteX3" fmla="*/ 61913 w 373856"/>
                <a:gd name="connsiteY3" fmla="*/ 78581 h 590550"/>
                <a:gd name="connsiteX4" fmla="*/ 21431 w 373856"/>
                <a:gd name="connsiteY4" fmla="*/ 147638 h 590550"/>
                <a:gd name="connsiteX5" fmla="*/ 0 w 373856"/>
                <a:gd name="connsiteY5" fmla="*/ 330994 h 590550"/>
                <a:gd name="connsiteX6" fmla="*/ 33338 w 373856"/>
                <a:gd name="connsiteY6" fmla="*/ 473869 h 590550"/>
                <a:gd name="connsiteX7" fmla="*/ 152400 w 373856"/>
                <a:gd name="connsiteY7" fmla="*/ 500063 h 590550"/>
                <a:gd name="connsiteX8" fmla="*/ 211931 w 373856"/>
                <a:gd name="connsiteY8" fmla="*/ 588169 h 590550"/>
                <a:gd name="connsiteX9" fmla="*/ 316706 w 373856"/>
                <a:gd name="connsiteY9" fmla="*/ 590550 h 590550"/>
                <a:gd name="connsiteX10" fmla="*/ 373856 w 373856"/>
                <a:gd name="connsiteY10" fmla="*/ 559594 h 590550"/>
                <a:gd name="connsiteX11" fmla="*/ 330994 w 373856"/>
                <a:gd name="connsiteY11" fmla="*/ 411956 h 590550"/>
                <a:gd name="connsiteX12" fmla="*/ 347663 w 373856"/>
                <a:gd name="connsiteY12" fmla="*/ 323850 h 590550"/>
                <a:gd name="connsiteX13" fmla="*/ 180975 w 373856"/>
                <a:gd name="connsiteY13" fmla="*/ 202406 h 590550"/>
                <a:gd name="connsiteX14" fmla="*/ 200025 w 373856"/>
                <a:gd name="connsiteY14" fmla="*/ 123825 h 590550"/>
                <a:gd name="connsiteX15" fmla="*/ 161925 w 373856"/>
                <a:gd name="connsiteY15" fmla="*/ 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3856" h="590550">
                  <a:moveTo>
                    <a:pt x="161925" y="0"/>
                  </a:moveTo>
                  <a:lnTo>
                    <a:pt x="88106" y="23813"/>
                  </a:lnTo>
                  <a:lnTo>
                    <a:pt x="40481" y="23813"/>
                  </a:lnTo>
                  <a:lnTo>
                    <a:pt x="61913" y="78581"/>
                  </a:lnTo>
                  <a:lnTo>
                    <a:pt x="21431" y="147638"/>
                  </a:lnTo>
                  <a:lnTo>
                    <a:pt x="0" y="330994"/>
                  </a:lnTo>
                  <a:lnTo>
                    <a:pt x="33338" y="473869"/>
                  </a:lnTo>
                  <a:lnTo>
                    <a:pt x="152400" y="500063"/>
                  </a:lnTo>
                  <a:lnTo>
                    <a:pt x="211931" y="588169"/>
                  </a:lnTo>
                  <a:lnTo>
                    <a:pt x="316706" y="590550"/>
                  </a:lnTo>
                  <a:lnTo>
                    <a:pt x="373856" y="559594"/>
                  </a:lnTo>
                  <a:lnTo>
                    <a:pt x="330994" y="411956"/>
                  </a:lnTo>
                  <a:lnTo>
                    <a:pt x="347663" y="323850"/>
                  </a:lnTo>
                  <a:lnTo>
                    <a:pt x="180975" y="202406"/>
                  </a:lnTo>
                  <a:lnTo>
                    <a:pt x="200025" y="123825"/>
                  </a:lnTo>
                  <a:lnTo>
                    <a:pt x="1619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605" name="フリーフォーム 1145">
              <a:extLst>
                <a:ext uri="{FF2B5EF4-FFF2-40B4-BE49-F238E27FC236}">
                  <a16:creationId xmlns:a16="http://schemas.microsoft.com/office/drawing/2014/main" id="{754CE78D-360A-4946-8D63-E1B42BC875C9}"/>
                </a:ext>
              </a:extLst>
            </p:cNvPr>
            <p:cNvSpPr/>
            <p:nvPr/>
          </p:nvSpPr>
          <p:spPr bwMode="auto">
            <a:xfrm>
              <a:off x="2260425" y="4895270"/>
              <a:ext cx="338638" cy="342130"/>
            </a:xfrm>
            <a:custGeom>
              <a:avLst/>
              <a:gdLst>
                <a:gd name="connsiteX0" fmla="*/ 50006 w 461963"/>
                <a:gd name="connsiteY0" fmla="*/ 0 h 466725"/>
                <a:gd name="connsiteX1" fmla="*/ 211931 w 461963"/>
                <a:gd name="connsiteY1" fmla="*/ 9525 h 466725"/>
                <a:gd name="connsiteX2" fmla="*/ 242888 w 461963"/>
                <a:gd name="connsiteY2" fmla="*/ 111918 h 466725"/>
                <a:gd name="connsiteX3" fmla="*/ 266700 w 461963"/>
                <a:gd name="connsiteY3" fmla="*/ 111918 h 466725"/>
                <a:gd name="connsiteX4" fmla="*/ 283369 w 461963"/>
                <a:gd name="connsiteY4" fmla="*/ 54768 h 466725"/>
                <a:gd name="connsiteX5" fmla="*/ 369094 w 461963"/>
                <a:gd name="connsiteY5" fmla="*/ 66675 h 466725"/>
                <a:gd name="connsiteX6" fmla="*/ 411956 w 461963"/>
                <a:gd name="connsiteY6" fmla="*/ 188118 h 466725"/>
                <a:gd name="connsiteX7" fmla="*/ 438150 w 461963"/>
                <a:gd name="connsiteY7" fmla="*/ 188118 h 466725"/>
                <a:gd name="connsiteX8" fmla="*/ 461963 w 461963"/>
                <a:gd name="connsiteY8" fmla="*/ 223837 h 466725"/>
                <a:gd name="connsiteX9" fmla="*/ 452438 w 461963"/>
                <a:gd name="connsiteY9" fmla="*/ 273843 h 466725"/>
                <a:gd name="connsiteX10" fmla="*/ 395288 w 461963"/>
                <a:gd name="connsiteY10" fmla="*/ 273843 h 466725"/>
                <a:gd name="connsiteX11" fmla="*/ 359569 w 461963"/>
                <a:gd name="connsiteY11" fmla="*/ 378618 h 466725"/>
                <a:gd name="connsiteX12" fmla="*/ 414338 w 461963"/>
                <a:gd name="connsiteY12" fmla="*/ 454818 h 466725"/>
                <a:gd name="connsiteX13" fmla="*/ 240506 w 461963"/>
                <a:gd name="connsiteY13" fmla="*/ 466725 h 466725"/>
                <a:gd name="connsiteX14" fmla="*/ 207169 w 461963"/>
                <a:gd name="connsiteY14" fmla="*/ 452437 h 466725"/>
                <a:gd name="connsiteX15" fmla="*/ 19050 w 461963"/>
                <a:gd name="connsiteY15" fmla="*/ 438150 h 466725"/>
                <a:gd name="connsiteX16" fmla="*/ 0 w 461963"/>
                <a:gd name="connsiteY16" fmla="*/ 381000 h 466725"/>
                <a:gd name="connsiteX17" fmla="*/ 90488 w 461963"/>
                <a:gd name="connsiteY17" fmla="*/ 261937 h 466725"/>
                <a:gd name="connsiteX18" fmla="*/ 92869 w 461963"/>
                <a:gd name="connsiteY18" fmla="*/ 135731 h 466725"/>
                <a:gd name="connsiteX19" fmla="*/ 88106 w 461963"/>
                <a:gd name="connsiteY19" fmla="*/ 66675 h 466725"/>
                <a:gd name="connsiteX20" fmla="*/ 50006 w 461963"/>
                <a:gd name="connsiteY20" fmla="*/ 0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61963" h="466725">
                  <a:moveTo>
                    <a:pt x="50006" y="0"/>
                  </a:moveTo>
                  <a:lnTo>
                    <a:pt x="211931" y="9525"/>
                  </a:lnTo>
                  <a:lnTo>
                    <a:pt x="242888" y="111918"/>
                  </a:lnTo>
                  <a:lnTo>
                    <a:pt x="266700" y="111918"/>
                  </a:lnTo>
                  <a:lnTo>
                    <a:pt x="283369" y="54768"/>
                  </a:lnTo>
                  <a:lnTo>
                    <a:pt x="369094" y="66675"/>
                  </a:lnTo>
                  <a:lnTo>
                    <a:pt x="411956" y="188118"/>
                  </a:lnTo>
                  <a:lnTo>
                    <a:pt x="438150" y="188118"/>
                  </a:lnTo>
                  <a:lnTo>
                    <a:pt x="461963" y="223837"/>
                  </a:lnTo>
                  <a:lnTo>
                    <a:pt x="452438" y="273843"/>
                  </a:lnTo>
                  <a:lnTo>
                    <a:pt x="395288" y="273843"/>
                  </a:lnTo>
                  <a:lnTo>
                    <a:pt x="359569" y="378618"/>
                  </a:lnTo>
                  <a:lnTo>
                    <a:pt x="414338" y="454818"/>
                  </a:lnTo>
                  <a:lnTo>
                    <a:pt x="240506" y="466725"/>
                  </a:lnTo>
                  <a:lnTo>
                    <a:pt x="207169" y="452437"/>
                  </a:lnTo>
                  <a:lnTo>
                    <a:pt x="19050" y="438150"/>
                  </a:lnTo>
                  <a:lnTo>
                    <a:pt x="0" y="381000"/>
                  </a:lnTo>
                  <a:lnTo>
                    <a:pt x="90488" y="261937"/>
                  </a:lnTo>
                  <a:cubicBezTo>
                    <a:pt x="91282" y="219868"/>
                    <a:pt x="92075" y="177800"/>
                    <a:pt x="92869" y="135731"/>
                  </a:cubicBezTo>
                  <a:lnTo>
                    <a:pt x="88106" y="66675"/>
                  </a:lnTo>
                  <a:lnTo>
                    <a:pt x="5000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606" name="フリーフォーム 1146">
              <a:extLst>
                <a:ext uri="{FF2B5EF4-FFF2-40B4-BE49-F238E27FC236}">
                  <a16:creationId xmlns:a16="http://schemas.microsoft.com/office/drawing/2014/main" id="{554CFAF0-371A-4773-BA61-AF6E0B73E0D0}"/>
                </a:ext>
              </a:extLst>
            </p:cNvPr>
            <p:cNvSpPr/>
            <p:nvPr/>
          </p:nvSpPr>
          <p:spPr bwMode="auto">
            <a:xfrm>
              <a:off x="2272062" y="5212961"/>
              <a:ext cx="421261" cy="339802"/>
            </a:xfrm>
            <a:custGeom>
              <a:avLst/>
              <a:gdLst>
                <a:gd name="connsiteX0" fmla="*/ 390525 w 573881"/>
                <a:gd name="connsiteY0" fmla="*/ 23813 h 464344"/>
                <a:gd name="connsiteX1" fmla="*/ 459581 w 573881"/>
                <a:gd name="connsiteY1" fmla="*/ 30956 h 464344"/>
                <a:gd name="connsiteX2" fmla="*/ 528637 w 573881"/>
                <a:gd name="connsiteY2" fmla="*/ 133350 h 464344"/>
                <a:gd name="connsiteX3" fmla="*/ 573881 w 573881"/>
                <a:gd name="connsiteY3" fmla="*/ 195263 h 464344"/>
                <a:gd name="connsiteX4" fmla="*/ 550069 w 573881"/>
                <a:gd name="connsiteY4" fmla="*/ 250031 h 464344"/>
                <a:gd name="connsiteX5" fmla="*/ 469106 w 573881"/>
                <a:gd name="connsiteY5" fmla="*/ 311944 h 464344"/>
                <a:gd name="connsiteX6" fmla="*/ 378619 w 573881"/>
                <a:gd name="connsiteY6" fmla="*/ 321469 h 464344"/>
                <a:gd name="connsiteX7" fmla="*/ 323850 w 573881"/>
                <a:gd name="connsiteY7" fmla="*/ 390525 h 464344"/>
                <a:gd name="connsiteX8" fmla="*/ 288131 w 573881"/>
                <a:gd name="connsiteY8" fmla="*/ 357188 h 464344"/>
                <a:gd name="connsiteX9" fmla="*/ 273844 w 573881"/>
                <a:gd name="connsiteY9" fmla="*/ 457200 h 464344"/>
                <a:gd name="connsiteX10" fmla="*/ 214312 w 573881"/>
                <a:gd name="connsiteY10" fmla="*/ 464344 h 464344"/>
                <a:gd name="connsiteX11" fmla="*/ 176212 w 573881"/>
                <a:gd name="connsiteY11" fmla="*/ 431006 h 464344"/>
                <a:gd name="connsiteX12" fmla="*/ 147637 w 573881"/>
                <a:gd name="connsiteY12" fmla="*/ 442913 h 464344"/>
                <a:gd name="connsiteX13" fmla="*/ 95250 w 573881"/>
                <a:gd name="connsiteY13" fmla="*/ 328613 h 464344"/>
                <a:gd name="connsiteX14" fmla="*/ 97631 w 573881"/>
                <a:gd name="connsiteY14" fmla="*/ 197644 h 464344"/>
                <a:gd name="connsiteX15" fmla="*/ 30956 w 573881"/>
                <a:gd name="connsiteY15" fmla="*/ 92869 h 464344"/>
                <a:gd name="connsiteX16" fmla="*/ 0 w 573881"/>
                <a:gd name="connsiteY16" fmla="*/ 0 h 464344"/>
                <a:gd name="connsiteX17" fmla="*/ 202406 w 573881"/>
                <a:gd name="connsiteY17" fmla="*/ 23813 h 464344"/>
                <a:gd name="connsiteX18" fmla="*/ 235744 w 573881"/>
                <a:gd name="connsiteY18" fmla="*/ 40481 h 464344"/>
                <a:gd name="connsiteX19" fmla="*/ 390525 w 573881"/>
                <a:gd name="connsiteY19" fmla="*/ 23813 h 464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73881" h="464344">
                  <a:moveTo>
                    <a:pt x="390525" y="23813"/>
                  </a:moveTo>
                  <a:lnTo>
                    <a:pt x="459581" y="30956"/>
                  </a:lnTo>
                  <a:lnTo>
                    <a:pt x="528637" y="133350"/>
                  </a:lnTo>
                  <a:lnTo>
                    <a:pt x="573881" y="195263"/>
                  </a:lnTo>
                  <a:lnTo>
                    <a:pt x="550069" y="250031"/>
                  </a:lnTo>
                  <a:lnTo>
                    <a:pt x="469106" y="311944"/>
                  </a:lnTo>
                  <a:lnTo>
                    <a:pt x="378619" y="321469"/>
                  </a:lnTo>
                  <a:lnTo>
                    <a:pt x="323850" y="390525"/>
                  </a:lnTo>
                  <a:lnTo>
                    <a:pt x="288131" y="357188"/>
                  </a:lnTo>
                  <a:lnTo>
                    <a:pt x="273844" y="457200"/>
                  </a:lnTo>
                  <a:lnTo>
                    <a:pt x="214312" y="464344"/>
                  </a:lnTo>
                  <a:lnTo>
                    <a:pt x="176212" y="431006"/>
                  </a:lnTo>
                  <a:lnTo>
                    <a:pt x="147637" y="442913"/>
                  </a:lnTo>
                  <a:lnTo>
                    <a:pt x="95250" y="328613"/>
                  </a:lnTo>
                  <a:cubicBezTo>
                    <a:pt x="96044" y="284957"/>
                    <a:pt x="96837" y="241300"/>
                    <a:pt x="97631" y="197644"/>
                  </a:cubicBezTo>
                  <a:lnTo>
                    <a:pt x="30956" y="92869"/>
                  </a:lnTo>
                  <a:lnTo>
                    <a:pt x="0" y="0"/>
                  </a:lnTo>
                  <a:lnTo>
                    <a:pt x="202406" y="23813"/>
                  </a:lnTo>
                  <a:lnTo>
                    <a:pt x="235744" y="40481"/>
                  </a:lnTo>
                  <a:lnTo>
                    <a:pt x="390525" y="238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607" name="フリーフォーム 1147">
              <a:extLst>
                <a:ext uri="{FF2B5EF4-FFF2-40B4-BE49-F238E27FC236}">
                  <a16:creationId xmlns:a16="http://schemas.microsoft.com/office/drawing/2014/main" id="{C0C49658-40C6-491E-ABAE-962608767D55}"/>
                </a:ext>
              </a:extLst>
            </p:cNvPr>
            <p:cNvSpPr/>
            <p:nvPr/>
          </p:nvSpPr>
          <p:spPr bwMode="auto">
            <a:xfrm>
              <a:off x="2805039" y="4987202"/>
              <a:ext cx="69822" cy="216449"/>
            </a:xfrm>
            <a:custGeom>
              <a:avLst/>
              <a:gdLst>
                <a:gd name="connsiteX0" fmla="*/ 14288 w 95250"/>
                <a:gd name="connsiteY0" fmla="*/ 0 h 295275"/>
                <a:gd name="connsiteX1" fmla="*/ 14288 w 95250"/>
                <a:gd name="connsiteY1" fmla="*/ 76200 h 295275"/>
                <a:gd name="connsiteX2" fmla="*/ 30956 w 95250"/>
                <a:gd name="connsiteY2" fmla="*/ 133350 h 295275"/>
                <a:gd name="connsiteX3" fmla="*/ 0 w 95250"/>
                <a:gd name="connsiteY3" fmla="*/ 188119 h 295275"/>
                <a:gd name="connsiteX4" fmla="*/ 42863 w 95250"/>
                <a:gd name="connsiteY4" fmla="*/ 211931 h 295275"/>
                <a:gd name="connsiteX5" fmla="*/ 47625 w 95250"/>
                <a:gd name="connsiteY5" fmla="*/ 266700 h 295275"/>
                <a:gd name="connsiteX6" fmla="*/ 85725 w 95250"/>
                <a:gd name="connsiteY6" fmla="*/ 295275 h 295275"/>
                <a:gd name="connsiteX7" fmla="*/ 95250 w 95250"/>
                <a:gd name="connsiteY7" fmla="*/ 207169 h 295275"/>
                <a:gd name="connsiteX8" fmla="*/ 61913 w 95250"/>
                <a:gd name="connsiteY8" fmla="*/ 164306 h 295275"/>
                <a:gd name="connsiteX9" fmla="*/ 88106 w 95250"/>
                <a:gd name="connsiteY9" fmla="*/ 92869 h 295275"/>
                <a:gd name="connsiteX10" fmla="*/ 14288 w 95250"/>
                <a:gd name="connsiteY10" fmla="*/ 0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250" h="295275">
                  <a:moveTo>
                    <a:pt x="14288" y="0"/>
                  </a:moveTo>
                  <a:lnTo>
                    <a:pt x="14288" y="76200"/>
                  </a:lnTo>
                  <a:lnTo>
                    <a:pt x="30956" y="133350"/>
                  </a:lnTo>
                  <a:lnTo>
                    <a:pt x="0" y="188119"/>
                  </a:lnTo>
                  <a:lnTo>
                    <a:pt x="42863" y="211931"/>
                  </a:lnTo>
                  <a:lnTo>
                    <a:pt x="47625" y="266700"/>
                  </a:lnTo>
                  <a:lnTo>
                    <a:pt x="85725" y="295275"/>
                  </a:lnTo>
                  <a:lnTo>
                    <a:pt x="95250" y="207169"/>
                  </a:lnTo>
                  <a:lnTo>
                    <a:pt x="61913" y="164306"/>
                  </a:lnTo>
                  <a:lnTo>
                    <a:pt x="88106" y="92869"/>
                  </a:lnTo>
                  <a:lnTo>
                    <a:pt x="1428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608" name="フリーフォーム 1148">
              <a:extLst>
                <a:ext uri="{FF2B5EF4-FFF2-40B4-BE49-F238E27FC236}">
                  <a16:creationId xmlns:a16="http://schemas.microsoft.com/office/drawing/2014/main" id="{55B5E3D3-D089-49AA-A68F-0B0B629677F6}"/>
                </a:ext>
              </a:extLst>
            </p:cNvPr>
            <p:cNvSpPr/>
            <p:nvPr/>
          </p:nvSpPr>
          <p:spPr bwMode="auto">
            <a:xfrm>
              <a:off x="2523422" y="4969747"/>
              <a:ext cx="307218" cy="272307"/>
            </a:xfrm>
            <a:custGeom>
              <a:avLst/>
              <a:gdLst>
                <a:gd name="connsiteX0" fmla="*/ 395287 w 419100"/>
                <a:gd name="connsiteY0" fmla="*/ 28575 h 371475"/>
                <a:gd name="connsiteX1" fmla="*/ 285750 w 419100"/>
                <a:gd name="connsiteY1" fmla="*/ 0 h 371475"/>
                <a:gd name="connsiteX2" fmla="*/ 233362 w 419100"/>
                <a:gd name="connsiteY2" fmla="*/ 50007 h 371475"/>
                <a:gd name="connsiteX3" fmla="*/ 247650 w 419100"/>
                <a:gd name="connsiteY3" fmla="*/ 104775 h 371475"/>
                <a:gd name="connsiteX4" fmla="*/ 278606 w 419100"/>
                <a:gd name="connsiteY4" fmla="*/ 180975 h 371475"/>
                <a:gd name="connsiteX5" fmla="*/ 257175 w 419100"/>
                <a:gd name="connsiteY5" fmla="*/ 207169 h 371475"/>
                <a:gd name="connsiteX6" fmla="*/ 185737 w 419100"/>
                <a:gd name="connsiteY6" fmla="*/ 116682 h 371475"/>
                <a:gd name="connsiteX7" fmla="*/ 157162 w 419100"/>
                <a:gd name="connsiteY7" fmla="*/ 130969 h 371475"/>
                <a:gd name="connsiteX8" fmla="*/ 83344 w 419100"/>
                <a:gd name="connsiteY8" fmla="*/ 97632 h 371475"/>
                <a:gd name="connsiteX9" fmla="*/ 100012 w 419100"/>
                <a:gd name="connsiteY9" fmla="*/ 135732 h 371475"/>
                <a:gd name="connsiteX10" fmla="*/ 88106 w 419100"/>
                <a:gd name="connsiteY10" fmla="*/ 178594 h 371475"/>
                <a:gd name="connsiteX11" fmla="*/ 33337 w 419100"/>
                <a:gd name="connsiteY11" fmla="*/ 178594 h 371475"/>
                <a:gd name="connsiteX12" fmla="*/ 0 w 419100"/>
                <a:gd name="connsiteY12" fmla="*/ 283369 h 371475"/>
                <a:gd name="connsiteX13" fmla="*/ 52387 w 419100"/>
                <a:gd name="connsiteY13" fmla="*/ 359569 h 371475"/>
                <a:gd name="connsiteX14" fmla="*/ 119062 w 419100"/>
                <a:gd name="connsiteY14" fmla="*/ 371475 h 371475"/>
                <a:gd name="connsiteX15" fmla="*/ 185737 w 419100"/>
                <a:gd name="connsiteY15" fmla="*/ 354807 h 371475"/>
                <a:gd name="connsiteX16" fmla="*/ 261937 w 419100"/>
                <a:gd name="connsiteY16" fmla="*/ 266700 h 371475"/>
                <a:gd name="connsiteX17" fmla="*/ 378619 w 419100"/>
                <a:gd name="connsiteY17" fmla="*/ 216694 h 371475"/>
                <a:gd name="connsiteX18" fmla="*/ 419100 w 419100"/>
                <a:gd name="connsiteY18" fmla="*/ 157163 h 371475"/>
                <a:gd name="connsiteX19" fmla="*/ 395287 w 419100"/>
                <a:gd name="connsiteY19" fmla="*/ 95250 h 371475"/>
                <a:gd name="connsiteX20" fmla="*/ 395287 w 419100"/>
                <a:gd name="connsiteY20" fmla="*/ 28575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19100" h="371475">
                  <a:moveTo>
                    <a:pt x="395287" y="28575"/>
                  </a:moveTo>
                  <a:lnTo>
                    <a:pt x="285750" y="0"/>
                  </a:lnTo>
                  <a:lnTo>
                    <a:pt x="233362" y="50007"/>
                  </a:lnTo>
                  <a:lnTo>
                    <a:pt x="247650" y="104775"/>
                  </a:lnTo>
                  <a:lnTo>
                    <a:pt x="278606" y="180975"/>
                  </a:lnTo>
                  <a:lnTo>
                    <a:pt x="257175" y="207169"/>
                  </a:lnTo>
                  <a:lnTo>
                    <a:pt x="185737" y="116682"/>
                  </a:lnTo>
                  <a:lnTo>
                    <a:pt x="157162" y="130969"/>
                  </a:lnTo>
                  <a:lnTo>
                    <a:pt x="83344" y="97632"/>
                  </a:lnTo>
                  <a:lnTo>
                    <a:pt x="100012" y="135732"/>
                  </a:lnTo>
                  <a:lnTo>
                    <a:pt x="88106" y="178594"/>
                  </a:lnTo>
                  <a:lnTo>
                    <a:pt x="33337" y="178594"/>
                  </a:lnTo>
                  <a:lnTo>
                    <a:pt x="0" y="283369"/>
                  </a:lnTo>
                  <a:lnTo>
                    <a:pt x="52387" y="359569"/>
                  </a:lnTo>
                  <a:lnTo>
                    <a:pt x="119062" y="371475"/>
                  </a:lnTo>
                  <a:lnTo>
                    <a:pt x="185737" y="354807"/>
                  </a:lnTo>
                  <a:lnTo>
                    <a:pt x="261937" y="266700"/>
                  </a:lnTo>
                  <a:lnTo>
                    <a:pt x="378619" y="216694"/>
                  </a:lnTo>
                  <a:lnTo>
                    <a:pt x="419100" y="157163"/>
                  </a:lnTo>
                  <a:lnTo>
                    <a:pt x="395287" y="95250"/>
                  </a:lnTo>
                  <a:lnTo>
                    <a:pt x="395287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609" name="フリーフォーム 1149">
              <a:extLst>
                <a:ext uri="{FF2B5EF4-FFF2-40B4-BE49-F238E27FC236}">
                  <a16:creationId xmlns:a16="http://schemas.microsoft.com/office/drawing/2014/main" id="{C3CE017C-5D52-47E9-8533-3BFDF6944DEB}"/>
                </a:ext>
              </a:extLst>
            </p:cNvPr>
            <p:cNvSpPr/>
            <p:nvPr/>
          </p:nvSpPr>
          <p:spPr bwMode="auto">
            <a:xfrm>
              <a:off x="2728235" y="5034914"/>
              <a:ext cx="280454" cy="465482"/>
            </a:xfrm>
            <a:custGeom>
              <a:avLst/>
              <a:gdLst>
                <a:gd name="connsiteX0" fmla="*/ 92869 w 383381"/>
                <a:gd name="connsiteY0" fmla="*/ 126206 h 635793"/>
                <a:gd name="connsiteX1" fmla="*/ 145256 w 383381"/>
                <a:gd name="connsiteY1" fmla="*/ 150018 h 635793"/>
                <a:gd name="connsiteX2" fmla="*/ 147638 w 383381"/>
                <a:gd name="connsiteY2" fmla="*/ 216693 h 635793"/>
                <a:gd name="connsiteX3" fmla="*/ 192881 w 383381"/>
                <a:gd name="connsiteY3" fmla="*/ 230981 h 635793"/>
                <a:gd name="connsiteX4" fmla="*/ 202406 w 383381"/>
                <a:gd name="connsiteY4" fmla="*/ 140493 h 635793"/>
                <a:gd name="connsiteX5" fmla="*/ 164306 w 383381"/>
                <a:gd name="connsiteY5" fmla="*/ 88106 h 635793"/>
                <a:gd name="connsiteX6" fmla="*/ 192881 w 383381"/>
                <a:gd name="connsiteY6" fmla="*/ 33337 h 635793"/>
                <a:gd name="connsiteX7" fmla="*/ 288131 w 383381"/>
                <a:gd name="connsiteY7" fmla="*/ 30956 h 635793"/>
                <a:gd name="connsiteX8" fmla="*/ 350044 w 383381"/>
                <a:gd name="connsiteY8" fmla="*/ 0 h 635793"/>
                <a:gd name="connsiteX9" fmla="*/ 383381 w 383381"/>
                <a:gd name="connsiteY9" fmla="*/ 114300 h 635793"/>
                <a:gd name="connsiteX10" fmla="*/ 373856 w 383381"/>
                <a:gd name="connsiteY10" fmla="*/ 166687 h 635793"/>
                <a:gd name="connsiteX11" fmla="*/ 342900 w 383381"/>
                <a:gd name="connsiteY11" fmla="*/ 180975 h 635793"/>
                <a:gd name="connsiteX12" fmla="*/ 316706 w 383381"/>
                <a:gd name="connsiteY12" fmla="*/ 221456 h 635793"/>
                <a:gd name="connsiteX13" fmla="*/ 230981 w 383381"/>
                <a:gd name="connsiteY13" fmla="*/ 266700 h 635793"/>
                <a:gd name="connsiteX14" fmla="*/ 145256 w 383381"/>
                <a:gd name="connsiteY14" fmla="*/ 352425 h 635793"/>
                <a:gd name="connsiteX15" fmla="*/ 171450 w 383381"/>
                <a:gd name="connsiteY15" fmla="*/ 426243 h 635793"/>
                <a:gd name="connsiteX16" fmla="*/ 183356 w 383381"/>
                <a:gd name="connsiteY16" fmla="*/ 531018 h 635793"/>
                <a:gd name="connsiteX17" fmla="*/ 90488 w 383381"/>
                <a:gd name="connsiteY17" fmla="*/ 576262 h 635793"/>
                <a:gd name="connsiteX18" fmla="*/ 92869 w 383381"/>
                <a:gd name="connsiteY18" fmla="*/ 635793 h 635793"/>
                <a:gd name="connsiteX19" fmla="*/ 54769 w 383381"/>
                <a:gd name="connsiteY19" fmla="*/ 614362 h 635793"/>
                <a:gd name="connsiteX20" fmla="*/ 33338 w 383381"/>
                <a:gd name="connsiteY20" fmla="*/ 445293 h 635793"/>
                <a:gd name="connsiteX21" fmla="*/ 95250 w 383381"/>
                <a:gd name="connsiteY21" fmla="*/ 392906 h 635793"/>
                <a:gd name="connsiteX22" fmla="*/ 104775 w 383381"/>
                <a:gd name="connsiteY22" fmla="*/ 235743 h 635793"/>
                <a:gd name="connsiteX23" fmla="*/ 50006 w 383381"/>
                <a:gd name="connsiteY23" fmla="*/ 204787 h 635793"/>
                <a:gd name="connsiteX24" fmla="*/ 0 w 383381"/>
                <a:gd name="connsiteY24" fmla="*/ 169068 h 635793"/>
                <a:gd name="connsiteX25" fmla="*/ 92869 w 383381"/>
                <a:gd name="connsiteY25" fmla="*/ 126206 h 635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3381" h="635793">
                  <a:moveTo>
                    <a:pt x="92869" y="126206"/>
                  </a:moveTo>
                  <a:lnTo>
                    <a:pt x="145256" y="150018"/>
                  </a:lnTo>
                  <a:lnTo>
                    <a:pt x="147638" y="216693"/>
                  </a:lnTo>
                  <a:lnTo>
                    <a:pt x="192881" y="230981"/>
                  </a:lnTo>
                  <a:lnTo>
                    <a:pt x="202406" y="140493"/>
                  </a:lnTo>
                  <a:lnTo>
                    <a:pt x="164306" y="88106"/>
                  </a:lnTo>
                  <a:lnTo>
                    <a:pt x="192881" y="33337"/>
                  </a:lnTo>
                  <a:lnTo>
                    <a:pt x="288131" y="30956"/>
                  </a:lnTo>
                  <a:lnTo>
                    <a:pt x="350044" y="0"/>
                  </a:lnTo>
                  <a:lnTo>
                    <a:pt x="383381" y="114300"/>
                  </a:lnTo>
                  <a:lnTo>
                    <a:pt x="373856" y="166687"/>
                  </a:lnTo>
                  <a:lnTo>
                    <a:pt x="342900" y="180975"/>
                  </a:lnTo>
                  <a:lnTo>
                    <a:pt x="316706" y="221456"/>
                  </a:lnTo>
                  <a:lnTo>
                    <a:pt x="230981" y="266700"/>
                  </a:lnTo>
                  <a:lnTo>
                    <a:pt x="145256" y="352425"/>
                  </a:lnTo>
                  <a:lnTo>
                    <a:pt x="171450" y="426243"/>
                  </a:lnTo>
                  <a:lnTo>
                    <a:pt x="183356" y="531018"/>
                  </a:lnTo>
                  <a:lnTo>
                    <a:pt x="90488" y="576262"/>
                  </a:lnTo>
                  <a:cubicBezTo>
                    <a:pt x="91282" y="596106"/>
                    <a:pt x="92075" y="615949"/>
                    <a:pt x="92869" y="635793"/>
                  </a:cubicBezTo>
                  <a:lnTo>
                    <a:pt x="54769" y="614362"/>
                  </a:lnTo>
                  <a:lnTo>
                    <a:pt x="33338" y="445293"/>
                  </a:lnTo>
                  <a:lnTo>
                    <a:pt x="95250" y="392906"/>
                  </a:lnTo>
                  <a:lnTo>
                    <a:pt x="104775" y="235743"/>
                  </a:lnTo>
                  <a:lnTo>
                    <a:pt x="50006" y="204787"/>
                  </a:lnTo>
                  <a:lnTo>
                    <a:pt x="0" y="169068"/>
                  </a:lnTo>
                  <a:lnTo>
                    <a:pt x="92869" y="1262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610" name="フリーフォーム 1150">
              <a:extLst>
                <a:ext uri="{FF2B5EF4-FFF2-40B4-BE49-F238E27FC236}">
                  <a16:creationId xmlns:a16="http://schemas.microsoft.com/office/drawing/2014/main" id="{DCE0F339-5CF3-4107-9CAC-3C76BC118EEB}"/>
                </a:ext>
              </a:extLst>
            </p:cNvPr>
            <p:cNvSpPr/>
            <p:nvPr/>
          </p:nvSpPr>
          <p:spPr bwMode="auto">
            <a:xfrm>
              <a:off x="2379123" y="5160595"/>
              <a:ext cx="427081" cy="569052"/>
            </a:xfrm>
            <a:custGeom>
              <a:avLst/>
              <a:gdLst>
                <a:gd name="connsiteX0" fmla="*/ 0 w 583406"/>
                <a:gd name="connsiteY0" fmla="*/ 514350 h 776287"/>
                <a:gd name="connsiteX1" fmla="*/ 50006 w 583406"/>
                <a:gd name="connsiteY1" fmla="*/ 626268 h 776287"/>
                <a:gd name="connsiteX2" fmla="*/ 109538 w 583406"/>
                <a:gd name="connsiteY2" fmla="*/ 714375 h 776287"/>
                <a:gd name="connsiteX3" fmla="*/ 142875 w 583406"/>
                <a:gd name="connsiteY3" fmla="*/ 769143 h 776287"/>
                <a:gd name="connsiteX4" fmla="*/ 169069 w 583406"/>
                <a:gd name="connsiteY4" fmla="*/ 766762 h 776287"/>
                <a:gd name="connsiteX5" fmla="*/ 185738 w 583406"/>
                <a:gd name="connsiteY5" fmla="*/ 764381 h 776287"/>
                <a:gd name="connsiteX6" fmla="*/ 233363 w 583406"/>
                <a:gd name="connsiteY6" fmla="*/ 764381 h 776287"/>
                <a:gd name="connsiteX7" fmla="*/ 314325 w 583406"/>
                <a:gd name="connsiteY7" fmla="*/ 776287 h 776287"/>
                <a:gd name="connsiteX8" fmla="*/ 397669 w 583406"/>
                <a:gd name="connsiteY8" fmla="*/ 721518 h 776287"/>
                <a:gd name="connsiteX9" fmla="*/ 483394 w 583406"/>
                <a:gd name="connsiteY9" fmla="*/ 654843 h 776287"/>
                <a:gd name="connsiteX10" fmla="*/ 523875 w 583406"/>
                <a:gd name="connsiteY10" fmla="*/ 545306 h 776287"/>
                <a:gd name="connsiteX11" fmla="*/ 569119 w 583406"/>
                <a:gd name="connsiteY11" fmla="*/ 519112 h 776287"/>
                <a:gd name="connsiteX12" fmla="*/ 578644 w 583406"/>
                <a:gd name="connsiteY12" fmla="*/ 461962 h 776287"/>
                <a:gd name="connsiteX13" fmla="*/ 533400 w 583406"/>
                <a:gd name="connsiteY13" fmla="*/ 450056 h 776287"/>
                <a:gd name="connsiteX14" fmla="*/ 514350 w 583406"/>
                <a:gd name="connsiteY14" fmla="*/ 273843 h 776287"/>
                <a:gd name="connsiteX15" fmla="*/ 569119 w 583406"/>
                <a:gd name="connsiteY15" fmla="*/ 219075 h 776287"/>
                <a:gd name="connsiteX16" fmla="*/ 583406 w 583406"/>
                <a:gd name="connsiteY16" fmla="*/ 69056 h 776287"/>
                <a:gd name="connsiteX17" fmla="*/ 478631 w 583406"/>
                <a:gd name="connsiteY17" fmla="*/ 0 h 776287"/>
                <a:gd name="connsiteX18" fmla="*/ 457200 w 583406"/>
                <a:gd name="connsiteY18" fmla="*/ 0 h 776287"/>
                <a:gd name="connsiteX19" fmla="*/ 402431 w 583406"/>
                <a:gd name="connsiteY19" fmla="*/ 95250 h 776287"/>
                <a:gd name="connsiteX20" fmla="*/ 319088 w 583406"/>
                <a:gd name="connsiteY20" fmla="*/ 111918 h 776287"/>
                <a:gd name="connsiteX21" fmla="*/ 433388 w 583406"/>
                <a:gd name="connsiteY21" fmla="*/ 273843 h 776287"/>
                <a:gd name="connsiteX22" fmla="*/ 400050 w 583406"/>
                <a:gd name="connsiteY22" fmla="*/ 330993 h 776287"/>
                <a:gd name="connsiteX23" fmla="*/ 326231 w 583406"/>
                <a:gd name="connsiteY23" fmla="*/ 378618 h 776287"/>
                <a:gd name="connsiteX24" fmla="*/ 235744 w 583406"/>
                <a:gd name="connsiteY24" fmla="*/ 395287 h 776287"/>
                <a:gd name="connsiteX25" fmla="*/ 173831 w 583406"/>
                <a:gd name="connsiteY25" fmla="*/ 469106 h 776287"/>
                <a:gd name="connsiteX26" fmla="*/ 142875 w 583406"/>
                <a:gd name="connsiteY26" fmla="*/ 431006 h 776287"/>
                <a:gd name="connsiteX27" fmla="*/ 126206 w 583406"/>
                <a:gd name="connsiteY27" fmla="*/ 523875 h 776287"/>
                <a:gd name="connsiteX28" fmla="*/ 69056 w 583406"/>
                <a:gd name="connsiteY28" fmla="*/ 531018 h 776287"/>
                <a:gd name="connsiteX29" fmla="*/ 0 w 583406"/>
                <a:gd name="connsiteY29" fmla="*/ 514350 h 77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83406" h="776287">
                  <a:moveTo>
                    <a:pt x="0" y="514350"/>
                  </a:moveTo>
                  <a:lnTo>
                    <a:pt x="50006" y="626268"/>
                  </a:lnTo>
                  <a:lnTo>
                    <a:pt x="109538" y="714375"/>
                  </a:lnTo>
                  <a:lnTo>
                    <a:pt x="142875" y="769143"/>
                  </a:lnTo>
                  <a:cubicBezTo>
                    <a:pt x="151606" y="768349"/>
                    <a:pt x="160355" y="767730"/>
                    <a:pt x="169069" y="766762"/>
                  </a:cubicBezTo>
                  <a:cubicBezTo>
                    <a:pt x="174647" y="766142"/>
                    <a:pt x="180129" y="764589"/>
                    <a:pt x="185738" y="764381"/>
                  </a:cubicBezTo>
                  <a:cubicBezTo>
                    <a:pt x="201602" y="763794"/>
                    <a:pt x="217488" y="764381"/>
                    <a:pt x="233363" y="764381"/>
                  </a:cubicBezTo>
                  <a:lnTo>
                    <a:pt x="314325" y="776287"/>
                  </a:lnTo>
                  <a:lnTo>
                    <a:pt x="397669" y="721518"/>
                  </a:lnTo>
                  <a:lnTo>
                    <a:pt x="483394" y="654843"/>
                  </a:lnTo>
                  <a:lnTo>
                    <a:pt x="523875" y="545306"/>
                  </a:lnTo>
                  <a:lnTo>
                    <a:pt x="569119" y="519112"/>
                  </a:lnTo>
                  <a:lnTo>
                    <a:pt x="578644" y="461962"/>
                  </a:lnTo>
                  <a:lnTo>
                    <a:pt x="533400" y="450056"/>
                  </a:lnTo>
                  <a:lnTo>
                    <a:pt x="514350" y="273843"/>
                  </a:lnTo>
                  <a:lnTo>
                    <a:pt x="569119" y="219075"/>
                  </a:lnTo>
                  <a:lnTo>
                    <a:pt x="583406" y="69056"/>
                  </a:lnTo>
                  <a:lnTo>
                    <a:pt x="478631" y="0"/>
                  </a:lnTo>
                  <a:lnTo>
                    <a:pt x="457200" y="0"/>
                  </a:lnTo>
                  <a:lnTo>
                    <a:pt x="402431" y="95250"/>
                  </a:lnTo>
                  <a:lnTo>
                    <a:pt x="319088" y="111918"/>
                  </a:lnTo>
                  <a:lnTo>
                    <a:pt x="433388" y="273843"/>
                  </a:lnTo>
                  <a:lnTo>
                    <a:pt x="400050" y="330993"/>
                  </a:lnTo>
                  <a:lnTo>
                    <a:pt x="326231" y="378618"/>
                  </a:lnTo>
                  <a:lnTo>
                    <a:pt x="235744" y="395287"/>
                  </a:lnTo>
                  <a:lnTo>
                    <a:pt x="173831" y="469106"/>
                  </a:lnTo>
                  <a:lnTo>
                    <a:pt x="142875" y="431006"/>
                  </a:lnTo>
                  <a:lnTo>
                    <a:pt x="126206" y="523875"/>
                  </a:lnTo>
                  <a:lnTo>
                    <a:pt x="69056" y="531018"/>
                  </a:lnTo>
                  <a:lnTo>
                    <a:pt x="0" y="514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611" name="フリーフォーム 1170">
              <a:extLst>
                <a:ext uri="{FF2B5EF4-FFF2-40B4-BE49-F238E27FC236}">
                  <a16:creationId xmlns:a16="http://schemas.microsoft.com/office/drawing/2014/main" id="{0A11F560-5E9D-4536-B4EB-A66C0432F701}"/>
                </a:ext>
              </a:extLst>
            </p:cNvPr>
            <p:cNvSpPr/>
            <p:nvPr/>
          </p:nvSpPr>
          <p:spPr bwMode="auto">
            <a:xfrm>
              <a:off x="6777931" y="1983677"/>
              <a:ext cx="932129" cy="998460"/>
            </a:xfrm>
            <a:custGeom>
              <a:avLst/>
              <a:gdLst>
                <a:gd name="connsiteX0" fmla="*/ 895350 w 1271588"/>
                <a:gd name="connsiteY0" fmla="*/ 171450 h 1362075"/>
                <a:gd name="connsiteX1" fmla="*/ 890588 w 1271588"/>
                <a:gd name="connsiteY1" fmla="*/ 957262 h 1362075"/>
                <a:gd name="connsiteX2" fmla="*/ 947738 w 1271588"/>
                <a:gd name="connsiteY2" fmla="*/ 976312 h 1362075"/>
                <a:gd name="connsiteX3" fmla="*/ 962025 w 1271588"/>
                <a:gd name="connsiteY3" fmla="*/ 1033462 h 1362075"/>
                <a:gd name="connsiteX4" fmla="*/ 1028700 w 1271588"/>
                <a:gd name="connsiteY4" fmla="*/ 1019175 h 1362075"/>
                <a:gd name="connsiteX5" fmla="*/ 1200150 w 1271588"/>
                <a:gd name="connsiteY5" fmla="*/ 1247775 h 1362075"/>
                <a:gd name="connsiteX6" fmla="*/ 1271588 w 1271588"/>
                <a:gd name="connsiteY6" fmla="*/ 1309687 h 1362075"/>
                <a:gd name="connsiteX7" fmla="*/ 1190625 w 1271588"/>
                <a:gd name="connsiteY7" fmla="*/ 1362075 h 1362075"/>
                <a:gd name="connsiteX8" fmla="*/ 1123950 w 1271588"/>
                <a:gd name="connsiteY8" fmla="*/ 1333500 h 1362075"/>
                <a:gd name="connsiteX9" fmla="*/ 1028700 w 1271588"/>
                <a:gd name="connsiteY9" fmla="*/ 1128712 h 1362075"/>
                <a:gd name="connsiteX10" fmla="*/ 871538 w 1271588"/>
                <a:gd name="connsiteY10" fmla="*/ 1028700 h 1362075"/>
                <a:gd name="connsiteX11" fmla="*/ 833438 w 1271588"/>
                <a:gd name="connsiteY11" fmla="*/ 1047750 h 1362075"/>
                <a:gd name="connsiteX12" fmla="*/ 714375 w 1271588"/>
                <a:gd name="connsiteY12" fmla="*/ 962025 h 1362075"/>
                <a:gd name="connsiteX13" fmla="*/ 695325 w 1271588"/>
                <a:gd name="connsiteY13" fmla="*/ 1090612 h 1362075"/>
                <a:gd name="connsiteX14" fmla="*/ 576263 w 1271588"/>
                <a:gd name="connsiteY14" fmla="*/ 1109662 h 1362075"/>
                <a:gd name="connsiteX15" fmla="*/ 600075 w 1271588"/>
                <a:gd name="connsiteY15" fmla="*/ 957262 h 1362075"/>
                <a:gd name="connsiteX16" fmla="*/ 447675 w 1271588"/>
                <a:gd name="connsiteY16" fmla="*/ 1104900 h 1362075"/>
                <a:gd name="connsiteX17" fmla="*/ 528638 w 1271588"/>
                <a:gd name="connsiteY17" fmla="*/ 1176337 h 1362075"/>
                <a:gd name="connsiteX18" fmla="*/ 323850 w 1271588"/>
                <a:gd name="connsiteY18" fmla="*/ 1309687 h 1362075"/>
                <a:gd name="connsiteX19" fmla="*/ 328613 w 1271588"/>
                <a:gd name="connsiteY19" fmla="*/ 1181100 h 1362075"/>
                <a:gd name="connsiteX20" fmla="*/ 219075 w 1271588"/>
                <a:gd name="connsiteY20" fmla="*/ 1138237 h 1362075"/>
                <a:gd name="connsiteX21" fmla="*/ 228600 w 1271588"/>
                <a:gd name="connsiteY21" fmla="*/ 1023937 h 1362075"/>
                <a:gd name="connsiteX22" fmla="*/ 119063 w 1271588"/>
                <a:gd name="connsiteY22" fmla="*/ 1047750 h 1362075"/>
                <a:gd name="connsiteX23" fmla="*/ 9525 w 1271588"/>
                <a:gd name="connsiteY23" fmla="*/ 909637 h 1362075"/>
                <a:gd name="connsiteX24" fmla="*/ 95250 w 1271588"/>
                <a:gd name="connsiteY24" fmla="*/ 819150 h 1362075"/>
                <a:gd name="connsiteX25" fmla="*/ 261938 w 1271588"/>
                <a:gd name="connsiteY25" fmla="*/ 738187 h 1362075"/>
                <a:gd name="connsiteX26" fmla="*/ 233363 w 1271588"/>
                <a:gd name="connsiteY26" fmla="*/ 623887 h 1362075"/>
                <a:gd name="connsiteX27" fmla="*/ 100013 w 1271588"/>
                <a:gd name="connsiteY27" fmla="*/ 690562 h 1362075"/>
                <a:gd name="connsiteX28" fmla="*/ 28575 w 1271588"/>
                <a:gd name="connsiteY28" fmla="*/ 638175 h 1362075"/>
                <a:gd name="connsiteX29" fmla="*/ 0 w 1271588"/>
                <a:gd name="connsiteY29" fmla="*/ 571500 h 1362075"/>
                <a:gd name="connsiteX30" fmla="*/ 95250 w 1271588"/>
                <a:gd name="connsiteY30" fmla="*/ 504825 h 1362075"/>
                <a:gd name="connsiteX31" fmla="*/ 195263 w 1271588"/>
                <a:gd name="connsiteY31" fmla="*/ 523875 h 1362075"/>
                <a:gd name="connsiteX32" fmla="*/ 242888 w 1271588"/>
                <a:gd name="connsiteY32" fmla="*/ 452437 h 1362075"/>
                <a:gd name="connsiteX33" fmla="*/ 42863 w 1271588"/>
                <a:gd name="connsiteY33" fmla="*/ 319087 h 1362075"/>
                <a:gd name="connsiteX34" fmla="*/ 52388 w 1271588"/>
                <a:gd name="connsiteY34" fmla="*/ 223837 h 1362075"/>
                <a:gd name="connsiteX35" fmla="*/ 109538 w 1271588"/>
                <a:gd name="connsiteY35" fmla="*/ 228600 h 1362075"/>
                <a:gd name="connsiteX36" fmla="*/ 195263 w 1271588"/>
                <a:gd name="connsiteY36" fmla="*/ 114300 h 1362075"/>
                <a:gd name="connsiteX37" fmla="*/ 347663 w 1271588"/>
                <a:gd name="connsiteY37" fmla="*/ 0 h 1362075"/>
                <a:gd name="connsiteX38" fmla="*/ 547688 w 1271588"/>
                <a:gd name="connsiteY38" fmla="*/ 47625 h 1362075"/>
                <a:gd name="connsiteX39" fmla="*/ 866775 w 1271588"/>
                <a:gd name="connsiteY39" fmla="*/ 100012 h 1362075"/>
                <a:gd name="connsiteX40" fmla="*/ 895350 w 1271588"/>
                <a:gd name="connsiteY40" fmla="*/ 171450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271588" h="1362075">
                  <a:moveTo>
                    <a:pt x="895350" y="171450"/>
                  </a:moveTo>
                  <a:cubicBezTo>
                    <a:pt x="893763" y="433387"/>
                    <a:pt x="892175" y="695325"/>
                    <a:pt x="890588" y="957262"/>
                  </a:cubicBezTo>
                  <a:lnTo>
                    <a:pt x="947738" y="976312"/>
                  </a:lnTo>
                  <a:lnTo>
                    <a:pt x="962025" y="1033462"/>
                  </a:lnTo>
                  <a:lnTo>
                    <a:pt x="1028700" y="1019175"/>
                  </a:lnTo>
                  <a:lnTo>
                    <a:pt x="1200150" y="1247775"/>
                  </a:lnTo>
                  <a:lnTo>
                    <a:pt x="1271588" y="1309687"/>
                  </a:lnTo>
                  <a:lnTo>
                    <a:pt x="1190625" y="1362075"/>
                  </a:lnTo>
                  <a:lnTo>
                    <a:pt x="1123950" y="1333500"/>
                  </a:lnTo>
                  <a:lnTo>
                    <a:pt x="1028700" y="1128712"/>
                  </a:lnTo>
                  <a:lnTo>
                    <a:pt x="871538" y="1028700"/>
                  </a:lnTo>
                  <a:lnTo>
                    <a:pt x="833438" y="1047750"/>
                  </a:lnTo>
                  <a:lnTo>
                    <a:pt x="714375" y="962025"/>
                  </a:lnTo>
                  <a:lnTo>
                    <a:pt x="695325" y="1090612"/>
                  </a:lnTo>
                  <a:lnTo>
                    <a:pt x="576263" y="1109662"/>
                  </a:lnTo>
                  <a:lnTo>
                    <a:pt x="600075" y="957262"/>
                  </a:lnTo>
                  <a:lnTo>
                    <a:pt x="447675" y="1104900"/>
                  </a:lnTo>
                  <a:lnTo>
                    <a:pt x="528638" y="1176337"/>
                  </a:lnTo>
                  <a:lnTo>
                    <a:pt x="323850" y="1309687"/>
                  </a:lnTo>
                  <a:lnTo>
                    <a:pt x="328613" y="1181100"/>
                  </a:lnTo>
                  <a:lnTo>
                    <a:pt x="219075" y="1138237"/>
                  </a:lnTo>
                  <a:lnTo>
                    <a:pt x="228600" y="1023937"/>
                  </a:lnTo>
                  <a:lnTo>
                    <a:pt x="119063" y="1047750"/>
                  </a:lnTo>
                  <a:lnTo>
                    <a:pt x="9525" y="909637"/>
                  </a:lnTo>
                  <a:lnTo>
                    <a:pt x="95250" y="819150"/>
                  </a:lnTo>
                  <a:lnTo>
                    <a:pt x="261938" y="738187"/>
                  </a:lnTo>
                  <a:lnTo>
                    <a:pt x="233363" y="623887"/>
                  </a:lnTo>
                  <a:lnTo>
                    <a:pt x="100013" y="690562"/>
                  </a:lnTo>
                  <a:lnTo>
                    <a:pt x="28575" y="638175"/>
                  </a:lnTo>
                  <a:lnTo>
                    <a:pt x="0" y="571500"/>
                  </a:lnTo>
                  <a:lnTo>
                    <a:pt x="95250" y="504825"/>
                  </a:lnTo>
                  <a:lnTo>
                    <a:pt x="195263" y="523875"/>
                  </a:lnTo>
                  <a:lnTo>
                    <a:pt x="242888" y="452437"/>
                  </a:lnTo>
                  <a:lnTo>
                    <a:pt x="42863" y="319087"/>
                  </a:lnTo>
                  <a:lnTo>
                    <a:pt x="52388" y="223837"/>
                  </a:lnTo>
                  <a:lnTo>
                    <a:pt x="109538" y="228600"/>
                  </a:lnTo>
                  <a:lnTo>
                    <a:pt x="195263" y="114300"/>
                  </a:lnTo>
                  <a:lnTo>
                    <a:pt x="347663" y="0"/>
                  </a:lnTo>
                  <a:lnTo>
                    <a:pt x="547688" y="47625"/>
                  </a:lnTo>
                  <a:lnTo>
                    <a:pt x="866775" y="100012"/>
                  </a:lnTo>
                  <a:lnTo>
                    <a:pt x="895350" y="171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612" name="フリーフォーム 1171">
              <a:extLst>
                <a:ext uri="{FF2B5EF4-FFF2-40B4-BE49-F238E27FC236}">
                  <a16:creationId xmlns:a16="http://schemas.microsoft.com/office/drawing/2014/main" id="{8FD6BDA9-7301-4339-8A0A-5E32D1FD359E}"/>
                </a:ext>
              </a:extLst>
            </p:cNvPr>
            <p:cNvSpPr/>
            <p:nvPr/>
          </p:nvSpPr>
          <p:spPr bwMode="auto">
            <a:xfrm>
              <a:off x="7430771" y="1952257"/>
              <a:ext cx="2108635" cy="1543074"/>
            </a:xfrm>
            <a:custGeom>
              <a:avLst/>
              <a:gdLst>
                <a:gd name="connsiteX0" fmla="*/ 14287 w 2876550"/>
                <a:gd name="connsiteY0" fmla="*/ 214313 h 2105025"/>
                <a:gd name="connsiteX1" fmla="*/ 0 w 2876550"/>
                <a:gd name="connsiteY1" fmla="*/ 1009650 h 2105025"/>
                <a:gd name="connsiteX2" fmla="*/ 57150 w 2876550"/>
                <a:gd name="connsiteY2" fmla="*/ 1028700 h 2105025"/>
                <a:gd name="connsiteX3" fmla="*/ 90487 w 2876550"/>
                <a:gd name="connsiteY3" fmla="*/ 1085850 h 2105025"/>
                <a:gd name="connsiteX4" fmla="*/ 147637 w 2876550"/>
                <a:gd name="connsiteY4" fmla="*/ 1062038 h 2105025"/>
                <a:gd name="connsiteX5" fmla="*/ 319087 w 2876550"/>
                <a:gd name="connsiteY5" fmla="*/ 1314450 h 2105025"/>
                <a:gd name="connsiteX6" fmla="*/ 395287 w 2876550"/>
                <a:gd name="connsiteY6" fmla="*/ 1362075 h 2105025"/>
                <a:gd name="connsiteX7" fmla="*/ 371475 w 2876550"/>
                <a:gd name="connsiteY7" fmla="*/ 1519238 h 2105025"/>
                <a:gd name="connsiteX8" fmla="*/ 485775 w 2876550"/>
                <a:gd name="connsiteY8" fmla="*/ 1566863 h 2105025"/>
                <a:gd name="connsiteX9" fmla="*/ 442912 w 2876550"/>
                <a:gd name="connsiteY9" fmla="*/ 1690688 h 2105025"/>
                <a:gd name="connsiteX10" fmla="*/ 585787 w 2876550"/>
                <a:gd name="connsiteY10" fmla="*/ 1800225 h 2105025"/>
                <a:gd name="connsiteX11" fmla="*/ 647700 w 2876550"/>
                <a:gd name="connsiteY11" fmla="*/ 1757363 h 2105025"/>
                <a:gd name="connsiteX12" fmla="*/ 1557337 w 2876550"/>
                <a:gd name="connsiteY12" fmla="*/ 1728788 h 2105025"/>
                <a:gd name="connsiteX13" fmla="*/ 1671637 w 2876550"/>
                <a:gd name="connsiteY13" fmla="*/ 1804988 h 2105025"/>
                <a:gd name="connsiteX14" fmla="*/ 1795462 w 2876550"/>
                <a:gd name="connsiteY14" fmla="*/ 1790700 h 2105025"/>
                <a:gd name="connsiteX15" fmla="*/ 1852612 w 2876550"/>
                <a:gd name="connsiteY15" fmla="*/ 1800225 h 2105025"/>
                <a:gd name="connsiteX16" fmla="*/ 1905000 w 2876550"/>
                <a:gd name="connsiteY16" fmla="*/ 1838325 h 2105025"/>
                <a:gd name="connsiteX17" fmla="*/ 1909762 w 2876550"/>
                <a:gd name="connsiteY17" fmla="*/ 1881188 h 2105025"/>
                <a:gd name="connsiteX18" fmla="*/ 2047875 w 2876550"/>
                <a:gd name="connsiteY18" fmla="*/ 1885950 h 2105025"/>
                <a:gd name="connsiteX19" fmla="*/ 2066925 w 2876550"/>
                <a:gd name="connsiteY19" fmla="*/ 1966913 h 2105025"/>
                <a:gd name="connsiteX20" fmla="*/ 2024062 w 2876550"/>
                <a:gd name="connsiteY20" fmla="*/ 1990725 h 2105025"/>
                <a:gd name="connsiteX21" fmla="*/ 1981200 w 2876550"/>
                <a:gd name="connsiteY21" fmla="*/ 2105025 h 2105025"/>
                <a:gd name="connsiteX22" fmla="*/ 2057400 w 2876550"/>
                <a:gd name="connsiteY22" fmla="*/ 2085975 h 2105025"/>
                <a:gd name="connsiteX23" fmla="*/ 2076450 w 2876550"/>
                <a:gd name="connsiteY23" fmla="*/ 2038350 h 2105025"/>
                <a:gd name="connsiteX24" fmla="*/ 2181225 w 2876550"/>
                <a:gd name="connsiteY24" fmla="*/ 2014538 h 2105025"/>
                <a:gd name="connsiteX25" fmla="*/ 2190750 w 2876550"/>
                <a:gd name="connsiteY25" fmla="*/ 1981200 h 2105025"/>
                <a:gd name="connsiteX26" fmla="*/ 2352675 w 2876550"/>
                <a:gd name="connsiteY26" fmla="*/ 1952625 h 2105025"/>
                <a:gd name="connsiteX27" fmla="*/ 2438400 w 2876550"/>
                <a:gd name="connsiteY27" fmla="*/ 1866900 h 2105025"/>
                <a:gd name="connsiteX28" fmla="*/ 2500312 w 2876550"/>
                <a:gd name="connsiteY28" fmla="*/ 1933575 h 2105025"/>
                <a:gd name="connsiteX29" fmla="*/ 2562225 w 2876550"/>
                <a:gd name="connsiteY29" fmla="*/ 1966913 h 2105025"/>
                <a:gd name="connsiteX30" fmla="*/ 2509837 w 2876550"/>
                <a:gd name="connsiteY30" fmla="*/ 2033588 h 2105025"/>
                <a:gd name="connsiteX31" fmla="*/ 2743200 w 2876550"/>
                <a:gd name="connsiteY31" fmla="*/ 1928813 h 2105025"/>
                <a:gd name="connsiteX32" fmla="*/ 2709862 w 2876550"/>
                <a:gd name="connsiteY32" fmla="*/ 1871663 h 2105025"/>
                <a:gd name="connsiteX33" fmla="*/ 2600325 w 2876550"/>
                <a:gd name="connsiteY33" fmla="*/ 1909763 h 2105025"/>
                <a:gd name="connsiteX34" fmla="*/ 2566987 w 2876550"/>
                <a:gd name="connsiteY34" fmla="*/ 1852613 h 2105025"/>
                <a:gd name="connsiteX35" fmla="*/ 2566987 w 2876550"/>
                <a:gd name="connsiteY35" fmla="*/ 1762125 h 2105025"/>
                <a:gd name="connsiteX36" fmla="*/ 2495550 w 2876550"/>
                <a:gd name="connsiteY36" fmla="*/ 1747838 h 2105025"/>
                <a:gd name="connsiteX37" fmla="*/ 2357437 w 2876550"/>
                <a:gd name="connsiteY37" fmla="*/ 1857375 h 2105025"/>
                <a:gd name="connsiteX38" fmla="*/ 2419350 w 2876550"/>
                <a:gd name="connsiteY38" fmla="*/ 1747838 h 2105025"/>
                <a:gd name="connsiteX39" fmla="*/ 2509837 w 2876550"/>
                <a:gd name="connsiteY39" fmla="*/ 1685925 h 2105025"/>
                <a:gd name="connsiteX40" fmla="*/ 2724150 w 2876550"/>
                <a:gd name="connsiteY40" fmla="*/ 1662113 h 2105025"/>
                <a:gd name="connsiteX41" fmla="*/ 2838450 w 2876550"/>
                <a:gd name="connsiteY41" fmla="*/ 1566863 h 2105025"/>
                <a:gd name="connsiteX42" fmla="*/ 2876550 w 2876550"/>
                <a:gd name="connsiteY42" fmla="*/ 1481138 h 2105025"/>
                <a:gd name="connsiteX43" fmla="*/ 2705100 w 2876550"/>
                <a:gd name="connsiteY43" fmla="*/ 1333500 h 2105025"/>
                <a:gd name="connsiteX44" fmla="*/ 2657475 w 2876550"/>
                <a:gd name="connsiteY44" fmla="*/ 1209675 h 2105025"/>
                <a:gd name="connsiteX45" fmla="*/ 2586037 w 2876550"/>
                <a:gd name="connsiteY45" fmla="*/ 1019175 h 2105025"/>
                <a:gd name="connsiteX46" fmla="*/ 2476500 w 2876550"/>
                <a:gd name="connsiteY46" fmla="*/ 1157288 h 2105025"/>
                <a:gd name="connsiteX47" fmla="*/ 2395537 w 2876550"/>
                <a:gd name="connsiteY47" fmla="*/ 1090613 h 2105025"/>
                <a:gd name="connsiteX48" fmla="*/ 2395537 w 2876550"/>
                <a:gd name="connsiteY48" fmla="*/ 1009650 h 2105025"/>
                <a:gd name="connsiteX49" fmla="*/ 2276475 w 2876550"/>
                <a:gd name="connsiteY49" fmla="*/ 842963 h 2105025"/>
                <a:gd name="connsiteX50" fmla="*/ 2190750 w 2876550"/>
                <a:gd name="connsiteY50" fmla="*/ 857250 h 2105025"/>
                <a:gd name="connsiteX51" fmla="*/ 2095500 w 2876550"/>
                <a:gd name="connsiteY51" fmla="*/ 838200 h 2105025"/>
                <a:gd name="connsiteX52" fmla="*/ 2114550 w 2876550"/>
                <a:gd name="connsiteY52" fmla="*/ 981075 h 2105025"/>
                <a:gd name="connsiteX53" fmla="*/ 2128837 w 2876550"/>
                <a:gd name="connsiteY53" fmla="*/ 1047750 h 2105025"/>
                <a:gd name="connsiteX54" fmla="*/ 2105025 w 2876550"/>
                <a:gd name="connsiteY54" fmla="*/ 1147763 h 2105025"/>
                <a:gd name="connsiteX55" fmla="*/ 2152650 w 2876550"/>
                <a:gd name="connsiteY55" fmla="*/ 1228725 h 2105025"/>
                <a:gd name="connsiteX56" fmla="*/ 2157412 w 2876550"/>
                <a:gd name="connsiteY56" fmla="*/ 1357313 h 2105025"/>
                <a:gd name="connsiteX57" fmla="*/ 2081212 w 2876550"/>
                <a:gd name="connsiteY57" fmla="*/ 1400175 h 2105025"/>
                <a:gd name="connsiteX58" fmla="*/ 2085975 w 2876550"/>
                <a:gd name="connsiteY58" fmla="*/ 1576388 h 2105025"/>
                <a:gd name="connsiteX59" fmla="*/ 2057400 w 2876550"/>
                <a:gd name="connsiteY59" fmla="*/ 1628775 h 2105025"/>
                <a:gd name="connsiteX60" fmla="*/ 1985962 w 2876550"/>
                <a:gd name="connsiteY60" fmla="*/ 1509713 h 2105025"/>
                <a:gd name="connsiteX61" fmla="*/ 1985962 w 2876550"/>
                <a:gd name="connsiteY61" fmla="*/ 1338263 h 2105025"/>
                <a:gd name="connsiteX62" fmla="*/ 1809750 w 2876550"/>
                <a:gd name="connsiteY62" fmla="*/ 1309688 h 2105025"/>
                <a:gd name="connsiteX63" fmla="*/ 1714500 w 2876550"/>
                <a:gd name="connsiteY63" fmla="*/ 1214438 h 2105025"/>
                <a:gd name="connsiteX64" fmla="*/ 1647825 w 2876550"/>
                <a:gd name="connsiteY64" fmla="*/ 1243013 h 2105025"/>
                <a:gd name="connsiteX65" fmla="*/ 1619250 w 2876550"/>
                <a:gd name="connsiteY65" fmla="*/ 1133475 h 2105025"/>
                <a:gd name="connsiteX66" fmla="*/ 1552575 w 2876550"/>
                <a:gd name="connsiteY66" fmla="*/ 1090613 h 2105025"/>
                <a:gd name="connsiteX67" fmla="*/ 1609725 w 2876550"/>
                <a:gd name="connsiteY67" fmla="*/ 900113 h 2105025"/>
                <a:gd name="connsiteX68" fmla="*/ 1681162 w 2876550"/>
                <a:gd name="connsiteY68" fmla="*/ 819150 h 2105025"/>
                <a:gd name="connsiteX69" fmla="*/ 1728787 w 2876550"/>
                <a:gd name="connsiteY69" fmla="*/ 742950 h 2105025"/>
                <a:gd name="connsiteX70" fmla="*/ 1785937 w 2876550"/>
                <a:gd name="connsiteY70" fmla="*/ 723900 h 2105025"/>
                <a:gd name="connsiteX71" fmla="*/ 1843087 w 2876550"/>
                <a:gd name="connsiteY71" fmla="*/ 609600 h 2105025"/>
                <a:gd name="connsiteX72" fmla="*/ 1833562 w 2876550"/>
                <a:gd name="connsiteY72" fmla="*/ 752475 h 2105025"/>
                <a:gd name="connsiteX73" fmla="*/ 1852612 w 2876550"/>
                <a:gd name="connsiteY73" fmla="*/ 790575 h 2105025"/>
                <a:gd name="connsiteX74" fmla="*/ 1885950 w 2876550"/>
                <a:gd name="connsiteY74" fmla="*/ 809625 h 2105025"/>
                <a:gd name="connsiteX75" fmla="*/ 1914525 w 2876550"/>
                <a:gd name="connsiteY75" fmla="*/ 742950 h 2105025"/>
                <a:gd name="connsiteX76" fmla="*/ 2033587 w 2876550"/>
                <a:gd name="connsiteY76" fmla="*/ 790575 h 2105025"/>
                <a:gd name="connsiteX77" fmla="*/ 2057400 w 2876550"/>
                <a:gd name="connsiteY77" fmla="*/ 742950 h 2105025"/>
                <a:gd name="connsiteX78" fmla="*/ 1905000 w 2876550"/>
                <a:gd name="connsiteY78" fmla="*/ 614363 h 2105025"/>
                <a:gd name="connsiteX79" fmla="*/ 1900237 w 2876550"/>
                <a:gd name="connsiteY79" fmla="*/ 528638 h 2105025"/>
                <a:gd name="connsiteX80" fmla="*/ 1990725 w 2876550"/>
                <a:gd name="connsiteY80" fmla="*/ 500063 h 2105025"/>
                <a:gd name="connsiteX81" fmla="*/ 2019300 w 2876550"/>
                <a:gd name="connsiteY81" fmla="*/ 447675 h 2105025"/>
                <a:gd name="connsiteX82" fmla="*/ 1966912 w 2876550"/>
                <a:gd name="connsiteY82" fmla="*/ 338138 h 2105025"/>
                <a:gd name="connsiteX83" fmla="*/ 2033587 w 2876550"/>
                <a:gd name="connsiteY83" fmla="*/ 285750 h 2105025"/>
                <a:gd name="connsiteX84" fmla="*/ 1933575 w 2876550"/>
                <a:gd name="connsiteY84" fmla="*/ 214313 h 2105025"/>
                <a:gd name="connsiteX85" fmla="*/ 1876425 w 2876550"/>
                <a:gd name="connsiteY85" fmla="*/ 219075 h 2105025"/>
                <a:gd name="connsiteX86" fmla="*/ 1881187 w 2876550"/>
                <a:gd name="connsiteY86" fmla="*/ 280988 h 2105025"/>
                <a:gd name="connsiteX87" fmla="*/ 1828800 w 2876550"/>
                <a:gd name="connsiteY87" fmla="*/ 428625 h 2105025"/>
                <a:gd name="connsiteX88" fmla="*/ 1776412 w 2876550"/>
                <a:gd name="connsiteY88" fmla="*/ 395288 h 2105025"/>
                <a:gd name="connsiteX89" fmla="*/ 1785937 w 2876550"/>
                <a:gd name="connsiteY89" fmla="*/ 309563 h 2105025"/>
                <a:gd name="connsiteX90" fmla="*/ 1738312 w 2876550"/>
                <a:gd name="connsiteY90" fmla="*/ 252413 h 2105025"/>
                <a:gd name="connsiteX91" fmla="*/ 1719262 w 2876550"/>
                <a:gd name="connsiteY91" fmla="*/ 314325 h 2105025"/>
                <a:gd name="connsiteX92" fmla="*/ 1714500 w 2876550"/>
                <a:gd name="connsiteY92" fmla="*/ 228600 h 2105025"/>
                <a:gd name="connsiteX93" fmla="*/ 1633537 w 2876550"/>
                <a:gd name="connsiteY93" fmla="*/ 209550 h 2105025"/>
                <a:gd name="connsiteX94" fmla="*/ 1647825 w 2876550"/>
                <a:gd name="connsiteY94" fmla="*/ 133350 h 2105025"/>
                <a:gd name="connsiteX95" fmla="*/ 1628775 w 2876550"/>
                <a:gd name="connsiteY95" fmla="*/ 0 h 2105025"/>
                <a:gd name="connsiteX96" fmla="*/ 1519237 w 2876550"/>
                <a:gd name="connsiteY96" fmla="*/ 0 h 2105025"/>
                <a:gd name="connsiteX97" fmla="*/ 1490662 w 2876550"/>
                <a:gd name="connsiteY97" fmla="*/ 61913 h 2105025"/>
                <a:gd name="connsiteX98" fmla="*/ 1504950 w 2876550"/>
                <a:gd name="connsiteY98" fmla="*/ 123825 h 2105025"/>
                <a:gd name="connsiteX99" fmla="*/ 1514475 w 2876550"/>
                <a:gd name="connsiteY99" fmla="*/ 204788 h 2105025"/>
                <a:gd name="connsiteX100" fmla="*/ 1562100 w 2876550"/>
                <a:gd name="connsiteY100" fmla="*/ 247650 h 2105025"/>
                <a:gd name="connsiteX101" fmla="*/ 1614487 w 2876550"/>
                <a:gd name="connsiteY101" fmla="*/ 300038 h 2105025"/>
                <a:gd name="connsiteX102" fmla="*/ 1576387 w 2876550"/>
                <a:gd name="connsiteY102" fmla="*/ 366713 h 2105025"/>
                <a:gd name="connsiteX103" fmla="*/ 1528762 w 2876550"/>
                <a:gd name="connsiteY103" fmla="*/ 400050 h 2105025"/>
                <a:gd name="connsiteX104" fmla="*/ 1500187 w 2876550"/>
                <a:gd name="connsiteY104" fmla="*/ 319088 h 2105025"/>
                <a:gd name="connsiteX105" fmla="*/ 1533525 w 2876550"/>
                <a:gd name="connsiteY105" fmla="*/ 276225 h 2105025"/>
                <a:gd name="connsiteX106" fmla="*/ 1447800 w 2876550"/>
                <a:gd name="connsiteY106" fmla="*/ 176213 h 2105025"/>
                <a:gd name="connsiteX107" fmla="*/ 1395412 w 2876550"/>
                <a:gd name="connsiteY107" fmla="*/ 247650 h 2105025"/>
                <a:gd name="connsiteX108" fmla="*/ 1443037 w 2876550"/>
                <a:gd name="connsiteY108" fmla="*/ 304800 h 2105025"/>
                <a:gd name="connsiteX109" fmla="*/ 1462087 w 2876550"/>
                <a:gd name="connsiteY109" fmla="*/ 390525 h 2105025"/>
                <a:gd name="connsiteX110" fmla="*/ 1395412 w 2876550"/>
                <a:gd name="connsiteY110" fmla="*/ 423863 h 2105025"/>
                <a:gd name="connsiteX111" fmla="*/ 1281112 w 2876550"/>
                <a:gd name="connsiteY111" fmla="*/ 385763 h 2105025"/>
                <a:gd name="connsiteX112" fmla="*/ 1219200 w 2876550"/>
                <a:gd name="connsiteY112" fmla="*/ 361950 h 2105025"/>
                <a:gd name="connsiteX113" fmla="*/ 1109662 w 2876550"/>
                <a:gd name="connsiteY113" fmla="*/ 385763 h 2105025"/>
                <a:gd name="connsiteX114" fmla="*/ 1114425 w 2876550"/>
                <a:gd name="connsiteY114" fmla="*/ 490538 h 2105025"/>
                <a:gd name="connsiteX115" fmla="*/ 1057275 w 2876550"/>
                <a:gd name="connsiteY115" fmla="*/ 390525 h 2105025"/>
                <a:gd name="connsiteX116" fmla="*/ 871537 w 2876550"/>
                <a:gd name="connsiteY116" fmla="*/ 400050 h 2105025"/>
                <a:gd name="connsiteX117" fmla="*/ 900112 w 2876550"/>
                <a:gd name="connsiteY117" fmla="*/ 347663 h 2105025"/>
                <a:gd name="connsiteX118" fmla="*/ 842962 w 2876550"/>
                <a:gd name="connsiteY118" fmla="*/ 314325 h 2105025"/>
                <a:gd name="connsiteX119" fmla="*/ 742950 w 2876550"/>
                <a:gd name="connsiteY119" fmla="*/ 309563 h 2105025"/>
                <a:gd name="connsiteX120" fmla="*/ 642937 w 2876550"/>
                <a:gd name="connsiteY120" fmla="*/ 214313 h 2105025"/>
                <a:gd name="connsiteX121" fmla="*/ 533400 w 2876550"/>
                <a:gd name="connsiteY121" fmla="*/ 228600 h 2105025"/>
                <a:gd name="connsiteX122" fmla="*/ 471487 w 2876550"/>
                <a:gd name="connsiteY122" fmla="*/ 128588 h 2105025"/>
                <a:gd name="connsiteX123" fmla="*/ 414337 w 2876550"/>
                <a:gd name="connsiteY123" fmla="*/ 195263 h 2105025"/>
                <a:gd name="connsiteX124" fmla="*/ 304800 w 2876550"/>
                <a:gd name="connsiteY124" fmla="*/ 238125 h 2105025"/>
                <a:gd name="connsiteX125" fmla="*/ 276225 w 2876550"/>
                <a:gd name="connsiteY125" fmla="*/ 314325 h 2105025"/>
                <a:gd name="connsiteX126" fmla="*/ 309562 w 2876550"/>
                <a:gd name="connsiteY126" fmla="*/ 200025 h 2105025"/>
                <a:gd name="connsiteX127" fmla="*/ 419100 w 2876550"/>
                <a:gd name="connsiteY127" fmla="*/ 161925 h 2105025"/>
                <a:gd name="connsiteX128" fmla="*/ 366712 w 2876550"/>
                <a:gd name="connsiteY128" fmla="*/ 142875 h 2105025"/>
                <a:gd name="connsiteX129" fmla="*/ 238125 w 2876550"/>
                <a:gd name="connsiteY129" fmla="*/ 214313 h 2105025"/>
                <a:gd name="connsiteX130" fmla="*/ 185737 w 2876550"/>
                <a:gd name="connsiteY130" fmla="*/ 271463 h 2105025"/>
                <a:gd name="connsiteX131" fmla="*/ 214312 w 2876550"/>
                <a:gd name="connsiteY131" fmla="*/ 347663 h 2105025"/>
                <a:gd name="connsiteX132" fmla="*/ 152400 w 2876550"/>
                <a:gd name="connsiteY132" fmla="*/ 290513 h 2105025"/>
                <a:gd name="connsiteX133" fmla="*/ 14287 w 2876550"/>
                <a:gd name="connsiteY133" fmla="*/ 214313 h 2105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2876550" h="2105025">
                  <a:moveTo>
                    <a:pt x="14287" y="214313"/>
                  </a:moveTo>
                  <a:lnTo>
                    <a:pt x="0" y="1009650"/>
                  </a:lnTo>
                  <a:lnTo>
                    <a:pt x="57150" y="1028700"/>
                  </a:lnTo>
                  <a:lnTo>
                    <a:pt x="90487" y="1085850"/>
                  </a:lnTo>
                  <a:lnTo>
                    <a:pt x="147637" y="1062038"/>
                  </a:lnTo>
                  <a:lnTo>
                    <a:pt x="319087" y="1314450"/>
                  </a:lnTo>
                  <a:lnTo>
                    <a:pt x="395287" y="1362075"/>
                  </a:lnTo>
                  <a:lnTo>
                    <a:pt x="371475" y="1519238"/>
                  </a:lnTo>
                  <a:lnTo>
                    <a:pt x="485775" y="1566863"/>
                  </a:lnTo>
                  <a:lnTo>
                    <a:pt x="442912" y="1690688"/>
                  </a:lnTo>
                  <a:lnTo>
                    <a:pt x="585787" y="1800225"/>
                  </a:lnTo>
                  <a:lnTo>
                    <a:pt x="647700" y="1757363"/>
                  </a:lnTo>
                  <a:lnTo>
                    <a:pt x="1557337" y="1728788"/>
                  </a:lnTo>
                  <a:lnTo>
                    <a:pt x="1671637" y="1804988"/>
                  </a:lnTo>
                  <a:lnTo>
                    <a:pt x="1795462" y="1790700"/>
                  </a:lnTo>
                  <a:lnTo>
                    <a:pt x="1852612" y="1800225"/>
                  </a:lnTo>
                  <a:lnTo>
                    <a:pt x="1905000" y="1838325"/>
                  </a:lnTo>
                  <a:lnTo>
                    <a:pt x="1909762" y="1881188"/>
                  </a:lnTo>
                  <a:lnTo>
                    <a:pt x="2047875" y="1885950"/>
                  </a:lnTo>
                  <a:lnTo>
                    <a:pt x="2066925" y="1966913"/>
                  </a:lnTo>
                  <a:lnTo>
                    <a:pt x="2024062" y="1990725"/>
                  </a:lnTo>
                  <a:lnTo>
                    <a:pt x="1981200" y="2105025"/>
                  </a:lnTo>
                  <a:lnTo>
                    <a:pt x="2057400" y="2085975"/>
                  </a:lnTo>
                  <a:lnTo>
                    <a:pt x="2076450" y="2038350"/>
                  </a:lnTo>
                  <a:lnTo>
                    <a:pt x="2181225" y="2014538"/>
                  </a:lnTo>
                  <a:lnTo>
                    <a:pt x="2190750" y="1981200"/>
                  </a:lnTo>
                  <a:lnTo>
                    <a:pt x="2352675" y="1952625"/>
                  </a:lnTo>
                  <a:lnTo>
                    <a:pt x="2438400" y="1866900"/>
                  </a:lnTo>
                  <a:lnTo>
                    <a:pt x="2500312" y="1933575"/>
                  </a:lnTo>
                  <a:lnTo>
                    <a:pt x="2562225" y="1966913"/>
                  </a:lnTo>
                  <a:lnTo>
                    <a:pt x="2509837" y="2033588"/>
                  </a:lnTo>
                  <a:lnTo>
                    <a:pt x="2743200" y="1928813"/>
                  </a:lnTo>
                  <a:lnTo>
                    <a:pt x="2709862" y="1871663"/>
                  </a:lnTo>
                  <a:lnTo>
                    <a:pt x="2600325" y="1909763"/>
                  </a:lnTo>
                  <a:lnTo>
                    <a:pt x="2566987" y="1852613"/>
                  </a:lnTo>
                  <a:lnTo>
                    <a:pt x="2566987" y="1762125"/>
                  </a:lnTo>
                  <a:lnTo>
                    <a:pt x="2495550" y="1747838"/>
                  </a:lnTo>
                  <a:lnTo>
                    <a:pt x="2357437" y="1857375"/>
                  </a:lnTo>
                  <a:lnTo>
                    <a:pt x="2419350" y="1747838"/>
                  </a:lnTo>
                  <a:lnTo>
                    <a:pt x="2509837" y="1685925"/>
                  </a:lnTo>
                  <a:lnTo>
                    <a:pt x="2724150" y="1662113"/>
                  </a:lnTo>
                  <a:lnTo>
                    <a:pt x="2838450" y="1566863"/>
                  </a:lnTo>
                  <a:lnTo>
                    <a:pt x="2876550" y="1481138"/>
                  </a:lnTo>
                  <a:lnTo>
                    <a:pt x="2705100" y="1333500"/>
                  </a:lnTo>
                  <a:lnTo>
                    <a:pt x="2657475" y="1209675"/>
                  </a:lnTo>
                  <a:lnTo>
                    <a:pt x="2586037" y="1019175"/>
                  </a:lnTo>
                  <a:lnTo>
                    <a:pt x="2476500" y="1157288"/>
                  </a:lnTo>
                  <a:lnTo>
                    <a:pt x="2395537" y="1090613"/>
                  </a:lnTo>
                  <a:lnTo>
                    <a:pt x="2395537" y="1009650"/>
                  </a:lnTo>
                  <a:lnTo>
                    <a:pt x="2276475" y="842963"/>
                  </a:lnTo>
                  <a:lnTo>
                    <a:pt x="2190750" y="857250"/>
                  </a:lnTo>
                  <a:lnTo>
                    <a:pt x="2095500" y="838200"/>
                  </a:lnTo>
                  <a:lnTo>
                    <a:pt x="2114550" y="981075"/>
                  </a:lnTo>
                  <a:lnTo>
                    <a:pt x="2128837" y="1047750"/>
                  </a:lnTo>
                  <a:lnTo>
                    <a:pt x="2105025" y="1147763"/>
                  </a:lnTo>
                  <a:lnTo>
                    <a:pt x="2152650" y="1228725"/>
                  </a:lnTo>
                  <a:lnTo>
                    <a:pt x="2157412" y="1357313"/>
                  </a:lnTo>
                  <a:lnTo>
                    <a:pt x="2081212" y="1400175"/>
                  </a:lnTo>
                  <a:lnTo>
                    <a:pt x="2085975" y="1576388"/>
                  </a:lnTo>
                  <a:lnTo>
                    <a:pt x="2057400" y="1628775"/>
                  </a:lnTo>
                  <a:lnTo>
                    <a:pt x="1985962" y="1509713"/>
                  </a:lnTo>
                  <a:lnTo>
                    <a:pt x="1985962" y="1338263"/>
                  </a:lnTo>
                  <a:lnTo>
                    <a:pt x="1809750" y="1309688"/>
                  </a:lnTo>
                  <a:lnTo>
                    <a:pt x="1714500" y="1214438"/>
                  </a:lnTo>
                  <a:lnTo>
                    <a:pt x="1647825" y="1243013"/>
                  </a:lnTo>
                  <a:lnTo>
                    <a:pt x="1619250" y="1133475"/>
                  </a:lnTo>
                  <a:lnTo>
                    <a:pt x="1552575" y="1090613"/>
                  </a:lnTo>
                  <a:lnTo>
                    <a:pt x="1609725" y="900113"/>
                  </a:lnTo>
                  <a:lnTo>
                    <a:pt x="1681162" y="819150"/>
                  </a:lnTo>
                  <a:lnTo>
                    <a:pt x="1728787" y="742950"/>
                  </a:lnTo>
                  <a:lnTo>
                    <a:pt x="1785937" y="723900"/>
                  </a:lnTo>
                  <a:lnTo>
                    <a:pt x="1843087" y="609600"/>
                  </a:lnTo>
                  <a:lnTo>
                    <a:pt x="1833562" y="752475"/>
                  </a:lnTo>
                  <a:lnTo>
                    <a:pt x="1852612" y="790575"/>
                  </a:lnTo>
                  <a:lnTo>
                    <a:pt x="1885950" y="809625"/>
                  </a:lnTo>
                  <a:lnTo>
                    <a:pt x="1914525" y="742950"/>
                  </a:lnTo>
                  <a:lnTo>
                    <a:pt x="2033587" y="790575"/>
                  </a:lnTo>
                  <a:lnTo>
                    <a:pt x="2057400" y="742950"/>
                  </a:lnTo>
                  <a:lnTo>
                    <a:pt x="1905000" y="614363"/>
                  </a:lnTo>
                  <a:lnTo>
                    <a:pt x="1900237" y="528638"/>
                  </a:lnTo>
                  <a:lnTo>
                    <a:pt x="1990725" y="500063"/>
                  </a:lnTo>
                  <a:lnTo>
                    <a:pt x="2019300" y="447675"/>
                  </a:lnTo>
                  <a:lnTo>
                    <a:pt x="1966912" y="338138"/>
                  </a:lnTo>
                  <a:lnTo>
                    <a:pt x="2033587" y="285750"/>
                  </a:lnTo>
                  <a:lnTo>
                    <a:pt x="1933575" y="214313"/>
                  </a:lnTo>
                  <a:lnTo>
                    <a:pt x="1876425" y="219075"/>
                  </a:lnTo>
                  <a:lnTo>
                    <a:pt x="1881187" y="280988"/>
                  </a:lnTo>
                  <a:lnTo>
                    <a:pt x="1828800" y="428625"/>
                  </a:lnTo>
                  <a:lnTo>
                    <a:pt x="1776412" y="395288"/>
                  </a:lnTo>
                  <a:lnTo>
                    <a:pt x="1785937" y="309563"/>
                  </a:lnTo>
                  <a:lnTo>
                    <a:pt x="1738312" y="252413"/>
                  </a:lnTo>
                  <a:lnTo>
                    <a:pt x="1719262" y="314325"/>
                  </a:lnTo>
                  <a:lnTo>
                    <a:pt x="1714500" y="228600"/>
                  </a:lnTo>
                  <a:lnTo>
                    <a:pt x="1633537" y="209550"/>
                  </a:lnTo>
                  <a:lnTo>
                    <a:pt x="1647825" y="133350"/>
                  </a:lnTo>
                  <a:lnTo>
                    <a:pt x="1628775" y="0"/>
                  </a:lnTo>
                  <a:lnTo>
                    <a:pt x="1519237" y="0"/>
                  </a:lnTo>
                  <a:lnTo>
                    <a:pt x="1490662" y="61913"/>
                  </a:lnTo>
                  <a:lnTo>
                    <a:pt x="1504950" y="123825"/>
                  </a:lnTo>
                  <a:lnTo>
                    <a:pt x="1514475" y="204788"/>
                  </a:lnTo>
                  <a:lnTo>
                    <a:pt x="1562100" y="247650"/>
                  </a:lnTo>
                  <a:lnTo>
                    <a:pt x="1614487" y="300038"/>
                  </a:lnTo>
                  <a:lnTo>
                    <a:pt x="1576387" y="366713"/>
                  </a:lnTo>
                  <a:lnTo>
                    <a:pt x="1528762" y="400050"/>
                  </a:lnTo>
                  <a:lnTo>
                    <a:pt x="1500187" y="319088"/>
                  </a:lnTo>
                  <a:lnTo>
                    <a:pt x="1533525" y="276225"/>
                  </a:lnTo>
                  <a:lnTo>
                    <a:pt x="1447800" y="176213"/>
                  </a:lnTo>
                  <a:lnTo>
                    <a:pt x="1395412" y="247650"/>
                  </a:lnTo>
                  <a:lnTo>
                    <a:pt x="1443037" y="304800"/>
                  </a:lnTo>
                  <a:lnTo>
                    <a:pt x="1462087" y="390525"/>
                  </a:lnTo>
                  <a:lnTo>
                    <a:pt x="1395412" y="423863"/>
                  </a:lnTo>
                  <a:lnTo>
                    <a:pt x="1281112" y="385763"/>
                  </a:lnTo>
                  <a:lnTo>
                    <a:pt x="1219200" y="361950"/>
                  </a:lnTo>
                  <a:lnTo>
                    <a:pt x="1109662" y="385763"/>
                  </a:lnTo>
                  <a:lnTo>
                    <a:pt x="1114425" y="490538"/>
                  </a:lnTo>
                  <a:lnTo>
                    <a:pt x="1057275" y="390525"/>
                  </a:lnTo>
                  <a:lnTo>
                    <a:pt x="871537" y="400050"/>
                  </a:lnTo>
                  <a:lnTo>
                    <a:pt x="900112" y="347663"/>
                  </a:lnTo>
                  <a:lnTo>
                    <a:pt x="842962" y="314325"/>
                  </a:lnTo>
                  <a:lnTo>
                    <a:pt x="742950" y="309563"/>
                  </a:lnTo>
                  <a:lnTo>
                    <a:pt x="642937" y="214313"/>
                  </a:lnTo>
                  <a:lnTo>
                    <a:pt x="533400" y="228600"/>
                  </a:lnTo>
                  <a:lnTo>
                    <a:pt x="471487" y="128588"/>
                  </a:lnTo>
                  <a:lnTo>
                    <a:pt x="414337" y="195263"/>
                  </a:lnTo>
                  <a:lnTo>
                    <a:pt x="304800" y="238125"/>
                  </a:lnTo>
                  <a:lnTo>
                    <a:pt x="276225" y="314325"/>
                  </a:lnTo>
                  <a:lnTo>
                    <a:pt x="309562" y="200025"/>
                  </a:lnTo>
                  <a:lnTo>
                    <a:pt x="419100" y="161925"/>
                  </a:lnTo>
                  <a:lnTo>
                    <a:pt x="366712" y="142875"/>
                  </a:lnTo>
                  <a:lnTo>
                    <a:pt x="238125" y="214313"/>
                  </a:lnTo>
                  <a:lnTo>
                    <a:pt x="185737" y="271463"/>
                  </a:lnTo>
                  <a:lnTo>
                    <a:pt x="214312" y="347663"/>
                  </a:lnTo>
                  <a:lnTo>
                    <a:pt x="152400" y="290513"/>
                  </a:lnTo>
                  <a:lnTo>
                    <a:pt x="14287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613" name="フリーフォーム 1172">
              <a:extLst>
                <a:ext uri="{FF2B5EF4-FFF2-40B4-BE49-F238E27FC236}">
                  <a16:creationId xmlns:a16="http://schemas.microsoft.com/office/drawing/2014/main" id="{204D6B3A-0391-4575-9413-FA082BE37E66}"/>
                </a:ext>
              </a:extLst>
            </p:cNvPr>
            <p:cNvSpPr/>
            <p:nvPr/>
          </p:nvSpPr>
          <p:spPr bwMode="auto">
            <a:xfrm>
              <a:off x="9459110" y="3125272"/>
              <a:ext cx="160591" cy="198994"/>
            </a:xfrm>
            <a:custGeom>
              <a:avLst/>
              <a:gdLst>
                <a:gd name="connsiteX0" fmla="*/ 95250 w 219075"/>
                <a:gd name="connsiteY0" fmla="*/ 0 h 271463"/>
                <a:gd name="connsiteX1" fmla="*/ 23813 w 219075"/>
                <a:gd name="connsiteY1" fmla="*/ 104775 h 271463"/>
                <a:gd name="connsiteX2" fmla="*/ 0 w 219075"/>
                <a:gd name="connsiteY2" fmla="*/ 204788 h 271463"/>
                <a:gd name="connsiteX3" fmla="*/ 90488 w 219075"/>
                <a:gd name="connsiteY3" fmla="*/ 223838 h 271463"/>
                <a:gd name="connsiteX4" fmla="*/ 185738 w 219075"/>
                <a:gd name="connsiteY4" fmla="*/ 271463 h 271463"/>
                <a:gd name="connsiteX5" fmla="*/ 219075 w 219075"/>
                <a:gd name="connsiteY5" fmla="*/ 204788 h 271463"/>
                <a:gd name="connsiteX6" fmla="*/ 147638 w 219075"/>
                <a:gd name="connsiteY6" fmla="*/ 142875 h 271463"/>
                <a:gd name="connsiteX7" fmla="*/ 61913 w 219075"/>
                <a:gd name="connsiteY7" fmla="*/ 100013 h 271463"/>
                <a:gd name="connsiteX8" fmla="*/ 95250 w 219075"/>
                <a:gd name="connsiteY8" fmla="*/ 0 h 271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271463">
                  <a:moveTo>
                    <a:pt x="95250" y="0"/>
                  </a:moveTo>
                  <a:lnTo>
                    <a:pt x="23813" y="104775"/>
                  </a:lnTo>
                  <a:lnTo>
                    <a:pt x="0" y="204788"/>
                  </a:lnTo>
                  <a:lnTo>
                    <a:pt x="90488" y="223838"/>
                  </a:lnTo>
                  <a:lnTo>
                    <a:pt x="185738" y="271463"/>
                  </a:lnTo>
                  <a:lnTo>
                    <a:pt x="219075" y="204788"/>
                  </a:lnTo>
                  <a:lnTo>
                    <a:pt x="147638" y="142875"/>
                  </a:lnTo>
                  <a:lnTo>
                    <a:pt x="61913" y="100013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614" name="フリーフォーム 1173">
              <a:extLst>
                <a:ext uri="{FF2B5EF4-FFF2-40B4-BE49-F238E27FC236}">
                  <a16:creationId xmlns:a16="http://schemas.microsoft.com/office/drawing/2014/main" id="{67CA9F7B-F332-4632-BF2C-028BF3066463}"/>
                </a:ext>
              </a:extLst>
            </p:cNvPr>
            <p:cNvSpPr/>
            <p:nvPr/>
          </p:nvSpPr>
          <p:spPr bwMode="auto">
            <a:xfrm>
              <a:off x="7828758" y="3216041"/>
              <a:ext cx="1459287" cy="823904"/>
            </a:xfrm>
            <a:custGeom>
              <a:avLst/>
              <a:gdLst>
                <a:gd name="connsiteX0" fmla="*/ 28575 w 1990725"/>
                <a:gd name="connsiteY0" fmla="*/ 76200 h 1123950"/>
                <a:gd name="connsiteX1" fmla="*/ 114300 w 1990725"/>
                <a:gd name="connsiteY1" fmla="*/ 33338 h 1123950"/>
                <a:gd name="connsiteX2" fmla="*/ 1019175 w 1990725"/>
                <a:gd name="connsiteY2" fmla="*/ 0 h 1123950"/>
                <a:gd name="connsiteX3" fmla="*/ 1171575 w 1990725"/>
                <a:gd name="connsiteY3" fmla="*/ 95250 h 1123950"/>
                <a:gd name="connsiteX4" fmla="*/ 1123950 w 1990725"/>
                <a:gd name="connsiteY4" fmla="*/ 171450 h 1123950"/>
                <a:gd name="connsiteX5" fmla="*/ 1181100 w 1990725"/>
                <a:gd name="connsiteY5" fmla="*/ 185738 h 1123950"/>
                <a:gd name="connsiteX6" fmla="*/ 1209675 w 1990725"/>
                <a:gd name="connsiteY6" fmla="*/ 133350 h 1123950"/>
                <a:gd name="connsiteX7" fmla="*/ 1328737 w 1990725"/>
                <a:gd name="connsiteY7" fmla="*/ 180975 h 1123950"/>
                <a:gd name="connsiteX8" fmla="*/ 1419225 w 1990725"/>
                <a:gd name="connsiteY8" fmla="*/ 242888 h 1123950"/>
                <a:gd name="connsiteX9" fmla="*/ 1414462 w 1990725"/>
                <a:gd name="connsiteY9" fmla="*/ 361950 h 1123950"/>
                <a:gd name="connsiteX10" fmla="*/ 1428750 w 1990725"/>
                <a:gd name="connsiteY10" fmla="*/ 404813 h 1123950"/>
                <a:gd name="connsiteX11" fmla="*/ 1519237 w 1990725"/>
                <a:gd name="connsiteY11" fmla="*/ 342900 h 1123950"/>
                <a:gd name="connsiteX12" fmla="*/ 1552575 w 1990725"/>
                <a:gd name="connsiteY12" fmla="*/ 295275 h 1123950"/>
                <a:gd name="connsiteX13" fmla="*/ 1619250 w 1990725"/>
                <a:gd name="connsiteY13" fmla="*/ 300038 h 1123950"/>
                <a:gd name="connsiteX14" fmla="*/ 1647825 w 1990725"/>
                <a:gd name="connsiteY14" fmla="*/ 261938 h 1123950"/>
                <a:gd name="connsiteX15" fmla="*/ 1819275 w 1990725"/>
                <a:gd name="connsiteY15" fmla="*/ 242888 h 1123950"/>
                <a:gd name="connsiteX16" fmla="*/ 1895475 w 1990725"/>
                <a:gd name="connsiteY16" fmla="*/ 142875 h 1123950"/>
                <a:gd name="connsiteX17" fmla="*/ 1990725 w 1990725"/>
                <a:gd name="connsiteY17" fmla="*/ 228600 h 1123950"/>
                <a:gd name="connsiteX18" fmla="*/ 1833562 w 1990725"/>
                <a:gd name="connsiteY18" fmla="*/ 323850 h 1123950"/>
                <a:gd name="connsiteX19" fmla="*/ 1833562 w 1990725"/>
                <a:gd name="connsiteY19" fmla="*/ 419100 h 1123950"/>
                <a:gd name="connsiteX20" fmla="*/ 1728787 w 1990725"/>
                <a:gd name="connsiteY20" fmla="*/ 438150 h 1123950"/>
                <a:gd name="connsiteX21" fmla="*/ 1628775 w 1990725"/>
                <a:gd name="connsiteY21" fmla="*/ 600075 h 1123950"/>
                <a:gd name="connsiteX22" fmla="*/ 1643062 w 1990725"/>
                <a:gd name="connsiteY22" fmla="*/ 700088 h 1123950"/>
                <a:gd name="connsiteX23" fmla="*/ 1509712 w 1990725"/>
                <a:gd name="connsiteY23" fmla="*/ 819150 h 1123950"/>
                <a:gd name="connsiteX24" fmla="*/ 1452562 w 1990725"/>
                <a:gd name="connsiteY24" fmla="*/ 900113 h 1123950"/>
                <a:gd name="connsiteX25" fmla="*/ 1538287 w 1990725"/>
                <a:gd name="connsiteY25" fmla="*/ 1085850 h 1123950"/>
                <a:gd name="connsiteX26" fmla="*/ 1495425 w 1990725"/>
                <a:gd name="connsiteY26" fmla="*/ 1123950 h 1123950"/>
                <a:gd name="connsiteX27" fmla="*/ 1390650 w 1990725"/>
                <a:gd name="connsiteY27" fmla="*/ 957263 h 1123950"/>
                <a:gd name="connsiteX28" fmla="*/ 1328737 w 1990725"/>
                <a:gd name="connsiteY28" fmla="*/ 928688 h 1123950"/>
                <a:gd name="connsiteX29" fmla="*/ 1190625 w 1990725"/>
                <a:gd name="connsiteY29" fmla="*/ 909638 h 1123950"/>
                <a:gd name="connsiteX30" fmla="*/ 1104900 w 1990725"/>
                <a:gd name="connsiteY30" fmla="*/ 971550 h 1123950"/>
                <a:gd name="connsiteX31" fmla="*/ 1028700 w 1990725"/>
                <a:gd name="connsiteY31" fmla="*/ 957263 h 1123950"/>
                <a:gd name="connsiteX32" fmla="*/ 947737 w 1990725"/>
                <a:gd name="connsiteY32" fmla="*/ 1095375 h 1123950"/>
                <a:gd name="connsiteX33" fmla="*/ 852487 w 1990725"/>
                <a:gd name="connsiteY33" fmla="*/ 1062038 h 1123950"/>
                <a:gd name="connsiteX34" fmla="*/ 795337 w 1990725"/>
                <a:gd name="connsiteY34" fmla="*/ 938213 h 1123950"/>
                <a:gd name="connsiteX35" fmla="*/ 728662 w 1990725"/>
                <a:gd name="connsiteY35" fmla="*/ 976313 h 1123950"/>
                <a:gd name="connsiteX36" fmla="*/ 590550 w 1990725"/>
                <a:gd name="connsiteY36" fmla="*/ 857250 h 1123950"/>
                <a:gd name="connsiteX37" fmla="*/ 423862 w 1990725"/>
                <a:gd name="connsiteY37" fmla="*/ 862013 h 1123950"/>
                <a:gd name="connsiteX38" fmla="*/ 333375 w 1990725"/>
                <a:gd name="connsiteY38" fmla="*/ 819150 h 1123950"/>
                <a:gd name="connsiteX39" fmla="*/ 261937 w 1990725"/>
                <a:gd name="connsiteY39" fmla="*/ 823913 h 1123950"/>
                <a:gd name="connsiteX40" fmla="*/ 219075 w 1990725"/>
                <a:gd name="connsiteY40" fmla="*/ 766763 h 1123950"/>
                <a:gd name="connsiteX41" fmla="*/ 100012 w 1990725"/>
                <a:gd name="connsiteY41" fmla="*/ 704850 h 1123950"/>
                <a:gd name="connsiteX42" fmla="*/ 28575 w 1990725"/>
                <a:gd name="connsiteY42" fmla="*/ 447675 h 1123950"/>
                <a:gd name="connsiteX43" fmla="*/ 0 w 1990725"/>
                <a:gd name="connsiteY43" fmla="*/ 195263 h 1123950"/>
                <a:gd name="connsiteX44" fmla="*/ 28575 w 1990725"/>
                <a:gd name="connsiteY44" fmla="*/ 7620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990725" h="1123950">
                  <a:moveTo>
                    <a:pt x="28575" y="76200"/>
                  </a:moveTo>
                  <a:lnTo>
                    <a:pt x="114300" y="33338"/>
                  </a:lnTo>
                  <a:lnTo>
                    <a:pt x="1019175" y="0"/>
                  </a:lnTo>
                  <a:lnTo>
                    <a:pt x="1171575" y="95250"/>
                  </a:lnTo>
                  <a:lnTo>
                    <a:pt x="1123950" y="171450"/>
                  </a:lnTo>
                  <a:lnTo>
                    <a:pt x="1181100" y="185738"/>
                  </a:lnTo>
                  <a:lnTo>
                    <a:pt x="1209675" y="133350"/>
                  </a:lnTo>
                  <a:lnTo>
                    <a:pt x="1328737" y="180975"/>
                  </a:lnTo>
                  <a:lnTo>
                    <a:pt x="1419225" y="242888"/>
                  </a:lnTo>
                  <a:lnTo>
                    <a:pt x="1414462" y="361950"/>
                  </a:lnTo>
                  <a:lnTo>
                    <a:pt x="1428750" y="404813"/>
                  </a:lnTo>
                  <a:lnTo>
                    <a:pt x="1519237" y="342900"/>
                  </a:lnTo>
                  <a:lnTo>
                    <a:pt x="1552575" y="295275"/>
                  </a:lnTo>
                  <a:lnTo>
                    <a:pt x="1619250" y="300038"/>
                  </a:lnTo>
                  <a:lnTo>
                    <a:pt x="1647825" y="261938"/>
                  </a:lnTo>
                  <a:lnTo>
                    <a:pt x="1819275" y="242888"/>
                  </a:lnTo>
                  <a:lnTo>
                    <a:pt x="1895475" y="142875"/>
                  </a:lnTo>
                  <a:lnTo>
                    <a:pt x="1990725" y="228600"/>
                  </a:lnTo>
                  <a:lnTo>
                    <a:pt x="1833562" y="323850"/>
                  </a:lnTo>
                  <a:lnTo>
                    <a:pt x="1833562" y="419100"/>
                  </a:lnTo>
                  <a:lnTo>
                    <a:pt x="1728787" y="438150"/>
                  </a:lnTo>
                  <a:lnTo>
                    <a:pt x="1628775" y="600075"/>
                  </a:lnTo>
                  <a:lnTo>
                    <a:pt x="1643062" y="700088"/>
                  </a:lnTo>
                  <a:lnTo>
                    <a:pt x="1509712" y="819150"/>
                  </a:lnTo>
                  <a:lnTo>
                    <a:pt x="1452562" y="900113"/>
                  </a:lnTo>
                  <a:lnTo>
                    <a:pt x="1538287" y="1085850"/>
                  </a:lnTo>
                  <a:lnTo>
                    <a:pt x="1495425" y="1123950"/>
                  </a:lnTo>
                  <a:lnTo>
                    <a:pt x="1390650" y="957263"/>
                  </a:lnTo>
                  <a:lnTo>
                    <a:pt x="1328737" y="928688"/>
                  </a:lnTo>
                  <a:lnTo>
                    <a:pt x="1190625" y="909638"/>
                  </a:lnTo>
                  <a:lnTo>
                    <a:pt x="1104900" y="971550"/>
                  </a:lnTo>
                  <a:lnTo>
                    <a:pt x="1028700" y="957263"/>
                  </a:lnTo>
                  <a:lnTo>
                    <a:pt x="947737" y="1095375"/>
                  </a:lnTo>
                  <a:lnTo>
                    <a:pt x="852487" y="1062038"/>
                  </a:lnTo>
                  <a:lnTo>
                    <a:pt x="795337" y="938213"/>
                  </a:lnTo>
                  <a:lnTo>
                    <a:pt x="728662" y="976313"/>
                  </a:lnTo>
                  <a:lnTo>
                    <a:pt x="590550" y="857250"/>
                  </a:lnTo>
                  <a:lnTo>
                    <a:pt x="423862" y="862013"/>
                  </a:lnTo>
                  <a:lnTo>
                    <a:pt x="333375" y="819150"/>
                  </a:lnTo>
                  <a:lnTo>
                    <a:pt x="261937" y="823913"/>
                  </a:lnTo>
                  <a:lnTo>
                    <a:pt x="219075" y="766763"/>
                  </a:lnTo>
                  <a:lnTo>
                    <a:pt x="100012" y="704850"/>
                  </a:lnTo>
                  <a:lnTo>
                    <a:pt x="28575" y="447675"/>
                  </a:lnTo>
                  <a:lnTo>
                    <a:pt x="0" y="195263"/>
                  </a:lnTo>
                  <a:lnTo>
                    <a:pt x="28575" y="762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615" name="フリーフォーム 1174">
              <a:extLst>
                <a:ext uri="{FF2B5EF4-FFF2-40B4-BE49-F238E27FC236}">
                  <a16:creationId xmlns:a16="http://schemas.microsoft.com/office/drawing/2014/main" id="{2DF8F7D9-208F-4FCC-B64F-005E2C1315F2}"/>
                </a:ext>
              </a:extLst>
            </p:cNvPr>
            <p:cNvSpPr/>
            <p:nvPr/>
          </p:nvSpPr>
          <p:spPr bwMode="auto">
            <a:xfrm>
              <a:off x="6718583" y="2919297"/>
              <a:ext cx="233905" cy="143135"/>
            </a:xfrm>
            <a:custGeom>
              <a:avLst/>
              <a:gdLst>
                <a:gd name="connsiteX0" fmla="*/ 319087 w 319087"/>
                <a:gd name="connsiteY0" fmla="*/ 0 h 195262"/>
                <a:gd name="connsiteX1" fmla="*/ 228600 w 319087"/>
                <a:gd name="connsiteY1" fmla="*/ 14287 h 195262"/>
                <a:gd name="connsiteX2" fmla="*/ 0 w 319087"/>
                <a:gd name="connsiteY2" fmla="*/ 195262 h 195262"/>
                <a:gd name="connsiteX3" fmla="*/ 271462 w 319087"/>
                <a:gd name="connsiteY3" fmla="*/ 42862 h 195262"/>
                <a:gd name="connsiteX4" fmla="*/ 319087 w 319087"/>
                <a:gd name="connsiteY4" fmla="*/ 0 h 19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87" h="195262">
                  <a:moveTo>
                    <a:pt x="319087" y="0"/>
                  </a:moveTo>
                  <a:lnTo>
                    <a:pt x="228600" y="14287"/>
                  </a:lnTo>
                  <a:lnTo>
                    <a:pt x="0" y="195262"/>
                  </a:lnTo>
                  <a:lnTo>
                    <a:pt x="271462" y="42862"/>
                  </a:lnTo>
                  <a:lnTo>
                    <a:pt x="3190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616" name="フリーフォーム 1175">
              <a:extLst>
                <a:ext uri="{FF2B5EF4-FFF2-40B4-BE49-F238E27FC236}">
                  <a16:creationId xmlns:a16="http://schemas.microsoft.com/office/drawing/2014/main" id="{3F80FE8D-75C3-4064-AB4A-D6A85960D7BD}"/>
                </a:ext>
              </a:extLst>
            </p:cNvPr>
            <p:cNvSpPr/>
            <p:nvPr/>
          </p:nvSpPr>
          <p:spPr bwMode="auto">
            <a:xfrm>
              <a:off x="8031243" y="3813023"/>
              <a:ext cx="736626" cy="527158"/>
            </a:xfrm>
            <a:custGeom>
              <a:avLst/>
              <a:gdLst>
                <a:gd name="connsiteX0" fmla="*/ 0 w 1004887"/>
                <a:gd name="connsiteY0" fmla="*/ 0 h 719137"/>
                <a:gd name="connsiteX1" fmla="*/ 33337 w 1004887"/>
                <a:gd name="connsiteY1" fmla="*/ 142875 h 719137"/>
                <a:gd name="connsiteX2" fmla="*/ 80962 w 1004887"/>
                <a:gd name="connsiteY2" fmla="*/ 176212 h 719137"/>
                <a:gd name="connsiteX3" fmla="*/ 57150 w 1004887"/>
                <a:gd name="connsiteY3" fmla="*/ 238125 h 719137"/>
                <a:gd name="connsiteX4" fmla="*/ 238125 w 1004887"/>
                <a:gd name="connsiteY4" fmla="*/ 395287 h 719137"/>
                <a:gd name="connsiteX5" fmla="*/ 166687 w 1004887"/>
                <a:gd name="connsiteY5" fmla="*/ 257175 h 719137"/>
                <a:gd name="connsiteX6" fmla="*/ 61912 w 1004887"/>
                <a:gd name="connsiteY6" fmla="*/ 47625 h 719137"/>
                <a:gd name="connsiteX7" fmla="*/ 109537 w 1004887"/>
                <a:gd name="connsiteY7" fmla="*/ 76200 h 719137"/>
                <a:gd name="connsiteX8" fmla="*/ 195262 w 1004887"/>
                <a:gd name="connsiteY8" fmla="*/ 200025 h 719137"/>
                <a:gd name="connsiteX9" fmla="*/ 314325 w 1004887"/>
                <a:gd name="connsiteY9" fmla="*/ 361950 h 719137"/>
                <a:gd name="connsiteX10" fmla="*/ 438150 w 1004887"/>
                <a:gd name="connsiteY10" fmla="*/ 523875 h 719137"/>
                <a:gd name="connsiteX11" fmla="*/ 495300 w 1004887"/>
                <a:gd name="connsiteY11" fmla="*/ 614362 h 719137"/>
                <a:gd name="connsiteX12" fmla="*/ 704850 w 1004887"/>
                <a:gd name="connsiteY12" fmla="*/ 685800 h 719137"/>
                <a:gd name="connsiteX13" fmla="*/ 752475 w 1004887"/>
                <a:gd name="connsiteY13" fmla="*/ 647700 h 719137"/>
                <a:gd name="connsiteX14" fmla="*/ 790575 w 1004887"/>
                <a:gd name="connsiteY14" fmla="*/ 719137 h 719137"/>
                <a:gd name="connsiteX15" fmla="*/ 857250 w 1004887"/>
                <a:gd name="connsiteY15" fmla="*/ 695325 h 719137"/>
                <a:gd name="connsiteX16" fmla="*/ 862012 w 1004887"/>
                <a:gd name="connsiteY16" fmla="*/ 628650 h 719137"/>
                <a:gd name="connsiteX17" fmla="*/ 923925 w 1004887"/>
                <a:gd name="connsiteY17" fmla="*/ 590550 h 719137"/>
                <a:gd name="connsiteX18" fmla="*/ 957262 w 1004887"/>
                <a:gd name="connsiteY18" fmla="*/ 647700 h 719137"/>
                <a:gd name="connsiteX19" fmla="*/ 1004887 w 1004887"/>
                <a:gd name="connsiteY19" fmla="*/ 457200 h 719137"/>
                <a:gd name="connsiteX20" fmla="*/ 914400 w 1004887"/>
                <a:gd name="connsiteY20" fmla="*/ 457200 h 719137"/>
                <a:gd name="connsiteX21" fmla="*/ 885825 w 1004887"/>
                <a:gd name="connsiteY21" fmla="*/ 509587 h 719137"/>
                <a:gd name="connsiteX22" fmla="*/ 790575 w 1004887"/>
                <a:gd name="connsiteY22" fmla="*/ 581025 h 719137"/>
                <a:gd name="connsiteX23" fmla="*/ 695325 w 1004887"/>
                <a:gd name="connsiteY23" fmla="*/ 547687 h 719137"/>
                <a:gd name="connsiteX24" fmla="*/ 633412 w 1004887"/>
                <a:gd name="connsiteY24" fmla="*/ 361950 h 719137"/>
                <a:gd name="connsiteX25" fmla="*/ 671512 w 1004887"/>
                <a:gd name="connsiteY25" fmla="*/ 271462 h 719137"/>
                <a:gd name="connsiteX26" fmla="*/ 576262 w 1004887"/>
                <a:gd name="connsiteY26" fmla="*/ 261937 h 719137"/>
                <a:gd name="connsiteX27" fmla="*/ 528637 w 1004887"/>
                <a:gd name="connsiteY27" fmla="*/ 128587 h 719137"/>
                <a:gd name="connsiteX28" fmla="*/ 447675 w 1004887"/>
                <a:gd name="connsiteY28" fmla="*/ 161925 h 719137"/>
                <a:gd name="connsiteX29" fmla="*/ 323850 w 1004887"/>
                <a:gd name="connsiteY29" fmla="*/ 47625 h 719137"/>
                <a:gd name="connsiteX30" fmla="*/ 161925 w 1004887"/>
                <a:gd name="connsiteY30" fmla="*/ 47625 h 719137"/>
                <a:gd name="connsiteX31" fmla="*/ 80962 w 1004887"/>
                <a:gd name="connsiteY31" fmla="*/ 9525 h 719137"/>
                <a:gd name="connsiteX32" fmla="*/ 0 w 1004887"/>
                <a:gd name="connsiteY32" fmla="*/ 0 h 719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04887" h="719137">
                  <a:moveTo>
                    <a:pt x="0" y="0"/>
                  </a:moveTo>
                  <a:lnTo>
                    <a:pt x="33337" y="142875"/>
                  </a:lnTo>
                  <a:lnTo>
                    <a:pt x="80962" y="176212"/>
                  </a:lnTo>
                  <a:lnTo>
                    <a:pt x="57150" y="238125"/>
                  </a:lnTo>
                  <a:lnTo>
                    <a:pt x="238125" y="395287"/>
                  </a:lnTo>
                  <a:lnTo>
                    <a:pt x="166687" y="257175"/>
                  </a:lnTo>
                  <a:lnTo>
                    <a:pt x="61912" y="47625"/>
                  </a:lnTo>
                  <a:lnTo>
                    <a:pt x="109537" y="76200"/>
                  </a:lnTo>
                  <a:lnTo>
                    <a:pt x="195262" y="200025"/>
                  </a:lnTo>
                  <a:lnTo>
                    <a:pt x="314325" y="361950"/>
                  </a:lnTo>
                  <a:lnTo>
                    <a:pt x="438150" y="523875"/>
                  </a:lnTo>
                  <a:lnTo>
                    <a:pt x="495300" y="614362"/>
                  </a:lnTo>
                  <a:lnTo>
                    <a:pt x="704850" y="685800"/>
                  </a:lnTo>
                  <a:lnTo>
                    <a:pt x="752475" y="647700"/>
                  </a:lnTo>
                  <a:lnTo>
                    <a:pt x="790575" y="719137"/>
                  </a:lnTo>
                  <a:lnTo>
                    <a:pt x="857250" y="695325"/>
                  </a:lnTo>
                  <a:lnTo>
                    <a:pt x="862012" y="628650"/>
                  </a:lnTo>
                  <a:lnTo>
                    <a:pt x="923925" y="590550"/>
                  </a:lnTo>
                  <a:lnTo>
                    <a:pt x="957262" y="647700"/>
                  </a:lnTo>
                  <a:lnTo>
                    <a:pt x="1004887" y="457200"/>
                  </a:lnTo>
                  <a:lnTo>
                    <a:pt x="914400" y="457200"/>
                  </a:lnTo>
                  <a:lnTo>
                    <a:pt x="885825" y="509587"/>
                  </a:lnTo>
                  <a:lnTo>
                    <a:pt x="790575" y="581025"/>
                  </a:lnTo>
                  <a:lnTo>
                    <a:pt x="695325" y="547687"/>
                  </a:lnTo>
                  <a:lnTo>
                    <a:pt x="633412" y="361950"/>
                  </a:lnTo>
                  <a:lnTo>
                    <a:pt x="671512" y="271462"/>
                  </a:lnTo>
                  <a:lnTo>
                    <a:pt x="576262" y="261937"/>
                  </a:lnTo>
                  <a:lnTo>
                    <a:pt x="528637" y="128587"/>
                  </a:lnTo>
                  <a:lnTo>
                    <a:pt x="447675" y="161925"/>
                  </a:lnTo>
                  <a:lnTo>
                    <a:pt x="323850" y="47625"/>
                  </a:lnTo>
                  <a:lnTo>
                    <a:pt x="161925" y="47625"/>
                  </a:lnTo>
                  <a:lnTo>
                    <a:pt x="80962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617" name="フリーフォーム 1177">
              <a:extLst>
                <a:ext uri="{FF2B5EF4-FFF2-40B4-BE49-F238E27FC236}">
                  <a16:creationId xmlns:a16="http://schemas.microsoft.com/office/drawing/2014/main" id="{000EB6A7-CAC7-4417-85B3-3BA5A6ACB795}"/>
                </a:ext>
              </a:extLst>
            </p:cNvPr>
            <p:cNvSpPr/>
            <p:nvPr/>
          </p:nvSpPr>
          <p:spPr bwMode="auto">
            <a:xfrm>
              <a:off x="8624733" y="4245922"/>
              <a:ext cx="105897" cy="132662"/>
            </a:xfrm>
            <a:custGeom>
              <a:avLst/>
              <a:gdLst>
                <a:gd name="connsiteX0" fmla="*/ 114300 w 145256"/>
                <a:gd name="connsiteY0" fmla="*/ 0 h 180975"/>
                <a:gd name="connsiteX1" fmla="*/ 47625 w 145256"/>
                <a:gd name="connsiteY1" fmla="*/ 38100 h 180975"/>
                <a:gd name="connsiteX2" fmla="*/ 52387 w 145256"/>
                <a:gd name="connsiteY2" fmla="*/ 104775 h 180975"/>
                <a:gd name="connsiteX3" fmla="*/ 0 w 145256"/>
                <a:gd name="connsiteY3" fmla="*/ 128587 h 180975"/>
                <a:gd name="connsiteX4" fmla="*/ 88106 w 145256"/>
                <a:gd name="connsiteY4" fmla="*/ 180975 h 180975"/>
                <a:gd name="connsiteX5" fmla="*/ 142875 w 145256"/>
                <a:gd name="connsiteY5" fmla="*/ 111918 h 180975"/>
                <a:gd name="connsiteX6" fmla="*/ 145256 w 145256"/>
                <a:gd name="connsiteY6" fmla="*/ 57150 h 180975"/>
                <a:gd name="connsiteX7" fmla="*/ 114300 w 145256"/>
                <a:gd name="connsiteY7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56" h="180975">
                  <a:moveTo>
                    <a:pt x="114300" y="0"/>
                  </a:moveTo>
                  <a:lnTo>
                    <a:pt x="47625" y="38100"/>
                  </a:lnTo>
                  <a:lnTo>
                    <a:pt x="52387" y="104775"/>
                  </a:lnTo>
                  <a:lnTo>
                    <a:pt x="0" y="128587"/>
                  </a:lnTo>
                  <a:lnTo>
                    <a:pt x="88106" y="180975"/>
                  </a:lnTo>
                  <a:lnTo>
                    <a:pt x="142875" y="111918"/>
                  </a:lnTo>
                  <a:lnTo>
                    <a:pt x="145256" y="5715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618" name="フリーフォーム 1178">
              <a:extLst>
                <a:ext uri="{FF2B5EF4-FFF2-40B4-BE49-F238E27FC236}">
                  <a16:creationId xmlns:a16="http://schemas.microsoft.com/office/drawing/2014/main" id="{2C824C24-F0A4-47C7-968C-9701F90116A1}"/>
                </a:ext>
              </a:extLst>
            </p:cNvPr>
            <p:cNvSpPr/>
            <p:nvPr/>
          </p:nvSpPr>
          <p:spPr bwMode="auto">
            <a:xfrm>
              <a:off x="8827218" y="4100458"/>
              <a:ext cx="252524" cy="96588"/>
            </a:xfrm>
            <a:custGeom>
              <a:avLst/>
              <a:gdLst>
                <a:gd name="connsiteX0" fmla="*/ 345281 w 345281"/>
                <a:gd name="connsiteY0" fmla="*/ 119062 h 130969"/>
                <a:gd name="connsiteX1" fmla="*/ 173831 w 345281"/>
                <a:gd name="connsiteY1" fmla="*/ 0 h 130969"/>
                <a:gd name="connsiteX2" fmla="*/ 11906 w 345281"/>
                <a:gd name="connsiteY2" fmla="*/ 14287 h 130969"/>
                <a:gd name="connsiteX3" fmla="*/ 0 w 345281"/>
                <a:gd name="connsiteY3" fmla="*/ 50006 h 130969"/>
                <a:gd name="connsiteX4" fmla="*/ 111918 w 345281"/>
                <a:gd name="connsiteY4" fmla="*/ 47625 h 130969"/>
                <a:gd name="connsiteX5" fmla="*/ 235743 w 345281"/>
                <a:gd name="connsiteY5" fmla="*/ 104775 h 130969"/>
                <a:gd name="connsiteX6" fmla="*/ 235743 w 345281"/>
                <a:gd name="connsiteY6" fmla="*/ 130969 h 130969"/>
                <a:gd name="connsiteX7" fmla="*/ 345281 w 345281"/>
                <a:gd name="connsiteY7" fmla="*/ 119062 h 130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5281" h="130969">
                  <a:moveTo>
                    <a:pt x="345281" y="119062"/>
                  </a:moveTo>
                  <a:lnTo>
                    <a:pt x="173831" y="0"/>
                  </a:lnTo>
                  <a:lnTo>
                    <a:pt x="11906" y="14287"/>
                  </a:lnTo>
                  <a:lnTo>
                    <a:pt x="0" y="50006"/>
                  </a:lnTo>
                  <a:lnTo>
                    <a:pt x="111918" y="47625"/>
                  </a:lnTo>
                  <a:lnTo>
                    <a:pt x="235743" y="104775"/>
                  </a:lnTo>
                  <a:lnTo>
                    <a:pt x="235743" y="130969"/>
                  </a:lnTo>
                  <a:lnTo>
                    <a:pt x="345281" y="11906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619" name="フリーフォーム 1179">
              <a:extLst>
                <a:ext uri="{FF2B5EF4-FFF2-40B4-BE49-F238E27FC236}">
                  <a16:creationId xmlns:a16="http://schemas.microsoft.com/office/drawing/2014/main" id="{BECD21E7-AD20-4D9F-8FEC-5034DD741A97}"/>
                </a:ext>
              </a:extLst>
            </p:cNvPr>
            <p:cNvSpPr/>
            <p:nvPr/>
          </p:nvSpPr>
          <p:spPr bwMode="auto">
            <a:xfrm>
              <a:off x="9064614" y="4204028"/>
              <a:ext cx="90769" cy="52366"/>
            </a:xfrm>
            <a:custGeom>
              <a:avLst/>
              <a:gdLst>
                <a:gd name="connsiteX0" fmla="*/ 97631 w 123825"/>
                <a:gd name="connsiteY0" fmla="*/ 0 h 71437"/>
                <a:gd name="connsiteX1" fmla="*/ 123825 w 123825"/>
                <a:gd name="connsiteY1" fmla="*/ 38100 h 71437"/>
                <a:gd name="connsiteX2" fmla="*/ 97631 w 123825"/>
                <a:gd name="connsiteY2" fmla="*/ 71437 h 71437"/>
                <a:gd name="connsiteX3" fmla="*/ 0 w 123825"/>
                <a:gd name="connsiteY3" fmla="*/ 54768 h 71437"/>
                <a:gd name="connsiteX4" fmla="*/ 97631 w 123825"/>
                <a:gd name="connsiteY4" fmla="*/ 0 h 7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25" h="71437">
                  <a:moveTo>
                    <a:pt x="97631" y="0"/>
                  </a:moveTo>
                  <a:lnTo>
                    <a:pt x="123825" y="38100"/>
                  </a:lnTo>
                  <a:lnTo>
                    <a:pt x="97631" y="71437"/>
                  </a:lnTo>
                  <a:lnTo>
                    <a:pt x="0" y="54768"/>
                  </a:lnTo>
                  <a:lnTo>
                    <a:pt x="9763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620" name="フリーフォーム 1180">
              <a:extLst>
                <a:ext uri="{FF2B5EF4-FFF2-40B4-BE49-F238E27FC236}">
                  <a16:creationId xmlns:a16="http://schemas.microsoft.com/office/drawing/2014/main" id="{14B4E132-CA1E-428A-8B41-08EDD1366830}"/>
                </a:ext>
              </a:extLst>
            </p:cNvPr>
            <p:cNvSpPr/>
            <p:nvPr/>
          </p:nvSpPr>
          <p:spPr bwMode="auto">
            <a:xfrm>
              <a:off x="9134436" y="4197046"/>
              <a:ext cx="104734" cy="55858"/>
            </a:xfrm>
            <a:custGeom>
              <a:avLst/>
              <a:gdLst>
                <a:gd name="connsiteX0" fmla="*/ 0 w 142875"/>
                <a:gd name="connsiteY0" fmla="*/ 11906 h 76200"/>
                <a:gd name="connsiteX1" fmla="*/ 40481 w 142875"/>
                <a:gd name="connsiteY1" fmla="*/ 59531 h 76200"/>
                <a:gd name="connsiteX2" fmla="*/ 130968 w 142875"/>
                <a:gd name="connsiteY2" fmla="*/ 76200 h 76200"/>
                <a:gd name="connsiteX3" fmla="*/ 142875 w 142875"/>
                <a:gd name="connsiteY3" fmla="*/ 35718 h 76200"/>
                <a:gd name="connsiteX4" fmla="*/ 50006 w 142875"/>
                <a:gd name="connsiteY4" fmla="*/ 0 h 76200"/>
                <a:gd name="connsiteX5" fmla="*/ 0 w 142875"/>
                <a:gd name="connsiteY5" fmla="*/ 11906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875" h="76200">
                  <a:moveTo>
                    <a:pt x="0" y="11906"/>
                  </a:moveTo>
                  <a:lnTo>
                    <a:pt x="40481" y="59531"/>
                  </a:lnTo>
                  <a:lnTo>
                    <a:pt x="130968" y="76200"/>
                  </a:lnTo>
                  <a:lnTo>
                    <a:pt x="142875" y="35718"/>
                  </a:lnTo>
                  <a:lnTo>
                    <a:pt x="50006" y="0"/>
                  </a:lnTo>
                  <a:lnTo>
                    <a:pt x="0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621" name="フリーフォーム 1184">
              <a:extLst>
                <a:ext uri="{FF2B5EF4-FFF2-40B4-BE49-F238E27FC236}">
                  <a16:creationId xmlns:a16="http://schemas.microsoft.com/office/drawing/2014/main" id="{4E195C3A-C5AC-423C-887F-A838FA0583FF}"/>
                </a:ext>
              </a:extLst>
            </p:cNvPr>
            <p:cNvSpPr/>
            <p:nvPr/>
          </p:nvSpPr>
          <p:spPr bwMode="auto">
            <a:xfrm>
              <a:off x="9242660" y="4226138"/>
              <a:ext cx="53530" cy="30256"/>
            </a:xfrm>
            <a:custGeom>
              <a:avLst/>
              <a:gdLst>
                <a:gd name="connsiteX0" fmla="*/ 0 w 73819"/>
                <a:gd name="connsiteY0" fmla="*/ 40481 h 40481"/>
                <a:gd name="connsiteX1" fmla="*/ 26194 w 73819"/>
                <a:gd name="connsiteY1" fmla="*/ 0 h 40481"/>
                <a:gd name="connsiteX2" fmla="*/ 73819 w 73819"/>
                <a:gd name="connsiteY2" fmla="*/ 21431 h 40481"/>
                <a:gd name="connsiteX3" fmla="*/ 61913 w 73819"/>
                <a:gd name="connsiteY3" fmla="*/ 40481 h 40481"/>
                <a:gd name="connsiteX4" fmla="*/ 0 w 73819"/>
                <a:gd name="connsiteY4" fmla="*/ 40481 h 40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819" h="40481">
                  <a:moveTo>
                    <a:pt x="0" y="40481"/>
                  </a:moveTo>
                  <a:lnTo>
                    <a:pt x="26194" y="0"/>
                  </a:lnTo>
                  <a:lnTo>
                    <a:pt x="73819" y="21431"/>
                  </a:lnTo>
                  <a:lnTo>
                    <a:pt x="61913" y="40481"/>
                  </a:lnTo>
                  <a:lnTo>
                    <a:pt x="0" y="404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622" name="フリーフォーム 1185">
              <a:extLst>
                <a:ext uri="{FF2B5EF4-FFF2-40B4-BE49-F238E27FC236}">
                  <a16:creationId xmlns:a16="http://schemas.microsoft.com/office/drawing/2014/main" id="{AB2BA74D-D621-4E53-BE3E-2A587FCF2D79}"/>
                </a:ext>
              </a:extLst>
            </p:cNvPr>
            <p:cNvSpPr/>
            <p:nvPr/>
          </p:nvSpPr>
          <p:spPr bwMode="auto">
            <a:xfrm>
              <a:off x="8720157" y="4305270"/>
              <a:ext cx="132662" cy="91933"/>
            </a:xfrm>
            <a:custGeom>
              <a:avLst/>
              <a:gdLst>
                <a:gd name="connsiteX0" fmla="*/ 16669 w 180975"/>
                <a:gd name="connsiteY0" fmla="*/ 19050 h 126206"/>
                <a:gd name="connsiteX1" fmla="*/ 126207 w 180975"/>
                <a:gd name="connsiteY1" fmla="*/ 0 h 126206"/>
                <a:gd name="connsiteX2" fmla="*/ 180975 w 180975"/>
                <a:gd name="connsiteY2" fmla="*/ 35719 h 126206"/>
                <a:gd name="connsiteX3" fmla="*/ 47625 w 180975"/>
                <a:gd name="connsiteY3" fmla="*/ 126206 h 126206"/>
                <a:gd name="connsiteX4" fmla="*/ 28575 w 180975"/>
                <a:gd name="connsiteY4" fmla="*/ 88106 h 126206"/>
                <a:gd name="connsiteX5" fmla="*/ 0 w 180975"/>
                <a:gd name="connsiteY5" fmla="*/ 66675 h 126206"/>
                <a:gd name="connsiteX6" fmla="*/ 16669 w 180975"/>
                <a:gd name="connsiteY6" fmla="*/ 19050 h 126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0975" h="126206">
                  <a:moveTo>
                    <a:pt x="16669" y="19050"/>
                  </a:moveTo>
                  <a:lnTo>
                    <a:pt x="126207" y="0"/>
                  </a:lnTo>
                  <a:lnTo>
                    <a:pt x="180975" y="35719"/>
                  </a:lnTo>
                  <a:lnTo>
                    <a:pt x="47625" y="126206"/>
                  </a:lnTo>
                  <a:lnTo>
                    <a:pt x="28575" y="88106"/>
                  </a:lnTo>
                  <a:lnTo>
                    <a:pt x="0" y="66675"/>
                  </a:lnTo>
                  <a:lnTo>
                    <a:pt x="16669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623" name="フリーフォーム 1186">
              <a:extLst>
                <a:ext uri="{FF2B5EF4-FFF2-40B4-BE49-F238E27FC236}">
                  <a16:creationId xmlns:a16="http://schemas.microsoft.com/office/drawing/2014/main" id="{8E43F95F-81BB-44E4-810D-ABCD90E0FC04}"/>
                </a:ext>
              </a:extLst>
            </p:cNvPr>
            <p:cNvSpPr/>
            <p:nvPr/>
          </p:nvSpPr>
          <p:spPr bwMode="auto">
            <a:xfrm>
              <a:off x="8685246" y="4344836"/>
              <a:ext cx="79132" cy="59349"/>
            </a:xfrm>
            <a:custGeom>
              <a:avLst/>
              <a:gdLst>
                <a:gd name="connsiteX0" fmla="*/ 28575 w 107157"/>
                <a:gd name="connsiteY0" fmla="*/ 0 h 80962"/>
                <a:gd name="connsiteX1" fmla="*/ 107157 w 107157"/>
                <a:gd name="connsiteY1" fmla="*/ 73819 h 80962"/>
                <a:gd name="connsiteX2" fmla="*/ 69057 w 107157"/>
                <a:gd name="connsiteY2" fmla="*/ 80962 h 80962"/>
                <a:gd name="connsiteX3" fmla="*/ 0 w 107157"/>
                <a:gd name="connsiteY3" fmla="*/ 50006 h 80962"/>
                <a:gd name="connsiteX4" fmla="*/ 28575 w 107157"/>
                <a:gd name="connsiteY4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157" h="80962">
                  <a:moveTo>
                    <a:pt x="28575" y="0"/>
                  </a:moveTo>
                  <a:lnTo>
                    <a:pt x="107157" y="73819"/>
                  </a:lnTo>
                  <a:lnTo>
                    <a:pt x="69057" y="80962"/>
                  </a:lnTo>
                  <a:lnTo>
                    <a:pt x="0" y="50006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624" name="フリーフォーム 1187">
              <a:extLst>
                <a:ext uri="{FF2B5EF4-FFF2-40B4-BE49-F238E27FC236}">
                  <a16:creationId xmlns:a16="http://schemas.microsoft.com/office/drawing/2014/main" id="{3F53B60A-5511-4A8C-9EEC-1D2A46F39736}"/>
                </a:ext>
              </a:extLst>
            </p:cNvPr>
            <p:cNvSpPr/>
            <p:nvPr/>
          </p:nvSpPr>
          <p:spPr bwMode="auto">
            <a:xfrm>
              <a:off x="8750413" y="4330872"/>
              <a:ext cx="101242" cy="122189"/>
            </a:xfrm>
            <a:custGeom>
              <a:avLst/>
              <a:gdLst>
                <a:gd name="connsiteX0" fmla="*/ 138112 w 138112"/>
                <a:gd name="connsiteY0" fmla="*/ 0 h 166687"/>
                <a:gd name="connsiteX1" fmla="*/ 0 w 138112"/>
                <a:gd name="connsiteY1" fmla="*/ 102394 h 166687"/>
                <a:gd name="connsiteX2" fmla="*/ 69056 w 138112"/>
                <a:gd name="connsiteY2" fmla="*/ 166687 h 166687"/>
                <a:gd name="connsiteX3" fmla="*/ 133350 w 138112"/>
                <a:gd name="connsiteY3" fmla="*/ 159544 h 166687"/>
                <a:gd name="connsiteX4" fmla="*/ 138112 w 138112"/>
                <a:gd name="connsiteY4" fmla="*/ 0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166687">
                  <a:moveTo>
                    <a:pt x="138112" y="0"/>
                  </a:moveTo>
                  <a:lnTo>
                    <a:pt x="0" y="102394"/>
                  </a:lnTo>
                  <a:lnTo>
                    <a:pt x="69056" y="166687"/>
                  </a:lnTo>
                  <a:lnTo>
                    <a:pt x="133350" y="159544"/>
                  </a:lnTo>
                  <a:lnTo>
                    <a:pt x="1381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625" name="フリーフォーム 1188">
              <a:extLst>
                <a:ext uri="{FF2B5EF4-FFF2-40B4-BE49-F238E27FC236}">
                  <a16:creationId xmlns:a16="http://schemas.microsoft.com/office/drawing/2014/main" id="{F458ABD9-E756-4269-B3D2-B28F2ACA04F7}"/>
                </a:ext>
              </a:extLst>
            </p:cNvPr>
            <p:cNvSpPr/>
            <p:nvPr/>
          </p:nvSpPr>
          <p:spPr bwMode="auto">
            <a:xfrm>
              <a:off x="8782997" y="4449570"/>
              <a:ext cx="93097" cy="73314"/>
            </a:xfrm>
            <a:custGeom>
              <a:avLst/>
              <a:gdLst>
                <a:gd name="connsiteX0" fmla="*/ 88107 w 126207"/>
                <a:gd name="connsiteY0" fmla="*/ 0 h 100012"/>
                <a:gd name="connsiteX1" fmla="*/ 26194 w 126207"/>
                <a:gd name="connsiteY1" fmla="*/ 7144 h 100012"/>
                <a:gd name="connsiteX2" fmla="*/ 0 w 126207"/>
                <a:gd name="connsiteY2" fmla="*/ 40481 h 100012"/>
                <a:gd name="connsiteX3" fmla="*/ 116682 w 126207"/>
                <a:gd name="connsiteY3" fmla="*/ 100012 h 100012"/>
                <a:gd name="connsiteX4" fmla="*/ 126207 w 126207"/>
                <a:gd name="connsiteY4" fmla="*/ 50006 h 100012"/>
                <a:gd name="connsiteX5" fmla="*/ 88107 w 126207"/>
                <a:gd name="connsiteY5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6207" h="100012">
                  <a:moveTo>
                    <a:pt x="88107" y="0"/>
                  </a:moveTo>
                  <a:lnTo>
                    <a:pt x="26194" y="7144"/>
                  </a:lnTo>
                  <a:lnTo>
                    <a:pt x="0" y="40481"/>
                  </a:lnTo>
                  <a:lnTo>
                    <a:pt x="116682" y="100012"/>
                  </a:lnTo>
                  <a:lnTo>
                    <a:pt x="126207" y="50006"/>
                  </a:lnTo>
                  <a:lnTo>
                    <a:pt x="8810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626" name="フリーフォーム 1189">
              <a:extLst>
                <a:ext uri="{FF2B5EF4-FFF2-40B4-BE49-F238E27FC236}">
                  <a16:creationId xmlns:a16="http://schemas.microsoft.com/office/drawing/2014/main" id="{BCFE9A76-8D94-4207-B60E-1F13A373D835}"/>
                </a:ext>
              </a:extLst>
            </p:cNvPr>
            <p:cNvSpPr/>
            <p:nvPr/>
          </p:nvSpPr>
          <p:spPr bwMode="auto">
            <a:xfrm>
              <a:off x="8872602" y="4480990"/>
              <a:ext cx="151282" cy="76805"/>
            </a:xfrm>
            <a:custGeom>
              <a:avLst/>
              <a:gdLst>
                <a:gd name="connsiteX0" fmla="*/ 0 w 207169"/>
                <a:gd name="connsiteY0" fmla="*/ 9525 h 104775"/>
                <a:gd name="connsiteX1" fmla="*/ 45244 w 207169"/>
                <a:gd name="connsiteY1" fmla="*/ 40482 h 104775"/>
                <a:gd name="connsiteX2" fmla="*/ 97631 w 207169"/>
                <a:gd name="connsiteY2" fmla="*/ 0 h 104775"/>
                <a:gd name="connsiteX3" fmla="*/ 147638 w 207169"/>
                <a:gd name="connsiteY3" fmla="*/ 4763 h 104775"/>
                <a:gd name="connsiteX4" fmla="*/ 207169 w 207169"/>
                <a:gd name="connsiteY4" fmla="*/ 59532 h 104775"/>
                <a:gd name="connsiteX5" fmla="*/ 159544 w 207169"/>
                <a:gd name="connsiteY5" fmla="*/ 104775 h 104775"/>
                <a:gd name="connsiteX6" fmla="*/ 138113 w 207169"/>
                <a:gd name="connsiteY6" fmla="*/ 47625 h 104775"/>
                <a:gd name="connsiteX7" fmla="*/ 104775 w 207169"/>
                <a:gd name="connsiteY7" fmla="*/ 40482 h 104775"/>
                <a:gd name="connsiteX8" fmla="*/ 80963 w 207169"/>
                <a:gd name="connsiteY8" fmla="*/ 54769 h 104775"/>
                <a:gd name="connsiteX9" fmla="*/ 97631 w 207169"/>
                <a:gd name="connsiteY9" fmla="*/ 88107 h 104775"/>
                <a:gd name="connsiteX10" fmla="*/ 73819 w 207169"/>
                <a:gd name="connsiteY10" fmla="*/ 102394 h 104775"/>
                <a:gd name="connsiteX11" fmla="*/ 2381 w 207169"/>
                <a:gd name="connsiteY11" fmla="*/ 61913 h 104775"/>
                <a:gd name="connsiteX12" fmla="*/ 0 w 207169"/>
                <a:gd name="connsiteY12" fmla="*/ 952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7169" h="104775">
                  <a:moveTo>
                    <a:pt x="0" y="9525"/>
                  </a:moveTo>
                  <a:lnTo>
                    <a:pt x="45244" y="40482"/>
                  </a:lnTo>
                  <a:lnTo>
                    <a:pt x="97631" y="0"/>
                  </a:lnTo>
                  <a:lnTo>
                    <a:pt x="147638" y="4763"/>
                  </a:lnTo>
                  <a:lnTo>
                    <a:pt x="207169" y="59532"/>
                  </a:lnTo>
                  <a:lnTo>
                    <a:pt x="159544" y="104775"/>
                  </a:lnTo>
                  <a:lnTo>
                    <a:pt x="138113" y="47625"/>
                  </a:lnTo>
                  <a:lnTo>
                    <a:pt x="104775" y="40482"/>
                  </a:lnTo>
                  <a:lnTo>
                    <a:pt x="80963" y="54769"/>
                  </a:lnTo>
                  <a:lnTo>
                    <a:pt x="97631" y="88107"/>
                  </a:lnTo>
                  <a:lnTo>
                    <a:pt x="73819" y="102394"/>
                  </a:lnTo>
                  <a:lnTo>
                    <a:pt x="2381" y="61913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627" name="フリーフォーム 1190">
              <a:extLst>
                <a:ext uri="{FF2B5EF4-FFF2-40B4-BE49-F238E27FC236}">
                  <a16:creationId xmlns:a16="http://schemas.microsoft.com/office/drawing/2014/main" id="{553CEC63-4A0A-4FBD-B5E7-0C20242CADE3}"/>
                </a:ext>
              </a:extLst>
            </p:cNvPr>
            <p:cNvSpPr/>
            <p:nvPr/>
          </p:nvSpPr>
          <p:spPr bwMode="auto">
            <a:xfrm>
              <a:off x="8956389" y="4420478"/>
              <a:ext cx="294418" cy="401478"/>
            </a:xfrm>
            <a:custGeom>
              <a:avLst/>
              <a:gdLst>
                <a:gd name="connsiteX0" fmla="*/ 59531 w 402431"/>
                <a:gd name="connsiteY0" fmla="*/ 185737 h 547687"/>
                <a:gd name="connsiteX1" fmla="*/ 90488 w 402431"/>
                <a:gd name="connsiteY1" fmla="*/ 142875 h 547687"/>
                <a:gd name="connsiteX2" fmla="*/ 80963 w 402431"/>
                <a:gd name="connsiteY2" fmla="*/ 128587 h 547687"/>
                <a:gd name="connsiteX3" fmla="*/ 121444 w 402431"/>
                <a:gd name="connsiteY3" fmla="*/ 33337 h 547687"/>
                <a:gd name="connsiteX4" fmla="*/ 245269 w 402431"/>
                <a:gd name="connsiteY4" fmla="*/ 0 h 547687"/>
                <a:gd name="connsiteX5" fmla="*/ 202406 w 402431"/>
                <a:gd name="connsiteY5" fmla="*/ 97631 h 547687"/>
                <a:gd name="connsiteX6" fmla="*/ 230981 w 402431"/>
                <a:gd name="connsiteY6" fmla="*/ 171450 h 547687"/>
                <a:gd name="connsiteX7" fmla="*/ 400050 w 402431"/>
                <a:gd name="connsiteY7" fmla="*/ 221456 h 547687"/>
                <a:gd name="connsiteX8" fmla="*/ 397669 w 402431"/>
                <a:gd name="connsiteY8" fmla="*/ 345281 h 547687"/>
                <a:gd name="connsiteX9" fmla="*/ 402431 w 402431"/>
                <a:gd name="connsiteY9" fmla="*/ 385762 h 547687"/>
                <a:gd name="connsiteX10" fmla="*/ 330994 w 402431"/>
                <a:gd name="connsiteY10" fmla="*/ 371475 h 547687"/>
                <a:gd name="connsiteX11" fmla="*/ 309563 w 402431"/>
                <a:gd name="connsiteY11" fmla="*/ 428625 h 547687"/>
                <a:gd name="connsiteX12" fmla="*/ 333375 w 402431"/>
                <a:gd name="connsiteY12" fmla="*/ 497681 h 547687"/>
                <a:gd name="connsiteX13" fmla="*/ 280988 w 402431"/>
                <a:gd name="connsiteY13" fmla="*/ 547687 h 547687"/>
                <a:gd name="connsiteX14" fmla="*/ 202406 w 402431"/>
                <a:gd name="connsiteY14" fmla="*/ 526256 h 547687"/>
                <a:gd name="connsiteX15" fmla="*/ 135731 w 402431"/>
                <a:gd name="connsiteY15" fmla="*/ 438150 h 547687"/>
                <a:gd name="connsiteX16" fmla="*/ 42863 w 402431"/>
                <a:gd name="connsiteY16" fmla="*/ 426243 h 547687"/>
                <a:gd name="connsiteX17" fmla="*/ 0 w 402431"/>
                <a:gd name="connsiteY17" fmla="*/ 376237 h 547687"/>
                <a:gd name="connsiteX18" fmla="*/ 80963 w 402431"/>
                <a:gd name="connsiteY18" fmla="*/ 295275 h 547687"/>
                <a:gd name="connsiteX19" fmla="*/ 59531 w 402431"/>
                <a:gd name="connsiteY19" fmla="*/ 185737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2431" h="547687">
                  <a:moveTo>
                    <a:pt x="59531" y="185737"/>
                  </a:moveTo>
                  <a:lnTo>
                    <a:pt x="90488" y="142875"/>
                  </a:lnTo>
                  <a:lnTo>
                    <a:pt x="80963" y="128587"/>
                  </a:lnTo>
                  <a:lnTo>
                    <a:pt x="121444" y="33337"/>
                  </a:lnTo>
                  <a:lnTo>
                    <a:pt x="245269" y="0"/>
                  </a:lnTo>
                  <a:lnTo>
                    <a:pt x="202406" y="97631"/>
                  </a:lnTo>
                  <a:lnTo>
                    <a:pt x="230981" y="171450"/>
                  </a:lnTo>
                  <a:lnTo>
                    <a:pt x="400050" y="221456"/>
                  </a:lnTo>
                  <a:cubicBezTo>
                    <a:pt x="399256" y="262731"/>
                    <a:pt x="398463" y="304006"/>
                    <a:pt x="397669" y="345281"/>
                  </a:cubicBezTo>
                  <a:lnTo>
                    <a:pt x="402431" y="385762"/>
                  </a:lnTo>
                  <a:lnTo>
                    <a:pt x="330994" y="371475"/>
                  </a:lnTo>
                  <a:lnTo>
                    <a:pt x="309563" y="428625"/>
                  </a:lnTo>
                  <a:lnTo>
                    <a:pt x="333375" y="497681"/>
                  </a:lnTo>
                  <a:lnTo>
                    <a:pt x="280988" y="547687"/>
                  </a:lnTo>
                  <a:lnTo>
                    <a:pt x="202406" y="526256"/>
                  </a:lnTo>
                  <a:lnTo>
                    <a:pt x="135731" y="438150"/>
                  </a:lnTo>
                  <a:lnTo>
                    <a:pt x="42863" y="426243"/>
                  </a:lnTo>
                  <a:lnTo>
                    <a:pt x="0" y="376237"/>
                  </a:lnTo>
                  <a:lnTo>
                    <a:pt x="80963" y="295275"/>
                  </a:lnTo>
                  <a:lnTo>
                    <a:pt x="59531" y="18573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628" name="フリーフォーム 1191">
              <a:extLst>
                <a:ext uri="{FF2B5EF4-FFF2-40B4-BE49-F238E27FC236}">
                  <a16:creationId xmlns:a16="http://schemas.microsoft.com/office/drawing/2014/main" id="{0801B42D-FB7C-47AC-B4D6-7C1E0DCAE8B4}"/>
                </a:ext>
              </a:extLst>
            </p:cNvPr>
            <p:cNvSpPr/>
            <p:nvPr/>
          </p:nvSpPr>
          <p:spPr bwMode="auto">
            <a:xfrm>
              <a:off x="8905186" y="4697440"/>
              <a:ext cx="157100" cy="187356"/>
            </a:xfrm>
            <a:custGeom>
              <a:avLst/>
              <a:gdLst>
                <a:gd name="connsiteX0" fmla="*/ 69056 w 214312"/>
                <a:gd name="connsiteY0" fmla="*/ 0 h 254794"/>
                <a:gd name="connsiteX1" fmla="*/ 40481 w 214312"/>
                <a:gd name="connsiteY1" fmla="*/ 45244 h 254794"/>
                <a:gd name="connsiteX2" fmla="*/ 0 w 214312"/>
                <a:gd name="connsiteY2" fmla="*/ 138113 h 254794"/>
                <a:gd name="connsiteX3" fmla="*/ 33337 w 214312"/>
                <a:gd name="connsiteY3" fmla="*/ 173832 h 254794"/>
                <a:gd name="connsiteX4" fmla="*/ 28575 w 214312"/>
                <a:gd name="connsiteY4" fmla="*/ 230982 h 254794"/>
                <a:gd name="connsiteX5" fmla="*/ 76200 w 214312"/>
                <a:gd name="connsiteY5" fmla="*/ 254794 h 254794"/>
                <a:gd name="connsiteX6" fmla="*/ 114300 w 214312"/>
                <a:gd name="connsiteY6" fmla="*/ 178594 h 254794"/>
                <a:gd name="connsiteX7" fmla="*/ 200025 w 214312"/>
                <a:gd name="connsiteY7" fmla="*/ 128588 h 254794"/>
                <a:gd name="connsiteX8" fmla="*/ 214312 w 214312"/>
                <a:gd name="connsiteY8" fmla="*/ 54769 h 254794"/>
                <a:gd name="connsiteX9" fmla="*/ 126206 w 214312"/>
                <a:gd name="connsiteY9" fmla="*/ 59532 h 254794"/>
                <a:gd name="connsiteX10" fmla="*/ 69056 w 214312"/>
                <a:gd name="connsiteY10" fmla="*/ 0 h 254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12" h="254794">
                  <a:moveTo>
                    <a:pt x="69056" y="0"/>
                  </a:moveTo>
                  <a:lnTo>
                    <a:pt x="40481" y="45244"/>
                  </a:lnTo>
                  <a:lnTo>
                    <a:pt x="0" y="138113"/>
                  </a:lnTo>
                  <a:lnTo>
                    <a:pt x="33337" y="173832"/>
                  </a:lnTo>
                  <a:lnTo>
                    <a:pt x="28575" y="230982"/>
                  </a:lnTo>
                  <a:lnTo>
                    <a:pt x="76200" y="254794"/>
                  </a:lnTo>
                  <a:lnTo>
                    <a:pt x="114300" y="178594"/>
                  </a:lnTo>
                  <a:lnTo>
                    <a:pt x="200025" y="128588"/>
                  </a:lnTo>
                  <a:lnTo>
                    <a:pt x="214312" y="54769"/>
                  </a:lnTo>
                  <a:lnTo>
                    <a:pt x="126206" y="59532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629" name="フリーフォーム 1192">
              <a:extLst>
                <a:ext uri="{FF2B5EF4-FFF2-40B4-BE49-F238E27FC236}">
                  <a16:creationId xmlns:a16="http://schemas.microsoft.com/office/drawing/2014/main" id="{8D831A5D-C58C-42BD-B308-9CFC2E297FF6}"/>
                </a:ext>
              </a:extLst>
            </p:cNvPr>
            <p:cNvSpPr/>
            <p:nvPr/>
          </p:nvSpPr>
          <p:spPr bwMode="auto">
            <a:xfrm>
              <a:off x="8905186" y="4756788"/>
              <a:ext cx="314201" cy="484102"/>
            </a:xfrm>
            <a:custGeom>
              <a:avLst/>
              <a:gdLst>
                <a:gd name="connsiteX0" fmla="*/ 38100 w 428625"/>
                <a:gd name="connsiteY0" fmla="*/ 140494 h 659606"/>
                <a:gd name="connsiteX1" fmla="*/ 0 w 428625"/>
                <a:gd name="connsiteY1" fmla="*/ 190500 h 659606"/>
                <a:gd name="connsiteX2" fmla="*/ 4762 w 428625"/>
                <a:gd name="connsiteY2" fmla="*/ 228600 h 659606"/>
                <a:gd name="connsiteX3" fmla="*/ 47625 w 428625"/>
                <a:gd name="connsiteY3" fmla="*/ 230981 h 659606"/>
                <a:gd name="connsiteX4" fmla="*/ 111919 w 428625"/>
                <a:gd name="connsiteY4" fmla="*/ 402431 h 659606"/>
                <a:gd name="connsiteX5" fmla="*/ 180975 w 428625"/>
                <a:gd name="connsiteY5" fmla="*/ 554831 h 659606"/>
                <a:gd name="connsiteX6" fmla="*/ 352425 w 428625"/>
                <a:gd name="connsiteY6" fmla="*/ 659606 h 659606"/>
                <a:gd name="connsiteX7" fmla="*/ 381000 w 428625"/>
                <a:gd name="connsiteY7" fmla="*/ 635794 h 659606"/>
                <a:gd name="connsiteX8" fmla="*/ 428625 w 428625"/>
                <a:gd name="connsiteY8" fmla="*/ 464344 h 659606"/>
                <a:gd name="connsiteX9" fmla="*/ 400050 w 428625"/>
                <a:gd name="connsiteY9" fmla="*/ 385762 h 659606"/>
                <a:gd name="connsiteX10" fmla="*/ 345281 w 428625"/>
                <a:gd name="connsiteY10" fmla="*/ 328612 h 659606"/>
                <a:gd name="connsiteX11" fmla="*/ 297656 w 428625"/>
                <a:gd name="connsiteY11" fmla="*/ 338137 h 659606"/>
                <a:gd name="connsiteX12" fmla="*/ 254794 w 428625"/>
                <a:gd name="connsiteY12" fmla="*/ 266700 h 659606"/>
                <a:gd name="connsiteX13" fmla="*/ 290512 w 428625"/>
                <a:gd name="connsiteY13" fmla="*/ 157162 h 659606"/>
                <a:gd name="connsiteX14" fmla="*/ 364331 w 428625"/>
                <a:gd name="connsiteY14" fmla="*/ 133350 h 659606"/>
                <a:gd name="connsiteX15" fmla="*/ 354806 w 428625"/>
                <a:gd name="connsiteY15" fmla="*/ 83344 h 659606"/>
                <a:gd name="connsiteX16" fmla="*/ 273844 w 428625"/>
                <a:gd name="connsiteY16" fmla="*/ 73819 h 659606"/>
                <a:gd name="connsiteX17" fmla="*/ 216694 w 428625"/>
                <a:gd name="connsiteY17" fmla="*/ 0 h 659606"/>
                <a:gd name="connsiteX18" fmla="*/ 195262 w 428625"/>
                <a:gd name="connsiteY18" fmla="*/ 42862 h 659606"/>
                <a:gd name="connsiteX19" fmla="*/ 114300 w 428625"/>
                <a:gd name="connsiteY19" fmla="*/ 97631 h 659606"/>
                <a:gd name="connsiteX20" fmla="*/ 80962 w 428625"/>
                <a:gd name="connsiteY20" fmla="*/ 173831 h 659606"/>
                <a:gd name="connsiteX21" fmla="*/ 38100 w 428625"/>
                <a:gd name="connsiteY21" fmla="*/ 140494 h 659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28625" h="659606">
                  <a:moveTo>
                    <a:pt x="38100" y="140494"/>
                  </a:moveTo>
                  <a:lnTo>
                    <a:pt x="0" y="190500"/>
                  </a:lnTo>
                  <a:lnTo>
                    <a:pt x="4762" y="228600"/>
                  </a:lnTo>
                  <a:lnTo>
                    <a:pt x="47625" y="230981"/>
                  </a:lnTo>
                  <a:lnTo>
                    <a:pt x="111919" y="402431"/>
                  </a:lnTo>
                  <a:lnTo>
                    <a:pt x="180975" y="554831"/>
                  </a:lnTo>
                  <a:lnTo>
                    <a:pt x="352425" y="659606"/>
                  </a:lnTo>
                  <a:lnTo>
                    <a:pt x="381000" y="635794"/>
                  </a:lnTo>
                  <a:lnTo>
                    <a:pt x="428625" y="464344"/>
                  </a:lnTo>
                  <a:lnTo>
                    <a:pt x="400050" y="385762"/>
                  </a:lnTo>
                  <a:lnTo>
                    <a:pt x="345281" y="328612"/>
                  </a:lnTo>
                  <a:lnTo>
                    <a:pt x="297656" y="338137"/>
                  </a:lnTo>
                  <a:lnTo>
                    <a:pt x="254794" y="266700"/>
                  </a:lnTo>
                  <a:lnTo>
                    <a:pt x="290512" y="157162"/>
                  </a:lnTo>
                  <a:lnTo>
                    <a:pt x="364331" y="133350"/>
                  </a:lnTo>
                  <a:lnTo>
                    <a:pt x="354806" y="83344"/>
                  </a:lnTo>
                  <a:lnTo>
                    <a:pt x="273844" y="73819"/>
                  </a:lnTo>
                  <a:lnTo>
                    <a:pt x="216694" y="0"/>
                  </a:lnTo>
                  <a:lnTo>
                    <a:pt x="195262" y="42862"/>
                  </a:lnTo>
                  <a:lnTo>
                    <a:pt x="114300" y="97631"/>
                  </a:lnTo>
                  <a:lnTo>
                    <a:pt x="80962" y="173831"/>
                  </a:lnTo>
                  <a:lnTo>
                    <a:pt x="38100" y="14049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630" name="フリーフォーム 1193">
              <a:extLst>
                <a:ext uri="{FF2B5EF4-FFF2-40B4-BE49-F238E27FC236}">
                  <a16:creationId xmlns:a16="http://schemas.microsoft.com/office/drawing/2014/main" id="{881E8AB4-2F45-4FF3-9F04-D42339DD0AAA}"/>
                </a:ext>
              </a:extLst>
            </p:cNvPr>
            <p:cNvSpPr/>
            <p:nvPr/>
          </p:nvSpPr>
          <p:spPr bwMode="auto">
            <a:xfrm>
              <a:off x="9106507" y="4421641"/>
              <a:ext cx="317691" cy="306055"/>
            </a:xfrm>
            <a:custGeom>
              <a:avLst/>
              <a:gdLst>
                <a:gd name="connsiteX0" fmla="*/ 45243 w 433387"/>
                <a:gd name="connsiteY0" fmla="*/ 0 h 416719"/>
                <a:gd name="connsiteX1" fmla="*/ 166687 w 433387"/>
                <a:gd name="connsiteY1" fmla="*/ 26194 h 416719"/>
                <a:gd name="connsiteX2" fmla="*/ 183356 w 433387"/>
                <a:gd name="connsiteY2" fmla="*/ 71437 h 416719"/>
                <a:gd name="connsiteX3" fmla="*/ 321468 w 433387"/>
                <a:gd name="connsiteY3" fmla="*/ 64294 h 416719"/>
                <a:gd name="connsiteX4" fmla="*/ 378618 w 433387"/>
                <a:gd name="connsiteY4" fmla="*/ 78581 h 416719"/>
                <a:gd name="connsiteX5" fmla="*/ 433387 w 433387"/>
                <a:gd name="connsiteY5" fmla="*/ 145256 h 416719"/>
                <a:gd name="connsiteX6" fmla="*/ 392906 w 433387"/>
                <a:gd name="connsiteY6" fmla="*/ 190500 h 416719"/>
                <a:gd name="connsiteX7" fmla="*/ 421481 w 433387"/>
                <a:gd name="connsiteY7" fmla="*/ 254794 h 416719"/>
                <a:gd name="connsiteX8" fmla="*/ 333375 w 433387"/>
                <a:gd name="connsiteY8" fmla="*/ 309562 h 416719"/>
                <a:gd name="connsiteX9" fmla="*/ 292893 w 433387"/>
                <a:gd name="connsiteY9" fmla="*/ 280987 h 416719"/>
                <a:gd name="connsiteX10" fmla="*/ 314325 w 433387"/>
                <a:gd name="connsiteY10" fmla="*/ 369094 h 416719"/>
                <a:gd name="connsiteX11" fmla="*/ 254793 w 433387"/>
                <a:gd name="connsiteY11" fmla="*/ 416719 h 416719"/>
                <a:gd name="connsiteX12" fmla="*/ 190500 w 433387"/>
                <a:gd name="connsiteY12" fmla="*/ 381000 h 416719"/>
                <a:gd name="connsiteX13" fmla="*/ 195262 w 433387"/>
                <a:gd name="connsiteY13" fmla="*/ 221456 h 416719"/>
                <a:gd name="connsiteX14" fmla="*/ 23812 w 433387"/>
                <a:gd name="connsiteY14" fmla="*/ 169069 h 416719"/>
                <a:gd name="connsiteX15" fmla="*/ 0 w 433387"/>
                <a:gd name="connsiteY15" fmla="*/ 104775 h 416719"/>
                <a:gd name="connsiteX16" fmla="*/ 45243 w 433387"/>
                <a:gd name="connsiteY16" fmla="*/ 0 h 416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3387" h="416719">
                  <a:moveTo>
                    <a:pt x="45243" y="0"/>
                  </a:moveTo>
                  <a:lnTo>
                    <a:pt x="166687" y="26194"/>
                  </a:lnTo>
                  <a:lnTo>
                    <a:pt x="183356" y="71437"/>
                  </a:lnTo>
                  <a:lnTo>
                    <a:pt x="321468" y="64294"/>
                  </a:lnTo>
                  <a:lnTo>
                    <a:pt x="378618" y="78581"/>
                  </a:lnTo>
                  <a:lnTo>
                    <a:pt x="433387" y="145256"/>
                  </a:lnTo>
                  <a:lnTo>
                    <a:pt x="392906" y="190500"/>
                  </a:lnTo>
                  <a:lnTo>
                    <a:pt x="421481" y="254794"/>
                  </a:lnTo>
                  <a:lnTo>
                    <a:pt x="333375" y="309562"/>
                  </a:lnTo>
                  <a:lnTo>
                    <a:pt x="292893" y="280987"/>
                  </a:lnTo>
                  <a:lnTo>
                    <a:pt x="314325" y="369094"/>
                  </a:lnTo>
                  <a:lnTo>
                    <a:pt x="254793" y="416719"/>
                  </a:lnTo>
                  <a:lnTo>
                    <a:pt x="190500" y="381000"/>
                  </a:lnTo>
                  <a:lnTo>
                    <a:pt x="195262" y="221456"/>
                  </a:lnTo>
                  <a:lnTo>
                    <a:pt x="23812" y="169069"/>
                  </a:lnTo>
                  <a:lnTo>
                    <a:pt x="0" y="104775"/>
                  </a:lnTo>
                  <a:lnTo>
                    <a:pt x="452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631" name="フリーフォーム 1194">
              <a:extLst>
                <a:ext uri="{FF2B5EF4-FFF2-40B4-BE49-F238E27FC236}">
                  <a16:creationId xmlns:a16="http://schemas.microsoft.com/office/drawing/2014/main" id="{29C408E3-D0D6-4E5E-895C-32C38EECE514}"/>
                </a:ext>
              </a:extLst>
            </p:cNvPr>
            <p:cNvSpPr/>
            <p:nvPr/>
          </p:nvSpPr>
          <p:spPr bwMode="auto">
            <a:xfrm>
              <a:off x="9399761" y="4526374"/>
              <a:ext cx="115207" cy="176883"/>
            </a:xfrm>
            <a:custGeom>
              <a:avLst/>
              <a:gdLst>
                <a:gd name="connsiteX0" fmla="*/ 40481 w 157162"/>
                <a:gd name="connsiteY0" fmla="*/ 0 h 240506"/>
                <a:gd name="connsiteX1" fmla="*/ 0 w 157162"/>
                <a:gd name="connsiteY1" fmla="*/ 42862 h 240506"/>
                <a:gd name="connsiteX2" fmla="*/ 28575 w 157162"/>
                <a:gd name="connsiteY2" fmla="*/ 119062 h 240506"/>
                <a:gd name="connsiteX3" fmla="*/ 57150 w 157162"/>
                <a:gd name="connsiteY3" fmla="*/ 138112 h 240506"/>
                <a:gd name="connsiteX4" fmla="*/ 42862 w 157162"/>
                <a:gd name="connsiteY4" fmla="*/ 180975 h 240506"/>
                <a:gd name="connsiteX5" fmla="*/ 71437 w 157162"/>
                <a:gd name="connsiteY5" fmla="*/ 240506 h 240506"/>
                <a:gd name="connsiteX6" fmla="*/ 157162 w 157162"/>
                <a:gd name="connsiteY6" fmla="*/ 233362 h 240506"/>
                <a:gd name="connsiteX7" fmla="*/ 111918 w 157162"/>
                <a:gd name="connsiteY7" fmla="*/ 138112 h 240506"/>
                <a:gd name="connsiteX8" fmla="*/ 145256 w 157162"/>
                <a:gd name="connsiteY8" fmla="*/ 80962 h 240506"/>
                <a:gd name="connsiteX9" fmla="*/ 40481 w 157162"/>
                <a:gd name="connsiteY9" fmla="*/ 0 h 240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162" h="240506">
                  <a:moveTo>
                    <a:pt x="40481" y="0"/>
                  </a:moveTo>
                  <a:lnTo>
                    <a:pt x="0" y="42862"/>
                  </a:lnTo>
                  <a:lnTo>
                    <a:pt x="28575" y="119062"/>
                  </a:lnTo>
                  <a:lnTo>
                    <a:pt x="57150" y="138112"/>
                  </a:lnTo>
                  <a:lnTo>
                    <a:pt x="42862" y="180975"/>
                  </a:lnTo>
                  <a:lnTo>
                    <a:pt x="71437" y="240506"/>
                  </a:lnTo>
                  <a:lnTo>
                    <a:pt x="157162" y="233362"/>
                  </a:lnTo>
                  <a:lnTo>
                    <a:pt x="111918" y="138112"/>
                  </a:lnTo>
                  <a:lnTo>
                    <a:pt x="145256" y="80962"/>
                  </a:lnTo>
                  <a:lnTo>
                    <a:pt x="404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632" name="フリーフォーム 1195">
              <a:extLst>
                <a:ext uri="{FF2B5EF4-FFF2-40B4-BE49-F238E27FC236}">
                  <a16:creationId xmlns:a16="http://schemas.microsoft.com/office/drawing/2014/main" id="{14E6579B-6488-4B23-91A8-902E0A81B578}"/>
                </a:ext>
              </a:extLst>
            </p:cNvPr>
            <p:cNvSpPr/>
            <p:nvPr/>
          </p:nvSpPr>
          <p:spPr bwMode="auto">
            <a:xfrm>
              <a:off x="9481220" y="4582232"/>
              <a:ext cx="103569" cy="122189"/>
            </a:xfrm>
            <a:custGeom>
              <a:avLst/>
              <a:gdLst>
                <a:gd name="connsiteX0" fmla="*/ 42863 w 140494"/>
                <a:gd name="connsiteY0" fmla="*/ 166687 h 166687"/>
                <a:gd name="connsiteX1" fmla="*/ 0 w 140494"/>
                <a:gd name="connsiteY1" fmla="*/ 57150 h 166687"/>
                <a:gd name="connsiteX2" fmla="*/ 42863 w 140494"/>
                <a:gd name="connsiteY2" fmla="*/ 0 h 166687"/>
                <a:gd name="connsiteX3" fmla="*/ 119063 w 140494"/>
                <a:gd name="connsiteY3" fmla="*/ 0 h 166687"/>
                <a:gd name="connsiteX4" fmla="*/ 140494 w 140494"/>
                <a:gd name="connsiteY4" fmla="*/ 19050 h 166687"/>
                <a:gd name="connsiteX5" fmla="*/ 123825 w 140494"/>
                <a:gd name="connsiteY5" fmla="*/ 45244 h 166687"/>
                <a:gd name="connsiteX6" fmla="*/ 138113 w 140494"/>
                <a:gd name="connsiteY6" fmla="*/ 126206 h 166687"/>
                <a:gd name="connsiteX7" fmla="*/ 76200 w 140494"/>
                <a:gd name="connsiteY7" fmla="*/ 126206 h 166687"/>
                <a:gd name="connsiteX8" fmla="*/ 42863 w 140494"/>
                <a:gd name="connsiteY8" fmla="*/ 166687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0494" h="166687">
                  <a:moveTo>
                    <a:pt x="42863" y="166687"/>
                  </a:moveTo>
                  <a:lnTo>
                    <a:pt x="0" y="57150"/>
                  </a:lnTo>
                  <a:lnTo>
                    <a:pt x="42863" y="0"/>
                  </a:lnTo>
                  <a:lnTo>
                    <a:pt x="119063" y="0"/>
                  </a:lnTo>
                  <a:lnTo>
                    <a:pt x="140494" y="19050"/>
                  </a:lnTo>
                  <a:lnTo>
                    <a:pt x="123825" y="45244"/>
                  </a:lnTo>
                  <a:lnTo>
                    <a:pt x="138113" y="126206"/>
                  </a:lnTo>
                  <a:lnTo>
                    <a:pt x="76200" y="126206"/>
                  </a:lnTo>
                  <a:lnTo>
                    <a:pt x="42863" y="1666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633" name="フリーフォーム 1197">
              <a:extLst>
                <a:ext uri="{FF2B5EF4-FFF2-40B4-BE49-F238E27FC236}">
                  <a16:creationId xmlns:a16="http://schemas.microsoft.com/office/drawing/2014/main" id="{A0E101AD-22B6-4119-B867-6B79B4B6E843}"/>
                </a:ext>
              </a:extLst>
            </p:cNvPr>
            <p:cNvSpPr/>
            <p:nvPr/>
          </p:nvSpPr>
          <p:spPr bwMode="auto">
            <a:xfrm>
              <a:off x="9565007" y="4595033"/>
              <a:ext cx="82623" cy="90769"/>
            </a:xfrm>
            <a:custGeom>
              <a:avLst/>
              <a:gdLst>
                <a:gd name="connsiteX0" fmla="*/ 23813 w 111919"/>
                <a:gd name="connsiteY0" fmla="*/ 0 h 123825"/>
                <a:gd name="connsiteX1" fmla="*/ 0 w 111919"/>
                <a:gd name="connsiteY1" fmla="*/ 47625 h 123825"/>
                <a:gd name="connsiteX2" fmla="*/ 28575 w 111919"/>
                <a:gd name="connsiteY2" fmla="*/ 123825 h 123825"/>
                <a:gd name="connsiteX3" fmla="*/ 69057 w 111919"/>
                <a:gd name="connsiteY3" fmla="*/ 123825 h 123825"/>
                <a:gd name="connsiteX4" fmla="*/ 111919 w 111919"/>
                <a:gd name="connsiteY4" fmla="*/ 52387 h 123825"/>
                <a:gd name="connsiteX5" fmla="*/ 23813 w 111919"/>
                <a:gd name="connsiteY5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1919" h="123825">
                  <a:moveTo>
                    <a:pt x="23813" y="0"/>
                  </a:moveTo>
                  <a:lnTo>
                    <a:pt x="0" y="47625"/>
                  </a:lnTo>
                  <a:lnTo>
                    <a:pt x="28575" y="123825"/>
                  </a:lnTo>
                  <a:lnTo>
                    <a:pt x="69057" y="123825"/>
                  </a:lnTo>
                  <a:lnTo>
                    <a:pt x="111919" y="52387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634" name="フリーフォーム 1199">
              <a:extLst>
                <a:ext uri="{FF2B5EF4-FFF2-40B4-BE49-F238E27FC236}">
                  <a16:creationId xmlns:a16="http://schemas.microsoft.com/office/drawing/2014/main" id="{00B81195-F8C0-4B45-8C67-5CE122B1B493}"/>
                </a:ext>
              </a:extLst>
            </p:cNvPr>
            <p:cNvSpPr/>
            <p:nvPr/>
          </p:nvSpPr>
          <p:spPr bwMode="auto">
            <a:xfrm>
              <a:off x="9043667" y="5223435"/>
              <a:ext cx="188521" cy="1310333"/>
            </a:xfrm>
            <a:custGeom>
              <a:avLst/>
              <a:gdLst>
                <a:gd name="connsiteX0" fmla="*/ 178593 w 257175"/>
                <a:gd name="connsiteY0" fmla="*/ 0 h 1788318"/>
                <a:gd name="connsiteX1" fmla="*/ 230981 w 257175"/>
                <a:gd name="connsiteY1" fmla="*/ 59531 h 1788318"/>
                <a:gd name="connsiteX2" fmla="*/ 228600 w 257175"/>
                <a:gd name="connsiteY2" fmla="*/ 107156 h 1788318"/>
                <a:gd name="connsiteX3" fmla="*/ 257175 w 257175"/>
                <a:gd name="connsiteY3" fmla="*/ 207168 h 1788318"/>
                <a:gd name="connsiteX4" fmla="*/ 257175 w 257175"/>
                <a:gd name="connsiteY4" fmla="*/ 278606 h 1788318"/>
                <a:gd name="connsiteX5" fmla="*/ 202406 w 257175"/>
                <a:gd name="connsiteY5" fmla="*/ 314325 h 1788318"/>
                <a:gd name="connsiteX6" fmla="*/ 185737 w 257175"/>
                <a:gd name="connsiteY6" fmla="*/ 519112 h 1788318"/>
                <a:gd name="connsiteX7" fmla="*/ 171450 w 257175"/>
                <a:gd name="connsiteY7" fmla="*/ 564356 h 1788318"/>
                <a:gd name="connsiteX8" fmla="*/ 185737 w 257175"/>
                <a:gd name="connsiteY8" fmla="*/ 688181 h 1788318"/>
                <a:gd name="connsiteX9" fmla="*/ 109537 w 257175"/>
                <a:gd name="connsiteY9" fmla="*/ 845343 h 1788318"/>
                <a:gd name="connsiteX10" fmla="*/ 104775 w 257175"/>
                <a:gd name="connsiteY10" fmla="*/ 1059656 h 1788318"/>
                <a:gd name="connsiteX11" fmla="*/ 130968 w 257175"/>
                <a:gd name="connsiteY11" fmla="*/ 1183481 h 1788318"/>
                <a:gd name="connsiteX12" fmla="*/ 100012 w 257175"/>
                <a:gd name="connsiteY12" fmla="*/ 1323975 h 1788318"/>
                <a:gd name="connsiteX13" fmla="*/ 88106 w 257175"/>
                <a:gd name="connsiteY13" fmla="*/ 1400175 h 1788318"/>
                <a:gd name="connsiteX14" fmla="*/ 69056 w 257175"/>
                <a:gd name="connsiteY14" fmla="*/ 1464468 h 1788318"/>
                <a:gd name="connsiteX15" fmla="*/ 92868 w 257175"/>
                <a:gd name="connsiteY15" fmla="*/ 1566862 h 1788318"/>
                <a:gd name="connsiteX16" fmla="*/ 145256 w 257175"/>
                <a:gd name="connsiteY16" fmla="*/ 1578768 h 1788318"/>
                <a:gd name="connsiteX17" fmla="*/ 183356 w 257175"/>
                <a:gd name="connsiteY17" fmla="*/ 1593056 h 1788318"/>
                <a:gd name="connsiteX18" fmla="*/ 207168 w 257175"/>
                <a:gd name="connsiteY18" fmla="*/ 1788318 h 1788318"/>
                <a:gd name="connsiteX19" fmla="*/ 69056 w 257175"/>
                <a:gd name="connsiteY19" fmla="*/ 1662112 h 1788318"/>
                <a:gd name="connsiteX20" fmla="*/ 73818 w 257175"/>
                <a:gd name="connsiteY20" fmla="*/ 1604962 h 1788318"/>
                <a:gd name="connsiteX21" fmla="*/ 42862 w 257175"/>
                <a:gd name="connsiteY21" fmla="*/ 1559718 h 1788318"/>
                <a:gd name="connsiteX22" fmla="*/ 4762 w 257175"/>
                <a:gd name="connsiteY22" fmla="*/ 1497806 h 1788318"/>
                <a:gd name="connsiteX23" fmla="*/ 7143 w 257175"/>
                <a:gd name="connsiteY23" fmla="*/ 1362075 h 1788318"/>
                <a:gd name="connsiteX24" fmla="*/ 54768 w 257175"/>
                <a:gd name="connsiteY24" fmla="*/ 1404937 h 1788318"/>
                <a:gd name="connsiteX25" fmla="*/ 69056 w 257175"/>
                <a:gd name="connsiteY25" fmla="*/ 1340643 h 1788318"/>
                <a:gd name="connsiteX26" fmla="*/ 21431 w 257175"/>
                <a:gd name="connsiteY26" fmla="*/ 1314450 h 1788318"/>
                <a:gd name="connsiteX27" fmla="*/ 50006 w 257175"/>
                <a:gd name="connsiteY27" fmla="*/ 1295400 h 1788318"/>
                <a:gd name="connsiteX28" fmla="*/ 0 w 257175"/>
                <a:gd name="connsiteY28" fmla="*/ 1288256 h 1788318"/>
                <a:gd name="connsiteX29" fmla="*/ 38100 w 257175"/>
                <a:gd name="connsiteY29" fmla="*/ 1233487 h 1788318"/>
                <a:gd name="connsiteX30" fmla="*/ 83343 w 257175"/>
                <a:gd name="connsiteY30" fmla="*/ 1276350 h 1788318"/>
                <a:gd name="connsiteX31" fmla="*/ 88106 w 257175"/>
                <a:gd name="connsiteY31" fmla="*/ 1254918 h 1788318"/>
                <a:gd name="connsiteX32" fmla="*/ 85725 w 257175"/>
                <a:gd name="connsiteY32" fmla="*/ 1090612 h 1788318"/>
                <a:gd name="connsiteX33" fmla="*/ 73818 w 257175"/>
                <a:gd name="connsiteY33" fmla="*/ 1019175 h 1788318"/>
                <a:gd name="connsiteX34" fmla="*/ 28575 w 257175"/>
                <a:gd name="connsiteY34" fmla="*/ 1107281 h 1788318"/>
                <a:gd name="connsiteX35" fmla="*/ 30956 w 257175"/>
                <a:gd name="connsiteY35" fmla="*/ 997743 h 1788318"/>
                <a:gd name="connsiteX36" fmla="*/ 40481 w 257175"/>
                <a:gd name="connsiteY36" fmla="*/ 916781 h 1788318"/>
                <a:gd name="connsiteX37" fmla="*/ 40481 w 257175"/>
                <a:gd name="connsiteY37" fmla="*/ 828675 h 1788318"/>
                <a:gd name="connsiteX38" fmla="*/ 116681 w 257175"/>
                <a:gd name="connsiteY38" fmla="*/ 592931 h 1788318"/>
                <a:gd name="connsiteX39" fmla="*/ 83343 w 257175"/>
                <a:gd name="connsiteY39" fmla="*/ 521493 h 1788318"/>
                <a:gd name="connsiteX40" fmla="*/ 147637 w 257175"/>
                <a:gd name="connsiteY40" fmla="*/ 285750 h 1788318"/>
                <a:gd name="connsiteX41" fmla="*/ 142875 w 257175"/>
                <a:gd name="connsiteY41" fmla="*/ 176212 h 1788318"/>
                <a:gd name="connsiteX42" fmla="*/ 159543 w 257175"/>
                <a:gd name="connsiteY42" fmla="*/ 64293 h 1788318"/>
                <a:gd name="connsiteX43" fmla="*/ 178593 w 257175"/>
                <a:gd name="connsiteY43" fmla="*/ 0 h 1788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57175" h="1788318">
                  <a:moveTo>
                    <a:pt x="178593" y="0"/>
                  </a:moveTo>
                  <a:lnTo>
                    <a:pt x="230981" y="59531"/>
                  </a:lnTo>
                  <a:lnTo>
                    <a:pt x="228600" y="107156"/>
                  </a:lnTo>
                  <a:lnTo>
                    <a:pt x="257175" y="207168"/>
                  </a:lnTo>
                  <a:lnTo>
                    <a:pt x="257175" y="278606"/>
                  </a:lnTo>
                  <a:lnTo>
                    <a:pt x="202406" y="314325"/>
                  </a:lnTo>
                  <a:lnTo>
                    <a:pt x="185737" y="519112"/>
                  </a:lnTo>
                  <a:lnTo>
                    <a:pt x="171450" y="564356"/>
                  </a:lnTo>
                  <a:lnTo>
                    <a:pt x="185737" y="688181"/>
                  </a:lnTo>
                  <a:lnTo>
                    <a:pt x="109537" y="845343"/>
                  </a:lnTo>
                  <a:lnTo>
                    <a:pt x="104775" y="1059656"/>
                  </a:lnTo>
                  <a:lnTo>
                    <a:pt x="130968" y="1183481"/>
                  </a:lnTo>
                  <a:lnTo>
                    <a:pt x="100012" y="1323975"/>
                  </a:lnTo>
                  <a:lnTo>
                    <a:pt x="88106" y="1400175"/>
                  </a:lnTo>
                  <a:lnTo>
                    <a:pt x="69056" y="1464468"/>
                  </a:lnTo>
                  <a:lnTo>
                    <a:pt x="92868" y="1566862"/>
                  </a:lnTo>
                  <a:lnTo>
                    <a:pt x="145256" y="1578768"/>
                  </a:lnTo>
                  <a:lnTo>
                    <a:pt x="183356" y="1593056"/>
                  </a:lnTo>
                  <a:lnTo>
                    <a:pt x="207168" y="1788318"/>
                  </a:lnTo>
                  <a:lnTo>
                    <a:pt x="69056" y="1662112"/>
                  </a:lnTo>
                  <a:lnTo>
                    <a:pt x="73818" y="1604962"/>
                  </a:lnTo>
                  <a:lnTo>
                    <a:pt x="42862" y="1559718"/>
                  </a:lnTo>
                  <a:lnTo>
                    <a:pt x="4762" y="1497806"/>
                  </a:lnTo>
                  <a:cubicBezTo>
                    <a:pt x="5556" y="1452562"/>
                    <a:pt x="6349" y="1407319"/>
                    <a:pt x="7143" y="1362075"/>
                  </a:cubicBezTo>
                  <a:lnTo>
                    <a:pt x="54768" y="1404937"/>
                  </a:lnTo>
                  <a:lnTo>
                    <a:pt x="69056" y="1340643"/>
                  </a:lnTo>
                  <a:lnTo>
                    <a:pt x="21431" y="1314450"/>
                  </a:lnTo>
                  <a:lnTo>
                    <a:pt x="50006" y="1295400"/>
                  </a:lnTo>
                  <a:lnTo>
                    <a:pt x="0" y="1288256"/>
                  </a:lnTo>
                  <a:lnTo>
                    <a:pt x="38100" y="1233487"/>
                  </a:lnTo>
                  <a:lnTo>
                    <a:pt x="83343" y="1276350"/>
                  </a:lnTo>
                  <a:lnTo>
                    <a:pt x="88106" y="1254918"/>
                  </a:lnTo>
                  <a:cubicBezTo>
                    <a:pt x="87312" y="1200149"/>
                    <a:pt x="86519" y="1145381"/>
                    <a:pt x="85725" y="1090612"/>
                  </a:cubicBezTo>
                  <a:lnTo>
                    <a:pt x="73818" y="1019175"/>
                  </a:lnTo>
                  <a:lnTo>
                    <a:pt x="28575" y="1107281"/>
                  </a:lnTo>
                  <a:cubicBezTo>
                    <a:pt x="29369" y="1070768"/>
                    <a:pt x="30162" y="1034256"/>
                    <a:pt x="30956" y="997743"/>
                  </a:cubicBezTo>
                  <a:lnTo>
                    <a:pt x="40481" y="916781"/>
                  </a:lnTo>
                  <a:lnTo>
                    <a:pt x="40481" y="828675"/>
                  </a:lnTo>
                  <a:lnTo>
                    <a:pt x="116681" y="592931"/>
                  </a:lnTo>
                  <a:lnTo>
                    <a:pt x="83343" y="521493"/>
                  </a:lnTo>
                  <a:lnTo>
                    <a:pt x="147637" y="285750"/>
                  </a:lnTo>
                  <a:lnTo>
                    <a:pt x="142875" y="176212"/>
                  </a:lnTo>
                  <a:lnTo>
                    <a:pt x="159543" y="64293"/>
                  </a:lnTo>
                  <a:lnTo>
                    <a:pt x="17859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635" name="フリーフォーム 1200">
              <a:extLst>
                <a:ext uri="{FF2B5EF4-FFF2-40B4-BE49-F238E27FC236}">
                  <a16:creationId xmlns:a16="http://schemas.microsoft.com/office/drawing/2014/main" id="{DB247412-3135-4835-8850-B1A51DE8CCA7}"/>
                </a:ext>
              </a:extLst>
            </p:cNvPr>
            <p:cNvSpPr/>
            <p:nvPr/>
          </p:nvSpPr>
          <p:spPr bwMode="auto">
            <a:xfrm>
              <a:off x="9096034" y="5350278"/>
              <a:ext cx="468974" cy="1185817"/>
            </a:xfrm>
            <a:custGeom>
              <a:avLst/>
              <a:gdLst>
                <a:gd name="connsiteX0" fmla="*/ 259556 w 640556"/>
                <a:gd name="connsiteY0" fmla="*/ 1585912 h 1616869"/>
                <a:gd name="connsiteX1" fmla="*/ 138113 w 640556"/>
                <a:gd name="connsiteY1" fmla="*/ 1616869 h 1616869"/>
                <a:gd name="connsiteX2" fmla="*/ 116681 w 640556"/>
                <a:gd name="connsiteY2" fmla="*/ 1419225 h 1616869"/>
                <a:gd name="connsiteX3" fmla="*/ 16669 w 640556"/>
                <a:gd name="connsiteY3" fmla="*/ 1390650 h 1616869"/>
                <a:gd name="connsiteX4" fmla="*/ 0 w 640556"/>
                <a:gd name="connsiteY4" fmla="*/ 1283494 h 1616869"/>
                <a:gd name="connsiteX5" fmla="*/ 30956 w 640556"/>
                <a:gd name="connsiteY5" fmla="*/ 1173956 h 1616869"/>
                <a:gd name="connsiteX6" fmla="*/ 59531 w 640556"/>
                <a:gd name="connsiteY6" fmla="*/ 1007269 h 1616869"/>
                <a:gd name="connsiteX7" fmla="*/ 26194 w 640556"/>
                <a:gd name="connsiteY7" fmla="*/ 852487 h 1616869"/>
                <a:gd name="connsiteX8" fmla="*/ 35719 w 640556"/>
                <a:gd name="connsiteY8" fmla="*/ 659606 h 1616869"/>
                <a:gd name="connsiteX9" fmla="*/ 119063 w 640556"/>
                <a:gd name="connsiteY9" fmla="*/ 504825 h 1616869"/>
                <a:gd name="connsiteX10" fmla="*/ 102394 w 640556"/>
                <a:gd name="connsiteY10" fmla="*/ 395287 h 1616869"/>
                <a:gd name="connsiteX11" fmla="*/ 126206 w 640556"/>
                <a:gd name="connsiteY11" fmla="*/ 126206 h 1616869"/>
                <a:gd name="connsiteX12" fmla="*/ 188119 w 640556"/>
                <a:gd name="connsiteY12" fmla="*/ 102394 h 1616869"/>
                <a:gd name="connsiteX13" fmla="*/ 180975 w 640556"/>
                <a:gd name="connsiteY13" fmla="*/ 33337 h 1616869"/>
                <a:gd name="connsiteX14" fmla="*/ 226219 w 640556"/>
                <a:gd name="connsiteY14" fmla="*/ 0 h 1616869"/>
                <a:gd name="connsiteX15" fmla="*/ 292894 w 640556"/>
                <a:gd name="connsiteY15" fmla="*/ 23812 h 1616869"/>
                <a:gd name="connsiteX16" fmla="*/ 340519 w 640556"/>
                <a:gd name="connsiteY16" fmla="*/ 9525 h 1616869"/>
                <a:gd name="connsiteX17" fmla="*/ 433388 w 640556"/>
                <a:gd name="connsiteY17" fmla="*/ 83344 h 1616869"/>
                <a:gd name="connsiteX18" fmla="*/ 502444 w 640556"/>
                <a:gd name="connsiteY18" fmla="*/ 119062 h 1616869"/>
                <a:gd name="connsiteX19" fmla="*/ 504825 w 640556"/>
                <a:gd name="connsiteY19" fmla="*/ 197644 h 1616869"/>
                <a:gd name="connsiteX20" fmla="*/ 552450 w 640556"/>
                <a:gd name="connsiteY20" fmla="*/ 221456 h 1616869"/>
                <a:gd name="connsiteX21" fmla="*/ 633413 w 640556"/>
                <a:gd name="connsiteY21" fmla="*/ 152400 h 1616869"/>
                <a:gd name="connsiteX22" fmla="*/ 640556 w 640556"/>
                <a:gd name="connsiteY22" fmla="*/ 188119 h 1616869"/>
                <a:gd name="connsiteX23" fmla="*/ 595313 w 640556"/>
                <a:gd name="connsiteY23" fmla="*/ 259556 h 1616869"/>
                <a:gd name="connsiteX24" fmla="*/ 542925 w 640556"/>
                <a:gd name="connsiteY24" fmla="*/ 311944 h 1616869"/>
                <a:gd name="connsiteX25" fmla="*/ 492919 w 640556"/>
                <a:gd name="connsiteY25" fmla="*/ 423862 h 1616869"/>
                <a:gd name="connsiteX26" fmla="*/ 478631 w 640556"/>
                <a:gd name="connsiteY26" fmla="*/ 497681 h 1616869"/>
                <a:gd name="connsiteX27" fmla="*/ 528638 w 640556"/>
                <a:gd name="connsiteY27" fmla="*/ 576262 h 1616869"/>
                <a:gd name="connsiteX28" fmla="*/ 545306 w 640556"/>
                <a:gd name="connsiteY28" fmla="*/ 633412 h 1616869"/>
                <a:gd name="connsiteX29" fmla="*/ 447675 w 640556"/>
                <a:gd name="connsiteY29" fmla="*/ 745331 h 1616869"/>
                <a:gd name="connsiteX30" fmla="*/ 366713 w 640556"/>
                <a:gd name="connsiteY30" fmla="*/ 695325 h 1616869"/>
                <a:gd name="connsiteX31" fmla="*/ 359569 w 640556"/>
                <a:gd name="connsiteY31" fmla="*/ 764381 h 1616869"/>
                <a:gd name="connsiteX32" fmla="*/ 371475 w 640556"/>
                <a:gd name="connsiteY32" fmla="*/ 816769 h 1616869"/>
                <a:gd name="connsiteX33" fmla="*/ 316706 w 640556"/>
                <a:gd name="connsiteY33" fmla="*/ 826294 h 1616869"/>
                <a:gd name="connsiteX34" fmla="*/ 266700 w 640556"/>
                <a:gd name="connsiteY34" fmla="*/ 800100 h 1616869"/>
                <a:gd name="connsiteX35" fmla="*/ 273844 w 640556"/>
                <a:gd name="connsiteY35" fmla="*/ 892969 h 1616869"/>
                <a:gd name="connsiteX36" fmla="*/ 269081 w 640556"/>
                <a:gd name="connsiteY36" fmla="*/ 969169 h 1616869"/>
                <a:gd name="connsiteX37" fmla="*/ 242888 w 640556"/>
                <a:gd name="connsiteY37" fmla="*/ 1042987 h 1616869"/>
                <a:gd name="connsiteX38" fmla="*/ 197644 w 640556"/>
                <a:gd name="connsiteY38" fmla="*/ 1045369 h 1616869"/>
                <a:gd name="connsiteX39" fmla="*/ 190500 w 640556"/>
                <a:gd name="connsiteY39" fmla="*/ 1095375 h 1616869"/>
                <a:gd name="connsiteX40" fmla="*/ 245269 w 640556"/>
                <a:gd name="connsiteY40" fmla="*/ 1152525 h 1616869"/>
                <a:gd name="connsiteX41" fmla="*/ 223838 w 640556"/>
                <a:gd name="connsiteY41" fmla="*/ 1214437 h 1616869"/>
                <a:gd name="connsiteX42" fmla="*/ 171450 w 640556"/>
                <a:gd name="connsiteY42" fmla="*/ 1271587 h 1616869"/>
                <a:gd name="connsiteX43" fmla="*/ 138113 w 640556"/>
                <a:gd name="connsiteY43" fmla="*/ 1333500 h 1616869"/>
                <a:gd name="connsiteX44" fmla="*/ 133350 w 640556"/>
                <a:gd name="connsiteY44" fmla="*/ 1431131 h 1616869"/>
                <a:gd name="connsiteX45" fmla="*/ 192881 w 640556"/>
                <a:gd name="connsiteY45" fmla="*/ 1533525 h 1616869"/>
                <a:gd name="connsiteX46" fmla="*/ 259556 w 640556"/>
                <a:gd name="connsiteY46" fmla="*/ 1585912 h 1616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40556" h="1616869">
                  <a:moveTo>
                    <a:pt x="259556" y="1585912"/>
                  </a:moveTo>
                  <a:lnTo>
                    <a:pt x="138113" y="1616869"/>
                  </a:lnTo>
                  <a:lnTo>
                    <a:pt x="116681" y="1419225"/>
                  </a:lnTo>
                  <a:lnTo>
                    <a:pt x="16669" y="1390650"/>
                  </a:lnTo>
                  <a:lnTo>
                    <a:pt x="0" y="1283494"/>
                  </a:lnTo>
                  <a:lnTo>
                    <a:pt x="30956" y="1173956"/>
                  </a:lnTo>
                  <a:lnTo>
                    <a:pt x="59531" y="1007269"/>
                  </a:lnTo>
                  <a:lnTo>
                    <a:pt x="26194" y="852487"/>
                  </a:lnTo>
                  <a:lnTo>
                    <a:pt x="35719" y="659606"/>
                  </a:lnTo>
                  <a:lnTo>
                    <a:pt x="119063" y="504825"/>
                  </a:lnTo>
                  <a:lnTo>
                    <a:pt x="102394" y="395287"/>
                  </a:lnTo>
                  <a:lnTo>
                    <a:pt x="126206" y="126206"/>
                  </a:lnTo>
                  <a:lnTo>
                    <a:pt x="188119" y="102394"/>
                  </a:lnTo>
                  <a:lnTo>
                    <a:pt x="180975" y="33337"/>
                  </a:lnTo>
                  <a:lnTo>
                    <a:pt x="226219" y="0"/>
                  </a:lnTo>
                  <a:lnTo>
                    <a:pt x="292894" y="23812"/>
                  </a:lnTo>
                  <a:lnTo>
                    <a:pt x="340519" y="9525"/>
                  </a:lnTo>
                  <a:lnTo>
                    <a:pt x="433388" y="83344"/>
                  </a:lnTo>
                  <a:lnTo>
                    <a:pt x="502444" y="119062"/>
                  </a:lnTo>
                  <a:cubicBezTo>
                    <a:pt x="503238" y="145256"/>
                    <a:pt x="504031" y="171450"/>
                    <a:pt x="504825" y="197644"/>
                  </a:cubicBezTo>
                  <a:lnTo>
                    <a:pt x="552450" y="221456"/>
                  </a:lnTo>
                  <a:lnTo>
                    <a:pt x="633413" y="152400"/>
                  </a:lnTo>
                  <a:lnTo>
                    <a:pt x="640556" y="188119"/>
                  </a:lnTo>
                  <a:lnTo>
                    <a:pt x="595313" y="259556"/>
                  </a:lnTo>
                  <a:lnTo>
                    <a:pt x="542925" y="311944"/>
                  </a:lnTo>
                  <a:lnTo>
                    <a:pt x="492919" y="423862"/>
                  </a:lnTo>
                  <a:lnTo>
                    <a:pt x="478631" y="497681"/>
                  </a:lnTo>
                  <a:lnTo>
                    <a:pt x="528638" y="576262"/>
                  </a:lnTo>
                  <a:lnTo>
                    <a:pt x="545306" y="633412"/>
                  </a:lnTo>
                  <a:lnTo>
                    <a:pt x="447675" y="745331"/>
                  </a:lnTo>
                  <a:lnTo>
                    <a:pt x="366713" y="695325"/>
                  </a:lnTo>
                  <a:lnTo>
                    <a:pt x="359569" y="764381"/>
                  </a:lnTo>
                  <a:lnTo>
                    <a:pt x="371475" y="816769"/>
                  </a:lnTo>
                  <a:lnTo>
                    <a:pt x="316706" y="826294"/>
                  </a:lnTo>
                  <a:lnTo>
                    <a:pt x="266700" y="800100"/>
                  </a:lnTo>
                  <a:lnTo>
                    <a:pt x="273844" y="892969"/>
                  </a:lnTo>
                  <a:lnTo>
                    <a:pt x="269081" y="969169"/>
                  </a:lnTo>
                  <a:lnTo>
                    <a:pt x="242888" y="1042987"/>
                  </a:lnTo>
                  <a:lnTo>
                    <a:pt x="197644" y="1045369"/>
                  </a:lnTo>
                  <a:lnTo>
                    <a:pt x="190500" y="1095375"/>
                  </a:lnTo>
                  <a:lnTo>
                    <a:pt x="245269" y="1152525"/>
                  </a:lnTo>
                  <a:lnTo>
                    <a:pt x="223838" y="1214437"/>
                  </a:lnTo>
                  <a:lnTo>
                    <a:pt x="171450" y="1271587"/>
                  </a:lnTo>
                  <a:lnTo>
                    <a:pt x="138113" y="1333500"/>
                  </a:lnTo>
                  <a:lnTo>
                    <a:pt x="133350" y="1431131"/>
                  </a:lnTo>
                  <a:lnTo>
                    <a:pt x="192881" y="1533525"/>
                  </a:lnTo>
                  <a:lnTo>
                    <a:pt x="259556" y="15859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636" name="フリーフォーム 1201">
              <a:extLst>
                <a:ext uri="{FF2B5EF4-FFF2-40B4-BE49-F238E27FC236}">
                  <a16:creationId xmlns:a16="http://schemas.microsoft.com/office/drawing/2014/main" id="{BCD80E8E-9665-4A10-9A9A-350D263A0547}"/>
                </a:ext>
              </a:extLst>
            </p:cNvPr>
            <p:cNvSpPr/>
            <p:nvPr/>
          </p:nvSpPr>
          <p:spPr bwMode="auto">
            <a:xfrm>
              <a:off x="9184475" y="5003494"/>
              <a:ext cx="309546" cy="367731"/>
            </a:xfrm>
            <a:custGeom>
              <a:avLst/>
              <a:gdLst>
                <a:gd name="connsiteX0" fmla="*/ 23812 w 421481"/>
                <a:gd name="connsiteY0" fmla="*/ 54769 h 502444"/>
                <a:gd name="connsiteX1" fmla="*/ 57150 w 421481"/>
                <a:gd name="connsiteY1" fmla="*/ 145256 h 502444"/>
                <a:gd name="connsiteX2" fmla="*/ 0 w 421481"/>
                <a:gd name="connsiteY2" fmla="*/ 314325 h 502444"/>
                <a:gd name="connsiteX3" fmla="*/ 42862 w 421481"/>
                <a:gd name="connsiteY3" fmla="*/ 381000 h 502444"/>
                <a:gd name="connsiteX4" fmla="*/ 40481 w 421481"/>
                <a:gd name="connsiteY4" fmla="*/ 423863 h 502444"/>
                <a:gd name="connsiteX5" fmla="*/ 71437 w 421481"/>
                <a:gd name="connsiteY5" fmla="*/ 502444 h 502444"/>
                <a:gd name="connsiteX6" fmla="*/ 95250 w 421481"/>
                <a:gd name="connsiteY6" fmla="*/ 485775 h 502444"/>
                <a:gd name="connsiteX7" fmla="*/ 188119 w 421481"/>
                <a:gd name="connsiteY7" fmla="*/ 500063 h 502444"/>
                <a:gd name="connsiteX8" fmla="*/ 233362 w 421481"/>
                <a:gd name="connsiteY8" fmla="*/ 485775 h 502444"/>
                <a:gd name="connsiteX9" fmla="*/ 273844 w 421481"/>
                <a:gd name="connsiteY9" fmla="*/ 364331 h 502444"/>
                <a:gd name="connsiteX10" fmla="*/ 373856 w 421481"/>
                <a:gd name="connsiteY10" fmla="*/ 390525 h 502444"/>
                <a:gd name="connsiteX11" fmla="*/ 421481 w 421481"/>
                <a:gd name="connsiteY11" fmla="*/ 323850 h 502444"/>
                <a:gd name="connsiteX12" fmla="*/ 319087 w 421481"/>
                <a:gd name="connsiteY12" fmla="*/ 211931 h 502444"/>
                <a:gd name="connsiteX13" fmla="*/ 321469 w 421481"/>
                <a:gd name="connsiteY13" fmla="*/ 154781 h 502444"/>
                <a:gd name="connsiteX14" fmla="*/ 173831 w 421481"/>
                <a:gd name="connsiteY14" fmla="*/ 90488 h 502444"/>
                <a:gd name="connsiteX15" fmla="*/ 169069 w 421481"/>
                <a:gd name="connsiteY15" fmla="*/ 14288 h 502444"/>
                <a:gd name="connsiteX16" fmla="*/ 126206 w 421481"/>
                <a:gd name="connsiteY16" fmla="*/ 0 h 502444"/>
                <a:gd name="connsiteX17" fmla="*/ 83344 w 421481"/>
                <a:gd name="connsiteY17" fmla="*/ 38100 h 502444"/>
                <a:gd name="connsiteX18" fmla="*/ 23812 w 421481"/>
                <a:gd name="connsiteY18" fmla="*/ 54769 h 502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21481" h="502444">
                  <a:moveTo>
                    <a:pt x="23812" y="54769"/>
                  </a:moveTo>
                  <a:lnTo>
                    <a:pt x="57150" y="145256"/>
                  </a:lnTo>
                  <a:lnTo>
                    <a:pt x="0" y="314325"/>
                  </a:lnTo>
                  <a:lnTo>
                    <a:pt x="42862" y="381000"/>
                  </a:lnTo>
                  <a:lnTo>
                    <a:pt x="40481" y="423863"/>
                  </a:lnTo>
                  <a:lnTo>
                    <a:pt x="71437" y="502444"/>
                  </a:lnTo>
                  <a:lnTo>
                    <a:pt x="95250" y="485775"/>
                  </a:lnTo>
                  <a:lnTo>
                    <a:pt x="188119" y="500063"/>
                  </a:lnTo>
                  <a:lnTo>
                    <a:pt x="233362" y="485775"/>
                  </a:lnTo>
                  <a:lnTo>
                    <a:pt x="273844" y="364331"/>
                  </a:lnTo>
                  <a:lnTo>
                    <a:pt x="373856" y="390525"/>
                  </a:lnTo>
                  <a:lnTo>
                    <a:pt x="421481" y="323850"/>
                  </a:lnTo>
                  <a:lnTo>
                    <a:pt x="319087" y="211931"/>
                  </a:lnTo>
                  <a:lnTo>
                    <a:pt x="321469" y="154781"/>
                  </a:lnTo>
                  <a:lnTo>
                    <a:pt x="173831" y="90488"/>
                  </a:lnTo>
                  <a:lnTo>
                    <a:pt x="169069" y="14288"/>
                  </a:lnTo>
                  <a:lnTo>
                    <a:pt x="126206" y="0"/>
                  </a:lnTo>
                  <a:lnTo>
                    <a:pt x="83344" y="38100"/>
                  </a:lnTo>
                  <a:lnTo>
                    <a:pt x="23812" y="547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637" name="フリーフォーム 1202">
              <a:extLst>
                <a:ext uri="{FF2B5EF4-FFF2-40B4-BE49-F238E27FC236}">
                  <a16:creationId xmlns:a16="http://schemas.microsoft.com/office/drawing/2014/main" id="{6D6CF40B-C889-401D-847A-CC1FD43AD888}"/>
                </a:ext>
              </a:extLst>
            </p:cNvPr>
            <p:cNvSpPr/>
            <p:nvPr/>
          </p:nvSpPr>
          <p:spPr bwMode="auto">
            <a:xfrm>
              <a:off x="9352049" y="5276965"/>
              <a:ext cx="211795" cy="237396"/>
            </a:xfrm>
            <a:custGeom>
              <a:avLst/>
              <a:gdLst>
                <a:gd name="connsiteX0" fmla="*/ 140494 w 288131"/>
                <a:gd name="connsiteY0" fmla="*/ 19050 h 323850"/>
                <a:gd name="connsiteX1" fmla="*/ 159544 w 288131"/>
                <a:gd name="connsiteY1" fmla="*/ 100013 h 323850"/>
                <a:gd name="connsiteX2" fmla="*/ 219075 w 288131"/>
                <a:gd name="connsiteY2" fmla="*/ 107157 h 323850"/>
                <a:gd name="connsiteX3" fmla="*/ 250031 w 288131"/>
                <a:gd name="connsiteY3" fmla="*/ 173832 h 323850"/>
                <a:gd name="connsiteX4" fmla="*/ 288131 w 288131"/>
                <a:gd name="connsiteY4" fmla="*/ 190500 h 323850"/>
                <a:gd name="connsiteX5" fmla="*/ 278606 w 288131"/>
                <a:gd name="connsiteY5" fmla="*/ 259557 h 323850"/>
                <a:gd name="connsiteX6" fmla="*/ 204787 w 288131"/>
                <a:gd name="connsiteY6" fmla="*/ 323850 h 323850"/>
                <a:gd name="connsiteX7" fmla="*/ 154781 w 288131"/>
                <a:gd name="connsiteY7" fmla="*/ 307182 h 323850"/>
                <a:gd name="connsiteX8" fmla="*/ 152400 w 288131"/>
                <a:gd name="connsiteY8" fmla="*/ 226219 h 323850"/>
                <a:gd name="connsiteX9" fmla="*/ 0 w 288131"/>
                <a:gd name="connsiteY9" fmla="*/ 121444 h 323850"/>
                <a:gd name="connsiteX10" fmla="*/ 42862 w 288131"/>
                <a:gd name="connsiteY10" fmla="*/ 0 h 323850"/>
                <a:gd name="connsiteX11" fmla="*/ 140494 w 288131"/>
                <a:gd name="connsiteY11" fmla="*/ 1905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8131" h="323850">
                  <a:moveTo>
                    <a:pt x="140494" y="19050"/>
                  </a:moveTo>
                  <a:lnTo>
                    <a:pt x="159544" y="100013"/>
                  </a:lnTo>
                  <a:lnTo>
                    <a:pt x="219075" y="107157"/>
                  </a:lnTo>
                  <a:lnTo>
                    <a:pt x="250031" y="173832"/>
                  </a:lnTo>
                  <a:lnTo>
                    <a:pt x="288131" y="190500"/>
                  </a:lnTo>
                  <a:lnTo>
                    <a:pt x="278606" y="259557"/>
                  </a:lnTo>
                  <a:lnTo>
                    <a:pt x="204787" y="323850"/>
                  </a:lnTo>
                  <a:lnTo>
                    <a:pt x="154781" y="307182"/>
                  </a:lnTo>
                  <a:cubicBezTo>
                    <a:pt x="153987" y="280194"/>
                    <a:pt x="153194" y="253207"/>
                    <a:pt x="152400" y="226219"/>
                  </a:cubicBezTo>
                  <a:lnTo>
                    <a:pt x="0" y="121444"/>
                  </a:lnTo>
                  <a:lnTo>
                    <a:pt x="42862" y="0"/>
                  </a:lnTo>
                  <a:lnTo>
                    <a:pt x="140494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638" name="フリーフォーム 1203">
              <a:extLst>
                <a:ext uri="{FF2B5EF4-FFF2-40B4-BE49-F238E27FC236}">
                  <a16:creationId xmlns:a16="http://schemas.microsoft.com/office/drawing/2014/main" id="{DB92D12C-0647-417C-A45E-3E0D7653EA6D}"/>
                </a:ext>
              </a:extLst>
            </p:cNvPr>
            <p:cNvSpPr/>
            <p:nvPr/>
          </p:nvSpPr>
          <p:spPr bwMode="auto">
            <a:xfrm>
              <a:off x="9452128" y="5590002"/>
              <a:ext cx="139645" cy="160591"/>
            </a:xfrm>
            <a:custGeom>
              <a:avLst/>
              <a:gdLst>
                <a:gd name="connsiteX0" fmla="*/ 42863 w 190500"/>
                <a:gd name="connsiteY0" fmla="*/ 0 h 219075"/>
                <a:gd name="connsiteX1" fmla="*/ 90488 w 190500"/>
                <a:gd name="connsiteY1" fmla="*/ 35719 h 219075"/>
                <a:gd name="connsiteX2" fmla="*/ 128588 w 190500"/>
                <a:gd name="connsiteY2" fmla="*/ 69056 h 219075"/>
                <a:gd name="connsiteX3" fmla="*/ 159544 w 190500"/>
                <a:gd name="connsiteY3" fmla="*/ 76200 h 219075"/>
                <a:gd name="connsiteX4" fmla="*/ 173831 w 190500"/>
                <a:gd name="connsiteY4" fmla="*/ 121444 h 219075"/>
                <a:gd name="connsiteX5" fmla="*/ 190500 w 190500"/>
                <a:gd name="connsiteY5" fmla="*/ 157163 h 219075"/>
                <a:gd name="connsiteX6" fmla="*/ 157163 w 190500"/>
                <a:gd name="connsiteY6" fmla="*/ 219075 h 219075"/>
                <a:gd name="connsiteX7" fmla="*/ 83344 w 190500"/>
                <a:gd name="connsiteY7" fmla="*/ 211931 h 219075"/>
                <a:gd name="connsiteX8" fmla="*/ 0 w 190500"/>
                <a:gd name="connsiteY8" fmla="*/ 178594 h 219075"/>
                <a:gd name="connsiteX9" fmla="*/ 2381 w 190500"/>
                <a:gd name="connsiteY9" fmla="*/ 102394 h 219075"/>
                <a:gd name="connsiteX10" fmla="*/ 42863 w 190500"/>
                <a:gd name="connsiteY10" fmla="*/ 0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0500" h="219075">
                  <a:moveTo>
                    <a:pt x="42863" y="0"/>
                  </a:moveTo>
                  <a:lnTo>
                    <a:pt x="90488" y="35719"/>
                  </a:lnTo>
                  <a:lnTo>
                    <a:pt x="128588" y="69056"/>
                  </a:lnTo>
                  <a:lnTo>
                    <a:pt x="159544" y="76200"/>
                  </a:lnTo>
                  <a:lnTo>
                    <a:pt x="173831" y="121444"/>
                  </a:lnTo>
                  <a:lnTo>
                    <a:pt x="190500" y="157163"/>
                  </a:lnTo>
                  <a:lnTo>
                    <a:pt x="157163" y="219075"/>
                  </a:lnTo>
                  <a:lnTo>
                    <a:pt x="83344" y="211931"/>
                  </a:lnTo>
                  <a:lnTo>
                    <a:pt x="0" y="178594"/>
                  </a:lnTo>
                  <a:cubicBezTo>
                    <a:pt x="794" y="153194"/>
                    <a:pt x="1587" y="127794"/>
                    <a:pt x="2381" y="102394"/>
                  </a:cubicBezTo>
                  <a:lnTo>
                    <a:pt x="4286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639" name="フリーフォーム 1204">
              <a:extLst>
                <a:ext uri="{FF2B5EF4-FFF2-40B4-BE49-F238E27FC236}">
                  <a16:creationId xmlns:a16="http://schemas.microsoft.com/office/drawing/2014/main" id="{7EA95077-CC21-4C8C-A32C-4D253A19B071}"/>
                </a:ext>
              </a:extLst>
            </p:cNvPr>
            <p:cNvSpPr/>
            <p:nvPr/>
          </p:nvSpPr>
          <p:spPr bwMode="auto">
            <a:xfrm>
              <a:off x="9093706" y="4613653"/>
              <a:ext cx="960058" cy="1091556"/>
            </a:xfrm>
            <a:custGeom>
              <a:avLst/>
              <a:gdLst>
                <a:gd name="connsiteX0" fmla="*/ 671512 w 1309687"/>
                <a:gd name="connsiteY0" fmla="*/ 1488282 h 1488282"/>
                <a:gd name="connsiteX1" fmla="*/ 702469 w 1309687"/>
                <a:gd name="connsiteY1" fmla="*/ 1409700 h 1488282"/>
                <a:gd name="connsiteX2" fmla="*/ 766762 w 1309687"/>
                <a:gd name="connsiteY2" fmla="*/ 1362075 h 1488282"/>
                <a:gd name="connsiteX3" fmla="*/ 785812 w 1309687"/>
                <a:gd name="connsiteY3" fmla="*/ 1281113 h 1488282"/>
                <a:gd name="connsiteX4" fmla="*/ 845344 w 1309687"/>
                <a:gd name="connsiteY4" fmla="*/ 1252538 h 1488282"/>
                <a:gd name="connsiteX5" fmla="*/ 838200 w 1309687"/>
                <a:gd name="connsiteY5" fmla="*/ 1116807 h 1488282"/>
                <a:gd name="connsiteX6" fmla="*/ 859631 w 1309687"/>
                <a:gd name="connsiteY6" fmla="*/ 1102519 h 1488282"/>
                <a:gd name="connsiteX7" fmla="*/ 1000125 w 1309687"/>
                <a:gd name="connsiteY7" fmla="*/ 1038225 h 1488282"/>
                <a:gd name="connsiteX8" fmla="*/ 1071562 w 1309687"/>
                <a:gd name="connsiteY8" fmla="*/ 1050132 h 1488282"/>
                <a:gd name="connsiteX9" fmla="*/ 1109662 w 1309687"/>
                <a:gd name="connsiteY9" fmla="*/ 892969 h 1488282"/>
                <a:gd name="connsiteX10" fmla="*/ 1183481 w 1309687"/>
                <a:gd name="connsiteY10" fmla="*/ 652463 h 1488282"/>
                <a:gd name="connsiteX11" fmla="*/ 1309687 w 1309687"/>
                <a:gd name="connsiteY11" fmla="*/ 490538 h 1488282"/>
                <a:gd name="connsiteX12" fmla="*/ 1304925 w 1309687"/>
                <a:gd name="connsiteY12" fmla="*/ 369094 h 1488282"/>
                <a:gd name="connsiteX13" fmla="*/ 1190625 w 1309687"/>
                <a:gd name="connsiteY13" fmla="*/ 345282 h 1488282"/>
                <a:gd name="connsiteX14" fmla="*/ 1147762 w 1309687"/>
                <a:gd name="connsiteY14" fmla="*/ 278607 h 1488282"/>
                <a:gd name="connsiteX15" fmla="*/ 1066800 w 1309687"/>
                <a:gd name="connsiteY15" fmla="*/ 285750 h 1488282"/>
                <a:gd name="connsiteX16" fmla="*/ 1021556 w 1309687"/>
                <a:gd name="connsiteY16" fmla="*/ 264319 h 1488282"/>
                <a:gd name="connsiteX17" fmla="*/ 983456 w 1309687"/>
                <a:gd name="connsiteY17" fmla="*/ 288132 h 1488282"/>
                <a:gd name="connsiteX18" fmla="*/ 985837 w 1309687"/>
                <a:gd name="connsiteY18" fmla="*/ 240507 h 1488282"/>
                <a:gd name="connsiteX19" fmla="*/ 864394 w 1309687"/>
                <a:gd name="connsiteY19" fmla="*/ 200025 h 1488282"/>
                <a:gd name="connsiteX20" fmla="*/ 847725 w 1309687"/>
                <a:gd name="connsiteY20" fmla="*/ 238125 h 1488282"/>
                <a:gd name="connsiteX21" fmla="*/ 847725 w 1309687"/>
                <a:gd name="connsiteY21" fmla="*/ 195263 h 1488282"/>
                <a:gd name="connsiteX22" fmla="*/ 807244 w 1309687"/>
                <a:gd name="connsiteY22" fmla="*/ 183357 h 1488282"/>
                <a:gd name="connsiteX23" fmla="*/ 738187 w 1309687"/>
                <a:gd name="connsiteY23" fmla="*/ 219075 h 1488282"/>
                <a:gd name="connsiteX24" fmla="*/ 800100 w 1309687"/>
                <a:gd name="connsiteY24" fmla="*/ 130969 h 1488282"/>
                <a:gd name="connsiteX25" fmla="*/ 776287 w 1309687"/>
                <a:gd name="connsiteY25" fmla="*/ 90488 h 1488282"/>
                <a:gd name="connsiteX26" fmla="*/ 759619 w 1309687"/>
                <a:gd name="connsiteY26" fmla="*/ 26194 h 1488282"/>
                <a:gd name="connsiteX27" fmla="*/ 721519 w 1309687"/>
                <a:gd name="connsiteY27" fmla="*/ 100013 h 1488282"/>
                <a:gd name="connsiteX28" fmla="*/ 666750 w 1309687"/>
                <a:gd name="connsiteY28" fmla="*/ 95250 h 1488282"/>
                <a:gd name="connsiteX29" fmla="*/ 664369 w 1309687"/>
                <a:gd name="connsiteY29" fmla="*/ 83344 h 1488282"/>
                <a:gd name="connsiteX30" fmla="*/ 611981 w 1309687"/>
                <a:gd name="connsiteY30" fmla="*/ 83344 h 1488282"/>
                <a:gd name="connsiteX31" fmla="*/ 573881 w 1309687"/>
                <a:gd name="connsiteY31" fmla="*/ 114300 h 1488282"/>
                <a:gd name="connsiteX32" fmla="*/ 492919 w 1309687"/>
                <a:gd name="connsiteY32" fmla="*/ 123825 h 1488282"/>
                <a:gd name="connsiteX33" fmla="*/ 457200 w 1309687"/>
                <a:gd name="connsiteY33" fmla="*/ 71438 h 1488282"/>
                <a:gd name="connsiteX34" fmla="*/ 471487 w 1309687"/>
                <a:gd name="connsiteY34" fmla="*/ 11907 h 1488282"/>
                <a:gd name="connsiteX35" fmla="*/ 438150 w 1309687"/>
                <a:gd name="connsiteY35" fmla="*/ 0 h 1488282"/>
                <a:gd name="connsiteX36" fmla="*/ 361950 w 1309687"/>
                <a:gd name="connsiteY36" fmla="*/ 47625 h 1488282"/>
                <a:gd name="connsiteX37" fmla="*/ 309562 w 1309687"/>
                <a:gd name="connsiteY37" fmla="*/ 26194 h 1488282"/>
                <a:gd name="connsiteX38" fmla="*/ 330994 w 1309687"/>
                <a:gd name="connsiteY38" fmla="*/ 100013 h 1488282"/>
                <a:gd name="connsiteX39" fmla="*/ 278606 w 1309687"/>
                <a:gd name="connsiteY39" fmla="*/ 152400 h 1488282"/>
                <a:gd name="connsiteX40" fmla="*/ 211931 w 1309687"/>
                <a:gd name="connsiteY40" fmla="*/ 116682 h 1488282"/>
                <a:gd name="connsiteX41" fmla="*/ 145256 w 1309687"/>
                <a:gd name="connsiteY41" fmla="*/ 111919 h 1488282"/>
                <a:gd name="connsiteX42" fmla="*/ 128587 w 1309687"/>
                <a:gd name="connsiteY42" fmla="*/ 169069 h 1488282"/>
                <a:gd name="connsiteX43" fmla="*/ 140494 w 1309687"/>
                <a:gd name="connsiteY43" fmla="*/ 235744 h 1488282"/>
                <a:gd name="connsiteX44" fmla="*/ 107156 w 1309687"/>
                <a:gd name="connsiteY44" fmla="*/ 280988 h 1488282"/>
                <a:gd name="connsiteX45" fmla="*/ 104775 w 1309687"/>
                <a:gd name="connsiteY45" fmla="*/ 326232 h 1488282"/>
                <a:gd name="connsiteX46" fmla="*/ 30956 w 1309687"/>
                <a:gd name="connsiteY46" fmla="*/ 357188 h 1488282"/>
                <a:gd name="connsiteX47" fmla="*/ 0 w 1309687"/>
                <a:gd name="connsiteY47" fmla="*/ 466725 h 1488282"/>
                <a:gd name="connsiteX48" fmla="*/ 45244 w 1309687"/>
                <a:gd name="connsiteY48" fmla="*/ 538163 h 1488282"/>
                <a:gd name="connsiteX49" fmla="*/ 90487 w 1309687"/>
                <a:gd name="connsiteY49" fmla="*/ 528638 h 1488282"/>
                <a:gd name="connsiteX50" fmla="*/ 152400 w 1309687"/>
                <a:gd name="connsiteY50" fmla="*/ 590550 h 1488282"/>
                <a:gd name="connsiteX51" fmla="*/ 219075 w 1309687"/>
                <a:gd name="connsiteY51" fmla="*/ 559594 h 1488282"/>
                <a:gd name="connsiteX52" fmla="*/ 250031 w 1309687"/>
                <a:gd name="connsiteY52" fmla="*/ 535782 h 1488282"/>
                <a:gd name="connsiteX53" fmla="*/ 297656 w 1309687"/>
                <a:gd name="connsiteY53" fmla="*/ 552450 h 1488282"/>
                <a:gd name="connsiteX54" fmla="*/ 295275 w 1309687"/>
                <a:gd name="connsiteY54" fmla="*/ 631032 h 1488282"/>
                <a:gd name="connsiteX55" fmla="*/ 442912 w 1309687"/>
                <a:gd name="connsiteY55" fmla="*/ 685800 h 1488282"/>
                <a:gd name="connsiteX56" fmla="*/ 445294 w 1309687"/>
                <a:gd name="connsiteY56" fmla="*/ 740569 h 1488282"/>
                <a:gd name="connsiteX57" fmla="*/ 547687 w 1309687"/>
                <a:gd name="connsiteY57" fmla="*/ 854869 h 1488282"/>
                <a:gd name="connsiteX58" fmla="*/ 492919 w 1309687"/>
                <a:gd name="connsiteY58" fmla="*/ 923925 h 1488282"/>
                <a:gd name="connsiteX59" fmla="*/ 519112 w 1309687"/>
                <a:gd name="connsiteY59" fmla="*/ 1012032 h 1488282"/>
                <a:gd name="connsiteX60" fmla="*/ 576262 w 1309687"/>
                <a:gd name="connsiteY60" fmla="*/ 1016794 h 1488282"/>
                <a:gd name="connsiteX61" fmla="*/ 602456 w 1309687"/>
                <a:gd name="connsiteY61" fmla="*/ 1083469 h 1488282"/>
                <a:gd name="connsiteX62" fmla="*/ 652462 w 1309687"/>
                <a:gd name="connsiteY62" fmla="*/ 1104900 h 1488282"/>
                <a:gd name="connsiteX63" fmla="*/ 631031 w 1309687"/>
                <a:gd name="connsiteY63" fmla="*/ 1171575 h 1488282"/>
                <a:gd name="connsiteX64" fmla="*/ 642937 w 1309687"/>
                <a:gd name="connsiteY64" fmla="*/ 1193007 h 1488282"/>
                <a:gd name="connsiteX65" fmla="*/ 592931 w 1309687"/>
                <a:gd name="connsiteY65" fmla="*/ 1271588 h 1488282"/>
                <a:gd name="connsiteX66" fmla="*/ 538162 w 1309687"/>
                <a:gd name="connsiteY66" fmla="*/ 1326357 h 1488282"/>
                <a:gd name="connsiteX67" fmla="*/ 621506 w 1309687"/>
                <a:gd name="connsiteY67" fmla="*/ 1409700 h 1488282"/>
                <a:gd name="connsiteX68" fmla="*/ 642937 w 1309687"/>
                <a:gd name="connsiteY68" fmla="*/ 1409700 h 1488282"/>
                <a:gd name="connsiteX69" fmla="*/ 671512 w 1309687"/>
                <a:gd name="connsiteY69" fmla="*/ 1488282 h 1488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309687" h="1488282">
                  <a:moveTo>
                    <a:pt x="671512" y="1488282"/>
                  </a:moveTo>
                  <a:lnTo>
                    <a:pt x="702469" y="1409700"/>
                  </a:lnTo>
                  <a:lnTo>
                    <a:pt x="766762" y="1362075"/>
                  </a:lnTo>
                  <a:lnTo>
                    <a:pt x="785812" y="1281113"/>
                  </a:lnTo>
                  <a:lnTo>
                    <a:pt x="845344" y="1252538"/>
                  </a:lnTo>
                  <a:lnTo>
                    <a:pt x="838200" y="1116807"/>
                  </a:lnTo>
                  <a:lnTo>
                    <a:pt x="859631" y="1102519"/>
                  </a:lnTo>
                  <a:lnTo>
                    <a:pt x="1000125" y="1038225"/>
                  </a:lnTo>
                  <a:lnTo>
                    <a:pt x="1071562" y="1050132"/>
                  </a:lnTo>
                  <a:lnTo>
                    <a:pt x="1109662" y="892969"/>
                  </a:lnTo>
                  <a:lnTo>
                    <a:pt x="1183481" y="652463"/>
                  </a:lnTo>
                  <a:lnTo>
                    <a:pt x="1309687" y="490538"/>
                  </a:lnTo>
                  <a:lnTo>
                    <a:pt x="1304925" y="369094"/>
                  </a:lnTo>
                  <a:lnTo>
                    <a:pt x="1190625" y="345282"/>
                  </a:lnTo>
                  <a:lnTo>
                    <a:pt x="1147762" y="278607"/>
                  </a:lnTo>
                  <a:lnTo>
                    <a:pt x="1066800" y="285750"/>
                  </a:lnTo>
                  <a:lnTo>
                    <a:pt x="1021556" y="264319"/>
                  </a:lnTo>
                  <a:lnTo>
                    <a:pt x="983456" y="288132"/>
                  </a:lnTo>
                  <a:lnTo>
                    <a:pt x="985837" y="240507"/>
                  </a:lnTo>
                  <a:lnTo>
                    <a:pt x="864394" y="200025"/>
                  </a:lnTo>
                  <a:lnTo>
                    <a:pt x="847725" y="238125"/>
                  </a:lnTo>
                  <a:lnTo>
                    <a:pt x="847725" y="195263"/>
                  </a:lnTo>
                  <a:lnTo>
                    <a:pt x="807244" y="183357"/>
                  </a:lnTo>
                  <a:lnTo>
                    <a:pt x="738187" y="219075"/>
                  </a:lnTo>
                  <a:lnTo>
                    <a:pt x="800100" y="130969"/>
                  </a:lnTo>
                  <a:lnTo>
                    <a:pt x="776287" y="90488"/>
                  </a:lnTo>
                  <a:lnTo>
                    <a:pt x="759619" y="26194"/>
                  </a:lnTo>
                  <a:lnTo>
                    <a:pt x="721519" y="100013"/>
                  </a:lnTo>
                  <a:lnTo>
                    <a:pt x="666750" y="95250"/>
                  </a:lnTo>
                  <a:lnTo>
                    <a:pt x="664369" y="83344"/>
                  </a:lnTo>
                  <a:lnTo>
                    <a:pt x="611981" y="83344"/>
                  </a:lnTo>
                  <a:lnTo>
                    <a:pt x="573881" y="114300"/>
                  </a:lnTo>
                  <a:lnTo>
                    <a:pt x="492919" y="123825"/>
                  </a:lnTo>
                  <a:lnTo>
                    <a:pt x="457200" y="71438"/>
                  </a:lnTo>
                  <a:lnTo>
                    <a:pt x="471487" y="11907"/>
                  </a:lnTo>
                  <a:lnTo>
                    <a:pt x="438150" y="0"/>
                  </a:lnTo>
                  <a:lnTo>
                    <a:pt x="361950" y="47625"/>
                  </a:lnTo>
                  <a:lnTo>
                    <a:pt x="309562" y="26194"/>
                  </a:lnTo>
                  <a:lnTo>
                    <a:pt x="330994" y="100013"/>
                  </a:lnTo>
                  <a:lnTo>
                    <a:pt x="278606" y="152400"/>
                  </a:lnTo>
                  <a:lnTo>
                    <a:pt x="211931" y="116682"/>
                  </a:lnTo>
                  <a:lnTo>
                    <a:pt x="145256" y="111919"/>
                  </a:lnTo>
                  <a:lnTo>
                    <a:pt x="128587" y="169069"/>
                  </a:lnTo>
                  <a:lnTo>
                    <a:pt x="140494" y="235744"/>
                  </a:lnTo>
                  <a:lnTo>
                    <a:pt x="107156" y="280988"/>
                  </a:lnTo>
                  <a:lnTo>
                    <a:pt x="104775" y="326232"/>
                  </a:lnTo>
                  <a:lnTo>
                    <a:pt x="30956" y="357188"/>
                  </a:lnTo>
                  <a:lnTo>
                    <a:pt x="0" y="466725"/>
                  </a:lnTo>
                  <a:lnTo>
                    <a:pt x="45244" y="538163"/>
                  </a:lnTo>
                  <a:lnTo>
                    <a:pt x="90487" y="528638"/>
                  </a:lnTo>
                  <a:lnTo>
                    <a:pt x="152400" y="590550"/>
                  </a:lnTo>
                  <a:lnTo>
                    <a:pt x="219075" y="559594"/>
                  </a:lnTo>
                  <a:lnTo>
                    <a:pt x="250031" y="535782"/>
                  </a:lnTo>
                  <a:lnTo>
                    <a:pt x="297656" y="552450"/>
                  </a:lnTo>
                  <a:cubicBezTo>
                    <a:pt x="296862" y="578644"/>
                    <a:pt x="296069" y="604838"/>
                    <a:pt x="295275" y="631032"/>
                  </a:cubicBezTo>
                  <a:lnTo>
                    <a:pt x="442912" y="685800"/>
                  </a:lnTo>
                  <a:lnTo>
                    <a:pt x="445294" y="740569"/>
                  </a:lnTo>
                  <a:lnTo>
                    <a:pt x="547687" y="854869"/>
                  </a:lnTo>
                  <a:lnTo>
                    <a:pt x="492919" y="923925"/>
                  </a:lnTo>
                  <a:lnTo>
                    <a:pt x="519112" y="1012032"/>
                  </a:lnTo>
                  <a:lnTo>
                    <a:pt x="576262" y="1016794"/>
                  </a:lnTo>
                  <a:lnTo>
                    <a:pt x="602456" y="1083469"/>
                  </a:lnTo>
                  <a:lnTo>
                    <a:pt x="652462" y="1104900"/>
                  </a:lnTo>
                  <a:lnTo>
                    <a:pt x="631031" y="1171575"/>
                  </a:lnTo>
                  <a:lnTo>
                    <a:pt x="642937" y="1193007"/>
                  </a:lnTo>
                  <a:lnTo>
                    <a:pt x="592931" y="1271588"/>
                  </a:lnTo>
                  <a:lnTo>
                    <a:pt x="538162" y="1326357"/>
                  </a:lnTo>
                  <a:lnTo>
                    <a:pt x="621506" y="1409700"/>
                  </a:lnTo>
                  <a:lnTo>
                    <a:pt x="642937" y="1409700"/>
                  </a:lnTo>
                  <a:lnTo>
                    <a:pt x="671512" y="14882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640" name="矢印: 下 639">
            <a:extLst>
              <a:ext uri="{FF2B5EF4-FFF2-40B4-BE49-F238E27FC236}">
                <a16:creationId xmlns:a16="http://schemas.microsoft.com/office/drawing/2014/main" id="{5A58AFD1-A1EC-4F52-ACE1-BC51C0E75227}"/>
              </a:ext>
            </a:extLst>
          </p:cNvPr>
          <p:cNvSpPr/>
          <p:nvPr/>
        </p:nvSpPr>
        <p:spPr>
          <a:xfrm>
            <a:off x="2319279" y="2110288"/>
            <a:ext cx="352535" cy="697333"/>
          </a:xfrm>
          <a:prstGeom prst="downArrow">
            <a:avLst>
              <a:gd name="adj1" fmla="val 35874"/>
              <a:gd name="adj2" fmla="val 125706"/>
            </a:avLst>
          </a:prstGeom>
          <a:solidFill>
            <a:srgbClr val="FFFF00"/>
          </a:solidFill>
          <a:ln w="285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392" name="正方形/長方形 391">
            <a:extLst>
              <a:ext uri="{FF2B5EF4-FFF2-40B4-BE49-F238E27FC236}">
                <a16:creationId xmlns:a16="http://schemas.microsoft.com/office/drawing/2014/main" id="{B7D122B7-1BC9-4B40-A993-18AC429AC3E3}"/>
              </a:ext>
            </a:extLst>
          </p:cNvPr>
          <p:cNvSpPr/>
          <p:nvPr/>
        </p:nvSpPr>
        <p:spPr>
          <a:xfrm>
            <a:off x="0" y="5668489"/>
            <a:ext cx="12192000" cy="1026703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3" name="テキスト ボックス 392">
            <a:extLst>
              <a:ext uri="{FF2B5EF4-FFF2-40B4-BE49-F238E27FC236}">
                <a16:creationId xmlns:a16="http://schemas.microsoft.com/office/drawing/2014/main" id="{1BD3CB1E-C1C4-446C-A98A-3596A66E15BC}"/>
              </a:ext>
            </a:extLst>
          </p:cNvPr>
          <p:cNvSpPr txBox="1"/>
          <p:nvPr/>
        </p:nvSpPr>
        <p:spPr>
          <a:xfrm>
            <a:off x="0" y="5765575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答え：イラク共和国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7995E988-59C3-4F48-A679-7C8076591454}"/>
              </a:ext>
            </a:extLst>
          </p:cNvPr>
          <p:cNvGrpSpPr/>
          <p:nvPr/>
        </p:nvGrpSpPr>
        <p:grpSpPr>
          <a:xfrm>
            <a:off x="3052483" y="2716696"/>
            <a:ext cx="944179" cy="980383"/>
            <a:chOff x="3052483" y="2716696"/>
            <a:chExt cx="944179" cy="980383"/>
          </a:xfrm>
        </p:grpSpPr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E3A9AECE-7236-4885-A9F3-5E5E77BC0F6E}"/>
                </a:ext>
              </a:extLst>
            </p:cNvPr>
            <p:cNvSpPr/>
            <p:nvPr/>
          </p:nvSpPr>
          <p:spPr bwMode="auto">
            <a:xfrm>
              <a:off x="3102520" y="2757867"/>
              <a:ext cx="491632" cy="464650"/>
            </a:xfrm>
            <a:custGeom>
              <a:avLst/>
              <a:gdLst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55499 w 491632"/>
                <a:gd name="connsiteY12" fmla="*/ 335895 h 467031"/>
                <a:gd name="connsiteX13" fmla="*/ 297356 w 491632"/>
                <a:gd name="connsiteY13" fmla="*/ 441299 h 467031"/>
                <a:gd name="connsiteX14" fmla="*/ 180866 w 491632"/>
                <a:gd name="connsiteY14" fmla="*/ 467031 h 467031"/>
                <a:gd name="connsiteX15" fmla="*/ 150211 w 491632"/>
                <a:gd name="connsiteY15" fmla="*/ 400128 h 467031"/>
                <a:gd name="connsiteX16" fmla="*/ 0 w 491632"/>
                <a:gd name="connsiteY16" fmla="*/ 423287 h 467031"/>
                <a:gd name="connsiteX17" fmla="*/ 49048 w 491632"/>
                <a:gd name="connsiteY17" fmla="*/ 335799 h 467031"/>
                <a:gd name="connsiteX18" fmla="*/ 6923 w 491632"/>
                <a:gd name="connsiteY18" fmla="*/ 262722 h 467031"/>
                <a:gd name="connsiteX19" fmla="*/ 9774 w 491632"/>
                <a:gd name="connsiteY19" fmla="*/ 254414 h 467031"/>
                <a:gd name="connsiteX20" fmla="*/ 132956 w 491632"/>
                <a:gd name="connsiteY20" fmla="*/ 232018 h 467031"/>
                <a:gd name="connsiteX21" fmla="*/ 140460 w 491632"/>
                <a:gd name="connsiteY21" fmla="*/ 243356 h 467031"/>
                <a:gd name="connsiteX22" fmla="*/ 159793 w 491632"/>
                <a:gd name="connsiteY22" fmla="*/ 185358 h 467031"/>
                <a:gd name="connsiteX23" fmla="*/ 250280 w 491632"/>
                <a:gd name="connsiteY23" fmla="*/ 178214 h 467031"/>
                <a:gd name="connsiteX24" fmla="*/ 269330 w 491632"/>
                <a:gd name="connsiteY24" fmla="*/ 137733 h 467031"/>
                <a:gd name="connsiteX25" fmla="*/ 262186 w 491632"/>
                <a:gd name="connsiteY25" fmla="*/ 104396 h 467031"/>
                <a:gd name="connsiteX26" fmla="*/ 300286 w 491632"/>
                <a:gd name="connsiteY26" fmla="*/ 94871 h 467031"/>
                <a:gd name="connsiteX27" fmla="*/ 324099 w 491632"/>
                <a:gd name="connsiteY27" fmla="*/ 54389 h 467031"/>
                <a:gd name="connsiteX28" fmla="*/ 307430 w 491632"/>
                <a:gd name="connsiteY28" fmla="*/ 25814 h 467031"/>
                <a:gd name="connsiteX29" fmla="*/ 313998 w 491632"/>
                <a:gd name="connsiteY29" fmla="*/ 4595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40460 w 491632"/>
                <a:gd name="connsiteY20" fmla="*/ 243356 h 467031"/>
                <a:gd name="connsiteX21" fmla="*/ 159793 w 491632"/>
                <a:gd name="connsiteY21" fmla="*/ 185358 h 467031"/>
                <a:gd name="connsiteX22" fmla="*/ 250280 w 491632"/>
                <a:gd name="connsiteY22" fmla="*/ 178214 h 467031"/>
                <a:gd name="connsiteX23" fmla="*/ 269330 w 491632"/>
                <a:gd name="connsiteY23" fmla="*/ 137733 h 467031"/>
                <a:gd name="connsiteX24" fmla="*/ 262186 w 491632"/>
                <a:gd name="connsiteY24" fmla="*/ 104396 h 467031"/>
                <a:gd name="connsiteX25" fmla="*/ 300286 w 491632"/>
                <a:gd name="connsiteY25" fmla="*/ 94871 h 467031"/>
                <a:gd name="connsiteX26" fmla="*/ 324099 w 491632"/>
                <a:gd name="connsiteY26" fmla="*/ 54389 h 467031"/>
                <a:gd name="connsiteX27" fmla="*/ 307430 w 491632"/>
                <a:gd name="connsiteY27" fmla="*/ 25814 h 467031"/>
                <a:gd name="connsiteX28" fmla="*/ 313998 w 491632"/>
                <a:gd name="connsiteY28" fmla="*/ 4595 h 467031"/>
                <a:gd name="connsiteX29" fmla="*/ 409791 w 491632"/>
                <a:gd name="connsiteY29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321168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4650"/>
                <a:gd name="connsiteX1" fmla="*/ 491632 w 491632"/>
                <a:gd name="connsiteY1" fmla="*/ 55975 h 464650"/>
                <a:gd name="connsiteX2" fmla="*/ 474118 w 491632"/>
                <a:gd name="connsiteY2" fmla="*/ 66296 h 464650"/>
                <a:gd name="connsiteX3" fmla="*/ 402680 w 491632"/>
                <a:gd name="connsiteY3" fmla="*/ 75821 h 464650"/>
                <a:gd name="connsiteX4" fmla="*/ 405061 w 491632"/>
                <a:gd name="connsiteY4" fmla="*/ 123446 h 464650"/>
                <a:gd name="connsiteX5" fmla="*/ 452686 w 491632"/>
                <a:gd name="connsiteY5" fmla="*/ 163927 h 464650"/>
                <a:gd name="connsiteX6" fmla="*/ 424111 w 491632"/>
                <a:gd name="connsiteY6" fmla="*/ 192502 h 464650"/>
                <a:gd name="connsiteX7" fmla="*/ 340768 w 491632"/>
                <a:gd name="connsiteY7" fmla="*/ 316327 h 464650"/>
                <a:gd name="connsiteX8" fmla="*/ 312193 w 491632"/>
                <a:gd name="connsiteY8" fmla="*/ 330614 h 464650"/>
                <a:gd name="connsiteX9" fmla="*/ 283618 w 491632"/>
                <a:gd name="connsiteY9" fmla="*/ 316327 h 464650"/>
                <a:gd name="connsiteX10" fmla="*/ 269330 w 491632"/>
                <a:gd name="connsiteY10" fmla="*/ 335377 h 464650"/>
                <a:gd name="connsiteX11" fmla="*/ 274171 w 491632"/>
                <a:gd name="connsiteY11" fmla="*/ 346268 h 464650"/>
                <a:gd name="connsiteX12" fmla="*/ 321168 w 491632"/>
                <a:gd name="connsiteY12" fmla="*/ 441299 h 464650"/>
                <a:gd name="connsiteX13" fmla="*/ 178485 w 491632"/>
                <a:gd name="connsiteY13" fmla="*/ 464650 h 464650"/>
                <a:gd name="connsiteX14" fmla="*/ 150211 w 491632"/>
                <a:gd name="connsiteY14" fmla="*/ 400128 h 464650"/>
                <a:gd name="connsiteX15" fmla="*/ 0 w 491632"/>
                <a:gd name="connsiteY15" fmla="*/ 423287 h 464650"/>
                <a:gd name="connsiteX16" fmla="*/ 49048 w 491632"/>
                <a:gd name="connsiteY16" fmla="*/ 335799 h 464650"/>
                <a:gd name="connsiteX17" fmla="*/ 6923 w 491632"/>
                <a:gd name="connsiteY17" fmla="*/ 262722 h 464650"/>
                <a:gd name="connsiteX18" fmla="*/ 9774 w 491632"/>
                <a:gd name="connsiteY18" fmla="*/ 254414 h 464650"/>
                <a:gd name="connsiteX19" fmla="*/ 137719 w 491632"/>
                <a:gd name="connsiteY19" fmla="*/ 267737 h 464650"/>
                <a:gd name="connsiteX20" fmla="*/ 159793 w 491632"/>
                <a:gd name="connsiteY20" fmla="*/ 185358 h 464650"/>
                <a:gd name="connsiteX21" fmla="*/ 250280 w 491632"/>
                <a:gd name="connsiteY21" fmla="*/ 178214 h 464650"/>
                <a:gd name="connsiteX22" fmla="*/ 269330 w 491632"/>
                <a:gd name="connsiteY22" fmla="*/ 137733 h 464650"/>
                <a:gd name="connsiteX23" fmla="*/ 262186 w 491632"/>
                <a:gd name="connsiteY23" fmla="*/ 104396 h 464650"/>
                <a:gd name="connsiteX24" fmla="*/ 300286 w 491632"/>
                <a:gd name="connsiteY24" fmla="*/ 94871 h 464650"/>
                <a:gd name="connsiteX25" fmla="*/ 324099 w 491632"/>
                <a:gd name="connsiteY25" fmla="*/ 54389 h 464650"/>
                <a:gd name="connsiteX26" fmla="*/ 307430 w 491632"/>
                <a:gd name="connsiteY26" fmla="*/ 25814 h 464650"/>
                <a:gd name="connsiteX27" fmla="*/ 313998 w 491632"/>
                <a:gd name="connsiteY27" fmla="*/ 4595 h 464650"/>
                <a:gd name="connsiteX28" fmla="*/ 409791 w 491632"/>
                <a:gd name="connsiteY28" fmla="*/ 0 h 464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91632" h="464650">
                  <a:moveTo>
                    <a:pt x="409791" y="0"/>
                  </a:moveTo>
                  <a:lnTo>
                    <a:pt x="491632" y="55975"/>
                  </a:lnTo>
                  <a:lnTo>
                    <a:pt x="474118" y="66296"/>
                  </a:lnTo>
                  <a:lnTo>
                    <a:pt x="402680" y="75821"/>
                  </a:lnTo>
                  <a:lnTo>
                    <a:pt x="405061" y="123446"/>
                  </a:lnTo>
                  <a:lnTo>
                    <a:pt x="452686" y="163927"/>
                  </a:lnTo>
                  <a:lnTo>
                    <a:pt x="424111" y="192502"/>
                  </a:lnTo>
                  <a:lnTo>
                    <a:pt x="340768" y="316327"/>
                  </a:lnTo>
                  <a:lnTo>
                    <a:pt x="312193" y="330614"/>
                  </a:lnTo>
                  <a:lnTo>
                    <a:pt x="283618" y="316327"/>
                  </a:lnTo>
                  <a:lnTo>
                    <a:pt x="269330" y="335377"/>
                  </a:lnTo>
                  <a:lnTo>
                    <a:pt x="274171" y="346268"/>
                  </a:lnTo>
                  <a:lnTo>
                    <a:pt x="321168" y="441299"/>
                  </a:lnTo>
                  <a:lnTo>
                    <a:pt x="178485" y="464650"/>
                  </a:lnTo>
                  <a:lnTo>
                    <a:pt x="150211" y="400128"/>
                  </a:lnTo>
                  <a:lnTo>
                    <a:pt x="0" y="423287"/>
                  </a:lnTo>
                  <a:lnTo>
                    <a:pt x="49048" y="335799"/>
                  </a:lnTo>
                  <a:lnTo>
                    <a:pt x="6923" y="262722"/>
                  </a:lnTo>
                  <a:lnTo>
                    <a:pt x="9774" y="254414"/>
                  </a:lnTo>
                  <a:lnTo>
                    <a:pt x="137719" y="267737"/>
                  </a:lnTo>
                  <a:lnTo>
                    <a:pt x="159793" y="185358"/>
                  </a:lnTo>
                  <a:lnTo>
                    <a:pt x="250280" y="178214"/>
                  </a:lnTo>
                  <a:lnTo>
                    <a:pt x="269330" y="137733"/>
                  </a:lnTo>
                  <a:lnTo>
                    <a:pt x="262186" y="104396"/>
                  </a:lnTo>
                  <a:lnTo>
                    <a:pt x="300286" y="94871"/>
                  </a:lnTo>
                  <a:lnTo>
                    <a:pt x="324099" y="54389"/>
                  </a:lnTo>
                  <a:lnTo>
                    <a:pt x="307430" y="25814"/>
                  </a:lnTo>
                  <a:lnTo>
                    <a:pt x="313998" y="4595"/>
                  </a:lnTo>
                  <a:lnTo>
                    <a:pt x="40979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8A296490-53F7-408F-B060-10326F21773E}"/>
                </a:ext>
              </a:extLst>
            </p:cNvPr>
            <p:cNvSpPr/>
            <p:nvPr/>
          </p:nvSpPr>
          <p:spPr bwMode="auto">
            <a:xfrm>
              <a:off x="3308112" y="2813842"/>
              <a:ext cx="688550" cy="883237"/>
            </a:xfrm>
            <a:custGeom>
              <a:avLst/>
              <a:gdLst>
                <a:gd name="connsiteX0" fmla="*/ 286040 w 688550"/>
                <a:gd name="connsiteY0" fmla="*/ 0 h 883237"/>
                <a:gd name="connsiteX1" fmla="*/ 286968 w 688550"/>
                <a:gd name="connsiteY1" fmla="*/ 635 h 883237"/>
                <a:gd name="connsiteX2" fmla="*/ 351344 w 688550"/>
                <a:gd name="connsiteY2" fmla="*/ 5782 h 883237"/>
                <a:gd name="connsiteX3" fmla="*/ 329885 w 688550"/>
                <a:gd name="connsiteY3" fmla="*/ 113855 h 883237"/>
                <a:gd name="connsiteX4" fmla="*/ 406523 w 688550"/>
                <a:gd name="connsiteY4" fmla="*/ 185904 h 883237"/>
                <a:gd name="connsiteX5" fmla="*/ 397326 w 688550"/>
                <a:gd name="connsiteY5" fmla="*/ 237368 h 883237"/>
                <a:gd name="connsiteX6" fmla="*/ 464768 w 688550"/>
                <a:gd name="connsiteY6" fmla="*/ 288832 h 883237"/>
                <a:gd name="connsiteX7" fmla="*/ 501554 w 688550"/>
                <a:gd name="connsiteY7" fmla="*/ 273393 h 883237"/>
                <a:gd name="connsiteX8" fmla="*/ 532209 w 688550"/>
                <a:gd name="connsiteY8" fmla="*/ 304271 h 883237"/>
                <a:gd name="connsiteX9" fmla="*/ 636436 w 688550"/>
                <a:gd name="connsiteY9" fmla="*/ 322283 h 883237"/>
                <a:gd name="connsiteX10" fmla="*/ 657895 w 688550"/>
                <a:gd name="connsiteY10" fmla="*/ 358308 h 883237"/>
                <a:gd name="connsiteX11" fmla="*/ 688550 w 688550"/>
                <a:gd name="connsiteY11" fmla="*/ 458662 h 883237"/>
                <a:gd name="connsiteX12" fmla="*/ 621109 w 688550"/>
                <a:gd name="connsiteY12" fmla="*/ 458662 h 883237"/>
                <a:gd name="connsiteX13" fmla="*/ 614978 w 688550"/>
                <a:gd name="connsiteY13" fmla="*/ 502406 h 883237"/>
                <a:gd name="connsiteX14" fmla="*/ 473964 w 688550"/>
                <a:gd name="connsiteY14" fmla="*/ 597614 h 883237"/>
                <a:gd name="connsiteX15" fmla="*/ 372802 w 688550"/>
                <a:gd name="connsiteY15" fmla="*/ 659370 h 883237"/>
                <a:gd name="connsiteX16" fmla="*/ 372802 w 688550"/>
                <a:gd name="connsiteY16" fmla="*/ 726273 h 883237"/>
                <a:gd name="connsiteX17" fmla="*/ 363606 w 688550"/>
                <a:gd name="connsiteY17" fmla="*/ 803468 h 883237"/>
                <a:gd name="connsiteX18" fmla="*/ 311492 w 688550"/>
                <a:gd name="connsiteY18" fmla="*/ 883237 h 883237"/>
                <a:gd name="connsiteX19" fmla="*/ 247116 w 688550"/>
                <a:gd name="connsiteY19" fmla="*/ 844639 h 883237"/>
                <a:gd name="connsiteX20" fmla="*/ 213395 w 688550"/>
                <a:gd name="connsiteY20" fmla="*/ 759724 h 883237"/>
                <a:gd name="connsiteX21" fmla="*/ 161282 w 688550"/>
                <a:gd name="connsiteY21" fmla="*/ 615626 h 883237"/>
                <a:gd name="connsiteX22" fmla="*/ 158216 w 688550"/>
                <a:gd name="connsiteY22" fmla="*/ 481821 h 883237"/>
                <a:gd name="connsiteX23" fmla="*/ 75447 w 688550"/>
                <a:gd name="connsiteY23" fmla="*/ 502406 h 883237"/>
                <a:gd name="connsiteX24" fmla="*/ 17203 w 688550"/>
                <a:gd name="connsiteY24" fmla="*/ 461235 h 883237"/>
                <a:gd name="connsiteX25" fmla="*/ 66251 w 688550"/>
                <a:gd name="connsiteY25" fmla="*/ 440650 h 883237"/>
                <a:gd name="connsiteX26" fmla="*/ 4941 w 688550"/>
                <a:gd name="connsiteY26" fmla="*/ 432930 h 883237"/>
                <a:gd name="connsiteX27" fmla="*/ 4941 w 688550"/>
                <a:gd name="connsiteY27" fmla="*/ 402322 h 883237"/>
                <a:gd name="connsiteX28" fmla="*/ 0 w 688550"/>
                <a:gd name="connsiteY28" fmla="*/ 403414 h 883237"/>
                <a:gd name="connsiteX29" fmla="*/ 1826 w 688550"/>
                <a:gd name="connsiteY29" fmla="*/ 400846 h 883237"/>
                <a:gd name="connsiteX30" fmla="*/ 47069 w 688550"/>
                <a:gd name="connsiteY30" fmla="*/ 393702 h 883237"/>
                <a:gd name="connsiteX31" fmla="*/ 111363 w 688550"/>
                <a:gd name="connsiteY31" fmla="*/ 386558 h 883237"/>
                <a:gd name="connsiteX32" fmla="*/ 63738 w 688550"/>
                <a:gd name="connsiteY32" fmla="*/ 279402 h 883237"/>
                <a:gd name="connsiteX33" fmla="*/ 78026 w 688550"/>
                <a:gd name="connsiteY33" fmla="*/ 260352 h 883237"/>
                <a:gd name="connsiteX34" fmla="*/ 106601 w 688550"/>
                <a:gd name="connsiteY34" fmla="*/ 274639 h 883237"/>
                <a:gd name="connsiteX35" fmla="*/ 135176 w 688550"/>
                <a:gd name="connsiteY35" fmla="*/ 260352 h 883237"/>
                <a:gd name="connsiteX36" fmla="*/ 218519 w 688550"/>
                <a:gd name="connsiteY36" fmla="*/ 136527 h 883237"/>
                <a:gd name="connsiteX37" fmla="*/ 247094 w 688550"/>
                <a:gd name="connsiteY37" fmla="*/ 107952 h 883237"/>
                <a:gd name="connsiteX38" fmla="*/ 199469 w 688550"/>
                <a:gd name="connsiteY38" fmla="*/ 67471 h 883237"/>
                <a:gd name="connsiteX39" fmla="*/ 197088 w 688550"/>
                <a:gd name="connsiteY39" fmla="*/ 19846 h 883237"/>
                <a:gd name="connsiteX40" fmla="*/ 268526 w 688550"/>
                <a:gd name="connsiteY40" fmla="*/ 10321 h 883237"/>
                <a:gd name="connsiteX41" fmla="*/ 286040 w 688550"/>
                <a:gd name="connsiteY41" fmla="*/ 0 h 883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88550" h="883237">
                  <a:moveTo>
                    <a:pt x="286040" y="0"/>
                  </a:moveTo>
                  <a:lnTo>
                    <a:pt x="286968" y="635"/>
                  </a:lnTo>
                  <a:lnTo>
                    <a:pt x="351344" y="5782"/>
                  </a:lnTo>
                  <a:lnTo>
                    <a:pt x="329885" y="113855"/>
                  </a:lnTo>
                  <a:lnTo>
                    <a:pt x="406523" y="185904"/>
                  </a:lnTo>
                  <a:lnTo>
                    <a:pt x="397326" y="237368"/>
                  </a:lnTo>
                  <a:lnTo>
                    <a:pt x="464768" y="288832"/>
                  </a:lnTo>
                  <a:lnTo>
                    <a:pt x="501554" y="273393"/>
                  </a:lnTo>
                  <a:lnTo>
                    <a:pt x="532209" y="304271"/>
                  </a:lnTo>
                  <a:lnTo>
                    <a:pt x="636436" y="322283"/>
                  </a:lnTo>
                  <a:lnTo>
                    <a:pt x="657895" y="358308"/>
                  </a:lnTo>
                  <a:lnTo>
                    <a:pt x="688550" y="458662"/>
                  </a:lnTo>
                  <a:lnTo>
                    <a:pt x="621109" y="458662"/>
                  </a:lnTo>
                  <a:lnTo>
                    <a:pt x="614978" y="502406"/>
                  </a:lnTo>
                  <a:lnTo>
                    <a:pt x="473964" y="597614"/>
                  </a:lnTo>
                  <a:lnTo>
                    <a:pt x="372802" y="659370"/>
                  </a:lnTo>
                  <a:lnTo>
                    <a:pt x="372802" y="726273"/>
                  </a:lnTo>
                  <a:lnTo>
                    <a:pt x="363606" y="803468"/>
                  </a:lnTo>
                  <a:lnTo>
                    <a:pt x="311492" y="883237"/>
                  </a:lnTo>
                  <a:lnTo>
                    <a:pt x="247116" y="844639"/>
                  </a:lnTo>
                  <a:lnTo>
                    <a:pt x="213395" y="759724"/>
                  </a:lnTo>
                  <a:lnTo>
                    <a:pt x="161282" y="615626"/>
                  </a:lnTo>
                  <a:lnTo>
                    <a:pt x="158216" y="481821"/>
                  </a:lnTo>
                  <a:lnTo>
                    <a:pt x="75447" y="502406"/>
                  </a:lnTo>
                  <a:lnTo>
                    <a:pt x="17203" y="461235"/>
                  </a:lnTo>
                  <a:lnTo>
                    <a:pt x="66251" y="440650"/>
                  </a:lnTo>
                  <a:lnTo>
                    <a:pt x="4941" y="432930"/>
                  </a:lnTo>
                  <a:lnTo>
                    <a:pt x="4941" y="402322"/>
                  </a:lnTo>
                  <a:lnTo>
                    <a:pt x="0" y="403414"/>
                  </a:lnTo>
                  <a:lnTo>
                    <a:pt x="1826" y="400846"/>
                  </a:lnTo>
                  <a:lnTo>
                    <a:pt x="47069" y="393702"/>
                  </a:lnTo>
                  <a:lnTo>
                    <a:pt x="111363" y="386558"/>
                  </a:lnTo>
                  <a:lnTo>
                    <a:pt x="63738" y="279402"/>
                  </a:lnTo>
                  <a:lnTo>
                    <a:pt x="78026" y="260352"/>
                  </a:lnTo>
                  <a:lnTo>
                    <a:pt x="106601" y="274639"/>
                  </a:lnTo>
                  <a:lnTo>
                    <a:pt x="135176" y="260352"/>
                  </a:lnTo>
                  <a:lnTo>
                    <a:pt x="218519" y="136527"/>
                  </a:lnTo>
                  <a:lnTo>
                    <a:pt x="247094" y="107952"/>
                  </a:lnTo>
                  <a:lnTo>
                    <a:pt x="199469" y="67471"/>
                  </a:lnTo>
                  <a:lnTo>
                    <a:pt x="197088" y="19846"/>
                  </a:lnTo>
                  <a:lnTo>
                    <a:pt x="268526" y="10321"/>
                  </a:lnTo>
                  <a:lnTo>
                    <a:pt x="28604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37C8262A-49EE-4436-BCEC-E3EBCE76398F}"/>
                </a:ext>
              </a:extLst>
            </p:cNvPr>
            <p:cNvSpPr/>
            <p:nvPr/>
          </p:nvSpPr>
          <p:spPr bwMode="auto">
            <a:xfrm>
              <a:off x="3052483" y="2716696"/>
              <a:ext cx="374136" cy="305110"/>
            </a:xfrm>
            <a:custGeom>
              <a:avLst/>
              <a:gdLst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45242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37059 w 374136"/>
                <a:gd name="connsiteY19" fmla="*/ 38406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74136" h="305110">
                  <a:moveTo>
                    <a:pt x="318815" y="0"/>
                  </a:moveTo>
                  <a:lnTo>
                    <a:pt x="355488" y="46176"/>
                  </a:lnTo>
                  <a:lnTo>
                    <a:pt x="364035" y="45766"/>
                  </a:lnTo>
                  <a:lnTo>
                    <a:pt x="357467" y="66985"/>
                  </a:lnTo>
                  <a:lnTo>
                    <a:pt x="374136" y="95560"/>
                  </a:lnTo>
                  <a:lnTo>
                    <a:pt x="350323" y="136042"/>
                  </a:lnTo>
                  <a:lnTo>
                    <a:pt x="312223" y="145567"/>
                  </a:lnTo>
                  <a:lnTo>
                    <a:pt x="319367" y="178904"/>
                  </a:lnTo>
                  <a:lnTo>
                    <a:pt x="300317" y="219385"/>
                  </a:lnTo>
                  <a:lnTo>
                    <a:pt x="209830" y="226529"/>
                  </a:lnTo>
                  <a:lnTo>
                    <a:pt x="183636" y="305110"/>
                  </a:lnTo>
                  <a:lnTo>
                    <a:pt x="43142" y="290823"/>
                  </a:lnTo>
                  <a:lnTo>
                    <a:pt x="40835" y="293454"/>
                  </a:lnTo>
                  <a:lnTo>
                    <a:pt x="6131" y="283050"/>
                  </a:lnTo>
                  <a:lnTo>
                    <a:pt x="36786" y="257318"/>
                  </a:lnTo>
                  <a:lnTo>
                    <a:pt x="0" y="211001"/>
                  </a:lnTo>
                  <a:lnTo>
                    <a:pt x="15328" y="100354"/>
                  </a:lnTo>
                  <a:lnTo>
                    <a:pt x="67442" y="108074"/>
                  </a:lnTo>
                  <a:lnTo>
                    <a:pt x="177801" y="23159"/>
                  </a:lnTo>
                  <a:lnTo>
                    <a:pt x="237059" y="38406"/>
                  </a:lnTo>
                  <a:lnTo>
                    <a:pt x="261911" y="59183"/>
                  </a:lnTo>
                  <a:lnTo>
                    <a:pt x="31881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91361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11BF9A-7A35-4559-9E17-F3C81A602E85}"/>
              </a:ext>
            </a:extLst>
          </p:cNvPr>
          <p:cNvSpPr txBox="1"/>
          <p:nvPr/>
        </p:nvSpPr>
        <p:spPr>
          <a:xfrm>
            <a:off x="0" y="621938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問題④どの国の国旗でしょうか？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65" name="テキスト ボックス 664">
            <a:extLst>
              <a:ext uri="{FF2B5EF4-FFF2-40B4-BE49-F238E27FC236}">
                <a16:creationId xmlns:a16="http://schemas.microsoft.com/office/drawing/2014/main" id="{9C76426E-13F3-4FC0-B5D5-9DAA7DEEE28C}"/>
              </a:ext>
            </a:extLst>
          </p:cNvPr>
          <p:cNvSpPr txBox="1"/>
          <p:nvPr/>
        </p:nvSpPr>
        <p:spPr>
          <a:xfrm>
            <a:off x="0" y="567629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ヒント：首都はサナアです。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円: 塗りつぶしなし 9">
            <a:extLst>
              <a:ext uri="{FF2B5EF4-FFF2-40B4-BE49-F238E27FC236}">
                <a16:creationId xmlns:a16="http://schemas.microsoft.com/office/drawing/2014/main" id="{785DB110-0DDF-4DC1-8434-20A107BDFAB1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1" name="円: 塗りつぶしなし 10">
            <a:extLst>
              <a:ext uri="{FF2B5EF4-FFF2-40B4-BE49-F238E27FC236}">
                <a16:creationId xmlns:a16="http://schemas.microsoft.com/office/drawing/2014/main" id="{D3E822BC-92B5-4975-98FF-4C87A877647C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9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2" name="円: 塗りつぶしなし 11">
            <a:extLst>
              <a:ext uri="{FF2B5EF4-FFF2-40B4-BE49-F238E27FC236}">
                <a16:creationId xmlns:a16="http://schemas.microsoft.com/office/drawing/2014/main" id="{3C8252A3-CF05-4A1D-ACA1-F0DC5B442353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8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3" name="円: 塗りつぶしなし 12">
            <a:extLst>
              <a:ext uri="{FF2B5EF4-FFF2-40B4-BE49-F238E27FC236}">
                <a16:creationId xmlns:a16="http://schemas.microsoft.com/office/drawing/2014/main" id="{FACA1F4E-AABD-4E9D-82A6-710E07B9D816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7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4" name="円: 塗りつぶしなし 13">
            <a:extLst>
              <a:ext uri="{FF2B5EF4-FFF2-40B4-BE49-F238E27FC236}">
                <a16:creationId xmlns:a16="http://schemas.microsoft.com/office/drawing/2014/main" id="{562AC81B-585D-40AF-975F-AD42E7C4A8A9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6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5" name="円: 塗りつぶしなし 14">
            <a:extLst>
              <a:ext uri="{FF2B5EF4-FFF2-40B4-BE49-F238E27FC236}">
                <a16:creationId xmlns:a16="http://schemas.microsoft.com/office/drawing/2014/main" id="{49E029E8-A9A2-4350-9CB0-59698D3E7DE4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5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6" name="円: 塗りつぶしなし 15">
            <a:extLst>
              <a:ext uri="{FF2B5EF4-FFF2-40B4-BE49-F238E27FC236}">
                <a16:creationId xmlns:a16="http://schemas.microsoft.com/office/drawing/2014/main" id="{1B971CA0-80F1-40CB-AA1B-73E4C8D96193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4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7" name="円: 塗りつぶしなし 16">
            <a:extLst>
              <a:ext uri="{FF2B5EF4-FFF2-40B4-BE49-F238E27FC236}">
                <a16:creationId xmlns:a16="http://schemas.microsoft.com/office/drawing/2014/main" id="{994EEB29-0292-41DC-94C5-ECA528834B0B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3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8" name="円: 塗りつぶしなし 17">
            <a:extLst>
              <a:ext uri="{FF2B5EF4-FFF2-40B4-BE49-F238E27FC236}">
                <a16:creationId xmlns:a16="http://schemas.microsoft.com/office/drawing/2014/main" id="{371EDD56-C027-42A8-893C-7869C7C4EAF0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2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9" name="円: 塗りつぶしなし 18">
            <a:extLst>
              <a:ext uri="{FF2B5EF4-FFF2-40B4-BE49-F238E27FC236}">
                <a16:creationId xmlns:a16="http://schemas.microsoft.com/office/drawing/2014/main" id="{EC3E3DDD-87F3-488B-9AE8-C26FF72A2434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0" name="円: 塗りつぶしなし 19">
            <a:extLst>
              <a:ext uri="{FF2B5EF4-FFF2-40B4-BE49-F238E27FC236}">
                <a16:creationId xmlns:a16="http://schemas.microsoft.com/office/drawing/2014/main" id="{1163BEE8-FEA4-4CB8-A065-63C4BBD4BD2A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AC869DE7-43A8-4432-8259-75274BA84951}"/>
              </a:ext>
            </a:extLst>
          </p:cNvPr>
          <p:cNvGrpSpPr/>
          <p:nvPr/>
        </p:nvGrpSpPr>
        <p:grpSpPr>
          <a:xfrm>
            <a:off x="3208546" y="1797304"/>
            <a:ext cx="5333992" cy="3561639"/>
            <a:chOff x="5061013" y="836613"/>
            <a:chExt cx="1980434" cy="1322385"/>
          </a:xfrm>
        </p:grpSpPr>
        <p:grpSp>
          <p:nvGrpSpPr>
            <p:cNvPr id="82" name="Group 146">
              <a:extLst>
                <a:ext uri="{FF2B5EF4-FFF2-40B4-BE49-F238E27FC236}">
                  <a16:creationId xmlns:a16="http://schemas.microsoft.com/office/drawing/2014/main" id="{50C54A4A-0986-4B37-80A4-7818C541ED5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62855" y="837869"/>
              <a:ext cx="1975457" cy="1321129"/>
              <a:chOff x="352" y="2336"/>
              <a:chExt cx="183" cy="550"/>
            </a:xfrm>
          </p:grpSpPr>
          <p:sp>
            <p:nvSpPr>
              <p:cNvPr id="84" name="Rectangle 147">
                <a:extLst>
                  <a:ext uri="{FF2B5EF4-FFF2-40B4-BE49-F238E27FC236}">
                    <a16:creationId xmlns:a16="http://schemas.microsoft.com/office/drawing/2014/main" id="{AF1406CE-BA8A-4E5B-80C9-0290B35253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" y="2336"/>
                <a:ext cx="183" cy="187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" name="Rectangle 148">
                <a:extLst>
                  <a:ext uri="{FF2B5EF4-FFF2-40B4-BE49-F238E27FC236}">
                    <a16:creationId xmlns:a16="http://schemas.microsoft.com/office/drawing/2014/main" id="{189280B2-2FD7-47D3-9FDF-C5C3D898E1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2523"/>
                <a:ext cx="182" cy="18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" name="Rectangle 149">
                <a:extLst>
                  <a:ext uri="{FF2B5EF4-FFF2-40B4-BE49-F238E27FC236}">
                    <a16:creationId xmlns:a16="http://schemas.microsoft.com/office/drawing/2014/main" id="{22F01882-01CC-4E76-8431-6A6FDBC482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" y="2704"/>
                <a:ext cx="183" cy="18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83" name="Rectangle 76">
              <a:extLst>
                <a:ext uri="{FF2B5EF4-FFF2-40B4-BE49-F238E27FC236}">
                  <a16:creationId xmlns:a16="http://schemas.microsoft.com/office/drawing/2014/main" id="{E23B1C22-6253-4D76-9F2B-4E02C2311C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40023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500"/>
                            </p:stCondLst>
                            <p:childTnLst>
                              <p:par>
                                <p:cTn id="11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5E5635E6-F3E4-4C30-BE3F-DAEBC1A91BBB}"/>
              </a:ext>
            </a:extLst>
          </p:cNvPr>
          <p:cNvGrpSpPr/>
          <p:nvPr/>
        </p:nvGrpSpPr>
        <p:grpSpPr>
          <a:xfrm>
            <a:off x="495298" y="162808"/>
            <a:ext cx="11201402" cy="5760076"/>
            <a:chOff x="1549401" y="1326183"/>
            <a:chExt cx="8504363" cy="5209912"/>
          </a:xfrm>
        </p:grpSpPr>
        <p:sp>
          <p:nvSpPr>
            <p:cNvPr id="164" name="フリーフォーム 4">
              <a:extLst>
                <a:ext uri="{FF2B5EF4-FFF2-40B4-BE49-F238E27FC236}">
                  <a16:creationId xmlns:a16="http://schemas.microsoft.com/office/drawing/2014/main" id="{689544B2-F11C-424D-A700-6117BD83A590}"/>
                </a:ext>
              </a:extLst>
            </p:cNvPr>
            <p:cNvSpPr/>
            <p:nvPr/>
          </p:nvSpPr>
          <p:spPr bwMode="auto">
            <a:xfrm>
              <a:off x="4785667" y="5029095"/>
              <a:ext cx="998460" cy="848342"/>
            </a:xfrm>
            <a:custGeom>
              <a:avLst/>
              <a:gdLst>
                <a:gd name="connsiteX0" fmla="*/ 483394 w 1362075"/>
                <a:gd name="connsiteY0" fmla="*/ 116681 h 1157287"/>
                <a:gd name="connsiteX1" fmla="*/ 292894 w 1362075"/>
                <a:gd name="connsiteY1" fmla="*/ 247650 h 1157287"/>
                <a:gd name="connsiteX2" fmla="*/ 269081 w 1362075"/>
                <a:gd name="connsiteY2" fmla="*/ 340519 h 1157287"/>
                <a:gd name="connsiteX3" fmla="*/ 57150 w 1362075"/>
                <a:gd name="connsiteY3" fmla="*/ 400050 h 1157287"/>
                <a:gd name="connsiteX4" fmla="*/ 0 w 1362075"/>
                <a:gd name="connsiteY4" fmla="*/ 528637 h 1157287"/>
                <a:gd name="connsiteX5" fmla="*/ 28575 w 1362075"/>
                <a:gd name="connsiteY5" fmla="*/ 597694 h 1157287"/>
                <a:gd name="connsiteX6" fmla="*/ 4762 w 1362075"/>
                <a:gd name="connsiteY6" fmla="*/ 650081 h 1157287"/>
                <a:gd name="connsiteX7" fmla="*/ 66675 w 1362075"/>
                <a:gd name="connsiteY7" fmla="*/ 835819 h 1157287"/>
                <a:gd name="connsiteX8" fmla="*/ 57150 w 1362075"/>
                <a:gd name="connsiteY8" fmla="*/ 935831 h 1157287"/>
                <a:gd name="connsiteX9" fmla="*/ 138112 w 1362075"/>
                <a:gd name="connsiteY9" fmla="*/ 995362 h 1157287"/>
                <a:gd name="connsiteX10" fmla="*/ 221456 w 1362075"/>
                <a:gd name="connsiteY10" fmla="*/ 935831 h 1157287"/>
                <a:gd name="connsiteX11" fmla="*/ 319087 w 1362075"/>
                <a:gd name="connsiteY11" fmla="*/ 933450 h 1157287"/>
                <a:gd name="connsiteX12" fmla="*/ 416719 w 1362075"/>
                <a:gd name="connsiteY12" fmla="*/ 847725 h 1157287"/>
                <a:gd name="connsiteX13" fmla="*/ 464344 w 1362075"/>
                <a:gd name="connsiteY13" fmla="*/ 864394 h 1157287"/>
                <a:gd name="connsiteX14" fmla="*/ 545306 w 1362075"/>
                <a:gd name="connsiteY14" fmla="*/ 826294 h 1157287"/>
                <a:gd name="connsiteX15" fmla="*/ 695325 w 1362075"/>
                <a:gd name="connsiteY15" fmla="*/ 869156 h 1157287"/>
                <a:gd name="connsiteX16" fmla="*/ 750094 w 1362075"/>
                <a:gd name="connsiteY16" fmla="*/ 978694 h 1157287"/>
                <a:gd name="connsiteX17" fmla="*/ 833437 w 1362075"/>
                <a:gd name="connsiteY17" fmla="*/ 897731 h 1157287"/>
                <a:gd name="connsiteX18" fmla="*/ 800100 w 1362075"/>
                <a:gd name="connsiteY18" fmla="*/ 1002506 h 1157287"/>
                <a:gd name="connsiteX19" fmla="*/ 869156 w 1362075"/>
                <a:gd name="connsiteY19" fmla="*/ 1000125 h 1157287"/>
                <a:gd name="connsiteX20" fmla="*/ 895350 w 1362075"/>
                <a:gd name="connsiteY20" fmla="*/ 1062037 h 1157287"/>
                <a:gd name="connsiteX21" fmla="*/ 890587 w 1362075"/>
                <a:gd name="connsiteY21" fmla="*/ 1104900 h 1157287"/>
                <a:gd name="connsiteX22" fmla="*/ 1007269 w 1362075"/>
                <a:gd name="connsiteY22" fmla="*/ 1154906 h 1157287"/>
                <a:gd name="connsiteX23" fmla="*/ 1057275 w 1362075"/>
                <a:gd name="connsiteY23" fmla="*/ 1121569 h 1157287"/>
                <a:gd name="connsiteX24" fmla="*/ 1116806 w 1362075"/>
                <a:gd name="connsiteY24" fmla="*/ 1157287 h 1157287"/>
                <a:gd name="connsiteX25" fmla="*/ 1166812 w 1362075"/>
                <a:gd name="connsiteY25" fmla="*/ 1114425 h 1157287"/>
                <a:gd name="connsiteX26" fmla="*/ 1252537 w 1362075"/>
                <a:gd name="connsiteY26" fmla="*/ 1095375 h 1157287"/>
                <a:gd name="connsiteX27" fmla="*/ 1238250 w 1362075"/>
                <a:gd name="connsiteY27" fmla="*/ 1012031 h 1157287"/>
                <a:gd name="connsiteX28" fmla="*/ 1312069 w 1362075"/>
                <a:gd name="connsiteY28" fmla="*/ 873919 h 1157287"/>
                <a:gd name="connsiteX29" fmla="*/ 1362075 w 1362075"/>
                <a:gd name="connsiteY29" fmla="*/ 661987 h 1157287"/>
                <a:gd name="connsiteX30" fmla="*/ 1335881 w 1362075"/>
                <a:gd name="connsiteY30" fmla="*/ 564356 h 1157287"/>
                <a:gd name="connsiteX31" fmla="*/ 1216819 w 1362075"/>
                <a:gd name="connsiteY31" fmla="*/ 435769 h 1157287"/>
                <a:gd name="connsiteX32" fmla="*/ 1181100 w 1362075"/>
                <a:gd name="connsiteY32" fmla="*/ 357187 h 1157287"/>
                <a:gd name="connsiteX33" fmla="*/ 1102519 w 1362075"/>
                <a:gd name="connsiteY33" fmla="*/ 311944 h 1157287"/>
                <a:gd name="connsiteX34" fmla="*/ 1009650 w 1362075"/>
                <a:gd name="connsiteY34" fmla="*/ 0 h 1157287"/>
                <a:gd name="connsiteX35" fmla="*/ 914400 w 1362075"/>
                <a:gd name="connsiteY35" fmla="*/ 264319 h 1157287"/>
                <a:gd name="connsiteX36" fmla="*/ 757237 w 1362075"/>
                <a:gd name="connsiteY36" fmla="*/ 171450 h 1157287"/>
                <a:gd name="connsiteX37" fmla="*/ 821531 w 1362075"/>
                <a:gd name="connsiteY37" fmla="*/ 50006 h 1157287"/>
                <a:gd name="connsiteX38" fmla="*/ 661987 w 1362075"/>
                <a:gd name="connsiteY38" fmla="*/ 33337 h 1157287"/>
                <a:gd name="connsiteX39" fmla="*/ 597694 w 1362075"/>
                <a:gd name="connsiteY39" fmla="*/ 73819 h 1157287"/>
                <a:gd name="connsiteX40" fmla="*/ 554831 w 1362075"/>
                <a:gd name="connsiteY40" fmla="*/ 128587 h 1157287"/>
                <a:gd name="connsiteX41" fmla="*/ 602456 w 1362075"/>
                <a:gd name="connsiteY41" fmla="*/ 169069 h 1157287"/>
                <a:gd name="connsiteX42" fmla="*/ 521494 w 1362075"/>
                <a:gd name="connsiteY42" fmla="*/ 161925 h 1157287"/>
                <a:gd name="connsiteX43" fmla="*/ 483394 w 1362075"/>
                <a:gd name="connsiteY43" fmla="*/ 116681 h 1157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62075" h="1157287">
                  <a:moveTo>
                    <a:pt x="483394" y="116681"/>
                  </a:moveTo>
                  <a:lnTo>
                    <a:pt x="292894" y="247650"/>
                  </a:lnTo>
                  <a:lnTo>
                    <a:pt x="269081" y="340519"/>
                  </a:lnTo>
                  <a:lnTo>
                    <a:pt x="57150" y="400050"/>
                  </a:lnTo>
                  <a:lnTo>
                    <a:pt x="0" y="528637"/>
                  </a:lnTo>
                  <a:lnTo>
                    <a:pt x="28575" y="597694"/>
                  </a:lnTo>
                  <a:lnTo>
                    <a:pt x="4762" y="650081"/>
                  </a:lnTo>
                  <a:lnTo>
                    <a:pt x="66675" y="835819"/>
                  </a:lnTo>
                  <a:lnTo>
                    <a:pt x="57150" y="935831"/>
                  </a:lnTo>
                  <a:lnTo>
                    <a:pt x="138112" y="995362"/>
                  </a:lnTo>
                  <a:lnTo>
                    <a:pt x="221456" y="935831"/>
                  </a:lnTo>
                  <a:lnTo>
                    <a:pt x="319087" y="933450"/>
                  </a:lnTo>
                  <a:lnTo>
                    <a:pt x="416719" y="847725"/>
                  </a:lnTo>
                  <a:lnTo>
                    <a:pt x="464344" y="864394"/>
                  </a:lnTo>
                  <a:lnTo>
                    <a:pt x="545306" y="826294"/>
                  </a:lnTo>
                  <a:lnTo>
                    <a:pt x="695325" y="869156"/>
                  </a:lnTo>
                  <a:lnTo>
                    <a:pt x="750094" y="978694"/>
                  </a:lnTo>
                  <a:lnTo>
                    <a:pt x="833437" y="897731"/>
                  </a:lnTo>
                  <a:lnTo>
                    <a:pt x="800100" y="1002506"/>
                  </a:lnTo>
                  <a:lnTo>
                    <a:pt x="869156" y="1000125"/>
                  </a:lnTo>
                  <a:lnTo>
                    <a:pt x="895350" y="1062037"/>
                  </a:lnTo>
                  <a:lnTo>
                    <a:pt x="890587" y="1104900"/>
                  </a:lnTo>
                  <a:lnTo>
                    <a:pt x="1007269" y="1154906"/>
                  </a:lnTo>
                  <a:lnTo>
                    <a:pt x="1057275" y="1121569"/>
                  </a:lnTo>
                  <a:lnTo>
                    <a:pt x="1116806" y="1157287"/>
                  </a:lnTo>
                  <a:lnTo>
                    <a:pt x="1166812" y="1114425"/>
                  </a:lnTo>
                  <a:lnTo>
                    <a:pt x="1252537" y="1095375"/>
                  </a:lnTo>
                  <a:lnTo>
                    <a:pt x="1238250" y="1012031"/>
                  </a:lnTo>
                  <a:lnTo>
                    <a:pt x="1312069" y="873919"/>
                  </a:lnTo>
                  <a:lnTo>
                    <a:pt x="1362075" y="661987"/>
                  </a:lnTo>
                  <a:lnTo>
                    <a:pt x="1335881" y="564356"/>
                  </a:lnTo>
                  <a:lnTo>
                    <a:pt x="1216819" y="435769"/>
                  </a:lnTo>
                  <a:lnTo>
                    <a:pt x="1181100" y="357187"/>
                  </a:lnTo>
                  <a:lnTo>
                    <a:pt x="1102519" y="311944"/>
                  </a:lnTo>
                  <a:lnTo>
                    <a:pt x="1009650" y="0"/>
                  </a:lnTo>
                  <a:lnTo>
                    <a:pt x="914400" y="264319"/>
                  </a:lnTo>
                  <a:lnTo>
                    <a:pt x="757237" y="171450"/>
                  </a:lnTo>
                  <a:lnTo>
                    <a:pt x="821531" y="50006"/>
                  </a:lnTo>
                  <a:lnTo>
                    <a:pt x="661987" y="33337"/>
                  </a:lnTo>
                  <a:lnTo>
                    <a:pt x="597694" y="73819"/>
                  </a:lnTo>
                  <a:lnTo>
                    <a:pt x="554831" y="128587"/>
                  </a:lnTo>
                  <a:lnTo>
                    <a:pt x="602456" y="169069"/>
                  </a:lnTo>
                  <a:lnTo>
                    <a:pt x="521494" y="161925"/>
                  </a:lnTo>
                  <a:lnTo>
                    <a:pt x="483394" y="1166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65" name="フリーフォーム 6">
              <a:extLst>
                <a:ext uri="{FF2B5EF4-FFF2-40B4-BE49-F238E27FC236}">
                  <a16:creationId xmlns:a16="http://schemas.microsoft.com/office/drawing/2014/main" id="{2DE55F71-3970-4F0F-9693-8CA9897E5F09}"/>
                </a:ext>
              </a:extLst>
            </p:cNvPr>
            <p:cNvSpPr/>
            <p:nvPr/>
          </p:nvSpPr>
          <p:spPr bwMode="auto">
            <a:xfrm>
              <a:off x="5559531" y="5936786"/>
              <a:ext cx="102406" cy="108225"/>
            </a:xfrm>
            <a:custGeom>
              <a:avLst/>
              <a:gdLst>
                <a:gd name="connsiteX0" fmla="*/ 0 w 140493"/>
                <a:gd name="connsiteY0" fmla="*/ 16669 h 147637"/>
                <a:gd name="connsiteX1" fmla="*/ 28575 w 140493"/>
                <a:gd name="connsiteY1" fmla="*/ 73819 h 147637"/>
                <a:gd name="connsiteX2" fmla="*/ 52387 w 140493"/>
                <a:gd name="connsiteY2" fmla="*/ 147637 h 147637"/>
                <a:gd name="connsiteX3" fmla="*/ 116681 w 140493"/>
                <a:gd name="connsiteY3" fmla="*/ 111919 h 147637"/>
                <a:gd name="connsiteX4" fmla="*/ 140493 w 140493"/>
                <a:gd name="connsiteY4" fmla="*/ 0 h 147637"/>
                <a:gd name="connsiteX5" fmla="*/ 64293 w 140493"/>
                <a:gd name="connsiteY5" fmla="*/ 26194 h 147637"/>
                <a:gd name="connsiteX6" fmla="*/ 0 w 140493"/>
                <a:gd name="connsiteY6" fmla="*/ 16669 h 14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493" h="147637">
                  <a:moveTo>
                    <a:pt x="0" y="16669"/>
                  </a:moveTo>
                  <a:lnTo>
                    <a:pt x="28575" y="73819"/>
                  </a:lnTo>
                  <a:lnTo>
                    <a:pt x="52387" y="147637"/>
                  </a:lnTo>
                  <a:lnTo>
                    <a:pt x="116681" y="111919"/>
                  </a:lnTo>
                  <a:lnTo>
                    <a:pt x="140493" y="0"/>
                  </a:lnTo>
                  <a:lnTo>
                    <a:pt x="64293" y="26194"/>
                  </a:lnTo>
                  <a:lnTo>
                    <a:pt x="0" y="166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66" name="フリーフォーム 7">
              <a:extLst>
                <a:ext uri="{FF2B5EF4-FFF2-40B4-BE49-F238E27FC236}">
                  <a16:creationId xmlns:a16="http://schemas.microsoft.com/office/drawing/2014/main" id="{43A1E810-4AC2-49CF-A056-98E8881004A2}"/>
                </a:ext>
              </a:extLst>
            </p:cNvPr>
            <p:cNvSpPr/>
            <p:nvPr/>
          </p:nvSpPr>
          <p:spPr bwMode="auto">
            <a:xfrm>
              <a:off x="6119273" y="5741283"/>
              <a:ext cx="333984" cy="457337"/>
            </a:xfrm>
            <a:custGeom>
              <a:avLst/>
              <a:gdLst>
                <a:gd name="connsiteX0" fmla="*/ 219075 w 454819"/>
                <a:gd name="connsiteY0" fmla="*/ 0 h 623887"/>
                <a:gd name="connsiteX1" fmla="*/ 285750 w 454819"/>
                <a:gd name="connsiteY1" fmla="*/ 78581 h 623887"/>
                <a:gd name="connsiteX2" fmla="*/ 307181 w 454819"/>
                <a:gd name="connsiteY2" fmla="*/ 188119 h 623887"/>
                <a:gd name="connsiteX3" fmla="*/ 230981 w 454819"/>
                <a:gd name="connsiteY3" fmla="*/ 228600 h 623887"/>
                <a:gd name="connsiteX4" fmla="*/ 176212 w 454819"/>
                <a:gd name="connsiteY4" fmla="*/ 397669 h 623887"/>
                <a:gd name="connsiteX5" fmla="*/ 61912 w 454819"/>
                <a:gd name="connsiteY5" fmla="*/ 471487 h 623887"/>
                <a:gd name="connsiteX6" fmla="*/ 0 w 454819"/>
                <a:gd name="connsiteY6" fmla="*/ 566737 h 623887"/>
                <a:gd name="connsiteX7" fmla="*/ 33337 w 454819"/>
                <a:gd name="connsiteY7" fmla="*/ 595312 h 623887"/>
                <a:gd name="connsiteX8" fmla="*/ 66675 w 454819"/>
                <a:gd name="connsiteY8" fmla="*/ 595312 h 623887"/>
                <a:gd name="connsiteX9" fmla="*/ 95250 w 454819"/>
                <a:gd name="connsiteY9" fmla="*/ 623887 h 623887"/>
                <a:gd name="connsiteX10" fmla="*/ 173831 w 454819"/>
                <a:gd name="connsiteY10" fmla="*/ 564356 h 623887"/>
                <a:gd name="connsiteX11" fmla="*/ 188119 w 454819"/>
                <a:gd name="connsiteY11" fmla="*/ 464344 h 623887"/>
                <a:gd name="connsiteX12" fmla="*/ 245269 w 454819"/>
                <a:gd name="connsiteY12" fmla="*/ 461962 h 623887"/>
                <a:gd name="connsiteX13" fmla="*/ 238125 w 454819"/>
                <a:gd name="connsiteY13" fmla="*/ 414337 h 623887"/>
                <a:gd name="connsiteX14" fmla="*/ 316706 w 454819"/>
                <a:gd name="connsiteY14" fmla="*/ 330994 h 623887"/>
                <a:gd name="connsiteX15" fmla="*/ 376237 w 454819"/>
                <a:gd name="connsiteY15" fmla="*/ 285750 h 623887"/>
                <a:gd name="connsiteX16" fmla="*/ 388144 w 454819"/>
                <a:gd name="connsiteY16" fmla="*/ 345281 h 623887"/>
                <a:gd name="connsiteX17" fmla="*/ 431006 w 454819"/>
                <a:gd name="connsiteY17" fmla="*/ 200025 h 623887"/>
                <a:gd name="connsiteX18" fmla="*/ 454819 w 454819"/>
                <a:gd name="connsiteY18" fmla="*/ 128587 h 623887"/>
                <a:gd name="connsiteX19" fmla="*/ 423862 w 454819"/>
                <a:gd name="connsiteY19" fmla="*/ 116681 h 623887"/>
                <a:gd name="connsiteX20" fmla="*/ 392906 w 454819"/>
                <a:gd name="connsiteY20" fmla="*/ 147637 h 623887"/>
                <a:gd name="connsiteX21" fmla="*/ 350044 w 454819"/>
                <a:gd name="connsiteY21" fmla="*/ 121444 h 623887"/>
                <a:gd name="connsiteX22" fmla="*/ 333375 w 454819"/>
                <a:gd name="connsiteY22" fmla="*/ 78581 h 623887"/>
                <a:gd name="connsiteX23" fmla="*/ 307181 w 454819"/>
                <a:gd name="connsiteY23" fmla="*/ 104775 h 623887"/>
                <a:gd name="connsiteX24" fmla="*/ 307181 w 454819"/>
                <a:gd name="connsiteY24" fmla="*/ 40481 h 623887"/>
                <a:gd name="connsiteX25" fmla="*/ 219075 w 454819"/>
                <a:gd name="connsiteY25" fmla="*/ 0 h 623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4819" h="623887">
                  <a:moveTo>
                    <a:pt x="219075" y="0"/>
                  </a:moveTo>
                  <a:lnTo>
                    <a:pt x="285750" y="78581"/>
                  </a:lnTo>
                  <a:lnTo>
                    <a:pt x="307181" y="188119"/>
                  </a:lnTo>
                  <a:lnTo>
                    <a:pt x="230981" y="228600"/>
                  </a:lnTo>
                  <a:lnTo>
                    <a:pt x="176212" y="397669"/>
                  </a:lnTo>
                  <a:lnTo>
                    <a:pt x="61912" y="471487"/>
                  </a:lnTo>
                  <a:lnTo>
                    <a:pt x="0" y="566737"/>
                  </a:lnTo>
                  <a:lnTo>
                    <a:pt x="33337" y="595312"/>
                  </a:lnTo>
                  <a:lnTo>
                    <a:pt x="66675" y="595312"/>
                  </a:lnTo>
                  <a:lnTo>
                    <a:pt x="95250" y="623887"/>
                  </a:lnTo>
                  <a:lnTo>
                    <a:pt x="173831" y="564356"/>
                  </a:lnTo>
                  <a:lnTo>
                    <a:pt x="188119" y="464344"/>
                  </a:lnTo>
                  <a:lnTo>
                    <a:pt x="245269" y="461962"/>
                  </a:lnTo>
                  <a:lnTo>
                    <a:pt x="238125" y="414337"/>
                  </a:lnTo>
                  <a:lnTo>
                    <a:pt x="316706" y="330994"/>
                  </a:lnTo>
                  <a:lnTo>
                    <a:pt x="376237" y="285750"/>
                  </a:lnTo>
                  <a:lnTo>
                    <a:pt x="388144" y="345281"/>
                  </a:lnTo>
                  <a:lnTo>
                    <a:pt x="431006" y="200025"/>
                  </a:lnTo>
                  <a:lnTo>
                    <a:pt x="454819" y="128587"/>
                  </a:lnTo>
                  <a:lnTo>
                    <a:pt x="423862" y="116681"/>
                  </a:lnTo>
                  <a:lnTo>
                    <a:pt x="392906" y="147637"/>
                  </a:lnTo>
                  <a:lnTo>
                    <a:pt x="350044" y="121444"/>
                  </a:lnTo>
                  <a:lnTo>
                    <a:pt x="333375" y="78581"/>
                  </a:lnTo>
                  <a:lnTo>
                    <a:pt x="307181" y="104775"/>
                  </a:lnTo>
                  <a:lnTo>
                    <a:pt x="307181" y="40481"/>
                  </a:lnTo>
                  <a:lnTo>
                    <a:pt x="2190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r>
                <a:rPr kumimoji="0" lang="ja-JP" altLang="en-US" sz="2400" kern="0" dirty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rPr>
                <a:t>　</a:t>
              </a:r>
            </a:p>
          </p:txBody>
        </p:sp>
        <p:sp>
          <p:nvSpPr>
            <p:cNvPr id="167" name="フリーフォーム 8">
              <a:extLst>
                <a:ext uri="{FF2B5EF4-FFF2-40B4-BE49-F238E27FC236}">
                  <a16:creationId xmlns:a16="http://schemas.microsoft.com/office/drawing/2014/main" id="{6F8C8B65-6535-47C4-9B5F-BC0F01911454}"/>
                </a:ext>
              </a:extLst>
            </p:cNvPr>
            <p:cNvSpPr/>
            <p:nvPr/>
          </p:nvSpPr>
          <p:spPr bwMode="auto">
            <a:xfrm>
              <a:off x="5504837" y="3010066"/>
              <a:ext cx="69822" cy="332820"/>
            </a:xfrm>
            <a:custGeom>
              <a:avLst/>
              <a:gdLst>
                <a:gd name="connsiteX0" fmla="*/ 26194 w 95250"/>
                <a:gd name="connsiteY0" fmla="*/ 0 h 454818"/>
                <a:gd name="connsiteX1" fmla="*/ 4762 w 95250"/>
                <a:gd name="connsiteY1" fmla="*/ 135731 h 454818"/>
                <a:gd name="connsiteX2" fmla="*/ 26194 w 95250"/>
                <a:gd name="connsiteY2" fmla="*/ 188118 h 454818"/>
                <a:gd name="connsiteX3" fmla="*/ 0 w 95250"/>
                <a:gd name="connsiteY3" fmla="*/ 333375 h 454818"/>
                <a:gd name="connsiteX4" fmla="*/ 2381 w 95250"/>
                <a:gd name="connsiteY4" fmla="*/ 454818 h 454818"/>
                <a:gd name="connsiteX5" fmla="*/ 35719 w 95250"/>
                <a:gd name="connsiteY5" fmla="*/ 442912 h 454818"/>
                <a:gd name="connsiteX6" fmla="*/ 66675 w 95250"/>
                <a:gd name="connsiteY6" fmla="*/ 450056 h 454818"/>
                <a:gd name="connsiteX7" fmla="*/ 26194 w 95250"/>
                <a:gd name="connsiteY7" fmla="*/ 364331 h 454818"/>
                <a:gd name="connsiteX8" fmla="*/ 45244 w 95250"/>
                <a:gd name="connsiteY8" fmla="*/ 288131 h 454818"/>
                <a:gd name="connsiteX9" fmla="*/ 95250 w 95250"/>
                <a:gd name="connsiteY9" fmla="*/ 292893 h 454818"/>
                <a:gd name="connsiteX10" fmla="*/ 59531 w 95250"/>
                <a:gd name="connsiteY10" fmla="*/ 173831 h 454818"/>
                <a:gd name="connsiteX11" fmla="*/ 47625 w 95250"/>
                <a:gd name="connsiteY11" fmla="*/ 107156 h 454818"/>
                <a:gd name="connsiteX12" fmla="*/ 52387 w 95250"/>
                <a:gd name="connsiteY12" fmla="*/ 85725 h 454818"/>
                <a:gd name="connsiteX13" fmla="*/ 26194 w 95250"/>
                <a:gd name="connsiteY13" fmla="*/ 0 h 45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0" h="454818">
                  <a:moveTo>
                    <a:pt x="26194" y="0"/>
                  </a:moveTo>
                  <a:lnTo>
                    <a:pt x="4762" y="135731"/>
                  </a:lnTo>
                  <a:lnTo>
                    <a:pt x="26194" y="188118"/>
                  </a:lnTo>
                  <a:lnTo>
                    <a:pt x="0" y="333375"/>
                  </a:lnTo>
                  <a:cubicBezTo>
                    <a:pt x="794" y="373856"/>
                    <a:pt x="1587" y="414337"/>
                    <a:pt x="2381" y="454818"/>
                  </a:cubicBezTo>
                  <a:lnTo>
                    <a:pt x="35719" y="442912"/>
                  </a:lnTo>
                  <a:lnTo>
                    <a:pt x="66675" y="450056"/>
                  </a:lnTo>
                  <a:lnTo>
                    <a:pt x="26194" y="364331"/>
                  </a:lnTo>
                  <a:lnTo>
                    <a:pt x="45244" y="288131"/>
                  </a:lnTo>
                  <a:lnTo>
                    <a:pt x="95250" y="292893"/>
                  </a:lnTo>
                  <a:lnTo>
                    <a:pt x="59531" y="173831"/>
                  </a:lnTo>
                  <a:lnTo>
                    <a:pt x="47625" y="107156"/>
                  </a:lnTo>
                  <a:lnTo>
                    <a:pt x="52387" y="85725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68" name="フリーフォーム 9">
              <a:extLst>
                <a:ext uri="{FF2B5EF4-FFF2-40B4-BE49-F238E27FC236}">
                  <a16:creationId xmlns:a16="http://schemas.microsoft.com/office/drawing/2014/main" id="{59825BAB-632E-4ED6-99DF-09E59874C9B2}"/>
                </a:ext>
              </a:extLst>
            </p:cNvPr>
            <p:cNvSpPr/>
            <p:nvPr/>
          </p:nvSpPr>
          <p:spPr bwMode="auto">
            <a:xfrm>
              <a:off x="5451307" y="3370815"/>
              <a:ext cx="146627" cy="155937"/>
            </a:xfrm>
            <a:custGeom>
              <a:avLst/>
              <a:gdLst>
                <a:gd name="connsiteX0" fmla="*/ 73819 w 200025"/>
                <a:gd name="connsiteY0" fmla="*/ 0 h 211932"/>
                <a:gd name="connsiteX1" fmla="*/ 73819 w 200025"/>
                <a:gd name="connsiteY1" fmla="*/ 64294 h 211932"/>
                <a:gd name="connsiteX2" fmla="*/ 59531 w 200025"/>
                <a:gd name="connsiteY2" fmla="*/ 114300 h 211932"/>
                <a:gd name="connsiteX3" fmla="*/ 26194 w 200025"/>
                <a:gd name="connsiteY3" fmla="*/ 111919 h 211932"/>
                <a:gd name="connsiteX4" fmla="*/ 0 w 200025"/>
                <a:gd name="connsiteY4" fmla="*/ 152400 h 211932"/>
                <a:gd name="connsiteX5" fmla="*/ 16669 w 200025"/>
                <a:gd name="connsiteY5" fmla="*/ 211932 h 211932"/>
                <a:gd name="connsiteX6" fmla="*/ 52388 w 200025"/>
                <a:gd name="connsiteY6" fmla="*/ 183357 h 211932"/>
                <a:gd name="connsiteX7" fmla="*/ 33338 w 200025"/>
                <a:gd name="connsiteY7" fmla="*/ 154782 h 211932"/>
                <a:gd name="connsiteX8" fmla="*/ 73819 w 200025"/>
                <a:gd name="connsiteY8" fmla="*/ 152400 h 211932"/>
                <a:gd name="connsiteX9" fmla="*/ 128588 w 200025"/>
                <a:gd name="connsiteY9" fmla="*/ 185738 h 211932"/>
                <a:gd name="connsiteX10" fmla="*/ 145256 w 200025"/>
                <a:gd name="connsiteY10" fmla="*/ 140494 h 211932"/>
                <a:gd name="connsiteX11" fmla="*/ 200025 w 200025"/>
                <a:gd name="connsiteY11" fmla="*/ 116682 h 211932"/>
                <a:gd name="connsiteX12" fmla="*/ 192881 w 200025"/>
                <a:gd name="connsiteY12" fmla="*/ 90488 h 211932"/>
                <a:gd name="connsiteX13" fmla="*/ 142875 w 200025"/>
                <a:gd name="connsiteY13" fmla="*/ 59532 h 211932"/>
                <a:gd name="connsiteX14" fmla="*/ 73819 w 200025"/>
                <a:gd name="connsiteY14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0025" h="211932">
                  <a:moveTo>
                    <a:pt x="73819" y="0"/>
                  </a:moveTo>
                  <a:lnTo>
                    <a:pt x="73819" y="64294"/>
                  </a:lnTo>
                  <a:lnTo>
                    <a:pt x="59531" y="114300"/>
                  </a:lnTo>
                  <a:lnTo>
                    <a:pt x="26194" y="111919"/>
                  </a:lnTo>
                  <a:lnTo>
                    <a:pt x="0" y="152400"/>
                  </a:lnTo>
                  <a:lnTo>
                    <a:pt x="16669" y="211932"/>
                  </a:lnTo>
                  <a:lnTo>
                    <a:pt x="52388" y="183357"/>
                  </a:lnTo>
                  <a:lnTo>
                    <a:pt x="33338" y="154782"/>
                  </a:lnTo>
                  <a:lnTo>
                    <a:pt x="73819" y="152400"/>
                  </a:lnTo>
                  <a:lnTo>
                    <a:pt x="128588" y="185738"/>
                  </a:lnTo>
                  <a:lnTo>
                    <a:pt x="145256" y="140494"/>
                  </a:lnTo>
                  <a:lnTo>
                    <a:pt x="200025" y="116682"/>
                  </a:lnTo>
                  <a:lnTo>
                    <a:pt x="192881" y="90488"/>
                  </a:lnTo>
                  <a:lnTo>
                    <a:pt x="142875" y="59532"/>
                  </a:lnTo>
                  <a:lnTo>
                    <a:pt x="738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69" name="フリーフォーム 10">
              <a:extLst>
                <a:ext uri="{FF2B5EF4-FFF2-40B4-BE49-F238E27FC236}">
                  <a16:creationId xmlns:a16="http://schemas.microsoft.com/office/drawing/2014/main" id="{FE4FF8B1-9D2D-489C-8817-21791A019E91}"/>
                </a:ext>
              </a:extLst>
            </p:cNvPr>
            <p:cNvSpPr/>
            <p:nvPr/>
          </p:nvSpPr>
          <p:spPr bwMode="auto">
            <a:xfrm>
              <a:off x="5246495" y="3548861"/>
              <a:ext cx="264162" cy="237396"/>
            </a:xfrm>
            <a:custGeom>
              <a:avLst/>
              <a:gdLst>
                <a:gd name="connsiteX0" fmla="*/ 307181 w 359569"/>
                <a:gd name="connsiteY0" fmla="*/ 0 h 323850"/>
                <a:gd name="connsiteX1" fmla="*/ 266700 w 359569"/>
                <a:gd name="connsiteY1" fmla="*/ 130969 h 323850"/>
                <a:gd name="connsiteX2" fmla="*/ 238125 w 359569"/>
                <a:gd name="connsiteY2" fmla="*/ 161925 h 323850"/>
                <a:gd name="connsiteX3" fmla="*/ 183356 w 359569"/>
                <a:gd name="connsiteY3" fmla="*/ 178594 h 323850"/>
                <a:gd name="connsiteX4" fmla="*/ 147637 w 359569"/>
                <a:gd name="connsiteY4" fmla="*/ 238125 h 323850"/>
                <a:gd name="connsiteX5" fmla="*/ 54769 w 359569"/>
                <a:gd name="connsiteY5" fmla="*/ 233362 h 323850"/>
                <a:gd name="connsiteX6" fmla="*/ 0 w 359569"/>
                <a:gd name="connsiteY6" fmla="*/ 285750 h 323850"/>
                <a:gd name="connsiteX7" fmla="*/ 42862 w 359569"/>
                <a:gd name="connsiteY7" fmla="*/ 297656 h 323850"/>
                <a:gd name="connsiteX8" fmla="*/ 109537 w 359569"/>
                <a:gd name="connsiteY8" fmla="*/ 269081 h 323850"/>
                <a:gd name="connsiteX9" fmla="*/ 154781 w 359569"/>
                <a:gd name="connsiteY9" fmla="*/ 285750 h 323850"/>
                <a:gd name="connsiteX10" fmla="*/ 154781 w 359569"/>
                <a:gd name="connsiteY10" fmla="*/ 323850 h 323850"/>
                <a:gd name="connsiteX11" fmla="*/ 190500 w 359569"/>
                <a:gd name="connsiteY11" fmla="*/ 273844 h 323850"/>
                <a:gd name="connsiteX12" fmla="*/ 226219 w 359569"/>
                <a:gd name="connsiteY12" fmla="*/ 280987 h 323850"/>
                <a:gd name="connsiteX13" fmla="*/ 269081 w 359569"/>
                <a:gd name="connsiteY13" fmla="*/ 259556 h 323850"/>
                <a:gd name="connsiteX14" fmla="*/ 304800 w 359569"/>
                <a:gd name="connsiteY14" fmla="*/ 271462 h 323850"/>
                <a:gd name="connsiteX15" fmla="*/ 326231 w 359569"/>
                <a:gd name="connsiteY15" fmla="*/ 219075 h 323850"/>
                <a:gd name="connsiteX16" fmla="*/ 319087 w 359569"/>
                <a:gd name="connsiteY16" fmla="*/ 183356 h 323850"/>
                <a:gd name="connsiteX17" fmla="*/ 350044 w 359569"/>
                <a:gd name="connsiteY17" fmla="*/ 123825 h 323850"/>
                <a:gd name="connsiteX18" fmla="*/ 359569 w 359569"/>
                <a:gd name="connsiteY18" fmla="*/ 57150 h 323850"/>
                <a:gd name="connsiteX19" fmla="*/ 359569 w 359569"/>
                <a:gd name="connsiteY19" fmla="*/ 2381 h 323850"/>
                <a:gd name="connsiteX20" fmla="*/ 307181 w 359569"/>
                <a:gd name="connsiteY20" fmla="*/ 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9569" h="323850">
                  <a:moveTo>
                    <a:pt x="307181" y="0"/>
                  </a:moveTo>
                  <a:lnTo>
                    <a:pt x="266700" y="130969"/>
                  </a:lnTo>
                  <a:lnTo>
                    <a:pt x="238125" y="161925"/>
                  </a:lnTo>
                  <a:lnTo>
                    <a:pt x="183356" y="178594"/>
                  </a:lnTo>
                  <a:lnTo>
                    <a:pt x="147637" y="238125"/>
                  </a:lnTo>
                  <a:lnTo>
                    <a:pt x="54769" y="233362"/>
                  </a:lnTo>
                  <a:lnTo>
                    <a:pt x="0" y="285750"/>
                  </a:lnTo>
                  <a:lnTo>
                    <a:pt x="42862" y="297656"/>
                  </a:lnTo>
                  <a:lnTo>
                    <a:pt x="109537" y="269081"/>
                  </a:lnTo>
                  <a:lnTo>
                    <a:pt x="154781" y="285750"/>
                  </a:lnTo>
                  <a:lnTo>
                    <a:pt x="154781" y="323850"/>
                  </a:lnTo>
                  <a:lnTo>
                    <a:pt x="190500" y="273844"/>
                  </a:lnTo>
                  <a:lnTo>
                    <a:pt x="226219" y="280987"/>
                  </a:lnTo>
                  <a:lnTo>
                    <a:pt x="269081" y="259556"/>
                  </a:lnTo>
                  <a:lnTo>
                    <a:pt x="304800" y="271462"/>
                  </a:lnTo>
                  <a:lnTo>
                    <a:pt x="326231" y="219075"/>
                  </a:lnTo>
                  <a:lnTo>
                    <a:pt x="319087" y="183356"/>
                  </a:lnTo>
                  <a:lnTo>
                    <a:pt x="350044" y="123825"/>
                  </a:lnTo>
                  <a:lnTo>
                    <a:pt x="359569" y="57150"/>
                  </a:lnTo>
                  <a:lnTo>
                    <a:pt x="359569" y="2381"/>
                  </a:lnTo>
                  <a:lnTo>
                    <a:pt x="3071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0" name="フリーフォーム 11">
              <a:extLst>
                <a:ext uri="{FF2B5EF4-FFF2-40B4-BE49-F238E27FC236}">
                  <a16:creationId xmlns:a16="http://schemas.microsoft.com/office/drawing/2014/main" id="{C40C76B2-3BFF-4150-B95F-80B3AE41D672}"/>
                </a:ext>
              </a:extLst>
            </p:cNvPr>
            <p:cNvSpPr/>
            <p:nvPr/>
          </p:nvSpPr>
          <p:spPr bwMode="auto">
            <a:xfrm>
              <a:off x="5273260" y="3767638"/>
              <a:ext cx="50039" cy="52367"/>
            </a:xfrm>
            <a:custGeom>
              <a:avLst/>
              <a:gdLst>
                <a:gd name="connsiteX0" fmla="*/ 7143 w 69056"/>
                <a:gd name="connsiteY0" fmla="*/ 71438 h 71438"/>
                <a:gd name="connsiteX1" fmla="*/ 0 w 69056"/>
                <a:gd name="connsiteY1" fmla="*/ 21431 h 71438"/>
                <a:gd name="connsiteX2" fmla="*/ 61912 w 69056"/>
                <a:gd name="connsiteY2" fmla="*/ 0 h 71438"/>
                <a:gd name="connsiteX3" fmla="*/ 69056 w 69056"/>
                <a:gd name="connsiteY3" fmla="*/ 30956 h 71438"/>
                <a:gd name="connsiteX4" fmla="*/ 7143 w 69056"/>
                <a:gd name="connsiteY4" fmla="*/ 71438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056" h="71438">
                  <a:moveTo>
                    <a:pt x="7143" y="71438"/>
                  </a:moveTo>
                  <a:lnTo>
                    <a:pt x="0" y="21431"/>
                  </a:lnTo>
                  <a:lnTo>
                    <a:pt x="61912" y="0"/>
                  </a:lnTo>
                  <a:lnTo>
                    <a:pt x="69056" y="30956"/>
                  </a:lnTo>
                  <a:lnTo>
                    <a:pt x="7143" y="714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1" name="フリーフォーム 12">
              <a:extLst>
                <a:ext uri="{FF2B5EF4-FFF2-40B4-BE49-F238E27FC236}">
                  <a16:creationId xmlns:a16="http://schemas.microsoft.com/office/drawing/2014/main" id="{2E76DA0C-613D-4250-84B8-C5B5269A9302}"/>
                </a:ext>
              </a:extLst>
            </p:cNvPr>
            <p:cNvSpPr/>
            <p:nvPr/>
          </p:nvSpPr>
          <p:spPr bwMode="auto">
            <a:xfrm>
              <a:off x="5217402" y="3779275"/>
              <a:ext cx="36075" cy="89606"/>
            </a:xfrm>
            <a:custGeom>
              <a:avLst/>
              <a:gdLst>
                <a:gd name="connsiteX0" fmla="*/ 2381 w 50006"/>
                <a:gd name="connsiteY0" fmla="*/ 0 h 121444"/>
                <a:gd name="connsiteX1" fmla="*/ 50006 w 50006"/>
                <a:gd name="connsiteY1" fmla="*/ 40481 h 121444"/>
                <a:gd name="connsiteX2" fmla="*/ 30956 w 50006"/>
                <a:gd name="connsiteY2" fmla="*/ 121444 h 121444"/>
                <a:gd name="connsiteX3" fmla="*/ 0 w 50006"/>
                <a:gd name="connsiteY3" fmla="*/ 114300 h 121444"/>
                <a:gd name="connsiteX4" fmla="*/ 2381 w 50006"/>
                <a:gd name="connsiteY4" fmla="*/ 0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006" h="121444">
                  <a:moveTo>
                    <a:pt x="2381" y="0"/>
                  </a:moveTo>
                  <a:lnTo>
                    <a:pt x="50006" y="40481"/>
                  </a:lnTo>
                  <a:lnTo>
                    <a:pt x="30956" y="121444"/>
                  </a:lnTo>
                  <a:lnTo>
                    <a:pt x="0" y="114300"/>
                  </a:lnTo>
                  <a:cubicBezTo>
                    <a:pt x="794" y="76200"/>
                    <a:pt x="1587" y="38100"/>
                    <a:pt x="2381" y="0"/>
                  </a:cubicBez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2" name="フリーフォーム 13">
              <a:extLst>
                <a:ext uri="{FF2B5EF4-FFF2-40B4-BE49-F238E27FC236}">
                  <a16:creationId xmlns:a16="http://schemas.microsoft.com/office/drawing/2014/main" id="{655BE217-B9B1-43CC-B4ED-9E09E0CAEC9D}"/>
                </a:ext>
              </a:extLst>
            </p:cNvPr>
            <p:cNvSpPr/>
            <p:nvPr/>
          </p:nvSpPr>
          <p:spPr bwMode="auto">
            <a:xfrm>
              <a:off x="5109177" y="3627993"/>
              <a:ext cx="87278" cy="130335"/>
            </a:xfrm>
            <a:custGeom>
              <a:avLst/>
              <a:gdLst>
                <a:gd name="connsiteX0" fmla="*/ 64294 w 119063"/>
                <a:gd name="connsiteY0" fmla="*/ 0 h 178594"/>
                <a:gd name="connsiteX1" fmla="*/ 4763 w 119063"/>
                <a:gd name="connsiteY1" fmla="*/ 64294 h 178594"/>
                <a:gd name="connsiteX2" fmla="*/ 0 w 119063"/>
                <a:gd name="connsiteY2" fmla="*/ 154781 h 178594"/>
                <a:gd name="connsiteX3" fmla="*/ 38100 w 119063"/>
                <a:gd name="connsiteY3" fmla="*/ 178594 h 178594"/>
                <a:gd name="connsiteX4" fmla="*/ 119063 w 119063"/>
                <a:gd name="connsiteY4" fmla="*/ 119063 h 178594"/>
                <a:gd name="connsiteX5" fmla="*/ 111919 w 119063"/>
                <a:gd name="connsiteY5" fmla="*/ 16669 h 178594"/>
                <a:gd name="connsiteX6" fmla="*/ 64294 w 119063"/>
                <a:gd name="connsiteY6" fmla="*/ 0 h 178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063" h="178594">
                  <a:moveTo>
                    <a:pt x="64294" y="0"/>
                  </a:moveTo>
                  <a:lnTo>
                    <a:pt x="4763" y="64294"/>
                  </a:lnTo>
                  <a:lnTo>
                    <a:pt x="0" y="154781"/>
                  </a:lnTo>
                  <a:lnTo>
                    <a:pt x="38100" y="178594"/>
                  </a:lnTo>
                  <a:lnTo>
                    <a:pt x="119063" y="119063"/>
                  </a:lnTo>
                  <a:lnTo>
                    <a:pt x="111919" y="16669"/>
                  </a:lnTo>
                  <a:lnTo>
                    <a:pt x="642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3" name="フリーフォーム 14">
              <a:extLst>
                <a:ext uri="{FF2B5EF4-FFF2-40B4-BE49-F238E27FC236}">
                  <a16:creationId xmlns:a16="http://schemas.microsoft.com/office/drawing/2014/main" id="{3173315D-90EB-43CC-B955-4AC5EE70EBFA}"/>
                </a:ext>
              </a:extLst>
            </p:cNvPr>
            <p:cNvSpPr/>
            <p:nvPr/>
          </p:nvSpPr>
          <p:spPr bwMode="auto">
            <a:xfrm>
              <a:off x="5075430" y="3468566"/>
              <a:ext cx="152445" cy="205976"/>
            </a:xfrm>
            <a:custGeom>
              <a:avLst/>
              <a:gdLst>
                <a:gd name="connsiteX0" fmla="*/ 119063 w 207169"/>
                <a:gd name="connsiteY0" fmla="*/ 214313 h 280988"/>
                <a:gd name="connsiteX1" fmla="*/ 88107 w 207169"/>
                <a:gd name="connsiteY1" fmla="*/ 166688 h 280988"/>
                <a:gd name="connsiteX2" fmla="*/ 161925 w 207169"/>
                <a:gd name="connsiteY2" fmla="*/ 121444 h 280988"/>
                <a:gd name="connsiteX3" fmla="*/ 207169 w 207169"/>
                <a:gd name="connsiteY3" fmla="*/ 0 h 280988"/>
                <a:gd name="connsiteX4" fmla="*/ 130969 w 207169"/>
                <a:gd name="connsiteY4" fmla="*/ 38100 h 280988"/>
                <a:gd name="connsiteX5" fmla="*/ 119063 w 207169"/>
                <a:gd name="connsiteY5" fmla="*/ 73819 h 280988"/>
                <a:gd name="connsiteX6" fmla="*/ 64294 w 207169"/>
                <a:gd name="connsiteY6" fmla="*/ 69057 h 280988"/>
                <a:gd name="connsiteX7" fmla="*/ 0 w 207169"/>
                <a:gd name="connsiteY7" fmla="*/ 152400 h 280988"/>
                <a:gd name="connsiteX8" fmla="*/ 45244 w 207169"/>
                <a:gd name="connsiteY8" fmla="*/ 164307 h 280988"/>
                <a:gd name="connsiteX9" fmla="*/ 23813 w 207169"/>
                <a:gd name="connsiteY9" fmla="*/ 223838 h 280988"/>
                <a:gd name="connsiteX10" fmla="*/ 52388 w 207169"/>
                <a:gd name="connsiteY10" fmla="*/ 280988 h 280988"/>
                <a:gd name="connsiteX11" fmla="*/ 119063 w 207169"/>
                <a:gd name="connsiteY11" fmla="*/ 214313 h 28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7169" h="280988">
                  <a:moveTo>
                    <a:pt x="119063" y="214313"/>
                  </a:moveTo>
                  <a:lnTo>
                    <a:pt x="88107" y="166688"/>
                  </a:lnTo>
                  <a:lnTo>
                    <a:pt x="161925" y="121444"/>
                  </a:lnTo>
                  <a:lnTo>
                    <a:pt x="207169" y="0"/>
                  </a:lnTo>
                  <a:lnTo>
                    <a:pt x="130969" y="38100"/>
                  </a:lnTo>
                  <a:lnTo>
                    <a:pt x="119063" y="73819"/>
                  </a:lnTo>
                  <a:lnTo>
                    <a:pt x="64294" y="69057"/>
                  </a:lnTo>
                  <a:lnTo>
                    <a:pt x="0" y="152400"/>
                  </a:lnTo>
                  <a:lnTo>
                    <a:pt x="45244" y="164307"/>
                  </a:lnTo>
                  <a:lnTo>
                    <a:pt x="23813" y="223838"/>
                  </a:lnTo>
                  <a:lnTo>
                    <a:pt x="52388" y="280988"/>
                  </a:lnTo>
                  <a:lnTo>
                    <a:pt x="119063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4" name="フリーフォーム 15">
              <a:extLst>
                <a:ext uri="{FF2B5EF4-FFF2-40B4-BE49-F238E27FC236}">
                  <a16:creationId xmlns:a16="http://schemas.microsoft.com/office/drawing/2014/main" id="{E68611F5-BF8F-486F-A9CF-C9865F223DFC}"/>
                </a:ext>
              </a:extLst>
            </p:cNvPr>
            <p:cNvSpPr/>
            <p:nvPr/>
          </p:nvSpPr>
          <p:spPr bwMode="auto">
            <a:xfrm>
              <a:off x="3059891" y="5073316"/>
              <a:ext cx="182701" cy="388678"/>
            </a:xfrm>
            <a:custGeom>
              <a:avLst/>
              <a:gdLst>
                <a:gd name="connsiteX0" fmla="*/ 204787 w 250031"/>
                <a:gd name="connsiteY0" fmla="*/ 0 h 531019"/>
                <a:gd name="connsiteX1" fmla="*/ 152400 w 250031"/>
                <a:gd name="connsiteY1" fmla="*/ 95250 h 531019"/>
                <a:gd name="connsiteX2" fmla="*/ 23812 w 250031"/>
                <a:gd name="connsiteY2" fmla="*/ 169069 h 531019"/>
                <a:gd name="connsiteX3" fmla="*/ 11906 w 250031"/>
                <a:gd name="connsiteY3" fmla="*/ 219075 h 531019"/>
                <a:gd name="connsiteX4" fmla="*/ 28575 w 250031"/>
                <a:gd name="connsiteY4" fmla="*/ 330994 h 531019"/>
                <a:gd name="connsiteX5" fmla="*/ 0 w 250031"/>
                <a:gd name="connsiteY5" fmla="*/ 392906 h 531019"/>
                <a:gd name="connsiteX6" fmla="*/ 16668 w 250031"/>
                <a:gd name="connsiteY6" fmla="*/ 531019 h 531019"/>
                <a:gd name="connsiteX7" fmla="*/ 123825 w 250031"/>
                <a:gd name="connsiteY7" fmla="*/ 502444 h 531019"/>
                <a:gd name="connsiteX8" fmla="*/ 202406 w 250031"/>
                <a:gd name="connsiteY8" fmla="*/ 188119 h 531019"/>
                <a:gd name="connsiteX9" fmla="*/ 250031 w 250031"/>
                <a:gd name="connsiteY9" fmla="*/ 100013 h 531019"/>
                <a:gd name="connsiteX10" fmla="*/ 250031 w 250031"/>
                <a:gd name="connsiteY10" fmla="*/ 23813 h 531019"/>
                <a:gd name="connsiteX11" fmla="*/ 204787 w 250031"/>
                <a:gd name="connsiteY11" fmla="*/ 0 h 53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0031" h="531019">
                  <a:moveTo>
                    <a:pt x="204787" y="0"/>
                  </a:moveTo>
                  <a:lnTo>
                    <a:pt x="152400" y="95250"/>
                  </a:lnTo>
                  <a:lnTo>
                    <a:pt x="23812" y="169069"/>
                  </a:lnTo>
                  <a:lnTo>
                    <a:pt x="11906" y="219075"/>
                  </a:lnTo>
                  <a:lnTo>
                    <a:pt x="28575" y="330994"/>
                  </a:lnTo>
                  <a:lnTo>
                    <a:pt x="0" y="392906"/>
                  </a:lnTo>
                  <a:lnTo>
                    <a:pt x="16668" y="531019"/>
                  </a:lnTo>
                  <a:lnTo>
                    <a:pt x="123825" y="502444"/>
                  </a:lnTo>
                  <a:lnTo>
                    <a:pt x="202406" y="188119"/>
                  </a:lnTo>
                  <a:lnTo>
                    <a:pt x="250031" y="100013"/>
                  </a:lnTo>
                  <a:lnTo>
                    <a:pt x="250031" y="23813"/>
                  </a:lnTo>
                  <a:lnTo>
                    <a:pt x="2047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5" name="フリーフォーム 18">
              <a:extLst>
                <a:ext uri="{FF2B5EF4-FFF2-40B4-BE49-F238E27FC236}">
                  <a16:creationId xmlns:a16="http://schemas.microsoft.com/office/drawing/2014/main" id="{9ECF8766-AE38-41EC-BD5C-68706CD5899E}"/>
                </a:ext>
              </a:extLst>
            </p:cNvPr>
            <p:cNvSpPr/>
            <p:nvPr/>
          </p:nvSpPr>
          <p:spPr bwMode="auto">
            <a:xfrm>
              <a:off x="8687573" y="1742790"/>
              <a:ext cx="715679" cy="880926"/>
            </a:xfrm>
            <a:custGeom>
              <a:avLst/>
              <a:gdLst>
                <a:gd name="connsiteX0" fmla="*/ 145256 w 976312"/>
                <a:gd name="connsiteY0" fmla="*/ 11906 h 1202531"/>
                <a:gd name="connsiteX1" fmla="*/ 95250 w 976312"/>
                <a:gd name="connsiteY1" fmla="*/ 0 h 1202531"/>
                <a:gd name="connsiteX2" fmla="*/ 9525 w 976312"/>
                <a:gd name="connsiteY2" fmla="*/ 157163 h 1202531"/>
                <a:gd name="connsiteX3" fmla="*/ 0 w 976312"/>
                <a:gd name="connsiteY3" fmla="*/ 300038 h 1202531"/>
                <a:gd name="connsiteX4" fmla="*/ 104775 w 976312"/>
                <a:gd name="connsiteY4" fmla="*/ 333375 h 1202531"/>
                <a:gd name="connsiteX5" fmla="*/ 42862 w 976312"/>
                <a:gd name="connsiteY5" fmla="*/ 357188 h 1202531"/>
                <a:gd name="connsiteX6" fmla="*/ 88106 w 976312"/>
                <a:gd name="connsiteY6" fmla="*/ 438150 h 1202531"/>
                <a:gd name="connsiteX7" fmla="*/ 135731 w 976312"/>
                <a:gd name="connsiteY7" fmla="*/ 404813 h 1202531"/>
                <a:gd name="connsiteX8" fmla="*/ 152400 w 976312"/>
                <a:gd name="connsiteY8" fmla="*/ 442913 h 1202531"/>
                <a:gd name="connsiteX9" fmla="*/ 280987 w 976312"/>
                <a:gd name="connsiteY9" fmla="*/ 457200 h 1202531"/>
                <a:gd name="connsiteX10" fmla="*/ 383381 w 976312"/>
                <a:gd name="connsiteY10" fmla="*/ 452438 h 1202531"/>
                <a:gd name="connsiteX11" fmla="*/ 307181 w 976312"/>
                <a:gd name="connsiteY11" fmla="*/ 371475 h 1202531"/>
                <a:gd name="connsiteX12" fmla="*/ 416718 w 976312"/>
                <a:gd name="connsiteY12" fmla="*/ 426244 h 1202531"/>
                <a:gd name="connsiteX13" fmla="*/ 578643 w 976312"/>
                <a:gd name="connsiteY13" fmla="*/ 633413 h 1202531"/>
                <a:gd name="connsiteX14" fmla="*/ 619125 w 976312"/>
                <a:gd name="connsiteY14" fmla="*/ 721519 h 1202531"/>
                <a:gd name="connsiteX15" fmla="*/ 526256 w 976312"/>
                <a:gd name="connsiteY15" fmla="*/ 831056 h 1202531"/>
                <a:gd name="connsiteX16" fmla="*/ 542925 w 976312"/>
                <a:gd name="connsiteY16" fmla="*/ 892969 h 1202531"/>
                <a:gd name="connsiteX17" fmla="*/ 445293 w 976312"/>
                <a:gd name="connsiteY17" fmla="*/ 902494 h 1202531"/>
                <a:gd name="connsiteX18" fmla="*/ 400050 w 976312"/>
                <a:gd name="connsiteY18" fmla="*/ 957263 h 1202531"/>
                <a:gd name="connsiteX19" fmla="*/ 414337 w 976312"/>
                <a:gd name="connsiteY19" fmla="*/ 1000125 h 1202531"/>
                <a:gd name="connsiteX20" fmla="*/ 535781 w 976312"/>
                <a:gd name="connsiteY20" fmla="*/ 988219 h 1202531"/>
                <a:gd name="connsiteX21" fmla="*/ 659606 w 976312"/>
                <a:gd name="connsiteY21" fmla="*/ 1143000 h 1202531"/>
                <a:gd name="connsiteX22" fmla="*/ 838200 w 976312"/>
                <a:gd name="connsiteY22" fmla="*/ 1202531 h 1202531"/>
                <a:gd name="connsiteX23" fmla="*/ 704850 w 976312"/>
                <a:gd name="connsiteY23" fmla="*/ 1026319 h 1202531"/>
                <a:gd name="connsiteX24" fmla="*/ 852487 w 976312"/>
                <a:gd name="connsiteY24" fmla="*/ 1119188 h 1202531"/>
                <a:gd name="connsiteX25" fmla="*/ 871537 w 976312"/>
                <a:gd name="connsiteY25" fmla="*/ 1088231 h 1202531"/>
                <a:gd name="connsiteX26" fmla="*/ 750093 w 976312"/>
                <a:gd name="connsiteY26" fmla="*/ 871538 h 1202531"/>
                <a:gd name="connsiteX27" fmla="*/ 790575 w 976312"/>
                <a:gd name="connsiteY27" fmla="*/ 790575 h 1202531"/>
                <a:gd name="connsiteX28" fmla="*/ 900112 w 976312"/>
                <a:gd name="connsiteY28" fmla="*/ 950119 h 1202531"/>
                <a:gd name="connsiteX29" fmla="*/ 976312 w 976312"/>
                <a:gd name="connsiteY29" fmla="*/ 785813 h 1202531"/>
                <a:gd name="connsiteX30" fmla="*/ 731043 w 976312"/>
                <a:gd name="connsiteY30" fmla="*/ 600075 h 1202531"/>
                <a:gd name="connsiteX31" fmla="*/ 740568 w 976312"/>
                <a:gd name="connsiteY31" fmla="*/ 554831 h 1202531"/>
                <a:gd name="connsiteX32" fmla="*/ 778668 w 976312"/>
                <a:gd name="connsiteY32" fmla="*/ 550069 h 1202531"/>
                <a:gd name="connsiteX33" fmla="*/ 762000 w 976312"/>
                <a:gd name="connsiteY33" fmla="*/ 423863 h 1202531"/>
                <a:gd name="connsiteX34" fmla="*/ 702468 w 976312"/>
                <a:gd name="connsiteY34" fmla="*/ 416719 h 1202531"/>
                <a:gd name="connsiteX35" fmla="*/ 700087 w 976312"/>
                <a:gd name="connsiteY35" fmla="*/ 361950 h 1202531"/>
                <a:gd name="connsiteX36" fmla="*/ 688181 w 976312"/>
                <a:gd name="connsiteY36" fmla="*/ 345281 h 1202531"/>
                <a:gd name="connsiteX37" fmla="*/ 657225 w 976312"/>
                <a:gd name="connsiteY37" fmla="*/ 323850 h 1202531"/>
                <a:gd name="connsiteX38" fmla="*/ 581025 w 976312"/>
                <a:gd name="connsiteY38" fmla="*/ 261938 h 1202531"/>
                <a:gd name="connsiteX39" fmla="*/ 550068 w 976312"/>
                <a:gd name="connsiteY39" fmla="*/ 261938 h 1202531"/>
                <a:gd name="connsiteX40" fmla="*/ 502443 w 976312"/>
                <a:gd name="connsiteY40" fmla="*/ 266700 h 1202531"/>
                <a:gd name="connsiteX41" fmla="*/ 507206 w 976312"/>
                <a:gd name="connsiteY41" fmla="*/ 211931 h 1202531"/>
                <a:gd name="connsiteX42" fmla="*/ 433387 w 976312"/>
                <a:gd name="connsiteY42" fmla="*/ 154781 h 1202531"/>
                <a:gd name="connsiteX43" fmla="*/ 361950 w 976312"/>
                <a:gd name="connsiteY43" fmla="*/ 157163 h 1202531"/>
                <a:gd name="connsiteX44" fmla="*/ 335756 w 976312"/>
                <a:gd name="connsiteY44" fmla="*/ 230981 h 1202531"/>
                <a:gd name="connsiteX45" fmla="*/ 328612 w 976312"/>
                <a:gd name="connsiteY45" fmla="*/ 147638 h 1202531"/>
                <a:gd name="connsiteX46" fmla="*/ 269081 w 976312"/>
                <a:gd name="connsiteY46" fmla="*/ 19050 h 1202531"/>
                <a:gd name="connsiteX47" fmla="*/ 207168 w 976312"/>
                <a:gd name="connsiteY47" fmla="*/ 19050 h 1202531"/>
                <a:gd name="connsiteX48" fmla="*/ 166687 w 976312"/>
                <a:gd name="connsiteY48" fmla="*/ 121444 h 1202531"/>
                <a:gd name="connsiteX49" fmla="*/ 171450 w 976312"/>
                <a:gd name="connsiteY49" fmla="*/ 304800 h 1202531"/>
                <a:gd name="connsiteX50" fmla="*/ 121443 w 976312"/>
                <a:gd name="connsiteY50" fmla="*/ 154781 h 1202531"/>
                <a:gd name="connsiteX51" fmla="*/ 145256 w 976312"/>
                <a:gd name="connsiteY51" fmla="*/ 11906 h 1202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976312" h="1202531">
                  <a:moveTo>
                    <a:pt x="145256" y="11906"/>
                  </a:moveTo>
                  <a:lnTo>
                    <a:pt x="95250" y="0"/>
                  </a:lnTo>
                  <a:lnTo>
                    <a:pt x="9525" y="157163"/>
                  </a:lnTo>
                  <a:lnTo>
                    <a:pt x="0" y="300038"/>
                  </a:lnTo>
                  <a:lnTo>
                    <a:pt x="104775" y="333375"/>
                  </a:lnTo>
                  <a:lnTo>
                    <a:pt x="42862" y="357188"/>
                  </a:lnTo>
                  <a:lnTo>
                    <a:pt x="88106" y="438150"/>
                  </a:lnTo>
                  <a:lnTo>
                    <a:pt x="135731" y="404813"/>
                  </a:lnTo>
                  <a:lnTo>
                    <a:pt x="152400" y="442913"/>
                  </a:lnTo>
                  <a:lnTo>
                    <a:pt x="280987" y="457200"/>
                  </a:lnTo>
                  <a:lnTo>
                    <a:pt x="383381" y="452438"/>
                  </a:lnTo>
                  <a:lnTo>
                    <a:pt x="307181" y="371475"/>
                  </a:lnTo>
                  <a:lnTo>
                    <a:pt x="416718" y="426244"/>
                  </a:lnTo>
                  <a:lnTo>
                    <a:pt x="578643" y="633413"/>
                  </a:lnTo>
                  <a:lnTo>
                    <a:pt x="619125" y="721519"/>
                  </a:lnTo>
                  <a:lnTo>
                    <a:pt x="526256" y="831056"/>
                  </a:lnTo>
                  <a:lnTo>
                    <a:pt x="542925" y="892969"/>
                  </a:lnTo>
                  <a:lnTo>
                    <a:pt x="445293" y="902494"/>
                  </a:lnTo>
                  <a:lnTo>
                    <a:pt x="400050" y="957263"/>
                  </a:lnTo>
                  <a:lnTo>
                    <a:pt x="414337" y="1000125"/>
                  </a:lnTo>
                  <a:lnTo>
                    <a:pt x="535781" y="988219"/>
                  </a:lnTo>
                  <a:lnTo>
                    <a:pt x="659606" y="1143000"/>
                  </a:lnTo>
                  <a:lnTo>
                    <a:pt x="838200" y="1202531"/>
                  </a:lnTo>
                  <a:lnTo>
                    <a:pt x="704850" y="1026319"/>
                  </a:lnTo>
                  <a:lnTo>
                    <a:pt x="852487" y="1119188"/>
                  </a:lnTo>
                  <a:lnTo>
                    <a:pt x="871537" y="1088231"/>
                  </a:lnTo>
                  <a:lnTo>
                    <a:pt x="750093" y="871538"/>
                  </a:lnTo>
                  <a:lnTo>
                    <a:pt x="790575" y="790575"/>
                  </a:lnTo>
                  <a:lnTo>
                    <a:pt x="900112" y="950119"/>
                  </a:lnTo>
                  <a:lnTo>
                    <a:pt x="976312" y="785813"/>
                  </a:lnTo>
                  <a:lnTo>
                    <a:pt x="731043" y="600075"/>
                  </a:lnTo>
                  <a:lnTo>
                    <a:pt x="740568" y="554831"/>
                  </a:lnTo>
                  <a:lnTo>
                    <a:pt x="778668" y="550069"/>
                  </a:lnTo>
                  <a:lnTo>
                    <a:pt x="762000" y="423863"/>
                  </a:lnTo>
                  <a:lnTo>
                    <a:pt x="702468" y="416719"/>
                  </a:lnTo>
                  <a:cubicBezTo>
                    <a:pt x="701674" y="398463"/>
                    <a:pt x="700881" y="380206"/>
                    <a:pt x="700087" y="361950"/>
                  </a:cubicBezTo>
                  <a:lnTo>
                    <a:pt x="688181" y="345281"/>
                  </a:lnTo>
                  <a:lnTo>
                    <a:pt x="657225" y="323850"/>
                  </a:lnTo>
                  <a:lnTo>
                    <a:pt x="581025" y="261938"/>
                  </a:lnTo>
                  <a:lnTo>
                    <a:pt x="550068" y="261938"/>
                  </a:lnTo>
                  <a:lnTo>
                    <a:pt x="502443" y="266700"/>
                  </a:lnTo>
                  <a:lnTo>
                    <a:pt x="507206" y="211931"/>
                  </a:lnTo>
                  <a:lnTo>
                    <a:pt x="433387" y="154781"/>
                  </a:lnTo>
                  <a:lnTo>
                    <a:pt x="361950" y="157163"/>
                  </a:lnTo>
                  <a:lnTo>
                    <a:pt x="335756" y="230981"/>
                  </a:lnTo>
                  <a:lnTo>
                    <a:pt x="328612" y="147638"/>
                  </a:lnTo>
                  <a:lnTo>
                    <a:pt x="269081" y="19050"/>
                  </a:lnTo>
                  <a:lnTo>
                    <a:pt x="207168" y="19050"/>
                  </a:lnTo>
                  <a:lnTo>
                    <a:pt x="166687" y="121444"/>
                  </a:lnTo>
                  <a:lnTo>
                    <a:pt x="171450" y="304800"/>
                  </a:lnTo>
                  <a:lnTo>
                    <a:pt x="121443" y="154781"/>
                  </a:lnTo>
                  <a:lnTo>
                    <a:pt x="145256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6" name="フリーフォーム 27">
              <a:extLst>
                <a:ext uri="{FF2B5EF4-FFF2-40B4-BE49-F238E27FC236}">
                  <a16:creationId xmlns:a16="http://schemas.microsoft.com/office/drawing/2014/main" id="{557AA0A5-B69E-4869-9821-470A95BC7449}"/>
                </a:ext>
              </a:extLst>
            </p:cNvPr>
            <p:cNvSpPr/>
            <p:nvPr/>
          </p:nvSpPr>
          <p:spPr bwMode="auto">
            <a:xfrm>
              <a:off x="2688669" y="1326183"/>
              <a:ext cx="4035732" cy="2201732"/>
            </a:xfrm>
            <a:custGeom>
              <a:avLst/>
              <a:gdLst>
                <a:gd name="connsiteX0" fmla="*/ 2533650 w 5505450"/>
                <a:gd name="connsiteY0" fmla="*/ 0 h 3003550"/>
                <a:gd name="connsiteX1" fmla="*/ 2667000 w 5505450"/>
                <a:gd name="connsiteY1" fmla="*/ 38100 h 3003550"/>
                <a:gd name="connsiteX2" fmla="*/ 2609850 w 5505450"/>
                <a:gd name="connsiteY2" fmla="*/ 120650 h 3003550"/>
                <a:gd name="connsiteX3" fmla="*/ 2813050 w 5505450"/>
                <a:gd name="connsiteY3" fmla="*/ 165100 h 3003550"/>
                <a:gd name="connsiteX4" fmla="*/ 2889250 w 5505450"/>
                <a:gd name="connsiteY4" fmla="*/ 393700 h 3003550"/>
                <a:gd name="connsiteX5" fmla="*/ 2647950 w 5505450"/>
                <a:gd name="connsiteY5" fmla="*/ 685800 h 3003550"/>
                <a:gd name="connsiteX6" fmla="*/ 2813050 w 5505450"/>
                <a:gd name="connsiteY6" fmla="*/ 590550 h 3003550"/>
                <a:gd name="connsiteX7" fmla="*/ 3073400 w 5505450"/>
                <a:gd name="connsiteY7" fmla="*/ 590550 h 3003550"/>
                <a:gd name="connsiteX8" fmla="*/ 3175000 w 5505450"/>
                <a:gd name="connsiteY8" fmla="*/ 698500 h 3003550"/>
                <a:gd name="connsiteX9" fmla="*/ 3257550 w 5505450"/>
                <a:gd name="connsiteY9" fmla="*/ 584200 h 3003550"/>
                <a:gd name="connsiteX10" fmla="*/ 3390900 w 5505450"/>
                <a:gd name="connsiteY10" fmla="*/ 641350 h 3003550"/>
                <a:gd name="connsiteX11" fmla="*/ 3454400 w 5505450"/>
                <a:gd name="connsiteY11" fmla="*/ 952500 h 3003550"/>
                <a:gd name="connsiteX12" fmla="*/ 3524250 w 5505450"/>
                <a:gd name="connsiteY12" fmla="*/ 825500 h 3003550"/>
                <a:gd name="connsiteX13" fmla="*/ 3740150 w 5505450"/>
                <a:gd name="connsiteY13" fmla="*/ 857250 h 3003550"/>
                <a:gd name="connsiteX14" fmla="*/ 3816350 w 5505450"/>
                <a:gd name="connsiteY14" fmla="*/ 717550 h 3003550"/>
                <a:gd name="connsiteX15" fmla="*/ 4140200 w 5505450"/>
                <a:gd name="connsiteY15" fmla="*/ 812800 h 3003550"/>
                <a:gd name="connsiteX16" fmla="*/ 4203700 w 5505450"/>
                <a:gd name="connsiteY16" fmla="*/ 946150 h 3003550"/>
                <a:gd name="connsiteX17" fmla="*/ 4337050 w 5505450"/>
                <a:gd name="connsiteY17" fmla="*/ 895350 h 3003550"/>
                <a:gd name="connsiteX18" fmla="*/ 4457700 w 5505450"/>
                <a:gd name="connsiteY18" fmla="*/ 958850 h 3003550"/>
                <a:gd name="connsiteX19" fmla="*/ 4451350 w 5505450"/>
                <a:gd name="connsiteY19" fmla="*/ 1155700 h 3003550"/>
                <a:gd name="connsiteX20" fmla="*/ 4514850 w 5505450"/>
                <a:gd name="connsiteY20" fmla="*/ 1079500 h 3003550"/>
                <a:gd name="connsiteX21" fmla="*/ 4730750 w 5505450"/>
                <a:gd name="connsiteY21" fmla="*/ 1066800 h 3003550"/>
                <a:gd name="connsiteX22" fmla="*/ 4762500 w 5505450"/>
                <a:gd name="connsiteY22" fmla="*/ 1149350 h 3003550"/>
                <a:gd name="connsiteX23" fmla="*/ 4845050 w 5505450"/>
                <a:gd name="connsiteY23" fmla="*/ 1143000 h 3003550"/>
                <a:gd name="connsiteX24" fmla="*/ 4813300 w 5505450"/>
                <a:gd name="connsiteY24" fmla="*/ 1041400 h 3003550"/>
                <a:gd name="connsiteX25" fmla="*/ 5022850 w 5505450"/>
                <a:gd name="connsiteY25" fmla="*/ 1060450 h 3003550"/>
                <a:gd name="connsiteX26" fmla="*/ 5314950 w 5505450"/>
                <a:gd name="connsiteY26" fmla="*/ 1295400 h 3003550"/>
                <a:gd name="connsiteX27" fmla="*/ 5429250 w 5505450"/>
                <a:gd name="connsiteY27" fmla="*/ 1358900 h 3003550"/>
                <a:gd name="connsiteX28" fmla="*/ 5505450 w 5505450"/>
                <a:gd name="connsiteY28" fmla="*/ 1447800 h 3003550"/>
                <a:gd name="connsiteX29" fmla="*/ 5397500 w 5505450"/>
                <a:gd name="connsiteY29" fmla="*/ 1587500 h 3003550"/>
                <a:gd name="connsiteX30" fmla="*/ 5245100 w 5505450"/>
                <a:gd name="connsiteY30" fmla="*/ 1492250 h 3003550"/>
                <a:gd name="connsiteX31" fmla="*/ 5187950 w 5505450"/>
                <a:gd name="connsiteY31" fmla="*/ 1409700 h 3003550"/>
                <a:gd name="connsiteX32" fmla="*/ 5162550 w 5505450"/>
                <a:gd name="connsiteY32" fmla="*/ 1524000 h 3003550"/>
                <a:gd name="connsiteX33" fmla="*/ 5073650 w 5505450"/>
                <a:gd name="connsiteY33" fmla="*/ 1574800 h 3003550"/>
                <a:gd name="connsiteX34" fmla="*/ 5149850 w 5505450"/>
                <a:gd name="connsiteY34" fmla="*/ 1720850 h 3003550"/>
                <a:gd name="connsiteX35" fmla="*/ 5003800 w 5505450"/>
                <a:gd name="connsiteY35" fmla="*/ 1758950 h 3003550"/>
                <a:gd name="connsiteX36" fmla="*/ 4813300 w 5505450"/>
                <a:gd name="connsiteY36" fmla="*/ 1962150 h 3003550"/>
                <a:gd name="connsiteX37" fmla="*/ 4749800 w 5505450"/>
                <a:gd name="connsiteY37" fmla="*/ 1911350 h 3003550"/>
                <a:gd name="connsiteX38" fmla="*/ 4610100 w 5505450"/>
                <a:gd name="connsiteY38" fmla="*/ 1924050 h 3003550"/>
                <a:gd name="connsiteX39" fmla="*/ 4489450 w 5505450"/>
                <a:gd name="connsiteY39" fmla="*/ 2082800 h 3003550"/>
                <a:gd name="connsiteX40" fmla="*/ 4533900 w 5505450"/>
                <a:gd name="connsiteY40" fmla="*/ 2120900 h 3003550"/>
                <a:gd name="connsiteX41" fmla="*/ 4349750 w 5505450"/>
                <a:gd name="connsiteY41" fmla="*/ 2514600 h 3003550"/>
                <a:gd name="connsiteX42" fmla="*/ 4292600 w 5505450"/>
                <a:gd name="connsiteY42" fmla="*/ 2165350 h 3003550"/>
                <a:gd name="connsiteX43" fmla="*/ 4356100 w 5505450"/>
                <a:gd name="connsiteY43" fmla="*/ 2057400 h 3003550"/>
                <a:gd name="connsiteX44" fmla="*/ 4527550 w 5505450"/>
                <a:gd name="connsiteY44" fmla="*/ 1905000 h 3003550"/>
                <a:gd name="connsiteX45" fmla="*/ 4597400 w 5505450"/>
                <a:gd name="connsiteY45" fmla="*/ 1720850 h 3003550"/>
                <a:gd name="connsiteX46" fmla="*/ 4559300 w 5505450"/>
                <a:gd name="connsiteY46" fmla="*/ 1727200 h 3003550"/>
                <a:gd name="connsiteX47" fmla="*/ 4476750 w 5505450"/>
                <a:gd name="connsiteY47" fmla="*/ 1873250 h 3003550"/>
                <a:gd name="connsiteX48" fmla="*/ 4445000 w 5505450"/>
                <a:gd name="connsiteY48" fmla="*/ 1758950 h 3003550"/>
                <a:gd name="connsiteX49" fmla="*/ 4362450 w 5505450"/>
                <a:gd name="connsiteY49" fmla="*/ 1797050 h 3003550"/>
                <a:gd name="connsiteX50" fmla="*/ 4241800 w 5505450"/>
                <a:gd name="connsiteY50" fmla="*/ 1955800 h 3003550"/>
                <a:gd name="connsiteX51" fmla="*/ 3892550 w 5505450"/>
                <a:gd name="connsiteY51" fmla="*/ 1930400 h 3003550"/>
                <a:gd name="connsiteX52" fmla="*/ 3632200 w 5505450"/>
                <a:gd name="connsiteY52" fmla="*/ 2241550 h 3003550"/>
                <a:gd name="connsiteX53" fmla="*/ 3733800 w 5505450"/>
                <a:gd name="connsiteY53" fmla="*/ 2343150 h 3003550"/>
                <a:gd name="connsiteX54" fmla="*/ 3784600 w 5505450"/>
                <a:gd name="connsiteY54" fmla="*/ 2311400 h 3003550"/>
                <a:gd name="connsiteX55" fmla="*/ 3784600 w 5505450"/>
                <a:gd name="connsiteY55" fmla="*/ 2609850 h 3003550"/>
                <a:gd name="connsiteX56" fmla="*/ 3594100 w 5505450"/>
                <a:gd name="connsiteY56" fmla="*/ 2965450 h 3003550"/>
                <a:gd name="connsiteX57" fmla="*/ 3479800 w 5505450"/>
                <a:gd name="connsiteY57" fmla="*/ 2940050 h 3003550"/>
                <a:gd name="connsiteX58" fmla="*/ 3486150 w 5505450"/>
                <a:gd name="connsiteY58" fmla="*/ 2825750 h 3003550"/>
                <a:gd name="connsiteX59" fmla="*/ 3587750 w 5505450"/>
                <a:gd name="connsiteY59" fmla="*/ 2794000 h 3003550"/>
                <a:gd name="connsiteX60" fmla="*/ 3613150 w 5505450"/>
                <a:gd name="connsiteY60" fmla="*/ 2616200 h 3003550"/>
                <a:gd name="connsiteX61" fmla="*/ 3492500 w 5505450"/>
                <a:gd name="connsiteY61" fmla="*/ 2673350 h 3003550"/>
                <a:gd name="connsiteX62" fmla="*/ 3390900 w 5505450"/>
                <a:gd name="connsiteY62" fmla="*/ 2571750 h 3003550"/>
                <a:gd name="connsiteX63" fmla="*/ 3289300 w 5505450"/>
                <a:gd name="connsiteY63" fmla="*/ 2362200 h 3003550"/>
                <a:gd name="connsiteX64" fmla="*/ 3175000 w 5505450"/>
                <a:gd name="connsiteY64" fmla="*/ 2330450 h 3003550"/>
                <a:gd name="connsiteX65" fmla="*/ 3105150 w 5505450"/>
                <a:gd name="connsiteY65" fmla="*/ 2387600 h 3003550"/>
                <a:gd name="connsiteX66" fmla="*/ 3117850 w 5505450"/>
                <a:gd name="connsiteY66" fmla="*/ 2457450 h 3003550"/>
                <a:gd name="connsiteX67" fmla="*/ 3067050 w 5505450"/>
                <a:gd name="connsiteY67" fmla="*/ 2552700 h 3003550"/>
                <a:gd name="connsiteX68" fmla="*/ 2914650 w 5505450"/>
                <a:gd name="connsiteY68" fmla="*/ 2520950 h 3003550"/>
                <a:gd name="connsiteX69" fmla="*/ 2768600 w 5505450"/>
                <a:gd name="connsiteY69" fmla="*/ 2603500 h 3003550"/>
                <a:gd name="connsiteX70" fmla="*/ 2692400 w 5505450"/>
                <a:gd name="connsiteY70" fmla="*/ 2520950 h 3003550"/>
                <a:gd name="connsiteX71" fmla="*/ 2533650 w 5505450"/>
                <a:gd name="connsiteY71" fmla="*/ 2520950 h 3003550"/>
                <a:gd name="connsiteX72" fmla="*/ 2482850 w 5505450"/>
                <a:gd name="connsiteY72" fmla="*/ 2470150 h 3003550"/>
                <a:gd name="connsiteX73" fmla="*/ 2387600 w 5505450"/>
                <a:gd name="connsiteY73" fmla="*/ 2425700 h 3003550"/>
                <a:gd name="connsiteX74" fmla="*/ 2374900 w 5505450"/>
                <a:gd name="connsiteY74" fmla="*/ 2476500 h 3003550"/>
                <a:gd name="connsiteX75" fmla="*/ 2368550 w 5505450"/>
                <a:gd name="connsiteY75" fmla="*/ 2552700 h 3003550"/>
                <a:gd name="connsiteX76" fmla="*/ 2279650 w 5505450"/>
                <a:gd name="connsiteY76" fmla="*/ 2552700 h 3003550"/>
                <a:gd name="connsiteX77" fmla="*/ 2178050 w 5505450"/>
                <a:gd name="connsiteY77" fmla="*/ 2489200 h 3003550"/>
                <a:gd name="connsiteX78" fmla="*/ 2006600 w 5505450"/>
                <a:gd name="connsiteY78" fmla="*/ 2616200 h 3003550"/>
                <a:gd name="connsiteX79" fmla="*/ 1885950 w 5505450"/>
                <a:gd name="connsiteY79" fmla="*/ 2482850 h 3003550"/>
                <a:gd name="connsiteX80" fmla="*/ 1746250 w 5505450"/>
                <a:gd name="connsiteY80" fmla="*/ 2508250 h 3003550"/>
                <a:gd name="connsiteX81" fmla="*/ 1625600 w 5505450"/>
                <a:gd name="connsiteY81" fmla="*/ 2279650 h 3003550"/>
                <a:gd name="connsiteX82" fmla="*/ 1581150 w 5505450"/>
                <a:gd name="connsiteY82" fmla="*/ 2349500 h 3003550"/>
                <a:gd name="connsiteX83" fmla="*/ 1485900 w 5505450"/>
                <a:gd name="connsiteY83" fmla="*/ 2298700 h 3003550"/>
                <a:gd name="connsiteX84" fmla="*/ 1397000 w 5505450"/>
                <a:gd name="connsiteY84" fmla="*/ 2216150 h 3003550"/>
                <a:gd name="connsiteX85" fmla="*/ 1111250 w 5505450"/>
                <a:gd name="connsiteY85" fmla="*/ 2317750 h 3003550"/>
                <a:gd name="connsiteX86" fmla="*/ 1111250 w 5505450"/>
                <a:gd name="connsiteY86" fmla="*/ 2470150 h 3003550"/>
                <a:gd name="connsiteX87" fmla="*/ 927100 w 5505450"/>
                <a:gd name="connsiteY87" fmla="*/ 2476500 h 3003550"/>
                <a:gd name="connsiteX88" fmla="*/ 812800 w 5505450"/>
                <a:gd name="connsiteY88" fmla="*/ 2419350 h 3003550"/>
                <a:gd name="connsiteX89" fmla="*/ 641350 w 5505450"/>
                <a:gd name="connsiteY89" fmla="*/ 2590800 h 3003550"/>
                <a:gd name="connsiteX90" fmla="*/ 711200 w 5505450"/>
                <a:gd name="connsiteY90" fmla="*/ 2743200 h 3003550"/>
                <a:gd name="connsiteX91" fmla="*/ 660400 w 5505450"/>
                <a:gd name="connsiteY91" fmla="*/ 2844800 h 3003550"/>
                <a:gd name="connsiteX92" fmla="*/ 685800 w 5505450"/>
                <a:gd name="connsiteY92" fmla="*/ 3003550 h 3003550"/>
                <a:gd name="connsiteX93" fmla="*/ 438150 w 5505450"/>
                <a:gd name="connsiteY93" fmla="*/ 2895600 h 3003550"/>
                <a:gd name="connsiteX94" fmla="*/ 342900 w 5505450"/>
                <a:gd name="connsiteY94" fmla="*/ 2863850 h 3003550"/>
                <a:gd name="connsiteX95" fmla="*/ 406400 w 5505450"/>
                <a:gd name="connsiteY95" fmla="*/ 2597150 h 3003550"/>
                <a:gd name="connsiteX96" fmla="*/ 241300 w 5505450"/>
                <a:gd name="connsiteY96" fmla="*/ 2482850 h 3003550"/>
                <a:gd name="connsiteX97" fmla="*/ 114300 w 5505450"/>
                <a:gd name="connsiteY97" fmla="*/ 2406650 h 3003550"/>
                <a:gd name="connsiteX98" fmla="*/ 152400 w 5505450"/>
                <a:gd name="connsiteY98" fmla="*/ 2336800 h 3003550"/>
                <a:gd name="connsiteX99" fmla="*/ 107950 w 5505450"/>
                <a:gd name="connsiteY99" fmla="*/ 2197100 h 3003550"/>
                <a:gd name="connsiteX100" fmla="*/ 0 w 5505450"/>
                <a:gd name="connsiteY100" fmla="*/ 2165350 h 3003550"/>
                <a:gd name="connsiteX101" fmla="*/ 6350 w 5505450"/>
                <a:gd name="connsiteY101" fmla="*/ 1936750 h 3003550"/>
                <a:gd name="connsiteX102" fmla="*/ 76200 w 5505450"/>
                <a:gd name="connsiteY102" fmla="*/ 1898650 h 3003550"/>
                <a:gd name="connsiteX103" fmla="*/ 19050 w 5505450"/>
                <a:gd name="connsiteY103" fmla="*/ 1854200 h 3003550"/>
                <a:gd name="connsiteX104" fmla="*/ 120650 w 5505450"/>
                <a:gd name="connsiteY104" fmla="*/ 1714500 h 3003550"/>
                <a:gd name="connsiteX105" fmla="*/ 63500 w 5505450"/>
                <a:gd name="connsiteY105" fmla="*/ 1663700 h 3003550"/>
                <a:gd name="connsiteX106" fmla="*/ 76200 w 5505450"/>
                <a:gd name="connsiteY106" fmla="*/ 1574800 h 3003550"/>
                <a:gd name="connsiteX107" fmla="*/ 31750 w 5505450"/>
                <a:gd name="connsiteY107" fmla="*/ 1504950 h 3003550"/>
                <a:gd name="connsiteX108" fmla="*/ 107950 w 5505450"/>
                <a:gd name="connsiteY108" fmla="*/ 1327150 h 3003550"/>
                <a:gd name="connsiteX109" fmla="*/ 25400 w 5505450"/>
                <a:gd name="connsiteY109" fmla="*/ 1206500 h 3003550"/>
                <a:gd name="connsiteX110" fmla="*/ 38100 w 5505450"/>
                <a:gd name="connsiteY110" fmla="*/ 1130300 h 3003550"/>
                <a:gd name="connsiteX111" fmla="*/ 139700 w 5505450"/>
                <a:gd name="connsiteY111" fmla="*/ 1054100 h 3003550"/>
                <a:gd name="connsiteX112" fmla="*/ 298450 w 5505450"/>
                <a:gd name="connsiteY112" fmla="*/ 1136650 h 3003550"/>
                <a:gd name="connsiteX113" fmla="*/ 469900 w 5505450"/>
                <a:gd name="connsiteY113" fmla="*/ 1301750 h 3003550"/>
                <a:gd name="connsiteX114" fmla="*/ 406400 w 5505450"/>
                <a:gd name="connsiteY114" fmla="*/ 1409700 h 3003550"/>
                <a:gd name="connsiteX115" fmla="*/ 215900 w 5505450"/>
                <a:gd name="connsiteY115" fmla="*/ 1390650 h 3003550"/>
                <a:gd name="connsiteX116" fmla="*/ 209550 w 5505450"/>
                <a:gd name="connsiteY116" fmla="*/ 1543050 h 3003550"/>
                <a:gd name="connsiteX117" fmla="*/ 317500 w 5505450"/>
                <a:gd name="connsiteY117" fmla="*/ 1631950 h 3003550"/>
                <a:gd name="connsiteX118" fmla="*/ 292100 w 5505450"/>
                <a:gd name="connsiteY118" fmla="*/ 1466850 h 3003550"/>
                <a:gd name="connsiteX119" fmla="*/ 438150 w 5505450"/>
                <a:gd name="connsiteY119" fmla="*/ 1568450 h 3003550"/>
                <a:gd name="connsiteX120" fmla="*/ 419100 w 5505450"/>
                <a:gd name="connsiteY120" fmla="*/ 1479550 h 3003550"/>
                <a:gd name="connsiteX121" fmla="*/ 495300 w 5505450"/>
                <a:gd name="connsiteY121" fmla="*/ 1358900 h 3003550"/>
                <a:gd name="connsiteX122" fmla="*/ 527050 w 5505450"/>
                <a:gd name="connsiteY122" fmla="*/ 1422400 h 3003550"/>
                <a:gd name="connsiteX123" fmla="*/ 577850 w 5505450"/>
                <a:gd name="connsiteY123" fmla="*/ 1339850 h 3003550"/>
                <a:gd name="connsiteX124" fmla="*/ 539750 w 5505450"/>
                <a:gd name="connsiteY124" fmla="*/ 1308100 h 3003550"/>
                <a:gd name="connsiteX125" fmla="*/ 520700 w 5505450"/>
                <a:gd name="connsiteY125" fmla="*/ 1174750 h 3003550"/>
                <a:gd name="connsiteX126" fmla="*/ 571500 w 5505450"/>
                <a:gd name="connsiteY126" fmla="*/ 1162050 h 3003550"/>
                <a:gd name="connsiteX127" fmla="*/ 628650 w 5505450"/>
                <a:gd name="connsiteY127" fmla="*/ 1206500 h 3003550"/>
                <a:gd name="connsiteX128" fmla="*/ 590550 w 5505450"/>
                <a:gd name="connsiteY128" fmla="*/ 1295400 h 3003550"/>
                <a:gd name="connsiteX129" fmla="*/ 622300 w 5505450"/>
                <a:gd name="connsiteY129" fmla="*/ 1346200 h 3003550"/>
                <a:gd name="connsiteX130" fmla="*/ 679450 w 5505450"/>
                <a:gd name="connsiteY130" fmla="*/ 1333500 h 3003550"/>
                <a:gd name="connsiteX131" fmla="*/ 679450 w 5505450"/>
                <a:gd name="connsiteY131" fmla="*/ 1263650 h 3003550"/>
                <a:gd name="connsiteX132" fmla="*/ 889000 w 5505450"/>
                <a:gd name="connsiteY132" fmla="*/ 1123950 h 3003550"/>
                <a:gd name="connsiteX133" fmla="*/ 895350 w 5505450"/>
                <a:gd name="connsiteY133" fmla="*/ 1206500 h 3003550"/>
                <a:gd name="connsiteX134" fmla="*/ 1035050 w 5505450"/>
                <a:gd name="connsiteY134" fmla="*/ 1143000 h 3003550"/>
                <a:gd name="connsiteX135" fmla="*/ 1054100 w 5505450"/>
                <a:gd name="connsiteY135" fmla="*/ 1212850 h 3003550"/>
                <a:gd name="connsiteX136" fmla="*/ 1123950 w 5505450"/>
                <a:gd name="connsiteY136" fmla="*/ 1130300 h 3003550"/>
                <a:gd name="connsiteX137" fmla="*/ 1003300 w 5505450"/>
                <a:gd name="connsiteY137" fmla="*/ 1022350 h 3003550"/>
                <a:gd name="connsiteX138" fmla="*/ 1079500 w 5505450"/>
                <a:gd name="connsiteY138" fmla="*/ 971550 h 3003550"/>
                <a:gd name="connsiteX139" fmla="*/ 1143000 w 5505450"/>
                <a:gd name="connsiteY139" fmla="*/ 1073150 h 3003550"/>
                <a:gd name="connsiteX140" fmla="*/ 1238250 w 5505450"/>
                <a:gd name="connsiteY140" fmla="*/ 1085850 h 3003550"/>
                <a:gd name="connsiteX141" fmla="*/ 1384300 w 5505450"/>
                <a:gd name="connsiteY141" fmla="*/ 1206500 h 3003550"/>
                <a:gd name="connsiteX142" fmla="*/ 1333500 w 5505450"/>
                <a:gd name="connsiteY142" fmla="*/ 1073150 h 3003550"/>
                <a:gd name="connsiteX143" fmla="*/ 1301750 w 5505450"/>
                <a:gd name="connsiteY143" fmla="*/ 971550 h 3003550"/>
                <a:gd name="connsiteX144" fmla="*/ 1346200 w 5505450"/>
                <a:gd name="connsiteY144" fmla="*/ 857250 h 3003550"/>
                <a:gd name="connsiteX145" fmla="*/ 1397000 w 5505450"/>
                <a:gd name="connsiteY145" fmla="*/ 679450 h 3003550"/>
                <a:gd name="connsiteX146" fmla="*/ 1504950 w 5505450"/>
                <a:gd name="connsiteY146" fmla="*/ 685800 h 3003550"/>
                <a:gd name="connsiteX147" fmla="*/ 1479550 w 5505450"/>
                <a:gd name="connsiteY147" fmla="*/ 895350 h 3003550"/>
                <a:gd name="connsiteX148" fmla="*/ 1511300 w 5505450"/>
                <a:gd name="connsiteY148" fmla="*/ 1244600 h 3003550"/>
                <a:gd name="connsiteX149" fmla="*/ 1447800 w 5505450"/>
                <a:gd name="connsiteY149" fmla="*/ 1377950 h 3003550"/>
                <a:gd name="connsiteX150" fmla="*/ 1498600 w 5505450"/>
                <a:gd name="connsiteY150" fmla="*/ 1397000 h 3003550"/>
                <a:gd name="connsiteX151" fmla="*/ 1587500 w 5505450"/>
                <a:gd name="connsiteY151" fmla="*/ 1193800 h 3003550"/>
                <a:gd name="connsiteX152" fmla="*/ 1536700 w 5505450"/>
                <a:gd name="connsiteY152" fmla="*/ 984250 h 3003550"/>
                <a:gd name="connsiteX153" fmla="*/ 1517650 w 5505450"/>
                <a:gd name="connsiteY153" fmla="*/ 844550 h 3003550"/>
                <a:gd name="connsiteX154" fmla="*/ 1600200 w 5505450"/>
                <a:gd name="connsiteY154" fmla="*/ 768350 h 3003550"/>
                <a:gd name="connsiteX155" fmla="*/ 1676400 w 5505450"/>
                <a:gd name="connsiteY155" fmla="*/ 920750 h 3003550"/>
                <a:gd name="connsiteX156" fmla="*/ 1638300 w 5505450"/>
                <a:gd name="connsiteY156" fmla="*/ 742950 h 3003550"/>
                <a:gd name="connsiteX157" fmla="*/ 1701800 w 5505450"/>
                <a:gd name="connsiteY157" fmla="*/ 717550 h 3003550"/>
                <a:gd name="connsiteX158" fmla="*/ 1822450 w 5505450"/>
                <a:gd name="connsiteY158" fmla="*/ 857250 h 3003550"/>
                <a:gd name="connsiteX159" fmla="*/ 1860550 w 5505450"/>
                <a:gd name="connsiteY159" fmla="*/ 819150 h 3003550"/>
                <a:gd name="connsiteX160" fmla="*/ 1797050 w 5505450"/>
                <a:gd name="connsiteY160" fmla="*/ 768350 h 3003550"/>
                <a:gd name="connsiteX161" fmla="*/ 1765300 w 5505450"/>
                <a:gd name="connsiteY161" fmla="*/ 641350 h 3003550"/>
                <a:gd name="connsiteX162" fmla="*/ 2000250 w 5505450"/>
                <a:gd name="connsiteY162" fmla="*/ 571500 h 3003550"/>
                <a:gd name="connsiteX163" fmla="*/ 1949450 w 5505450"/>
                <a:gd name="connsiteY163" fmla="*/ 476250 h 3003550"/>
                <a:gd name="connsiteX164" fmla="*/ 2076450 w 5505450"/>
                <a:gd name="connsiteY164" fmla="*/ 355600 h 3003550"/>
                <a:gd name="connsiteX165" fmla="*/ 2305050 w 5505450"/>
                <a:gd name="connsiteY165" fmla="*/ 228600 h 3003550"/>
                <a:gd name="connsiteX166" fmla="*/ 2387600 w 5505450"/>
                <a:gd name="connsiteY166" fmla="*/ 266700 h 3003550"/>
                <a:gd name="connsiteX167" fmla="*/ 2489200 w 5505450"/>
                <a:gd name="connsiteY167" fmla="*/ 177800 h 3003550"/>
                <a:gd name="connsiteX168" fmla="*/ 2425700 w 5505450"/>
                <a:gd name="connsiteY168" fmla="*/ 120650 h 3003550"/>
                <a:gd name="connsiteX169" fmla="*/ 2533650 w 5505450"/>
                <a:gd name="connsiteY169" fmla="*/ 0 h 300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5505450" h="3003550">
                  <a:moveTo>
                    <a:pt x="2533650" y="0"/>
                  </a:moveTo>
                  <a:lnTo>
                    <a:pt x="2667000" y="38100"/>
                  </a:lnTo>
                  <a:lnTo>
                    <a:pt x="2609850" y="120650"/>
                  </a:lnTo>
                  <a:lnTo>
                    <a:pt x="2813050" y="165100"/>
                  </a:lnTo>
                  <a:lnTo>
                    <a:pt x="2889250" y="393700"/>
                  </a:lnTo>
                  <a:lnTo>
                    <a:pt x="2647950" y="685800"/>
                  </a:lnTo>
                  <a:lnTo>
                    <a:pt x="2813050" y="590550"/>
                  </a:lnTo>
                  <a:lnTo>
                    <a:pt x="3073400" y="590550"/>
                  </a:lnTo>
                  <a:lnTo>
                    <a:pt x="3175000" y="698500"/>
                  </a:lnTo>
                  <a:lnTo>
                    <a:pt x="3257550" y="584200"/>
                  </a:lnTo>
                  <a:lnTo>
                    <a:pt x="3390900" y="641350"/>
                  </a:lnTo>
                  <a:lnTo>
                    <a:pt x="3454400" y="952500"/>
                  </a:lnTo>
                  <a:lnTo>
                    <a:pt x="3524250" y="825500"/>
                  </a:lnTo>
                  <a:lnTo>
                    <a:pt x="3740150" y="857250"/>
                  </a:lnTo>
                  <a:lnTo>
                    <a:pt x="3816350" y="717550"/>
                  </a:lnTo>
                  <a:lnTo>
                    <a:pt x="4140200" y="812800"/>
                  </a:lnTo>
                  <a:lnTo>
                    <a:pt x="4203700" y="946150"/>
                  </a:lnTo>
                  <a:lnTo>
                    <a:pt x="4337050" y="895350"/>
                  </a:lnTo>
                  <a:lnTo>
                    <a:pt x="4457700" y="958850"/>
                  </a:lnTo>
                  <a:lnTo>
                    <a:pt x="4451350" y="1155700"/>
                  </a:lnTo>
                  <a:lnTo>
                    <a:pt x="4514850" y="1079500"/>
                  </a:lnTo>
                  <a:lnTo>
                    <a:pt x="4730750" y="1066800"/>
                  </a:lnTo>
                  <a:lnTo>
                    <a:pt x="4762500" y="1149350"/>
                  </a:lnTo>
                  <a:lnTo>
                    <a:pt x="4845050" y="1143000"/>
                  </a:lnTo>
                  <a:lnTo>
                    <a:pt x="4813300" y="1041400"/>
                  </a:lnTo>
                  <a:lnTo>
                    <a:pt x="5022850" y="1060450"/>
                  </a:lnTo>
                  <a:lnTo>
                    <a:pt x="5314950" y="1295400"/>
                  </a:lnTo>
                  <a:lnTo>
                    <a:pt x="5429250" y="1358900"/>
                  </a:lnTo>
                  <a:lnTo>
                    <a:pt x="5505450" y="1447800"/>
                  </a:lnTo>
                  <a:lnTo>
                    <a:pt x="5397500" y="1587500"/>
                  </a:lnTo>
                  <a:lnTo>
                    <a:pt x="5245100" y="1492250"/>
                  </a:lnTo>
                  <a:lnTo>
                    <a:pt x="5187950" y="1409700"/>
                  </a:lnTo>
                  <a:lnTo>
                    <a:pt x="5162550" y="1524000"/>
                  </a:lnTo>
                  <a:lnTo>
                    <a:pt x="5073650" y="1574800"/>
                  </a:lnTo>
                  <a:lnTo>
                    <a:pt x="5149850" y="1720850"/>
                  </a:lnTo>
                  <a:lnTo>
                    <a:pt x="5003800" y="1758950"/>
                  </a:lnTo>
                  <a:lnTo>
                    <a:pt x="4813300" y="1962150"/>
                  </a:lnTo>
                  <a:lnTo>
                    <a:pt x="4749800" y="1911350"/>
                  </a:lnTo>
                  <a:lnTo>
                    <a:pt x="4610100" y="1924050"/>
                  </a:lnTo>
                  <a:lnTo>
                    <a:pt x="4489450" y="2082800"/>
                  </a:lnTo>
                  <a:lnTo>
                    <a:pt x="4533900" y="2120900"/>
                  </a:lnTo>
                  <a:lnTo>
                    <a:pt x="4349750" y="2514600"/>
                  </a:lnTo>
                  <a:lnTo>
                    <a:pt x="4292600" y="2165350"/>
                  </a:lnTo>
                  <a:lnTo>
                    <a:pt x="4356100" y="2057400"/>
                  </a:lnTo>
                  <a:lnTo>
                    <a:pt x="4527550" y="1905000"/>
                  </a:lnTo>
                  <a:lnTo>
                    <a:pt x="4597400" y="1720850"/>
                  </a:lnTo>
                  <a:lnTo>
                    <a:pt x="4559300" y="1727200"/>
                  </a:lnTo>
                  <a:lnTo>
                    <a:pt x="4476750" y="1873250"/>
                  </a:lnTo>
                  <a:lnTo>
                    <a:pt x="4445000" y="1758950"/>
                  </a:lnTo>
                  <a:lnTo>
                    <a:pt x="4362450" y="1797050"/>
                  </a:lnTo>
                  <a:lnTo>
                    <a:pt x="4241800" y="1955800"/>
                  </a:lnTo>
                  <a:lnTo>
                    <a:pt x="3892550" y="1930400"/>
                  </a:lnTo>
                  <a:lnTo>
                    <a:pt x="3632200" y="2241550"/>
                  </a:lnTo>
                  <a:lnTo>
                    <a:pt x="3733800" y="2343150"/>
                  </a:lnTo>
                  <a:lnTo>
                    <a:pt x="3784600" y="2311400"/>
                  </a:lnTo>
                  <a:lnTo>
                    <a:pt x="3784600" y="2609850"/>
                  </a:lnTo>
                  <a:lnTo>
                    <a:pt x="3594100" y="2965450"/>
                  </a:lnTo>
                  <a:lnTo>
                    <a:pt x="3479800" y="2940050"/>
                  </a:lnTo>
                  <a:lnTo>
                    <a:pt x="3486150" y="2825750"/>
                  </a:lnTo>
                  <a:lnTo>
                    <a:pt x="3587750" y="2794000"/>
                  </a:lnTo>
                  <a:lnTo>
                    <a:pt x="3613150" y="2616200"/>
                  </a:lnTo>
                  <a:lnTo>
                    <a:pt x="3492500" y="2673350"/>
                  </a:lnTo>
                  <a:lnTo>
                    <a:pt x="3390900" y="2571750"/>
                  </a:lnTo>
                  <a:lnTo>
                    <a:pt x="3289300" y="2362200"/>
                  </a:lnTo>
                  <a:lnTo>
                    <a:pt x="3175000" y="2330450"/>
                  </a:lnTo>
                  <a:lnTo>
                    <a:pt x="3105150" y="2387600"/>
                  </a:lnTo>
                  <a:lnTo>
                    <a:pt x="3117850" y="2457450"/>
                  </a:lnTo>
                  <a:lnTo>
                    <a:pt x="3067050" y="2552700"/>
                  </a:lnTo>
                  <a:lnTo>
                    <a:pt x="2914650" y="2520950"/>
                  </a:lnTo>
                  <a:lnTo>
                    <a:pt x="2768600" y="2603500"/>
                  </a:lnTo>
                  <a:lnTo>
                    <a:pt x="2692400" y="2520950"/>
                  </a:lnTo>
                  <a:lnTo>
                    <a:pt x="2533650" y="2520950"/>
                  </a:lnTo>
                  <a:lnTo>
                    <a:pt x="2482850" y="2470150"/>
                  </a:lnTo>
                  <a:lnTo>
                    <a:pt x="2387600" y="2425700"/>
                  </a:lnTo>
                  <a:lnTo>
                    <a:pt x="2374900" y="2476500"/>
                  </a:lnTo>
                  <a:lnTo>
                    <a:pt x="2368550" y="2552700"/>
                  </a:lnTo>
                  <a:lnTo>
                    <a:pt x="2279650" y="2552700"/>
                  </a:lnTo>
                  <a:lnTo>
                    <a:pt x="2178050" y="2489200"/>
                  </a:lnTo>
                  <a:lnTo>
                    <a:pt x="2006600" y="2616200"/>
                  </a:lnTo>
                  <a:lnTo>
                    <a:pt x="1885950" y="2482850"/>
                  </a:lnTo>
                  <a:lnTo>
                    <a:pt x="1746250" y="2508250"/>
                  </a:lnTo>
                  <a:lnTo>
                    <a:pt x="1625600" y="2279650"/>
                  </a:lnTo>
                  <a:lnTo>
                    <a:pt x="1581150" y="2349500"/>
                  </a:lnTo>
                  <a:lnTo>
                    <a:pt x="1485900" y="2298700"/>
                  </a:lnTo>
                  <a:lnTo>
                    <a:pt x="1397000" y="2216150"/>
                  </a:lnTo>
                  <a:lnTo>
                    <a:pt x="1111250" y="2317750"/>
                  </a:lnTo>
                  <a:lnTo>
                    <a:pt x="1111250" y="2470150"/>
                  </a:lnTo>
                  <a:lnTo>
                    <a:pt x="927100" y="2476500"/>
                  </a:lnTo>
                  <a:lnTo>
                    <a:pt x="812800" y="2419350"/>
                  </a:lnTo>
                  <a:lnTo>
                    <a:pt x="641350" y="2590800"/>
                  </a:lnTo>
                  <a:lnTo>
                    <a:pt x="711200" y="2743200"/>
                  </a:lnTo>
                  <a:lnTo>
                    <a:pt x="660400" y="2844800"/>
                  </a:lnTo>
                  <a:lnTo>
                    <a:pt x="685800" y="3003550"/>
                  </a:lnTo>
                  <a:lnTo>
                    <a:pt x="438150" y="2895600"/>
                  </a:lnTo>
                  <a:lnTo>
                    <a:pt x="342900" y="2863850"/>
                  </a:lnTo>
                  <a:lnTo>
                    <a:pt x="406400" y="2597150"/>
                  </a:lnTo>
                  <a:lnTo>
                    <a:pt x="241300" y="2482850"/>
                  </a:lnTo>
                  <a:lnTo>
                    <a:pt x="114300" y="2406650"/>
                  </a:lnTo>
                  <a:lnTo>
                    <a:pt x="152400" y="2336800"/>
                  </a:lnTo>
                  <a:lnTo>
                    <a:pt x="107950" y="2197100"/>
                  </a:lnTo>
                  <a:lnTo>
                    <a:pt x="0" y="2165350"/>
                  </a:lnTo>
                  <a:lnTo>
                    <a:pt x="6350" y="1936750"/>
                  </a:lnTo>
                  <a:lnTo>
                    <a:pt x="76200" y="1898650"/>
                  </a:lnTo>
                  <a:lnTo>
                    <a:pt x="19050" y="1854200"/>
                  </a:lnTo>
                  <a:lnTo>
                    <a:pt x="120650" y="1714500"/>
                  </a:lnTo>
                  <a:lnTo>
                    <a:pt x="63500" y="1663700"/>
                  </a:lnTo>
                  <a:lnTo>
                    <a:pt x="76200" y="1574800"/>
                  </a:lnTo>
                  <a:lnTo>
                    <a:pt x="31750" y="1504950"/>
                  </a:lnTo>
                  <a:lnTo>
                    <a:pt x="107950" y="1327150"/>
                  </a:lnTo>
                  <a:lnTo>
                    <a:pt x="25400" y="1206500"/>
                  </a:lnTo>
                  <a:lnTo>
                    <a:pt x="38100" y="1130300"/>
                  </a:lnTo>
                  <a:lnTo>
                    <a:pt x="139700" y="1054100"/>
                  </a:lnTo>
                  <a:lnTo>
                    <a:pt x="298450" y="1136650"/>
                  </a:lnTo>
                  <a:lnTo>
                    <a:pt x="469900" y="1301750"/>
                  </a:lnTo>
                  <a:lnTo>
                    <a:pt x="406400" y="1409700"/>
                  </a:lnTo>
                  <a:lnTo>
                    <a:pt x="215900" y="1390650"/>
                  </a:lnTo>
                  <a:lnTo>
                    <a:pt x="209550" y="1543050"/>
                  </a:lnTo>
                  <a:lnTo>
                    <a:pt x="317500" y="1631950"/>
                  </a:lnTo>
                  <a:lnTo>
                    <a:pt x="292100" y="1466850"/>
                  </a:lnTo>
                  <a:lnTo>
                    <a:pt x="438150" y="1568450"/>
                  </a:lnTo>
                  <a:lnTo>
                    <a:pt x="419100" y="1479550"/>
                  </a:lnTo>
                  <a:lnTo>
                    <a:pt x="495300" y="1358900"/>
                  </a:lnTo>
                  <a:lnTo>
                    <a:pt x="527050" y="1422400"/>
                  </a:lnTo>
                  <a:lnTo>
                    <a:pt x="577850" y="1339850"/>
                  </a:lnTo>
                  <a:lnTo>
                    <a:pt x="539750" y="1308100"/>
                  </a:lnTo>
                  <a:lnTo>
                    <a:pt x="520700" y="1174750"/>
                  </a:lnTo>
                  <a:lnTo>
                    <a:pt x="571500" y="1162050"/>
                  </a:lnTo>
                  <a:lnTo>
                    <a:pt x="628650" y="1206500"/>
                  </a:lnTo>
                  <a:lnTo>
                    <a:pt x="590550" y="1295400"/>
                  </a:lnTo>
                  <a:lnTo>
                    <a:pt x="622300" y="1346200"/>
                  </a:lnTo>
                  <a:lnTo>
                    <a:pt x="679450" y="1333500"/>
                  </a:lnTo>
                  <a:lnTo>
                    <a:pt x="679450" y="1263650"/>
                  </a:lnTo>
                  <a:lnTo>
                    <a:pt x="889000" y="1123950"/>
                  </a:lnTo>
                  <a:lnTo>
                    <a:pt x="895350" y="1206500"/>
                  </a:lnTo>
                  <a:lnTo>
                    <a:pt x="1035050" y="1143000"/>
                  </a:lnTo>
                  <a:lnTo>
                    <a:pt x="1054100" y="1212850"/>
                  </a:lnTo>
                  <a:lnTo>
                    <a:pt x="1123950" y="1130300"/>
                  </a:lnTo>
                  <a:lnTo>
                    <a:pt x="1003300" y="1022350"/>
                  </a:lnTo>
                  <a:lnTo>
                    <a:pt x="1079500" y="971550"/>
                  </a:lnTo>
                  <a:lnTo>
                    <a:pt x="1143000" y="1073150"/>
                  </a:lnTo>
                  <a:lnTo>
                    <a:pt x="1238250" y="1085850"/>
                  </a:lnTo>
                  <a:lnTo>
                    <a:pt x="1384300" y="1206500"/>
                  </a:lnTo>
                  <a:lnTo>
                    <a:pt x="1333500" y="1073150"/>
                  </a:lnTo>
                  <a:lnTo>
                    <a:pt x="1301750" y="971550"/>
                  </a:lnTo>
                  <a:lnTo>
                    <a:pt x="1346200" y="857250"/>
                  </a:lnTo>
                  <a:lnTo>
                    <a:pt x="1397000" y="679450"/>
                  </a:lnTo>
                  <a:lnTo>
                    <a:pt x="1504950" y="685800"/>
                  </a:lnTo>
                  <a:lnTo>
                    <a:pt x="1479550" y="895350"/>
                  </a:lnTo>
                  <a:lnTo>
                    <a:pt x="1511300" y="1244600"/>
                  </a:lnTo>
                  <a:lnTo>
                    <a:pt x="1447800" y="1377950"/>
                  </a:lnTo>
                  <a:lnTo>
                    <a:pt x="1498600" y="1397000"/>
                  </a:lnTo>
                  <a:lnTo>
                    <a:pt x="1587500" y="1193800"/>
                  </a:lnTo>
                  <a:lnTo>
                    <a:pt x="1536700" y="984250"/>
                  </a:lnTo>
                  <a:lnTo>
                    <a:pt x="1517650" y="844550"/>
                  </a:lnTo>
                  <a:lnTo>
                    <a:pt x="1600200" y="768350"/>
                  </a:lnTo>
                  <a:lnTo>
                    <a:pt x="1676400" y="920750"/>
                  </a:lnTo>
                  <a:lnTo>
                    <a:pt x="1638300" y="742950"/>
                  </a:lnTo>
                  <a:lnTo>
                    <a:pt x="1701800" y="717550"/>
                  </a:lnTo>
                  <a:lnTo>
                    <a:pt x="1822450" y="857250"/>
                  </a:lnTo>
                  <a:lnTo>
                    <a:pt x="1860550" y="819150"/>
                  </a:lnTo>
                  <a:lnTo>
                    <a:pt x="1797050" y="768350"/>
                  </a:lnTo>
                  <a:lnTo>
                    <a:pt x="1765300" y="641350"/>
                  </a:lnTo>
                  <a:lnTo>
                    <a:pt x="2000250" y="571500"/>
                  </a:lnTo>
                  <a:lnTo>
                    <a:pt x="1949450" y="476250"/>
                  </a:lnTo>
                  <a:lnTo>
                    <a:pt x="2076450" y="355600"/>
                  </a:lnTo>
                  <a:lnTo>
                    <a:pt x="2305050" y="228600"/>
                  </a:lnTo>
                  <a:lnTo>
                    <a:pt x="2387600" y="266700"/>
                  </a:lnTo>
                  <a:lnTo>
                    <a:pt x="2489200" y="177800"/>
                  </a:lnTo>
                  <a:lnTo>
                    <a:pt x="2425700" y="120650"/>
                  </a:lnTo>
                  <a:lnTo>
                    <a:pt x="2533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7" name="フリーフォーム 28">
              <a:extLst>
                <a:ext uri="{FF2B5EF4-FFF2-40B4-BE49-F238E27FC236}">
                  <a16:creationId xmlns:a16="http://schemas.microsoft.com/office/drawing/2014/main" id="{A06769F1-2EF7-4AA1-B82C-A5B2B1717D6F}"/>
                </a:ext>
              </a:extLst>
            </p:cNvPr>
            <p:cNvSpPr/>
            <p:nvPr/>
          </p:nvSpPr>
          <p:spPr bwMode="auto">
            <a:xfrm>
              <a:off x="4164248" y="3106653"/>
              <a:ext cx="805285" cy="416607"/>
            </a:xfrm>
            <a:custGeom>
              <a:avLst/>
              <a:gdLst>
                <a:gd name="connsiteX0" fmla="*/ 0 w 1098550"/>
                <a:gd name="connsiteY0" fmla="*/ 190500 h 568325"/>
                <a:gd name="connsiteX1" fmla="*/ 171450 w 1098550"/>
                <a:gd name="connsiteY1" fmla="*/ 60325 h 568325"/>
                <a:gd name="connsiteX2" fmla="*/ 250825 w 1098550"/>
                <a:gd name="connsiteY2" fmla="*/ 120650 h 568325"/>
                <a:gd name="connsiteX3" fmla="*/ 346075 w 1098550"/>
                <a:gd name="connsiteY3" fmla="*/ 127000 h 568325"/>
                <a:gd name="connsiteX4" fmla="*/ 361950 w 1098550"/>
                <a:gd name="connsiteY4" fmla="*/ 44450 h 568325"/>
                <a:gd name="connsiteX5" fmla="*/ 377825 w 1098550"/>
                <a:gd name="connsiteY5" fmla="*/ 0 h 568325"/>
                <a:gd name="connsiteX6" fmla="*/ 473075 w 1098550"/>
                <a:gd name="connsiteY6" fmla="*/ 47625 h 568325"/>
                <a:gd name="connsiteX7" fmla="*/ 527050 w 1098550"/>
                <a:gd name="connsiteY7" fmla="*/ 92075 h 568325"/>
                <a:gd name="connsiteX8" fmla="*/ 688975 w 1098550"/>
                <a:gd name="connsiteY8" fmla="*/ 101600 h 568325"/>
                <a:gd name="connsiteX9" fmla="*/ 752475 w 1098550"/>
                <a:gd name="connsiteY9" fmla="*/ 171450 h 568325"/>
                <a:gd name="connsiteX10" fmla="*/ 908050 w 1098550"/>
                <a:gd name="connsiteY10" fmla="*/ 95250 h 568325"/>
                <a:gd name="connsiteX11" fmla="*/ 984250 w 1098550"/>
                <a:gd name="connsiteY11" fmla="*/ 114300 h 568325"/>
                <a:gd name="connsiteX12" fmla="*/ 949325 w 1098550"/>
                <a:gd name="connsiteY12" fmla="*/ 241300 h 568325"/>
                <a:gd name="connsiteX13" fmla="*/ 993775 w 1098550"/>
                <a:gd name="connsiteY13" fmla="*/ 244475 h 568325"/>
                <a:gd name="connsiteX14" fmla="*/ 1031875 w 1098550"/>
                <a:gd name="connsiteY14" fmla="*/ 215900 h 568325"/>
                <a:gd name="connsiteX15" fmla="*/ 1098550 w 1098550"/>
                <a:gd name="connsiteY15" fmla="*/ 298450 h 568325"/>
                <a:gd name="connsiteX16" fmla="*/ 1012825 w 1098550"/>
                <a:gd name="connsiteY16" fmla="*/ 301625 h 568325"/>
                <a:gd name="connsiteX17" fmla="*/ 889000 w 1098550"/>
                <a:gd name="connsiteY17" fmla="*/ 400050 h 568325"/>
                <a:gd name="connsiteX18" fmla="*/ 819150 w 1098550"/>
                <a:gd name="connsiteY18" fmla="*/ 381000 h 568325"/>
                <a:gd name="connsiteX19" fmla="*/ 800100 w 1098550"/>
                <a:gd name="connsiteY19" fmla="*/ 419100 h 568325"/>
                <a:gd name="connsiteX20" fmla="*/ 838200 w 1098550"/>
                <a:gd name="connsiteY20" fmla="*/ 444500 h 568325"/>
                <a:gd name="connsiteX21" fmla="*/ 755650 w 1098550"/>
                <a:gd name="connsiteY21" fmla="*/ 523875 h 568325"/>
                <a:gd name="connsiteX22" fmla="*/ 692150 w 1098550"/>
                <a:gd name="connsiteY22" fmla="*/ 514350 h 568325"/>
                <a:gd name="connsiteX23" fmla="*/ 565150 w 1098550"/>
                <a:gd name="connsiteY23" fmla="*/ 568325 h 568325"/>
                <a:gd name="connsiteX24" fmla="*/ 434975 w 1098550"/>
                <a:gd name="connsiteY24" fmla="*/ 485775 h 568325"/>
                <a:gd name="connsiteX25" fmla="*/ 304800 w 1098550"/>
                <a:gd name="connsiteY25" fmla="*/ 517525 h 568325"/>
                <a:gd name="connsiteX26" fmla="*/ 263525 w 1098550"/>
                <a:gd name="connsiteY26" fmla="*/ 409575 h 568325"/>
                <a:gd name="connsiteX27" fmla="*/ 117475 w 1098550"/>
                <a:gd name="connsiteY27" fmla="*/ 377825 h 568325"/>
                <a:gd name="connsiteX28" fmla="*/ 117475 w 1098550"/>
                <a:gd name="connsiteY28" fmla="*/ 282575 h 568325"/>
                <a:gd name="connsiteX29" fmla="*/ 0 w 1098550"/>
                <a:gd name="connsiteY29" fmla="*/ 190500 h 56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98550" h="568325">
                  <a:moveTo>
                    <a:pt x="0" y="190500"/>
                  </a:moveTo>
                  <a:lnTo>
                    <a:pt x="171450" y="60325"/>
                  </a:lnTo>
                  <a:lnTo>
                    <a:pt x="250825" y="120650"/>
                  </a:lnTo>
                  <a:lnTo>
                    <a:pt x="346075" y="127000"/>
                  </a:lnTo>
                  <a:lnTo>
                    <a:pt x="361950" y="44450"/>
                  </a:lnTo>
                  <a:lnTo>
                    <a:pt x="377825" y="0"/>
                  </a:lnTo>
                  <a:lnTo>
                    <a:pt x="473075" y="47625"/>
                  </a:lnTo>
                  <a:lnTo>
                    <a:pt x="527050" y="92075"/>
                  </a:lnTo>
                  <a:lnTo>
                    <a:pt x="688975" y="101600"/>
                  </a:lnTo>
                  <a:lnTo>
                    <a:pt x="752475" y="171450"/>
                  </a:lnTo>
                  <a:lnTo>
                    <a:pt x="908050" y="95250"/>
                  </a:lnTo>
                  <a:lnTo>
                    <a:pt x="984250" y="114300"/>
                  </a:lnTo>
                  <a:lnTo>
                    <a:pt x="949325" y="241300"/>
                  </a:lnTo>
                  <a:lnTo>
                    <a:pt x="993775" y="244475"/>
                  </a:lnTo>
                  <a:lnTo>
                    <a:pt x="1031875" y="215900"/>
                  </a:lnTo>
                  <a:lnTo>
                    <a:pt x="1098550" y="298450"/>
                  </a:lnTo>
                  <a:lnTo>
                    <a:pt x="1012825" y="301625"/>
                  </a:lnTo>
                  <a:lnTo>
                    <a:pt x="889000" y="400050"/>
                  </a:lnTo>
                  <a:lnTo>
                    <a:pt x="819150" y="381000"/>
                  </a:lnTo>
                  <a:lnTo>
                    <a:pt x="800100" y="419100"/>
                  </a:lnTo>
                  <a:lnTo>
                    <a:pt x="838200" y="444500"/>
                  </a:lnTo>
                  <a:lnTo>
                    <a:pt x="755650" y="523875"/>
                  </a:lnTo>
                  <a:lnTo>
                    <a:pt x="692150" y="514350"/>
                  </a:lnTo>
                  <a:lnTo>
                    <a:pt x="565150" y="568325"/>
                  </a:lnTo>
                  <a:lnTo>
                    <a:pt x="434975" y="485775"/>
                  </a:lnTo>
                  <a:lnTo>
                    <a:pt x="304800" y="517525"/>
                  </a:lnTo>
                  <a:lnTo>
                    <a:pt x="263525" y="409575"/>
                  </a:lnTo>
                  <a:lnTo>
                    <a:pt x="117475" y="377825"/>
                  </a:lnTo>
                  <a:lnTo>
                    <a:pt x="117475" y="282575"/>
                  </a:lnTo>
                  <a:lnTo>
                    <a:pt x="0" y="190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8" name="フリーフォーム 29">
              <a:extLst>
                <a:ext uri="{FF2B5EF4-FFF2-40B4-BE49-F238E27FC236}">
                  <a16:creationId xmlns:a16="http://schemas.microsoft.com/office/drawing/2014/main" id="{EEF966B5-D316-46F5-91DA-74771E52A7E8}"/>
                </a:ext>
              </a:extLst>
            </p:cNvPr>
            <p:cNvSpPr/>
            <p:nvPr/>
          </p:nvSpPr>
          <p:spPr bwMode="auto">
            <a:xfrm>
              <a:off x="2509458" y="2080264"/>
              <a:ext cx="269979" cy="640038"/>
            </a:xfrm>
            <a:custGeom>
              <a:avLst/>
              <a:gdLst>
                <a:gd name="connsiteX0" fmla="*/ 282575 w 368300"/>
                <a:gd name="connsiteY0" fmla="*/ 92075 h 873125"/>
                <a:gd name="connsiteX1" fmla="*/ 260350 w 368300"/>
                <a:gd name="connsiteY1" fmla="*/ 184150 h 873125"/>
                <a:gd name="connsiteX2" fmla="*/ 352425 w 368300"/>
                <a:gd name="connsiteY2" fmla="*/ 301625 h 873125"/>
                <a:gd name="connsiteX3" fmla="*/ 276225 w 368300"/>
                <a:gd name="connsiteY3" fmla="*/ 482600 h 873125"/>
                <a:gd name="connsiteX4" fmla="*/ 311150 w 368300"/>
                <a:gd name="connsiteY4" fmla="*/ 536575 h 873125"/>
                <a:gd name="connsiteX5" fmla="*/ 311150 w 368300"/>
                <a:gd name="connsiteY5" fmla="*/ 628650 h 873125"/>
                <a:gd name="connsiteX6" fmla="*/ 368300 w 368300"/>
                <a:gd name="connsiteY6" fmla="*/ 698500 h 873125"/>
                <a:gd name="connsiteX7" fmla="*/ 266700 w 368300"/>
                <a:gd name="connsiteY7" fmla="*/ 822325 h 873125"/>
                <a:gd name="connsiteX8" fmla="*/ 82550 w 368300"/>
                <a:gd name="connsiteY8" fmla="*/ 873125 h 873125"/>
                <a:gd name="connsiteX9" fmla="*/ 9525 w 368300"/>
                <a:gd name="connsiteY9" fmla="*/ 828675 h 873125"/>
                <a:gd name="connsiteX10" fmla="*/ 0 w 368300"/>
                <a:gd name="connsiteY10" fmla="*/ 631825 h 873125"/>
                <a:gd name="connsiteX11" fmla="*/ 107950 w 368300"/>
                <a:gd name="connsiteY11" fmla="*/ 517525 h 873125"/>
                <a:gd name="connsiteX12" fmla="*/ 158750 w 368300"/>
                <a:gd name="connsiteY12" fmla="*/ 466725 h 873125"/>
                <a:gd name="connsiteX13" fmla="*/ 104775 w 368300"/>
                <a:gd name="connsiteY13" fmla="*/ 412750 h 873125"/>
                <a:gd name="connsiteX14" fmla="*/ 98425 w 368300"/>
                <a:gd name="connsiteY14" fmla="*/ 212725 h 873125"/>
                <a:gd name="connsiteX15" fmla="*/ 6350 w 368300"/>
                <a:gd name="connsiteY15" fmla="*/ 88900 h 873125"/>
                <a:gd name="connsiteX16" fmla="*/ 149225 w 368300"/>
                <a:gd name="connsiteY16" fmla="*/ 133350 h 873125"/>
                <a:gd name="connsiteX17" fmla="*/ 184150 w 368300"/>
                <a:gd name="connsiteY17" fmla="*/ 15875 h 873125"/>
                <a:gd name="connsiteX18" fmla="*/ 250825 w 368300"/>
                <a:gd name="connsiteY18" fmla="*/ 0 h 873125"/>
                <a:gd name="connsiteX19" fmla="*/ 282575 w 368300"/>
                <a:gd name="connsiteY19" fmla="*/ 92075 h 87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68300" h="873125">
                  <a:moveTo>
                    <a:pt x="282575" y="92075"/>
                  </a:moveTo>
                  <a:lnTo>
                    <a:pt x="260350" y="184150"/>
                  </a:lnTo>
                  <a:lnTo>
                    <a:pt x="352425" y="301625"/>
                  </a:lnTo>
                  <a:lnTo>
                    <a:pt x="276225" y="482600"/>
                  </a:lnTo>
                  <a:lnTo>
                    <a:pt x="311150" y="536575"/>
                  </a:lnTo>
                  <a:lnTo>
                    <a:pt x="311150" y="628650"/>
                  </a:lnTo>
                  <a:lnTo>
                    <a:pt x="368300" y="698500"/>
                  </a:lnTo>
                  <a:lnTo>
                    <a:pt x="266700" y="822325"/>
                  </a:lnTo>
                  <a:lnTo>
                    <a:pt x="82550" y="873125"/>
                  </a:lnTo>
                  <a:lnTo>
                    <a:pt x="9525" y="828675"/>
                  </a:lnTo>
                  <a:lnTo>
                    <a:pt x="0" y="631825"/>
                  </a:lnTo>
                  <a:lnTo>
                    <a:pt x="107950" y="517525"/>
                  </a:lnTo>
                  <a:lnTo>
                    <a:pt x="158750" y="466725"/>
                  </a:lnTo>
                  <a:lnTo>
                    <a:pt x="104775" y="412750"/>
                  </a:lnTo>
                  <a:lnTo>
                    <a:pt x="98425" y="212725"/>
                  </a:lnTo>
                  <a:lnTo>
                    <a:pt x="6350" y="88900"/>
                  </a:lnTo>
                  <a:lnTo>
                    <a:pt x="149225" y="133350"/>
                  </a:lnTo>
                  <a:lnTo>
                    <a:pt x="184150" y="15875"/>
                  </a:lnTo>
                  <a:lnTo>
                    <a:pt x="250825" y="0"/>
                  </a:lnTo>
                  <a:lnTo>
                    <a:pt x="2825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9" name="フリーフォーム 30">
              <a:extLst>
                <a:ext uri="{FF2B5EF4-FFF2-40B4-BE49-F238E27FC236}">
                  <a16:creationId xmlns:a16="http://schemas.microsoft.com/office/drawing/2014/main" id="{11CEDEBA-C328-4FCE-A536-6884C2AB5BDA}"/>
                </a:ext>
              </a:extLst>
            </p:cNvPr>
            <p:cNvSpPr/>
            <p:nvPr/>
          </p:nvSpPr>
          <p:spPr bwMode="auto">
            <a:xfrm>
              <a:off x="2267407" y="2145432"/>
              <a:ext cx="318855" cy="791320"/>
            </a:xfrm>
            <a:custGeom>
              <a:avLst/>
              <a:gdLst>
                <a:gd name="connsiteX0" fmla="*/ 333375 w 434975"/>
                <a:gd name="connsiteY0" fmla="*/ 0 h 1079500"/>
                <a:gd name="connsiteX1" fmla="*/ 301625 w 434975"/>
                <a:gd name="connsiteY1" fmla="*/ 79375 h 1079500"/>
                <a:gd name="connsiteX2" fmla="*/ 257175 w 434975"/>
                <a:gd name="connsiteY2" fmla="*/ 79375 h 1079500"/>
                <a:gd name="connsiteX3" fmla="*/ 171450 w 434975"/>
                <a:gd name="connsiteY3" fmla="*/ 168275 h 1079500"/>
                <a:gd name="connsiteX4" fmla="*/ 136525 w 434975"/>
                <a:gd name="connsiteY4" fmla="*/ 295275 h 1079500"/>
                <a:gd name="connsiteX5" fmla="*/ 88900 w 434975"/>
                <a:gd name="connsiteY5" fmla="*/ 441325 h 1079500"/>
                <a:gd name="connsiteX6" fmla="*/ 41275 w 434975"/>
                <a:gd name="connsiteY6" fmla="*/ 485775 h 1079500"/>
                <a:gd name="connsiteX7" fmla="*/ 57150 w 434975"/>
                <a:gd name="connsiteY7" fmla="*/ 679450 h 1079500"/>
                <a:gd name="connsiteX8" fmla="*/ 92075 w 434975"/>
                <a:gd name="connsiteY8" fmla="*/ 723900 h 1079500"/>
                <a:gd name="connsiteX9" fmla="*/ 0 w 434975"/>
                <a:gd name="connsiteY9" fmla="*/ 854075 h 1079500"/>
                <a:gd name="connsiteX10" fmla="*/ 60325 w 434975"/>
                <a:gd name="connsiteY10" fmla="*/ 1009650 h 1079500"/>
                <a:gd name="connsiteX11" fmla="*/ 19050 w 434975"/>
                <a:gd name="connsiteY11" fmla="*/ 1079500 h 1079500"/>
                <a:gd name="connsiteX12" fmla="*/ 193675 w 434975"/>
                <a:gd name="connsiteY12" fmla="*/ 1031875 h 1079500"/>
                <a:gd name="connsiteX13" fmla="*/ 206375 w 434975"/>
                <a:gd name="connsiteY13" fmla="*/ 882650 h 1079500"/>
                <a:gd name="connsiteX14" fmla="*/ 269875 w 434975"/>
                <a:gd name="connsiteY14" fmla="*/ 800100 h 1079500"/>
                <a:gd name="connsiteX15" fmla="*/ 209550 w 434975"/>
                <a:gd name="connsiteY15" fmla="*/ 698500 h 1079500"/>
                <a:gd name="connsiteX16" fmla="*/ 247650 w 434975"/>
                <a:gd name="connsiteY16" fmla="*/ 539750 h 1079500"/>
                <a:gd name="connsiteX17" fmla="*/ 339725 w 434975"/>
                <a:gd name="connsiteY17" fmla="*/ 463550 h 1079500"/>
                <a:gd name="connsiteX18" fmla="*/ 327025 w 434975"/>
                <a:gd name="connsiteY18" fmla="*/ 358775 h 1079500"/>
                <a:gd name="connsiteX19" fmla="*/ 428625 w 434975"/>
                <a:gd name="connsiteY19" fmla="*/ 317500 h 1079500"/>
                <a:gd name="connsiteX20" fmla="*/ 434975 w 434975"/>
                <a:gd name="connsiteY20" fmla="*/ 120650 h 1079500"/>
                <a:gd name="connsiteX21" fmla="*/ 333375 w 434975"/>
                <a:gd name="connsiteY21" fmla="*/ 0 h 107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34975" h="1079500">
                  <a:moveTo>
                    <a:pt x="333375" y="0"/>
                  </a:moveTo>
                  <a:lnTo>
                    <a:pt x="301625" y="79375"/>
                  </a:lnTo>
                  <a:lnTo>
                    <a:pt x="257175" y="79375"/>
                  </a:lnTo>
                  <a:lnTo>
                    <a:pt x="171450" y="168275"/>
                  </a:lnTo>
                  <a:lnTo>
                    <a:pt x="136525" y="295275"/>
                  </a:lnTo>
                  <a:lnTo>
                    <a:pt x="88900" y="441325"/>
                  </a:lnTo>
                  <a:lnTo>
                    <a:pt x="41275" y="485775"/>
                  </a:lnTo>
                  <a:lnTo>
                    <a:pt x="57150" y="679450"/>
                  </a:lnTo>
                  <a:lnTo>
                    <a:pt x="92075" y="723900"/>
                  </a:lnTo>
                  <a:lnTo>
                    <a:pt x="0" y="854075"/>
                  </a:lnTo>
                  <a:lnTo>
                    <a:pt x="60325" y="1009650"/>
                  </a:lnTo>
                  <a:lnTo>
                    <a:pt x="19050" y="1079500"/>
                  </a:lnTo>
                  <a:lnTo>
                    <a:pt x="193675" y="1031875"/>
                  </a:lnTo>
                  <a:lnTo>
                    <a:pt x="206375" y="882650"/>
                  </a:lnTo>
                  <a:lnTo>
                    <a:pt x="269875" y="800100"/>
                  </a:lnTo>
                  <a:lnTo>
                    <a:pt x="209550" y="698500"/>
                  </a:lnTo>
                  <a:lnTo>
                    <a:pt x="247650" y="539750"/>
                  </a:lnTo>
                  <a:lnTo>
                    <a:pt x="339725" y="463550"/>
                  </a:lnTo>
                  <a:lnTo>
                    <a:pt x="327025" y="358775"/>
                  </a:lnTo>
                  <a:lnTo>
                    <a:pt x="428625" y="317500"/>
                  </a:lnTo>
                  <a:lnTo>
                    <a:pt x="434975" y="120650"/>
                  </a:lnTo>
                  <a:lnTo>
                    <a:pt x="3333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0" name="フリーフォーム 1023">
              <a:extLst>
                <a:ext uri="{FF2B5EF4-FFF2-40B4-BE49-F238E27FC236}">
                  <a16:creationId xmlns:a16="http://schemas.microsoft.com/office/drawing/2014/main" id="{7DEC1471-2ABD-405A-8486-DD385B7C2EF1}"/>
                </a:ext>
              </a:extLst>
            </p:cNvPr>
            <p:cNvSpPr/>
            <p:nvPr/>
          </p:nvSpPr>
          <p:spPr bwMode="auto">
            <a:xfrm>
              <a:off x="2102161" y="1989495"/>
              <a:ext cx="665640" cy="840196"/>
            </a:xfrm>
            <a:custGeom>
              <a:avLst/>
              <a:gdLst>
                <a:gd name="connsiteX0" fmla="*/ 225425 w 908050"/>
                <a:gd name="connsiteY0" fmla="*/ 1054100 h 1146175"/>
                <a:gd name="connsiteX1" fmla="*/ 320675 w 908050"/>
                <a:gd name="connsiteY1" fmla="*/ 946150 h 1146175"/>
                <a:gd name="connsiteX2" fmla="*/ 273050 w 908050"/>
                <a:gd name="connsiteY2" fmla="*/ 895350 h 1146175"/>
                <a:gd name="connsiteX3" fmla="*/ 266700 w 908050"/>
                <a:gd name="connsiteY3" fmla="*/ 692150 h 1146175"/>
                <a:gd name="connsiteX4" fmla="*/ 320675 w 908050"/>
                <a:gd name="connsiteY4" fmla="*/ 657225 h 1146175"/>
                <a:gd name="connsiteX5" fmla="*/ 396875 w 908050"/>
                <a:gd name="connsiteY5" fmla="*/ 371475 h 1146175"/>
                <a:gd name="connsiteX6" fmla="*/ 485775 w 908050"/>
                <a:gd name="connsiteY6" fmla="*/ 295275 h 1146175"/>
                <a:gd name="connsiteX7" fmla="*/ 530225 w 908050"/>
                <a:gd name="connsiteY7" fmla="*/ 288925 h 1146175"/>
                <a:gd name="connsiteX8" fmla="*/ 565150 w 908050"/>
                <a:gd name="connsiteY8" fmla="*/ 212725 h 1146175"/>
                <a:gd name="connsiteX9" fmla="*/ 692150 w 908050"/>
                <a:gd name="connsiteY9" fmla="*/ 254000 h 1146175"/>
                <a:gd name="connsiteX10" fmla="*/ 749300 w 908050"/>
                <a:gd name="connsiteY10" fmla="*/ 142875 h 1146175"/>
                <a:gd name="connsiteX11" fmla="*/ 803275 w 908050"/>
                <a:gd name="connsiteY11" fmla="*/ 123825 h 1146175"/>
                <a:gd name="connsiteX12" fmla="*/ 847725 w 908050"/>
                <a:gd name="connsiteY12" fmla="*/ 225425 h 1146175"/>
                <a:gd name="connsiteX13" fmla="*/ 908050 w 908050"/>
                <a:gd name="connsiteY13" fmla="*/ 161925 h 1146175"/>
                <a:gd name="connsiteX14" fmla="*/ 860425 w 908050"/>
                <a:gd name="connsiteY14" fmla="*/ 133350 h 1146175"/>
                <a:gd name="connsiteX15" fmla="*/ 898525 w 908050"/>
                <a:gd name="connsiteY15" fmla="*/ 82550 h 1146175"/>
                <a:gd name="connsiteX16" fmla="*/ 793750 w 908050"/>
                <a:gd name="connsiteY16" fmla="*/ 3175 h 1146175"/>
                <a:gd name="connsiteX17" fmla="*/ 676275 w 908050"/>
                <a:gd name="connsiteY17" fmla="*/ 0 h 1146175"/>
                <a:gd name="connsiteX18" fmla="*/ 615950 w 908050"/>
                <a:gd name="connsiteY18" fmla="*/ 107950 h 1146175"/>
                <a:gd name="connsiteX19" fmla="*/ 495300 w 908050"/>
                <a:gd name="connsiteY19" fmla="*/ 107950 h 1146175"/>
                <a:gd name="connsiteX20" fmla="*/ 400050 w 908050"/>
                <a:gd name="connsiteY20" fmla="*/ 187325 h 1146175"/>
                <a:gd name="connsiteX21" fmla="*/ 288925 w 908050"/>
                <a:gd name="connsiteY21" fmla="*/ 346075 h 1146175"/>
                <a:gd name="connsiteX22" fmla="*/ 415925 w 908050"/>
                <a:gd name="connsiteY22" fmla="*/ 298450 h 1146175"/>
                <a:gd name="connsiteX23" fmla="*/ 317500 w 908050"/>
                <a:gd name="connsiteY23" fmla="*/ 434975 h 1146175"/>
                <a:gd name="connsiteX24" fmla="*/ 222250 w 908050"/>
                <a:gd name="connsiteY24" fmla="*/ 565150 h 1146175"/>
                <a:gd name="connsiteX25" fmla="*/ 206375 w 908050"/>
                <a:gd name="connsiteY25" fmla="*/ 695325 h 1146175"/>
                <a:gd name="connsiteX26" fmla="*/ 73025 w 908050"/>
                <a:gd name="connsiteY26" fmla="*/ 812800 h 1146175"/>
                <a:gd name="connsiteX27" fmla="*/ 0 w 908050"/>
                <a:gd name="connsiteY27" fmla="*/ 911225 h 1146175"/>
                <a:gd name="connsiteX28" fmla="*/ 38100 w 908050"/>
                <a:gd name="connsiteY28" fmla="*/ 1006475 h 1146175"/>
                <a:gd name="connsiteX29" fmla="*/ 31750 w 908050"/>
                <a:gd name="connsiteY29" fmla="*/ 1085850 h 1146175"/>
                <a:gd name="connsiteX30" fmla="*/ 92075 w 908050"/>
                <a:gd name="connsiteY30" fmla="*/ 1146175 h 1146175"/>
                <a:gd name="connsiteX31" fmla="*/ 225425 w 908050"/>
                <a:gd name="connsiteY31" fmla="*/ 1054100 h 1146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08050" h="1146175">
                  <a:moveTo>
                    <a:pt x="225425" y="1054100"/>
                  </a:moveTo>
                  <a:lnTo>
                    <a:pt x="320675" y="946150"/>
                  </a:lnTo>
                  <a:lnTo>
                    <a:pt x="273050" y="895350"/>
                  </a:lnTo>
                  <a:lnTo>
                    <a:pt x="266700" y="692150"/>
                  </a:lnTo>
                  <a:lnTo>
                    <a:pt x="320675" y="657225"/>
                  </a:lnTo>
                  <a:lnTo>
                    <a:pt x="396875" y="371475"/>
                  </a:lnTo>
                  <a:lnTo>
                    <a:pt x="485775" y="295275"/>
                  </a:lnTo>
                  <a:lnTo>
                    <a:pt x="530225" y="288925"/>
                  </a:lnTo>
                  <a:lnTo>
                    <a:pt x="565150" y="212725"/>
                  </a:lnTo>
                  <a:lnTo>
                    <a:pt x="692150" y="254000"/>
                  </a:lnTo>
                  <a:lnTo>
                    <a:pt x="749300" y="142875"/>
                  </a:lnTo>
                  <a:lnTo>
                    <a:pt x="803275" y="123825"/>
                  </a:lnTo>
                  <a:lnTo>
                    <a:pt x="847725" y="225425"/>
                  </a:lnTo>
                  <a:lnTo>
                    <a:pt x="908050" y="161925"/>
                  </a:lnTo>
                  <a:lnTo>
                    <a:pt x="860425" y="133350"/>
                  </a:lnTo>
                  <a:lnTo>
                    <a:pt x="898525" y="82550"/>
                  </a:lnTo>
                  <a:lnTo>
                    <a:pt x="793750" y="3175"/>
                  </a:lnTo>
                  <a:lnTo>
                    <a:pt x="676275" y="0"/>
                  </a:lnTo>
                  <a:lnTo>
                    <a:pt x="615950" y="107950"/>
                  </a:lnTo>
                  <a:lnTo>
                    <a:pt x="495300" y="107950"/>
                  </a:lnTo>
                  <a:lnTo>
                    <a:pt x="400050" y="187325"/>
                  </a:lnTo>
                  <a:lnTo>
                    <a:pt x="288925" y="346075"/>
                  </a:lnTo>
                  <a:lnTo>
                    <a:pt x="415925" y="298450"/>
                  </a:lnTo>
                  <a:lnTo>
                    <a:pt x="317500" y="434975"/>
                  </a:lnTo>
                  <a:lnTo>
                    <a:pt x="222250" y="565150"/>
                  </a:lnTo>
                  <a:lnTo>
                    <a:pt x="206375" y="695325"/>
                  </a:lnTo>
                  <a:lnTo>
                    <a:pt x="73025" y="812800"/>
                  </a:lnTo>
                  <a:lnTo>
                    <a:pt x="0" y="911225"/>
                  </a:lnTo>
                  <a:lnTo>
                    <a:pt x="38100" y="1006475"/>
                  </a:lnTo>
                  <a:lnTo>
                    <a:pt x="31750" y="1085850"/>
                  </a:lnTo>
                  <a:lnTo>
                    <a:pt x="92075" y="1146175"/>
                  </a:lnTo>
                  <a:lnTo>
                    <a:pt x="225425" y="1054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1" name="フリーフォーム 1024">
              <a:extLst>
                <a:ext uri="{FF2B5EF4-FFF2-40B4-BE49-F238E27FC236}">
                  <a16:creationId xmlns:a16="http://schemas.microsoft.com/office/drawing/2014/main" id="{CC13747B-5963-4ECC-9E80-E99CE15C2A4A}"/>
                </a:ext>
              </a:extLst>
            </p:cNvPr>
            <p:cNvSpPr/>
            <p:nvPr/>
          </p:nvSpPr>
          <p:spPr bwMode="auto">
            <a:xfrm>
              <a:off x="1799597" y="2955371"/>
              <a:ext cx="53530" cy="67495"/>
            </a:xfrm>
            <a:custGeom>
              <a:avLst/>
              <a:gdLst>
                <a:gd name="connsiteX0" fmla="*/ 0 w 73025"/>
                <a:gd name="connsiteY0" fmla="*/ 63500 h 92075"/>
                <a:gd name="connsiteX1" fmla="*/ 3175 w 73025"/>
                <a:gd name="connsiteY1" fmla="*/ 0 h 92075"/>
                <a:gd name="connsiteX2" fmla="*/ 47625 w 73025"/>
                <a:gd name="connsiteY2" fmla="*/ 6350 h 92075"/>
                <a:gd name="connsiteX3" fmla="*/ 73025 w 73025"/>
                <a:gd name="connsiteY3" fmla="*/ 47625 h 92075"/>
                <a:gd name="connsiteX4" fmla="*/ 60325 w 73025"/>
                <a:gd name="connsiteY4" fmla="*/ 92075 h 92075"/>
                <a:gd name="connsiteX5" fmla="*/ 0 w 73025"/>
                <a:gd name="connsiteY5" fmla="*/ 63500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025" h="92075">
                  <a:moveTo>
                    <a:pt x="0" y="63500"/>
                  </a:moveTo>
                  <a:lnTo>
                    <a:pt x="3175" y="0"/>
                  </a:lnTo>
                  <a:lnTo>
                    <a:pt x="47625" y="6350"/>
                  </a:lnTo>
                  <a:lnTo>
                    <a:pt x="73025" y="47625"/>
                  </a:lnTo>
                  <a:lnTo>
                    <a:pt x="60325" y="92075"/>
                  </a:lnTo>
                  <a:lnTo>
                    <a:pt x="0" y="63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2" name="フリーフォーム 1026">
              <a:extLst>
                <a:ext uri="{FF2B5EF4-FFF2-40B4-BE49-F238E27FC236}">
                  <a16:creationId xmlns:a16="http://schemas.microsoft.com/office/drawing/2014/main" id="{5B03C107-97ED-46D1-A07E-6B81842B7B10}"/>
                </a:ext>
              </a:extLst>
            </p:cNvPr>
            <p:cNvSpPr/>
            <p:nvPr/>
          </p:nvSpPr>
          <p:spPr bwMode="auto">
            <a:xfrm>
              <a:off x="1732102" y="2997265"/>
              <a:ext cx="118698" cy="146627"/>
            </a:xfrm>
            <a:custGeom>
              <a:avLst/>
              <a:gdLst>
                <a:gd name="connsiteX0" fmla="*/ 85725 w 161925"/>
                <a:gd name="connsiteY0" fmla="*/ 0 h 200025"/>
                <a:gd name="connsiteX1" fmla="*/ 152400 w 161925"/>
                <a:gd name="connsiteY1" fmla="*/ 41275 h 200025"/>
                <a:gd name="connsiteX2" fmla="*/ 161925 w 161925"/>
                <a:gd name="connsiteY2" fmla="*/ 101600 h 200025"/>
                <a:gd name="connsiteX3" fmla="*/ 146050 w 161925"/>
                <a:gd name="connsiteY3" fmla="*/ 146050 h 200025"/>
                <a:gd name="connsiteX4" fmla="*/ 44450 w 161925"/>
                <a:gd name="connsiteY4" fmla="*/ 200025 h 200025"/>
                <a:gd name="connsiteX5" fmla="*/ 9525 w 161925"/>
                <a:gd name="connsiteY5" fmla="*/ 161925 h 200025"/>
                <a:gd name="connsiteX6" fmla="*/ 34925 w 161925"/>
                <a:gd name="connsiteY6" fmla="*/ 95250 h 200025"/>
                <a:gd name="connsiteX7" fmla="*/ 0 w 161925"/>
                <a:gd name="connsiteY7" fmla="*/ 53975 h 200025"/>
                <a:gd name="connsiteX8" fmla="*/ 12700 w 161925"/>
                <a:gd name="connsiteY8" fmla="*/ 3175 h 200025"/>
                <a:gd name="connsiteX9" fmla="*/ 85725 w 161925"/>
                <a:gd name="connsiteY9" fmla="*/ 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925" h="200025">
                  <a:moveTo>
                    <a:pt x="85725" y="0"/>
                  </a:moveTo>
                  <a:lnTo>
                    <a:pt x="152400" y="41275"/>
                  </a:lnTo>
                  <a:lnTo>
                    <a:pt x="161925" y="101600"/>
                  </a:lnTo>
                  <a:lnTo>
                    <a:pt x="146050" y="146050"/>
                  </a:lnTo>
                  <a:lnTo>
                    <a:pt x="44450" y="200025"/>
                  </a:lnTo>
                  <a:lnTo>
                    <a:pt x="9525" y="161925"/>
                  </a:lnTo>
                  <a:lnTo>
                    <a:pt x="34925" y="95250"/>
                  </a:lnTo>
                  <a:lnTo>
                    <a:pt x="0" y="53975"/>
                  </a:lnTo>
                  <a:lnTo>
                    <a:pt x="12700" y="3175"/>
                  </a:lnTo>
                  <a:lnTo>
                    <a:pt x="857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3" name="フリーフォーム 1027">
              <a:extLst>
                <a:ext uri="{FF2B5EF4-FFF2-40B4-BE49-F238E27FC236}">
                  <a16:creationId xmlns:a16="http://schemas.microsoft.com/office/drawing/2014/main" id="{7369DA49-E03F-4296-AFDC-FD6066BE5B98}"/>
                </a:ext>
              </a:extLst>
            </p:cNvPr>
            <p:cNvSpPr/>
            <p:nvPr/>
          </p:nvSpPr>
          <p:spPr bwMode="auto">
            <a:xfrm>
              <a:off x="1839164" y="2787798"/>
              <a:ext cx="207140" cy="409625"/>
            </a:xfrm>
            <a:custGeom>
              <a:avLst/>
              <a:gdLst>
                <a:gd name="connsiteX0" fmla="*/ 104775 w 282575"/>
                <a:gd name="connsiteY0" fmla="*/ 0 h 558800"/>
                <a:gd name="connsiteX1" fmla="*/ 38100 w 282575"/>
                <a:gd name="connsiteY1" fmla="*/ 22225 h 558800"/>
                <a:gd name="connsiteX2" fmla="*/ 0 w 282575"/>
                <a:gd name="connsiteY2" fmla="*/ 146050 h 558800"/>
                <a:gd name="connsiteX3" fmla="*/ 0 w 282575"/>
                <a:gd name="connsiteY3" fmla="*/ 219075 h 558800"/>
                <a:gd name="connsiteX4" fmla="*/ 95250 w 282575"/>
                <a:gd name="connsiteY4" fmla="*/ 257175 h 558800"/>
                <a:gd name="connsiteX5" fmla="*/ 127000 w 282575"/>
                <a:gd name="connsiteY5" fmla="*/ 352425 h 558800"/>
                <a:gd name="connsiteX6" fmla="*/ 66675 w 282575"/>
                <a:gd name="connsiteY6" fmla="*/ 377825 h 558800"/>
                <a:gd name="connsiteX7" fmla="*/ 88900 w 282575"/>
                <a:gd name="connsiteY7" fmla="*/ 403225 h 558800"/>
                <a:gd name="connsiteX8" fmla="*/ 44450 w 282575"/>
                <a:gd name="connsiteY8" fmla="*/ 454025 h 558800"/>
                <a:gd name="connsiteX9" fmla="*/ 107950 w 282575"/>
                <a:gd name="connsiteY9" fmla="*/ 476250 h 558800"/>
                <a:gd name="connsiteX10" fmla="*/ 9525 w 282575"/>
                <a:gd name="connsiteY10" fmla="*/ 558800 h 558800"/>
                <a:gd name="connsiteX11" fmla="*/ 142875 w 282575"/>
                <a:gd name="connsiteY11" fmla="*/ 514350 h 558800"/>
                <a:gd name="connsiteX12" fmla="*/ 244475 w 282575"/>
                <a:gd name="connsiteY12" fmla="*/ 501650 h 558800"/>
                <a:gd name="connsiteX13" fmla="*/ 282575 w 282575"/>
                <a:gd name="connsiteY13" fmla="*/ 390525 h 558800"/>
                <a:gd name="connsiteX14" fmla="*/ 219075 w 282575"/>
                <a:gd name="connsiteY14" fmla="*/ 361950 h 558800"/>
                <a:gd name="connsiteX15" fmla="*/ 168275 w 282575"/>
                <a:gd name="connsiteY15" fmla="*/ 222250 h 558800"/>
                <a:gd name="connsiteX16" fmla="*/ 114300 w 282575"/>
                <a:gd name="connsiteY16" fmla="*/ 161925 h 558800"/>
                <a:gd name="connsiteX17" fmla="*/ 155575 w 282575"/>
                <a:gd name="connsiteY17" fmla="*/ 73025 h 558800"/>
                <a:gd name="connsiteX18" fmla="*/ 82550 w 282575"/>
                <a:gd name="connsiteY18" fmla="*/ 60325 h 558800"/>
                <a:gd name="connsiteX19" fmla="*/ 104775 w 282575"/>
                <a:gd name="connsiteY19" fmla="*/ 0 h 55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2575" h="558800">
                  <a:moveTo>
                    <a:pt x="104775" y="0"/>
                  </a:moveTo>
                  <a:lnTo>
                    <a:pt x="38100" y="22225"/>
                  </a:lnTo>
                  <a:lnTo>
                    <a:pt x="0" y="146050"/>
                  </a:lnTo>
                  <a:lnTo>
                    <a:pt x="0" y="219075"/>
                  </a:lnTo>
                  <a:lnTo>
                    <a:pt x="95250" y="257175"/>
                  </a:lnTo>
                  <a:lnTo>
                    <a:pt x="127000" y="352425"/>
                  </a:lnTo>
                  <a:lnTo>
                    <a:pt x="66675" y="377825"/>
                  </a:lnTo>
                  <a:lnTo>
                    <a:pt x="88900" y="403225"/>
                  </a:lnTo>
                  <a:lnTo>
                    <a:pt x="44450" y="454025"/>
                  </a:lnTo>
                  <a:lnTo>
                    <a:pt x="107950" y="476250"/>
                  </a:lnTo>
                  <a:lnTo>
                    <a:pt x="9525" y="558800"/>
                  </a:lnTo>
                  <a:lnTo>
                    <a:pt x="142875" y="514350"/>
                  </a:lnTo>
                  <a:lnTo>
                    <a:pt x="244475" y="501650"/>
                  </a:lnTo>
                  <a:lnTo>
                    <a:pt x="282575" y="390525"/>
                  </a:lnTo>
                  <a:lnTo>
                    <a:pt x="219075" y="361950"/>
                  </a:lnTo>
                  <a:lnTo>
                    <a:pt x="168275" y="222250"/>
                  </a:lnTo>
                  <a:lnTo>
                    <a:pt x="114300" y="161925"/>
                  </a:lnTo>
                  <a:lnTo>
                    <a:pt x="155575" y="73025"/>
                  </a:lnTo>
                  <a:lnTo>
                    <a:pt x="82550" y="60325"/>
                  </a:lnTo>
                  <a:lnTo>
                    <a:pt x="1047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4" name="フリーフォーム 1028">
              <a:extLst>
                <a:ext uri="{FF2B5EF4-FFF2-40B4-BE49-F238E27FC236}">
                  <a16:creationId xmlns:a16="http://schemas.microsoft.com/office/drawing/2014/main" id="{91A633C2-AE22-4B99-B1A3-347FC1AADDEE}"/>
                </a:ext>
              </a:extLst>
            </p:cNvPr>
            <p:cNvSpPr/>
            <p:nvPr/>
          </p:nvSpPr>
          <p:spPr bwMode="auto">
            <a:xfrm>
              <a:off x="3745313" y="3460420"/>
              <a:ext cx="246705" cy="139645"/>
            </a:xfrm>
            <a:custGeom>
              <a:avLst/>
              <a:gdLst>
                <a:gd name="connsiteX0" fmla="*/ 336550 w 336550"/>
                <a:gd name="connsiteY0" fmla="*/ 41275 h 190500"/>
                <a:gd name="connsiteX1" fmla="*/ 260350 w 336550"/>
                <a:gd name="connsiteY1" fmla="*/ 3175 h 190500"/>
                <a:gd name="connsiteX2" fmla="*/ 117475 w 336550"/>
                <a:gd name="connsiteY2" fmla="*/ 0 h 190500"/>
                <a:gd name="connsiteX3" fmla="*/ 12700 w 336550"/>
                <a:gd name="connsiteY3" fmla="*/ 38100 h 190500"/>
                <a:gd name="connsiteX4" fmla="*/ 3175 w 336550"/>
                <a:gd name="connsiteY4" fmla="*/ 98425 h 190500"/>
                <a:gd name="connsiteX5" fmla="*/ 101600 w 336550"/>
                <a:gd name="connsiteY5" fmla="*/ 120650 h 190500"/>
                <a:gd name="connsiteX6" fmla="*/ 0 w 336550"/>
                <a:gd name="connsiteY6" fmla="*/ 171450 h 190500"/>
                <a:gd name="connsiteX7" fmla="*/ 104775 w 336550"/>
                <a:gd name="connsiteY7" fmla="*/ 190500 h 190500"/>
                <a:gd name="connsiteX8" fmla="*/ 161925 w 336550"/>
                <a:gd name="connsiteY8" fmla="*/ 136525 h 190500"/>
                <a:gd name="connsiteX9" fmla="*/ 273050 w 336550"/>
                <a:gd name="connsiteY9" fmla="*/ 98425 h 190500"/>
                <a:gd name="connsiteX10" fmla="*/ 336550 w 336550"/>
                <a:gd name="connsiteY10" fmla="*/ 41275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6550" h="190500">
                  <a:moveTo>
                    <a:pt x="336550" y="41275"/>
                  </a:moveTo>
                  <a:lnTo>
                    <a:pt x="260350" y="3175"/>
                  </a:lnTo>
                  <a:lnTo>
                    <a:pt x="117475" y="0"/>
                  </a:lnTo>
                  <a:lnTo>
                    <a:pt x="12700" y="38100"/>
                  </a:lnTo>
                  <a:lnTo>
                    <a:pt x="3175" y="98425"/>
                  </a:lnTo>
                  <a:lnTo>
                    <a:pt x="101600" y="120650"/>
                  </a:lnTo>
                  <a:lnTo>
                    <a:pt x="0" y="171450"/>
                  </a:lnTo>
                  <a:lnTo>
                    <a:pt x="104775" y="190500"/>
                  </a:lnTo>
                  <a:lnTo>
                    <a:pt x="161925" y="136525"/>
                  </a:lnTo>
                  <a:lnTo>
                    <a:pt x="273050" y="98425"/>
                  </a:lnTo>
                  <a:lnTo>
                    <a:pt x="33655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5" name="フリーフォーム 1029">
              <a:extLst>
                <a:ext uri="{FF2B5EF4-FFF2-40B4-BE49-F238E27FC236}">
                  <a16:creationId xmlns:a16="http://schemas.microsoft.com/office/drawing/2014/main" id="{4A1DD8EB-0E8E-439B-8773-209DAA8AEC8F}"/>
                </a:ext>
              </a:extLst>
            </p:cNvPr>
            <p:cNvSpPr/>
            <p:nvPr/>
          </p:nvSpPr>
          <p:spPr bwMode="auto">
            <a:xfrm>
              <a:off x="3677818" y="3579118"/>
              <a:ext cx="165247" cy="109388"/>
            </a:xfrm>
            <a:custGeom>
              <a:avLst/>
              <a:gdLst>
                <a:gd name="connsiteX0" fmla="*/ 196850 w 225425"/>
                <a:gd name="connsiteY0" fmla="*/ 34925 h 149225"/>
                <a:gd name="connsiteX1" fmla="*/ 225425 w 225425"/>
                <a:gd name="connsiteY1" fmla="*/ 114300 h 149225"/>
                <a:gd name="connsiteX2" fmla="*/ 117475 w 225425"/>
                <a:gd name="connsiteY2" fmla="*/ 142875 h 149225"/>
                <a:gd name="connsiteX3" fmla="*/ 85725 w 225425"/>
                <a:gd name="connsiteY3" fmla="*/ 63500 h 149225"/>
                <a:gd name="connsiteX4" fmla="*/ 9525 w 225425"/>
                <a:gd name="connsiteY4" fmla="*/ 149225 h 149225"/>
                <a:gd name="connsiteX5" fmla="*/ 0 w 225425"/>
                <a:gd name="connsiteY5" fmla="*/ 12700 h 149225"/>
                <a:gd name="connsiteX6" fmla="*/ 38100 w 225425"/>
                <a:gd name="connsiteY6" fmla="*/ 0 h 149225"/>
                <a:gd name="connsiteX7" fmla="*/ 92075 w 225425"/>
                <a:gd name="connsiteY7" fmla="*/ 0 h 149225"/>
                <a:gd name="connsiteX8" fmla="*/ 196850 w 225425"/>
                <a:gd name="connsiteY8" fmla="*/ 349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5425" h="149225">
                  <a:moveTo>
                    <a:pt x="196850" y="34925"/>
                  </a:moveTo>
                  <a:lnTo>
                    <a:pt x="225425" y="114300"/>
                  </a:lnTo>
                  <a:lnTo>
                    <a:pt x="117475" y="142875"/>
                  </a:lnTo>
                  <a:lnTo>
                    <a:pt x="85725" y="63500"/>
                  </a:lnTo>
                  <a:lnTo>
                    <a:pt x="9525" y="149225"/>
                  </a:lnTo>
                  <a:lnTo>
                    <a:pt x="0" y="12700"/>
                  </a:lnTo>
                  <a:lnTo>
                    <a:pt x="38100" y="0"/>
                  </a:lnTo>
                  <a:lnTo>
                    <a:pt x="92075" y="0"/>
                  </a:lnTo>
                  <a:lnTo>
                    <a:pt x="19685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6" name="フリーフォーム 1030">
              <a:extLst>
                <a:ext uri="{FF2B5EF4-FFF2-40B4-BE49-F238E27FC236}">
                  <a16:creationId xmlns:a16="http://schemas.microsoft.com/office/drawing/2014/main" id="{CED0847C-C992-469D-A4B7-74130C62CFD0}"/>
                </a:ext>
              </a:extLst>
            </p:cNvPr>
            <p:cNvSpPr/>
            <p:nvPr/>
          </p:nvSpPr>
          <p:spPr bwMode="auto">
            <a:xfrm>
              <a:off x="3379910" y="3367323"/>
              <a:ext cx="439881" cy="300236"/>
            </a:xfrm>
            <a:custGeom>
              <a:avLst/>
              <a:gdLst>
                <a:gd name="connsiteX0" fmla="*/ 492125 w 600075"/>
                <a:gd name="connsiteY0" fmla="*/ 212725 h 409575"/>
                <a:gd name="connsiteX1" fmla="*/ 600075 w 600075"/>
                <a:gd name="connsiteY1" fmla="*/ 247650 h 409575"/>
                <a:gd name="connsiteX2" fmla="*/ 523875 w 600075"/>
                <a:gd name="connsiteY2" fmla="*/ 301625 h 409575"/>
                <a:gd name="connsiteX3" fmla="*/ 454025 w 600075"/>
                <a:gd name="connsiteY3" fmla="*/ 285750 h 409575"/>
                <a:gd name="connsiteX4" fmla="*/ 412750 w 600075"/>
                <a:gd name="connsiteY4" fmla="*/ 304800 h 409575"/>
                <a:gd name="connsiteX5" fmla="*/ 406400 w 600075"/>
                <a:gd name="connsiteY5" fmla="*/ 409575 h 409575"/>
                <a:gd name="connsiteX6" fmla="*/ 361950 w 600075"/>
                <a:gd name="connsiteY6" fmla="*/ 396875 h 409575"/>
                <a:gd name="connsiteX7" fmla="*/ 212725 w 600075"/>
                <a:gd name="connsiteY7" fmla="*/ 257175 h 409575"/>
                <a:gd name="connsiteX8" fmla="*/ 111125 w 600075"/>
                <a:gd name="connsiteY8" fmla="*/ 149225 h 409575"/>
                <a:gd name="connsiteX9" fmla="*/ 69850 w 600075"/>
                <a:gd name="connsiteY9" fmla="*/ 165100 h 409575"/>
                <a:gd name="connsiteX10" fmla="*/ 0 w 600075"/>
                <a:gd name="connsiteY10" fmla="*/ 215900 h 409575"/>
                <a:gd name="connsiteX11" fmla="*/ 12700 w 600075"/>
                <a:gd name="connsiteY11" fmla="*/ 22225 h 409575"/>
                <a:gd name="connsiteX12" fmla="*/ 73025 w 600075"/>
                <a:gd name="connsiteY12" fmla="*/ 0 h 409575"/>
                <a:gd name="connsiteX13" fmla="*/ 238125 w 600075"/>
                <a:gd name="connsiteY13" fmla="*/ 107950 h 409575"/>
                <a:gd name="connsiteX14" fmla="*/ 327025 w 600075"/>
                <a:gd name="connsiteY14" fmla="*/ 107950 h 409575"/>
                <a:gd name="connsiteX15" fmla="*/ 365125 w 600075"/>
                <a:gd name="connsiteY15" fmla="*/ 222250 h 409575"/>
                <a:gd name="connsiteX16" fmla="*/ 415925 w 600075"/>
                <a:gd name="connsiteY16" fmla="*/ 241300 h 409575"/>
                <a:gd name="connsiteX17" fmla="*/ 492125 w 600075"/>
                <a:gd name="connsiteY17" fmla="*/ 2127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0075" h="409575">
                  <a:moveTo>
                    <a:pt x="492125" y="212725"/>
                  </a:moveTo>
                  <a:lnTo>
                    <a:pt x="600075" y="247650"/>
                  </a:lnTo>
                  <a:lnTo>
                    <a:pt x="523875" y="301625"/>
                  </a:lnTo>
                  <a:lnTo>
                    <a:pt x="454025" y="285750"/>
                  </a:lnTo>
                  <a:lnTo>
                    <a:pt x="412750" y="304800"/>
                  </a:lnTo>
                  <a:lnTo>
                    <a:pt x="406400" y="409575"/>
                  </a:lnTo>
                  <a:lnTo>
                    <a:pt x="361950" y="396875"/>
                  </a:lnTo>
                  <a:lnTo>
                    <a:pt x="212725" y="257175"/>
                  </a:lnTo>
                  <a:lnTo>
                    <a:pt x="111125" y="149225"/>
                  </a:lnTo>
                  <a:lnTo>
                    <a:pt x="69850" y="165100"/>
                  </a:lnTo>
                  <a:lnTo>
                    <a:pt x="0" y="215900"/>
                  </a:lnTo>
                  <a:lnTo>
                    <a:pt x="12700" y="22225"/>
                  </a:lnTo>
                  <a:lnTo>
                    <a:pt x="73025" y="0"/>
                  </a:lnTo>
                  <a:lnTo>
                    <a:pt x="238125" y="107950"/>
                  </a:lnTo>
                  <a:lnTo>
                    <a:pt x="327025" y="107950"/>
                  </a:lnTo>
                  <a:lnTo>
                    <a:pt x="365125" y="222250"/>
                  </a:lnTo>
                  <a:lnTo>
                    <a:pt x="415925" y="241300"/>
                  </a:lnTo>
                  <a:lnTo>
                    <a:pt x="492125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7" name="フリーフォーム 1031">
              <a:extLst>
                <a:ext uri="{FF2B5EF4-FFF2-40B4-BE49-F238E27FC236}">
                  <a16:creationId xmlns:a16="http://schemas.microsoft.com/office/drawing/2014/main" id="{9906182A-DD90-427E-99BA-D19B1EF33958}"/>
                </a:ext>
              </a:extLst>
            </p:cNvPr>
            <p:cNvSpPr/>
            <p:nvPr/>
          </p:nvSpPr>
          <p:spPr bwMode="auto">
            <a:xfrm>
              <a:off x="3296123" y="3479039"/>
              <a:ext cx="337475" cy="258343"/>
            </a:xfrm>
            <a:custGeom>
              <a:avLst/>
              <a:gdLst>
                <a:gd name="connsiteX0" fmla="*/ 3175 w 460375"/>
                <a:gd name="connsiteY0" fmla="*/ 38100 h 352425"/>
                <a:gd name="connsiteX1" fmla="*/ 57150 w 460375"/>
                <a:gd name="connsiteY1" fmla="*/ 3175 h 352425"/>
                <a:gd name="connsiteX2" fmla="*/ 114300 w 460375"/>
                <a:gd name="connsiteY2" fmla="*/ 66675 h 352425"/>
                <a:gd name="connsiteX3" fmla="*/ 177800 w 460375"/>
                <a:gd name="connsiteY3" fmla="*/ 19050 h 352425"/>
                <a:gd name="connsiteX4" fmla="*/ 219075 w 460375"/>
                <a:gd name="connsiteY4" fmla="*/ 0 h 352425"/>
                <a:gd name="connsiteX5" fmla="*/ 346075 w 460375"/>
                <a:gd name="connsiteY5" fmla="*/ 133350 h 352425"/>
                <a:gd name="connsiteX6" fmla="*/ 460375 w 460375"/>
                <a:gd name="connsiteY6" fmla="*/ 231775 h 352425"/>
                <a:gd name="connsiteX7" fmla="*/ 339725 w 460375"/>
                <a:gd name="connsiteY7" fmla="*/ 352425 h 352425"/>
                <a:gd name="connsiteX8" fmla="*/ 288925 w 460375"/>
                <a:gd name="connsiteY8" fmla="*/ 339725 h 352425"/>
                <a:gd name="connsiteX9" fmla="*/ 285750 w 460375"/>
                <a:gd name="connsiteY9" fmla="*/ 285750 h 352425"/>
                <a:gd name="connsiteX10" fmla="*/ 146050 w 460375"/>
                <a:gd name="connsiteY10" fmla="*/ 190500 h 352425"/>
                <a:gd name="connsiteX11" fmla="*/ 60325 w 460375"/>
                <a:gd name="connsiteY11" fmla="*/ 254000 h 352425"/>
                <a:gd name="connsiteX12" fmla="*/ 0 w 460375"/>
                <a:gd name="connsiteY12" fmla="*/ 104775 h 352425"/>
                <a:gd name="connsiteX13" fmla="*/ 53975 w 460375"/>
                <a:gd name="connsiteY13" fmla="*/ 98425 h 352425"/>
                <a:gd name="connsiteX14" fmla="*/ 63500 w 460375"/>
                <a:gd name="connsiteY14" fmla="*/ 73025 h 352425"/>
                <a:gd name="connsiteX15" fmla="*/ 3175 w 460375"/>
                <a:gd name="connsiteY15" fmla="*/ 38100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0375" h="352425">
                  <a:moveTo>
                    <a:pt x="3175" y="38100"/>
                  </a:moveTo>
                  <a:lnTo>
                    <a:pt x="57150" y="3175"/>
                  </a:lnTo>
                  <a:lnTo>
                    <a:pt x="114300" y="66675"/>
                  </a:lnTo>
                  <a:lnTo>
                    <a:pt x="177800" y="19050"/>
                  </a:lnTo>
                  <a:lnTo>
                    <a:pt x="219075" y="0"/>
                  </a:lnTo>
                  <a:lnTo>
                    <a:pt x="346075" y="133350"/>
                  </a:lnTo>
                  <a:lnTo>
                    <a:pt x="460375" y="231775"/>
                  </a:lnTo>
                  <a:lnTo>
                    <a:pt x="339725" y="352425"/>
                  </a:lnTo>
                  <a:lnTo>
                    <a:pt x="288925" y="339725"/>
                  </a:lnTo>
                  <a:lnTo>
                    <a:pt x="285750" y="285750"/>
                  </a:lnTo>
                  <a:lnTo>
                    <a:pt x="146050" y="190500"/>
                  </a:lnTo>
                  <a:lnTo>
                    <a:pt x="60325" y="254000"/>
                  </a:lnTo>
                  <a:lnTo>
                    <a:pt x="0" y="104775"/>
                  </a:lnTo>
                  <a:lnTo>
                    <a:pt x="53975" y="98425"/>
                  </a:lnTo>
                  <a:lnTo>
                    <a:pt x="63500" y="73025"/>
                  </a:lnTo>
                  <a:lnTo>
                    <a:pt x="31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8" name="フリーフォーム 1033">
              <a:extLst>
                <a:ext uri="{FF2B5EF4-FFF2-40B4-BE49-F238E27FC236}">
                  <a16:creationId xmlns:a16="http://schemas.microsoft.com/office/drawing/2014/main" id="{C17F34B4-D8BD-4B72-A4F6-28691F3D4F07}"/>
                </a:ext>
              </a:extLst>
            </p:cNvPr>
            <p:cNvSpPr/>
            <p:nvPr/>
          </p:nvSpPr>
          <p:spPr bwMode="auto">
            <a:xfrm>
              <a:off x="3158806" y="2950716"/>
              <a:ext cx="998460" cy="595817"/>
            </a:xfrm>
            <a:custGeom>
              <a:avLst/>
              <a:gdLst>
                <a:gd name="connsiteX0" fmla="*/ 73025 w 1362075"/>
                <a:gd name="connsiteY0" fmla="*/ 523875 h 812800"/>
                <a:gd name="connsiteX1" fmla="*/ 0 w 1362075"/>
                <a:gd name="connsiteY1" fmla="*/ 387350 h 812800"/>
                <a:gd name="connsiteX2" fmla="*/ 165100 w 1362075"/>
                <a:gd name="connsiteY2" fmla="*/ 196850 h 812800"/>
                <a:gd name="connsiteX3" fmla="*/ 288925 w 1362075"/>
                <a:gd name="connsiteY3" fmla="*/ 266700 h 812800"/>
                <a:gd name="connsiteX4" fmla="*/ 469900 w 1362075"/>
                <a:gd name="connsiteY4" fmla="*/ 254000 h 812800"/>
                <a:gd name="connsiteX5" fmla="*/ 466725 w 1362075"/>
                <a:gd name="connsiteY5" fmla="*/ 98425 h 812800"/>
                <a:gd name="connsiteX6" fmla="*/ 762000 w 1362075"/>
                <a:gd name="connsiteY6" fmla="*/ 0 h 812800"/>
                <a:gd name="connsiteX7" fmla="*/ 844550 w 1362075"/>
                <a:gd name="connsiteY7" fmla="*/ 88900 h 812800"/>
                <a:gd name="connsiteX8" fmla="*/ 942975 w 1362075"/>
                <a:gd name="connsiteY8" fmla="*/ 139700 h 812800"/>
                <a:gd name="connsiteX9" fmla="*/ 977900 w 1362075"/>
                <a:gd name="connsiteY9" fmla="*/ 66675 h 812800"/>
                <a:gd name="connsiteX10" fmla="*/ 1098550 w 1362075"/>
                <a:gd name="connsiteY10" fmla="*/ 282575 h 812800"/>
                <a:gd name="connsiteX11" fmla="*/ 1250950 w 1362075"/>
                <a:gd name="connsiteY11" fmla="*/ 273050 h 812800"/>
                <a:gd name="connsiteX12" fmla="*/ 1362075 w 1362075"/>
                <a:gd name="connsiteY12" fmla="*/ 390525 h 812800"/>
                <a:gd name="connsiteX13" fmla="*/ 1320800 w 1362075"/>
                <a:gd name="connsiteY13" fmla="*/ 422275 h 812800"/>
                <a:gd name="connsiteX14" fmla="*/ 1308100 w 1362075"/>
                <a:gd name="connsiteY14" fmla="*/ 517525 h 812800"/>
                <a:gd name="connsiteX15" fmla="*/ 1222375 w 1362075"/>
                <a:gd name="connsiteY15" fmla="*/ 479425 h 812800"/>
                <a:gd name="connsiteX16" fmla="*/ 1216025 w 1362075"/>
                <a:gd name="connsiteY16" fmla="*/ 581025 h 812800"/>
                <a:gd name="connsiteX17" fmla="*/ 1123950 w 1362075"/>
                <a:gd name="connsiteY17" fmla="*/ 581025 h 812800"/>
                <a:gd name="connsiteX18" fmla="*/ 1139825 w 1362075"/>
                <a:gd name="connsiteY18" fmla="*/ 730250 h 812800"/>
                <a:gd name="connsiteX19" fmla="*/ 1063625 w 1362075"/>
                <a:gd name="connsiteY19" fmla="*/ 695325 h 812800"/>
                <a:gd name="connsiteX20" fmla="*/ 917575 w 1362075"/>
                <a:gd name="connsiteY20" fmla="*/ 701675 h 812800"/>
                <a:gd name="connsiteX21" fmla="*/ 812800 w 1362075"/>
                <a:gd name="connsiteY21" fmla="*/ 730250 h 812800"/>
                <a:gd name="connsiteX22" fmla="*/ 796925 w 1362075"/>
                <a:gd name="connsiteY22" fmla="*/ 784225 h 812800"/>
                <a:gd name="connsiteX23" fmla="*/ 708025 w 1362075"/>
                <a:gd name="connsiteY23" fmla="*/ 812800 h 812800"/>
                <a:gd name="connsiteX24" fmla="*/ 663575 w 1362075"/>
                <a:gd name="connsiteY24" fmla="*/ 800100 h 812800"/>
                <a:gd name="connsiteX25" fmla="*/ 631825 w 1362075"/>
                <a:gd name="connsiteY25" fmla="*/ 673100 h 812800"/>
                <a:gd name="connsiteX26" fmla="*/ 530225 w 1362075"/>
                <a:gd name="connsiteY26" fmla="*/ 676275 h 812800"/>
                <a:gd name="connsiteX27" fmla="*/ 381000 w 1362075"/>
                <a:gd name="connsiteY27" fmla="*/ 568325 h 812800"/>
                <a:gd name="connsiteX28" fmla="*/ 311150 w 1362075"/>
                <a:gd name="connsiteY28" fmla="*/ 603250 h 812800"/>
                <a:gd name="connsiteX29" fmla="*/ 298450 w 1362075"/>
                <a:gd name="connsiteY29" fmla="*/ 781050 h 812800"/>
                <a:gd name="connsiteX30" fmla="*/ 250825 w 1362075"/>
                <a:gd name="connsiteY30" fmla="*/ 730250 h 812800"/>
                <a:gd name="connsiteX31" fmla="*/ 203200 w 1362075"/>
                <a:gd name="connsiteY31" fmla="*/ 758825 h 812800"/>
                <a:gd name="connsiteX32" fmla="*/ 127000 w 1362075"/>
                <a:gd name="connsiteY32" fmla="*/ 628650 h 812800"/>
                <a:gd name="connsiteX33" fmla="*/ 155575 w 1362075"/>
                <a:gd name="connsiteY33" fmla="*/ 571500 h 812800"/>
                <a:gd name="connsiteX34" fmla="*/ 228600 w 1362075"/>
                <a:gd name="connsiteY34" fmla="*/ 596900 h 812800"/>
                <a:gd name="connsiteX35" fmla="*/ 222250 w 1362075"/>
                <a:gd name="connsiteY35" fmla="*/ 501650 h 812800"/>
                <a:gd name="connsiteX36" fmla="*/ 152400 w 1362075"/>
                <a:gd name="connsiteY36" fmla="*/ 488950 h 812800"/>
                <a:gd name="connsiteX37" fmla="*/ 73025 w 1362075"/>
                <a:gd name="connsiteY37" fmla="*/ 523875 h 8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62075" h="812800">
                  <a:moveTo>
                    <a:pt x="73025" y="523875"/>
                  </a:moveTo>
                  <a:lnTo>
                    <a:pt x="0" y="387350"/>
                  </a:lnTo>
                  <a:lnTo>
                    <a:pt x="165100" y="196850"/>
                  </a:lnTo>
                  <a:lnTo>
                    <a:pt x="288925" y="266700"/>
                  </a:lnTo>
                  <a:lnTo>
                    <a:pt x="469900" y="254000"/>
                  </a:lnTo>
                  <a:cubicBezTo>
                    <a:pt x="468842" y="202142"/>
                    <a:pt x="467783" y="150283"/>
                    <a:pt x="466725" y="98425"/>
                  </a:cubicBezTo>
                  <a:lnTo>
                    <a:pt x="762000" y="0"/>
                  </a:lnTo>
                  <a:lnTo>
                    <a:pt x="844550" y="88900"/>
                  </a:lnTo>
                  <a:lnTo>
                    <a:pt x="942975" y="139700"/>
                  </a:lnTo>
                  <a:lnTo>
                    <a:pt x="977900" y="66675"/>
                  </a:lnTo>
                  <a:lnTo>
                    <a:pt x="1098550" y="282575"/>
                  </a:lnTo>
                  <a:lnTo>
                    <a:pt x="1250950" y="273050"/>
                  </a:lnTo>
                  <a:lnTo>
                    <a:pt x="1362075" y="390525"/>
                  </a:lnTo>
                  <a:lnTo>
                    <a:pt x="1320800" y="422275"/>
                  </a:lnTo>
                  <a:lnTo>
                    <a:pt x="1308100" y="517525"/>
                  </a:lnTo>
                  <a:lnTo>
                    <a:pt x="1222375" y="479425"/>
                  </a:lnTo>
                  <a:lnTo>
                    <a:pt x="1216025" y="581025"/>
                  </a:lnTo>
                  <a:lnTo>
                    <a:pt x="1123950" y="581025"/>
                  </a:lnTo>
                  <a:lnTo>
                    <a:pt x="1139825" y="730250"/>
                  </a:lnTo>
                  <a:lnTo>
                    <a:pt x="1063625" y="695325"/>
                  </a:lnTo>
                  <a:lnTo>
                    <a:pt x="917575" y="701675"/>
                  </a:lnTo>
                  <a:lnTo>
                    <a:pt x="812800" y="730250"/>
                  </a:lnTo>
                  <a:lnTo>
                    <a:pt x="796925" y="784225"/>
                  </a:lnTo>
                  <a:lnTo>
                    <a:pt x="708025" y="812800"/>
                  </a:lnTo>
                  <a:lnTo>
                    <a:pt x="663575" y="800100"/>
                  </a:lnTo>
                  <a:lnTo>
                    <a:pt x="631825" y="673100"/>
                  </a:lnTo>
                  <a:lnTo>
                    <a:pt x="530225" y="676275"/>
                  </a:lnTo>
                  <a:lnTo>
                    <a:pt x="381000" y="568325"/>
                  </a:lnTo>
                  <a:lnTo>
                    <a:pt x="311150" y="603250"/>
                  </a:lnTo>
                  <a:lnTo>
                    <a:pt x="298450" y="781050"/>
                  </a:lnTo>
                  <a:lnTo>
                    <a:pt x="250825" y="730250"/>
                  </a:lnTo>
                  <a:lnTo>
                    <a:pt x="203200" y="758825"/>
                  </a:lnTo>
                  <a:lnTo>
                    <a:pt x="127000" y="628650"/>
                  </a:lnTo>
                  <a:lnTo>
                    <a:pt x="155575" y="571500"/>
                  </a:lnTo>
                  <a:lnTo>
                    <a:pt x="228600" y="596900"/>
                  </a:lnTo>
                  <a:lnTo>
                    <a:pt x="222250" y="501650"/>
                  </a:lnTo>
                  <a:lnTo>
                    <a:pt x="152400" y="488950"/>
                  </a:lnTo>
                  <a:lnTo>
                    <a:pt x="73025" y="523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9" name="フリーフォーム 1034">
              <a:extLst>
                <a:ext uri="{FF2B5EF4-FFF2-40B4-BE49-F238E27FC236}">
                  <a16:creationId xmlns:a16="http://schemas.microsoft.com/office/drawing/2014/main" id="{13370A7E-BEC7-4265-B992-B1A4AC032F7F}"/>
                </a:ext>
              </a:extLst>
            </p:cNvPr>
            <p:cNvSpPr/>
            <p:nvPr/>
          </p:nvSpPr>
          <p:spPr bwMode="auto">
            <a:xfrm>
              <a:off x="3251903" y="4037618"/>
              <a:ext cx="134990" cy="72150"/>
            </a:xfrm>
            <a:custGeom>
              <a:avLst/>
              <a:gdLst>
                <a:gd name="connsiteX0" fmla="*/ 0 w 184150"/>
                <a:gd name="connsiteY0" fmla="*/ 0 h 98425"/>
                <a:gd name="connsiteX1" fmla="*/ 184150 w 184150"/>
                <a:gd name="connsiteY1" fmla="*/ 9525 h 98425"/>
                <a:gd name="connsiteX2" fmla="*/ 142875 w 184150"/>
                <a:gd name="connsiteY2" fmla="*/ 98425 h 98425"/>
                <a:gd name="connsiteX3" fmla="*/ 41275 w 184150"/>
                <a:gd name="connsiteY3" fmla="*/ 63500 h 98425"/>
                <a:gd name="connsiteX4" fmla="*/ 0 w 184150"/>
                <a:gd name="connsiteY4" fmla="*/ 0 h 98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98425">
                  <a:moveTo>
                    <a:pt x="0" y="0"/>
                  </a:moveTo>
                  <a:lnTo>
                    <a:pt x="184150" y="9525"/>
                  </a:lnTo>
                  <a:lnTo>
                    <a:pt x="142875" y="98425"/>
                  </a:lnTo>
                  <a:lnTo>
                    <a:pt x="41275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90" name="フリーフォーム 1035">
              <a:extLst>
                <a:ext uri="{FF2B5EF4-FFF2-40B4-BE49-F238E27FC236}">
                  <a16:creationId xmlns:a16="http://schemas.microsoft.com/office/drawing/2014/main" id="{0AE67618-FA96-4E1C-A969-1740C61E9B6C}"/>
                </a:ext>
              </a:extLst>
            </p:cNvPr>
            <p:cNvSpPr/>
            <p:nvPr/>
          </p:nvSpPr>
          <p:spPr bwMode="auto">
            <a:xfrm>
              <a:off x="2870207" y="3835133"/>
              <a:ext cx="502721" cy="453845"/>
            </a:xfrm>
            <a:custGeom>
              <a:avLst/>
              <a:gdLst>
                <a:gd name="connsiteX0" fmla="*/ 660400 w 685800"/>
                <a:gd name="connsiteY0" fmla="*/ 381000 h 619125"/>
                <a:gd name="connsiteX1" fmla="*/ 685800 w 685800"/>
                <a:gd name="connsiteY1" fmla="*/ 428625 h 619125"/>
                <a:gd name="connsiteX2" fmla="*/ 676275 w 685800"/>
                <a:gd name="connsiteY2" fmla="*/ 492125 h 619125"/>
                <a:gd name="connsiteX3" fmla="*/ 561975 w 685800"/>
                <a:gd name="connsiteY3" fmla="*/ 539750 h 619125"/>
                <a:gd name="connsiteX4" fmla="*/ 469900 w 685800"/>
                <a:gd name="connsiteY4" fmla="*/ 542925 h 619125"/>
                <a:gd name="connsiteX5" fmla="*/ 406400 w 685800"/>
                <a:gd name="connsiteY5" fmla="*/ 609600 h 619125"/>
                <a:gd name="connsiteX6" fmla="*/ 279400 w 685800"/>
                <a:gd name="connsiteY6" fmla="*/ 584200 h 619125"/>
                <a:gd name="connsiteX7" fmla="*/ 257175 w 685800"/>
                <a:gd name="connsiteY7" fmla="*/ 619125 h 619125"/>
                <a:gd name="connsiteX8" fmla="*/ 123825 w 685800"/>
                <a:gd name="connsiteY8" fmla="*/ 428625 h 619125"/>
                <a:gd name="connsiteX9" fmla="*/ 114300 w 685800"/>
                <a:gd name="connsiteY9" fmla="*/ 311150 h 619125"/>
                <a:gd name="connsiteX10" fmla="*/ 0 w 685800"/>
                <a:gd name="connsiteY10" fmla="*/ 200025 h 619125"/>
                <a:gd name="connsiteX11" fmla="*/ 6350 w 685800"/>
                <a:gd name="connsiteY11" fmla="*/ 136525 h 619125"/>
                <a:gd name="connsiteX12" fmla="*/ 66675 w 685800"/>
                <a:gd name="connsiteY12" fmla="*/ 101600 h 619125"/>
                <a:gd name="connsiteX13" fmla="*/ 73025 w 685800"/>
                <a:gd name="connsiteY13" fmla="*/ 19050 h 619125"/>
                <a:gd name="connsiteX14" fmla="*/ 149225 w 685800"/>
                <a:gd name="connsiteY14" fmla="*/ 0 h 619125"/>
                <a:gd name="connsiteX15" fmla="*/ 330200 w 685800"/>
                <a:gd name="connsiteY15" fmla="*/ 117475 h 619125"/>
                <a:gd name="connsiteX16" fmla="*/ 409575 w 685800"/>
                <a:gd name="connsiteY16" fmla="*/ 98425 h 619125"/>
                <a:gd name="connsiteX17" fmla="*/ 511175 w 685800"/>
                <a:gd name="connsiteY17" fmla="*/ 276225 h 619125"/>
                <a:gd name="connsiteX18" fmla="*/ 565150 w 685800"/>
                <a:gd name="connsiteY18" fmla="*/ 342900 h 619125"/>
                <a:gd name="connsiteX19" fmla="*/ 660400 w 685800"/>
                <a:gd name="connsiteY19" fmla="*/ 381000 h 61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85800" h="619125">
                  <a:moveTo>
                    <a:pt x="660400" y="381000"/>
                  </a:moveTo>
                  <a:lnTo>
                    <a:pt x="685800" y="428625"/>
                  </a:lnTo>
                  <a:lnTo>
                    <a:pt x="676275" y="492125"/>
                  </a:lnTo>
                  <a:lnTo>
                    <a:pt x="561975" y="539750"/>
                  </a:lnTo>
                  <a:lnTo>
                    <a:pt x="469900" y="542925"/>
                  </a:lnTo>
                  <a:lnTo>
                    <a:pt x="406400" y="609600"/>
                  </a:lnTo>
                  <a:lnTo>
                    <a:pt x="279400" y="584200"/>
                  </a:lnTo>
                  <a:lnTo>
                    <a:pt x="257175" y="619125"/>
                  </a:lnTo>
                  <a:lnTo>
                    <a:pt x="123825" y="428625"/>
                  </a:lnTo>
                  <a:lnTo>
                    <a:pt x="114300" y="311150"/>
                  </a:lnTo>
                  <a:lnTo>
                    <a:pt x="0" y="200025"/>
                  </a:lnTo>
                  <a:lnTo>
                    <a:pt x="6350" y="136525"/>
                  </a:lnTo>
                  <a:lnTo>
                    <a:pt x="66675" y="101600"/>
                  </a:lnTo>
                  <a:lnTo>
                    <a:pt x="73025" y="19050"/>
                  </a:lnTo>
                  <a:lnTo>
                    <a:pt x="149225" y="0"/>
                  </a:lnTo>
                  <a:lnTo>
                    <a:pt x="330200" y="117475"/>
                  </a:lnTo>
                  <a:lnTo>
                    <a:pt x="409575" y="98425"/>
                  </a:lnTo>
                  <a:lnTo>
                    <a:pt x="511175" y="276225"/>
                  </a:lnTo>
                  <a:lnTo>
                    <a:pt x="565150" y="342900"/>
                  </a:lnTo>
                  <a:lnTo>
                    <a:pt x="660400" y="3810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91" name="フリーフォーム 1036">
              <a:extLst>
                <a:ext uri="{FF2B5EF4-FFF2-40B4-BE49-F238E27FC236}">
                  <a16:creationId xmlns:a16="http://schemas.microsoft.com/office/drawing/2014/main" id="{9899E64B-037A-4BC5-9393-DDEE5E5A59FC}"/>
                </a:ext>
              </a:extLst>
            </p:cNvPr>
            <p:cNvSpPr/>
            <p:nvPr/>
          </p:nvSpPr>
          <p:spPr bwMode="auto">
            <a:xfrm>
              <a:off x="3291468" y="4049255"/>
              <a:ext cx="193175" cy="246706"/>
            </a:xfrm>
            <a:custGeom>
              <a:avLst/>
              <a:gdLst>
                <a:gd name="connsiteX0" fmla="*/ 133350 w 263525"/>
                <a:gd name="connsiteY0" fmla="*/ 0 h 336550"/>
                <a:gd name="connsiteX1" fmla="*/ 171450 w 263525"/>
                <a:gd name="connsiteY1" fmla="*/ 50800 h 336550"/>
                <a:gd name="connsiteX2" fmla="*/ 263525 w 263525"/>
                <a:gd name="connsiteY2" fmla="*/ 107950 h 336550"/>
                <a:gd name="connsiteX3" fmla="*/ 142875 w 263525"/>
                <a:gd name="connsiteY3" fmla="*/ 285750 h 336550"/>
                <a:gd name="connsiteX4" fmla="*/ 19050 w 263525"/>
                <a:gd name="connsiteY4" fmla="*/ 336550 h 336550"/>
                <a:gd name="connsiteX5" fmla="*/ 0 w 263525"/>
                <a:gd name="connsiteY5" fmla="*/ 244475 h 336550"/>
                <a:gd name="connsiteX6" fmla="*/ 101600 w 263525"/>
                <a:gd name="connsiteY6" fmla="*/ 203200 h 336550"/>
                <a:gd name="connsiteX7" fmla="*/ 117475 w 263525"/>
                <a:gd name="connsiteY7" fmla="*/ 136525 h 336550"/>
                <a:gd name="connsiteX8" fmla="*/ 79375 w 263525"/>
                <a:gd name="connsiteY8" fmla="*/ 85725 h 336550"/>
                <a:gd name="connsiteX9" fmla="*/ 133350 w 263525"/>
                <a:gd name="connsiteY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3525" h="336550">
                  <a:moveTo>
                    <a:pt x="133350" y="0"/>
                  </a:moveTo>
                  <a:lnTo>
                    <a:pt x="171450" y="50800"/>
                  </a:lnTo>
                  <a:lnTo>
                    <a:pt x="263525" y="107950"/>
                  </a:lnTo>
                  <a:lnTo>
                    <a:pt x="142875" y="285750"/>
                  </a:lnTo>
                  <a:lnTo>
                    <a:pt x="19050" y="336550"/>
                  </a:lnTo>
                  <a:lnTo>
                    <a:pt x="0" y="244475"/>
                  </a:lnTo>
                  <a:lnTo>
                    <a:pt x="101600" y="203200"/>
                  </a:lnTo>
                  <a:lnTo>
                    <a:pt x="117475" y="136525"/>
                  </a:lnTo>
                  <a:lnTo>
                    <a:pt x="79375" y="85725"/>
                  </a:lnTo>
                  <a:lnTo>
                    <a:pt x="1333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92" name="フリーフォーム 1037">
              <a:extLst>
                <a:ext uri="{FF2B5EF4-FFF2-40B4-BE49-F238E27FC236}">
                  <a16:creationId xmlns:a16="http://schemas.microsoft.com/office/drawing/2014/main" id="{354F54F7-947B-4B50-8591-8E0E908BF804}"/>
                </a:ext>
              </a:extLst>
            </p:cNvPr>
            <p:cNvSpPr/>
            <p:nvPr/>
          </p:nvSpPr>
          <p:spPr bwMode="auto">
            <a:xfrm>
              <a:off x="3061054" y="4233120"/>
              <a:ext cx="242051" cy="165246"/>
            </a:xfrm>
            <a:custGeom>
              <a:avLst/>
              <a:gdLst>
                <a:gd name="connsiteX0" fmla="*/ 304800 w 330200"/>
                <a:gd name="connsiteY0" fmla="*/ 0 h 225425"/>
                <a:gd name="connsiteX1" fmla="*/ 219075 w 330200"/>
                <a:gd name="connsiteY1" fmla="*/ 0 h 225425"/>
                <a:gd name="connsiteX2" fmla="*/ 142875 w 330200"/>
                <a:gd name="connsiteY2" fmla="*/ 63500 h 225425"/>
                <a:gd name="connsiteX3" fmla="*/ 15875 w 330200"/>
                <a:gd name="connsiteY3" fmla="*/ 38100 h 225425"/>
                <a:gd name="connsiteX4" fmla="*/ 0 w 330200"/>
                <a:gd name="connsiteY4" fmla="*/ 79375 h 225425"/>
                <a:gd name="connsiteX5" fmla="*/ 15875 w 330200"/>
                <a:gd name="connsiteY5" fmla="*/ 225425 h 225425"/>
                <a:gd name="connsiteX6" fmla="*/ 234950 w 330200"/>
                <a:gd name="connsiteY6" fmla="*/ 165100 h 225425"/>
                <a:gd name="connsiteX7" fmla="*/ 285750 w 330200"/>
                <a:gd name="connsiteY7" fmla="*/ 127000 h 225425"/>
                <a:gd name="connsiteX8" fmla="*/ 330200 w 330200"/>
                <a:gd name="connsiteY8" fmla="*/ 95250 h 225425"/>
                <a:gd name="connsiteX9" fmla="*/ 304800 w 330200"/>
                <a:gd name="connsiteY9" fmla="*/ 0 h 22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0200" h="225425">
                  <a:moveTo>
                    <a:pt x="304800" y="0"/>
                  </a:moveTo>
                  <a:lnTo>
                    <a:pt x="219075" y="0"/>
                  </a:lnTo>
                  <a:lnTo>
                    <a:pt x="142875" y="63500"/>
                  </a:lnTo>
                  <a:lnTo>
                    <a:pt x="15875" y="38100"/>
                  </a:lnTo>
                  <a:lnTo>
                    <a:pt x="0" y="79375"/>
                  </a:lnTo>
                  <a:lnTo>
                    <a:pt x="15875" y="225425"/>
                  </a:lnTo>
                  <a:lnTo>
                    <a:pt x="234950" y="165100"/>
                  </a:lnTo>
                  <a:lnTo>
                    <a:pt x="285750" y="127000"/>
                  </a:lnTo>
                  <a:lnTo>
                    <a:pt x="330200" y="95250"/>
                  </a:lnTo>
                  <a:lnTo>
                    <a:pt x="304800" y="0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93" name="フリーフォーム 1038">
              <a:extLst>
                <a:ext uri="{FF2B5EF4-FFF2-40B4-BE49-F238E27FC236}">
                  <a16:creationId xmlns:a16="http://schemas.microsoft.com/office/drawing/2014/main" id="{CD9DB12A-7F23-48D3-87E9-B141BD4F4B7A}"/>
                </a:ext>
              </a:extLst>
            </p:cNvPr>
            <p:cNvSpPr/>
            <p:nvPr/>
          </p:nvSpPr>
          <p:spPr bwMode="auto">
            <a:xfrm>
              <a:off x="3012179" y="3446455"/>
              <a:ext cx="134990" cy="83787"/>
            </a:xfrm>
            <a:custGeom>
              <a:avLst/>
              <a:gdLst>
                <a:gd name="connsiteX0" fmla="*/ 0 w 184150"/>
                <a:gd name="connsiteY0" fmla="*/ 0 h 114300"/>
                <a:gd name="connsiteX1" fmla="*/ 184150 w 184150"/>
                <a:gd name="connsiteY1" fmla="*/ 92075 h 114300"/>
                <a:gd name="connsiteX2" fmla="*/ 101600 w 184150"/>
                <a:gd name="connsiteY2" fmla="*/ 114300 h 114300"/>
                <a:gd name="connsiteX3" fmla="*/ 25400 w 184150"/>
                <a:gd name="connsiteY3" fmla="*/ 88900 h 114300"/>
                <a:gd name="connsiteX4" fmla="*/ 0 w 184150"/>
                <a:gd name="connsiteY4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114300">
                  <a:moveTo>
                    <a:pt x="0" y="0"/>
                  </a:moveTo>
                  <a:lnTo>
                    <a:pt x="184150" y="92075"/>
                  </a:lnTo>
                  <a:lnTo>
                    <a:pt x="101600" y="114300"/>
                  </a:lnTo>
                  <a:lnTo>
                    <a:pt x="25400" y="889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94" name="フリーフォーム 1039">
              <a:extLst>
                <a:ext uri="{FF2B5EF4-FFF2-40B4-BE49-F238E27FC236}">
                  <a16:creationId xmlns:a16="http://schemas.microsoft.com/office/drawing/2014/main" id="{0B100F00-38DF-4347-83C1-E93ED6B09742}"/>
                </a:ext>
              </a:extLst>
            </p:cNvPr>
            <p:cNvSpPr/>
            <p:nvPr/>
          </p:nvSpPr>
          <p:spPr bwMode="auto">
            <a:xfrm>
              <a:off x="2637466" y="3499986"/>
              <a:ext cx="465482" cy="214122"/>
            </a:xfrm>
            <a:custGeom>
              <a:avLst/>
              <a:gdLst>
                <a:gd name="connsiteX0" fmla="*/ 600075 w 635000"/>
                <a:gd name="connsiteY0" fmla="*/ 50800 h 292100"/>
                <a:gd name="connsiteX1" fmla="*/ 546100 w 635000"/>
                <a:gd name="connsiteY1" fmla="*/ 22225 h 292100"/>
                <a:gd name="connsiteX2" fmla="*/ 479425 w 635000"/>
                <a:gd name="connsiteY2" fmla="*/ 57150 h 292100"/>
                <a:gd name="connsiteX3" fmla="*/ 349250 w 635000"/>
                <a:gd name="connsiteY3" fmla="*/ 41275 h 292100"/>
                <a:gd name="connsiteX4" fmla="*/ 307975 w 635000"/>
                <a:gd name="connsiteY4" fmla="*/ 3175 h 292100"/>
                <a:gd name="connsiteX5" fmla="*/ 212725 w 635000"/>
                <a:gd name="connsiteY5" fmla="*/ 22225 h 292100"/>
                <a:gd name="connsiteX6" fmla="*/ 127000 w 635000"/>
                <a:gd name="connsiteY6" fmla="*/ 47625 h 292100"/>
                <a:gd name="connsiteX7" fmla="*/ 47625 w 635000"/>
                <a:gd name="connsiteY7" fmla="*/ 0 h 292100"/>
                <a:gd name="connsiteX8" fmla="*/ 9525 w 635000"/>
                <a:gd name="connsiteY8" fmla="*/ 60325 h 292100"/>
                <a:gd name="connsiteX9" fmla="*/ 107950 w 635000"/>
                <a:gd name="connsiteY9" fmla="*/ 73025 h 292100"/>
                <a:gd name="connsiteX10" fmla="*/ 0 w 635000"/>
                <a:gd name="connsiteY10" fmla="*/ 111125 h 292100"/>
                <a:gd name="connsiteX11" fmla="*/ 57150 w 635000"/>
                <a:gd name="connsiteY11" fmla="*/ 241300 h 292100"/>
                <a:gd name="connsiteX12" fmla="*/ 127000 w 635000"/>
                <a:gd name="connsiteY12" fmla="*/ 292100 h 292100"/>
                <a:gd name="connsiteX13" fmla="*/ 168275 w 635000"/>
                <a:gd name="connsiteY13" fmla="*/ 244475 h 292100"/>
                <a:gd name="connsiteX14" fmla="*/ 250825 w 635000"/>
                <a:gd name="connsiteY14" fmla="*/ 285750 h 292100"/>
                <a:gd name="connsiteX15" fmla="*/ 339725 w 635000"/>
                <a:gd name="connsiteY15" fmla="*/ 238125 h 292100"/>
                <a:gd name="connsiteX16" fmla="*/ 384175 w 635000"/>
                <a:gd name="connsiteY16" fmla="*/ 254000 h 292100"/>
                <a:gd name="connsiteX17" fmla="*/ 622300 w 635000"/>
                <a:gd name="connsiteY17" fmla="*/ 222250 h 292100"/>
                <a:gd name="connsiteX18" fmla="*/ 612775 w 635000"/>
                <a:gd name="connsiteY18" fmla="*/ 136525 h 292100"/>
                <a:gd name="connsiteX19" fmla="*/ 635000 w 635000"/>
                <a:gd name="connsiteY19" fmla="*/ 117475 h 292100"/>
                <a:gd name="connsiteX20" fmla="*/ 600075 w 635000"/>
                <a:gd name="connsiteY20" fmla="*/ 5080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35000" h="292100">
                  <a:moveTo>
                    <a:pt x="600075" y="50800"/>
                  </a:moveTo>
                  <a:lnTo>
                    <a:pt x="546100" y="22225"/>
                  </a:lnTo>
                  <a:lnTo>
                    <a:pt x="479425" y="57150"/>
                  </a:lnTo>
                  <a:lnTo>
                    <a:pt x="349250" y="41275"/>
                  </a:lnTo>
                  <a:lnTo>
                    <a:pt x="307975" y="3175"/>
                  </a:lnTo>
                  <a:lnTo>
                    <a:pt x="212725" y="22225"/>
                  </a:lnTo>
                  <a:lnTo>
                    <a:pt x="127000" y="47625"/>
                  </a:lnTo>
                  <a:lnTo>
                    <a:pt x="47625" y="0"/>
                  </a:lnTo>
                  <a:lnTo>
                    <a:pt x="9525" y="60325"/>
                  </a:lnTo>
                  <a:lnTo>
                    <a:pt x="107950" y="73025"/>
                  </a:lnTo>
                  <a:lnTo>
                    <a:pt x="0" y="111125"/>
                  </a:lnTo>
                  <a:lnTo>
                    <a:pt x="57150" y="241300"/>
                  </a:lnTo>
                  <a:lnTo>
                    <a:pt x="127000" y="292100"/>
                  </a:lnTo>
                  <a:lnTo>
                    <a:pt x="168275" y="244475"/>
                  </a:lnTo>
                  <a:lnTo>
                    <a:pt x="250825" y="285750"/>
                  </a:lnTo>
                  <a:lnTo>
                    <a:pt x="339725" y="238125"/>
                  </a:lnTo>
                  <a:lnTo>
                    <a:pt x="384175" y="254000"/>
                  </a:lnTo>
                  <a:lnTo>
                    <a:pt x="622300" y="222250"/>
                  </a:lnTo>
                  <a:lnTo>
                    <a:pt x="612775" y="136525"/>
                  </a:lnTo>
                  <a:lnTo>
                    <a:pt x="635000" y="117475"/>
                  </a:lnTo>
                  <a:lnTo>
                    <a:pt x="600075" y="50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95" name="フリーフォーム 1040">
              <a:extLst>
                <a:ext uri="{FF2B5EF4-FFF2-40B4-BE49-F238E27FC236}">
                  <a16:creationId xmlns:a16="http://schemas.microsoft.com/office/drawing/2014/main" id="{A1F1B528-40D1-41D3-8CBB-9FE8F1C25836}"/>
                </a:ext>
              </a:extLst>
            </p:cNvPr>
            <p:cNvSpPr/>
            <p:nvPr/>
          </p:nvSpPr>
          <p:spPr bwMode="auto">
            <a:xfrm>
              <a:off x="3072692" y="3516278"/>
              <a:ext cx="86114" cy="97751"/>
            </a:xfrm>
            <a:custGeom>
              <a:avLst/>
              <a:gdLst>
                <a:gd name="connsiteX0" fmla="*/ 0 w 117475"/>
                <a:gd name="connsiteY0" fmla="*/ 19050 h 133350"/>
                <a:gd name="connsiteX1" fmla="*/ 57150 w 117475"/>
                <a:gd name="connsiteY1" fmla="*/ 0 h 133350"/>
                <a:gd name="connsiteX2" fmla="*/ 117475 w 117475"/>
                <a:gd name="connsiteY2" fmla="*/ 127000 h 133350"/>
                <a:gd name="connsiteX3" fmla="*/ 95250 w 117475"/>
                <a:gd name="connsiteY3" fmla="*/ 133350 h 133350"/>
                <a:gd name="connsiteX4" fmla="*/ 34925 w 117475"/>
                <a:gd name="connsiteY4" fmla="*/ 98425 h 133350"/>
                <a:gd name="connsiteX5" fmla="*/ 0 w 117475"/>
                <a:gd name="connsiteY5" fmla="*/ 190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75" h="133350">
                  <a:moveTo>
                    <a:pt x="0" y="19050"/>
                  </a:moveTo>
                  <a:lnTo>
                    <a:pt x="57150" y="0"/>
                  </a:lnTo>
                  <a:lnTo>
                    <a:pt x="117475" y="127000"/>
                  </a:lnTo>
                  <a:lnTo>
                    <a:pt x="95250" y="133350"/>
                  </a:lnTo>
                  <a:lnTo>
                    <a:pt x="34925" y="98425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07" name="フリーフォーム 1041">
              <a:extLst>
                <a:ext uri="{FF2B5EF4-FFF2-40B4-BE49-F238E27FC236}">
                  <a16:creationId xmlns:a16="http://schemas.microsoft.com/office/drawing/2014/main" id="{B1CB11B2-1A1E-4F94-99C8-AF4CFFED3CBB}"/>
                </a:ext>
              </a:extLst>
            </p:cNvPr>
            <p:cNvSpPr/>
            <p:nvPr/>
          </p:nvSpPr>
          <p:spPr bwMode="auto">
            <a:xfrm>
              <a:off x="3112258" y="3499986"/>
              <a:ext cx="114043" cy="146627"/>
            </a:xfrm>
            <a:custGeom>
              <a:avLst/>
              <a:gdLst>
                <a:gd name="connsiteX0" fmla="*/ 0 w 155575"/>
                <a:gd name="connsiteY0" fmla="*/ 44450 h 200025"/>
                <a:gd name="connsiteX1" fmla="*/ 44450 w 155575"/>
                <a:gd name="connsiteY1" fmla="*/ 0 h 200025"/>
                <a:gd name="connsiteX2" fmla="*/ 101600 w 155575"/>
                <a:gd name="connsiteY2" fmla="*/ 41275 h 200025"/>
                <a:gd name="connsiteX3" fmla="*/ 155575 w 155575"/>
                <a:gd name="connsiteY3" fmla="*/ 63500 h 200025"/>
                <a:gd name="connsiteX4" fmla="*/ 136525 w 155575"/>
                <a:gd name="connsiteY4" fmla="*/ 200025 h 200025"/>
                <a:gd name="connsiteX5" fmla="*/ 95250 w 155575"/>
                <a:gd name="connsiteY5" fmla="*/ 120650 h 200025"/>
                <a:gd name="connsiteX6" fmla="*/ 69850 w 155575"/>
                <a:gd name="connsiteY6" fmla="*/ 149225 h 200025"/>
                <a:gd name="connsiteX7" fmla="*/ 0 w 155575"/>
                <a:gd name="connsiteY7" fmla="*/ 4445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575" h="200025">
                  <a:moveTo>
                    <a:pt x="0" y="44450"/>
                  </a:moveTo>
                  <a:lnTo>
                    <a:pt x="44450" y="0"/>
                  </a:lnTo>
                  <a:lnTo>
                    <a:pt x="101600" y="41275"/>
                  </a:lnTo>
                  <a:lnTo>
                    <a:pt x="155575" y="63500"/>
                  </a:lnTo>
                  <a:lnTo>
                    <a:pt x="136525" y="200025"/>
                  </a:lnTo>
                  <a:lnTo>
                    <a:pt x="95250" y="120650"/>
                  </a:lnTo>
                  <a:lnTo>
                    <a:pt x="69850" y="149225"/>
                  </a:lnTo>
                  <a:lnTo>
                    <a:pt x="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08" name="フリーフォーム 1042">
              <a:extLst>
                <a:ext uri="{FF2B5EF4-FFF2-40B4-BE49-F238E27FC236}">
                  <a16:creationId xmlns:a16="http://schemas.microsoft.com/office/drawing/2014/main" id="{B5BEE32D-8C14-48A3-9B1E-24AE3BAFF7B3}"/>
                </a:ext>
              </a:extLst>
            </p:cNvPr>
            <p:cNvSpPr/>
            <p:nvPr/>
          </p:nvSpPr>
          <p:spPr bwMode="auto">
            <a:xfrm>
              <a:off x="2879516" y="3674542"/>
              <a:ext cx="153609" cy="153609"/>
            </a:xfrm>
            <a:custGeom>
              <a:avLst/>
              <a:gdLst>
                <a:gd name="connsiteX0" fmla="*/ 209550 w 209550"/>
                <a:gd name="connsiteY0" fmla="*/ 0 h 209550"/>
                <a:gd name="connsiteX1" fmla="*/ 66675 w 209550"/>
                <a:gd name="connsiteY1" fmla="*/ 19050 h 209550"/>
                <a:gd name="connsiteX2" fmla="*/ 3175 w 209550"/>
                <a:gd name="connsiteY2" fmla="*/ 47625 h 209550"/>
                <a:gd name="connsiteX3" fmla="*/ 0 w 209550"/>
                <a:gd name="connsiteY3" fmla="*/ 209550 h 209550"/>
                <a:gd name="connsiteX4" fmla="*/ 158750 w 209550"/>
                <a:gd name="connsiteY4" fmla="*/ 136525 h 209550"/>
                <a:gd name="connsiteX5" fmla="*/ 209550 w 209550"/>
                <a:gd name="connsiteY5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550" h="209550">
                  <a:moveTo>
                    <a:pt x="209550" y="0"/>
                  </a:moveTo>
                  <a:lnTo>
                    <a:pt x="66675" y="19050"/>
                  </a:lnTo>
                  <a:lnTo>
                    <a:pt x="3175" y="47625"/>
                  </a:lnTo>
                  <a:cubicBezTo>
                    <a:pt x="2117" y="101600"/>
                    <a:pt x="1058" y="155575"/>
                    <a:pt x="0" y="209550"/>
                  </a:cubicBezTo>
                  <a:lnTo>
                    <a:pt x="158750" y="136525"/>
                  </a:lnTo>
                  <a:lnTo>
                    <a:pt x="2095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10" name="フリーフォーム 1043">
              <a:extLst>
                <a:ext uri="{FF2B5EF4-FFF2-40B4-BE49-F238E27FC236}">
                  <a16:creationId xmlns:a16="http://schemas.microsoft.com/office/drawing/2014/main" id="{DC184092-280A-4DB4-9319-3C70817E2180}"/>
                </a:ext>
              </a:extLst>
            </p:cNvPr>
            <p:cNvSpPr/>
            <p:nvPr/>
          </p:nvSpPr>
          <p:spPr bwMode="auto">
            <a:xfrm>
              <a:off x="2874861" y="3790912"/>
              <a:ext cx="102406" cy="151282"/>
            </a:xfrm>
            <a:custGeom>
              <a:avLst/>
              <a:gdLst>
                <a:gd name="connsiteX0" fmla="*/ 12700 w 139700"/>
                <a:gd name="connsiteY0" fmla="*/ 41275 h 206375"/>
                <a:gd name="connsiteX1" fmla="*/ 0 w 139700"/>
                <a:gd name="connsiteY1" fmla="*/ 206375 h 206375"/>
                <a:gd name="connsiteX2" fmla="*/ 57150 w 139700"/>
                <a:gd name="connsiteY2" fmla="*/ 158750 h 206375"/>
                <a:gd name="connsiteX3" fmla="*/ 69850 w 139700"/>
                <a:gd name="connsiteY3" fmla="*/ 85725 h 206375"/>
                <a:gd name="connsiteX4" fmla="*/ 139700 w 139700"/>
                <a:gd name="connsiteY4" fmla="*/ 66675 h 206375"/>
                <a:gd name="connsiteX5" fmla="*/ 139700 w 139700"/>
                <a:gd name="connsiteY5" fmla="*/ 0 h 206375"/>
                <a:gd name="connsiteX6" fmla="*/ 12700 w 139700"/>
                <a:gd name="connsiteY6" fmla="*/ 41275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9700" h="206375">
                  <a:moveTo>
                    <a:pt x="12700" y="41275"/>
                  </a:moveTo>
                  <a:lnTo>
                    <a:pt x="0" y="206375"/>
                  </a:lnTo>
                  <a:lnTo>
                    <a:pt x="57150" y="158750"/>
                  </a:lnTo>
                  <a:lnTo>
                    <a:pt x="69850" y="85725"/>
                  </a:lnTo>
                  <a:lnTo>
                    <a:pt x="139700" y="66675"/>
                  </a:lnTo>
                  <a:lnTo>
                    <a:pt x="139700" y="0"/>
                  </a:lnTo>
                  <a:lnTo>
                    <a:pt x="1270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11" name="フリーフォーム 1044">
              <a:extLst>
                <a:ext uri="{FF2B5EF4-FFF2-40B4-BE49-F238E27FC236}">
                  <a16:creationId xmlns:a16="http://schemas.microsoft.com/office/drawing/2014/main" id="{D2A8DE71-BDF2-4EB1-9679-CBE03A24A96D}"/>
                </a:ext>
              </a:extLst>
            </p:cNvPr>
            <p:cNvSpPr/>
            <p:nvPr/>
          </p:nvSpPr>
          <p:spPr bwMode="auto">
            <a:xfrm>
              <a:off x="2977267" y="3660577"/>
              <a:ext cx="228086" cy="265325"/>
            </a:xfrm>
            <a:custGeom>
              <a:avLst/>
              <a:gdLst>
                <a:gd name="connsiteX0" fmla="*/ 174625 w 311150"/>
                <a:gd name="connsiteY0" fmla="*/ 0 h 361950"/>
                <a:gd name="connsiteX1" fmla="*/ 228600 w 311150"/>
                <a:gd name="connsiteY1" fmla="*/ 76200 h 361950"/>
                <a:gd name="connsiteX2" fmla="*/ 222250 w 311150"/>
                <a:gd name="connsiteY2" fmla="*/ 152400 h 361950"/>
                <a:gd name="connsiteX3" fmla="*/ 257175 w 311150"/>
                <a:gd name="connsiteY3" fmla="*/ 209550 h 361950"/>
                <a:gd name="connsiteX4" fmla="*/ 311150 w 311150"/>
                <a:gd name="connsiteY4" fmla="*/ 336550 h 361950"/>
                <a:gd name="connsiteX5" fmla="*/ 266700 w 311150"/>
                <a:gd name="connsiteY5" fmla="*/ 336550 h 361950"/>
                <a:gd name="connsiteX6" fmla="*/ 193675 w 311150"/>
                <a:gd name="connsiteY6" fmla="*/ 361950 h 361950"/>
                <a:gd name="connsiteX7" fmla="*/ 3175 w 311150"/>
                <a:gd name="connsiteY7" fmla="*/ 241300 h 361950"/>
                <a:gd name="connsiteX8" fmla="*/ 0 w 311150"/>
                <a:gd name="connsiteY8" fmla="*/ 168275 h 361950"/>
                <a:gd name="connsiteX9" fmla="*/ 34925 w 311150"/>
                <a:gd name="connsiteY9" fmla="*/ 161925 h 361950"/>
                <a:gd name="connsiteX10" fmla="*/ 76200 w 311150"/>
                <a:gd name="connsiteY10" fmla="*/ 12700 h 361950"/>
                <a:gd name="connsiteX11" fmla="*/ 174625 w 311150"/>
                <a:gd name="connsiteY11" fmla="*/ 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150" h="361950">
                  <a:moveTo>
                    <a:pt x="174625" y="0"/>
                  </a:moveTo>
                  <a:lnTo>
                    <a:pt x="228600" y="76200"/>
                  </a:lnTo>
                  <a:lnTo>
                    <a:pt x="222250" y="152400"/>
                  </a:lnTo>
                  <a:lnTo>
                    <a:pt x="257175" y="209550"/>
                  </a:lnTo>
                  <a:lnTo>
                    <a:pt x="311150" y="336550"/>
                  </a:lnTo>
                  <a:lnTo>
                    <a:pt x="266700" y="336550"/>
                  </a:lnTo>
                  <a:lnTo>
                    <a:pt x="193675" y="361950"/>
                  </a:lnTo>
                  <a:lnTo>
                    <a:pt x="3175" y="241300"/>
                  </a:lnTo>
                  <a:lnTo>
                    <a:pt x="0" y="168275"/>
                  </a:lnTo>
                  <a:lnTo>
                    <a:pt x="34925" y="161925"/>
                  </a:lnTo>
                  <a:lnTo>
                    <a:pt x="76200" y="12700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12" name="フリーフォーム 1045">
              <a:extLst>
                <a:ext uri="{FF2B5EF4-FFF2-40B4-BE49-F238E27FC236}">
                  <a16:creationId xmlns:a16="http://schemas.microsoft.com/office/drawing/2014/main" id="{133CE7D5-A7D3-42B8-A915-32CE161A33E2}"/>
                </a:ext>
              </a:extLst>
            </p:cNvPr>
            <p:cNvSpPr/>
            <p:nvPr/>
          </p:nvSpPr>
          <p:spPr bwMode="auto">
            <a:xfrm>
              <a:off x="3091311" y="3586100"/>
              <a:ext cx="477119" cy="467810"/>
            </a:xfrm>
            <a:custGeom>
              <a:avLst/>
              <a:gdLst>
                <a:gd name="connsiteX0" fmla="*/ 3175 w 650875"/>
                <a:gd name="connsiteY0" fmla="*/ 0 h 638175"/>
                <a:gd name="connsiteX1" fmla="*/ 0 w 650875"/>
                <a:gd name="connsiteY1" fmla="*/ 104775 h 638175"/>
                <a:gd name="connsiteX2" fmla="*/ 28575 w 650875"/>
                <a:gd name="connsiteY2" fmla="*/ 107950 h 638175"/>
                <a:gd name="connsiteX3" fmla="*/ 66675 w 650875"/>
                <a:gd name="connsiteY3" fmla="*/ 177800 h 638175"/>
                <a:gd name="connsiteX4" fmla="*/ 69850 w 650875"/>
                <a:gd name="connsiteY4" fmla="*/ 241300 h 638175"/>
                <a:gd name="connsiteX5" fmla="*/ 146050 w 650875"/>
                <a:gd name="connsiteY5" fmla="*/ 419100 h 638175"/>
                <a:gd name="connsiteX6" fmla="*/ 193675 w 650875"/>
                <a:gd name="connsiteY6" fmla="*/ 428625 h 638175"/>
                <a:gd name="connsiteX7" fmla="*/ 234950 w 650875"/>
                <a:gd name="connsiteY7" fmla="*/ 508000 h 638175"/>
                <a:gd name="connsiteX8" fmla="*/ 371475 w 650875"/>
                <a:gd name="connsiteY8" fmla="*/ 571500 h 638175"/>
                <a:gd name="connsiteX9" fmla="*/ 412750 w 650875"/>
                <a:gd name="connsiteY9" fmla="*/ 539750 h 638175"/>
                <a:gd name="connsiteX10" fmla="*/ 447675 w 650875"/>
                <a:gd name="connsiteY10" fmla="*/ 603250 h 638175"/>
                <a:gd name="connsiteX11" fmla="*/ 587375 w 650875"/>
                <a:gd name="connsiteY11" fmla="*/ 638175 h 638175"/>
                <a:gd name="connsiteX12" fmla="*/ 615950 w 650875"/>
                <a:gd name="connsiteY12" fmla="*/ 574675 h 638175"/>
                <a:gd name="connsiteX13" fmla="*/ 650875 w 650875"/>
                <a:gd name="connsiteY13" fmla="*/ 539750 h 638175"/>
                <a:gd name="connsiteX14" fmla="*/ 600075 w 650875"/>
                <a:gd name="connsiteY14" fmla="*/ 438150 h 638175"/>
                <a:gd name="connsiteX15" fmla="*/ 549275 w 650875"/>
                <a:gd name="connsiteY15" fmla="*/ 419100 h 638175"/>
                <a:gd name="connsiteX16" fmla="*/ 581025 w 650875"/>
                <a:gd name="connsiteY16" fmla="*/ 384175 h 638175"/>
                <a:gd name="connsiteX17" fmla="*/ 542925 w 650875"/>
                <a:gd name="connsiteY17" fmla="*/ 327025 h 638175"/>
                <a:gd name="connsiteX18" fmla="*/ 558800 w 650875"/>
                <a:gd name="connsiteY18" fmla="*/ 200025 h 638175"/>
                <a:gd name="connsiteX19" fmla="*/ 568325 w 650875"/>
                <a:gd name="connsiteY19" fmla="*/ 149225 h 638175"/>
                <a:gd name="connsiteX20" fmla="*/ 415925 w 650875"/>
                <a:gd name="connsiteY20" fmla="*/ 50800 h 638175"/>
                <a:gd name="connsiteX21" fmla="*/ 361950 w 650875"/>
                <a:gd name="connsiteY21" fmla="*/ 101600 h 638175"/>
                <a:gd name="connsiteX22" fmla="*/ 250825 w 650875"/>
                <a:gd name="connsiteY22" fmla="*/ 133350 h 638175"/>
                <a:gd name="connsiteX23" fmla="*/ 200025 w 650875"/>
                <a:gd name="connsiteY23" fmla="*/ 107950 h 638175"/>
                <a:gd name="connsiteX24" fmla="*/ 174625 w 650875"/>
                <a:gd name="connsiteY24" fmla="*/ 92075 h 638175"/>
                <a:gd name="connsiteX25" fmla="*/ 130175 w 650875"/>
                <a:gd name="connsiteY25" fmla="*/ 9525 h 638175"/>
                <a:gd name="connsiteX26" fmla="*/ 88900 w 650875"/>
                <a:gd name="connsiteY26" fmla="*/ 34925 h 638175"/>
                <a:gd name="connsiteX27" fmla="*/ 3175 w 650875"/>
                <a:gd name="connsiteY27" fmla="*/ 0 h 638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50875" h="638175">
                  <a:moveTo>
                    <a:pt x="3175" y="0"/>
                  </a:moveTo>
                  <a:cubicBezTo>
                    <a:pt x="2117" y="34925"/>
                    <a:pt x="1058" y="69850"/>
                    <a:pt x="0" y="104775"/>
                  </a:cubicBezTo>
                  <a:lnTo>
                    <a:pt x="28575" y="107950"/>
                  </a:lnTo>
                  <a:lnTo>
                    <a:pt x="66675" y="177800"/>
                  </a:lnTo>
                  <a:lnTo>
                    <a:pt x="69850" y="241300"/>
                  </a:lnTo>
                  <a:lnTo>
                    <a:pt x="146050" y="419100"/>
                  </a:lnTo>
                  <a:lnTo>
                    <a:pt x="193675" y="428625"/>
                  </a:lnTo>
                  <a:lnTo>
                    <a:pt x="234950" y="508000"/>
                  </a:lnTo>
                  <a:lnTo>
                    <a:pt x="371475" y="571500"/>
                  </a:lnTo>
                  <a:lnTo>
                    <a:pt x="412750" y="539750"/>
                  </a:lnTo>
                  <a:lnTo>
                    <a:pt x="447675" y="603250"/>
                  </a:lnTo>
                  <a:lnTo>
                    <a:pt x="587375" y="638175"/>
                  </a:lnTo>
                  <a:lnTo>
                    <a:pt x="615950" y="574675"/>
                  </a:lnTo>
                  <a:lnTo>
                    <a:pt x="650875" y="539750"/>
                  </a:lnTo>
                  <a:lnTo>
                    <a:pt x="600075" y="438150"/>
                  </a:lnTo>
                  <a:lnTo>
                    <a:pt x="549275" y="419100"/>
                  </a:lnTo>
                  <a:lnTo>
                    <a:pt x="581025" y="384175"/>
                  </a:lnTo>
                  <a:lnTo>
                    <a:pt x="542925" y="327025"/>
                  </a:lnTo>
                  <a:lnTo>
                    <a:pt x="558800" y="200025"/>
                  </a:lnTo>
                  <a:lnTo>
                    <a:pt x="568325" y="149225"/>
                  </a:lnTo>
                  <a:lnTo>
                    <a:pt x="415925" y="50800"/>
                  </a:lnTo>
                  <a:lnTo>
                    <a:pt x="361950" y="101600"/>
                  </a:lnTo>
                  <a:lnTo>
                    <a:pt x="250825" y="133350"/>
                  </a:lnTo>
                  <a:lnTo>
                    <a:pt x="200025" y="107950"/>
                  </a:lnTo>
                  <a:lnTo>
                    <a:pt x="174625" y="92075"/>
                  </a:lnTo>
                  <a:lnTo>
                    <a:pt x="130175" y="9525"/>
                  </a:lnTo>
                  <a:lnTo>
                    <a:pt x="88900" y="34925"/>
                  </a:lnTo>
                  <a:lnTo>
                    <a:pt x="3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14" name="フリーフォーム 1047">
              <a:extLst>
                <a:ext uri="{FF2B5EF4-FFF2-40B4-BE49-F238E27FC236}">
                  <a16:creationId xmlns:a16="http://schemas.microsoft.com/office/drawing/2014/main" id="{1969E01B-9617-4034-AB45-4E4E4D811CCE}"/>
                </a:ext>
              </a:extLst>
            </p:cNvPr>
            <p:cNvSpPr/>
            <p:nvPr/>
          </p:nvSpPr>
          <p:spPr bwMode="auto">
            <a:xfrm>
              <a:off x="3985037" y="3881681"/>
              <a:ext cx="195503" cy="132662"/>
            </a:xfrm>
            <a:custGeom>
              <a:avLst/>
              <a:gdLst>
                <a:gd name="connsiteX0" fmla="*/ 73025 w 266700"/>
                <a:gd name="connsiteY0" fmla="*/ 0 h 180975"/>
                <a:gd name="connsiteX1" fmla="*/ 12700 w 266700"/>
                <a:gd name="connsiteY1" fmla="*/ 15875 h 180975"/>
                <a:gd name="connsiteX2" fmla="*/ 0 w 266700"/>
                <a:gd name="connsiteY2" fmla="*/ 73025 h 180975"/>
                <a:gd name="connsiteX3" fmla="*/ 76200 w 266700"/>
                <a:gd name="connsiteY3" fmla="*/ 142875 h 180975"/>
                <a:gd name="connsiteX4" fmla="*/ 120650 w 266700"/>
                <a:gd name="connsiteY4" fmla="*/ 127000 h 180975"/>
                <a:gd name="connsiteX5" fmla="*/ 152400 w 266700"/>
                <a:gd name="connsiteY5" fmla="*/ 168275 h 180975"/>
                <a:gd name="connsiteX6" fmla="*/ 263525 w 266700"/>
                <a:gd name="connsiteY6" fmla="*/ 180975 h 180975"/>
                <a:gd name="connsiteX7" fmla="*/ 266700 w 266700"/>
                <a:gd name="connsiteY7" fmla="*/ 111125 h 180975"/>
                <a:gd name="connsiteX8" fmla="*/ 187325 w 266700"/>
                <a:gd name="connsiteY8" fmla="*/ 117475 h 180975"/>
                <a:gd name="connsiteX9" fmla="*/ 73025 w 266700"/>
                <a:gd name="connsiteY9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6700" h="180975">
                  <a:moveTo>
                    <a:pt x="73025" y="0"/>
                  </a:moveTo>
                  <a:lnTo>
                    <a:pt x="12700" y="15875"/>
                  </a:lnTo>
                  <a:lnTo>
                    <a:pt x="0" y="73025"/>
                  </a:lnTo>
                  <a:lnTo>
                    <a:pt x="76200" y="142875"/>
                  </a:lnTo>
                  <a:lnTo>
                    <a:pt x="120650" y="127000"/>
                  </a:lnTo>
                  <a:lnTo>
                    <a:pt x="152400" y="168275"/>
                  </a:lnTo>
                  <a:lnTo>
                    <a:pt x="263525" y="180975"/>
                  </a:lnTo>
                  <a:lnTo>
                    <a:pt x="266700" y="111125"/>
                  </a:lnTo>
                  <a:lnTo>
                    <a:pt x="187325" y="11747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15" name="フリーフォーム 1048">
              <a:extLst>
                <a:ext uri="{FF2B5EF4-FFF2-40B4-BE49-F238E27FC236}">
                  <a16:creationId xmlns:a16="http://schemas.microsoft.com/office/drawing/2014/main" id="{BB261CB4-7AE1-4BEA-8055-5D2AE02AC240}"/>
                </a:ext>
              </a:extLst>
            </p:cNvPr>
            <p:cNvSpPr/>
            <p:nvPr/>
          </p:nvSpPr>
          <p:spPr bwMode="auto">
            <a:xfrm>
              <a:off x="4175885" y="4012016"/>
              <a:ext cx="97751" cy="139645"/>
            </a:xfrm>
            <a:custGeom>
              <a:avLst/>
              <a:gdLst>
                <a:gd name="connsiteX0" fmla="*/ 0 w 133350"/>
                <a:gd name="connsiteY0" fmla="*/ 0 h 190500"/>
                <a:gd name="connsiteX1" fmla="*/ 12700 w 133350"/>
                <a:gd name="connsiteY1" fmla="*/ 76200 h 190500"/>
                <a:gd name="connsiteX2" fmla="*/ 47625 w 133350"/>
                <a:gd name="connsiteY2" fmla="*/ 190500 h 190500"/>
                <a:gd name="connsiteX3" fmla="*/ 127000 w 133350"/>
                <a:gd name="connsiteY3" fmla="*/ 177800 h 190500"/>
                <a:gd name="connsiteX4" fmla="*/ 123825 w 133350"/>
                <a:gd name="connsiteY4" fmla="*/ 136525 h 190500"/>
                <a:gd name="connsiteX5" fmla="*/ 98425 w 133350"/>
                <a:gd name="connsiteY5" fmla="*/ 92075 h 190500"/>
                <a:gd name="connsiteX6" fmla="*/ 133350 w 133350"/>
                <a:gd name="connsiteY6" fmla="*/ 50800 h 190500"/>
                <a:gd name="connsiteX7" fmla="*/ 0 w 133350"/>
                <a:gd name="connsiteY7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350" h="190500">
                  <a:moveTo>
                    <a:pt x="0" y="0"/>
                  </a:moveTo>
                  <a:lnTo>
                    <a:pt x="12700" y="76200"/>
                  </a:lnTo>
                  <a:lnTo>
                    <a:pt x="47625" y="190500"/>
                  </a:lnTo>
                  <a:lnTo>
                    <a:pt x="127000" y="177800"/>
                  </a:lnTo>
                  <a:lnTo>
                    <a:pt x="123825" y="136525"/>
                  </a:lnTo>
                  <a:lnTo>
                    <a:pt x="98425" y="92075"/>
                  </a:lnTo>
                  <a:lnTo>
                    <a:pt x="133350" y="50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16" name="フリーフォーム 1049">
              <a:extLst>
                <a:ext uri="{FF2B5EF4-FFF2-40B4-BE49-F238E27FC236}">
                  <a16:creationId xmlns:a16="http://schemas.microsoft.com/office/drawing/2014/main" id="{EFB2920D-67B0-4FCA-9536-61AD118AFA2A}"/>
                </a:ext>
              </a:extLst>
            </p:cNvPr>
            <p:cNvSpPr/>
            <p:nvPr/>
          </p:nvSpPr>
          <p:spPr bwMode="auto">
            <a:xfrm>
              <a:off x="4171230" y="3960813"/>
              <a:ext cx="93097" cy="51203"/>
            </a:xfrm>
            <a:custGeom>
              <a:avLst/>
              <a:gdLst>
                <a:gd name="connsiteX0" fmla="*/ 0 w 127000"/>
                <a:gd name="connsiteY0" fmla="*/ 69850 h 69850"/>
                <a:gd name="connsiteX1" fmla="*/ 15875 w 127000"/>
                <a:gd name="connsiteY1" fmla="*/ 6350 h 69850"/>
                <a:gd name="connsiteX2" fmla="*/ 107950 w 127000"/>
                <a:gd name="connsiteY2" fmla="*/ 0 h 69850"/>
                <a:gd name="connsiteX3" fmla="*/ 127000 w 127000"/>
                <a:gd name="connsiteY3" fmla="*/ 34925 h 69850"/>
                <a:gd name="connsiteX4" fmla="*/ 127000 w 127000"/>
                <a:gd name="connsiteY4" fmla="*/ 34925 h 69850"/>
                <a:gd name="connsiteX5" fmla="*/ 53975 w 127000"/>
                <a:gd name="connsiteY5" fmla="*/ 57150 h 69850"/>
                <a:gd name="connsiteX6" fmla="*/ 0 w 127000"/>
                <a:gd name="connsiteY6" fmla="*/ 69850 h 6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000" h="69850">
                  <a:moveTo>
                    <a:pt x="0" y="69850"/>
                  </a:moveTo>
                  <a:lnTo>
                    <a:pt x="15875" y="6350"/>
                  </a:lnTo>
                  <a:lnTo>
                    <a:pt x="107950" y="0"/>
                  </a:lnTo>
                  <a:lnTo>
                    <a:pt x="127000" y="34925"/>
                  </a:lnTo>
                  <a:lnTo>
                    <a:pt x="127000" y="34925"/>
                  </a:lnTo>
                  <a:lnTo>
                    <a:pt x="53975" y="57150"/>
                  </a:lnTo>
                  <a:lnTo>
                    <a:pt x="0" y="698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17" name="フリーフォーム 1050">
              <a:extLst>
                <a:ext uri="{FF2B5EF4-FFF2-40B4-BE49-F238E27FC236}">
                  <a16:creationId xmlns:a16="http://schemas.microsoft.com/office/drawing/2014/main" id="{AF5537F8-FACC-4F1C-8C00-AB98FEE2DDC9}"/>
                </a:ext>
              </a:extLst>
            </p:cNvPr>
            <p:cNvSpPr/>
            <p:nvPr/>
          </p:nvSpPr>
          <p:spPr bwMode="auto">
            <a:xfrm>
              <a:off x="4264326" y="3949176"/>
              <a:ext cx="230414" cy="537632"/>
            </a:xfrm>
            <a:custGeom>
              <a:avLst/>
              <a:gdLst>
                <a:gd name="connsiteX0" fmla="*/ 0 w 314325"/>
                <a:gd name="connsiteY0" fmla="*/ 263525 h 733425"/>
                <a:gd name="connsiteX1" fmla="*/ 92075 w 314325"/>
                <a:gd name="connsiteY1" fmla="*/ 406400 h 733425"/>
                <a:gd name="connsiteX2" fmla="*/ 76200 w 314325"/>
                <a:gd name="connsiteY2" fmla="*/ 495300 h 733425"/>
                <a:gd name="connsiteX3" fmla="*/ 139700 w 314325"/>
                <a:gd name="connsiteY3" fmla="*/ 508000 h 733425"/>
                <a:gd name="connsiteX4" fmla="*/ 174625 w 314325"/>
                <a:gd name="connsiteY4" fmla="*/ 457200 h 733425"/>
                <a:gd name="connsiteX5" fmla="*/ 225425 w 314325"/>
                <a:gd name="connsiteY5" fmla="*/ 552450 h 733425"/>
                <a:gd name="connsiteX6" fmla="*/ 225425 w 314325"/>
                <a:gd name="connsiteY6" fmla="*/ 733425 h 733425"/>
                <a:gd name="connsiteX7" fmla="*/ 263525 w 314325"/>
                <a:gd name="connsiteY7" fmla="*/ 523875 h 733425"/>
                <a:gd name="connsiteX8" fmla="*/ 187325 w 314325"/>
                <a:gd name="connsiteY8" fmla="*/ 396875 h 733425"/>
                <a:gd name="connsiteX9" fmla="*/ 206375 w 314325"/>
                <a:gd name="connsiteY9" fmla="*/ 355600 h 733425"/>
                <a:gd name="connsiteX10" fmla="*/ 273050 w 314325"/>
                <a:gd name="connsiteY10" fmla="*/ 339725 h 733425"/>
                <a:gd name="connsiteX11" fmla="*/ 314325 w 314325"/>
                <a:gd name="connsiteY11" fmla="*/ 301625 h 733425"/>
                <a:gd name="connsiteX12" fmla="*/ 257175 w 314325"/>
                <a:gd name="connsiteY12" fmla="*/ 177800 h 733425"/>
                <a:gd name="connsiteX13" fmla="*/ 196850 w 314325"/>
                <a:gd name="connsiteY13" fmla="*/ 168275 h 733425"/>
                <a:gd name="connsiteX14" fmla="*/ 200025 w 314325"/>
                <a:gd name="connsiteY14" fmla="*/ 127000 h 733425"/>
                <a:gd name="connsiteX15" fmla="*/ 250825 w 314325"/>
                <a:gd name="connsiteY15" fmla="*/ 66675 h 733425"/>
                <a:gd name="connsiteX16" fmla="*/ 206375 w 314325"/>
                <a:gd name="connsiteY16" fmla="*/ 0 h 733425"/>
                <a:gd name="connsiteX17" fmla="*/ 171450 w 314325"/>
                <a:gd name="connsiteY17" fmla="*/ 9525 h 733425"/>
                <a:gd name="connsiteX18" fmla="*/ 165100 w 314325"/>
                <a:gd name="connsiteY18" fmla="*/ 41275 h 733425"/>
                <a:gd name="connsiteX19" fmla="*/ 114300 w 314325"/>
                <a:gd name="connsiteY19" fmla="*/ 73025 h 733425"/>
                <a:gd name="connsiteX20" fmla="*/ 111125 w 314325"/>
                <a:gd name="connsiteY20" fmla="*/ 171450 h 733425"/>
                <a:gd name="connsiteX21" fmla="*/ 66675 w 314325"/>
                <a:gd name="connsiteY21" fmla="*/ 171450 h 733425"/>
                <a:gd name="connsiteX22" fmla="*/ 47625 w 314325"/>
                <a:gd name="connsiteY22" fmla="*/ 279400 h 733425"/>
                <a:gd name="connsiteX23" fmla="*/ 22225 w 314325"/>
                <a:gd name="connsiteY23" fmla="*/ 196850 h 733425"/>
                <a:gd name="connsiteX24" fmla="*/ 0 w 314325"/>
                <a:gd name="connsiteY24" fmla="*/ 2635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14325" h="733425">
                  <a:moveTo>
                    <a:pt x="0" y="263525"/>
                  </a:moveTo>
                  <a:lnTo>
                    <a:pt x="92075" y="406400"/>
                  </a:lnTo>
                  <a:lnTo>
                    <a:pt x="76200" y="495300"/>
                  </a:lnTo>
                  <a:lnTo>
                    <a:pt x="139700" y="508000"/>
                  </a:lnTo>
                  <a:lnTo>
                    <a:pt x="174625" y="457200"/>
                  </a:lnTo>
                  <a:lnTo>
                    <a:pt x="225425" y="552450"/>
                  </a:lnTo>
                  <a:lnTo>
                    <a:pt x="225425" y="733425"/>
                  </a:lnTo>
                  <a:lnTo>
                    <a:pt x="263525" y="523875"/>
                  </a:lnTo>
                  <a:lnTo>
                    <a:pt x="187325" y="396875"/>
                  </a:lnTo>
                  <a:lnTo>
                    <a:pt x="206375" y="355600"/>
                  </a:lnTo>
                  <a:lnTo>
                    <a:pt x="273050" y="339725"/>
                  </a:lnTo>
                  <a:lnTo>
                    <a:pt x="314325" y="301625"/>
                  </a:lnTo>
                  <a:lnTo>
                    <a:pt x="257175" y="177800"/>
                  </a:lnTo>
                  <a:lnTo>
                    <a:pt x="196850" y="168275"/>
                  </a:lnTo>
                  <a:lnTo>
                    <a:pt x="200025" y="127000"/>
                  </a:lnTo>
                  <a:lnTo>
                    <a:pt x="250825" y="66675"/>
                  </a:lnTo>
                  <a:lnTo>
                    <a:pt x="206375" y="0"/>
                  </a:lnTo>
                  <a:lnTo>
                    <a:pt x="171450" y="9525"/>
                  </a:lnTo>
                  <a:lnTo>
                    <a:pt x="165100" y="41275"/>
                  </a:lnTo>
                  <a:lnTo>
                    <a:pt x="114300" y="73025"/>
                  </a:lnTo>
                  <a:lnTo>
                    <a:pt x="111125" y="171450"/>
                  </a:lnTo>
                  <a:lnTo>
                    <a:pt x="66675" y="171450"/>
                  </a:lnTo>
                  <a:lnTo>
                    <a:pt x="47625" y="279400"/>
                  </a:lnTo>
                  <a:lnTo>
                    <a:pt x="22225" y="196850"/>
                  </a:lnTo>
                  <a:lnTo>
                    <a:pt x="0" y="263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35" name="フリーフォーム 1052">
              <a:extLst>
                <a:ext uri="{FF2B5EF4-FFF2-40B4-BE49-F238E27FC236}">
                  <a16:creationId xmlns:a16="http://schemas.microsoft.com/office/drawing/2014/main" id="{34D8EB54-5055-403F-83F0-B46AF8812029}"/>
                </a:ext>
              </a:extLst>
            </p:cNvPr>
            <p:cNvSpPr/>
            <p:nvPr/>
          </p:nvSpPr>
          <p:spPr bwMode="auto">
            <a:xfrm>
              <a:off x="3966418" y="4475171"/>
              <a:ext cx="69822" cy="111716"/>
            </a:xfrm>
            <a:custGeom>
              <a:avLst/>
              <a:gdLst>
                <a:gd name="connsiteX0" fmla="*/ 19050 w 95250"/>
                <a:gd name="connsiteY0" fmla="*/ 0 h 152400"/>
                <a:gd name="connsiteX1" fmla="*/ 0 w 95250"/>
                <a:gd name="connsiteY1" fmla="*/ 50800 h 152400"/>
                <a:gd name="connsiteX2" fmla="*/ 25400 w 95250"/>
                <a:gd name="connsiteY2" fmla="*/ 152400 h 152400"/>
                <a:gd name="connsiteX3" fmla="*/ 95250 w 95250"/>
                <a:gd name="connsiteY3" fmla="*/ 101600 h 152400"/>
                <a:gd name="connsiteX4" fmla="*/ 60325 w 95250"/>
                <a:gd name="connsiteY4" fmla="*/ 38100 h 152400"/>
                <a:gd name="connsiteX5" fmla="*/ 19050 w 95250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" h="152400">
                  <a:moveTo>
                    <a:pt x="19050" y="0"/>
                  </a:moveTo>
                  <a:lnTo>
                    <a:pt x="0" y="50800"/>
                  </a:lnTo>
                  <a:lnTo>
                    <a:pt x="25400" y="152400"/>
                  </a:lnTo>
                  <a:lnTo>
                    <a:pt x="95250" y="101600"/>
                  </a:lnTo>
                  <a:lnTo>
                    <a:pt x="60325" y="38100"/>
                  </a:lnTo>
                  <a:lnTo>
                    <a:pt x="190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36" name="フリーフォーム 1055">
              <a:extLst>
                <a:ext uri="{FF2B5EF4-FFF2-40B4-BE49-F238E27FC236}">
                  <a16:creationId xmlns:a16="http://schemas.microsoft.com/office/drawing/2014/main" id="{2751063A-7DF9-423C-AEAA-E1F0C3E5C3A1}"/>
                </a:ext>
              </a:extLst>
            </p:cNvPr>
            <p:cNvSpPr/>
            <p:nvPr/>
          </p:nvSpPr>
          <p:spPr bwMode="auto">
            <a:xfrm>
              <a:off x="4406299" y="4198209"/>
              <a:ext cx="202485" cy="386350"/>
            </a:xfrm>
            <a:custGeom>
              <a:avLst/>
              <a:gdLst>
                <a:gd name="connsiteX0" fmla="*/ 95250 w 276225"/>
                <a:gd name="connsiteY0" fmla="*/ 0 h 527050"/>
                <a:gd name="connsiteX1" fmla="*/ 117475 w 276225"/>
                <a:gd name="connsiteY1" fmla="*/ 88900 h 527050"/>
                <a:gd name="connsiteX2" fmla="*/ 196850 w 276225"/>
                <a:gd name="connsiteY2" fmla="*/ 63500 h 527050"/>
                <a:gd name="connsiteX3" fmla="*/ 276225 w 276225"/>
                <a:gd name="connsiteY3" fmla="*/ 177800 h 527050"/>
                <a:gd name="connsiteX4" fmla="*/ 260350 w 276225"/>
                <a:gd name="connsiteY4" fmla="*/ 219075 h 527050"/>
                <a:gd name="connsiteX5" fmla="*/ 180975 w 276225"/>
                <a:gd name="connsiteY5" fmla="*/ 219075 h 527050"/>
                <a:gd name="connsiteX6" fmla="*/ 171450 w 276225"/>
                <a:gd name="connsiteY6" fmla="*/ 301625 h 527050"/>
                <a:gd name="connsiteX7" fmla="*/ 107950 w 276225"/>
                <a:gd name="connsiteY7" fmla="*/ 257175 h 527050"/>
                <a:gd name="connsiteX8" fmla="*/ 82550 w 276225"/>
                <a:gd name="connsiteY8" fmla="*/ 381000 h 527050"/>
                <a:gd name="connsiteX9" fmla="*/ 168275 w 276225"/>
                <a:gd name="connsiteY9" fmla="*/ 520700 h 527050"/>
                <a:gd name="connsiteX10" fmla="*/ 85725 w 276225"/>
                <a:gd name="connsiteY10" fmla="*/ 527050 h 527050"/>
                <a:gd name="connsiteX11" fmla="*/ 22225 w 276225"/>
                <a:gd name="connsiteY11" fmla="*/ 406400 h 527050"/>
                <a:gd name="connsiteX12" fmla="*/ 76200 w 276225"/>
                <a:gd name="connsiteY12" fmla="*/ 196850 h 527050"/>
                <a:gd name="connsiteX13" fmla="*/ 0 w 276225"/>
                <a:gd name="connsiteY13" fmla="*/ 57150 h 527050"/>
                <a:gd name="connsiteX14" fmla="*/ 12700 w 276225"/>
                <a:gd name="connsiteY14" fmla="*/ 19050 h 527050"/>
                <a:gd name="connsiteX15" fmla="*/ 95250 w 276225"/>
                <a:gd name="connsiteY15" fmla="*/ 0 h 52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6225" h="527050">
                  <a:moveTo>
                    <a:pt x="95250" y="0"/>
                  </a:moveTo>
                  <a:lnTo>
                    <a:pt x="117475" y="88900"/>
                  </a:lnTo>
                  <a:lnTo>
                    <a:pt x="196850" y="63500"/>
                  </a:lnTo>
                  <a:lnTo>
                    <a:pt x="276225" y="177800"/>
                  </a:lnTo>
                  <a:lnTo>
                    <a:pt x="260350" y="219075"/>
                  </a:lnTo>
                  <a:lnTo>
                    <a:pt x="180975" y="219075"/>
                  </a:lnTo>
                  <a:lnTo>
                    <a:pt x="171450" y="301625"/>
                  </a:lnTo>
                  <a:lnTo>
                    <a:pt x="107950" y="257175"/>
                  </a:lnTo>
                  <a:lnTo>
                    <a:pt x="82550" y="381000"/>
                  </a:lnTo>
                  <a:lnTo>
                    <a:pt x="168275" y="520700"/>
                  </a:lnTo>
                  <a:lnTo>
                    <a:pt x="85725" y="527050"/>
                  </a:lnTo>
                  <a:lnTo>
                    <a:pt x="22225" y="406400"/>
                  </a:lnTo>
                  <a:lnTo>
                    <a:pt x="76200" y="196850"/>
                  </a:lnTo>
                  <a:lnTo>
                    <a:pt x="0" y="57150"/>
                  </a:lnTo>
                  <a:lnTo>
                    <a:pt x="12700" y="19050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37" name="フリーフォーム 1056">
              <a:extLst>
                <a:ext uri="{FF2B5EF4-FFF2-40B4-BE49-F238E27FC236}">
                  <a16:creationId xmlns:a16="http://schemas.microsoft.com/office/drawing/2014/main" id="{CBEDEB4F-2326-4041-85F8-D133110506B7}"/>
                </a:ext>
              </a:extLst>
            </p:cNvPr>
            <p:cNvSpPr/>
            <p:nvPr/>
          </p:nvSpPr>
          <p:spPr bwMode="auto">
            <a:xfrm>
              <a:off x="4473794" y="4577577"/>
              <a:ext cx="97751" cy="137317"/>
            </a:xfrm>
            <a:custGeom>
              <a:avLst/>
              <a:gdLst>
                <a:gd name="connsiteX0" fmla="*/ 0 w 133350"/>
                <a:gd name="connsiteY0" fmla="*/ 15875 h 187325"/>
                <a:gd name="connsiteX1" fmla="*/ 31750 w 133350"/>
                <a:gd name="connsiteY1" fmla="*/ 111125 h 187325"/>
                <a:gd name="connsiteX2" fmla="*/ 133350 w 133350"/>
                <a:gd name="connsiteY2" fmla="*/ 187325 h 187325"/>
                <a:gd name="connsiteX3" fmla="*/ 123825 w 133350"/>
                <a:gd name="connsiteY3" fmla="*/ 28575 h 187325"/>
                <a:gd name="connsiteX4" fmla="*/ 79375 w 133350"/>
                <a:gd name="connsiteY4" fmla="*/ 0 h 187325"/>
                <a:gd name="connsiteX5" fmla="*/ 0 w 133350"/>
                <a:gd name="connsiteY5" fmla="*/ 15875 h 18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350" h="187325">
                  <a:moveTo>
                    <a:pt x="0" y="15875"/>
                  </a:moveTo>
                  <a:lnTo>
                    <a:pt x="31750" y="111125"/>
                  </a:lnTo>
                  <a:lnTo>
                    <a:pt x="133350" y="187325"/>
                  </a:lnTo>
                  <a:lnTo>
                    <a:pt x="123825" y="28575"/>
                  </a:lnTo>
                  <a:lnTo>
                    <a:pt x="79375" y="0"/>
                  </a:lnTo>
                  <a:lnTo>
                    <a:pt x="0" y="15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38" name="フリーフォーム 1057">
              <a:extLst>
                <a:ext uri="{FF2B5EF4-FFF2-40B4-BE49-F238E27FC236}">
                  <a16:creationId xmlns:a16="http://schemas.microsoft.com/office/drawing/2014/main" id="{EDF8383C-E76F-458C-9B8C-B0B471741E40}"/>
                </a:ext>
              </a:extLst>
            </p:cNvPr>
            <p:cNvSpPr/>
            <p:nvPr/>
          </p:nvSpPr>
          <p:spPr bwMode="auto">
            <a:xfrm>
              <a:off x="4352769" y="4600852"/>
              <a:ext cx="265325" cy="300236"/>
            </a:xfrm>
            <a:custGeom>
              <a:avLst/>
              <a:gdLst>
                <a:gd name="connsiteX0" fmla="*/ 0 w 361950"/>
                <a:gd name="connsiteY0" fmla="*/ 9525 h 409575"/>
                <a:gd name="connsiteX1" fmla="*/ 76200 w 361950"/>
                <a:gd name="connsiteY1" fmla="*/ 0 h 409575"/>
                <a:gd name="connsiteX2" fmla="*/ 260350 w 361950"/>
                <a:gd name="connsiteY2" fmla="*/ 184150 h 409575"/>
                <a:gd name="connsiteX3" fmla="*/ 301625 w 361950"/>
                <a:gd name="connsiteY3" fmla="*/ 254000 h 409575"/>
                <a:gd name="connsiteX4" fmla="*/ 355600 w 361950"/>
                <a:gd name="connsiteY4" fmla="*/ 298450 h 409575"/>
                <a:gd name="connsiteX5" fmla="*/ 361950 w 361950"/>
                <a:gd name="connsiteY5" fmla="*/ 390525 h 409575"/>
                <a:gd name="connsiteX6" fmla="*/ 307975 w 361950"/>
                <a:gd name="connsiteY6" fmla="*/ 409575 h 409575"/>
                <a:gd name="connsiteX7" fmla="*/ 196850 w 361950"/>
                <a:gd name="connsiteY7" fmla="*/ 314325 h 409575"/>
                <a:gd name="connsiteX8" fmla="*/ 149225 w 361950"/>
                <a:gd name="connsiteY8" fmla="*/ 190500 h 409575"/>
                <a:gd name="connsiteX9" fmla="*/ 85725 w 361950"/>
                <a:gd name="connsiteY9" fmla="*/ 114300 h 409575"/>
                <a:gd name="connsiteX10" fmla="*/ 0 w 361950"/>
                <a:gd name="connsiteY10" fmla="*/ 95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1950" h="409575">
                  <a:moveTo>
                    <a:pt x="0" y="9525"/>
                  </a:moveTo>
                  <a:lnTo>
                    <a:pt x="76200" y="0"/>
                  </a:lnTo>
                  <a:lnTo>
                    <a:pt x="260350" y="184150"/>
                  </a:lnTo>
                  <a:lnTo>
                    <a:pt x="301625" y="254000"/>
                  </a:lnTo>
                  <a:lnTo>
                    <a:pt x="355600" y="298450"/>
                  </a:lnTo>
                  <a:lnTo>
                    <a:pt x="361950" y="390525"/>
                  </a:lnTo>
                  <a:lnTo>
                    <a:pt x="307975" y="409575"/>
                  </a:lnTo>
                  <a:lnTo>
                    <a:pt x="196850" y="314325"/>
                  </a:lnTo>
                  <a:lnTo>
                    <a:pt x="149225" y="190500"/>
                  </a:lnTo>
                  <a:lnTo>
                    <a:pt x="85725" y="114300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39" name="フリーフォーム 1058">
              <a:extLst>
                <a:ext uri="{FF2B5EF4-FFF2-40B4-BE49-F238E27FC236}">
                  <a16:creationId xmlns:a16="http://schemas.microsoft.com/office/drawing/2014/main" id="{065E62B0-261C-47EF-8B6D-00EEE750A621}"/>
                </a:ext>
              </a:extLst>
            </p:cNvPr>
            <p:cNvSpPr/>
            <p:nvPr/>
          </p:nvSpPr>
          <p:spPr bwMode="auto">
            <a:xfrm>
              <a:off x="4620420" y="4903415"/>
              <a:ext cx="423589" cy="83787"/>
            </a:xfrm>
            <a:custGeom>
              <a:avLst/>
              <a:gdLst>
                <a:gd name="connsiteX0" fmla="*/ 0 w 577850"/>
                <a:gd name="connsiteY0" fmla="*/ 34925 h 114300"/>
                <a:gd name="connsiteX1" fmla="*/ 38100 w 577850"/>
                <a:gd name="connsiteY1" fmla="*/ 0 h 114300"/>
                <a:gd name="connsiteX2" fmla="*/ 269875 w 577850"/>
                <a:gd name="connsiteY2" fmla="*/ 57150 h 114300"/>
                <a:gd name="connsiteX3" fmla="*/ 403225 w 577850"/>
                <a:gd name="connsiteY3" fmla="*/ 82550 h 114300"/>
                <a:gd name="connsiteX4" fmla="*/ 577850 w 577850"/>
                <a:gd name="connsiteY4" fmla="*/ 92075 h 114300"/>
                <a:gd name="connsiteX5" fmla="*/ 355600 w 577850"/>
                <a:gd name="connsiteY5" fmla="*/ 114300 h 114300"/>
                <a:gd name="connsiteX6" fmla="*/ 273050 w 577850"/>
                <a:gd name="connsiteY6" fmla="*/ 114300 h 114300"/>
                <a:gd name="connsiteX7" fmla="*/ 111125 w 577850"/>
                <a:gd name="connsiteY7" fmla="*/ 76200 h 114300"/>
                <a:gd name="connsiteX8" fmla="*/ 63500 w 577850"/>
                <a:gd name="connsiteY8" fmla="*/ 69850 h 114300"/>
                <a:gd name="connsiteX9" fmla="*/ 0 w 577850"/>
                <a:gd name="connsiteY9" fmla="*/ 34925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7850" h="114300">
                  <a:moveTo>
                    <a:pt x="0" y="34925"/>
                  </a:moveTo>
                  <a:lnTo>
                    <a:pt x="38100" y="0"/>
                  </a:lnTo>
                  <a:lnTo>
                    <a:pt x="269875" y="57150"/>
                  </a:lnTo>
                  <a:lnTo>
                    <a:pt x="403225" y="82550"/>
                  </a:lnTo>
                  <a:lnTo>
                    <a:pt x="577850" y="92075"/>
                  </a:lnTo>
                  <a:lnTo>
                    <a:pt x="355600" y="114300"/>
                  </a:lnTo>
                  <a:lnTo>
                    <a:pt x="273050" y="114300"/>
                  </a:lnTo>
                  <a:lnTo>
                    <a:pt x="111125" y="76200"/>
                  </a:lnTo>
                  <a:lnTo>
                    <a:pt x="63500" y="69850"/>
                  </a:lnTo>
                  <a:lnTo>
                    <a:pt x="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0" name="フリーフォーム 1059">
              <a:extLst>
                <a:ext uri="{FF2B5EF4-FFF2-40B4-BE49-F238E27FC236}">
                  <a16:creationId xmlns:a16="http://schemas.microsoft.com/office/drawing/2014/main" id="{E50B48B2-7EFE-418C-997A-05716D6A464B}"/>
                </a:ext>
              </a:extLst>
            </p:cNvPr>
            <p:cNvSpPr/>
            <p:nvPr/>
          </p:nvSpPr>
          <p:spPr bwMode="auto">
            <a:xfrm>
              <a:off x="5023063" y="4970910"/>
              <a:ext cx="130335" cy="65168"/>
            </a:xfrm>
            <a:custGeom>
              <a:avLst/>
              <a:gdLst>
                <a:gd name="connsiteX0" fmla="*/ 177800 w 177800"/>
                <a:gd name="connsiteY0" fmla="*/ 0 h 88900"/>
                <a:gd name="connsiteX1" fmla="*/ 82550 w 177800"/>
                <a:gd name="connsiteY1" fmla="*/ 9525 h 88900"/>
                <a:gd name="connsiteX2" fmla="*/ 0 w 177800"/>
                <a:gd name="connsiteY2" fmla="*/ 88900 h 88900"/>
                <a:gd name="connsiteX3" fmla="*/ 120650 w 177800"/>
                <a:gd name="connsiteY3" fmla="*/ 44450 h 88900"/>
                <a:gd name="connsiteX4" fmla="*/ 177800 w 177800"/>
                <a:gd name="connsiteY4" fmla="*/ 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800" h="88900">
                  <a:moveTo>
                    <a:pt x="177800" y="0"/>
                  </a:moveTo>
                  <a:lnTo>
                    <a:pt x="82550" y="9525"/>
                  </a:lnTo>
                  <a:lnTo>
                    <a:pt x="0" y="88900"/>
                  </a:lnTo>
                  <a:lnTo>
                    <a:pt x="120650" y="44450"/>
                  </a:lnTo>
                  <a:lnTo>
                    <a:pt x="177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1" name="フリーフォーム 1060">
              <a:extLst>
                <a:ext uri="{FF2B5EF4-FFF2-40B4-BE49-F238E27FC236}">
                  <a16:creationId xmlns:a16="http://schemas.microsoft.com/office/drawing/2014/main" id="{20D04E35-583C-4ADF-892B-5380EDF248D1}"/>
                </a:ext>
              </a:extLst>
            </p:cNvPr>
            <p:cNvSpPr/>
            <p:nvPr/>
          </p:nvSpPr>
          <p:spPr bwMode="auto">
            <a:xfrm>
              <a:off x="5486218" y="4826611"/>
              <a:ext cx="335147" cy="207140"/>
            </a:xfrm>
            <a:custGeom>
              <a:avLst/>
              <a:gdLst>
                <a:gd name="connsiteX0" fmla="*/ 15875 w 457200"/>
                <a:gd name="connsiteY0" fmla="*/ 0 h 282575"/>
                <a:gd name="connsiteX1" fmla="*/ 0 w 457200"/>
                <a:gd name="connsiteY1" fmla="*/ 228600 h 282575"/>
                <a:gd name="connsiteX2" fmla="*/ 85725 w 457200"/>
                <a:gd name="connsiteY2" fmla="*/ 234950 h 282575"/>
                <a:gd name="connsiteX3" fmla="*/ 111125 w 457200"/>
                <a:gd name="connsiteY3" fmla="*/ 196850 h 282575"/>
                <a:gd name="connsiteX4" fmla="*/ 196850 w 457200"/>
                <a:gd name="connsiteY4" fmla="*/ 200025 h 282575"/>
                <a:gd name="connsiteX5" fmla="*/ 231775 w 457200"/>
                <a:gd name="connsiteY5" fmla="*/ 263525 h 282575"/>
                <a:gd name="connsiteX6" fmla="*/ 339725 w 457200"/>
                <a:gd name="connsiteY6" fmla="*/ 282575 h 282575"/>
                <a:gd name="connsiteX7" fmla="*/ 266700 w 457200"/>
                <a:gd name="connsiteY7" fmla="*/ 184150 h 282575"/>
                <a:gd name="connsiteX8" fmla="*/ 457200 w 457200"/>
                <a:gd name="connsiteY8" fmla="*/ 200025 h 282575"/>
                <a:gd name="connsiteX9" fmla="*/ 288925 w 457200"/>
                <a:gd name="connsiteY9" fmla="*/ 114300 h 282575"/>
                <a:gd name="connsiteX10" fmla="*/ 247650 w 457200"/>
                <a:gd name="connsiteY10" fmla="*/ 60325 h 282575"/>
                <a:gd name="connsiteX11" fmla="*/ 180975 w 457200"/>
                <a:gd name="connsiteY11" fmla="*/ 92075 h 282575"/>
                <a:gd name="connsiteX12" fmla="*/ 136525 w 457200"/>
                <a:gd name="connsiteY12" fmla="*/ 22225 h 282575"/>
                <a:gd name="connsiteX13" fmla="*/ 15875 w 457200"/>
                <a:gd name="connsiteY13" fmla="*/ 0 h 282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7200" h="282575">
                  <a:moveTo>
                    <a:pt x="15875" y="0"/>
                  </a:moveTo>
                  <a:lnTo>
                    <a:pt x="0" y="228600"/>
                  </a:lnTo>
                  <a:lnTo>
                    <a:pt x="85725" y="234950"/>
                  </a:lnTo>
                  <a:lnTo>
                    <a:pt x="111125" y="196850"/>
                  </a:lnTo>
                  <a:lnTo>
                    <a:pt x="196850" y="200025"/>
                  </a:lnTo>
                  <a:lnTo>
                    <a:pt x="231775" y="263525"/>
                  </a:lnTo>
                  <a:lnTo>
                    <a:pt x="339725" y="282575"/>
                  </a:lnTo>
                  <a:lnTo>
                    <a:pt x="266700" y="184150"/>
                  </a:lnTo>
                  <a:lnTo>
                    <a:pt x="457200" y="200025"/>
                  </a:lnTo>
                  <a:lnTo>
                    <a:pt x="288925" y="114300"/>
                  </a:lnTo>
                  <a:lnTo>
                    <a:pt x="247650" y="60325"/>
                  </a:lnTo>
                  <a:lnTo>
                    <a:pt x="180975" y="92075"/>
                  </a:lnTo>
                  <a:lnTo>
                    <a:pt x="136525" y="22225"/>
                  </a:lnTo>
                  <a:lnTo>
                    <a:pt x="15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2" name="フリーフォーム 1061">
              <a:extLst>
                <a:ext uri="{FF2B5EF4-FFF2-40B4-BE49-F238E27FC236}">
                  <a16:creationId xmlns:a16="http://schemas.microsoft.com/office/drawing/2014/main" id="{4B2988C5-6CD4-4F8C-AC45-B02F516D1C2F}"/>
                </a:ext>
              </a:extLst>
            </p:cNvPr>
            <p:cNvSpPr/>
            <p:nvPr/>
          </p:nvSpPr>
          <p:spPr bwMode="auto">
            <a:xfrm>
              <a:off x="5237184" y="4754461"/>
              <a:ext cx="258342" cy="242051"/>
            </a:xfrm>
            <a:custGeom>
              <a:avLst/>
              <a:gdLst>
                <a:gd name="connsiteX0" fmla="*/ 352425 w 352425"/>
                <a:gd name="connsiteY0" fmla="*/ 95250 h 330200"/>
                <a:gd name="connsiteX1" fmla="*/ 212725 w 352425"/>
                <a:gd name="connsiteY1" fmla="*/ 25400 h 330200"/>
                <a:gd name="connsiteX2" fmla="*/ 152400 w 352425"/>
                <a:gd name="connsiteY2" fmla="*/ 104775 h 330200"/>
                <a:gd name="connsiteX3" fmla="*/ 66675 w 352425"/>
                <a:gd name="connsiteY3" fmla="*/ 0 h 330200"/>
                <a:gd name="connsiteX4" fmla="*/ 0 w 352425"/>
                <a:gd name="connsiteY4" fmla="*/ 19050 h 330200"/>
                <a:gd name="connsiteX5" fmla="*/ 76200 w 352425"/>
                <a:gd name="connsiteY5" fmla="*/ 133350 h 330200"/>
                <a:gd name="connsiteX6" fmla="*/ 244475 w 352425"/>
                <a:gd name="connsiteY6" fmla="*/ 184150 h 330200"/>
                <a:gd name="connsiteX7" fmla="*/ 269875 w 352425"/>
                <a:gd name="connsiteY7" fmla="*/ 276225 h 330200"/>
                <a:gd name="connsiteX8" fmla="*/ 342900 w 352425"/>
                <a:gd name="connsiteY8" fmla="*/ 330200 h 330200"/>
                <a:gd name="connsiteX9" fmla="*/ 352425 w 352425"/>
                <a:gd name="connsiteY9" fmla="*/ 9525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2425" h="330200">
                  <a:moveTo>
                    <a:pt x="352425" y="95250"/>
                  </a:moveTo>
                  <a:lnTo>
                    <a:pt x="212725" y="25400"/>
                  </a:lnTo>
                  <a:lnTo>
                    <a:pt x="152400" y="104775"/>
                  </a:lnTo>
                  <a:lnTo>
                    <a:pt x="66675" y="0"/>
                  </a:lnTo>
                  <a:lnTo>
                    <a:pt x="0" y="19050"/>
                  </a:lnTo>
                  <a:lnTo>
                    <a:pt x="76200" y="133350"/>
                  </a:lnTo>
                  <a:lnTo>
                    <a:pt x="244475" y="184150"/>
                  </a:lnTo>
                  <a:lnTo>
                    <a:pt x="269875" y="276225"/>
                  </a:lnTo>
                  <a:lnTo>
                    <a:pt x="342900" y="330200"/>
                  </a:lnTo>
                  <a:lnTo>
                    <a:pt x="352425" y="952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3" name="フリーフォーム 1062">
              <a:extLst>
                <a:ext uri="{FF2B5EF4-FFF2-40B4-BE49-F238E27FC236}">
                  <a16:creationId xmlns:a16="http://schemas.microsoft.com/office/drawing/2014/main" id="{A4F00299-BDBC-4AE1-BFEB-7759ABD6923D}"/>
                </a:ext>
              </a:extLst>
            </p:cNvPr>
            <p:cNvSpPr/>
            <p:nvPr/>
          </p:nvSpPr>
          <p:spPr bwMode="auto">
            <a:xfrm>
              <a:off x="4967205" y="4035290"/>
              <a:ext cx="48876" cy="102406"/>
            </a:xfrm>
            <a:custGeom>
              <a:avLst/>
              <a:gdLst>
                <a:gd name="connsiteX0" fmla="*/ 22225 w 66675"/>
                <a:gd name="connsiteY0" fmla="*/ 139700 h 139700"/>
                <a:gd name="connsiteX1" fmla="*/ 0 w 66675"/>
                <a:gd name="connsiteY1" fmla="*/ 88900 h 139700"/>
                <a:gd name="connsiteX2" fmla="*/ 41275 w 66675"/>
                <a:gd name="connsiteY2" fmla="*/ 0 h 139700"/>
                <a:gd name="connsiteX3" fmla="*/ 66675 w 66675"/>
                <a:gd name="connsiteY3" fmla="*/ 6350 h 139700"/>
                <a:gd name="connsiteX4" fmla="*/ 47625 w 66675"/>
                <a:gd name="connsiteY4" fmla="*/ 79375 h 139700"/>
                <a:gd name="connsiteX5" fmla="*/ 22225 w 66675"/>
                <a:gd name="connsiteY5" fmla="*/ 139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675" h="139700">
                  <a:moveTo>
                    <a:pt x="22225" y="139700"/>
                  </a:moveTo>
                  <a:lnTo>
                    <a:pt x="0" y="88900"/>
                  </a:lnTo>
                  <a:lnTo>
                    <a:pt x="41275" y="0"/>
                  </a:lnTo>
                  <a:lnTo>
                    <a:pt x="66675" y="6350"/>
                  </a:lnTo>
                  <a:lnTo>
                    <a:pt x="47625" y="79375"/>
                  </a:lnTo>
                  <a:lnTo>
                    <a:pt x="22225" y="139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4" name="フリーフォーム 1063">
              <a:extLst>
                <a:ext uri="{FF2B5EF4-FFF2-40B4-BE49-F238E27FC236}">
                  <a16:creationId xmlns:a16="http://schemas.microsoft.com/office/drawing/2014/main" id="{7A24B92E-F3AC-45AC-B631-CED3ACC907B8}"/>
                </a:ext>
              </a:extLst>
            </p:cNvPr>
            <p:cNvSpPr/>
            <p:nvPr/>
          </p:nvSpPr>
          <p:spPr bwMode="auto">
            <a:xfrm>
              <a:off x="4960223" y="4240103"/>
              <a:ext cx="76804" cy="162919"/>
            </a:xfrm>
            <a:custGeom>
              <a:avLst/>
              <a:gdLst>
                <a:gd name="connsiteX0" fmla="*/ 73025 w 104775"/>
                <a:gd name="connsiteY0" fmla="*/ 0 h 222250"/>
                <a:gd name="connsiteX1" fmla="*/ 15875 w 104775"/>
                <a:gd name="connsiteY1" fmla="*/ 0 h 222250"/>
                <a:gd name="connsiteX2" fmla="*/ 0 w 104775"/>
                <a:gd name="connsiteY2" fmla="*/ 123825 h 222250"/>
                <a:gd name="connsiteX3" fmla="*/ 22225 w 104775"/>
                <a:gd name="connsiteY3" fmla="*/ 222250 h 222250"/>
                <a:gd name="connsiteX4" fmla="*/ 38100 w 104775"/>
                <a:gd name="connsiteY4" fmla="*/ 120650 h 222250"/>
                <a:gd name="connsiteX5" fmla="*/ 104775 w 104775"/>
                <a:gd name="connsiteY5" fmla="*/ 73025 h 222250"/>
                <a:gd name="connsiteX6" fmla="*/ 73025 w 104775"/>
                <a:gd name="connsiteY6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222250">
                  <a:moveTo>
                    <a:pt x="73025" y="0"/>
                  </a:moveTo>
                  <a:lnTo>
                    <a:pt x="15875" y="0"/>
                  </a:lnTo>
                  <a:lnTo>
                    <a:pt x="0" y="123825"/>
                  </a:lnTo>
                  <a:lnTo>
                    <a:pt x="22225" y="222250"/>
                  </a:lnTo>
                  <a:lnTo>
                    <a:pt x="38100" y="120650"/>
                  </a:lnTo>
                  <a:lnTo>
                    <a:pt x="104775" y="7302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5" name="フリーフォーム 1064">
              <a:extLst>
                <a:ext uri="{FF2B5EF4-FFF2-40B4-BE49-F238E27FC236}">
                  <a16:creationId xmlns:a16="http://schemas.microsoft.com/office/drawing/2014/main" id="{BD9E77D6-A7DB-4AC3-99B7-E590F775949D}"/>
                </a:ext>
              </a:extLst>
            </p:cNvPr>
            <p:cNvSpPr/>
            <p:nvPr/>
          </p:nvSpPr>
          <p:spPr bwMode="auto">
            <a:xfrm>
              <a:off x="5034700" y="4358801"/>
              <a:ext cx="83787" cy="111716"/>
            </a:xfrm>
            <a:custGeom>
              <a:avLst/>
              <a:gdLst>
                <a:gd name="connsiteX0" fmla="*/ 0 w 114300"/>
                <a:gd name="connsiteY0" fmla="*/ 0 h 152400"/>
                <a:gd name="connsiteX1" fmla="*/ 79375 w 114300"/>
                <a:gd name="connsiteY1" fmla="*/ 57150 h 152400"/>
                <a:gd name="connsiteX2" fmla="*/ 114300 w 114300"/>
                <a:gd name="connsiteY2" fmla="*/ 139700 h 152400"/>
                <a:gd name="connsiteX3" fmla="*/ 73025 w 114300"/>
                <a:gd name="connsiteY3" fmla="*/ 152400 h 152400"/>
                <a:gd name="connsiteX4" fmla="*/ 60325 w 114300"/>
                <a:gd name="connsiteY4" fmla="*/ 101600 h 152400"/>
                <a:gd name="connsiteX5" fmla="*/ 28575 w 114300"/>
                <a:gd name="connsiteY5" fmla="*/ 41275 h 152400"/>
                <a:gd name="connsiteX6" fmla="*/ 0 w 114300"/>
                <a:gd name="connsiteY6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152400">
                  <a:moveTo>
                    <a:pt x="0" y="0"/>
                  </a:moveTo>
                  <a:lnTo>
                    <a:pt x="79375" y="57150"/>
                  </a:lnTo>
                  <a:lnTo>
                    <a:pt x="114300" y="139700"/>
                  </a:lnTo>
                  <a:lnTo>
                    <a:pt x="73025" y="152400"/>
                  </a:lnTo>
                  <a:lnTo>
                    <a:pt x="60325" y="101600"/>
                  </a:lnTo>
                  <a:lnTo>
                    <a:pt x="28575" y="412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6" name="フリーフォーム 1065">
              <a:extLst>
                <a:ext uri="{FF2B5EF4-FFF2-40B4-BE49-F238E27FC236}">
                  <a16:creationId xmlns:a16="http://schemas.microsoft.com/office/drawing/2014/main" id="{72DAF482-161F-47C7-BF4E-DB8748E11501}"/>
                </a:ext>
              </a:extLst>
            </p:cNvPr>
            <p:cNvSpPr/>
            <p:nvPr/>
          </p:nvSpPr>
          <p:spPr bwMode="auto">
            <a:xfrm>
              <a:off x="5002116" y="4426296"/>
              <a:ext cx="51203" cy="74477"/>
            </a:xfrm>
            <a:custGeom>
              <a:avLst/>
              <a:gdLst>
                <a:gd name="connsiteX0" fmla="*/ 0 w 69850"/>
                <a:gd name="connsiteY0" fmla="*/ 0 h 101600"/>
                <a:gd name="connsiteX1" fmla="*/ 31750 w 69850"/>
                <a:gd name="connsiteY1" fmla="*/ 101600 h 101600"/>
                <a:gd name="connsiteX2" fmla="*/ 69850 w 69850"/>
                <a:gd name="connsiteY2" fmla="*/ 79375 h 101600"/>
                <a:gd name="connsiteX3" fmla="*/ 66675 w 69850"/>
                <a:gd name="connsiteY3" fmla="*/ 31750 h 101600"/>
                <a:gd name="connsiteX4" fmla="*/ 0 w 69850"/>
                <a:gd name="connsiteY4" fmla="*/ 0 h 10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850" h="101600">
                  <a:moveTo>
                    <a:pt x="0" y="0"/>
                  </a:moveTo>
                  <a:lnTo>
                    <a:pt x="31750" y="101600"/>
                  </a:lnTo>
                  <a:lnTo>
                    <a:pt x="69850" y="79375"/>
                  </a:lnTo>
                  <a:lnTo>
                    <a:pt x="66675" y="3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7" name="フリーフォーム 1066">
              <a:extLst>
                <a:ext uri="{FF2B5EF4-FFF2-40B4-BE49-F238E27FC236}">
                  <a16:creationId xmlns:a16="http://schemas.microsoft.com/office/drawing/2014/main" id="{CD61F662-33D5-498A-B081-280E58C15702}"/>
                </a:ext>
              </a:extLst>
            </p:cNvPr>
            <p:cNvSpPr/>
            <p:nvPr/>
          </p:nvSpPr>
          <p:spPr bwMode="auto">
            <a:xfrm>
              <a:off x="4990479" y="4496118"/>
              <a:ext cx="141972" cy="97751"/>
            </a:xfrm>
            <a:custGeom>
              <a:avLst/>
              <a:gdLst>
                <a:gd name="connsiteX0" fmla="*/ 174625 w 193675"/>
                <a:gd name="connsiteY0" fmla="*/ 0 h 133350"/>
                <a:gd name="connsiteX1" fmla="*/ 193675 w 193675"/>
                <a:gd name="connsiteY1" fmla="*/ 82550 h 133350"/>
                <a:gd name="connsiteX2" fmla="*/ 168275 w 193675"/>
                <a:gd name="connsiteY2" fmla="*/ 133350 h 133350"/>
                <a:gd name="connsiteX3" fmla="*/ 98425 w 193675"/>
                <a:gd name="connsiteY3" fmla="*/ 117475 h 133350"/>
                <a:gd name="connsiteX4" fmla="*/ 104775 w 193675"/>
                <a:gd name="connsiteY4" fmla="*/ 63500 h 133350"/>
                <a:gd name="connsiteX5" fmla="*/ 0 w 193675"/>
                <a:gd name="connsiteY5" fmla="*/ 101600 h 133350"/>
                <a:gd name="connsiteX6" fmla="*/ 76200 w 193675"/>
                <a:gd name="connsiteY6" fmla="*/ 25400 h 133350"/>
                <a:gd name="connsiteX7" fmla="*/ 123825 w 193675"/>
                <a:gd name="connsiteY7" fmla="*/ 53975 h 133350"/>
                <a:gd name="connsiteX8" fmla="*/ 174625 w 193675"/>
                <a:gd name="connsiteY8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675" h="133350">
                  <a:moveTo>
                    <a:pt x="174625" y="0"/>
                  </a:moveTo>
                  <a:lnTo>
                    <a:pt x="193675" y="82550"/>
                  </a:lnTo>
                  <a:lnTo>
                    <a:pt x="168275" y="133350"/>
                  </a:lnTo>
                  <a:lnTo>
                    <a:pt x="98425" y="117475"/>
                  </a:lnTo>
                  <a:lnTo>
                    <a:pt x="104775" y="63500"/>
                  </a:lnTo>
                  <a:lnTo>
                    <a:pt x="0" y="101600"/>
                  </a:lnTo>
                  <a:lnTo>
                    <a:pt x="76200" y="25400"/>
                  </a:lnTo>
                  <a:lnTo>
                    <a:pt x="123825" y="53975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8" name="フリーフォーム 1067">
              <a:extLst>
                <a:ext uri="{FF2B5EF4-FFF2-40B4-BE49-F238E27FC236}">
                  <a16:creationId xmlns:a16="http://schemas.microsoft.com/office/drawing/2014/main" id="{05DA2E40-D578-46D5-A4C4-560628D27C6E}"/>
                </a:ext>
              </a:extLst>
            </p:cNvPr>
            <p:cNvSpPr/>
            <p:nvPr/>
          </p:nvSpPr>
          <p:spPr bwMode="auto">
            <a:xfrm>
              <a:off x="4690243" y="4628781"/>
              <a:ext cx="346785" cy="279289"/>
            </a:xfrm>
            <a:custGeom>
              <a:avLst/>
              <a:gdLst>
                <a:gd name="connsiteX0" fmla="*/ 41275 w 473075"/>
                <a:gd name="connsiteY0" fmla="*/ 92075 h 381000"/>
                <a:gd name="connsiteX1" fmla="*/ 0 w 473075"/>
                <a:gd name="connsiteY1" fmla="*/ 142875 h 381000"/>
                <a:gd name="connsiteX2" fmla="*/ 53975 w 473075"/>
                <a:gd name="connsiteY2" fmla="*/ 241300 h 381000"/>
                <a:gd name="connsiteX3" fmla="*/ 60325 w 473075"/>
                <a:gd name="connsiteY3" fmla="*/ 292100 h 381000"/>
                <a:gd name="connsiteX4" fmla="*/ 203200 w 473075"/>
                <a:gd name="connsiteY4" fmla="*/ 317500 h 381000"/>
                <a:gd name="connsiteX5" fmla="*/ 282575 w 473075"/>
                <a:gd name="connsiteY5" fmla="*/ 381000 h 381000"/>
                <a:gd name="connsiteX6" fmla="*/ 466725 w 473075"/>
                <a:gd name="connsiteY6" fmla="*/ 342900 h 381000"/>
                <a:gd name="connsiteX7" fmla="*/ 473075 w 473075"/>
                <a:gd name="connsiteY7" fmla="*/ 276225 h 381000"/>
                <a:gd name="connsiteX8" fmla="*/ 444500 w 473075"/>
                <a:gd name="connsiteY8" fmla="*/ 231775 h 381000"/>
                <a:gd name="connsiteX9" fmla="*/ 377825 w 473075"/>
                <a:gd name="connsiteY9" fmla="*/ 168275 h 381000"/>
                <a:gd name="connsiteX10" fmla="*/ 346075 w 473075"/>
                <a:gd name="connsiteY10" fmla="*/ 266700 h 381000"/>
                <a:gd name="connsiteX11" fmla="*/ 285750 w 473075"/>
                <a:gd name="connsiteY11" fmla="*/ 231775 h 381000"/>
                <a:gd name="connsiteX12" fmla="*/ 250825 w 473075"/>
                <a:gd name="connsiteY12" fmla="*/ 276225 h 381000"/>
                <a:gd name="connsiteX13" fmla="*/ 231775 w 473075"/>
                <a:gd name="connsiteY13" fmla="*/ 196850 h 381000"/>
                <a:gd name="connsiteX14" fmla="*/ 301625 w 473075"/>
                <a:gd name="connsiteY14" fmla="*/ 174625 h 381000"/>
                <a:gd name="connsiteX15" fmla="*/ 323850 w 473075"/>
                <a:gd name="connsiteY15" fmla="*/ 133350 h 381000"/>
                <a:gd name="connsiteX16" fmla="*/ 298450 w 473075"/>
                <a:gd name="connsiteY16" fmla="*/ 3175 h 381000"/>
                <a:gd name="connsiteX17" fmla="*/ 254000 w 473075"/>
                <a:gd name="connsiteY17" fmla="*/ 0 h 381000"/>
                <a:gd name="connsiteX18" fmla="*/ 203200 w 473075"/>
                <a:gd name="connsiteY18" fmla="*/ 95250 h 381000"/>
                <a:gd name="connsiteX19" fmla="*/ 149225 w 473075"/>
                <a:gd name="connsiteY19" fmla="*/ 95250 h 381000"/>
                <a:gd name="connsiteX20" fmla="*/ 123825 w 473075"/>
                <a:gd name="connsiteY20" fmla="*/ 130175 h 381000"/>
                <a:gd name="connsiteX21" fmla="*/ 41275 w 473075"/>
                <a:gd name="connsiteY21" fmla="*/ 92075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73075" h="381000">
                  <a:moveTo>
                    <a:pt x="41275" y="92075"/>
                  </a:moveTo>
                  <a:lnTo>
                    <a:pt x="0" y="142875"/>
                  </a:lnTo>
                  <a:lnTo>
                    <a:pt x="53975" y="241300"/>
                  </a:lnTo>
                  <a:lnTo>
                    <a:pt x="60325" y="292100"/>
                  </a:lnTo>
                  <a:lnTo>
                    <a:pt x="203200" y="317500"/>
                  </a:lnTo>
                  <a:lnTo>
                    <a:pt x="282575" y="381000"/>
                  </a:lnTo>
                  <a:lnTo>
                    <a:pt x="466725" y="342900"/>
                  </a:lnTo>
                  <a:lnTo>
                    <a:pt x="473075" y="276225"/>
                  </a:lnTo>
                  <a:lnTo>
                    <a:pt x="444500" y="231775"/>
                  </a:lnTo>
                  <a:lnTo>
                    <a:pt x="377825" y="168275"/>
                  </a:lnTo>
                  <a:lnTo>
                    <a:pt x="346075" y="266700"/>
                  </a:lnTo>
                  <a:lnTo>
                    <a:pt x="285750" y="231775"/>
                  </a:lnTo>
                  <a:lnTo>
                    <a:pt x="250825" y="276225"/>
                  </a:lnTo>
                  <a:lnTo>
                    <a:pt x="231775" y="196850"/>
                  </a:lnTo>
                  <a:lnTo>
                    <a:pt x="301625" y="174625"/>
                  </a:lnTo>
                  <a:lnTo>
                    <a:pt x="323850" y="133350"/>
                  </a:lnTo>
                  <a:lnTo>
                    <a:pt x="298450" y="3175"/>
                  </a:lnTo>
                  <a:lnTo>
                    <a:pt x="254000" y="0"/>
                  </a:lnTo>
                  <a:lnTo>
                    <a:pt x="203200" y="95250"/>
                  </a:lnTo>
                  <a:lnTo>
                    <a:pt x="149225" y="95250"/>
                  </a:lnTo>
                  <a:lnTo>
                    <a:pt x="123825" y="130175"/>
                  </a:lnTo>
                  <a:lnTo>
                    <a:pt x="412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9" name="フリーフォーム 1069">
              <a:extLst>
                <a:ext uri="{FF2B5EF4-FFF2-40B4-BE49-F238E27FC236}">
                  <a16:creationId xmlns:a16="http://schemas.microsoft.com/office/drawing/2014/main" id="{95145D98-37FC-4CE4-BA68-ED0ED3A36DE7}"/>
                </a:ext>
              </a:extLst>
            </p:cNvPr>
            <p:cNvSpPr/>
            <p:nvPr/>
          </p:nvSpPr>
          <p:spPr bwMode="auto">
            <a:xfrm>
              <a:off x="4741446" y="4551976"/>
              <a:ext cx="195503" cy="172228"/>
            </a:xfrm>
            <a:custGeom>
              <a:avLst/>
              <a:gdLst>
                <a:gd name="connsiteX0" fmla="*/ 0 w 266700"/>
                <a:gd name="connsiteY0" fmla="*/ 212725 h 234950"/>
                <a:gd name="connsiteX1" fmla="*/ 60325 w 266700"/>
                <a:gd name="connsiteY1" fmla="*/ 234950 h 234950"/>
                <a:gd name="connsiteX2" fmla="*/ 66675 w 266700"/>
                <a:gd name="connsiteY2" fmla="*/ 203200 h 234950"/>
                <a:gd name="connsiteX3" fmla="*/ 142875 w 266700"/>
                <a:gd name="connsiteY3" fmla="*/ 206375 h 234950"/>
                <a:gd name="connsiteX4" fmla="*/ 184150 w 266700"/>
                <a:gd name="connsiteY4" fmla="*/ 104775 h 234950"/>
                <a:gd name="connsiteX5" fmla="*/ 225425 w 266700"/>
                <a:gd name="connsiteY5" fmla="*/ 114300 h 234950"/>
                <a:gd name="connsiteX6" fmla="*/ 266700 w 266700"/>
                <a:gd name="connsiteY6" fmla="*/ 79375 h 234950"/>
                <a:gd name="connsiteX7" fmla="*/ 215900 w 266700"/>
                <a:gd name="connsiteY7" fmla="*/ 0 h 234950"/>
                <a:gd name="connsiteX8" fmla="*/ 136525 w 266700"/>
                <a:gd name="connsiteY8" fmla="*/ 38100 h 234950"/>
                <a:gd name="connsiteX9" fmla="*/ 120650 w 266700"/>
                <a:gd name="connsiteY9" fmla="*/ 79375 h 234950"/>
                <a:gd name="connsiteX10" fmla="*/ 88900 w 266700"/>
                <a:gd name="connsiteY10" fmla="*/ 127000 h 234950"/>
                <a:gd name="connsiteX11" fmla="*/ 60325 w 266700"/>
                <a:gd name="connsiteY11" fmla="*/ 161925 h 234950"/>
                <a:gd name="connsiteX12" fmla="*/ 12700 w 266700"/>
                <a:gd name="connsiteY12" fmla="*/ 161925 h 234950"/>
                <a:gd name="connsiteX13" fmla="*/ 0 w 266700"/>
                <a:gd name="connsiteY13" fmla="*/ 212725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6700" h="234950">
                  <a:moveTo>
                    <a:pt x="0" y="212725"/>
                  </a:moveTo>
                  <a:lnTo>
                    <a:pt x="60325" y="234950"/>
                  </a:lnTo>
                  <a:lnTo>
                    <a:pt x="66675" y="203200"/>
                  </a:lnTo>
                  <a:lnTo>
                    <a:pt x="142875" y="206375"/>
                  </a:lnTo>
                  <a:lnTo>
                    <a:pt x="184150" y="104775"/>
                  </a:lnTo>
                  <a:lnTo>
                    <a:pt x="225425" y="114300"/>
                  </a:lnTo>
                  <a:lnTo>
                    <a:pt x="266700" y="79375"/>
                  </a:lnTo>
                  <a:lnTo>
                    <a:pt x="215900" y="0"/>
                  </a:lnTo>
                  <a:lnTo>
                    <a:pt x="136525" y="38100"/>
                  </a:lnTo>
                  <a:lnTo>
                    <a:pt x="120650" y="79375"/>
                  </a:lnTo>
                  <a:lnTo>
                    <a:pt x="88900" y="127000"/>
                  </a:lnTo>
                  <a:lnTo>
                    <a:pt x="60325" y="161925"/>
                  </a:lnTo>
                  <a:lnTo>
                    <a:pt x="12700" y="161925"/>
                  </a:lnTo>
                  <a:lnTo>
                    <a:pt x="0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50" name="フリーフォーム 1071">
              <a:extLst>
                <a:ext uri="{FF2B5EF4-FFF2-40B4-BE49-F238E27FC236}">
                  <a16:creationId xmlns:a16="http://schemas.microsoft.com/office/drawing/2014/main" id="{50A755F1-31F5-4A70-BE0F-78BF8E154AE1}"/>
                </a:ext>
              </a:extLst>
            </p:cNvPr>
            <p:cNvSpPr/>
            <p:nvPr/>
          </p:nvSpPr>
          <p:spPr bwMode="auto">
            <a:xfrm>
              <a:off x="4476121" y="4126060"/>
              <a:ext cx="179210" cy="239723"/>
            </a:xfrm>
            <a:custGeom>
              <a:avLst/>
              <a:gdLst>
                <a:gd name="connsiteX0" fmla="*/ 66675 w 244475"/>
                <a:gd name="connsiteY0" fmla="*/ 0 h 327025"/>
                <a:gd name="connsiteX1" fmla="*/ 34925 w 244475"/>
                <a:gd name="connsiteY1" fmla="*/ 60325 h 327025"/>
                <a:gd name="connsiteX2" fmla="*/ 0 w 244475"/>
                <a:gd name="connsiteY2" fmla="*/ 88900 h 327025"/>
                <a:gd name="connsiteX3" fmla="*/ 28575 w 244475"/>
                <a:gd name="connsiteY3" fmla="*/ 193675 h 327025"/>
                <a:gd name="connsiteX4" fmla="*/ 92075 w 244475"/>
                <a:gd name="connsiteY4" fmla="*/ 168275 h 327025"/>
                <a:gd name="connsiteX5" fmla="*/ 193675 w 244475"/>
                <a:gd name="connsiteY5" fmla="*/ 276225 h 327025"/>
                <a:gd name="connsiteX6" fmla="*/ 184150 w 244475"/>
                <a:gd name="connsiteY6" fmla="*/ 327025 h 327025"/>
                <a:gd name="connsiteX7" fmla="*/ 241300 w 244475"/>
                <a:gd name="connsiteY7" fmla="*/ 301625 h 327025"/>
                <a:gd name="connsiteX8" fmla="*/ 244475 w 244475"/>
                <a:gd name="connsiteY8" fmla="*/ 263525 h 327025"/>
                <a:gd name="connsiteX9" fmla="*/ 136525 w 244475"/>
                <a:gd name="connsiteY9" fmla="*/ 142875 h 327025"/>
                <a:gd name="connsiteX10" fmla="*/ 165100 w 244475"/>
                <a:gd name="connsiteY10" fmla="*/ 79375 h 327025"/>
                <a:gd name="connsiteX11" fmla="*/ 92075 w 244475"/>
                <a:gd name="connsiteY11" fmla="*/ 53975 h 327025"/>
                <a:gd name="connsiteX12" fmla="*/ 66675 w 244475"/>
                <a:gd name="connsiteY12" fmla="*/ 0 h 32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4475" h="327025">
                  <a:moveTo>
                    <a:pt x="66675" y="0"/>
                  </a:moveTo>
                  <a:lnTo>
                    <a:pt x="34925" y="60325"/>
                  </a:lnTo>
                  <a:lnTo>
                    <a:pt x="0" y="88900"/>
                  </a:lnTo>
                  <a:lnTo>
                    <a:pt x="28575" y="193675"/>
                  </a:lnTo>
                  <a:lnTo>
                    <a:pt x="92075" y="168275"/>
                  </a:lnTo>
                  <a:lnTo>
                    <a:pt x="193675" y="276225"/>
                  </a:lnTo>
                  <a:lnTo>
                    <a:pt x="184150" y="327025"/>
                  </a:lnTo>
                  <a:lnTo>
                    <a:pt x="241300" y="301625"/>
                  </a:lnTo>
                  <a:lnTo>
                    <a:pt x="244475" y="263525"/>
                  </a:lnTo>
                  <a:lnTo>
                    <a:pt x="136525" y="142875"/>
                  </a:lnTo>
                  <a:lnTo>
                    <a:pt x="165100" y="79375"/>
                  </a:lnTo>
                  <a:lnTo>
                    <a:pt x="92075" y="53975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0" name="フリーフォーム 1072">
              <a:extLst>
                <a:ext uri="{FF2B5EF4-FFF2-40B4-BE49-F238E27FC236}">
                  <a16:creationId xmlns:a16="http://schemas.microsoft.com/office/drawing/2014/main" id="{B0E97CEF-AE1E-4B92-9342-436495811BF2}"/>
                </a:ext>
              </a:extLst>
            </p:cNvPr>
            <p:cNvSpPr/>
            <p:nvPr/>
          </p:nvSpPr>
          <p:spPr bwMode="auto">
            <a:xfrm>
              <a:off x="4518014" y="4093476"/>
              <a:ext cx="186193" cy="430571"/>
            </a:xfrm>
            <a:custGeom>
              <a:avLst/>
              <a:gdLst>
                <a:gd name="connsiteX0" fmla="*/ 0 w 254000"/>
                <a:gd name="connsiteY0" fmla="*/ 38100 h 587375"/>
                <a:gd name="connsiteX1" fmla="*/ 76200 w 254000"/>
                <a:gd name="connsiteY1" fmla="*/ 31750 h 587375"/>
                <a:gd name="connsiteX2" fmla="*/ 136525 w 254000"/>
                <a:gd name="connsiteY2" fmla="*/ 0 h 587375"/>
                <a:gd name="connsiteX3" fmla="*/ 219075 w 254000"/>
                <a:gd name="connsiteY3" fmla="*/ 76200 h 587375"/>
                <a:gd name="connsiteX4" fmla="*/ 149225 w 254000"/>
                <a:gd name="connsiteY4" fmla="*/ 165100 h 587375"/>
                <a:gd name="connsiteX5" fmla="*/ 254000 w 254000"/>
                <a:gd name="connsiteY5" fmla="*/ 346075 h 587375"/>
                <a:gd name="connsiteX6" fmla="*/ 254000 w 254000"/>
                <a:gd name="connsiteY6" fmla="*/ 466725 h 587375"/>
                <a:gd name="connsiteX7" fmla="*/ 104775 w 254000"/>
                <a:gd name="connsiteY7" fmla="*/ 587375 h 587375"/>
                <a:gd name="connsiteX8" fmla="*/ 95250 w 254000"/>
                <a:gd name="connsiteY8" fmla="*/ 514350 h 587375"/>
                <a:gd name="connsiteX9" fmla="*/ 193675 w 254000"/>
                <a:gd name="connsiteY9" fmla="*/ 441325 h 587375"/>
                <a:gd name="connsiteX10" fmla="*/ 190500 w 254000"/>
                <a:gd name="connsiteY10" fmla="*/ 349250 h 587375"/>
                <a:gd name="connsiteX11" fmla="*/ 190500 w 254000"/>
                <a:gd name="connsiteY11" fmla="*/ 307975 h 587375"/>
                <a:gd name="connsiteX12" fmla="*/ 82550 w 254000"/>
                <a:gd name="connsiteY12" fmla="*/ 190500 h 587375"/>
                <a:gd name="connsiteX13" fmla="*/ 104775 w 254000"/>
                <a:gd name="connsiteY13" fmla="*/ 127000 h 587375"/>
                <a:gd name="connsiteX14" fmla="*/ 41275 w 254000"/>
                <a:gd name="connsiteY14" fmla="*/ 101600 h 587375"/>
                <a:gd name="connsiteX15" fmla="*/ 0 w 254000"/>
                <a:gd name="connsiteY15" fmla="*/ 38100 h 58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4000" h="587375">
                  <a:moveTo>
                    <a:pt x="0" y="38100"/>
                  </a:moveTo>
                  <a:lnTo>
                    <a:pt x="76200" y="31750"/>
                  </a:lnTo>
                  <a:lnTo>
                    <a:pt x="136525" y="0"/>
                  </a:lnTo>
                  <a:lnTo>
                    <a:pt x="219075" y="76200"/>
                  </a:lnTo>
                  <a:lnTo>
                    <a:pt x="149225" y="165100"/>
                  </a:lnTo>
                  <a:lnTo>
                    <a:pt x="254000" y="346075"/>
                  </a:lnTo>
                  <a:lnTo>
                    <a:pt x="254000" y="466725"/>
                  </a:lnTo>
                  <a:lnTo>
                    <a:pt x="104775" y="587375"/>
                  </a:lnTo>
                  <a:lnTo>
                    <a:pt x="95250" y="514350"/>
                  </a:lnTo>
                  <a:lnTo>
                    <a:pt x="193675" y="441325"/>
                  </a:lnTo>
                  <a:lnTo>
                    <a:pt x="190500" y="349250"/>
                  </a:lnTo>
                  <a:lnTo>
                    <a:pt x="190500" y="307975"/>
                  </a:lnTo>
                  <a:lnTo>
                    <a:pt x="82550" y="190500"/>
                  </a:lnTo>
                  <a:lnTo>
                    <a:pt x="104775" y="127000"/>
                  </a:lnTo>
                  <a:lnTo>
                    <a:pt x="41275" y="1016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1" name="フリーフォーム 1073">
              <a:extLst>
                <a:ext uri="{FF2B5EF4-FFF2-40B4-BE49-F238E27FC236}">
                  <a16:creationId xmlns:a16="http://schemas.microsoft.com/office/drawing/2014/main" id="{C9AEE74B-0C77-4F0A-8B05-D52DA3A7E723}"/>
                </a:ext>
              </a:extLst>
            </p:cNvPr>
            <p:cNvSpPr/>
            <p:nvPr/>
          </p:nvSpPr>
          <p:spPr bwMode="auto">
            <a:xfrm>
              <a:off x="4529651" y="4333199"/>
              <a:ext cx="137317" cy="132662"/>
            </a:xfrm>
            <a:custGeom>
              <a:avLst/>
              <a:gdLst>
                <a:gd name="connsiteX0" fmla="*/ 0 w 187325"/>
                <a:gd name="connsiteY0" fmla="*/ 120650 h 180975"/>
                <a:gd name="connsiteX1" fmla="*/ 73025 w 187325"/>
                <a:gd name="connsiteY1" fmla="*/ 180975 h 180975"/>
                <a:gd name="connsiteX2" fmla="*/ 180975 w 187325"/>
                <a:gd name="connsiteY2" fmla="*/ 117475 h 180975"/>
                <a:gd name="connsiteX3" fmla="*/ 187325 w 187325"/>
                <a:gd name="connsiteY3" fmla="*/ 19050 h 180975"/>
                <a:gd name="connsiteX4" fmla="*/ 107950 w 187325"/>
                <a:gd name="connsiteY4" fmla="*/ 50800 h 180975"/>
                <a:gd name="connsiteX5" fmla="*/ 111125 w 187325"/>
                <a:gd name="connsiteY5" fmla="*/ 0 h 180975"/>
                <a:gd name="connsiteX6" fmla="*/ 82550 w 187325"/>
                <a:gd name="connsiteY6" fmla="*/ 44450 h 180975"/>
                <a:gd name="connsiteX7" fmla="*/ 19050 w 187325"/>
                <a:gd name="connsiteY7" fmla="*/ 31750 h 180975"/>
                <a:gd name="connsiteX8" fmla="*/ 0 w 187325"/>
                <a:gd name="connsiteY8" fmla="*/ 12065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7325" h="180975">
                  <a:moveTo>
                    <a:pt x="0" y="120650"/>
                  </a:moveTo>
                  <a:lnTo>
                    <a:pt x="73025" y="180975"/>
                  </a:lnTo>
                  <a:lnTo>
                    <a:pt x="180975" y="117475"/>
                  </a:lnTo>
                  <a:lnTo>
                    <a:pt x="187325" y="19050"/>
                  </a:lnTo>
                  <a:lnTo>
                    <a:pt x="107950" y="50800"/>
                  </a:lnTo>
                  <a:lnTo>
                    <a:pt x="111125" y="0"/>
                  </a:lnTo>
                  <a:lnTo>
                    <a:pt x="82550" y="44450"/>
                  </a:lnTo>
                  <a:lnTo>
                    <a:pt x="19050" y="31750"/>
                  </a:lnTo>
                  <a:lnTo>
                    <a:pt x="0" y="1206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2" name="フリーフォーム 1074">
              <a:extLst>
                <a:ext uri="{FF2B5EF4-FFF2-40B4-BE49-F238E27FC236}">
                  <a16:creationId xmlns:a16="http://schemas.microsoft.com/office/drawing/2014/main" id="{8D4BFCD3-CBB0-41A3-B652-D596AE0ECE01}"/>
                </a:ext>
              </a:extLst>
            </p:cNvPr>
            <p:cNvSpPr/>
            <p:nvPr/>
          </p:nvSpPr>
          <p:spPr bwMode="auto">
            <a:xfrm>
              <a:off x="3824446" y="3039158"/>
              <a:ext cx="1512818" cy="1149742"/>
            </a:xfrm>
            <a:custGeom>
              <a:avLst/>
              <a:gdLst>
                <a:gd name="connsiteX0" fmla="*/ 1603375 w 2063750"/>
                <a:gd name="connsiteY0" fmla="*/ 768350 h 1568450"/>
                <a:gd name="connsiteX1" fmla="*/ 1704975 w 2063750"/>
                <a:gd name="connsiteY1" fmla="*/ 739775 h 1568450"/>
                <a:gd name="connsiteX2" fmla="*/ 1768475 w 2063750"/>
                <a:gd name="connsiteY2" fmla="*/ 660400 h 1568450"/>
                <a:gd name="connsiteX3" fmla="*/ 1828800 w 2063750"/>
                <a:gd name="connsiteY3" fmla="*/ 657225 h 1568450"/>
                <a:gd name="connsiteX4" fmla="*/ 1828800 w 2063750"/>
                <a:gd name="connsiteY4" fmla="*/ 619125 h 1568450"/>
                <a:gd name="connsiteX5" fmla="*/ 1930400 w 2063750"/>
                <a:gd name="connsiteY5" fmla="*/ 593725 h 1568450"/>
                <a:gd name="connsiteX6" fmla="*/ 1943100 w 2063750"/>
                <a:gd name="connsiteY6" fmla="*/ 479425 h 1568450"/>
                <a:gd name="connsiteX7" fmla="*/ 2038350 w 2063750"/>
                <a:gd name="connsiteY7" fmla="*/ 450850 h 1568450"/>
                <a:gd name="connsiteX8" fmla="*/ 2063750 w 2063750"/>
                <a:gd name="connsiteY8" fmla="*/ 282575 h 1568450"/>
                <a:gd name="connsiteX9" fmla="*/ 1943100 w 2063750"/>
                <a:gd name="connsiteY9" fmla="*/ 330200 h 1568450"/>
                <a:gd name="connsiteX10" fmla="*/ 1844675 w 2063750"/>
                <a:gd name="connsiteY10" fmla="*/ 228600 h 1568450"/>
                <a:gd name="connsiteX11" fmla="*/ 1736725 w 2063750"/>
                <a:gd name="connsiteY11" fmla="*/ 25400 h 1568450"/>
                <a:gd name="connsiteX12" fmla="*/ 1622425 w 2063750"/>
                <a:gd name="connsiteY12" fmla="*/ 0 h 1568450"/>
                <a:gd name="connsiteX13" fmla="*/ 1549400 w 2063750"/>
                <a:gd name="connsiteY13" fmla="*/ 57150 h 1568450"/>
                <a:gd name="connsiteX14" fmla="*/ 1568450 w 2063750"/>
                <a:gd name="connsiteY14" fmla="*/ 114300 h 1568450"/>
                <a:gd name="connsiteX15" fmla="*/ 1530350 w 2063750"/>
                <a:gd name="connsiteY15" fmla="*/ 215900 h 1568450"/>
                <a:gd name="connsiteX16" fmla="*/ 1454150 w 2063750"/>
                <a:gd name="connsiteY16" fmla="*/ 209550 h 1568450"/>
                <a:gd name="connsiteX17" fmla="*/ 1409700 w 2063750"/>
                <a:gd name="connsiteY17" fmla="*/ 333375 h 1568450"/>
                <a:gd name="connsiteX18" fmla="*/ 1447800 w 2063750"/>
                <a:gd name="connsiteY18" fmla="*/ 339725 h 1568450"/>
                <a:gd name="connsiteX19" fmla="*/ 1498600 w 2063750"/>
                <a:gd name="connsiteY19" fmla="*/ 311150 h 1568450"/>
                <a:gd name="connsiteX20" fmla="*/ 1568450 w 2063750"/>
                <a:gd name="connsiteY20" fmla="*/ 393700 h 1568450"/>
                <a:gd name="connsiteX21" fmla="*/ 1479550 w 2063750"/>
                <a:gd name="connsiteY21" fmla="*/ 393700 h 1568450"/>
                <a:gd name="connsiteX22" fmla="*/ 1343025 w 2063750"/>
                <a:gd name="connsiteY22" fmla="*/ 495300 h 1568450"/>
                <a:gd name="connsiteX23" fmla="*/ 1282700 w 2063750"/>
                <a:gd name="connsiteY23" fmla="*/ 479425 h 1568450"/>
                <a:gd name="connsiteX24" fmla="*/ 1273175 w 2063750"/>
                <a:gd name="connsiteY24" fmla="*/ 517525 h 1568450"/>
                <a:gd name="connsiteX25" fmla="*/ 1295400 w 2063750"/>
                <a:gd name="connsiteY25" fmla="*/ 539750 h 1568450"/>
                <a:gd name="connsiteX26" fmla="*/ 1222375 w 2063750"/>
                <a:gd name="connsiteY26" fmla="*/ 615950 h 1568450"/>
                <a:gd name="connsiteX27" fmla="*/ 1155700 w 2063750"/>
                <a:gd name="connsiteY27" fmla="*/ 600075 h 1568450"/>
                <a:gd name="connsiteX28" fmla="*/ 1025525 w 2063750"/>
                <a:gd name="connsiteY28" fmla="*/ 663575 h 1568450"/>
                <a:gd name="connsiteX29" fmla="*/ 904875 w 2063750"/>
                <a:gd name="connsiteY29" fmla="*/ 577850 h 1568450"/>
                <a:gd name="connsiteX30" fmla="*/ 765175 w 2063750"/>
                <a:gd name="connsiteY30" fmla="*/ 606425 h 1568450"/>
                <a:gd name="connsiteX31" fmla="*/ 733425 w 2063750"/>
                <a:gd name="connsiteY31" fmla="*/ 511175 h 1568450"/>
                <a:gd name="connsiteX32" fmla="*/ 587375 w 2063750"/>
                <a:gd name="connsiteY32" fmla="*/ 476250 h 1568450"/>
                <a:gd name="connsiteX33" fmla="*/ 571500 w 2063750"/>
                <a:gd name="connsiteY33" fmla="*/ 377825 h 1568450"/>
                <a:gd name="connsiteX34" fmla="*/ 460375 w 2063750"/>
                <a:gd name="connsiteY34" fmla="*/ 269875 h 1568450"/>
                <a:gd name="connsiteX35" fmla="*/ 409575 w 2063750"/>
                <a:gd name="connsiteY35" fmla="*/ 304800 h 1568450"/>
                <a:gd name="connsiteX36" fmla="*/ 396875 w 2063750"/>
                <a:gd name="connsiteY36" fmla="*/ 390525 h 1568450"/>
                <a:gd name="connsiteX37" fmla="*/ 314325 w 2063750"/>
                <a:gd name="connsiteY37" fmla="*/ 365125 h 1568450"/>
                <a:gd name="connsiteX38" fmla="*/ 304800 w 2063750"/>
                <a:gd name="connsiteY38" fmla="*/ 457200 h 1568450"/>
                <a:gd name="connsiteX39" fmla="*/ 219075 w 2063750"/>
                <a:gd name="connsiteY39" fmla="*/ 463550 h 1568450"/>
                <a:gd name="connsiteX40" fmla="*/ 225425 w 2063750"/>
                <a:gd name="connsiteY40" fmla="*/ 609600 h 1568450"/>
                <a:gd name="connsiteX41" fmla="*/ 168275 w 2063750"/>
                <a:gd name="connsiteY41" fmla="*/ 666750 h 1568450"/>
                <a:gd name="connsiteX42" fmla="*/ 53975 w 2063750"/>
                <a:gd name="connsiteY42" fmla="*/ 717550 h 1568450"/>
                <a:gd name="connsiteX43" fmla="*/ 0 w 2063750"/>
                <a:gd name="connsiteY43" fmla="*/ 762000 h 1568450"/>
                <a:gd name="connsiteX44" fmla="*/ 31750 w 2063750"/>
                <a:gd name="connsiteY44" fmla="*/ 866775 h 1568450"/>
                <a:gd name="connsiteX45" fmla="*/ 111125 w 2063750"/>
                <a:gd name="connsiteY45" fmla="*/ 936625 h 1568450"/>
                <a:gd name="connsiteX46" fmla="*/ 174625 w 2063750"/>
                <a:gd name="connsiteY46" fmla="*/ 939800 h 1568450"/>
                <a:gd name="connsiteX47" fmla="*/ 161925 w 2063750"/>
                <a:gd name="connsiteY47" fmla="*/ 1073150 h 1568450"/>
                <a:gd name="connsiteX48" fmla="*/ 244475 w 2063750"/>
                <a:gd name="connsiteY48" fmla="*/ 1171575 h 1568450"/>
                <a:gd name="connsiteX49" fmla="*/ 295275 w 2063750"/>
                <a:gd name="connsiteY49" fmla="*/ 1149350 h 1568450"/>
                <a:gd name="connsiteX50" fmla="*/ 415925 w 2063750"/>
                <a:gd name="connsiteY50" fmla="*/ 1273175 h 1568450"/>
                <a:gd name="connsiteX51" fmla="*/ 590550 w 2063750"/>
                <a:gd name="connsiteY51" fmla="*/ 1263650 h 1568450"/>
                <a:gd name="connsiteX52" fmla="*/ 609600 w 2063750"/>
                <a:gd name="connsiteY52" fmla="*/ 1295400 h 1568450"/>
                <a:gd name="connsiteX53" fmla="*/ 492125 w 2063750"/>
                <a:gd name="connsiteY53" fmla="*/ 1327150 h 1568450"/>
                <a:gd name="connsiteX54" fmla="*/ 603250 w 2063750"/>
                <a:gd name="connsiteY54" fmla="*/ 1377950 h 1568450"/>
                <a:gd name="connsiteX55" fmla="*/ 577850 w 2063750"/>
                <a:gd name="connsiteY55" fmla="*/ 1431925 h 1568450"/>
                <a:gd name="connsiteX56" fmla="*/ 600075 w 2063750"/>
                <a:gd name="connsiteY56" fmla="*/ 1463675 h 1568450"/>
                <a:gd name="connsiteX57" fmla="*/ 619125 w 2063750"/>
                <a:gd name="connsiteY57" fmla="*/ 1438275 h 1568450"/>
                <a:gd name="connsiteX58" fmla="*/ 644525 w 2063750"/>
                <a:gd name="connsiteY58" fmla="*/ 1524000 h 1568450"/>
                <a:gd name="connsiteX59" fmla="*/ 669925 w 2063750"/>
                <a:gd name="connsiteY59" fmla="*/ 1425575 h 1568450"/>
                <a:gd name="connsiteX60" fmla="*/ 708025 w 2063750"/>
                <a:gd name="connsiteY60" fmla="*/ 1412875 h 1568450"/>
                <a:gd name="connsiteX61" fmla="*/ 714375 w 2063750"/>
                <a:gd name="connsiteY61" fmla="*/ 1311275 h 1568450"/>
                <a:gd name="connsiteX62" fmla="*/ 762000 w 2063750"/>
                <a:gd name="connsiteY62" fmla="*/ 1282700 h 1568450"/>
                <a:gd name="connsiteX63" fmla="*/ 768350 w 2063750"/>
                <a:gd name="connsiteY63" fmla="*/ 1247775 h 1568450"/>
                <a:gd name="connsiteX64" fmla="*/ 793750 w 2063750"/>
                <a:gd name="connsiteY64" fmla="*/ 1241425 h 1568450"/>
                <a:gd name="connsiteX65" fmla="*/ 847725 w 2063750"/>
                <a:gd name="connsiteY65" fmla="*/ 1308100 h 1568450"/>
                <a:gd name="connsiteX66" fmla="*/ 800100 w 2063750"/>
                <a:gd name="connsiteY66" fmla="*/ 1371600 h 1568450"/>
                <a:gd name="connsiteX67" fmla="*/ 800100 w 2063750"/>
                <a:gd name="connsiteY67" fmla="*/ 1409700 h 1568450"/>
                <a:gd name="connsiteX68" fmla="*/ 850900 w 2063750"/>
                <a:gd name="connsiteY68" fmla="*/ 1422400 h 1568450"/>
                <a:gd name="connsiteX69" fmla="*/ 908050 w 2063750"/>
                <a:gd name="connsiteY69" fmla="*/ 1539875 h 1568450"/>
                <a:gd name="connsiteX70" fmla="*/ 952500 w 2063750"/>
                <a:gd name="connsiteY70" fmla="*/ 1501775 h 1568450"/>
                <a:gd name="connsiteX71" fmla="*/ 949325 w 2063750"/>
                <a:gd name="connsiteY71" fmla="*/ 1476375 h 1568450"/>
                <a:gd name="connsiteX72" fmla="*/ 1022350 w 2063750"/>
                <a:gd name="connsiteY72" fmla="*/ 1473200 h 1568450"/>
                <a:gd name="connsiteX73" fmla="*/ 1079500 w 2063750"/>
                <a:gd name="connsiteY73" fmla="*/ 1438275 h 1568450"/>
                <a:gd name="connsiteX74" fmla="*/ 1155700 w 2063750"/>
                <a:gd name="connsiteY74" fmla="*/ 1517650 h 1568450"/>
                <a:gd name="connsiteX75" fmla="*/ 1212850 w 2063750"/>
                <a:gd name="connsiteY75" fmla="*/ 1524000 h 1568450"/>
                <a:gd name="connsiteX76" fmla="*/ 1212850 w 2063750"/>
                <a:gd name="connsiteY76" fmla="*/ 1568450 h 1568450"/>
                <a:gd name="connsiteX77" fmla="*/ 1257300 w 2063750"/>
                <a:gd name="connsiteY77" fmla="*/ 1527175 h 1568450"/>
                <a:gd name="connsiteX78" fmla="*/ 1450975 w 2063750"/>
                <a:gd name="connsiteY78" fmla="*/ 1463675 h 1568450"/>
                <a:gd name="connsiteX79" fmla="*/ 1574800 w 2063750"/>
                <a:gd name="connsiteY79" fmla="*/ 1304925 h 1568450"/>
                <a:gd name="connsiteX80" fmla="*/ 1647825 w 2063750"/>
                <a:gd name="connsiteY80" fmla="*/ 1174750 h 1568450"/>
                <a:gd name="connsiteX81" fmla="*/ 1603375 w 2063750"/>
                <a:gd name="connsiteY81" fmla="*/ 1158875 h 1568450"/>
                <a:gd name="connsiteX82" fmla="*/ 1628775 w 2063750"/>
                <a:gd name="connsiteY82" fmla="*/ 1082675 h 1568450"/>
                <a:gd name="connsiteX83" fmla="*/ 1530350 w 2063750"/>
                <a:gd name="connsiteY83" fmla="*/ 946150 h 1568450"/>
                <a:gd name="connsiteX84" fmla="*/ 1663700 w 2063750"/>
                <a:gd name="connsiteY84" fmla="*/ 857250 h 1568450"/>
                <a:gd name="connsiteX85" fmla="*/ 1577975 w 2063750"/>
                <a:gd name="connsiteY85" fmla="*/ 835025 h 1568450"/>
                <a:gd name="connsiteX86" fmla="*/ 1533525 w 2063750"/>
                <a:gd name="connsiteY86" fmla="*/ 889000 h 1568450"/>
                <a:gd name="connsiteX87" fmla="*/ 1520825 w 2063750"/>
                <a:gd name="connsiteY87" fmla="*/ 819150 h 1568450"/>
                <a:gd name="connsiteX88" fmla="*/ 1473200 w 2063750"/>
                <a:gd name="connsiteY88" fmla="*/ 793750 h 1568450"/>
                <a:gd name="connsiteX89" fmla="*/ 1498600 w 2063750"/>
                <a:gd name="connsiteY89" fmla="*/ 755650 h 1568450"/>
                <a:gd name="connsiteX90" fmla="*/ 1533525 w 2063750"/>
                <a:gd name="connsiteY90" fmla="*/ 762000 h 1568450"/>
                <a:gd name="connsiteX91" fmla="*/ 1609725 w 2063750"/>
                <a:gd name="connsiteY91" fmla="*/ 679450 h 1568450"/>
                <a:gd name="connsiteX92" fmla="*/ 1635125 w 2063750"/>
                <a:gd name="connsiteY92" fmla="*/ 692150 h 1568450"/>
                <a:gd name="connsiteX93" fmla="*/ 1603375 w 2063750"/>
                <a:gd name="connsiteY93" fmla="*/ 768350 h 156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2063750" h="1568450">
                  <a:moveTo>
                    <a:pt x="1603375" y="768350"/>
                  </a:moveTo>
                  <a:lnTo>
                    <a:pt x="1704975" y="739775"/>
                  </a:lnTo>
                  <a:lnTo>
                    <a:pt x="1768475" y="660400"/>
                  </a:lnTo>
                  <a:lnTo>
                    <a:pt x="1828800" y="657225"/>
                  </a:lnTo>
                  <a:lnTo>
                    <a:pt x="1828800" y="619125"/>
                  </a:lnTo>
                  <a:lnTo>
                    <a:pt x="1930400" y="593725"/>
                  </a:lnTo>
                  <a:lnTo>
                    <a:pt x="1943100" y="479425"/>
                  </a:lnTo>
                  <a:lnTo>
                    <a:pt x="2038350" y="450850"/>
                  </a:lnTo>
                  <a:lnTo>
                    <a:pt x="2063750" y="282575"/>
                  </a:lnTo>
                  <a:lnTo>
                    <a:pt x="1943100" y="330200"/>
                  </a:lnTo>
                  <a:lnTo>
                    <a:pt x="1844675" y="228600"/>
                  </a:lnTo>
                  <a:lnTo>
                    <a:pt x="1736725" y="25400"/>
                  </a:lnTo>
                  <a:lnTo>
                    <a:pt x="1622425" y="0"/>
                  </a:lnTo>
                  <a:lnTo>
                    <a:pt x="1549400" y="57150"/>
                  </a:lnTo>
                  <a:lnTo>
                    <a:pt x="1568450" y="114300"/>
                  </a:lnTo>
                  <a:lnTo>
                    <a:pt x="1530350" y="215900"/>
                  </a:lnTo>
                  <a:lnTo>
                    <a:pt x="1454150" y="209550"/>
                  </a:lnTo>
                  <a:lnTo>
                    <a:pt x="1409700" y="333375"/>
                  </a:lnTo>
                  <a:lnTo>
                    <a:pt x="1447800" y="339725"/>
                  </a:lnTo>
                  <a:lnTo>
                    <a:pt x="1498600" y="311150"/>
                  </a:lnTo>
                  <a:lnTo>
                    <a:pt x="1568450" y="393700"/>
                  </a:lnTo>
                  <a:lnTo>
                    <a:pt x="1479550" y="393700"/>
                  </a:lnTo>
                  <a:lnTo>
                    <a:pt x="1343025" y="495300"/>
                  </a:lnTo>
                  <a:lnTo>
                    <a:pt x="1282700" y="479425"/>
                  </a:lnTo>
                  <a:lnTo>
                    <a:pt x="1273175" y="517525"/>
                  </a:lnTo>
                  <a:lnTo>
                    <a:pt x="1295400" y="539750"/>
                  </a:lnTo>
                  <a:lnTo>
                    <a:pt x="1222375" y="615950"/>
                  </a:lnTo>
                  <a:lnTo>
                    <a:pt x="1155700" y="600075"/>
                  </a:lnTo>
                  <a:lnTo>
                    <a:pt x="1025525" y="663575"/>
                  </a:lnTo>
                  <a:lnTo>
                    <a:pt x="904875" y="577850"/>
                  </a:lnTo>
                  <a:lnTo>
                    <a:pt x="765175" y="606425"/>
                  </a:lnTo>
                  <a:lnTo>
                    <a:pt x="733425" y="511175"/>
                  </a:lnTo>
                  <a:lnTo>
                    <a:pt x="587375" y="476250"/>
                  </a:lnTo>
                  <a:lnTo>
                    <a:pt x="571500" y="377825"/>
                  </a:lnTo>
                  <a:lnTo>
                    <a:pt x="460375" y="269875"/>
                  </a:lnTo>
                  <a:lnTo>
                    <a:pt x="409575" y="304800"/>
                  </a:lnTo>
                  <a:lnTo>
                    <a:pt x="396875" y="390525"/>
                  </a:lnTo>
                  <a:lnTo>
                    <a:pt x="314325" y="365125"/>
                  </a:lnTo>
                  <a:lnTo>
                    <a:pt x="304800" y="457200"/>
                  </a:lnTo>
                  <a:lnTo>
                    <a:pt x="219075" y="463550"/>
                  </a:lnTo>
                  <a:lnTo>
                    <a:pt x="225425" y="609600"/>
                  </a:lnTo>
                  <a:lnTo>
                    <a:pt x="168275" y="666750"/>
                  </a:lnTo>
                  <a:lnTo>
                    <a:pt x="53975" y="717550"/>
                  </a:lnTo>
                  <a:lnTo>
                    <a:pt x="0" y="762000"/>
                  </a:lnTo>
                  <a:lnTo>
                    <a:pt x="31750" y="866775"/>
                  </a:lnTo>
                  <a:lnTo>
                    <a:pt x="111125" y="936625"/>
                  </a:lnTo>
                  <a:lnTo>
                    <a:pt x="174625" y="939800"/>
                  </a:lnTo>
                  <a:lnTo>
                    <a:pt x="161925" y="1073150"/>
                  </a:lnTo>
                  <a:lnTo>
                    <a:pt x="244475" y="1171575"/>
                  </a:lnTo>
                  <a:lnTo>
                    <a:pt x="295275" y="1149350"/>
                  </a:lnTo>
                  <a:lnTo>
                    <a:pt x="415925" y="1273175"/>
                  </a:lnTo>
                  <a:lnTo>
                    <a:pt x="590550" y="1263650"/>
                  </a:lnTo>
                  <a:lnTo>
                    <a:pt x="609600" y="1295400"/>
                  </a:lnTo>
                  <a:lnTo>
                    <a:pt x="492125" y="1327150"/>
                  </a:lnTo>
                  <a:lnTo>
                    <a:pt x="603250" y="1377950"/>
                  </a:lnTo>
                  <a:lnTo>
                    <a:pt x="577850" y="1431925"/>
                  </a:lnTo>
                  <a:lnTo>
                    <a:pt x="600075" y="1463675"/>
                  </a:lnTo>
                  <a:lnTo>
                    <a:pt x="619125" y="1438275"/>
                  </a:lnTo>
                  <a:lnTo>
                    <a:pt x="644525" y="1524000"/>
                  </a:lnTo>
                  <a:lnTo>
                    <a:pt x="669925" y="1425575"/>
                  </a:lnTo>
                  <a:lnTo>
                    <a:pt x="708025" y="1412875"/>
                  </a:lnTo>
                  <a:lnTo>
                    <a:pt x="714375" y="1311275"/>
                  </a:lnTo>
                  <a:lnTo>
                    <a:pt x="762000" y="1282700"/>
                  </a:lnTo>
                  <a:lnTo>
                    <a:pt x="768350" y="1247775"/>
                  </a:lnTo>
                  <a:lnTo>
                    <a:pt x="793750" y="1241425"/>
                  </a:lnTo>
                  <a:lnTo>
                    <a:pt x="847725" y="1308100"/>
                  </a:lnTo>
                  <a:lnTo>
                    <a:pt x="800100" y="1371600"/>
                  </a:lnTo>
                  <a:lnTo>
                    <a:pt x="800100" y="1409700"/>
                  </a:lnTo>
                  <a:lnTo>
                    <a:pt x="850900" y="1422400"/>
                  </a:lnTo>
                  <a:lnTo>
                    <a:pt x="908050" y="1539875"/>
                  </a:lnTo>
                  <a:lnTo>
                    <a:pt x="952500" y="1501775"/>
                  </a:lnTo>
                  <a:lnTo>
                    <a:pt x="949325" y="1476375"/>
                  </a:lnTo>
                  <a:lnTo>
                    <a:pt x="1022350" y="1473200"/>
                  </a:lnTo>
                  <a:lnTo>
                    <a:pt x="1079500" y="1438275"/>
                  </a:lnTo>
                  <a:lnTo>
                    <a:pt x="1155700" y="1517650"/>
                  </a:lnTo>
                  <a:lnTo>
                    <a:pt x="1212850" y="1524000"/>
                  </a:lnTo>
                  <a:lnTo>
                    <a:pt x="1212850" y="1568450"/>
                  </a:lnTo>
                  <a:lnTo>
                    <a:pt x="1257300" y="1527175"/>
                  </a:lnTo>
                  <a:lnTo>
                    <a:pt x="1450975" y="1463675"/>
                  </a:lnTo>
                  <a:lnTo>
                    <a:pt x="1574800" y="1304925"/>
                  </a:lnTo>
                  <a:lnTo>
                    <a:pt x="1647825" y="1174750"/>
                  </a:lnTo>
                  <a:lnTo>
                    <a:pt x="1603375" y="1158875"/>
                  </a:lnTo>
                  <a:lnTo>
                    <a:pt x="1628775" y="1082675"/>
                  </a:lnTo>
                  <a:lnTo>
                    <a:pt x="1530350" y="946150"/>
                  </a:lnTo>
                  <a:lnTo>
                    <a:pt x="1663700" y="857250"/>
                  </a:lnTo>
                  <a:lnTo>
                    <a:pt x="1577975" y="835025"/>
                  </a:lnTo>
                  <a:lnTo>
                    <a:pt x="1533525" y="889000"/>
                  </a:lnTo>
                  <a:lnTo>
                    <a:pt x="1520825" y="819150"/>
                  </a:lnTo>
                  <a:lnTo>
                    <a:pt x="1473200" y="793750"/>
                  </a:lnTo>
                  <a:lnTo>
                    <a:pt x="1498600" y="755650"/>
                  </a:lnTo>
                  <a:lnTo>
                    <a:pt x="1533525" y="762000"/>
                  </a:lnTo>
                  <a:lnTo>
                    <a:pt x="1609725" y="679450"/>
                  </a:lnTo>
                  <a:lnTo>
                    <a:pt x="1635125" y="692150"/>
                  </a:lnTo>
                  <a:lnTo>
                    <a:pt x="1603375" y="768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3" name="フリーフォーム 1075">
              <a:extLst>
                <a:ext uri="{FF2B5EF4-FFF2-40B4-BE49-F238E27FC236}">
                  <a16:creationId xmlns:a16="http://schemas.microsoft.com/office/drawing/2014/main" id="{F0E771CB-A121-4A4D-8366-C4205FA318BF}"/>
                </a:ext>
              </a:extLst>
            </p:cNvPr>
            <p:cNvSpPr/>
            <p:nvPr/>
          </p:nvSpPr>
          <p:spPr bwMode="auto">
            <a:xfrm>
              <a:off x="2567643" y="2741249"/>
              <a:ext cx="130335" cy="121025"/>
            </a:xfrm>
            <a:custGeom>
              <a:avLst/>
              <a:gdLst>
                <a:gd name="connsiteX0" fmla="*/ 177800 w 177800"/>
                <a:gd name="connsiteY0" fmla="*/ 12700 h 165100"/>
                <a:gd name="connsiteX1" fmla="*/ 95250 w 177800"/>
                <a:gd name="connsiteY1" fmla="*/ 0 h 165100"/>
                <a:gd name="connsiteX2" fmla="*/ 6350 w 177800"/>
                <a:gd name="connsiteY2" fmla="*/ 19050 h 165100"/>
                <a:gd name="connsiteX3" fmla="*/ 0 w 177800"/>
                <a:gd name="connsiteY3" fmla="*/ 85725 h 165100"/>
                <a:gd name="connsiteX4" fmla="*/ 161925 w 177800"/>
                <a:gd name="connsiteY4" fmla="*/ 165100 h 165100"/>
                <a:gd name="connsiteX5" fmla="*/ 177800 w 177800"/>
                <a:gd name="connsiteY5" fmla="*/ 1270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7800" h="165100">
                  <a:moveTo>
                    <a:pt x="177800" y="12700"/>
                  </a:moveTo>
                  <a:lnTo>
                    <a:pt x="95250" y="0"/>
                  </a:lnTo>
                  <a:lnTo>
                    <a:pt x="6350" y="19050"/>
                  </a:lnTo>
                  <a:lnTo>
                    <a:pt x="0" y="85725"/>
                  </a:lnTo>
                  <a:lnTo>
                    <a:pt x="161925" y="165100"/>
                  </a:lnTo>
                  <a:lnTo>
                    <a:pt x="177800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4" name="フリーフォーム 1076">
              <a:extLst>
                <a:ext uri="{FF2B5EF4-FFF2-40B4-BE49-F238E27FC236}">
                  <a16:creationId xmlns:a16="http://schemas.microsoft.com/office/drawing/2014/main" id="{F6CBD745-9C43-4C05-AE4F-0DB86598AC6B}"/>
                </a:ext>
              </a:extLst>
            </p:cNvPr>
            <p:cNvSpPr/>
            <p:nvPr/>
          </p:nvSpPr>
          <p:spPr bwMode="auto">
            <a:xfrm>
              <a:off x="2516440" y="2827364"/>
              <a:ext cx="167573" cy="88442"/>
            </a:xfrm>
            <a:custGeom>
              <a:avLst/>
              <a:gdLst>
                <a:gd name="connsiteX0" fmla="*/ 228600 w 228600"/>
                <a:gd name="connsiteY0" fmla="*/ 44450 h 120650"/>
                <a:gd name="connsiteX1" fmla="*/ 225425 w 228600"/>
                <a:gd name="connsiteY1" fmla="*/ 120650 h 120650"/>
                <a:gd name="connsiteX2" fmla="*/ 114300 w 228600"/>
                <a:gd name="connsiteY2" fmla="*/ 101600 h 120650"/>
                <a:gd name="connsiteX3" fmla="*/ 0 w 228600"/>
                <a:gd name="connsiteY3" fmla="*/ 117475 h 120650"/>
                <a:gd name="connsiteX4" fmla="*/ 12700 w 228600"/>
                <a:gd name="connsiteY4" fmla="*/ 12700 h 120650"/>
                <a:gd name="connsiteX5" fmla="*/ 79375 w 228600"/>
                <a:gd name="connsiteY5" fmla="*/ 60325 h 120650"/>
                <a:gd name="connsiteX6" fmla="*/ 111125 w 228600"/>
                <a:gd name="connsiteY6" fmla="*/ 0 h 120650"/>
                <a:gd name="connsiteX7" fmla="*/ 228600 w 228600"/>
                <a:gd name="connsiteY7" fmla="*/ 44450 h 12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8600" h="120650">
                  <a:moveTo>
                    <a:pt x="228600" y="44450"/>
                  </a:moveTo>
                  <a:lnTo>
                    <a:pt x="225425" y="120650"/>
                  </a:lnTo>
                  <a:lnTo>
                    <a:pt x="114300" y="101600"/>
                  </a:lnTo>
                  <a:lnTo>
                    <a:pt x="0" y="117475"/>
                  </a:lnTo>
                  <a:lnTo>
                    <a:pt x="12700" y="12700"/>
                  </a:lnTo>
                  <a:lnTo>
                    <a:pt x="79375" y="60325"/>
                  </a:lnTo>
                  <a:lnTo>
                    <a:pt x="111125" y="0"/>
                  </a:lnTo>
                  <a:lnTo>
                    <a:pt x="22860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5" name="フリーフォーム 1077">
              <a:extLst>
                <a:ext uri="{FF2B5EF4-FFF2-40B4-BE49-F238E27FC236}">
                  <a16:creationId xmlns:a16="http://schemas.microsoft.com/office/drawing/2014/main" id="{71E2D647-2ECB-4CE3-818A-432A02843B42}"/>
                </a:ext>
              </a:extLst>
            </p:cNvPr>
            <p:cNvSpPr/>
            <p:nvPr/>
          </p:nvSpPr>
          <p:spPr bwMode="auto">
            <a:xfrm>
              <a:off x="2579280" y="2915805"/>
              <a:ext cx="211795" cy="216449"/>
            </a:xfrm>
            <a:custGeom>
              <a:avLst/>
              <a:gdLst>
                <a:gd name="connsiteX0" fmla="*/ 76200 w 288925"/>
                <a:gd name="connsiteY0" fmla="*/ 3175 h 295275"/>
                <a:gd name="connsiteX1" fmla="*/ 107950 w 288925"/>
                <a:gd name="connsiteY1" fmla="*/ 73025 h 295275"/>
                <a:gd name="connsiteX2" fmla="*/ 76200 w 288925"/>
                <a:gd name="connsiteY2" fmla="*/ 136525 h 295275"/>
                <a:gd name="connsiteX3" fmla="*/ 0 w 288925"/>
                <a:gd name="connsiteY3" fmla="*/ 136525 h 295275"/>
                <a:gd name="connsiteX4" fmla="*/ 3175 w 288925"/>
                <a:gd name="connsiteY4" fmla="*/ 295275 h 295275"/>
                <a:gd name="connsiteX5" fmla="*/ 66675 w 288925"/>
                <a:gd name="connsiteY5" fmla="*/ 266700 h 295275"/>
                <a:gd name="connsiteX6" fmla="*/ 120650 w 288925"/>
                <a:gd name="connsiteY6" fmla="*/ 279400 h 295275"/>
                <a:gd name="connsiteX7" fmla="*/ 212725 w 288925"/>
                <a:gd name="connsiteY7" fmla="*/ 288925 h 295275"/>
                <a:gd name="connsiteX8" fmla="*/ 260350 w 288925"/>
                <a:gd name="connsiteY8" fmla="*/ 254000 h 295275"/>
                <a:gd name="connsiteX9" fmla="*/ 288925 w 288925"/>
                <a:gd name="connsiteY9" fmla="*/ 165100 h 295275"/>
                <a:gd name="connsiteX10" fmla="*/ 263525 w 288925"/>
                <a:gd name="connsiteY10" fmla="*/ 25400 h 295275"/>
                <a:gd name="connsiteX11" fmla="*/ 146050 w 288925"/>
                <a:gd name="connsiteY11" fmla="*/ 0 h 295275"/>
                <a:gd name="connsiteX12" fmla="*/ 76200 w 288925"/>
                <a:gd name="connsiteY12" fmla="*/ 3175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8925" h="295275">
                  <a:moveTo>
                    <a:pt x="76200" y="3175"/>
                  </a:moveTo>
                  <a:lnTo>
                    <a:pt x="107950" y="73025"/>
                  </a:lnTo>
                  <a:lnTo>
                    <a:pt x="76200" y="136525"/>
                  </a:lnTo>
                  <a:lnTo>
                    <a:pt x="0" y="136525"/>
                  </a:lnTo>
                  <a:cubicBezTo>
                    <a:pt x="1058" y="189442"/>
                    <a:pt x="2117" y="242358"/>
                    <a:pt x="3175" y="295275"/>
                  </a:cubicBezTo>
                  <a:lnTo>
                    <a:pt x="66675" y="266700"/>
                  </a:lnTo>
                  <a:lnTo>
                    <a:pt x="120650" y="279400"/>
                  </a:lnTo>
                  <a:lnTo>
                    <a:pt x="212725" y="288925"/>
                  </a:lnTo>
                  <a:lnTo>
                    <a:pt x="260350" y="254000"/>
                  </a:lnTo>
                  <a:lnTo>
                    <a:pt x="288925" y="165100"/>
                  </a:lnTo>
                  <a:lnTo>
                    <a:pt x="263525" y="25400"/>
                  </a:lnTo>
                  <a:lnTo>
                    <a:pt x="146050" y="0"/>
                  </a:lnTo>
                  <a:lnTo>
                    <a:pt x="76200" y="31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6" name="フリーフォーム 1078">
              <a:extLst>
                <a:ext uri="{FF2B5EF4-FFF2-40B4-BE49-F238E27FC236}">
                  <a16:creationId xmlns:a16="http://schemas.microsoft.com/office/drawing/2014/main" id="{2DE73382-FD1F-446E-8F9B-EF7C469FBF88}"/>
                </a:ext>
              </a:extLst>
            </p:cNvPr>
            <p:cNvSpPr/>
            <p:nvPr/>
          </p:nvSpPr>
          <p:spPr bwMode="auto">
            <a:xfrm>
              <a:off x="2544369" y="3092689"/>
              <a:ext cx="444535" cy="323510"/>
            </a:xfrm>
            <a:custGeom>
              <a:avLst/>
              <a:gdLst>
                <a:gd name="connsiteX0" fmla="*/ 50800 w 606425"/>
                <a:gd name="connsiteY0" fmla="*/ 53975 h 441325"/>
                <a:gd name="connsiteX1" fmla="*/ 0 w 606425"/>
                <a:gd name="connsiteY1" fmla="*/ 215900 h 441325"/>
                <a:gd name="connsiteX2" fmla="*/ 22225 w 606425"/>
                <a:gd name="connsiteY2" fmla="*/ 257175 h 441325"/>
                <a:gd name="connsiteX3" fmla="*/ 149225 w 606425"/>
                <a:gd name="connsiteY3" fmla="*/ 234950 h 441325"/>
                <a:gd name="connsiteX4" fmla="*/ 234950 w 606425"/>
                <a:gd name="connsiteY4" fmla="*/ 228600 h 441325"/>
                <a:gd name="connsiteX5" fmla="*/ 273050 w 606425"/>
                <a:gd name="connsiteY5" fmla="*/ 323850 h 441325"/>
                <a:gd name="connsiteX6" fmla="*/ 225425 w 606425"/>
                <a:gd name="connsiteY6" fmla="*/ 381000 h 441325"/>
                <a:gd name="connsiteX7" fmla="*/ 257175 w 606425"/>
                <a:gd name="connsiteY7" fmla="*/ 403225 h 441325"/>
                <a:gd name="connsiteX8" fmla="*/ 323850 w 606425"/>
                <a:gd name="connsiteY8" fmla="*/ 330200 h 441325"/>
                <a:gd name="connsiteX9" fmla="*/ 365125 w 606425"/>
                <a:gd name="connsiteY9" fmla="*/ 368300 h 441325"/>
                <a:gd name="connsiteX10" fmla="*/ 387350 w 606425"/>
                <a:gd name="connsiteY10" fmla="*/ 431800 h 441325"/>
                <a:gd name="connsiteX11" fmla="*/ 488950 w 606425"/>
                <a:gd name="connsiteY11" fmla="*/ 393700 h 441325"/>
                <a:gd name="connsiteX12" fmla="*/ 539750 w 606425"/>
                <a:gd name="connsiteY12" fmla="*/ 441325 h 441325"/>
                <a:gd name="connsiteX13" fmla="*/ 606425 w 606425"/>
                <a:gd name="connsiteY13" fmla="*/ 177800 h 441325"/>
                <a:gd name="connsiteX14" fmla="*/ 323850 w 606425"/>
                <a:gd name="connsiteY14" fmla="*/ 0 h 441325"/>
                <a:gd name="connsiteX15" fmla="*/ 266700 w 606425"/>
                <a:gd name="connsiteY15" fmla="*/ 44450 h 441325"/>
                <a:gd name="connsiteX16" fmla="*/ 114300 w 606425"/>
                <a:gd name="connsiteY16" fmla="*/ 28575 h 441325"/>
                <a:gd name="connsiteX17" fmla="*/ 50800 w 606425"/>
                <a:gd name="connsiteY17" fmla="*/ 53975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6425" h="441325">
                  <a:moveTo>
                    <a:pt x="50800" y="53975"/>
                  </a:moveTo>
                  <a:lnTo>
                    <a:pt x="0" y="215900"/>
                  </a:lnTo>
                  <a:lnTo>
                    <a:pt x="22225" y="257175"/>
                  </a:lnTo>
                  <a:lnTo>
                    <a:pt x="149225" y="234950"/>
                  </a:lnTo>
                  <a:lnTo>
                    <a:pt x="234950" y="228600"/>
                  </a:lnTo>
                  <a:lnTo>
                    <a:pt x="273050" y="323850"/>
                  </a:lnTo>
                  <a:lnTo>
                    <a:pt x="225425" y="381000"/>
                  </a:lnTo>
                  <a:lnTo>
                    <a:pt x="257175" y="403225"/>
                  </a:lnTo>
                  <a:lnTo>
                    <a:pt x="323850" y="330200"/>
                  </a:lnTo>
                  <a:lnTo>
                    <a:pt x="365125" y="368300"/>
                  </a:lnTo>
                  <a:lnTo>
                    <a:pt x="387350" y="431800"/>
                  </a:lnTo>
                  <a:lnTo>
                    <a:pt x="488950" y="393700"/>
                  </a:lnTo>
                  <a:lnTo>
                    <a:pt x="539750" y="441325"/>
                  </a:lnTo>
                  <a:lnTo>
                    <a:pt x="606425" y="177800"/>
                  </a:lnTo>
                  <a:lnTo>
                    <a:pt x="323850" y="0"/>
                  </a:lnTo>
                  <a:lnTo>
                    <a:pt x="266700" y="44450"/>
                  </a:lnTo>
                  <a:lnTo>
                    <a:pt x="114300" y="28575"/>
                  </a:lnTo>
                  <a:lnTo>
                    <a:pt x="50800" y="539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7" name="フリーフォーム 1079">
              <a:extLst>
                <a:ext uri="{FF2B5EF4-FFF2-40B4-BE49-F238E27FC236}">
                  <a16:creationId xmlns:a16="http://schemas.microsoft.com/office/drawing/2014/main" id="{07F592A7-A4C9-414D-8C5E-7C489EE35BE7}"/>
                </a:ext>
              </a:extLst>
            </p:cNvPr>
            <p:cNvSpPr/>
            <p:nvPr/>
          </p:nvSpPr>
          <p:spPr bwMode="auto">
            <a:xfrm>
              <a:off x="2339557" y="2906496"/>
              <a:ext cx="318855" cy="309546"/>
            </a:xfrm>
            <a:custGeom>
              <a:avLst/>
              <a:gdLst>
                <a:gd name="connsiteX0" fmla="*/ 238125 w 434975"/>
                <a:gd name="connsiteY0" fmla="*/ 12700 h 422275"/>
                <a:gd name="connsiteX1" fmla="*/ 168275 w 434975"/>
                <a:gd name="connsiteY1" fmla="*/ 31750 h 422275"/>
                <a:gd name="connsiteX2" fmla="*/ 171450 w 434975"/>
                <a:gd name="connsiteY2" fmla="*/ 101600 h 422275"/>
                <a:gd name="connsiteX3" fmla="*/ 31750 w 434975"/>
                <a:gd name="connsiteY3" fmla="*/ 139700 h 422275"/>
                <a:gd name="connsiteX4" fmla="*/ 0 w 434975"/>
                <a:gd name="connsiteY4" fmla="*/ 225425 h 422275"/>
                <a:gd name="connsiteX5" fmla="*/ 28575 w 434975"/>
                <a:gd name="connsiteY5" fmla="*/ 346075 h 422275"/>
                <a:gd name="connsiteX6" fmla="*/ 66675 w 434975"/>
                <a:gd name="connsiteY6" fmla="*/ 330200 h 422275"/>
                <a:gd name="connsiteX7" fmla="*/ 168275 w 434975"/>
                <a:gd name="connsiteY7" fmla="*/ 415925 h 422275"/>
                <a:gd name="connsiteX8" fmla="*/ 285750 w 434975"/>
                <a:gd name="connsiteY8" fmla="*/ 422275 h 422275"/>
                <a:gd name="connsiteX9" fmla="*/ 339725 w 434975"/>
                <a:gd name="connsiteY9" fmla="*/ 301625 h 422275"/>
                <a:gd name="connsiteX10" fmla="*/ 327025 w 434975"/>
                <a:gd name="connsiteY10" fmla="*/ 149225 h 422275"/>
                <a:gd name="connsiteX11" fmla="*/ 396875 w 434975"/>
                <a:gd name="connsiteY11" fmla="*/ 142875 h 422275"/>
                <a:gd name="connsiteX12" fmla="*/ 434975 w 434975"/>
                <a:gd name="connsiteY12" fmla="*/ 82550 h 422275"/>
                <a:gd name="connsiteX13" fmla="*/ 393700 w 434975"/>
                <a:gd name="connsiteY13" fmla="*/ 0 h 422275"/>
                <a:gd name="connsiteX14" fmla="*/ 358775 w 434975"/>
                <a:gd name="connsiteY14" fmla="*/ 0 h 422275"/>
                <a:gd name="connsiteX15" fmla="*/ 238125 w 434975"/>
                <a:gd name="connsiteY15" fmla="*/ 12700 h 422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34975" h="422275">
                  <a:moveTo>
                    <a:pt x="238125" y="12700"/>
                  </a:moveTo>
                  <a:lnTo>
                    <a:pt x="168275" y="31750"/>
                  </a:lnTo>
                  <a:lnTo>
                    <a:pt x="171450" y="101600"/>
                  </a:lnTo>
                  <a:lnTo>
                    <a:pt x="31750" y="139700"/>
                  </a:lnTo>
                  <a:lnTo>
                    <a:pt x="0" y="225425"/>
                  </a:lnTo>
                  <a:lnTo>
                    <a:pt x="28575" y="346075"/>
                  </a:lnTo>
                  <a:lnTo>
                    <a:pt x="66675" y="330200"/>
                  </a:lnTo>
                  <a:lnTo>
                    <a:pt x="168275" y="415925"/>
                  </a:lnTo>
                  <a:lnTo>
                    <a:pt x="285750" y="422275"/>
                  </a:lnTo>
                  <a:lnTo>
                    <a:pt x="339725" y="301625"/>
                  </a:lnTo>
                  <a:lnTo>
                    <a:pt x="327025" y="149225"/>
                  </a:lnTo>
                  <a:lnTo>
                    <a:pt x="396875" y="142875"/>
                  </a:lnTo>
                  <a:lnTo>
                    <a:pt x="434975" y="82550"/>
                  </a:lnTo>
                  <a:lnTo>
                    <a:pt x="393700" y="0"/>
                  </a:lnTo>
                  <a:lnTo>
                    <a:pt x="358775" y="0"/>
                  </a:lnTo>
                  <a:lnTo>
                    <a:pt x="23812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8" name="フリーフォーム 1080">
              <a:extLst>
                <a:ext uri="{FF2B5EF4-FFF2-40B4-BE49-F238E27FC236}">
                  <a16:creationId xmlns:a16="http://schemas.microsoft.com/office/drawing/2014/main" id="{A380882D-6639-495E-B390-D1261F316A65}"/>
                </a:ext>
              </a:extLst>
            </p:cNvPr>
            <p:cNvSpPr/>
            <p:nvPr/>
          </p:nvSpPr>
          <p:spPr bwMode="auto">
            <a:xfrm>
              <a:off x="2195258" y="2832018"/>
              <a:ext cx="67495" cy="144300"/>
            </a:xfrm>
            <a:custGeom>
              <a:avLst/>
              <a:gdLst>
                <a:gd name="connsiteX0" fmla="*/ 63500 w 92075"/>
                <a:gd name="connsiteY0" fmla="*/ 177800 h 196850"/>
                <a:gd name="connsiteX1" fmla="*/ 6350 w 92075"/>
                <a:gd name="connsiteY1" fmla="*/ 196850 h 196850"/>
                <a:gd name="connsiteX2" fmla="*/ 0 w 92075"/>
                <a:gd name="connsiteY2" fmla="*/ 69850 h 196850"/>
                <a:gd name="connsiteX3" fmla="*/ 73025 w 92075"/>
                <a:gd name="connsiteY3" fmla="*/ 0 h 196850"/>
                <a:gd name="connsiteX4" fmla="*/ 92075 w 92075"/>
                <a:gd name="connsiteY4" fmla="*/ 66675 h 196850"/>
                <a:gd name="connsiteX5" fmla="*/ 63500 w 92075"/>
                <a:gd name="connsiteY5" fmla="*/ 177800 h 19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075" h="196850">
                  <a:moveTo>
                    <a:pt x="63500" y="177800"/>
                  </a:moveTo>
                  <a:lnTo>
                    <a:pt x="6350" y="196850"/>
                  </a:lnTo>
                  <a:lnTo>
                    <a:pt x="0" y="69850"/>
                  </a:lnTo>
                  <a:lnTo>
                    <a:pt x="73025" y="0"/>
                  </a:lnTo>
                  <a:lnTo>
                    <a:pt x="92075" y="66675"/>
                  </a:lnTo>
                  <a:lnTo>
                    <a:pt x="63500" y="177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9" name="フリーフォーム 1081">
              <a:extLst>
                <a:ext uri="{FF2B5EF4-FFF2-40B4-BE49-F238E27FC236}">
                  <a16:creationId xmlns:a16="http://schemas.microsoft.com/office/drawing/2014/main" id="{DA180A3A-7BE3-4079-9E00-486F2BBE5AB1}"/>
                </a:ext>
              </a:extLst>
            </p:cNvPr>
            <p:cNvSpPr/>
            <p:nvPr/>
          </p:nvSpPr>
          <p:spPr bwMode="auto">
            <a:xfrm>
              <a:off x="2134745" y="2964681"/>
              <a:ext cx="228086" cy="330493"/>
            </a:xfrm>
            <a:custGeom>
              <a:avLst/>
              <a:gdLst>
                <a:gd name="connsiteX0" fmla="*/ 142875 w 311150"/>
                <a:gd name="connsiteY0" fmla="*/ 0 h 450850"/>
                <a:gd name="connsiteX1" fmla="*/ 79375 w 311150"/>
                <a:gd name="connsiteY1" fmla="*/ 28575 h 450850"/>
                <a:gd name="connsiteX2" fmla="*/ 107950 w 311150"/>
                <a:gd name="connsiteY2" fmla="*/ 92075 h 450850"/>
                <a:gd name="connsiteX3" fmla="*/ 44450 w 311150"/>
                <a:gd name="connsiteY3" fmla="*/ 114300 h 450850"/>
                <a:gd name="connsiteX4" fmla="*/ 47625 w 311150"/>
                <a:gd name="connsiteY4" fmla="*/ 250825 h 450850"/>
                <a:gd name="connsiteX5" fmla="*/ 0 w 311150"/>
                <a:gd name="connsiteY5" fmla="*/ 317500 h 450850"/>
                <a:gd name="connsiteX6" fmla="*/ 85725 w 311150"/>
                <a:gd name="connsiteY6" fmla="*/ 374650 h 450850"/>
                <a:gd name="connsiteX7" fmla="*/ 88900 w 311150"/>
                <a:gd name="connsiteY7" fmla="*/ 441325 h 450850"/>
                <a:gd name="connsiteX8" fmla="*/ 222250 w 311150"/>
                <a:gd name="connsiteY8" fmla="*/ 450850 h 450850"/>
                <a:gd name="connsiteX9" fmla="*/ 298450 w 311150"/>
                <a:gd name="connsiteY9" fmla="*/ 371475 h 450850"/>
                <a:gd name="connsiteX10" fmla="*/ 222250 w 311150"/>
                <a:gd name="connsiteY10" fmla="*/ 279400 h 450850"/>
                <a:gd name="connsiteX11" fmla="*/ 304800 w 311150"/>
                <a:gd name="connsiteY11" fmla="*/ 273050 h 450850"/>
                <a:gd name="connsiteX12" fmla="*/ 276225 w 311150"/>
                <a:gd name="connsiteY12" fmla="*/ 142875 h 450850"/>
                <a:gd name="connsiteX13" fmla="*/ 311150 w 311150"/>
                <a:gd name="connsiteY13" fmla="*/ 60325 h 450850"/>
                <a:gd name="connsiteX14" fmla="*/ 234950 w 311150"/>
                <a:gd name="connsiteY14" fmla="*/ 44450 h 450850"/>
                <a:gd name="connsiteX15" fmla="*/ 193675 w 311150"/>
                <a:gd name="connsiteY15" fmla="*/ 63500 h 450850"/>
                <a:gd name="connsiteX16" fmla="*/ 142875 w 311150"/>
                <a:gd name="connsiteY16" fmla="*/ 0 h 45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11150" h="450850">
                  <a:moveTo>
                    <a:pt x="142875" y="0"/>
                  </a:moveTo>
                  <a:lnTo>
                    <a:pt x="79375" y="28575"/>
                  </a:lnTo>
                  <a:lnTo>
                    <a:pt x="107950" y="92075"/>
                  </a:lnTo>
                  <a:lnTo>
                    <a:pt x="44450" y="114300"/>
                  </a:lnTo>
                  <a:cubicBezTo>
                    <a:pt x="45508" y="159808"/>
                    <a:pt x="46567" y="205317"/>
                    <a:pt x="47625" y="250825"/>
                  </a:cubicBezTo>
                  <a:lnTo>
                    <a:pt x="0" y="317500"/>
                  </a:lnTo>
                  <a:lnTo>
                    <a:pt x="85725" y="374650"/>
                  </a:lnTo>
                  <a:lnTo>
                    <a:pt x="88900" y="441325"/>
                  </a:lnTo>
                  <a:lnTo>
                    <a:pt x="222250" y="450850"/>
                  </a:lnTo>
                  <a:lnTo>
                    <a:pt x="298450" y="371475"/>
                  </a:lnTo>
                  <a:lnTo>
                    <a:pt x="222250" y="279400"/>
                  </a:lnTo>
                  <a:lnTo>
                    <a:pt x="304800" y="273050"/>
                  </a:lnTo>
                  <a:lnTo>
                    <a:pt x="276225" y="142875"/>
                  </a:lnTo>
                  <a:lnTo>
                    <a:pt x="311150" y="60325"/>
                  </a:lnTo>
                  <a:lnTo>
                    <a:pt x="234950" y="44450"/>
                  </a:lnTo>
                  <a:lnTo>
                    <a:pt x="193675" y="635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91" name="フリーフォーム 1082">
              <a:extLst>
                <a:ext uri="{FF2B5EF4-FFF2-40B4-BE49-F238E27FC236}">
                  <a16:creationId xmlns:a16="http://schemas.microsoft.com/office/drawing/2014/main" id="{29163274-60D9-4B0E-BE6E-DE896DA04B86}"/>
                </a:ext>
              </a:extLst>
            </p:cNvPr>
            <p:cNvSpPr/>
            <p:nvPr/>
          </p:nvSpPr>
          <p:spPr bwMode="auto">
            <a:xfrm>
              <a:off x="2304646" y="3139237"/>
              <a:ext cx="151282" cy="109388"/>
            </a:xfrm>
            <a:custGeom>
              <a:avLst/>
              <a:gdLst>
                <a:gd name="connsiteX0" fmla="*/ 111125 w 206375"/>
                <a:gd name="connsiteY0" fmla="*/ 0 h 149225"/>
                <a:gd name="connsiteX1" fmla="*/ 69850 w 206375"/>
                <a:gd name="connsiteY1" fmla="*/ 41275 h 149225"/>
                <a:gd name="connsiteX2" fmla="*/ 0 w 206375"/>
                <a:gd name="connsiteY2" fmla="*/ 47625 h 149225"/>
                <a:gd name="connsiteX3" fmla="*/ 73025 w 206375"/>
                <a:gd name="connsiteY3" fmla="*/ 142875 h 149225"/>
                <a:gd name="connsiteX4" fmla="*/ 95250 w 206375"/>
                <a:gd name="connsiteY4" fmla="*/ 127000 h 149225"/>
                <a:gd name="connsiteX5" fmla="*/ 149225 w 206375"/>
                <a:gd name="connsiteY5" fmla="*/ 149225 h 149225"/>
                <a:gd name="connsiteX6" fmla="*/ 206375 w 206375"/>
                <a:gd name="connsiteY6" fmla="*/ 98425 h 149225"/>
                <a:gd name="connsiteX7" fmla="*/ 111125 w 206375"/>
                <a:gd name="connsiteY7" fmla="*/ 0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375" h="149225">
                  <a:moveTo>
                    <a:pt x="111125" y="0"/>
                  </a:moveTo>
                  <a:lnTo>
                    <a:pt x="69850" y="41275"/>
                  </a:lnTo>
                  <a:lnTo>
                    <a:pt x="0" y="47625"/>
                  </a:lnTo>
                  <a:lnTo>
                    <a:pt x="73025" y="142875"/>
                  </a:lnTo>
                  <a:lnTo>
                    <a:pt x="95250" y="127000"/>
                  </a:lnTo>
                  <a:lnTo>
                    <a:pt x="149225" y="149225"/>
                  </a:lnTo>
                  <a:lnTo>
                    <a:pt x="206375" y="98425"/>
                  </a:lnTo>
                  <a:lnTo>
                    <a:pt x="1111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94" name="フリーフォーム 1083">
              <a:extLst>
                <a:ext uri="{FF2B5EF4-FFF2-40B4-BE49-F238E27FC236}">
                  <a16:creationId xmlns:a16="http://schemas.microsoft.com/office/drawing/2014/main" id="{CFF85C16-7CE7-486D-B1F3-586DC86E6E9C}"/>
                </a:ext>
              </a:extLst>
            </p:cNvPr>
            <p:cNvSpPr/>
            <p:nvPr/>
          </p:nvSpPr>
          <p:spPr bwMode="auto">
            <a:xfrm>
              <a:off x="2414034" y="3211387"/>
              <a:ext cx="144299" cy="65168"/>
            </a:xfrm>
            <a:custGeom>
              <a:avLst/>
              <a:gdLst>
                <a:gd name="connsiteX0" fmla="*/ 0 w 196850"/>
                <a:gd name="connsiteY0" fmla="*/ 57150 h 88900"/>
                <a:gd name="connsiteX1" fmla="*/ 73025 w 196850"/>
                <a:gd name="connsiteY1" fmla="*/ 88900 h 88900"/>
                <a:gd name="connsiteX2" fmla="*/ 117475 w 196850"/>
                <a:gd name="connsiteY2" fmla="*/ 66675 h 88900"/>
                <a:gd name="connsiteX3" fmla="*/ 177800 w 196850"/>
                <a:gd name="connsiteY3" fmla="*/ 63500 h 88900"/>
                <a:gd name="connsiteX4" fmla="*/ 196850 w 196850"/>
                <a:gd name="connsiteY4" fmla="*/ 0 h 88900"/>
                <a:gd name="connsiteX5" fmla="*/ 53975 w 196850"/>
                <a:gd name="connsiteY5" fmla="*/ 6350 h 88900"/>
                <a:gd name="connsiteX6" fmla="*/ 0 w 196850"/>
                <a:gd name="connsiteY6" fmla="*/ 5715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6850" h="88900">
                  <a:moveTo>
                    <a:pt x="0" y="57150"/>
                  </a:moveTo>
                  <a:lnTo>
                    <a:pt x="73025" y="88900"/>
                  </a:lnTo>
                  <a:lnTo>
                    <a:pt x="117475" y="66675"/>
                  </a:lnTo>
                  <a:lnTo>
                    <a:pt x="177800" y="63500"/>
                  </a:lnTo>
                  <a:lnTo>
                    <a:pt x="196850" y="0"/>
                  </a:lnTo>
                  <a:lnTo>
                    <a:pt x="53975" y="6350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95" name="フリーフォーム 1084">
              <a:extLst>
                <a:ext uri="{FF2B5EF4-FFF2-40B4-BE49-F238E27FC236}">
                  <a16:creationId xmlns:a16="http://schemas.microsoft.com/office/drawing/2014/main" id="{C0808308-EBEB-476C-A5A0-A36A8D97BFB8}"/>
                </a:ext>
              </a:extLst>
            </p:cNvPr>
            <p:cNvSpPr/>
            <p:nvPr/>
          </p:nvSpPr>
          <p:spPr bwMode="auto">
            <a:xfrm>
              <a:off x="2078887" y="3036831"/>
              <a:ext cx="88441" cy="114043"/>
            </a:xfrm>
            <a:custGeom>
              <a:avLst/>
              <a:gdLst>
                <a:gd name="connsiteX0" fmla="*/ 120650 w 120650"/>
                <a:gd name="connsiteY0" fmla="*/ 155575 h 155575"/>
                <a:gd name="connsiteX1" fmla="*/ 0 w 120650"/>
                <a:gd name="connsiteY1" fmla="*/ 114300 h 155575"/>
                <a:gd name="connsiteX2" fmla="*/ 79375 w 120650"/>
                <a:gd name="connsiteY2" fmla="*/ 0 h 155575"/>
                <a:gd name="connsiteX3" fmla="*/ 120650 w 120650"/>
                <a:gd name="connsiteY3" fmla="*/ 12700 h 155575"/>
                <a:gd name="connsiteX4" fmla="*/ 120650 w 120650"/>
                <a:gd name="connsiteY4" fmla="*/ 155575 h 15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50" h="155575">
                  <a:moveTo>
                    <a:pt x="120650" y="155575"/>
                  </a:moveTo>
                  <a:lnTo>
                    <a:pt x="0" y="114300"/>
                  </a:lnTo>
                  <a:lnTo>
                    <a:pt x="79375" y="0"/>
                  </a:lnTo>
                  <a:lnTo>
                    <a:pt x="120650" y="12700"/>
                  </a:lnTo>
                  <a:lnTo>
                    <a:pt x="120650" y="155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96" name="フリーフォーム 1085">
              <a:extLst>
                <a:ext uri="{FF2B5EF4-FFF2-40B4-BE49-F238E27FC236}">
                  <a16:creationId xmlns:a16="http://schemas.microsoft.com/office/drawing/2014/main" id="{EEB12F72-85D5-4481-9F60-8AAE68687912}"/>
                </a:ext>
              </a:extLst>
            </p:cNvPr>
            <p:cNvSpPr/>
            <p:nvPr/>
          </p:nvSpPr>
          <p:spPr bwMode="auto">
            <a:xfrm>
              <a:off x="2050958" y="3118290"/>
              <a:ext cx="116371" cy="86114"/>
            </a:xfrm>
            <a:custGeom>
              <a:avLst/>
              <a:gdLst>
                <a:gd name="connsiteX0" fmla="*/ 41275 w 158750"/>
                <a:gd name="connsiteY0" fmla="*/ 0 h 117475"/>
                <a:gd name="connsiteX1" fmla="*/ 0 w 158750"/>
                <a:gd name="connsiteY1" fmla="*/ 57150 h 117475"/>
                <a:gd name="connsiteX2" fmla="*/ 104775 w 158750"/>
                <a:gd name="connsiteY2" fmla="*/ 117475 h 117475"/>
                <a:gd name="connsiteX3" fmla="*/ 158750 w 158750"/>
                <a:gd name="connsiteY3" fmla="*/ 50800 h 117475"/>
                <a:gd name="connsiteX4" fmla="*/ 41275 w 158750"/>
                <a:gd name="connsiteY4" fmla="*/ 0 h 11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750" h="117475">
                  <a:moveTo>
                    <a:pt x="41275" y="0"/>
                  </a:moveTo>
                  <a:lnTo>
                    <a:pt x="0" y="57150"/>
                  </a:lnTo>
                  <a:lnTo>
                    <a:pt x="104775" y="117475"/>
                  </a:lnTo>
                  <a:lnTo>
                    <a:pt x="158750" y="50800"/>
                  </a:lnTo>
                  <a:lnTo>
                    <a:pt x="412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97" name="フリーフォーム 1086">
              <a:extLst>
                <a:ext uri="{FF2B5EF4-FFF2-40B4-BE49-F238E27FC236}">
                  <a16:creationId xmlns:a16="http://schemas.microsoft.com/office/drawing/2014/main" id="{E57065FA-8050-417B-AD8F-A2D93D27AB94}"/>
                </a:ext>
              </a:extLst>
            </p:cNvPr>
            <p:cNvSpPr/>
            <p:nvPr/>
          </p:nvSpPr>
          <p:spPr bwMode="auto">
            <a:xfrm>
              <a:off x="1871747" y="3153201"/>
              <a:ext cx="384023" cy="323510"/>
            </a:xfrm>
            <a:custGeom>
              <a:avLst/>
              <a:gdLst>
                <a:gd name="connsiteX0" fmla="*/ 247650 w 523875"/>
                <a:gd name="connsiteY0" fmla="*/ 0 h 441325"/>
                <a:gd name="connsiteX1" fmla="*/ 371475 w 523875"/>
                <a:gd name="connsiteY1" fmla="*/ 66675 h 441325"/>
                <a:gd name="connsiteX2" fmla="*/ 438150 w 523875"/>
                <a:gd name="connsiteY2" fmla="*/ 123825 h 441325"/>
                <a:gd name="connsiteX3" fmla="*/ 438150 w 523875"/>
                <a:gd name="connsiteY3" fmla="*/ 187325 h 441325"/>
                <a:gd name="connsiteX4" fmla="*/ 523875 w 523875"/>
                <a:gd name="connsiteY4" fmla="*/ 244475 h 441325"/>
                <a:gd name="connsiteX5" fmla="*/ 406400 w 523875"/>
                <a:gd name="connsiteY5" fmla="*/ 288925 h 441325"/>
                <a:gd name="connsiteX6" fmla="*/ 434975 w 523875"/>
                <a:gd name="connsiteY6" fmla="*/ 412750 h 441325"/>
                <a:gd name="connsiteX7" fmla="*/ 285750 w 523875"/>
                <a:gd name="connsiteY7" fmla="*/ 400050 h 441325"/>
                <a:gd name="connsiteX8" fmla="*/ 257175 w 523875"/>
                <a:gd name="connsiteY8" fmla="*/ 441325 h 441325"/>
                <a:gd name="connsiteX9" fmla="*/ 114300 w 523875"/>
                <a:gd name="connsiteY9" fmla="*/ 406400 h 441325"/>
                <a:gd name="connsiteX10" fmla="*/ 114300 w 523875"/>
                <a:gd name="connsiteY10" fmla="*/ 238125 h 441325"/>
                <a:gd name="connsiteX11" fmla="*/ 0 w 523875"/>
                <a:gd name="connsiteY11" fmla="*/ 127000 h 441325"/>
                <a:gd name="connsiteX12" fmla="*/ 111125 w 523875"/>
                <a:gd name="connsiteY12" fmla="*/ 123825 h 441325"/>
                <a:gd name="connsiteX13" fmla="*/ 107950 w 523875"/>
                <a:gd name="connsiteY13" fmla="*/ 73025 h 441325"/>
                <a:gd name="connsiteX14" fmla="*/ 161925 w 523875"/>
                <a:gd name="connsiteY14" fmla="*/ 95250 h 441325"/>
                <a:gd name="connsiteX15" fmla="*/ 247650 w 523875"/>
                <a:gd name="connsiteY15" fmla="*/ 0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3875" h="441325">
                  <a:moveTo>
                    <a:pt x="247650" y="0"/>
                  </a:moveTo>
                  <a:lnTo>
                    <a:pt x="371475" y="66675"/>
                  </a:lnTo>
                  <a:lnTo>
                    <a:pt x="438150" y="123825"/>
                  </a:lnTo>
                  <a:lnTo>
                    <a:pt x="438150" y="187325"/>
                  </a:lnTo>
                  <a:lnTo>
                    <a:pt x="523875" y="244475"/>
                  </a:lnTo>
                  <a:lnTo>
                    <a:pt x="406400" y="288925"/>
                  </a:lnTo>
                  <a:lnTo>
                    <a:pt x="434975" y="412750"/>
                  </a:lnTo>
                  <a:lnTo>
                    <a:pt x="285750" y="400050"/>
                  </a:lnTo>
                  <a:lnTo>
                    <a:pt x="257175" y="441325"/>
                  </a:lnTo>
                  <a:lnTo>
                    <a:pt x="114300" y="406400"/>
                  </a:lnTo>
                  <a:lnTo>
                    <a:pt x="114300" y="238125"/>
                  </a:lnTo>
                  <a:lnTo>
                    <a:pt x="0" y="127000"/>
                  </a:lnTo>
                  <a:lnTo>
                    <a:pt x="111125" y="123825"/>
                  </a:lnTo>
                  <a:lnTo>
                    <a:pt x="107950" y="73025"/>
                  </a:lnTo>
                  <a:lnTo>
                    <a:pt x="161925" y="95250"/>
                  </a:lnTo>
                  <a:lnTo>
                    <a:pt x="247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98" name="フリーフォーム 1087">
              <a:extLst>
                <a:ext uri="{FF2B5EF4-FFF2-40B4-BE49-F238E27FC236}">
                  <a16:creationId xmlns:a16="http://schemas.microsoft.com/office/drawing/2014/main" id="{20473B9C-ADBC-4D5B-AE84-C92F7FC5614C}"/>
                </a:ext>
              </a:extLst>
            </p:cNvPr>
            <p:cNvSpPr/>
            <p:nvPr/>
          </p:nvSpPr>
          <p:spPr bwMode="auto">
            <a:xfrm>
              <a:off x="1773996" y="3425509"/>
              <a:ext cx="304891" cy="281617"/>
            </a:xfrm>
            <a:custGeom>
              <a:avLst/>
              <a:gdLst>
                <a:gd name="connsiteX0" fmla="*/ 244475 w 415925"/>
                <a:gd name="connsiteY0" fmla="*/ 38100 h 384175"/>
                <a:gd name="connsiteX1" fmla="*/ 384175 w 415925"/>
                <a:gd name="connsiteY1" fmla="*/ 73025 h 384175"/>
                <a:gd name="connsiteX2" fmla="*/ 415925 w 415925"/>
                <a:gd name="connsiteY2" fmla="*/ 111125 h 384175"/>
                <a:gd name="connsiteX3" fmla="*/ 314325 w 415925"/>
                <a:gd name="connsiteY3" fmla="*/ 196850 h 384175"/>
                <a:gd name="connsiteX4" fmla="*/ 304800 w 415925"/>
                <a:gd name="connsiteY4" fmla="*/ 266700 h 384175"/>
                <a:gd name="connsiteX5" fmla="*/ 238125 w 415925"/>
                <a:gd name="connsiteY5" fmla="*/ 342900 h 384175"/>
                <a:gd name="connsiteX6" fmla="*/ 104775 w 415925"/>
                <a:gd name="connsiteY6" fmla="*/ 384175 h 384175"/>
                <a:gd name="connsiteX7" fmla="*/ 50800 w 415925"/>
                <a:gd name="connsiteY7" fmla="*/ 317500 h 384175"/>
                <a:gd name="connsiteX8" fmla="*/ 73025 w 415925"/>
                <a:gd name="connsiteY8" fmla="*/ 107950 h 384175"/>
                <a:gd name="connsiteX9" fmla="*/ 0 w 415925"/>
                <a:gd name="connsiteY9" fmla="*/ 34925 h 384175"/>
                <a:gd name="connsiteX10" fmla="*/ 28575 w 415925"/>
                <a:gd name="connsiteY10" fmla="*/ 0 h 384175"/>
                <a:gd name="connsiteX11" fmla="*/ 161925 w 415925"/>
                <a:gd name="connsiteY11" fmla="*/ 41275 h 384175"/>
                <a:gd name="connsiteX12" fmla="*/ 244475 w 415925"/>
                <a:gd name="connsiteY12" fmla="*/ 38100 h 38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5925" h="384175">
                  <a:moveTo>
                    <a:pt x="244475" y="38100"/>
                  </a:moveTo>
                  <a:lnTo>
                    <a:pt x="384175" y="73025"/>
                  </a:lnTo>
                  <a:lnTo>
                    <a:pt x="415925" y="111125"/>
                  </a:lnTo>
                  <a:lnTo>
                    <a:pt x="314325" y="196850"/>
                  </a:lnTo>
                  <a:lnTo>
                    <a:pt x="304800" y="266700"/>
                  </a:lnTo>
                  <a:lnTo>
                    <a:pt x="238125" y="342900"/>
                  </a:lnTo>
                  <a:lnTo>
                    <a:pt x="104775" y="384175"/>
                  </a:lnTo>
                  <a:lnTo>
                    <a:pt x="50800" y="317500"/>
                  </a:lnTo>
                  <a:lnTo>
                    <a:pt x="73025" y="107950"/>
                  </a:lnTo>
                  <a:lnTo>
                    <a:pt x="0" y="34925"/>
                  </a:lnTo>
                  <a:lnTo>
                    <a:pt x="28575" y="0"/>
                  </a:lnTo>
                  <a:lnTo>
                    <a:pt x="161925" y="41275"/>
                  </a:lnTo>
                  <a:lnTo>
                    <a:pt x="2444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99" name="フリーフォーム 1088">
              <a:extLst>
                <a:ext uri="{FF2B5EF4-FFF2-40B4-BE49-F238E27FC236}">
                  <a16:creationId xmlns:a16="http://schemas.microsoft.com/office/drawing/2014/main" id="{14604AED-EDAE-4D3B-8583-ED114D46F5A4}"/>
                </a:ext>
              </a:extLst>
            </p:cNvPr>
            <p:cNvSpPr/>
            <p:nvPr/>
          </p:nvSpPr>
          <p:spPr bwMode="auto">
            <a:xfrm>
              <a:off x="1764686" y="3453437"/>
              <a:ext cx="62840" cy="232741"/>
            </a:xfrm>
            <a:custGeom>
              <a:avLst/>
              <a:gdLst>
                <a:gd name="connsiteX0" fmla="*/ 12700 w 85725"/>
                <a:gd name="connsiteY0" fmla="*/ 0 h 317500"/>
                <a:gd name="connsiteX1" fmla="*/ 85725 w 85725"/>
                <a:gd name="connsiteY1" fmla="*/ 69850 h 317500"/>
                <a:gd name="connsiteX2" fmla="*/ 63500 w 85725"/>
                <a:gd name="connsiteY2" fmla="*/ 276225 h 317500"/>
                <a:gd name="connsiteX3" fmla="*/ 25400 w 85725"/>
                <a:gd name="connsiteY3" fmla="*/ 317500 h 317500"/>
                <a:gd name="connsiteX4" fmla="*/ 0 w 85725"/>
                <a:gd name="connsiteY4" fmla="*/ 193675 h 317500"/>
                <a:gd name="connsiteX5" fmla="*/ 31750 w 85725"/>
                <a:gd name="connsiteY5" fmla="*/ 98425 h 317500"/>
                <a:gd name="connsiteX6" fmla="*/ 12700 w 85725"/>
                <a:gd name="connsiteY6" fmla="*/ 0 h 31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317500">
                  <a:moveTo>
                    <a:pt x="12700" y="0"/>
                  </a:moveTo>
                  <a:lnTo>
                    <a:pt x="85725" y="69850"/>
                  </a:lnTo>
                  <a:lnTo>
                    <a:pt x="63500" y="276225"/>
                  </a:lnTo>
                  <a:lnTo>
                    <a:pt x="25400" y="317500"/>
                  </a:lnTo>
                  <a:lnTo>
                    <a:pt x="0" y="193675"/>
                  </a:lnTo>
                  <a:lnTo>
                    <a:pt x="31750" y="98425"/>
                  </a:lnTo>
                  <a:lnTo>
                    <a:pt x="127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0" name="フリーフォーム 1089">
              <a:extLst>
                <a:ext uri="{FF2B5EF4-FFF2-40B4-BE49-F238E27FC236}">
                  <a16:creationId xmlns:a16="http://schemas.microsoft.com/office/drawing/2014/main" id="{67B91EE8-15FA-4924-BA61-09149D5328D5}"/>
                </a:ext>
              </a:extLst>
            </p:cNvPr>
            <p:cNvSpPr/>
            <p:nvPr/>
          </p:nvSpPr>
          <p:spPr bwMode="auto">
            <a:xfrm>
              <a:off x="2663067" y="3260262"/>
              <a:ext cx="76804" cy="121025"/>
            </a:xfrm>
            <a:custGeom>
              <a:avLst/>
              <a:gdLst>
                <a:gd name="connsiteX0" fmla="*/ 0 w 104775"/>
                <a:gd name="connsiteY0" fmla="*/ 6350 h 165100"/>
                <a:gd name="connsiteX1" fmla="*/ 41275 w 104775"/>
                <a:gd name="connsiteY1" fmla="*/ 76200 h 165100"/>
                <a:gd name="connsiteX2" fmla="*/ 57150 w 104775"/>
                <a:gd name="connsiteY2" fmla="*/ 165100 h 165100"/>
                <a:gd name="connsiteX3" fmla="*/ 104775 w 104775"/>
                <a:gd name="connsiteY3" fmla="*/ 101600 h 165100"/>
                <a:gd name="connsiteX4" fmla="*/ 79375 w 104775"/>
                <a:gd name="connsiteY4" fmla="*/ 0 h 165100"/>
                <a:gd name="connsiteX5" fmla="*/ 0 w 104775"/>
                <a:gd name="connsiteY5" fmla="*/ 635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75" h="165100">
                  <a:moveTo>
                    <a:pt x="0" y="6350"/>
                  </a:moveTo>
                  <a:lnTo>
                    <a:pt x="41275" y="76200"/>
                  </a:lnTo>
                  <a:lnTo>
                    <a:pt x="57150" y="165100"/>
                  </a:lnTo>
                  <a:lnTo>
                    <a:pt x="104775" y="101600"/>
                  </a:lnTo>
                  <a:lnTo>
                    <a:pt x="79375" y="0"/>
                  </a:lnTo>
                  <a:lnTo>
                    <a:pt x="0" y="6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1" name="フリーフォーム 1090">
              <a:extLst>
                <a:ext uri="{FF2B5EF4-FFF2-40B4-BE49-F238E27FC236}">
                  <a16:creationId xmlns:a16="http://schemas.microsoft.com/office/drawing/2014/main" id="{377AA790-F24F-4F47-8502-0C1256BC0AD7}"/>
                </a:ext>
              </a:extLst>
            </p:cNvPr>
            <p:cNvSpPr/>
            <p:nvPr/>
          </p:nvSpPr>
          <p:spPr bwMode="auto">
            <a:xfrm>
              <a:off x="2504803" y="3267245"/>
              <a:ext cx="223432" cy="169901"/>
            </a:xfrm>
            <a:custGeom>
              <a:avLst/>
              <a:gdLst>
                <a:gd name="connsiteX0" fmla="*/ 69850 w 304800"/>
                <a:gd name="connsiteY0" fmla="*/ 31750 h 231775"/>
                <a:gd name="connsiteX1" fmla="*/ 200025 w 304800"/>
                <a:gd name="connsiteY1" fmla="*/ 0 h 231775"/>
                <a:gd name="connsiteX2" fmla="*/ 263525 w 304800"/>
                <a:gd name="connsiteY2" fmla="*/ 73025 h 231775"/>
                <a:gd name="connsiteX3" fmla="*/ 273050 w 304800"/>
                <a:gd name="connsiteY3" fmla="*/ 152400 h 231775"/>
                <a:gd name="connsiteX4" fmla="*/ 304800 w 304800"/>
                <a:gd name="connsiteY4" fmla="*/ 171450 h 231775"/>
                <a:gd name="connsiteX5" fmla="*/ 276225 w 304800"/>
                <a:gd name="connsiteY5" fmla="*/ 231775 h 231775"/>
                <a:gd name="connsiteX6" fmla="*/ 228600 w 304800"/>
                <a:gd name="connsiteY6" fmla="*/ 212725 h 231775"/>
                <a:gd name="connsiteX7" fmla="*/ 180975 w 304800"/>
                <a:gd name="connsiteY7" fmla="*/ 231775 h 231775"/>
                <a:gd name="connsiteX8" fmla="*/ 95250 w 304800"/>
                <a:gd name="connsiteY8" fmla="*/ 228600 h 231775"/>
                <a:gd name="connsiteX9" fmla="*/ 0 w 304800"/>
                <a:gd name="connsiteY9" fmla="*/ 117475 h 231775"/>
                <a:gd name="connsiteX10" fmla="*/ 69850 w 304800"/>
                <a:gd name="connsiteY10" fmla="*/ 31750 h 231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231775">
                  <a:moveTo>
                    <a:pt x="69850" y="31750"/>
                  </a:moveTo>
                  <a:lnTo>
                    <a:pt x="200025" y="0"/>
                  </a:lnTo>
                  <a:lnTo>
                    <a:pt x="263525" y="73025"/>
                  </a:lnTo>
                  <a:lnTo>
                    <a:pt x="273050" y="152400"/>
                  </a:lnTo>
                  <a:lnTo>
                    <a:pt x="304800" y="171450"/>
                  </a:lnTo>
                  <a:lnTo>
                    <a:pt x="276225" y="231775"/>
                  </a:lnTo>
                  <a:lnTo>
                    <a:pt x="228600" y="212725"/>
                  </a:lnTo>
                  <a:lnTo>
                    <a:pt x="180975" y="231775"/>
                  </a:lnTo>
                  <a:lnTo>
                    <a:pt x="95250" y="228600"/>
                  </a:lnTo>
                  <a:lnTo>
                    <a:pt x="0" y="117475"/>
                  </a:lnTo>
                  <a:lnTo>
                    <a:pt x="69850" y="317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2" name="フリーフォーム 1091">
              <a:extLst>
                <a:ext uri="{FF2B5EF4-FFF2-40B4-BE49-F238E27FC236}">
                  <a16:creationId xmlns:a16="http://schemas.microsoft.com/office/drawing/2014/main" id="{7B528390-6449-4DCA-BFCC-A5A46A04C4D9}"/>
                </a:ext>
              </a:extLst>
            </p:cNvPr>
            <p:cNvSpPr/>
            <p:nvPr/>
          </p:nvSpPr>
          <p:spPr bwMode="auto">
            <a:xfrm>
              <a:off x="2546697" y="3423181"/>
              <a:ext cx="174556" cy="102406"/>
            </a:xfrm>
            <a:custGeom>
              <a:avLst/>
              <a:gdLst>
                <a:gd name="connsiteX0" fmla="*/ 41275 w 238125"/>
                <a:gd name="connsiteY0" fmla="*/ 12700 h 139700"/>
                <a:gd name="connsiteX1" fmla="*/ 0 w 238125"/>
                <a:gd name="connsiteY1" fmla="*/ 95250 h 139700"/>
                <a:gd name="connsiteX2" fmla="*/ 41275 w 238125"/>
                <a:gd name="connsiteY2" fmla="*/ 139700 h 139700"/>
                <a:gd name="connsiteX3" fmla="*/ 171450 w 238125"/>
                <a:gd name="connsiteY3" fmla="*/ 111125 h 139700"/>
                <a:gd name="connsiteX4" fmla="*/ 238125 w 238125"/>
                <a:gd name="connsiteY4" fmla="*/ 22225 h 139700"/>
                <a:gd name="connsiteX5" fmla="*/ 174625 w 238125"/>
                <a:gd name="connsiteY5" fmla="*/ 0 h 139700"/>
                <a:gd name="connsiteX6" fmla="*/ 142875 w 238125"/>
                <a:gd name="connsiteY6" fmla="*/ 25400 h 139700"/>
                <a:gd name="connsiteX7" fmla="*/ 41275 w 238125"/>
                <a:gd name="connsiteY7" fmla="*/ 12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125" h="139700">
                  <a:moveTo>
                    <a:pt x="41275" y="12700"/>
                  </a:moveTo>
                  <a:lnTo>
                    <a:pt x="0" y="95250"/>
                  </a:lnTo>
                  <a:lnTo>
                    <a:pt x="41275" y="139700"/>
                  </a:lnTo>
                  <a:lnTo>
                    <a:pt x="171450" y="111125"/>
                  </a:lnTo>
                  <a:lnTo>
                    <a:pt x="238125" y="22225"/>
                  </a:lnTo>
                  <a:lnTo>
                    <a:pt x="174625" y="0"/>
                  </a:lnTo>
                  <a:lnTo>
                    <a:pt x="142875" y="25400"/>
                  </a:lnTo>
                  <a:lnTo>
                    <a:pt x="4127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3" name="フリーフォーム 1092">
              <a:extLst>
                <a:ext uri="{FF2B5EF4-FFF2-40B4-BE49-F238E27FC236}">
                  <a16:creationId xmlns:a16="http://schemas.microsoft.com/office/drawing/2014/main" id="{E5B3C34C-816C-4107-8295-C08631F282F1}"/>
                </a:ext>
              </a:extLst>
            </p:cNvPr>
            <p:cNvSpPr/>
            <p:nvPr/>
          </p:nvSpPr>
          <p:spPr bwMode="auto">
            <a:xfrm>
              <a:off x="2490839" y="3527915"/>
              <a:ext cx="132662" cy="176883"/>
            </a:xfrm>
            <a:custGeom>
              <a:avLst/>
              <a:gdLst>
                <a:gd name="connsiteX0" fmla="*/ 117475 w 180975"/>
                <a:gd name="connsiteY0" fmla="*/ 0 h 241300"/>
                <a:gd name="connsiteX1" fmla="*/ 25400 w 180975"/>
                <a:gd name="connsiteY1" fmla="*/ 41275 h 241300"/>
                <a:gd name="connsiteX2" fmla="*/ 0 w 180975"/>
                <a:gd name="connsiteY2" fmla="*/ 88900 h 241300"/>
                <a:gd name="connsiteX3" fmla="*/ 60325 w 180975"/>
                <a:gd name="connsiteY3" fmla="*/ 149225 h 241300"/>
                <a:gd name="connsiteX4" fmla="*/ 44450 w 180975"/>
                <a:gd name="connsiteY4" fmla="*/ 184150 h 241300"/>
                <a:gd name="connsiteX5" fmla="*/ 117475 w 180975"/>
                <a:gd name="connsiteY5" fmla="*/ 241300 h 241300"/>
                <a:gd name="connsiteX6" fmla="*/ 107950 w 180975"/>
                <a:gd name="connsiteY6" fmla="*/ 158750 h 241300"/>
                <a:gd name="connsiteX7" fmla="*/ 180975 w 180975"/>
                <a:gd name="connsiteY7" fmla="*/ 168275 h 241300"/>
                <a:gd name="connsiteX8" fmla="*/ 88900 w 180975"/>
                <a:gd name="connsiteY8" fmla="*/ 73025 h 241300"/>
                <a:gd name="connsiteX9" fmla="*/ 117475 w 180975"/>
                <a:gd name="connsiteY9" fmla="*/ 0 h 24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975" h="241300">
                  <a:moveTo>
                    <a:pt x="117475" y="0"/>
                  </a:moveTo>
                  <a:lnTo>
                    <a:pt x="25400" y="41275"/>
                  </a:lnTo>
                  <a:lnTo>
                    <a:pt x="0" y="88900"/>
                  </a:lnTo>
                  <a:lnTo>
                    <a:pt x="60325" y="149225"/>
                  </a:lnTo>
                  <a:lnTo>
                    <a:pt x="44450" y="184150"/>
                  </a:lnTo>
                  <a:lnTo>
                    <a:pt x="117475" y="241300"/>
                  </a:lnTo>
                  <a:lnTo>
                    <a:pt x="107950" y="158750"/>
                  </a:lnTo>
                  <a:lnTo>
                    <a:pt x="180975" y="168275"/>
                  </a:lnTo>
                  <a:lnTo>
                    <a:pt x="88900" y="73025"/>
                  </a:lnTo>
                  <a:lnTo>
                    <a:pt x="1174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4" name="フリーフォーム 1094">
              <a:extLst>
                <a:ext uri="{FF2B5EF4-FFF2-40B4-BE49-F238E27FC236}">
                  <a16:creationId xmlns:a16="http://schemas.microsoft.com/office/drawing/2014/main" id="{47BE7788-EAD2-4267-A63D-D216089D7CFF}"/>
                </a:ext>
              </a:extLst>
            </p:cNvPr>
            <p:cNvSpPr/>
            <p:nvPr/>
          </p:nvSpPr>
          <p:spPr bwMode="auto">
            <a:xfrm>
              <a:off x="2561825" y="3506968"/>
              <a:ext cx="104734" cy="62840"/>
            </a:xfrm>
            <a:custGeom>
              <a:avLst/>
              <a:gdLst>
                <a:gd name="connsiteX0" fmla="*/ 142875 w 142875"/>
                <a:gd name="connsiteY0" fmla="*/ 0 h 85725"/>
                <a:gd name="connsiteX1" fmla="*/ 35719 w 142875"/>
                <a:gd name="connsiteY1" fmla="*/ 28575 h 85725"/>
                <a:gd name="connsiteX2" fmla="*/ 21432 w 142875"/>
                <a:gd name="connsiteY2" fmla="*/ 30956 h 85725"/>
                <a:gd name="connsiteX3" fmla="*/ 0 w 142875"/>
                <a:gd name="connsiteY3" fmla="*/ 83344 h 85725"/>
                <a:gd name="connsiteX4" fmla="*/ 45244 w 142875"/>
                <a:gd name="connsiteY4" fmla="*/ 85725 h 85725"/>
                <a:gd name="connsiteX5" fmla="*/ 59532 w 142875"/>
                <a:gd name="connsiteY5" fmla="*/ 59531 h 85725"/>
                <a:gd name="connsiteX6" fmla="*/ 116682 w 142875"/>
                <a:gd name="connsiteY6" fmla="*/ 47625 h 85725"/>
                <a:gd name="connsiteX7" fmla="*/ 142875 w 142875"/>
                <a:gd name="connsiteY7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5" h="85725">
                  <a:moveTo>
                    <a:pt x="142875" y="0"/>
                  </a:moveTo>
                  <a:lnTo>
                    <a:pt x="35719" y="28575"/>
                  </a:lnTo>
                  <a:lnTo>
                    <a:pt x="21432" y="30956"/>
                  </a:lnTo>
                  <a:lnTo>
                    <a:pt x="0" y="83344"/>
                  </a:lnTo>
                  <a:lnTo>
                    <a:pt x="45244" y="85725"/>
                  </a:lnTo>
                  <a:lnTo>
                    <a:pt x="59532" y="59531"/>
                  </a:lnTo>
                  <a:lnTo>
                    <a:pt x="116682" y="47625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5" name="フリーフォーム 1097">
              <a:extLst>
                <a:ext uri="{FF2B5EF4-FFF2-40B4-BE49-F238E27FC236}">
                  <a16:creationId xmlns:a16="http://schemas.microsoft.com/office/drawing/2014/main" id="{B78259CC-EDDB-40FE-B733-4BABE804D2F7}"/>
                </a:ext>
              </a:extLst>
            </p:cNvPr>
            <p:cNvSpPr/>
            <p:nvPr/>
          </p:nvSpPr>
          <p:spPr bwMode="auto">
            <a:xfrm>
              <a:off x="2177802" y="3321939"/>
              <a:ext cx="267653" cy="352603"/>
            </a:xfrm>
            <a:custGeom>
              <a:avLst/>
              <a:gdLst>
                <a:gd name="connsiteX0" fmla="*/ 7144 w 364332"/>
                <a:gd name="connsiteY0" fmla="*/ 169069 h 481013"/>
                <a:gd name="connsiteX1" fmla="*/ 102394 w 364332"/>
                <a:gd name="connsiteY1" fmla="*/ 185738 h 481013"/>
                <a:gd name="connsiteX2" fmla="*/ 164307 w 364332"/>
                <a:gd name="connsiteY2" fmla="*/ 252413 h 481013"/>
                <a:gd name="connsiteX3" fmla="*/ 280988 w 364332"/>
                <a:gd name="connsiteY3" fmla="*/ 352425 h 481013"/>
                <a:gd name="connsiteX4" fmla="*/ 297657 w 364332"/>
                <a:gd name="connsiteY4" fmla="*/ 395288 h 481013"/>
                <a:gd name="connsiteX5" fmla="*/ 264319 w 364332"/>
                <a:gd name="connsiteY5" fmla="*/ 435769 h 481013"/>
                <a:gd name="connsiteX6" fmla="*/ 192882 w 364332"/>
                <a:gd name="connsiteY6" fmla="*/ 440532 h 481013"/>
                <a:gd name="connsiteX7" fmla="*/ 242888 w 364332"/>
                <a:gd name="connsiteY7" fmla="*/ 481013 h 481013"/>
                <a:gd name="connsiteX8" fmla="*/ 342900 w 364332"/>
                <a:gd name="connsiteY8" fmla="*/ 397669 h 481013"/>
                <a:gd name="connsiteX9" fmla="*/ 316707 w 364332"/>
                <a:gd name="connsiteY9" fmla="*/ 333375 h 481013"/>
                <a:gd name="connsiteX10" fmla="*/ 364332 w 364332"/>
                <a:gd name="connsiteY10" fmla="*/ 345282 h 481013"/>
                <a:gd name="connsiteX11" fmla="*/ 357188 w 364332"/>
                <a:gd name="connsiteY11" fmla="*/ 304800 h 481013"/>
                <a:gd name="connsiteX12" fmla="*/ 223838 w 364332"/>
                <a:gd name="connsiteY12" fmla="*/ 211932 h 481013"/>
                <a:gd name="connsiteX13" fmla="*/ 171450 w 364332"/>
                <a:gd name="connsiteY13" fmla="*/ 88107 h 481013"/>
                <a:gd name="connsiteX14" fmla="*/ 242888 w 364332"/>
                <a:gd name="connsiteY14" fmla="*/ 61913 h 481013"/>
                <a:gd name="connsiteX15" fmla="*/ 290513 w 364332"/>
                <a:gd name="connsiteY15" fmla="*/ 7144 h 481013"/>
                <a:gd name="connsiteX16" fmla="*/ 266700 w 364332"/>
                <a:gd name="connsiteY16" fmla="*/ 7144 h 481013"/>
                <a:gd name="connsiteX17" fmla="*/ 200025 w 364332"/>
                <a:gd name="connsiteY17" fmla="*/ 16669 h 481013"/>
                <a:gd name="connsiteX18" fmla="*/ 157163 w 364332"/>
                <a:gd name="connsiteY18" fmla="*/ 0 h 481013"/>
                <a:gd name="connsiteX19" fmla="*/ 97632 w 364332"/>
                <a:gd name="connsiteY19" fmla="*/ 7144 h 481013"/>
                <a:gd name="connsiteX20" fmla="*/ 0 w 364332"/>
                <a:gd name="connsiteY20" fmla="*/ 59532 h 481013"/>
                <a:gd name="connsiteX21" fmla="*/ 7144 w 364332"/>
                <a:gd name="connsiteY21" fmla="*/ 169069 h 481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4332" h="481013">
                  <a:moveTo>
                    <a:pt x="7144" y="169069"/>
                  </a:moveTo>
                  <a:lnTo>
                    <a:pt x="102394" y="185738"/>
                  </a:lnTo>
                  <a:lnTo>
                    <a:pt x="164307" y="252413"/>
                  </a:lnTo>
                  <a:lnTo>
                    <a:pt x="280988" y="352425"/>
                  </a:lnTo>
                  <a:lnTo>
                    <a:pt x="297657" y="395288"/>
                  </a:lnTo>
                  <a:lnTo>
                    <a:pt x="264319" y="435769"/>
                  </a:lnTo>
                  <a:lnTo>
                    <a:pt x="192882" y="440532"/>
                  </a:lnTo>
                  <a:lnTo>
                    <a:pt x="242888" y="481013"/>
                  </a:lnTo>
                  <a:lnTo>
                    <a:pt x="342900" y="397669"/>
                  </a:lnTo>
                  <a:lnTo>
                    <a:pt x="316707" y="333375"/>
                  </a:lnTo>
                  <a:lnTo>
                    <a:pt x="364332" y="345282"/>
                  </a:lnTo>
                  <a:lnTo>
                    <a:pt x="357188" y="304800"/>
                  </a:lnTo>
                  <a:lnTo>
                    <a:pt x="223838" y="211932"/>
                  </a:lnTo>
                  <a:lnTo>
                    <a:pt x="171450" y="88107"/>
                  </a:lnTo>
                  <a:lnTo>
                    <a:pt x="242888" y="61913"/>
                  </a:lnTo>
                  <a:lnTo>
                    <a:pt x="290513" y="7144"/>
                  </a:lnTo>
                  <a:lnTo>
                    <a:pt x="266700" y="7144"/>
                  </a:lnTo>
                  <a:lnTo>
                    <a:pt x="200025" y="16669"/>
                  </a:lnTo>
                  <a:lnTo>
                    <a:pt x="157163" y="0"/>
                  </a:lnTo>
                  <a:lnTo>
                    <a:pt x="97632" y="7144"/>
                  </a:lnTo>
                  <a:lnTo>
                    <a:pt x="0" y="59532"/>
                  </a:lnTo>
                  <a:lnTo>
                    <a:pt x="7144" y="1690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6" name="フリーフォーム 1100">
              <a:extLst>
                <a:ext uri="{FF2B5EF4-FFF2-40B4-BE49-F238E27FC236}">
                  <a16:creationId xmlns:a16="http://schemas.microsoft.com/office/drawing/2014/main" id="{61082331-B491-4E9A-A0D5-4FFDF9FA0F68}"/>
                </a:ext>
              </a:extLst>
            </p:cNvPr>
            <p:cNvSpPr/>
            <p:nvPr/>
          </p:nvSpPr>
          <p:spPr bwMode="auto">
            <a:xfrm>
              <a:off x="2191767" y="3285864"/>
              <a:ext cx="110551" cy="55858"/>
            </a:xfrm>
            <a:custGeom>
              <a:avLst/>
              <a:gdLst>
                <a:gd name="connsiteX0" fmla="*/ 142875 w 150019"/>
                <a:gd name="connsiteY0" fmla="*/ 0 h 76200"/>
                <a:gd name="connsiteX1" fmla="*/ 0 w 150019"/>
                <a:gd name="connsiteY1" fmla="*/ 2381 h 76200"/>
                <a:gd name="connsiteX2" fmla="*/ 92869 w 150019"/>
                <a:gd name="connsiteY2" fmla="*/ 76200 h 76200"/>
                <a:gd name="connsiteX3" fmla="*/ 150019 w 150019"/>
                <a:gd name="connsiteY3" fmla="*/ 57150 h 76200"/>
                <a:gd name="connsiteX4" fmla="*/ 142875 w 150019"/>
                <a:gd name="connsiteY4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019" h="76200">
                  <a:moveTo>
                    <a:pt x="142875" y="0"/>
                  </a:moveTo>
                  <a:lnTo>
                    <a:pt x="0" y="2381"/>
                  </a:lnTo>
                  <a:lnTo>
                    <a:pt x="92869" y="76200"/>
                  </a:lnTo>
                  <a:lnTo>
                    <a:pt x="150019" y="5715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7" name="フリーフォーム 1101">
              <a:extLst>
                <a:ext uri="{FF2B5EF4-FFF2-40B4-BE49-F238E27FC236}">
                  <a16:creationId xmlns:a16="http://schemas.microsoft.com/office/drawing/2014/main" id="{0B04691E-D96F-4A73-9400-BF7DAE1B9E4E}"/>
                </a:ext>
              </a:extLst>
            </p:cNvPr>
            <p:cNvSpPr/>
            <p:nvPr/>
          </p:nvSpPr>
          <p:spPr bwMode="auto">
            <a:xfrm>
              <a:off x="2298828" y="3231170"/>
              <a:ext cx="130335" cy="101242"/>
            </a:xfrm>
            <a:custGeom>
              <a:avLst/>
              <a:gdLst>
                <a:gd name="connsiteX0" fmla="*/ 14287 w 178593"/>
                <a:gd name="connsiteY0" fmla="*/ 133350 h 138113"/>
                <a:gd name="connsiteX1" fmla="*/ 0 w 178593"/>
                <a:gd name="connsiteY1" fmla="*/ 71438 h 138113"/>
                <a:gd name="connsiteX2" fmla="*/ 78581 w 178593"/>
                <a:gd name="connsiteY2" fmla="*/ 0 h 138113"/>
                <a:gd name="connsiteX3" fmla="*/ 123825 w 178593"/>
                <a:gd name="connsiteY3" fmla="*/ 0 h 138113"/>
                <a:gd name="connsiteX4" fmla="*/ 178593 w 178593"/>
                <a:gd name="connsiteY4" fmla="*/ 45244 h 138113"/>
                <a:gd name="connsiteX5" fmla="*/ 130968 w 178593"/>
                <a:gd name="connsiteY5" fmla="*/ 138113 h 138113"/>
                <a:gd name="connsiteX6" fmla="*/ 14287 w 178593"/>
                <a:gd name="connsiteY6" fmla="*/ 133350 h 13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593" h="138113">
                  <a:moveTo>
                    <a:pt x="14287" y="133350"/>
                  </a:moveTo>
                  <a:lnTo>
                    <a:pt x="0" y="71438"/>
                  </a:lnTo>
                  <a:lnTo>
                    <a:pt x="78581" y="0"/>
                  </a:lnTo>
                  <a:lnTo>
                    <a:pt x="123825" y="0"/>
                  </a:lnTo>
                  <a:lnTo>
                    <a:pt x="178593" y="45244"/>
                  </a:lnTo>
                  <a:lnTo>
                    <a:pt x="130968" y="138113"/>
                  </a:lnTo>
                  <a:lnTo>
                    <a:pt x="14287" y="133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8" name="フリーフォーム 1102">
              <a:extLst>
                <a:ext uri="{FF2B5EF4-FFF2-40B4-BE49-F238E27FC236}">
                  <a16:creationId xmlns:a16="http://schemas.microsoft.com/office/drawing/2014/main" id="{7BF2ABB8-C111-483B-AE57-71A32D763F4B}"/>
                </a:ext>
              </a:extLst>
            </p:cNvPr>
            <p:cNvSpPr/>
            <p:nvPr/>
          </p:nvSpPr>
          <p:spPr bwMode="auto">
            <a:xfrm>
              <a:off x="2403561" y="3257935"/>
              <a:ext cx="172228" cy="94261"/>
            </a:xfrm>
            <a:custGeom>
              <a:avLst/>
              <a:gdLst>
                <a:gd name="connsiteX0" fmla="*/ 28575 w 235743"/>
                <a:gd name="connsiteY0" fmla="*/ 7144 h 128588"/>
                <a:gd name="connsiteX1" fmla="*/ 95250 w 235743"/>
                <a:gd name="connsiteY1" fmla="*/ 33338 h 128588"/>
                <a:gd name="connsiteX2" fmla="*/ 150018 w 235743"/>
                <a:gd name="connsiteY2" fmla="*/ 7144 h 128588"/>
                <a:gd name="connsiteX3" fmla="*/ 195262 w 235743"/>
                <a:gd name="connsiteY3" fmla="*/ 0 h 128588"/>
                <a:gd name="connsiteX4" fmla="*/ 235743 w 235743"/>
                <a:gd name="connsiteY4" fmla="*/ 35719 h 128588"/>
                <a:gd name="connsiteX5" fmla="*/ 152400 w 235743"/>
                <a:gd name="connsiteY5" fmla="*/ 123825 h 128588"/>
                <a:gd name="connsiteX6" fmla="*/ 54768 w 235743"/>
                <a:gd name="connsiteY6" fmla="*/ 128588 h 128588"/>
                <a:gd name="connsiteX7" fmla="*/ 0 w 235743"/>
                <a:gd name="connsiteY7" fmla="*/ 100013 h 128588"/>
                <a:gd name="connsiteX8" fmla="*/ 28575 w 235743"/>
                <a:gd name="connsiteY8" fmla="*/ 7144 h 128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5743" h="128588">
                  <a:moveTo>
                    <a:pt x="28575" y="7144"/>
                  </a:moveTo>
                  <a:lnTo>
                    <a:pt x="95250" y="33338"/>
                  </a:lnTo>
                  <a:lnTo>
                    <a:pt x="150018" y="7144"/>
                  </a:lnTo>
                  <a:lnTo>
                    <a:pt x="195262" y="0"/>
                  </a:lnTo>
                  <a:lnTo>
                    <a:pt x="235743" y="35719"/>
                  </a:lnTo>
                  <a:lnTo>
                    <a:pt x="152400" y="123825"/>
                  </a:lnTo>
                  <a:lnTo>
                    <a:pt x="54768" y="128588"/>
                  </a:lnTo>
                  <a:lnTo>
                    <a:pt x="0" y="100013"/>
                  </a:lnTo>
                  <a:lnTo>
                    <a:pt x="28575" y="714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9" name="フリーフォーム 1103">
              <a:extLst>
                <a:ext uri="{FF2B5EF4-FFF2-40B4-BE49-F238E27FC236}">
                  <a16:creationId xmlns:a16="http://schemas.microsoft.com/office/drawing/2014/main" id="{C1ACF57F-23DF-49B4-A315-52C48140055B}"/>
                </a:ext>
              </a:extLst>
            </p:cNvPr>
            <p:cNvSpPr/>
            <p:nvPr/>
          </p:nvSpPr>
          <p:spPr bwMode="auto">
            <a:xfrm>
              <a:off x="2504803" y="3488349"/>
              <a:ext cx="70987" cy="67495"/>
            </a:xfrm>
            <a:custGeom>
              <a:avLst/>
              <a:gdLst>
                <a:gd name="connsiteX0" fmla="*/ 66675 w 97631"/>
                <a:gd name="connsiteY0" fmla="*/ 0 h 92869"/>
                <a:gd name="connsiteX1" fmla="*/ 0 w 97631"/>
                <a:gd name="connsiteY1" fmla="*/ 19050 h 92869"/>
                <a:gd name="connsiteX2" fmla="*/ 4763 w 97631"/>
                <a:gd name="connsiteY2" fmla="*/ 92869 h 92869"/>
                <a:gd name="connsiteX3" fmla="*/ 97631 w 97631"/>
                <a:gd name="connsiteY3" fmla="*/ 50006 h 92869"/>
                <a:gd name="connsiteX4" fmla="*/ 66675 w 97631"/>
                <a:gd name="connsiteY4" fmla="*/ 0 h 92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631" h="92869">
                  <a:moveTo>
                    <a:pt x="66675" y="0"/>
                  </a:moveTo>
                  <a:lnTo>
                    <a:pt x="0" y="19050"/>
                  </a:lnTo>
                  <a:lnTo>
                    <a:pt x="4763" y="92869"/>
                  </a:lnTo>
                  <a:lnTo>
                    <a:pt x="97631" y="50006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0" name="フリーフォーム 1104">
              <a:extLst>
                <a:ext uri="{FF2B5EF4-FFF2-40B4-BE49-F238E27FC236}">
                  <a16:creationId xmlns:a16="http://schemas.microsoft.com/office/drawing/2014/main" id="{D6154583-C8A4-4810-BDB0-8F482CF47C03}"/>
                </a:ext>
              </a:extLst>
            </p:cNvPr>
            <p:cNvSpPr/>
            <p:nvPr/>
          </p:nvSpPr>
          <p:spPr bwMode="auto">
            <a:xfrm>
              <a:off x="2471056" y="3342886"/>
              <a:ext cx="103569" cy="155937"/>
            </a:xfrm>
            <a:custGeom>
              <a:avLst/>
              <a:gdLst>
                <a:gd name="connsiteX0" fmla="*/ 33338 w 140494"/>
                <a:gd name="connsiteY0" fmla="*/ 0 h 211932"/>
                <a:gd name="connsiteX1" fmla="*/ 140494 w 140494"/>
                <a:gd name="connsiteY1" fmla="*/ 128588 h 211932"/>
                <a:gd name="connsiteX2" fmla="*/ 102394 w 140494"/>
                <a:gd name="connsiteY2" fmla="*/ 197644 h 211932"/>
                <a:gd name="connsiteX3" fmla="*/ 47625 w 140494"/>
                <a:gd name="connsiteY3" fmla="*/ 211932 h 211932"/>
                <a:gd name="connsiteX4" fmla="*/ 0 w 140494"/>
                <a:gd name="connsiteY4" fmla="*/ 133350 h 211932"/>
                <a:gd name="connsiteX5" fmla="*/ 33338 w 140494"/>
                <a:gd name="connsiteY5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494" h="211932">
                  <a:moveTo>
                    <a:pt x="33338" y="0"/>
                  </a:moveTo>
                  <a:lnTo>
                    <a:pt x="140494" y="128588"/>
                  </a:lnTo>
                  <a:lnTo>
                    <a:pt x="102394" y="197644"/>
                  </a:lnTo>
                  <a:lnTo>
                    <a:pt x="47625" y="211932"/>
                  </a:lnTo>
                  <a:lnTo>
                    <a:pt x="0" y="133350"/>
                  </a:lnTo>
                  <a:lnTo>
                    <a:pt x="333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1" name="フリーフォーム 1105">
              <a:extLst>
                <a:ext uri="{FF2B5EF4-FFF2-40B4-BE49-F238E27FC236}">
                  <a16:creationId xmlns:a16="http://schemas.microsoft.com/office/drawing/2014/main" id="{8F2B70C4-48BC-46D7-A0D7-F5DDEF162E42}"/>
                </a:ext>
              </a:extLst>
            </p:cNvPr>
            <p:cNvSpPr/>
            <p:nvPr/>
          </p:nvSpPr>
          <p:spPr bwMode="auto">
            <a:xfrm>
              <a:off x="2358176" y="3334739"/>
              <a:ext cx="146627" cy="64004"/>
            </a:xfrm>
            <a:custGeom>
              <a:avLst/>
              <a:gdLst>
                <a:gd name="connsiteX0" fmla="*/ 200025 w 200025"/>
                <a:gd name="connsiteY0" fmla="*/ 19050 h 88106"/>
                <a:gd name="connsiteX1" fmla="*/ 119063 w 200025"/>
                <a:gd name="connsiteY1" fmla="*/ 28575 h 88106"/>
                <a:gd name="connsiteX2" fmla="*/ 50006 w 200025"/>
                <a:gd name="connsiteY2" fmla="*/ 0 h 88106"/>
                <a:gd name="connsiteX3" fmla="*/ 0 w 200025"/>
                <a:gd name="connsiteY3" fmla="*/ 35719 h 88106"/>
                <a:gd name="connsiteX4" fmla="*/ 26194 w 200025"/>
                <a:gd name="connsiteY4" fmla="*/ 64294 h 88106"/>
                <a:gd name="connsiteX5" fmla="*/ 166688 w 200025"/>
                <a:gd name="connsiteY5" fmla="*/ 88106 h 88106"/>
                <a:gd name="connsiteX6" fmla="*/ 200025 w 200025"/>
                <a:gd name="connsiteY6" fmla="*/ 19050 h 88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025" h="88106">
                  <a:moveTo>
                    <a:pt x="200025" y="19050"/>
                  </a:moveTo>
                  <a:lnTo>
                    <a:pt x="119063" y="28575"/>
                  </a:lnTo>
                  <a:lnTo>
                    <a:pt x="50006" y="0"/>
                  </a:lnTo>
                  <a:lnTo>
                    <a:pt x="0" y="35719"/>
                  </a:lnTo>
                  <a:lnTo>
                    <a:pt x="26194" y="64294"/>
                  </a:lnTo>
                  <a:lnTo>
                    <a:pt x="166688" y="88106"/>
                  </a:lnTo>
                  <a:lnTo>
                    <a:pt x="200025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2" name="フリーフォーム 1106">
              <a:extLst>
                <a:ext uri="{FF2B5EF4-FFF2-40B4-BE49-F238E27FC236}">
                  <a16:creationId xmlns:a16="http://schemas.microsoft.com/office/drawing/2014/main" id="{0F2F0182-4693-4B11-A1F9-C5AC4D15B0BE}"/>
                </a:ext>
              </a:extLst>
            </p:cNvPr>
            <p:cNvSpPr/>
            <p:nvPr/>
          </p:nvSpPr>
          <p:spPr bwMode="auto">
            <a:xfrm>
              <a:off x="2345376" y="3370815"/>
              <a:ext cx="148954" cy="139645"/>
            </a:xfrm>
            <a:custGeom>
              <a:avLst/>
              <a:gdLst>
                <a:gd name="connsiteX0" fmla="*/ 0 w 202407"/>
                <a:gd name="connsiteY0" fmla="*/ 0 h 190500"/>
                <a:gd name="connsiteX1" fmla="*/ 11907 w 202407"/>
                <a:gd name="connsiteY1" fmla="*/ 71438 h 190500"/>
                <a:gd name="connsiteX2" fmla="*/ 138113 w 202407"/>
                <a:gd name="connsiteY2" fmla="*/ 130969 h 190500"/>
                <a:gd name="connsiteX3" fmla="*/ 173832 w 202407"/>
                <a:gd name="connsiteY3" fmla="*/ 190500 h 190500"/>
                <a:gd name="connsiteX4" fmla="*/ 202407 w 202407"/>
                <a:gd name="connsiteY4" fmla="*/ 157163 h 190500"/>
                <a:gd name="connsiteX5" fmla="*/ 166688 w 202407"/>
                <a:gd name="connsiteY5" fmla="*/ 100013 h 190500"/>
                <a:gd name="connsiteX6" fmla="*/ 188119 w 202407"/>
                <a:gd name="connsiteY6" fmla="*/ 33338 h 190500"/>
                <a:gd name="connsiteX7" fmla="*/ 50007 w 202407"/>
                <a:gd name="connsiteY7" fmla="*/ 23813 h 190500"/>
                <a:gd name="connsiteX8" fmla="*/ 0 w 202407"/>
                <a:gd name="connsiteY8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407" h="190500">
                  <a:moveTo>
                    <a:pt x="0" y="0"/>
                  </a:moveTo>
                  <a:lnTo>
                    <a:pt x="11907" y="71438"/>
                  </a:lnTo>
                  <a:lnTo>
                    <a:pt x="138113" y="130969"/>
                  </a:lnTo>
                  <a:lnTo>
                    <a:pt x="173832" y="190500"/>
                  </a:lnTo>
                  <a:lnTo>
                    <a:pt x="202407" y="157163"/>
                  </a:lnTo>
                  <a:lnTo>
                    <a:pt x="166688" y="100013"/>
                  </a:lnTo>
                  <a:lnTo>
                    <a:pt x="188119" y="33338"/>
                  </a:lnTo>
                  <a:lnTo>
                    <a:pt x="50007" y="238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3" name="フリーフォーム 1109">
              <a:extLst>
                <a:ext uri="{FF2B5EF4-FFF2-40B4-BE49-F238E27FC236}">
                  <a16:creationId xmlns:a16="http://schemas.microsoft.com/office/drawing/2014/main" id="{6D632EC6-CD44-4D1A-A9D6-869582ED5F95}"/>
                </a:ext>
              </a:extLst>
            </p:cNvPr>
            <p:cNvSpPr/>
            <p:nvPr/>
          </p:nvSpPr>
          <p:spPr bwMode="auto">
            <a:xfrm>
              <a:off x="2459419" y="3488349"/>
              <a:ext cx="45384" cy="111716"/>
            </a:xfrm>
            <a:custGeom>
              <a:avLst/>
              <a:gdLst>
                <a:gd name="connsiteX0" fmla="*/ 52387 w 61912"/>
                <a:gd name="connsiteY0" fmla="*/ 0 h 152400"/>
                <a:gd name="connsiteX1" fmla="*/ 0 w 61912"/>
                <a:gd name="connsiteY1" fmla="*/ 40481 h 152400"/>
                <a:gd name="connsiteX2" fmla="*/ 16668 w 61912"/>
                <a:gd name="connsiteY2" fmla="*/ 107156 h 152400"/>
                <a:gd name="connsiteX3" fmla="*/ 42862 w 61912"/>
                <a:gd name="connsiteY3" fmla="*/ 152400 h 152400"/>
                <a:gd name="connsiteX4" fmla="*/ 61912 w 61912"/>
                <a:gd name="connsiteY4" fmla="*/ 107156 h 152400"/>
                <a:gd name="connsiteX5" fmla="*/ 52387 w 61912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2" h="152400">
                  <a:moveTo>
                    <a:pt x="52387" y="0"/>
                  </a:moveTo>
                  <a:lnTo>
                    <a:pt x="0" y="40481"/>
                  </a:lnTo>
                  <a:lnTo>
                    <a:pt x="16668" y="107156"/>
                  </a:lnTo>
                  <a:lnTo>
                    <a:pt x="42862" y="152400"/>
                  </a:lnTo>
                  <a:lnTo>
                    <a:pt x="61912" y="107156"/>
                  </a:lnTo>
                  <a:lnTo>
                    <a:pt x="523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4" name="フリーフォーム 1110">
              <a:extLst>
                <a:ext uri="{FF2B5EF4-FFF2-40B4-BE49-F238E27FC236}">
                  <a16:creationId xmlns:a16="http://schemas.microsoft.com/office/drawing/2014/main" id="{000D5605-8EE5-4D51-A5BA-D411B02169FB}"/>
                </a:ext>
              </a:extLst>
            </p:cNvPr>
            <p:cNvSpPr/>
            <p:nvPr/>
          </p:nvSpPr>
          <p:spPr bwMode="auto">
            <a:xfrm>
              <a:off x="2596737" y="3820005"/>
              <a:ext cx="306054" cy="314201"/>
            </a:xfrm>
            <a:custGeom>
              <a:avLst/>
              <a:gdLst>
                <a:gd name="connsiteX0" fmla="*/ 369094 w 416719"/>
                <a:gd name="connsiteY0" fmla="*/ 219075 h 428625"/>
                <a:gd name="connsiteX1" fmla="*/ 392907 w 416719"/>
                <a:gd name="connsiteY1" fmla="*/ 0 h 428625"/>
                <a:gd name="connsiteX2" fmla="*/ 326232 w 416719"/>
                <a:gd name="connsiteY2" fmla="*/ 66675 h 428625"/>
                <a:gd name="connsiteX3" fmla="*/ 228600 w 416719"/>
                <a:gd name="connsiteY3" fmla="*/ 47625 h 428625"/>
                <a:gd name="connsiteX4" fmla="*/ 154782 w 416719"/>
                <a:gd name="connsiteY4" fmla="*/ 76200 h 428625"/>
                <a:gd name="connsiteX5" fmla="*/ 35719 w 416719"/>
                <a:gd name="connsiteY5" fmla="*/ 35718 h 428625"/>
                <a:gd name="connsiteX6" fmla="*/ 0 w 416719"/>
                <a:gd name="connsiteY6" fmla="*/ 100012 h 428625"/>
                <a:gd name="connsiteX7" fmla="*/ 26194 w 416719"/>
                <a:gd name="connsiteY7" fmla="*/ 428625 h 428625"/>
                <a:gd name="connsiteX8" fmla="*/ 416719 w 416719"/>
                <a:gd name="connsiteY8" fmla="*/ 426243 h 428625"/>
                <a:gd name="connsiteX9" fmla="*/ 352425 w 416719"/>
                <a:gd name="connsiteY9" fmla="*/ 302418 h 428625"/>
                <a:gd name="connsiteX10" fmla="*/ 369094 w 416719"/>
                <a:gd name="connsiteY10" fmla="*/ 219075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6719" h="428625">
                  <a:moveTo>
                    <a:pt x="369094" y="219075"/>
                  </a:moveTo>
                  <a:lnTo>
                    <a:pt x="392907" y="0"/>
                  </a:lnTo>
                  <a:lnTo>
                    <a:pt x="326232" y="66675"/>
                  </a:lnTo>
                  <a:lnTo>
                    <a:pt x="228600" y="47625"/>
                  </a:lnTo>
                  <a:lnTo>
                    <a:pt x="154782" y="76200"/>
                  </a:lnTo>
                  <a:lnTo>
                    <a:pt x="35719" y="35718"/>
                  </a:lnTo>
                  <a:lnTo>
                    <a:pt x="0" y="100012"/>
                  </a:lnTo>
                  <a:lnTo>
                    <a:pt x="26194" y="428625"/>
                  </a:lnTo>
                  <a:lnTo>
                    <a:pt x="416719" y="426243"/>
                  </a:lnTo>
                  <a:lnTo>
                    <a:pt x="352425" y="302418"/>
                  </a:lnTo>
                  <a:lnTo>
                    <a:pt x="369094" y="219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5" name="フリーフォーム 1111">
              <a:extLst>
                <a:ext uri="{FF2B5EF4-FFF2-40B4-BE49-F238E27FC236}">
                  <a16:creationId xmlns:a16="http://schemas.microsoft.com/office/drawing/2014/main" id="{7A9739EE-B4EA-4674-A892-F40DD83FE974}"/>
                </a:ext>
              </a:extLst>
            </p:cNvPr>
            <p:cNvSpPr/>
            <p:nvPr/>
          </p:nvSpPr>
          <p:spPr bwMode="auto">
            <a:xfrm>
              <a:off x="2232496" y="3807204"/>
              <a:ext cx="395660" cy="401479"/>
            </a:xfrm>
            <a:custGeom>
              <a:avLst/>
              <a:gdLst>
                <a:gd name="connsiteX0" fmla="*/ 540544 w 540544"/>
                <a:gd name="connsiteY0" fmla="*/ 50006 h 547687"/>
                <a:gd name="connsiteX1" fmla="*/ 421481 w 540544"/>
                <a:gd name="connsiteY1" fmla="*/ 0 h 547687"/>
                <a:gd name="connsiteX2" fmla="*/ 357188 w 540544"/>
                <a:gd name="connsiteY2" fmla="*/ 9525 h 547687"/>
                <a:gd name="connsiteX3" fmla="*/ 359569 w 540544"/>
                <a:gd name="connsiteY3" fmla="*/ 83344 h 547687"/>
                <a:gd name="connsiteX4" fmla="*/ 338138 w 540544"/>
                <a:gd name="connsiteY4" fmla="*/ 123825 h 547687"/>
                <a:gd name="connsiteX5" fmla="*/ 204788 w 540544"/>
                <a:gd name="connsiteY5" fmla="*/ 71437 h 547687"/>
                <a:gd name="connsiteX6" fmla="*/ 190500 w 540544"/>
                <a:gd name="connsiteY6" fmla="*/ 28575 h 547687"/>
                <a:gd name="connsiteX7" fmla="*/ 100013 w 540544"/>
                <a:gd name="connsiteY7" fmla="*/ 7144 h 547687"/>
                <a:gd name="connsiteX8" fmla="*/ 28575 w 540544"/>
                <a:gd name="connsiteY8" fmla="*/ 64294 h 547687"/>
                <a:gd name="connsiteX9" fmla="*/ 0 w 540544"/>
                <a:gd name="connsiteY9" fmla="*/ 135731 h 547687"/>
                <a:gd name="connsiteX10" fmla="*/ 16669 w 540544"/>
                <a:gd name="connsiteY10" fmla="*/ 352425 h 547687"/>
                <a:gd name="connsiteX11" fmla="*/ 188119 w 540544"/>
                <a:gd name="connsiteY11" fmla="*/ 428625 h 547687"/>
                <a:gd name="connsiteX12" fmla="*/ 233363 w 540544"/>
                <a:gd name="connsiteY12" fmla="*/ 397669 h 547687"/>
                <a:gd name="connsiteX13" fmla="*/ 478631 w 540544"/>
                <a:gd name="connsiteY13" fmla="*/ 547687 h 547687"/>
                <a:gd name="connsiteX14" fmla="*/ 516731 w 540544"/>
                <a:gd name="connsiteY14" fmla="*/ 526256 h 547687"/>
                <a:gd name="connsiteX15" fmla="*/ 526256 w 540544"/>
                <a:gd name="connsiteY15" fmla="*/ 440531 h 547687"/>
                <a:gd name="connsiteX16" fmla="*/ 497681 w 540544"/>
                <a:gd name="connsiteY16" fmla="*/ 133350 h 547687"/>
                <a:gd name="connsiteX17" fmla="*/ 540544 w 540544"/>
                <a:gd name="connsiteY17" fmla="*/ 50006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40544" h="547687">
                  <a:moveTo>
                    <a:pt x="540544" y="50006"/>
                  </a:moveTo>
                  <a:lnTo>
                    <a:pt x="421481" y="0"/>
                  </a:lnTo>
                  <a:lnTo>
                    <a:pt x="357188" y="9525"/>
                  </a:lnTo>
                  <a:cubicBezTo>
                    <a:pt x="357982" y="34131"/>
                    <a:pt x="358775" y="58738"/>
                    <a:pt x="359569" y="83344"/>
                  </a:cubicBezTo>
                  <a:lnTo>
                    <a:pt x="338138" y="123825"/>
                  </a:lnTo>
                  <a:lnTo>
                    <a:pt x="204788" y="71437"/>
                  </a:lnTo>
                  <a:lnTo>
                    <a:pt x="190500" y="28575"/>
                  </a:lnTo>
                  <a:lnTo>
                    <a:pt x="100013" y="7144"/>
                  </a:lnTo>
                  <a:lnTo>
                    <a:pt x="28575" y="64294"/>
                  </a:lnTo>
                  <a:lnTo>
                    <a:pt x="0" y="135731"/>
                  </a:lnTo>
                  <a:lnTo>
                    <a:pt x="16669" y="352425"/>
                  </a:lnTo>
                  <a:lnTo>
                    <a:pt x="188119" y="428625"/>
                  </a:lnTo>
                  <a:lnTo>
                    <a:pt x="233363" y="397669"/>
                  </a:lnTo>
                  <a:lnTo>
                    <a:pt x="478631" y="547687"/>
                  </a:lnTo>
                  <a:lnTo>
                    <a:pt x="516731" y="526256"/>
                  </a:lnTo>
                  <a:lnTo>
                    <a:pt x="526256" y="440531"/>
                  </a:lnTo>
                  <a:lnTo>
                    <a:pt x="497681" y="133350"/>
                  </a:lnTo>
                  <a:lnTo>
                    <a:pt x="540544" y="500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6" name="フリーフォーム 1112">
              <a:extLst>
                <a:ext uri="{FF2B5EF4-FFF2-40B4-BE49-F238E27FC236}">
                  <a16:creationId xmlns:a16="http://schemas.microsoft.com/office/drawing/2014/main" id="{3ECEEED9-753B-4312-8A94-1D94694D0F9A}"/>
                </a:ext>
              </a:extLst>
            </p:cNvPr>
            <p:cNvSpPr/>
            <p:nvPr/>
          </p:nvSpPr>
          <p:spPr bwMode="auto">
            <a:xfrm>
              <a:off x="2170820" y="3646613"/>
              <a:ext cx="129171" cy="260670"/>
            </a:xfrm>
            <a:custGeom>
              <a:avLst/>
              <a:gdLst>
                <a:gd name="connsiteX0" fmla="*/ 45244 w 176213"/>
                <a:gd name="connsiteY0" fmla="*/ 47625 h 354806"/>
                <a:gd name="connsiteX1" fmla="*/ 42863 w 176213"/>
                <a:gd name="connsiteY1" fmla="*/ 135731 h 354806"/>
                <a:gd name="connsiteX2" fmla="*/ 0 w 176213"/>
                <a:gd name="connsiteY2" fmla="*/ 188119 h 354806"/>
                <a:gd name="connsiteX3" fmla="*/ 92869 w 176213"/>
                <a:gd name="connsiteY3" fmla="*/ 354806 h 354806"/>
                <a:gd name="connsiteX4" fmla="*/ 116682 w 176213"/>
                <a:gd name="connsiteY4" fmla="*/ 278606 h 354806"/>
                <a:gd name="connsiteX5" fmla="*/ 176213 w 176213"/>
                <a:gd name="connsiteY5" fmla="*/ 228600 h 354806"/>
                <a:gd name="connsiteX6" fmla="*/ 92869 w 176213"/>
                <a:gd name="connsiteY6" fmla="*/ 169069 h 354806"/>
                <a:gd name="connsiteX7" fmla="*/ 128588 w 176213"/>
                <a:gd name="connsiteY7" fmla="*/ 130969 h 354806"/>
                <a:gd name="connsiteX8" fmla="*/ 119063 w 176213"/>
                <a:gd name="connsiteY8" fmla="*/ 35719 h 354806"/>
                <a:gd name="connsiteX9" fmla="*/ 71438 w 176213"/>
                <a:gd name="connsiteY9" fmla="*/ 0 h 354806"/>
                <a:gd name="connsiteX10" fmla="*/ 45244 w 176213"/>
                <a:gd name="connsiteY10" fmla="*/ 47625 h 35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213" h="354806">
                  <a:moveTo>
                    <a:pt x="45244" y="47625"/>
                  </a:moveTo>
                  <a:cubicBezTo>
                    <a:pt x="44450" y="76994"/>
                    <a:pt x="43657" y="106362"/>
                    <a:pt x="42863" y="135731"/>
                  </a:cubicBezTo>
                  <a:lnTo>
                    <a:pt x="0" y="188119"/>
                  </a:lnTo>
                  <a:lnTo>
                    <a:pt x="92869" y="354806"/>
                  </a:lnTo>
                  <a:lnTo>
                    <a:pt x="116682" y="278606"/>
                  </a:lnTo>
                  <a:lnTo>
                    <a:pt x="176213" y="228600"/>
                  </a:lnTo>
                  <a:lnTo>
                    <a:pt x="92869" y="169069"/>
                  </a:lnTo>
                  <a:lnTo>
                    <a:pt x="128588" y="130969"/>
                  </a:lnTo>
                  <a:lnTo>
                    <a:pt x="119063" y="35719"/>
                  </a:lnTo>
                  <a:lnTo>
                    <a:pt x="71438" y="0"/>
                  </a:lnTo>
                  <a:lnTo>
                    <a:pt x="45244" y="476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7" name="フリーフォーム 1113">
              <a:extLst>
                <a:ext uri="{FF2B5EF4-FFF2-40B4-BE49-F238E27FC236}">
                  <a16:creationId xmlns:a16="http://schemas.microsoft.com/office/drawing/2014/main" id="{03E26888-452F-4293-81E4-38E9293E7EBD}"/>
                </a:ext>
              </a:extLst>
            </p:cNvPr>
            <p:cNvSpPr/>
            <p:nvPr/>
          </p:nvSpPr>
          <p:spPr bwMode="auto">
            <a:xfrm>
              <a:off x="1778651" y="3669887"/>
              <a:ext cx="528323" cy="549269"/>
            </a:xfrm>
            <a:custGeom>
              <a:avLst/>
              <a:gdLst>
                <a:gd name="connsiteX0" fmla="*/ 590550 w 721519"/>
                <a:gd name="connsiteY0" fmla="*/ 14288 h 750094"/>
                <a:gd name="connsiteX1" fmla="*/ 485775 w 721519"/>
                <a:gd name="connsiteY1" fmla="*/ 0 h 750094"/>
                <a:gd name="connsiteX2" fmla="*/ 350044 w 721519"/>
                <a:gd name="connsiteY2" fmla="*/ 26194 h 750094"/>
                <a:gd name="connsiteX3" fmla="*/ 204788 w 721519"/>
                <a:gd name="connsiteY3" fmla="*/ 78581 h 750094"/>
                <a:gd name="connsiteX4" fmla="*/ 261938 w 721519"/>
                <a:gd name="connsiteY4" fmla="*/ 219075 h 750094"/>
                <a:gd name="connsiteX5" fmla="*/ 178594 w 721519"/>
                <a:gd name="connsiteY5" fmla="*/ 240506 h 750094"/>
                <a:gd name="connsiteX6" fmla="*/ 171450 w 721519"/>
                <a:gd name="connsiteY6" fmla="*/ 278606 h 750094"/>
                <a:gd name="connsiteX7" fmla="*/ 107156 w 721519"/>
                <a:gd name="connsiteY7" fmla="*/ 333375 h 750094"/>
                <a:gd name="connsiteX8" fmla="*/ 0 w 721519"/>
                <a:gd name="connsiteY8" fmla="*/ 340519 h 750094"/>
                <a:gd name="connsiteX9" fmla="*/ 2381 w 721519"/>
                <a:gd name="connsiteY9" fmla="*/ 433388 h 750094"/>
                <a:gd name="connsiteX10" fmla="*/ 300038 w 721519"/>
                <a:gd name="connsiteY10" fmla="*/ 642938 h 750094"/>
                <a:gd name="connsiteX11" fmla="*/ 428625 w 721519"/>
                <a:gd name="connsiteY11" fmla="*/ 750094 h 750094"/>
                <a:gd name="connsiteX12" fmla="*/ 595313 w 721519"/>
                <a:gd name="connsiteY12" fmla="*/ 666750 h 750094"/>
                <a:gd name="connsiteX13" fmla="*/ 721519 w 721519"/>
                <a:gd name="connsiteY13" fmla="*/ 569119 h 750094"/>
                <a:gd name="connsiteX14" fmla="*/ 638175 w 721519"/>
                <a:gd name="connsiteY14" fmla="*/ 538163 h 750094"/>
                <a:gd name="connsiteX15" fmla="*/ 619125 w 721519"/>
                <a:gd name="connsiteY15" fmla="*/ 316706 h 750094"/>
                <a:gd name="connsiteX16" fmla="*/ 538163 w 721519"/>
                <a:gd name="connsiteY16" fmla="*/ 154781 h 750094"/>
                <a:gd name="connsiteX17" fmla="*/ 578644 w 721519"/>
                <a:gd name="connsiteY17" fmla="*/ 107156 h 750094"/>
                <a:gd name="connsiteX18" fmla="*/ 590550 w 721519"/>
                <a:gd name="connsiteY18" fmla="*/ 14288 h 750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21519" h="750094">
                  <a:moveTo>
                    <a:pt x="590550" y="14288"/>
                  </a:moveTo>
                  <a:lnTo>
                    <a:pt x="485775" y="0"/>
                  </a:lnTo>
                  <a:lnTo>
                    <a:pt x="350044" y="26194"/>
                  </a:lnTo>
                  <a:lnTo>
                    <a:pt x="204788" y="78581"/>
                  </a:lnTo>
                  <a:lnTo>
                    <a:pt x="261938" y="219075"/>
                  </a:lnTo>
                  <a:lnTo>
                    <a:pt x="178594" y="240506"/>
                  </a:lnTo>
                  <a:lnTo>
                    <a:pt x="171450" y="278606"/>
                  </a:lnTo>
                  <a:lnTo>
                    <a:pt x="107156" y="333375"/>
                  </a:lnTo>
                  <a:lnTo>
                    <a:pt x="0" y="340519"/>
                  </a:lnTo>
                  <a:cubicBezTo>
                    <a:pt x="794" y="371475"/>
                    <a:pt x="1587" y="402432"/>
                    <a:pt x="2381" y="433388"/>
                  </a:cubicBezTo>
                  <a:lnTo>
                    <a:pt x="300038" y="642938"/>
                  </a:lnTo>
                  <a:lnTo>
                    <a:pt x="428625" y="750094"/>
                  </a:lnTo>
                  <a:lnTo>
                    <a:pt x="595313" y="666750"/>
                  </a:lnTo>
                  <a:lnTo>
                    <a:pt x="721519" y="569119"/>
                  </a:lnTo>
                  <a:lnTo>
                    <a:pt x="638175" y="538163"/>
                  </a:lnTo>
                  <a:lnTo>
                    <a:pt x="619125" y="316706"/>
                  </a:lnTo>
                  <a:lnTo>
                    <a:pt x="538163" y="154781"/>
                  </a:lnTo>
                  <a:lnTo>
                    <a:pt x="578644" y="107156"/>
                  </a:lnTo>
                  <a:lnTo>
                    <a:pt x="590550" y="1428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8" name="フリーフォーム 1114">
              <a:extLst>
                <a:ext uri="{FF2B5EF4-FFF2-40B4-BE49-F238E27FC236}">
                  <a16:creationId xmlns:a16="http://schemas.microsoft.com/office/drawing/2014/main" id="{F8DCABA6-E6A8-419A-A099-33B398C879FF}"/>
                </a:ext>
              </a:extLst>
            </p:cNvPr>
            <p:cNvSpPr/>
            <p:nvPr/>
          </p:nvSpPr>
          <p:spPr bwMode="auto">
            <a:xfrm>
              <a:off x="1566856" y="3715272"/>
              <a:ext cx="407297" cy="439881"/>
            </a:xfrm>
            <a:custGeom>
              <a:avLst/>
              <a:gdLst>
                <a:gd name="connsiteX0" fmla="*/ 495300 w 554831"/>
                <a:gd name="connsiteY0" fmla="*/ 21431 h 600075"/>
                <a:gd name="connsiteX1" fmla="*/ 554831 w 554831"/>
                <a:gd name="connsiteY1" fmla="*/ 171450 h 600075"/>
                <a:gd name="connsiteX2" fmla="*/ 469106 w 554831"/>
                <a:gd name="connsiteY2" fmla="*/ 176212 h 600075"/>
                <a:gd name="connsiteX3" fmla="*/ 469106 w 554831"/>
                <a:gd name="connsiteY3" fmla="*/ 221456 h 600075"/>
                <a:gd name="connsiteX4" fmla="*/ 390525 w 554831"/>
                <a:gd name="connsiteY4" fmla="*/ 276225 h 600075"/>
                <a:gd name="connsiteX5" fmla="*/ 288131 w 554831"/>
                <a:gd name="connsiteY5" fmla="*/ 283368 h 600075"/>
                <a:gd name="connsiteX6" fmla="*/ 290512 w 554831"/>
                <a:gd name="connsiteY6" fmla="*/ 426243 h 600075"/>
                <a:gd name="connsiteX7" fmla="*/ 176212 w 554831"/>
                <a:gd name="connsiteY7" fmla="*/ 426243 h 600075"/>
                <a:gd name="connsiteX8" fmla="*/ 178594 w 554831"/>
                <a:gd name="connsiteY8" fmla="*/ 511968 h 600075"/>
                <a:gd name="connsiteX9" fmla="*/ 147637 w 554831"/>
                <a:gd name="connsiteY9" fmla="*/ 547687 h 600075"/>
                <a:gd name="connsiteX10" fmla="*/ 157162 w 554831"/>
                <a:gd name="connsiteY10" fmla="*/ 595312 h 600075"/>
                <a:gd name="connsiteX11" fmla="*/ 0 w 554831"/>
                <a:gd name="connsiteY11" fmla="*/ 600075 h 600075"/>
                <a:gd name="connsiteX12" fmla="*/ 64294 w 554831"/>
                <a:gd name="connsiteY12" fmla="*/ 476250 h 600075"/>
                <a:gd name="connsiteX13" fmla="*/ 80962 w 554831"/>
                <a:gd name="connsiteY13" fmla="*/ 464343 h 600075"/>
                <a:gd name="connsiteX14" fmla="*/ 88106 w 554831"/>
                <a:gd name="connsiteY14" fmla="*/ 421481 h 600075"/>
                <a:gd name="connsiteX15" fmla="*/ 264319 w 554831"/>
                <a:gd name="connsiteY15" fmla="*/ 240506 h 600075"/>
                <a:gd name="connsiteX16" fmla="*/ 264319 w 554831"/>
                <a:gd name="connsiteY16" fmla="*/ 188118 h 600075"/>
                <a:gd name="connsiteX17" fmla="*/ 295275 w 554831"/>
                <a:gd name="connsiteY17" fmla="*/ 92868 h 600075"/>
                <a:gd name="connsiteX18" fmla="*/ 366712 w 554831"/>
                <a:gd name="connsiteY18" fmla="*/ 80962 h 600075"/>
                <a:gd name="connsiteX19" fmla="*/ 385762 w 554831"/>
                <a:gd name="connsiteY19" fmla="*/ 0 h 600075"/>
                <a:gd name="connsiteX20" fmla="*/ 435769 w 554831"/>
                <a:gd name="connsiteY20" fmla="*/ 33337 h 600075"/>
                <a:gd name="connsiteX21" fmla="*/ 495300 w 554831"/>
                <a:gd name="connsiteY21" fmla="*/ 2143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54831" h="600075">
                  <a:moveTo>
                    <a:pt x="495300" y="21431"/>
                  </a:moveTo>
                  <a:lnTo>
                    <a:pt x="554831" y="171450"/>
                  </a:lnTo>
                  <a:lnTo>
                    <a:pt x="469106" y="176212"/>
                  </a:lnTo>
                  <a:lnTo>
                    <a:pt x="469106" y="221456"/>
                  </a:lnTo>
                  <a:lnTo>
                    <a:pt x="390525" y="276225"/>
                  </a:lnTo>
                  <a:lnTo>
                    <a:pt x="288131" y="283368"/>
                  </a:lnTo>
                  <a:cubicBezTo>
                    <a:pt x="288925" y="330993"/>
                    <a:pt x="289718" y="378618"/>
                    <a:pt x="290512" y="426243"/>
                  </a:cubicBezTo>
                  <a:lnTo>
                    <a:pt x="176212" y="426243"/>
                  </a:lnTo>
                  <a:lnTo>
                    <a:pt x="178594" y="511968"/>
                  </a:lnTo>
                  <a:lnTo>
                    <a:pt x="147637" y="547687"/>
                  </a:lnTo>
                  <a:lnTo>
                    <a:pt x="157162" y="595312"/>
                  </a:lnTo>
                  <a:lnTo>
                    <a:pt x="0" y="600075"/>
                  </a:lnTo>
                  <a:lnTo>
                    <a:pt x="64294" y="476250"/>
                  </a:lnTo>
                  <a:lnTo>
                    <a:pt x="80962" y="464343"/>
                  </a:lnTo>
                  <a:lnTo>
                    <a:pt x="88106" y="421481"/>
                  </a:lnTo>
                  <a:lnTo>
                    <a:pt x="264319" y="240506"/>
                  </a:lnTo>
                  <a:lnTo>
                    <a:pt x="264319" y="188118"/>
                  </a:lnTo>
                  <a:lnTo>
                    <a:pt x="295275" y="92868"/>
                  </a:lnTo>
                  <a:lnTo>
                    <a:pt x="366712" y="80962"/>
                  </a:lnTo>
                  <a:lnTo>
                    <a:pt x="385762" y="0"/>
                  </a:lnTo>
                  <a:lnTo>
                    <a:pt x="435769" y="33337"/>
                  </a:lnTo>
                  <a:lnTo>
                    <a:pt x="495300" y="214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9" name="フリーフォーム 1115">
              <a:extLst>
                <a:ext uri="{FF2B5EF4-FFF2-40B4-BE49-F238E27FC236}">
                  <a16:creationId xmlns:a16="http://schemas.microsoft.com/office/drawing/2014/main" id="{25587767-0DB6-4060-97A3-0D910E352A4E}"/>
                </a:ext>
              </a:extLst>
            </p:cNvPr>
            <p:cNvSpPr/>
            <p:nvPr/>
          </p:nvSpPr>
          <p:spPr bwMode="auto">
            <a:xfrm>
              <a:off x="1569183" y="3991070"/>
              <a:ext cx="300236" cy="357258"/>
            </a:xfrm>
            <a:custGeom>
              <a:avLst/>
              <a:gdLst>
                <a:gd name="connsiteX0" fmla="*/ 290513 w 409575"/>
                <a:gd name="connsiteY0" fmla="*/ 0 h 488156"/>
                <a:gd name="connsiteX1" fmla="*/ 409575 w 409575"/>
                <a:gd name="connsiteY1" fmla="*/ 80963 h 488156"/>
                <a:gd name="connsiteX2" fmla="*/ 357188 w 409575"/>
                <a:gd name="connsiteY2" fmla="*/ 90488 h 488156"/>
                <a:gd name="connsiteX3" fmla="*/ 371475 w 409575"/>
                <a:gd name="connsiteY3" fmla="*/ 202406 h 488156"/>
                <a:gd name="connsiteX4" fmla="*/ 395288 w 409575"/>
                <a:gd name="connsiteY4" fmla="*/ 442913 h 488156"/>
                <a:gd name="connsiteX5" fmla="*/ 300038 w 409575"/>
                <a:gd name="connsiteY5" fmla="*/ 442913 h 488156"/>
                <a:gd name="connsiteX6" fmla="*/ 216694 w 409575"/>
                <a:gd name="connsiteY6" fmla="*/ 469106 h 488156"/>
                <a:gd name="connsiteX7" fmla="*/ 197644 w 409575"/>
                <a:gd name="connsiteY7" fmla="*/ 450056 h 488156"/>
                <a:gd name="connsiteX8" fmla="*/ 164306 w 409575"/>
                <a:gd name="connsiteY8" fmla="*/ 488156 h 488156"/>
                <a:gd name="connsiteX9" fmla="*/ 100013 w 409575"/>
                <a:gd name="connsiteY9" fmla="*/ 395288 h 488156"/>
                <a:gd name="connsiteX10" fmla="*/ 33338 w 409575"/>
                <a:gd name="connsiteY10" fmla="*/ 416719 h 488156"/>
                <a:gd name="connsiteX11" fmla="*/ 33338 w 409575"/>
                <a:gd name="connsiteY11" fmla="*/ 304800 h 488156"/>
                <a:gd name="connsiteX12" fmla="*/ 0 w 409575"/>
                <a:gd name="connsiteY12" fmla="*/ 228600 h 488156"/>
                <a:gd name="connsiteX13" fmla="*/ 161925 w 409575"/>
                <a:gd name="connsiteY13" fmla="*/ 216694 h 488156"/>
                <a:gd name="connsiteX14" fmla="*/ 142875 w 409575"/>
                <a:gd name="connsiteY14" fmla="*/ 180975 h 488156"/>
                <a:gd name="connsiteX15" fmla="*/ 173831 w 409575"/>
                <a:gd name="connsiteY15" fmla="*/ 133350 h 488156"/>
                <a:gd name="connsiteX16" fmla="*/ 171450 w 409575"/>
                <a:gd name="connsiteY16" fmla="*/ 57150 h 488156"/>
                <a:gd name="connsiteX17" fmla="*/ 292894 w 409575"/>
                <a:gd name="connsiteY17" fmla="*/ 50006 h 488156"/>
                <a:gd name="connsiteX18" fmla="*/ 290513 w 409575"/>
                <a:gd name="connsiteY18" fmla="*/ 0 h 488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09575" h="488156">
                  <a:moveTo>
                    <a:pt x="290513" y="0"/>
                  </a:moveTo>
                  <a:lnTo>
                    <a:pt x="409575" y="80963"/>
                  </a:lnTo>
                  <a:lnTo>
                    <a:pt x="357188" y="90488"/>
                  </a:lnTo>
                  <a:lnTo>
                    <a:pt x="371475" y="202406"/>
                  </a:lnTo>
                  <a:lnTo>
                    <a:pt x="395288" y="442913"/>
                  </a:lnTo>
                  <a:lnTo>
                    <a:pt x="300038" y="442913"/>
                  </a:lnTo>
                  <a:lnTo>
                    <a:pt x="216694" y="469106"/>
                  </a:lnTo>
                  <a:lnTo>
                    <a:pt x="197644" y="450056"/>
                  </a:lnTo>
                  <a:lnTo>
                    <a:pt x="164306" y="488156"/>
                  </a:lnTo>
                  <a:lnTo>
                    <a:pt x="100013" y="395288"/>
                  </a:lnTo>
                  <a:lnTo>
                    <a:pt x="33338" y="416719"/>
                  </a:lnTo>
                  <a:lnTo>
                    <a:pt x="33338" y="304800"/>
                  </a:lnTo>
                  <a:lnTo>
                    <a:pt x="0" y="228600"/>
                  </a:lnTo>
                  <a:lnTo>
                    <a:pt x="161925" y="216694"/>
                  </a:lnTo>
                  <a:lnTo>
                    <a:pt x="142875" y="180975"/>
                  </a:lnTo>
                  <a:lnTo>
                    <a:pt x="173831" y="133350"/>
                  </a:lnTo>
                  <a:cubicBezTo>
                    <a:pt x="173037" y="107950"/>
                    <a:pt x="172244" y="82550"/>
                    <a:pt x="171450" y="57150"/>
                  </a:cubicBezTo>
                  <a:lnTo>
                    <a:pt x="292894" y="50006"/>
                  </a:lnTo>
                  <a:lnTo>
                    <a:pt x="2905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0" name="フリーフォーム 1116">
              <a:extLst>
                <a:ext uri="{FF2B5EF4-FFF2-40B4-BE49-F238E27FC236}">
                  <a16:creationId xmlns:a16="http://schemas.microsoft.com/office/drawing/2014/main" id="{DF7D0E81-0FD4-440C-8F6E-B23D2734532D}"/>
                </a:ext>
              </a:extLst>
            </p:cNvPr>
            <p:cNvSpPr/>
            <p:nvPr/>
          </p:nvSpPr>
          <p:spPr bwMode="auto">
            <a:xfrm>
              <a:off x="1691373" y="4048092"/>
              <a:ext cx="402642" cy="422425"/>
            </a:xfrm>
            <a:custGeom>
              <a:avLst/>
              <a:gdLst>
                <a:gd name="connsiteX0" fmla="*/ 235743 w 550068"/>
                <a:gd name="connsiteY0" fmla="*/ 0 h 576263"/>
                <a:gd name="connsiteX1" fmla="*/ 190500 w 550068"/>
                <a:gd name="connsiteY1" fmla="*/ 21432 h 576263"/>
                <a:gd name="connsiteX2" fmla="*/ 230981 w 550068"/>
                <a:gd name="connsiteY2" fmla="*/ 364332 h 576263"/>
                <a:gd name="connsiteX3" fmla="*/ 133350 w 550068"/>
                <a:gd name="connsiteY3" fmla="*/ 369094 h 576263"/>
                <a:gd name="connsiteX4" fmla="*/ 47625 w 550068"/>
                <a:gd name="connsiteY4" fmla="*/ 395288 h 576263"/>
                <a:gd name="connsiteX5" fmla="*/ 19050 w 550068"/>
                <a:gd name="connsiteY5" fmla="*/ 376238 h 576263"/>
                <a:gd name="connsiteX6" fmla="*/ 0 w 550068"/>
                <a:gd name="connsiteY6" fmla="*/ 411957 h 576263"/>
                <a:gd name="connsiteX7" fmla="*/ 40481 w 550068"/>
                <a:gd name="connsiteY7" fmla="*/ 511969 h 576263"/>
                <a:gd name="connsiteX8" fmla="*/ 78581 w 550068"/>
                <a:gd name="connsiteY8" fmla="*/ 514350 h 576263"/>
                <a:gd name="connsiteX9" fmla="*/ 119062 w 550068"/>
                <a:gd name="connsiteY9" fmla="*/ 492919 h 576263"/>
                <a:gd name="connsiteX10" fmla="*/ 150018 w 550068"/>
                <a:gd name="connsiteY10" fmla="*/ 576263 h 576263"/>
                <a:gd name="connsiteX11" fmla="*/ 197643 w 550068"/>
                <a:gd name="connsiteY11" fmla="*/ 559594 h 576263"/>
                <a:gd name="connsiteX12" fmla="*/ 230981 w 550068"/>
                <a:gd name="connsiteY12" fmla="*/ 569119 h 576263"/>
                <a:gd name="connsiteX13" fmla="*/ 238125 w 550068"/>
                <a:gd name="connsiteY13" fmla="*/ 509588 h 576263"/>
                <a:gd name="connsiteX14" fmla="*/ 283368 w 550068"/>
                <a:gd name="connsiteY14" fmla="*/ 447675 h 576263"/>
                <a:gd name="connsiteX15" fmla="*/ 409575 w 550068"/>
                <a:gd name="connsiteY15" fmla="*/ 390525 h 576263"/>
                <a:gd name="connsiteX16" fmla="*/ 547687 w 550068"/>
                <a:gd name="connsiteY16" fmla="*/ 361950 h 576263"/>
                <a:gd name="connsiteX17" fmla="*/ 550068 w 550068"/>
                <a:gd name="connsiteY17" fmla="*/ 228600 h 576263"/>
                <a:gd name="connsiteX18" fmla="*/ 388143 w 550068"/>
                <a:gd name="connsiteY18" fmla="*/ 107157 h 576263"/>
                <a:gd name="connsiteX19" fmla="*/ 235743 w 550068"/>
                <a:gd name="connsiteY19" fmla="*/ 0 h 576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50068" h="576263">
                  <a:moveTo>
                    <a:pt x="235743" y="0"/>
                  </a:moveTo>
                  <a:lnTo>
                    <a:pt x="190500" y="21432"/>
                  </a:lnTo>
                  <a:lnTo>
                    <a:pt x="230981" y="364332"/>
                  </a:lnTo>
                  <a:lnTo>
                    <a:pt x="133350" y="369094"/>
                  </a:lnTo>
                  <a:lnTo>
                    <a:pt x="47625" y="395288"/>
                  </a:lnTo>
                  <a:lnTo>
                    <a:pt x="19050" y="376238"/>
                  </a:lnTo>
                  <a:lnTo>
                    <a:pt x="0" y="411957"/>
                  </a:lnTo>
                  <a:lnTo>
                    <a:pt x="40481" y="511969"/>
                  </a:lnTo>
                  <a:lnTo>
                    <a:pt x="78581" y="514350"/>
                  </a:lnTo>
                  <a:lnTo>
                    <a:pt x="119062" y="492919"/>
                  </a:lnTo>
                  <a:lnTo>
                    <a:pt x="150018" y="576263"/>
                  </a:lnTo>
                  <a:lnTo>
                    <a:pt x="197643" y="559594"/>
                  </a:lnTo>
                  <a:lnTo>
                    <a:pt x="230981" y="569119"/>
                  </a:lnTo>
                  <a:lnTo>
                    <a:pt x="238125" y="509588"/>
                  </a:lnTo>
                  <a:lnTo>
                    <a:pt x="283368" y="447675"/>
                  </a:lnTo>
                  <a:lnTo>
                    <a:pt x="409575" y="390525"/>
                  </a:lnTo>
                  <a:lnTo>
                    <a:pt x="547687" y="361950"/>
                  </a:lnTo>
                  <a:cubicBezTo>
                    <a:pt x="548481" y="317500"/>
                    <a:pt x="549274" y="273050"/>
                    <a:pt x="550068" y="228600"/>
                  </a:cubicBezTo>
                  <a:lnTo>
                    <a:pt x="388143" y="107157"/>
                  </a:lnTo>
                  <a:lnTo>
                    <a:pt x="2357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1" name="フリーフォーム 1117">
              <a:extLst>
                <a:ext uri="{FF2B5EF4-FFF2-40B4-BE49-F238E27FC236}">
                  <a16:creationId xmlns:a16="http://schemas.microsoft.com/office/drawing/2014/main" id="{F4F56A82-FA87-4397-9E67-5E66905ED328}"/>
                </a:ext>
              </a:extLst>
            </p:cNvPr>
            <p:cNvSpPr/>
            <p:nvPr/>
          </p:nvSpPr>
          <p:spPr bwMode="auto">
            <a:xfrm>
              <a:off x="1549401" y="4281996"/>
              <a:ext cx="160591" cy="129172"/>
            </a:xfrm>
            <a:custGeom>
              <a:avLst/>
              <a:gdLst>
                <a:gd name="connsiteX0" fmla="*/ 52388 w 219075"/>
                <a:gd name="connsiteY0" fmla="*/ 14287 h 176212"/>
                <a:gd name="connsiteX1" fmla="*/ 0 w 219075"/>
                <a:gd name="connsiteY1" fmla="*/ 76200 h 176212"/>
                <a:gd name="connsiteX2" fmla="*/ 40482 w 219075"/>
                <a:gd name="connsiteY2" fmla="*/ 100012 h 176212"/>
                <a:gd name="connsiteX3" fmla="*/ 35719 w 219075"/>
                <a:gd name="connsiteY3" fmla="*/ 176212 h 176212"/>
                <a:gd name="connsiteX4" fmla="*/ 150019 w 219075"/>
                <a:gd name="connsiteY4" fmla="*/ 154781 h 176212"/>
                <a:gd name="connsiteX5" fmla="*/ 219075 w 219075"/>
                <a:gd name="connsiteY5" fmla="*/ 164306 h 176212"/>
                <a:gd name="connsiteX6" fmla="*/ 195263 w 219075"/>
                <a:gd name="connsiteY6" fmla="*/ 90487 h 176212"/>
                <a:gd name="connsiteX7" fmla="*/ 119063 w 219075"/>
                <a:gd name="connsiteY7" fmla="*/ 0 h 176212"/>
                <a:gd name="connsiteX8" fmla="*/ 52388 w 219075"/>
                <a:gd name="connsiteY8" fmla="*/ 14287 h 176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176212">
                  <a:moveTo>
                    <a:pt x="52388" y="14287"/>
                  </a:moveTo>
                  <a:lnTo>
                    <a:pt x="0" y="76200"/>
                  </a:lnTo>
                  <a:lnTo>
                    <a:pt x="40482" y="100012"/>
                  </a:lnTo>
                  <a:lnTo>
                    <a:pt x="35719" y="176212"/>
                  </a:lnTo>
                  <a:lnTo>
                    <a:pt x="150019" y="154781"/>
                  </a:lnTo>
                  <a:lnTo>
                    <a:pt x="219075" y="164306"/>
                  </a:lnTo>
                  <a:lnTo>
                    <a:pt x="195263" y="90487"/>
                  </a:lnTo>
                  <a:lnTo>
                    <a:pt x="119063" y="0"/>
                  </a:lnTo>
                  <a:lnTo>
                    <a:pt x="52388" y="142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2" name="フリーフォーム 1118">
              <a:extLst>
                <a:ext uri="{FF2B5EF4-FFF2-40B4-BE49-F238E27FC236}">
                  <a16:creationId xmlns:a16="http://schemas.microsoft.com/office/drawing/2014/main" id="{A2254942-E784-464C-8E89-9090D103497B}"/>
                </a:ext>
              </a:extLst>
            </p:cNvPr>
            <p:cNvSpPr/>
            <p:nvPr/>
          </p:nvSpPr>
          <p:spPr bwMode="auto">
            <a:xfrm>
              <a:off x="1635515" y="4393712"/>
              <a:ext cx="165247" cy="148954"/>
            </a:xfrm>
            <a:custGeom>
              <a:avLst/>
              <a:gdLst>
                <a:gd name="connsiteX0" fmla="*/ 102393 w 226218"/>
                <a:gd name="connsiteY0" fmla="*/ 9525 h 202406"/>
                <a:gd name="connsiteX1" fmla="*/ 30956 w 226218"/>
                <a:gd name="connsiteY1" fmla="*/ 0 h 202406"/>
                <a:gd name="connsiteX2" fmla="*/ 23812 w 226218"/>
                <a:gd name="connsiteY2" fmla="*/ 50006 h 202406"/>
                <a:gd name="connsiteX3" fmla="*/ 0 w 226218"/>
                <a:gd name="connsiteY3" fmla="*/ 83344 h 202406"/>
                <a:gd name="connsiteX4" fmla="*/ 35718 w 226218"/>
                <a:gd name="connsiteY4" fmla="*/ 147637 h 202406"/>
                <a:gd name="connsiteX5" fmla="*/ 80962 w 226218"/>
                <a:gd name="connsiteY5" fmla="*/ 111919 h 202406"/>
                <a:gd name="connsiteX6" fmla="*/ 126206 w 226218"/>
                <a:gd name="connsiteY6" fmla="*/ 126206 h 202406"/>
                <a:gd name="connsiteX7" fmla="*/ 197643 w 226218"/>
                <a:gd name="connsiteY7" fmla="*/ 202406 h 202406"/>
                <a:gd name="connsiteX8" fmla="*/ 226218 w 226218"/>
                <a:gd name="connsiteY8" fmla="*/ 161925 h 202406"/>
                <a:gd name="connsiteX9" fmla="*/ 226218 w 226218"/>
                <a:gd name="connsiteY9" fmla="*/ 92869 h 202406"/>
                <a:gd name="connsiteX10" fmla="*/ 188118 w 226218"/>
                <a:gd name="connsiteY10" fmla="*/ 28575 h 202406"/>
                <a:gd name="connsiteX11" fmla="*/ 159543 w 226218"/>
                <a:gd name="connsiteY11" fmla="*/ 50006 h 202406"/>
                <a:gd name="connsiteX12" fmla="*/ 102393 w 226218"/>
                <a:gd name="connsiteY12" fmla="*/ 9525 h 20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218" h="202406">
                  <a:moveTo>
                    <a:pt x="102393" y="9525"/>
                  </a:moveTo>
                  <a:lnTo>
                    <a:pt x="30956" y="0"/>
                  </a:lnTo>
                  <a:lnTo>
                    <a:pt x="23812" y="50006"/>
                  </a:lnTo>
                  <a:lnTo>
                    <a:pt x="0" y="83344"/>
                  </a:lnTo>
                  <a:lnTo>
                    <a:pt x="35718" y="147637"/>
                  </a:lnTo>
                  <a:lnTo>
                    <a:pt x="80962" y="111919"/>
                  </a:lnTo>
                  <a:lnTo>
                    <a:pt x="126206" y="126206"/>
                  </a:lnTo>
                  <a:lnTo>
                    <a:pt x="197643" y="202406"/>
                  </a:lnTo>
                  <a:lnTo>
                    <a:pt x="226218" y="161925"/>
                  </a:lnTo>
                  <a:lnTo>
                    <a:pt x="226218" y="92869"/>
                  </a:lnTo>
                  <a:lnTo>
                    <a:pt x="188118" y="28575"/>
                  </a:lnTo>
                  <a:lnTo>
                    <a:pt x="159543" y="50006"/>
                  </a:lnTo>
                  <a:lnTo>
                    <a:pt x="102393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3" name="フリーフォーム 1119">
              <a:extLst>
                <a:ext uri="{FF2B5EF4-FFF2-40B4-BE49-F238E27FC236}">
                  <a16:creationId xmlns:a16="http://schemas.microsoft.com/office/drawing/2014/main" id="{D2C6B2DC-D052-49FF-B685-1C1DC2688FC9}"/>
                </a:ext>
              </a:extLst>
            </p:cNvPr>
            <p:cNvSpPr/>
            <p:nvPr/>
          </p:nvSpPr>
          <p:spPr bwMode="auto">
            <a:xfrm>
              <a:off x="1573839" y="4397203"/>
              <a:ext cx="80296" cy="58185"/>
            </a:xfrm>
            <a:custGeom>
              <a:avLst/>
              <a:gdLst>
                <a:gd name="connsiteX0" fmla="*/ 109537 w 109537"/>
                <a:gd name="connsiteY0" fmla="*/ 0 h 78582"/>
                <a:gd name="connsiteX1" fmla="*/ 0 w 109537"/>
                <a:gd name="connsiteY1" fmla="*/ 23813 h 78582"/>
                <a:gd name="connsiteX2" fmla="*/ 88106 w 109537"/>
                <a:gd name="connsiteY2" fmla="*/ 78582 h 78582"/>
                <a:gd name="connsiteX3" fmla="*/ 109537 w 109537"/>
                <a:gd name="connsiteY3" fmla="*/ 0 h 7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537" h="78582">
                  <a:moveTo>
                    <a:pt x="109537" y="0"/>
                  </a:moveTo>
                  <a:lnTo>
                    <a:pt x="0" y="23813"/>
                  </a:lnTo>
                  <a:lnTo>
                    <a:pt x="88106" y="78582"/>
                  </a:lnTo>
                  <a:lnTo>
                    <a:pt x="10953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4" name="フリーフォーム 1120">
              <a:extLst>
                <a:ext uri="{FF2B5EF4-FFF2-40B4-BE49-F238E27FC236}">
                  <a16:creationId xmlns:a16="http://schemas.microsoft.com/office/drawing/2014/main" id="{2F57537C-D5D6-4488-9B41-03BD914571DD}"/>
                </a:ext>
              </a:extLst>
            </p:cNvPr>
            <p:cNvSpPr/>
            <p:nvPr/>
          </p:nvSpPr>
          <p:spPr bwMode="auto">
            <a:xfrm>
              <a:off x="1656462" y="4480990"/>
              <a:ext cx="88441" cy="89605"/>
            </a:xfrm>
            <a:custGeom>
              <a:avLst/>
              <a:gdLst>
                <a:gd name="connsiteX0" fmla="*/ 0 w 121443"/>
                <a:gd name="connsiteY0" fmla="*/ 33338 h 121444"/>
                <a:gd name="connsiteX1" fmla="*/ 47625 w 121443"/>
                <a:gd name="connsiteY1" fmla="*/ 2382 h 121444"/>
                <a:gd name="connsiteX2" fmla="*/ 88106 w 121443"/>
                <a:gd name="connsiteY2" fmla="*/ 0 h 121444"/>
                <a:gd name="connsiteX3" fmla="*/ 121443 w 121443"/>
                <a:gd name="connsiteY3" fmla="*/ 47625 h 121444"/>
                <a:gd name="connsiteX4" fmla="*/ 69056 w 121443"/>
                <a:gd name="connsiteY4" fmla="*/ 121444 h 121444"/>
                <a:gd name="connsiteX5" fmla="*/ 0 w 121443"/>
                <a:gd name="connsiteY5" fmla="*/ 33338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443" h="121444">
                  <a:moveTo>
                    <a:pt x="0" y="33338"/>
                  </a:moveTo>
                  <a:lnTo>
                    <a:pt x="47625" y="2382"/>
                  </a:lnTo>
                  <a:lnTo>
                    <a:pt x="88106" y="0"/>
                  </a:lnTo>
                  <a:lnTo>
                    <a:pt x="121443" y="47625"/>
                  </a:lnTo>
                  <a:lnTo>
                    <a:pt x="69056" y="121444"/>
                  </a:lnTo>
                  <a:lnTo>
                    <a:pt x="0" y="333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5" name="フリーフォーム 1121">
              <a:extLst>
                <a:ext uri="{FF2B5EF4-FFF2-40B4-BE49-F238E27FC236}">
                  <a16:creationId xmlns:a16="http://schemas.microsoft.com/office/drawing/2014/main" id="{124CB0CA-F1E1-4CE9-96B8-3571CFFD8CD8}"/>
                </a:ext>
              </a:extLst>
            </p:cNvPr>
            <p:cNvSpPr/>
            <p:nvPr/>
          </p:nvSpPr>
          <p:spPr bwMode="auto">
            <a:xfrm>
              <a:off x="1712320" y="4514737"/>
              <a:ext cx="95424" cy="126844"/>
            </a:xfrm>
            <a:custGeom>
              <a:avLst/>
              <a:gdLst>
                <a:gd name="connsiteX0" fmla="*/ 0 w 130968"/>
                <a:gd name="connsiteY0" fmla="*/ 73819 h 173831"/>
                <a:gd name="connsiteX1" fmla="*/ 50006 w 130968"/>
                <a:gd name="connsiteY1" fmla="*/ 0 h 173831"/>
                <a:gd name="connsiteX2" fmla="*/ 104775 w 130968"/>
                <a:gd name="connsiteY2" fmla="*/ 45244 h 173831"/>
                <a:gd name="connsiteX3" fmla="*/ 95250 w 130968"/>
                <a:gd name="connsiteY3" fmla="*/ 80963 h 173831"/>
                <a:gd name="connsiteX4" fmla="*/ 130968 w 130968"/>
                <a:gd name="connsiteY4" fmla="*/ 114300 h 173831"/>
                <a:gd name="connsiteX5" fmla="*/ 123825 w 130968"/>
                <a:gd name="connsiteY5" fmla="*/ 173831 h 173831"/>
                <a:gd name="connsiteX6" fmla="*/ 0 w 130968"/>
                <a:gd name="connsiteY6" fmla="*/ 73819 h 173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968" h="173831">
                  <a:moveTo>
                    <a:pt x="0" y="73819"/>
                  </a:moveTo>
                  <a:lnTo>
                    <a:pt x="50006" y="0"/>
                  </a:lnTo>
                  <a:lnTo>
                    <a:pt x="104775" y="45244"/>
                  </a:lnTo>
                  <a:lnTo>
                    <a:pt x="95250" y="80963"/>
                  </a:lnTo>
                  <a:lnTo>
                    <a:pt x="130968" y="114300"/>
                  </a:lnTo>
                  <a:lnTo>
                    <a:pt x="123825" y="173831"/>
                  </a:lnTo>
                  <a:lnTo>
                    <a:pt x="0" y="7381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6" name="フリーフォーム 1122">
              <a:extLst>
                <a:ext uri="{FF2B5EF4-FFF2-40B4-BE49-F238E27FC236}">
                  <a16:creationId xmlns:a16="http://schemas.microsoft.com/office/drawing/2014/main" id="{FADA5991-0231-4E21-98A6-82C1772E5F79}"/>
                </a:ext>
              </a:extLst>
            </p:cNvPr>
            <p:cNvSpPr/>
            <p:nvPr/>
          </p:nvSpPr>
          <p:spPr bwMode="auto">
            <a:xfrm>
              <a:off x="1778651" y="4456552"/>
              <a:ext cx="150118" cy="183866"/>
            </a:xfrm>
            <a:custGeom>
              <a:avLst/>
              <a:gdLst>
                <a:gd name="connsiteX0" fmla="*/ 28575 w 204788"/>
                <a:gd name="connsiteY0" fmla="*/ 250031 h 250031"/>
                <a:gd name="connsiteX1" fmla="*/ 42863 w 204788"/>
                <a:gd name="connsiteY1" fmla="*/ 185737 h 250031"/>
                <a:gd name="connsiteX2" fmla="*/ 9525 w 204788"/>
                <a:gd name="connsiteY2" fmla="*/ 159544 h 250031"/>
                <a:gd name="connsiteX3" fmla="*/ 14288 w 204788"/>
                <a:gd name="connsiteY3" fmla="*/ 130969 h 250031"/>
                <a:gd name="connsiteX4" fmla="*/ 0 w 204788"/>
                <a:gd name="connsiteY4" fmla="*/ 116681 h 250031"/>
                <a:gd name="connsiteX5" fmla="*/ 28575 w 204788"/>
                <a:gd name="connsiteY5" fmla="*/ 85725 h 250031"/>
                <a:gd name="connsiteX6" fmla="*/ 33338 w 204788"/>
                <a:gd name="connsiteY6" fmla="*/ 21431 h 250031"/>
                <a:gd name="connsiteX7" fmla="*/ 78581 w 204788"/>
                <a:gd name="connsiteY7" fmla="*/ 0 h 250031"/>
                <a:gd name="connsiteX8" fmla="*/ 116681 w 204788"/>
                <a:gd name="connsiteY8" fmla="*/ 19050 h 250031"/>
                <a:gd name="connsiteX9" fmla="*/ 200025 w 204788"/>
                <a:gd name="connsiteY9" fmla="*/ 38100 h 250031"/>
                <a:gd name="connsiteX10" fmla="*/ 204788 w 204788"/>
                <a:gd name="connsiteY10" fmla="*/ 102394 h 250031"/>
                <a:gd name="connsiteX11" fmla="*/ 190500 w 204788"/>
                <a:gd name="connsiteY11" fmla="*/ 138112 h 250031"/>
                <a:gd name="connsiteX12" fmla="*/ 200025 w 204788"/>
                <a:gd name="connsiteY12" fmla="*/ 211931 h 250031"/>
                <a:gd name="connsiteX13" fmla="*/ 145256 w 204788"/>
                <a:gd name="connsiteY13" fmla="*/ 195262 h 250031"/>
                <a:gd name="connsiteX14" fmla="*/ 28575 w 204788"/>
                <a:gd name="connsiteY14" fmla="*/ 250031 h 250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4788" h="250031">
                  <a:moveTo>
                    <a:pt x="28575" y="250031"/>
                  </a:moveTo>
                  <a:lnTo>
                    <a:pt x="42863" y="185737"/>
                  </a:lnTo>
                  <a:lnTo>
                    <a:pt x="9525" y="159544"/>
                  </a:lnTo>
                  <a:lnTo>
                    <a:pt x="14288" y="130969"/>
                  </a:lnTo>
                  <a:lnTo>
                    <a:pt x="0" y="116681"/>
                  </a:lnTo>
                  <a:lnTo>
                    <a:pt x="28575" y="85725"/>
                  </a:lnTo>
                  <a:lnTo>
                    <a:pt x="33338" y="21431"/>
                  </a:lnTo>
                  <a:lnTo>
                    <a:pt x="78581" y="0"/>
                  </a:lnTo>
                  <a:lnTo>
                    <a:pt x="116681" y="19050"/>
                  </a:lnTo>
                  <a:lnTo>
                    <a:pt x="200025" y="38100"/>
                  </a:lnTo>
                  <a:lnTo>
                    <a:pt x="204788" y="102394"/>
                  </a:lnTo>
                  <a:lnTo>
                    <a:pt x="190500" y="138112"/>
                  </a:lnTo>
                  <a:lnTo>
                    <a:pt x="200025" y="211931"/>
                  </a:lnTo>
                  <a:lnTo>
                    <a:pt x="145256" y="195262"/>
                  </a:lnTo>
                  <a:lnTo>
                    <a:pt x="28575" y="2500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7" name="フリーフォーム 1123">
              <a:extLst>
                <a:ext uri="{FF2B5EF4-FFF2-40B4-BE49-F238E27FC236}">
                  <a16:creationId xmlns:a16="http://schemas.microsoft.com/office/drawing/2014/main" id="{1B41B848-0E5C-476E-9768-E4300F7AE225}"/>
                </a:ext>
              </a:extLst>
            </p:cNvPr>
            <p:cNvSpPr/>
            <p:nvPr/>
          </p:nvSpPr>
          <p:spPr bwMode="auto">
            <a:xfrm>
              <a:off x="1867092" y="4330872"/>
              <a:ext cx="201321" cy="153609"/>
            </a:xfrm>
            <a:custGeom>
              <a:avLst/>
              <a:gdLst>
                <a:gd name="connsiteX0" fmla="*/ 176212 w 273844"/>
                <a:gd name="connsiteY0" fmla="*/ 0 h 209550"/>
                <a:gd name="connsiteX1" fmla="*/ 45244 w 273844"/>
                <a:gd name="connsiteY1" fmla="*/ 71437 h 209550"/>
                <a:gd name="connsiteX2" fmla="*/ 7144 w 273844"/>
                <a:gd name="connsiteY2" fmla="*/ 126206 h 209550"/>
                <a:gd name="connsiteX3" fmla="*/ 0 w 273844"/>
                <a:gd name="connsiteY3" fmla="*/ 192881 h 209550"/>
                <a:gd name="connsiteX4" fmla="*/ 76200 w 273844"/>
                <a:gd name="connsiteY4" fmla="*/ 209550 h 209550"/>
                <a:gd name="connsiteX5" fmla="*/ 88106 w 273844"/>
                <a:gd name="connsiteY5" fmla="*/ 161925 h 209550"/>
                <a:gd name="connsiteX6" fmla="*/ 204787 w 273844"/>
                <a:gd name="connsiteY6" fmla="*/ 157162 h 209550"/>
                <a:gd name="connsiteX7" fmla="*/ 273844 w 273844"/>
                <a:gd name="connsiteY7" fmla="*/ 116681 h 209550"/>
                <a:gd name="connsiteX8" fmla="*/ 197644 w 273844"/>
                <a:gd name="connsiteY8" fmla="*/ 66675 h 209550"/>
                <a:gd name="connsiteX9" fmla="*/ 176212 w 273844"/>
                <a:gd name="connsiteY9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3844" h="209550">
                  <a:moveTo>
                    <a:pt x="176212" y="0"/>
                  </a:moveTo>
                  <a:lnTo>
                    <a:pt x="45244" y="71437"/>
                  </a:lnTo>
                  <a:lnTo>
                    <a:pt x="7144" y="126206"/>
                  </a:lnTo>
                  <a:lnTo>
                    <a:pt x="0" y="192881"/>
                  </a:lnTo>
                  <a:lnTo>
                    <a:pt x="76200" y="209550"/>
                  </a:lnTo>
                  <a:lnTo>
                    <a:pt x="88106" y="161925"/>
                  </a:lnTo>
                  <a:lnTo>
                    <a:pt x="204787" y="157162"/>
                  </a:lnTo>
                  <a:lnTo>
                    <a:pt x="273844" y="116681"/>
                  </a:lnTo>
                  <a:lnTo>
                    <a:pt x="197644" y="66675"/>
                  </a:lnTo>
                  <a:lnTo>
                    <a:pt x="1762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8" name="フリーフォーム 1124">
              <a:extLst>
                <a:ext uri="{FF2B5EF4-FFF2-40B4-BE49-F238E27FC236}">
                  <a16:creationId xmlns:a16="http://schemas.microsoft.com/office/drawing/2014/main" id="{6F637A5A-A311-473D-A734-91F969367C0F}"/>
                </a:ext>
              </a:extLst>
            </p:cNvPr>
            <p:cNvSpPr/>
            <p:nvPr/>
          </p:nvSpPr>
          <p:spPr bwMode="auto">
            <a:xfrm>
              <a:off x="2002083" y="4099295"/>
              <a:ext cx="399151" cy="325838"/>
            </a:xfrm>
            <a:custGeom>
              <a:avLst/>
              <a:gdLst>
                <a:gd name="connsiteX0" fmla="*/ 407194 w 545306"/>
                <a:gd name="connsiteY0" fmla="*/ 0 h 445293"/>
                <a:gd name="connsiteX1" fmla="*/ 511969 w 545306"/>
                <a:gd name="connsiteY1" fmla="*/ 26193 h 445293"/>
                <a:gd name="connsiteX2" fmla="*/ 502444 w 545306"/>
                <a:gd name="connsiteY2" fmla="*/ 111918 h 445293"/>
                <a:gd name="connsiteX3" fmla="*/ 545306 w 545306"/>
                <a:gd name="connsiteY3" fmla="*/ 135731 h 445293"/>
                <a:gd name="connsiteX4" fmla="*/ 504825 w 545306"/>
                <a:gd name="connsiteY4" fmla="*/ 271462 h 445293"/>
                <a:gd name="connsiteX5" fmla="*/ 438150 w 545306"/>
                <a:gd name="connsiteY5" fmla="*/ 323850 h 445293"/>
                <a:gd name="connsiteX6" fmla="*/ 440531 w 545306"/>
                <a:gd name="connsiteY6" fmla="*/ 392906 h 445293"/>
                <a:gd name="connsiteX7" fmla="*/ 340519 w 545306"/>
                <a:gd name="connsiteY7" fmla="*/ 392906 h 445293"/>
                <a:gd name="connsiteX8" fmla="*/ 285750 w 545306"/>
                <a:gd name="connsiteY8" fmla="*/ 409575 h 445293"/>
                <a:gd name="connsiteX9" fmla="*/ 250031 w 545306"/>
                <a:gd name="connsiteY9" fmla="*/ 383381 h 445293"/>
                <a:gd name="connsiteX10" fmla="*/ 235744 w 545306"/>
                <a:gd name="connsiteY10" fmla="*/ 400050 h 445293"/>
                <a:gd name="connsiteX11" fmla="*/ 178594 w 545306"/>
                <a:gd name="connsiteY11" fmla="*/ 373856 h 445293"/>
                <a:gd name="connsiteX12" fmla="*/ 128588 w 545306"/>
                <a:gd name="connsiteY12" fmla="*/ 381000 h 445293"/>
                <a:gd name="connsiteX13" fmla="*/ 126206 w 545306"/>
                <a:gd name="connsiteY13" fmla="*/ 445293 h 445293"/>
                <a:gd name="connsiteX14" fmla="*/ 92869 w 545306"/>
                <a:gd name="connsiteY14" fmla="*/ 435768 h 445293"/>
                <a:gd name="connsiteX15" fmla="*/ 14288 w 545306"/>
                <a:gd name="connsiteY15" fmla="*/ 395287 h 445293"/>
                <a:gd name="connsiteX16" fmla="*/ 0 w 545306"/>
                <a:gd name="connsiteY16" fmla="*/ 321468 h 445293"/>
                <a:gd name="connsiteX17" fmla="*/ 119063 w 545306"/>
                <a:gd name="connsiteY17" fmla="*/ 290512 h 445293"/>
                <a:gd name="connsiteX18" fmla="*/ 130969 w 545306"/>
                <a:gd name="connsiteY18" fmla="*/ 159543 h 445293"/>
                <a:gd name="connsiteX19" fmla="*/ 309563 w 545306"/>
                <a:gd name="connsiteY19" fmla="*/ 71437 h 445293"/>
                <a:gd name="connsiteX20" fmla="*/ 407194 w 545306"/>
                <a:gd name="connsiteY20" fmla="*/ 0 h 445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45306" h="445293">
                  <a:moveTo>
                    <a:pt x="407194" y="0"/>
                  </a:moveTo>
                  <a:lnTo>
                    <a:pt x="511969" y="26193"/>
                  </a:lnTo>
                  <a:lnTo>
                    <a:pt x="502444" y="111918"/>
                  </a:lnTo>
                  <a:lnTo>
                    <a:pt x="545306" y="135731"/>
                  </a:lnTo>
                  <a:lnTo>
                    <a:pt x="504825" y="271462"/>
                  </a:lnTo>
                  <a:lnTo>
                    <a:pt x="438150" y="323850"/>
                  </a:lnTo>
                  <a:cubicBezTo>
                    <a:pt x="438944" y="346869"/>
                    <a:pt x="439737" y="369887"/>
                    <a:pt x="440531" y="392906"/>
                  </a:cubicBezTo>
                  <a:lnTo>
                    <a:pt x="340519" y="392906"/>
                  </a:lnTo>
                  <a:lnTo>
                    <a:pt x="285750" y="409575"/>
                  </a:lnTo>
                  <a:lnTo>
                    <a:pt x="250031" y="383381"/>
                  </a:lnTo>
                  <a:lnTo>
                    <a:pt x="235744" y="400050"/>
                  </a:lnTo>
                  <a:lnTo>
                    <a:pt x="178594" y="373856"/>
                  </a:lnTo>
                  <a:lnTo>
                    <a:pt x="128588" y="381000"/>
                  </a:lnTo>
                  <a:lnTo>
                    <a:pt x="126206" y="445293"/>
                  </a:lnTo>
                  <a:lnTo>
                    <a:pt x="92869" y="435768"/>
                  </a:lnTo>
                  <a:lnTo>
                    <a:pt x="14288" y="395287"/>
                  </a:lnTo>
                  <a:lnTo>
                    <a:pt x="0" y="321468"/>
                  </a:lnTo>
                  <a:lnTo>
                    <a:pt x="119063" y="290512"/>
                  </a:lnTo>
                  <a:lnTo>
                    <a:pt x="130969" y="159543"/>
                  </a:lnTo>
                  <a:lnTo>
                    <a:pt x="309563" y="71437"/>
                  </a:lnTo>
                  <a:lnTo>
                    <a:pt x="407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9" name="フリーフォーム 1125">
              <a:extLst>
                <a:ext uri="{FF2B5EF4-FFF2-40B4-BE49-F238E27FC236}">
                  <a16:creationId xmlns:a16="http://schemas.microsoft.com/office/drawing/2014/main" id="{BB2C57F5-A804-4110-AF57-D46A4A6E1A52}"/>
                </a:ext>
              </a:extLst>
            </p:cNvPr>
            <p:cNvSpPr/>
            <p:nvPr/>
          </p:nvSpPr>
          <p:spPr bwMode="auto">
            <a:xfrm>
              <a:off x="1915968" y="4448406"/>
              <a:ext cx="110552" cy="165246"/>
            </a:xfrm>
            <a:custGeom>
              <a:avLst/>
              <a:gdLst>
                <a:gd name="connsiteX0" fmla="*/ 19050 w 150019"/>
                <a:gd name="connsiteY0" fmla="*/ 221456 h 226218"/>
                <a:gd name="connsiteX1" fmla="*/ 0 w 150019"/>
                <a:gd name="connsiteY1" fmla="*/ 150018 h 226218"/>
                <a:gd name="connsiteX2" fmla="*/ 19050 w 150019"/>
                <a:gd name="connsiteY2" fmla="*/ 123825 h 226218"/>
                <a:gd name="connsiteX3" fmla="*/ 19050 w 150019"/>
                <a:gd name="connsiteY3" fmla="*/ 54768 h 226218"/>
                <a:gd name="connsiteX4" fmla="*/ 21431 w 150019"/>
                <a:gd name="connsiteY4" fmla="*/ 0 h 226218"/>
                <a:gd name="connsiteX5" fmla="*/ 133350 w 150019"/>
                <a:gd name="connsiteY5" fmla="*/ 7143 h 226218"/>
                <a:gd name="connsiteX6" fmla="*/ 126206 w 150019"/>
                <a:gd name="connsiteY6" fmla="*/ 116681 h 226218"/>
                <a:gd name="connsiteX7" fmla="*/ 150019 w 150019"/>
                <a:gd name="connsiteY7" fmla="*/ 183356 h 226218"/>
                <a:gd name="connsiteX8" fmla="*/ 100012 w 150019"/>
                <a:gd name="connsiteY8" fmla="*/ 226218 h 226218"/>
                <a:gd name="connsiteX9" fmla="*/ 19050 w 150019"/>
                <a:gd name="connsiteY9" fmla="*/ 221456 h 226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0019" h="226218">
                  <a:moveTo>
                    <a:pt x="19050" y="221456"/>
                  </a:moveTo>
                  <a:lnTo>
                    <a:pt x="0" y="150018"/>
                  </a:lnTo>
                  <a:lnTo>
                    <a:pt x="19050" y="123825"/>
                  </a:lnTo>
                  <a:lnTo>
                    <a:pt x="19050" y="54768"/>
                  </a:lnTo>
                  <a:lnTo>
                    <a:pt x="21431" y="0"/>
                  </a:lnTo>
                  <a:lnTo>
                    <a:pt x="133350" y="7143"/>
                  </a:lnTo>
                  <a:lnTo>
                    <a:pt x="126206" y="116681"/>
                  </a:lnTo>
                  <a:lnTo>
                    <a:pt x="150019" y="183356"/>
                  </a:lnTo>
                  <a:lnTo>
                    <a:pt x="100012" y="226218"/>
                  </a:lnTo>
                  <a:lnTo>
                    <a:pt x="19050" y="22145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0" name="フリーフォーム 1126">
              <a:extLst>
                <a:ext uri="{FF2B5EF4-FFF2-40B4-BE49-F238E27FC236}">
                  <a16:creationId xmlns:a16="http://schemas.microsoft.com/office/drawing/2014/main" id="{A9BA4324-8763-4A93-8546-C6D5E00E2270}"/>
                </a:ext>
              </a:extLst>
            </p:cNvPr>
            <p:cNvSpPr/>
            <p:nvPr/>
          </p:nvSpPr>
          <p:spPr bwMode="auto">
            <a:xfrm>
              <a:off x="2002083" y="4451897"/>
              <a:ext cx="45385" cy="136154"/>
            </a:xfrm>
            <a:custGeom>
              <a:avLst/>
              <a:gdLst>
                <a:gd name="connsiteX0" fmla="*/ 23813 w 61913"/>
                <a:gd name="connsiteY0" fmla="*/ 0 h 185738"/>
                <a:gd name="connsiteX1" fmla="*/ 57150 w 61913"/>
                <a:gd name="connsiteY1" fmla="*/ 38100 h 185738"/>
                <a:gd name="connsiteX2" fmla="*/ 61913 w 61913"/>
                <a:gd name="connsiteY2" fmla="*/ 176213 h 185738"/>
                <a:gd name="connsiteX3" fmla="*/ 40481 w 61913"/>
                <a:gd name="connsiteY3" fmla="*/ 185738 h 185738"/>
                <a:gd name="connsiteX4" fmla="*/ 0 w 61913"/>
                <a:gd name="connsiteY4" fmla="*/ 107156 h 185738"/>
                <a:gd name="connsiteX5" fmla="*/ 23813 w 61913"/>
                <a:gd name="connsiteY5" fmla="*/ 0 h 185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3" h="185738">
                  <a:moveTo>
                    <a:pt x="23813" y="0"/>
                  </a:moveTo>
                  <a:lnTo>
                    <a:pt x="57150" y="38100"/>
                  </a:lnTo>
                  <a:lnTo>
                    <a:pt x="61913" y="176213"/>
                  </a:lnTo>
                  <a:lnTo>
                    <a:pt x="40481" y="185738"/>
                  </a:lnTo>
                  <a:lnTo>
                    <a:pt x="0" y="107156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1" name="フリーフォーム 1128">
              <a:extLst>
                <a:ext uri="{FF2B5EF4-FFF2-40B4-BE49-F238E27FC236}">
                  <a16:creationId xmlns:a16="http://schemas.microsoft.com/office/drawing/2014/main" id="{693AC2A7-C66E-4934-97D7-A61EE08B3D02}"/>
                </a:ext>
              </a:extLst>
            </p:cNvPr>
            <p:cNvSpPr/>
            <p:nvPr/>
          </p:nvSpPr>
          <p:spPr bwMode="auto">
            <a:xfrm>
              <a:off x="2020702" y="4421641"/>
              <a:ext cx="79132" cy="164083"/>
            </a:xfrm>
            <a:custGeom>
              <a:avLst/>
              <a:gdLst>
                <a:gd name="connsiteX0" fmla="*/ 107156 w 107156"/>
                <a:gd name="connsiteY0" fmla="*/ 9525 h 223837"/>
                <a:gd name="connsiteX1" fmla="*/ 73819 w 107156"/>
                <a:gd name="connsiteY1" fmla="*/ 97631 h 223837"/>
                <a:gd name="connsiteX2" fmla="*/ 78581 w 107156"/>
                <a:gd name="connsiteY2" fmla="*/ 216694 h 223837"/>
                <a:gd name="connsiteX3" fmla="*/ 33337 w 107156"/>
                <a:gd name="connsiteY3" fmla="*/ 223837 h 223837"/>
                <a:gd name="connsiteX4" fmla="*/ 35719 w 107156"/>
                <a:gd name="connsiteY4" fmla="*/ 80962 h 223837"/>
                <a:gd name="connsiteX5" fmla="*/ 0 w 107156"/>
                <a:gd name="connsiteY5" fmla="*/ 35719 h 223837"/>
                <a:gd name="connsiteX6" fmla="*/ 40481 w 107156"/>
                <a:gd name="connsiteY6" fmla="*/ 0 h 223837"/>
                <a:gd name="connsiteX7" fmla="*/ 107156 w 107156"/>
                <a:gd name="connsiteY7" fmla="*/ 9525 h 223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156" h="223837">
                  <a:moveTo>
                    <a:pt x="107156" y="9525"/>
                  </a:moveTo>
                  <a:lnTo>
                    <a:pt x="73819" y="97631"/>
                  </a:lnTo>
                  <a:lnTo>
                    <a:pt x="78581" y="216694"/>
                  </a:lnTo>
                  <a:lnTo>
                    <a:pt x="33337" y="223837"/>
                  </a:lnTo>
                  <a:lnTo>
                    <a:pt x="35719" y="80962"/>
                  </a:lnTo>
                  <a:lnTo>
                    <a:pt x="0" y="35719"/>
                  </a:lnTo>
                  <a:lnTo>
                    <a:pt x="40481" y="0"/>
                  </a:lnTo>
                  <a:lnTo>
                    <a:pt x="107156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2" name="フリーフォーム 1129">
              <a:extLst>
                <a:ext uri="{FF2B5EF4-FFF2-40B4-BE49-F238E27FC236}">
                  <a16:creationId xmlns:a16="http://schemas.microsoft.com/office/drawing/2014/main" id="{D81DD43E-E55F-41B9-B93C-5E49A8DDE76C}"/>
                </a:ext>
              </a:extLst>
            </p:cNvPr>
            <p:cNvSpPr/>
            <p:nvPr/>
          </p:nvSpPr>
          <p:spPr bwMode="auto">
            <a:xfrm>
              <a:off x="2073068" y="4364620"/>
              <a:ext cx="292090" cy="261833"/>
            </a:xfrm>
            <a:custGeom>
              <a:avLst/>
              <a:gdLst>
                <a:gd name="connsiteX0" fmla="*/ 340519 w 397669"/>
                <a:gd name="connsiteY0" fmla="*/ 28575 h 357187"/>
                <a:gd name="connsiteX1" fmla="*/ 397669 w 397669"/>
                <a:gd name="connsiteY1" fmla="*/ 90487 h 357187"/>
                <a:gd name="connsiteX2" fmla="*/ 316707 w 397669"/>
                <a:gd name="connsiteY2" fmla="*/ 171450 h 357187"/>
                <a:gd name="connsiteX3" fmla="*/ 295275 w 397669"/>
                <a:gd name="connsiteY3" fmla="*/ 285750 h 357187"/>
                <a:gd name="connsiteX4" fmla="*/ 238125 w 397669"/>
                <a:gd name="connsiteY4" fmla="*/ 264318 h 357187"/>
                <a:gd name="connsiteX5" fmla="*/ 200025 w 397669"/>
                <a:gd name="connsiteY5" fmla="*/ 307181 h 357187"/>
                <a:gd name="connsiteX6" fmla="*/ 202407 w 397669"/>
                <a:gd name="connsiteY6" fmla="*/ 357187 h 357187"/>
                <a:gd name="connsiteX7" fmla="*/ 78582 w 397669"/>
                <a:gd name="connsiteY7" fmla="*/ 354806 h 357187"/>
                <a:gd name="connsiteX8" fmla="*/ 57150 w 397669"/>
                <a:gd name="connsiteY8" fmla="*/ 295275 h 357187"/>
                <a:gd name="connsiteX9" fmla="*/ 9525 w 397669"/>
                <a:gd name="connsiteY9" fmla="*/ 295275 h 357187"/>
                <a:gd name="connsiteX10" fmla="*/ 0 w 397669"/>
                <a:gd name="connsiteY10" fmla="*/ 173831 h 357187"/>
                <a:gd name="connsiteX11" fmla="*/ 38100 w 397669"/>
                <a:gd name="connsiteY11" fmla="*/ 80962 h 357187"/>
                <a:gd name="connsiteX12" fmla="*/ 33338 w 397669"/>
                <a:gd name="connsiteY12" fmla="*/ 23812 h 357187"/>
                <a:gd name="connsiteX13" fmla="*/ 83344 w 397669"/>
                <a:gd name="connsiteY13" fmla="*/ 0 h 357187"/>
                <a:gd name="connsiteX14" fmla="*/ 138113 w 397669"/>
                <a:gd name="connsiteY14" fmla="*/ 33337 h 357187"/>
                <a:gd name="connsiteX15" fmla="*/ 150019 w 397669"/>
                <a:gd name="connsiteY15" fmla="*/ 19050 h 357187"/>
                <a:gd name="connsiteX16" fmla="*/ 204788 w 397669"/>
                <a:gd name="connsiteY16" fmla="*/ 59531 h 357187"/>
                <a:gd name="connsiteX17" fmla="*/ 235744 w 397669"/>
                <a:gd name="connsiteY17" fmla="*/ 30956 h 357187"/>
                <a:gd name="connsiteX18" fmla="*/ 340519 w 397669"/>
                <a:gd name="connsiteY18" fmla="*/ 28575 h 357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97669" h="357187">
                  <a:moveTo>
                    <a:pt x="340519" y="28575"/>
                  </a:moveTo>
                  <a:lnTo>
                    <a:pt x="397669" y="90487"/>
                  </a:lnTo>
                  <a:lnTo>
                    <a:pt x="316707" y="171450"/>
                  </a:lnTo>
                  <a:lnTo>
                    <a:pt x="295275" y="285750"/>
                  </a:lnTo>
                  <a:lnTo>
                    <a:pt x="238125" y="264318"/>
                  </a:lnTo>
                  <a:lnTo>
                    <a:pt x="200025" y="307181"/>
                  </a:lnTo>
                  <a:lnTo>
                    <a:pt x="202407" y="357187"/>
                  </a:lnTo>
                  <a:lnTo>
                    <a:pt x="78582" y="354806"/>
                  </a:lnTo>
                  <a:lnTo>
                    <a:pt x="57150" y="295275"/>
                  </a:lnTo>
                  <a:lnTo>
                    <a:pt x="9525" y="295275"/>
                  </a:lnTo>
                  <a:lnTo>
                    <a:pt x="0" y="173831"/>
                  </a:lnTo>
                  <a:lnTo>
                    <a:pt x="38100" y="80962"/>
                  </a:lnTo>
                  <a:lnTo>
                    <a:pt x="33338" y="23812"/>
                  </a:lnTo>
                  <a:lnTo>
                    <a:pt x="83344" y="0"/>
                  </a:lnTo>
                  <a:lnTo>
                    <a:pt x="138113" y="33337"/>
                  </a:lnTo>
                  <a:lnTo>
                    <a:pt x="150019" y="19050"/>
                  </a:lnTo>
                  <a:lnTo>
                    <a:pt x="204788" y="59531"/>
                  </a:lnTo>
                  <a:lnTo>
                    <a:pt x="235744" y="30956"/>
                  </a:lnTo>
                  <a:lnTo>
                    <a:pt x="340519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3" name="フリーフォーム 1130">
              <a:extLst>
                <a:ext uri="{FF2B5EF4-FFF2-40B4-BE49-F238E27FC236}">
                  <a16:creationId xmlns:a16="http://schemas.microsoft.com/office/drawing/2014/main" id="{906DF78E-548F-4162-AF84-3744DBBA8330}"/>
                </a:ext>
              </a:extLst>
            </p:cNvPr>
            <p:cNvSpPr/>
            <p:nvPr/>
          </p:nvSpPr>
          <p:spPr bwMode="auto">
            <a:xfrm>
              <a:off x="2324429" y="4100458"/>
              <a:ext cx="267653" cy="439881"/>
            </a:xfrm>
            <a:custGeom>
              <a:avLst/>
              <a:gdLst>
                <a:gd name="connsiteX0" fmla="*/ 347663 w 364332"/>
                <a:gd name="connsiteY0" fmla="*/ 154781 h 600075"/>
                <a:gd name="connsiteX1" fmla="*/ 111919 w 364332"/>
                <a:gd name="connsiteY1" fmla="*/ 0 h 600075"/>
                <a:gd name="connsiteX2" fmla="*/ 64294 w 364332"/>
                <a:gd name="connsiteY2" fmla="*/ 16669 h 600075"/>
                <a:gd name="connsiteX3" fmla="*/ 64294 w 364332"/>
                <a:gd name="connsiteY3" fmla="*/ 116681 h 600075"/>
                <a:gd name="connsiteX4" fmla="*/ 102394 w 364332"/>
                <a:gd name="connsiteY4" fmla="*/ 140494 h 600075"/>
                <a:gd name="connsiteX5" fmla="*/ 61913 w 364332"/>
                <a:gd name="connsiteY5" fmla="*/ 273844 h 600075"/>
                <a:gd name="connsiteX6" fmla="*/ 0 w 364332"/>
                <a:gd name="connsiteY6" fmla="*/ 328612 h 600075"/>
                <a:gd name="connsiteX7" fmla="*/ 0 w 364332"/>
                <a:gd name="connsiteY7" fmla="*/ 397669 h 600075"/>
                <a:gd name="connsiteX8" fmla="*/ 61913 w 364332"/>
                <a:gd name="connsiteY8" fmla="*/ 452437 h 600075"/>
                <a:gd name="connsiteX9" fmla="*/ 54769 w 364332"/>
                <a:gd name="connsiteY9" fmla="*/ 552450 h 600075"/>
                <a:gd name="connsiteX10" fmla="*/ 69057 w 364332"/>
                <a:gd name="connsiteY10" fmla="*/ 600075 h 600075"/>
                <a:gd name="connsiteX11" fmla="*/ 180975 w 364332"/>
                <a:gd name="connsiteY11" fmla="*/ 578644 h 600075"/>
                <a:gd name="connsiteX12" fmla="*/ 226219 w 364332"/>
                <a:gd name="connsiteY12" fmla="*/ 538162 h 600075"/>
                <a:gd name="connsiteX13" fmla="*/ 300038 w 364332"/>
                <a:gd name="connsiteY13" fmla="*/ 464344 h 600075"/>
                <a:gd name="connsiteX14" fmla="*/ 288132 w 364332"/>
                <a:gd name="connsiteY14" fmla="*/ 392906 h 600075"/>
                <a:gd name="connsiteX15" fmla="*/ 364332 w 364332"/>
                <a:gd name="connsiteY15" fmla="*/ 269081 h 600075"/>
                <a:gd name="connsiteX16" fmla="*/ 347663 w 364332"/>
                <a:gd name="connsiteY16" fmla="*/ 15478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4332" h="600075">
                  <a:moveTo>
                    <a:pt x="347663" y="154781"/>
                  </a:moveTo>
                  <a:lnTo>
                    <a:pt x="111919" y="0"/>
                  </a:lnTo>
                  <a:lnTo>
                    <a:pt x="64294" y="16669"/>
                  </a:lnTo>
                  <a:lnTo>
                    <a:pt x="64294" y="116681"/>
                  </a:lnTo>
                  <a:lnTo>
                    <a:pt x="102394" y="140494"/>
                  </a:lnTo>
                  <a:lnTo>
                    <a:pt x="61913" y="273844"/>
                  </a:lnTo>
                  <a:lnTo>
                    <a:pt x="0" y="328612"/>
                  </a:lnTo>
                  <a:lnTo>
                    <a:pt x="0" y="397669"/>
                  </a:lnTo>
                  <a:lnTo>
                    <a:pt x="61913" y="452437"/>
                  </a:lnTo>
                  <a:lnTo>
                    <a:pt x="54769" y="552450"/>
                  </a:lnTo>
                  <a:lnTo>
                    <a:pt x="69057" y="600075"/>
                  </a:lnTo>
                  <a:lnTo>
                    <a:pt x="180975" y="578644"/>
                  </a:lnTo>
                  <a:lnTo>
                    <a:pt x="226219" y="538162"/>
                  </a:lnTo>
                  <a:lnTo>
                    <a:pt x="300038" y="464344"/>
                  </a:lnTo>
                  <a:lnTo>
                    <a:pt x="288132" y="392906"/>
                  </a:lnTo>
                  <a:lnTo>
                    <a:pt x="364332" y="269081"/>
                  </a:lnTo>
                  <a:lnTo>
                    <a:pt x="347663" y="1547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4" name="フリーフォーム 1131">
              <a:extLst>
                <a:ext uri="{FF2B5EF4-FFF2-40B4-BE49-F238E27FC236}">
                  <a16:creationId xmlns:a16="http://schemas.microsoft.com/office/drawing/2014/main" id="{23EC2B2E-DD5F-4A5C-A6D5-6BE4E2CD0D56}"/>
                </a:ext>
              </a:extLst>
            </p:cNvPr>
            <p:cNvSpPr/>
            <p:nvPr/>
          </p:nvSpPr>
          <p:spPr bwMode="auto">
            <a:xfrm>
              <a:off x="2539715" y="4128387"/>
              <a:ext cx="413116" cy="515522"/>
            </a:xfrm>
            <a:custGeom>
              <a:avLst/>
              <a:gdLst>
                <a:gd name="connsiteX0" fmla="*/ 111919 w 564356"/>
                <a:gd name="connsiteY0" fmla="*/ 0 h 702469"/>
                <a:gd name="connsiteX1" fmla="*/ 504825 w 564356"/>
                <a:gd name="connsiteY1" fmla="*/ 7144 h 702469"/>
                <a:gd name="connsiteX2" fmla="*/ 516731 w 564356"/>
                <a:gd name="connsiteY2" fmla="*/ 128587 h 702469"/>
                <a:gd name="connsiteX3" fmla="*/ 564356 w 564356"/>
                <a:gd name="connsiteY3" fmla="*/ 173831 h 702469"/>
                <a:gd name="connsiteX4" fmla="*/ 509588 w 564356"/>
                <a:gd name="connsiteY4" fmla="*/ 226219 h 702469"/>
                <a:gd name="connsiteX5" fmla="*/ 452438 w 564356"/>
                <a:gd name="connsiteY5" fmla="*/ 359569 h 702469"/>
                <a:gd name="connsiteX6" fmla="*/ 402431 w 564356"/>
                <a:gd name="connsiteY6" fmla="*/ 476250 h 702469"/>
                <a:gd name="connsiteX7" fmla="*/ 397669 w 564356"/>
                <a:gd name="connsiteY7" fmla="*/ 533400 h 702469"/>
                <a:gd name="connsiteX8" fmla="*/ 464344 w 564356"/>
                <a:gd name="connsiteY8" fmla="*/ 666750 h 702469"/>
                <a:gd name="connsiteX9" fmla="*/ 297656 w 564356"/>
                <a:gd name="connsiteY9" fmla="*/ 702469 h 702469"/>
                <a:gd name="connsiteX10" fmla="*/ 259556 w 564356"/>
                <a:gd name="connsiteY10" fmla="*/ 688181 h 702469"/>
                <a:gd name="connsiteX11" fmla="*/ 188119 w 564356"/>
                <a:gd name="connsiteY11" fmla="*/ 688181 h 702469"/>
                <a:gd name="connsiteX12" fmla="*/ 128588 w 564356"/>
                <a:gd name="connsiteY12" fmla="*/ 559594 h 702469"/>
                <a:gd name="connsiteX13" fmla="*/ 69056 w 564356"/>
                <a:gd name="connsiteY13" fmla="*/ 526256 h 702469"/>
                <a:gd name="connsiteX14" fmla="*/ 52388 w 564356"/>
                <a:gd name="connsiteY14" fmla="*/ 492919 h 702469"/>
                <a:gd name="connsiteX15" fmla="*/ 9525 w 564356"/>
                <a:gd name="connsiteY15" fmla="*/ 421481 h 702469"/>
                <a:gd name="connsiteX16" fmla="*/ 0 w 564356"/>
                <a:gd name="connsiteY16" fmla="*/ 338137 h 702469"/>
                <a:gd name="connsiteX17" fmla="*/ 69056 w 564356"/>
                <a:gd name="connsiteY17" fmla="*/ 233362 h 702469"/>
                <a:gd name="connsiteX18" fmla="*/ 61913 w 564356"/>
                <a:gd name="connsiteY18" fmla="*/ 109537 h 702469"/>
                <a:gd name="connsiteX19" fmla="*/ 97631 w 564356"/>
                <a:gd name="connsiteY19" fmla="*/ 78581 h 702469"/>
                <a:gd name="connsiteX20" fmla="*/ 111919 w 564356"/>
                <a:gd name="connsiteY20" fmla="*/ 0 h 702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64356" h="702469">
                  <a:moveTo>
                    <a:pt x="111919" y="0"/>
                  </a:moveTo>
                  <a:lnTo>
                    <a:pt x="504825" y="7144"/>
                  </a:lnTo>
                  <a:lnTo>
                    <a:pt x="516731" y="128587"/>
                  </a:lnTo>
                  <a:lnTo>
                    <a:pt x="564356" y="173831"/>
                  </a:lnTo>
                  <a:lnTo>
                    <a:pt x="509588" y="226219"/>
                  </a:lnTo>
                  <a:lnTo>
                    <a:pt x="452438" y="359569"/>
                  </a:lnTo>
                  <a:lnTo>
                    <a:pt x="402431" y="476250"/>
                  </a:lnTo>
                  <a:lnTo>
                    <a:pt x="397669" y="533400"/>
                  </a:lnTo>
                  <a:lnTo>
                    <a:pt x="464344" y="666750"/>
                  </a:lnTo>
                  <a:lnTo>
                    <a:pt x="297656" y="702469"/>
                  </a:lnTo>
                  <a:lnTo>
                    <a:pt x="259556" y="688181"/>
                  </a:lnTo>
                  <a:lnTo>
                    <a:pt x="188119" y="688181"/>
                  </a:lnTo>
                  <a:lnTo>
                    <a:pt x="128588" y="559594"/>
                  </a:lnTo>
                  <a:lnTo>
                    <a:pt x="69056" y="526256"/>
                  </a:lnTo>
                  <a:lnTo>
                    <a:pt x="52388" y="492919"/>
                  </a:lnTo>
                  <a:lnTo>
                    <a:pt x="9525" y="421481"/>
                  </a:lnTo>
                  <a:lnTo>
                    <a:pt x="0" y="338137"/>
                  </a:lnTo>
                  <a:lnTo>
                    <a:pt x="69056" y="233362"/>
                  </a:lnTo>
                  <a:lnTo>
                    <a:pt x="61913" y="109537"/>
                  </a:lnTo>
                  <a:lnTo>
                    <a:pt x="97631" y="78581"/>
                  </a:lnTo>
                  <a:lnTo>
                    <a:pt x="1119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5" name="フリーフォーム 1132">
              <a:extLst>
                <a:ext uri="{FF2B5EF4-FFF2-40B4-BE49-F238E27FC236}">
                  <a16:creationId xmlns:a16="http://schemas.microsoft.com/office/drawing/2014/main" id="{A2EBF720-3A8C-4D08-ABD5-FC564D658943}"/>
                </a:ext>
              </a:extLst>
            </p:cNvPr>
            <p:cNvSpPr/>
            <p:nvPr/>
          </p:nvSpPr>
          <p:spPr bwMode="auto">
            <a:xfrm>
              <a:off x="2222023" y="4421641"/>
              <a:ext cx="164082" cy="272307"/>
            </a:xfrm>
            <a:custGeom>
              <a:avLst/>
              <a:gdLst>
                <a:gd name="connsiteX0" fmla="*/ 200025 w 223837"/>
                <a:gd name="connsiteY0" fmla="*/ 0 h 371475"/>
                <a:gd name="connsiteX1" fmla="*/ 111918 w 223837"/>
                <a:gd name="connsiteY1" fmla="*/ 111919 h 371475"/>
                <a:gd name="connsiteX2" fmla="*/ 97631 w 223837"/>
                <a:gd name="connsiteY2" fmla="*/ 197644 h 371475"/>
                <a:gd name="connsiteX3" fmla="*/ 42862 w 223837"/>
                <a:gd name="connsiteY3" fmla="*/ 180975 h 371475"/>
                <a:gd name="connsiteX4" fmla="*/ 7143 w 223837"/>
                <a:gd name="connsiteY4" fmla="*/ 228600 h 371475"/>
                <a:gd name="connsiteX5" fmla="*/ 0 w 223837"/>
                <a:gd name="connsiteY5" fmla="*/ 276225 h 371475"/>
                <a:gd name="connsiteX6" fmla="*/ 28575 w 223837"/>
                <a:gd name="connsiteY6" fmla="*/ 350044 h 371475"/>
                <a:gd name="connsiteX7" fmla="*/ 223837 w 223837"/>
                <a:gd name="connsiteY7" fmla="*/ 371475 h 371475"/>
                <a:gd name="connsiteX8" fmla="*/ 183356 w 223837"/>
                <a:gd name="connsiteY8" fmla="*/ 226219 h 371475"/>
                <a:gd name="connsiteX9" fmla="*/ 211931 w 223837"/>
                <a:gd name="connsiteY9" fmla="*/ 164306 h 371475"/>
                <a:gd name="connsiteX10" fmla="*/ 192881 w 223837"/>
                <a:gd name="connsiteY10" fmla="*/ 100012 h 371475"/>
                <a:gd name="connsiteX11" fmla="*/ 200025 w 223837"/>
                <a:gd name="connsiteY11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3837" h="371475">
                  <a:moveTo>
                    <a:pt x="200025" y="0"/>
                  </a:moveTo>
                  <a:lnTo>
                    <a:pt x="111918" y="111919"/>
                  </a:lnTo>
                  <a:lnTo>
                    <a:pt x="97631" y="197644"/>
                  </a:lnTo>
                  <a:lnTo>
                    <a:pt x="42862" y="180975"/>
                  </a:lnTo>
                  <a:lnTo>
                    <a:pt x="7143" y="228600"/>
                  </a:lnTo>
                  <a:lnTo>
                    <a:pt x="0" y="276225"/>
                  </a:lnTo>
                  <a:lnTo>
                    <a:pt x="28575" y="350044"/>
                  </a:lnTo>
                  <a:lnTo>
                    <a:pt x="223837" y="371475"/>
                  </a:lnTo>
                  <a:lnTo>
                    <a:pt x="183356" y="226219"/>
                  </a:lnTo>
                  <a:lnTo>
                    <a:pt x="211931" y="164306"/>
                  </a:lnTo>
                  <a:lnTo>
                    <a:pt x="192881" y="100012"/>
                  </a:lnTo>
                  <a:lnTo>
                    <a:pt x="200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6" name="フリーフォーム 1133">
              <a:extLst>
                <a:ext uri="{FF2B5EF4-FFF2-40B4-BE49-F238E27FC236}">
                  <a16:creationId xmlns:a16="http://schemas.microsoft.com/office/drawing/2014/main" id="{985CBD13-9859-47AA-87A7-590D8A403BC5}"/>
                </a:ext>
              </a:extLst>
            </p:cNvPr>
            <p:cNvSpPr/>
            <p:nvPr/>
          </p:nvSpPr>
          <p:spPr bwMode="auto">
            <a:xfrm>
              <a:off x="2895809" y="4254067"/>
              <a:ext cx="153609" cy="159428"/>
            </a:xfrm>
            <a:custGeom>
              <a:avLst/>
              <a:gdLst>
                <a:gd name="connsiteX0" fmla="*/ 76200 w 209550"/>
                <a:gd name="connsiteY0" fmla="*/ 0 h 216694"/>
                <a:gd name="connsiteX1" fmla="*/ 28575 w 209550"/>
                <a:gd name="connsiteY1" fmla="*/ 57150 h 216694"/>
                <a:gd name="connsiteX2" fmla="*/ 0 w 209550"/>
                <a:gd name="connsiteY2" fmla="*/ 145256 h 216694"/>
                <a:gd name="connsiteX3" fmla="*/ 116681 w 209550"/>
                <a:gd name="connsiteY3" fmla="*/ 130969 h 216694"/>
                <a:gd name="connsiteX4" fmla="*/ 190500 w 209550"/>
                <a:gd name="connsiteY4" fmla="*/ 216694 h 216694"/>
                <a:gd name="connsiteX5" fmla="*/ 209550 w 209550"/>
                <a:gd name="connsiteY5" fmla="*/ 185737 h 216694"/>
                <a:gd name="connsiteX6" fmla="*/ 133350 w 209550"/>
                <a:gd name="connsiteY6" fmla="*/ 92869 h 216694"/>
                <a:gd name="connsiteX7" fmla="*/ 97631 w 209550"/>
                <a:gd name="connsiteY7" fmla="*/ 85725 h 216694"/>
                <a:gd name="connsiteX8" fmla="*/ 76200 w 209550"/>
                <a:gd name="connsiteY8" fmla="*/ 0 h 21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9550" h="216694">
                  <a:moveTo>
                    <a:pt x="76200" y="0"/>
                  </a:moveTo>
                  <a:lnTo>
                    <a:pt x="28575" y="57150"/>
                  </a:lnTo>
                  <a:lnTo>
                    <a:pt x="0" y="145256"/>
                  </a:lnTo>
                  <a:lnTo>
                    <a:pt x="116681" y="130969"/>
                  </a:lnTo>
                  <a:lnTo>
                    <a:pt x="190500" y="216694"/>
                  </a:lnTo>
                  <a:lnTo>
                    <a:pt x="209550" y="185737"/>
                  </a:lnTo>
                  <a:lnTo>
                    <a:pt x="133350" y="92869"/>
                  </a:lnTo>
                  <a:lnTo>
                    <a:pt x="97631" y="85725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7" name="フリーフォーム 1134">
              <a:extLst>
                <a:ext uri="{FF2B5EF4-FFF2-40B4-BE49-F238E27FC236}">
                  <a16:creationId xmlns:a16="http://schemas.microsoft.com/office/drawing/2014/main" id="{306F0450-4F09-4B2D-9BEC-B4C11745FD30}"/>
                </a:ext>
              </a:extLst>
            </p:cNvPr>
            <p:cNvSpPr/>
            <p:nvPr/>
          </p:nvSpPr>
          <p:spPr bwMode="auto">
            <a:xfrm>
              <a:off x="2830641" y="4355310"/>
              <a:ext cx="345621" cy="302564"/>
            </a:xfrm>
            <a:custGeom>
              <a:avLst/>
              <a:gdLst>
                <a:gd name="connsiteX0" fmla="*/ 266700 w 471487"/>
                <a:gd name="connsiteY0" fmla="*/ 78582 h 411957"/>
                <a:gd name="connsiteX1" fmla="*/ 290512 w 471487"/>
                <a:gd name="connsiteY1" fmla="*/ 145257 h 411957"/>
                <a:gd name="connsiteX2" fmla="*/ 471487 w 471487"/>
                <a:gd name="connsiteY2" fmla="*/ 250032 h 411957"/>
                <a:gd name="connsiteX3" fmla="*/ 266700 w 471487"/>
                <a:gd name="connsiteY3" fmla="*/ 378619 h 411957"/>
                <a:gd name="connsiteX4" fmla="*/ 230981 w 471487"/>
                <a:gd name="connsiteY4" fmla="*/ 369094 h 411957"/>
                <a:gd name="connsiteX5" fmla="*/ 192881 w 471487"/>
                <a:gd name="connsiteY5" fmla="*/ 411957 h 411957"/>
                <a:gd name="connsiteX6" fmla="*/ 71437 w 471487"/>
                <a:gd name="connsiteY6" fmla="*/ 357188 h 411957"/>
                <a:gd name="connsiteX7" fmla="*/ 0 w 471487"/>
                <a:gd name="connsiteY7" fmla="*/ 228600 h 411957"/>
                <a:gd name="connsiteX8" fmla="*/ 7144 w 471487"/>
                <a:gd name="connsiteY8" fmla="*/ 154782 h 411957"/>
                <a:gd name="connsiteX9" fmla="*/ 73819 w 471487"/>
                <a:gd name="connsiteY9" fmla="*/ 2382 h 411957"/>
                <a:gd name="connsiteX10" fmla="*/ 207169 w 471487"/>
                <a:gd name="connsiteY10" fmla="*/ 0 h 411957"/>
                <a:gd name="connsiteX11" fmla="*/ 266700 w 471487"/>
                <a:gd name="connsiteY11" fmla="*/ 78582 h 411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1487" h="411957">
                  <a:moveTo>
                    <a:pt x="266700" y="78582"/>
                  </a:moveTo>
                  <a:lnTo>
                    <a:pt x="290512" y="145257"/>
                  </a:lnTo>
                  <a:lnTo>
                    <a:pt x="471487" y="250032"/>
                  </a:lnTo>
                  <a:lnTo>
                    <a:pt x="266700" y="378619"/>
                  </a:lnTo>
                  <a:lnTo>
                    <a:pt x="230981" y="369094"/>
                  </a:lnTo>
                  <a:lnTo>
                    <a:pt x="192881" y="411957"/>
                  </a:lnTo>
                  <a:lnTo>
                    <a:pt x="71437" y="357188"/>
                  </a:lnTo>
                  <a:lnTo>
                    <a:pt x="0" y="228600"/>
                  </a:lnTo>
                  <a:lnTo>
                    <a:pt x="7144" y="154782"/>
                  </a:lnTo>
                  <a:lnTo>
                    <a:pt x="73819" y="2382"/>
                  </a:lnTo>
                  <a:lnTo>
                    <a:pt x="207169" y="0"/>
                  </a:lnTo>
                  <a:lnTo>
                    <a:pt x="266700" y="785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8" name="フリーフォーム 1136">
              <a:extLst>
                <a:ext uri="{FF2B5EF4-FFF2-40B4-BE49-F238E27FC236}">
                  <a16:creationId xmlns:a16="http://schemas.microsoft.com/office/drawing/2014/main" id="{D8A6DCFF-3A44-4CF3-9898-6E4A6DD89CC1}"/>
                </a:ext>
              </a:extLst>
            </p:cNvPr>
            <p:cNvSpPr/>
            <p:nvPr/>
          </p:nvSpPr>
          <p:spPr bwMode="auto">
            <a:xfrm>
              <a:off x="3000542" y="4389057"/>
              <a:ext cx="259507" cy="385187"/>
            </a:xfrm>
            <a:custGeom>
              <a:avLst/>
              <a:gdLst>
                <a:gd name="connsiteX0" fmla="*/ 66675 w 354806"/>
                <a:gd name="connsiteY0" fmla="*/ 0 h 526256"/>
                <a:gd name="connsiteX1" fmla="*/ 28575 w 354806"/>
                <a:gd name="connsiteY1" fmla="*/ 54769 h 526256"/>
                <a:gd name="connsiteX2" fmla="*/ 64294 w 354806"/>
                <a:gd name="connsiteY2" fmla="*/ 107156 h 526256"/>
                <a:gd name="connsiteX3" fmla="*/ 247650 w 354806"/>
                <a:gd name="connsiteY3" fmla="*/ 209550 h 526256"/>
                <a:gd name="connsiteX4" fmla="*/ 45244 w 354806"/>
                <a:gd name="connsiteY4" fmla="*/ 333375 h 526256"/>
                <a:gd name="connsiteX5" fmla="*/ 0 w 354806"/>
                <a:gd name="connsiteY5" fmla="*/ 404813 h 526256"/>
                <a:gd name="connsiteX6" fmla="*/ 57150 w 354806"/>
                <a:gd name="connsiteY6" fmla="*/ 526256 h 526256"/>
                <a:gd name="connsiteX7" fmla="*/ 133350 w 354806"/>
                <a:gd name="connsiteY7" fmla="*/ 433388 h 526256"/>
                <a:gd name="connsiteX8" fmla="*/ 247650 w 354806"/>
                <a:gd name="connsiteY8" fmla="*/ 321469 h 526256"/>
                <a:gd name="connsiteX9" fmla="*/ 338138 w 354806"/>
                <a:gd name="connsiteY9" fmla="*/ 145256 h 526256"/>
                <a:gd name="connsiteX10" fmla="*/ 354806 w 354806"/>
                <a:gd name="connsiteY10" fmla="*/ 50006 h 526256"/>
                <a:gd name="connsiteX11" fmla="*/ 230981 w 354806"/>
                <a:gd name="connsiteY11" fmla="*/ 73819 h 526256"/>
                <a:gd name="connsiteX12" fmla="*/ 152400 w 354806"/>
                <a:gd name="connsiteY12" fmla="*/ 85725 h 526256"/>
                <a:gd name="connsiteX13" fmla="*/ 88106 w 354806"/>
                <a:gd name="connsiteY13" fmla="*/ 52388 h 526256"/>
                <a:gd name="connsiteX14" fmla="*/ 66675 w 354806"/>
                <a:gd name="connsiteY14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4806" h="526256">
                  <a:moveTo>
                    <a:pt x="66675" y="0"/>
                  </a:moveTo>
                  <a:lnTo>
                    <a:pt x="28575" y="54769"/>
                  </a:lnTo>
                  <a:lnTo>
                    <a:pt x="64294" y="107156"/>
                  </a:lnTo>
                  <a:lnTo>
                    <a:pt x="247650" y="209550"/>
                  </a:lnTo>
                  <a:lnTo>
                    <a:pt x="45244" y="333375"/>
                  </a:lnTo>
                  <a:lnTo>
                    <a:pt x="0" y="404813"/>
                  </a:lnTo>
                  <a:lnTo>
                    <a:pt x="57150" y="526256"/>
                  </a:lnTo>
                  <a:lnTo>
                    <a:pt x="133350" y="433388"/>
                  </a:lnTo>
                  <a:lnTo>
                    <a:pt x="247650" y="321469"/>
                  </a:lnTo>
                  <a:lnTo>
                    <a:pt x="338138" y="145256"/>
                  </a:lnTo>
                  <a:lnTo>
                    <a:pt x="354806" y="50006"/>
                  </a:lnTo>
                  <a:lnTo>
                    <a:pt x="230981" y="73819"/>
                  </a:lnTo>
                  <a:lnTo>
                    <a:pt x="152400" y="85725"/>
                  </a:lnTo>
                  <a:lnTo>
                    <a:pt x="88106" y="52388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9" name="フリーフォーム 1137">
              <a:extLst>
                <a:ext uri="{FF2B5EF4-FFF2-40B4-BE49-F238E27FC236}">
                  <a16:creationId xmlns:a16="http://schemas.microsoft.com/office/drawing/2014/main" id="{EFC995F9-C450-43FD-9709-78F92855FB34}"/>
                </a:ext>
              </a:extLst>
            </p:cNvPr>
            <p:cNvSpPr/>
            <p:nvPr/>
          </p:nvSpPr>
          <p:spPr bwMode="auto">
            <a:xfrm>
              <a:off x="2837623" y="4612489"/>
              <a:ext cx="209467" cy="256015"/>
            </a:xfrm>
            <a:custGeom>
              <a:avLst/>
              <a:gdLst>
                <a:gd name="connsiteX0" fmla="*/ 54769 w 285750"/>
                <a:gd name="connsiteY0" fmla="*/ 0 h 350044"/>
                <a:gd name="connsiteX1" fmla="*/ 0 w 285750"/>
                <a:gd name="connsiteY1" fmla="*/ 23813 h 350044"/>
                <a:gd name="connsiteX2" fmla="*/ 33337 w 285750"/>
                <a:gd name="connsiteY2" fmla="*/ 142875 h 350044"/>
                <a:gd name="connsiteX3" fmla="*/ 16669 w 285750"/>
                <a:gd name="connsiteY3" fmla="*/ 216694 h 350044"/>
                <a:gd name="connsiteX4" fmla="*/ 176212 w 285750"/>
                <a:gd name="connsiteY4" fmla="*/ 350044 h 350044"/>
                <a:gd name="connsiteX5" fmla="*/ 214312 w 285750"/>
                <a:gd name="connsiteY5" fmla="*/ 276225 h 350044"/>
                <a:gd name="connsiteX6" fmla="*/ 285750 w 285750"/>
                <a:gd name="connsiteY6" fmla="*/ 223838 h 350044"/>
                <a:gd name="connsiteX7" fmla="*/ 226219 w 285750"/>
                <a:gd name="connsiteY7" fmla="*/ 97631 h 350044"/>
                <a:gd name="connsiteX8" fmla="*/ 266700 w 285750"/>
                <a:gd name="connsiteY8" fmla="*/ 26194 h 350044"/>
                <a:gd name="connsiteX9" fmla="*/ 228600 w 285750"/>
                <a:gd name="connsiteY9" fmla="*/ 21431 h 350044"/>
                <a:gd name="connsiteX10" fmla="*/ 185737 w 285750"/>
                <a:gd name="connsiteY10" fmla="*/ 64294 h 350044"/>
                <a:gd name="connsiteX11" fmla="*/ 54769 w 285750"/>
                <a:gd name="connsiteY11" fmla="*/ 0 h 350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750" h="350044">
                  <a:moveTo>
                    <a:pt x="54769" y="0"/>
                  </a:moveTo>
                  <a:lnTo>
                    <a:pt x="0" y="23813"/>
                  </a:lnTo>
                  <a:lnTo>
                    <a:pt x="33337" y="142875"/>
                  </a:lnTo>
                  <a:lnTo>
                    <a:pt x="16669" y="216694"/>
                  </a:lnTo>
                  <a:lnTo>
                    <a:pt x="176212" y="350044"/>
                  </a:lnTo>
                  <a:lnTo>
                    <a:pt x="214312" y="276225"/>
                  </a:lnTo>
                  <a:lnTo>
                    <a:pt x="285750" y="223838"/>
                  </a:lnTo>
                  <a:lnTo>
                    <a:pt x="226219" y="97631"/>
                  </a:lnTo>
                  <a:lnTo>
                    <a:pt x="266700" y="26194"/>
                  </a:lnTo>
                  <a:lnTo>
                    <a:pt x="228600" y="21431"/>
                  </a:lnTo>
                  <a:lnTo>
                    <a:pt x="185737" y="64294"/>
                  </a:lnTo>
                  <a:lnTo>
                    <a:pt x="5476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0" name="フリーフォーム 1139">
              <a:extLst>
                <a:ext uri="{FF2B5EF4-FFF2-40B4-BE49-F238E27FC236}">
                  <a16:creationId xmlns:a16="http://schemas.microsoft.com/office/drawing/2014/main" id="{8E597A24-B3DC-40BF-946D-B7F0CA6E0AE4}"/>
                </a:ext>
              </a:extLst>
            </p:cNvPr>
            <p:cNvSpPr/>
            <p:nvPr/>
          </p:nvSpPr>
          <p:spPr bwMode="auto">
            <a:xfrm>
              <a:off x="2358176" y="4437933"/>
              <a:ext cx="307218" cy="249033"/>
            </a:xfrm>
            <a:custGeom>
              <a:avLst/>
              <a:gdLst>
                <a:gd name="connsiteX0" fmla="*/ 257175 w 419100"/>
                <a:gd name="connsiteY0" fmla="*/ 0 h 340519"/>
                <a:gd name="connsiteX1" fmla="*/ 311944 w 419100"/>
                <a:gd name="connsiteY1" fmla="*/ 95250 h 340519"/>
                <a:gd name="connsiteX2" fmla="*/ 381000 w 419100"/>
                <a:gd name="connsiteY2" fmla="*/ 138113 h 340519"/>
                <a:gd name="connsiteX3" fmla="*/ 419100 w 419100"/>
                <a:gd name="connsiteY3" fmla="*/ 235744 h 340519"/>
                <a:gd name="connsiteX4" fmla="*/ 359569 w 419100"/>
                <a:gd name="connsiteY4" fmla="*/ 221456 h 340519"/>
                <a:gd name="connsiteX5" fmla="*/ 238125 w 419100"/>
                <a:gd name="connsiteY5" fmla="*/ 259556 h 340519"/>
                <a:gd name="connsiteX6" fmla="*/ 164306 w 419100"/>
                <a:gd name="connsiteY6" fmla="*/ 214313 h 340519"/>
                <a:gd name="connsiteX7" fmla="*/ 59531 w 419100"/>
                <a:gd name="connsiteY7" fmla="*/ 302419 h 340519"/>
                <a:gd name="connsiteX8" fmla="*/ 35719 w 419100"/>
                <a:gd name="connsiteY8" fmla="*/ 340519 h 340519"/>
                <a:gd name="connsiteX9" fmla="*/ 0 w 419100"/>
                <a:gd name="connsiteY9" fmla="*/ 197644 h 340519"/>
                <a:gd name="connsiteX10" fmla="*/ 28575 w 419100"/>
                <a:gd name="connsiteY10" fmla="*/ 145256 h 340519"/>
                <a:gd name="connsiteX11" fmla="*/ 145256 w 419100"/>
                <a:gd name="connsiteY11" fmla="*/ 114300 h 340519"/>
                <a:gd name="connsiteX12" fmla="*/ 257175 w 419100"/>
                <a:gd name="connsiteY12" fmla="*/ 0 h 340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100" h="340519">
                  <a:moveTo>
                    <a:pt x="257175" y="0"/>
                  </a:moveTo>
                  <a:lnTo>
                    <a:pt x="311944" y="95250"/>
                  </a:lnTo>
                  <a:lnTo>
                    <a:pt x="381000" y="138113"/>
                  </a:lnTo>
                  <a:lnTo>
                    <a:pt x="419100" y="235744"/>
                  </a:lnTo>
                  <a:lnTo>
                    <a:pt x="359569" y="221456"/>
                  </a:lnTo>
                  <a:lnTo>
                    <a:pt x="238125" y="259556"/>
                  </a:lnTo>
                  <a:lnTo>
                    <a:pt x="164306" y="214313"/>
                  </a:lnTo>
                  <a:lnTo>
                    <a:pt x="59531" y="302419"/>
                  </a:lnTo>
                  <a:lnTo>
                    <a:pt x="35719" y="340519"/>
                  </a:lnTo>
                  <a:lnTo>
                    <a:pt x="0" y="197644"/>
                  </a:lnTo>
                  <a:lnTo>
                    <a:pt x="28575" y="145256"/>
                  </a:lnTo>
                  <a:lnTo>
                    <a:pt x="145256" y="114300"/>
                  </a:lnTo>
                  <a:lnTo>
                    <a:pt x="257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1" name="フリーフォーム 1140">
              <a:extLst>
                <a:ext uri="{FF2B5EF4-FFF2-40B4-BE49-F238E27FC236}">
                  <a16:creationId xmlns:a16="http://schemas.microsoft.com/office/drawing/2014/main" id="{F8937344-622E-4146-A95D-73667D339969}"/>
                </a:ext>
              </a:extLst>
            </p:cNvPr>
            <p:cNvSpPr/>
            <p:nvPr/>
          </p:nvSpPr>
          <p:spPr bwMode="auto">
            <a:xfrm>
              <a:off x="2225514" y="4676493"/>
              <a:ext cx="55858" cy="47712"/>
            </a:xfrm>
            <a:custGeom>
              <a:avLst/>
              <a:gdLst>
                <a:gd name="connsiteX0" fmla="*/ 26194 w 76200"/>
                <a:gd name="connsiteY0" fmla="*/ 0 h 64294"/>
                <a:gd name="connsiteX1" fmla="*/ 76200 w 76200"/>
                <a:gd name="connsiteY1" fmla="*/ 7144 h 64294"/>
                <a:gd name="connsiteX2" fmla="*/ 61913 w 76200"/>
                <a:gd name="connsiteY2" fmla="*/ 64294 h 64294"/>
                <a:gd name="connsiteX3" fmla="*/ 0 w 76200"/>
                <a:gd name="connsiteY3" fmla="*/ 54769 h 64294"/>
                <a:gd name="connsiteX4" fmla="*/ 26194 w 76200"/>
                <a:gd name="connsiteY4" fmla="*/ 0 h 6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64294">
                  <a:moveTo>
                    <a:pt x="26194" y="0"/>
                  </a:moveTo>
                  <a:lnTo>
                    <a:pt x="76200" y="7144"/>
                  </a:lnTo>
                  <a:lnTo>
                    <a:pt x="61913" y="64294"/>
                  </a:lnTo>
                  <a:lnTo>
                    <a:pt x="0" y="54769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2" name="フリーフォーム 1141">
              <a:extLst>
                <a:ext uri="{FF2B5EF4-FFF2-40B4-BE49-F238E27FC236}">
                  <a16:creationId xmlns:a16="http://schemas.microsoft.com/office/drawing/2014/main" id="{BFAF198B-A20B-4EF0-B7BA-E63B341B026B}"/>
                </a:ext>
              </a:extLst>
            </p:cNvPr>
            <p:cNvSpPr/>
            <p:nvPr/>
          </p:nvSpPr>
          <p:spPr bwMode="auto">
            <a:xfrm>
              <a:off x="2204567" y="4676493"/>
              <a:ext cx="153609" cy="178047"/>
            </a:xfrm>
            <a:custGeom>
              <a:avLst/>
              <a:gdLst>
                <a:gd name="connsiteX0" fmla="*/ 109538 w 209550"/>
                <a:gd name="connsiteY0" fmla="*/ 0 h 242888"/>
                <a:gd name="connsiteX1" fmla="*/ 176213 w 209550"/>
                <a:gd name="connsiteY1" fmla="*/ 26194 h 242888"/>
                <a:gd name="connsiteX2" fmla="*/ 209550 w 209550"/>
                <a:gd name="connsiteY2" fmla="*/ 71438 h 242888"/>
                <a:gd name="connsiteX3" fmla="*/ 200025 w 209550"/>
                <a:gd name="connsiteY3" fmla="*/ 176213 h 242888"/>
                <a:gd name="connsiteX4" fmla="*/ 116681 w 209550"/>
                <a:gd name="connsiteY4" fmla="*/ 173832 h 242888"/>
                <a:gd name="connsiteX5" fmla="*/ 95250 w 209550"/>
                <a:gd name="connsiteY5" fmla="*/ 242888 h 242888"/>
                <a:gd name="connsiteX6" fmla="*/ 0 w 209550"/>
                <a:gd name="connsiteY6" fmla="*/ 140494 h 242888"/>
                <a:gd name="connsiteX7" fmla="*/ 40481 w 209550"/>
                <a:gd name="connsiteY7" fmla="*/ 57150 h 242888"/>
                <a:gd name="connsiteX8" fmla="*/ 97631 w 209550"/>
                <a:gd name="connsiteY8" fmla="*/ 59532 h 242888"/>
                <a:gd name="connsiteX9" fmla="*/ 109538 w 209550"/>
                <a:gd name="connsiteY9" fmla="*/ 0 h 242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242888">
                  <a:moveTo>
                    <a:pt x="109538" y="0"/>
                  </a:moveTo>
                  <a:lnTo>
                    <a:pt x="176213" y="26194"/>
                  </a:lnTo>
                  <a:lnTo>
                    <a:pt x="209550" y="71438"/>
                  </a:lnTo>
                  <a:lnTo>
                    <a:pt x="200025" y="176213"/>
                  </a:lnTo>
                  <a:lnTo>
                    <a:pt x="116681" y="173832"/>
                  </a:lnTo>
                  <a:lnTo>
                    <a:pt x="95250" y="242888"/>
                  </a:lnTo>
                  <a:lnTo>
                    <a:pt x="0" y="140494"/>
                  </a:lnTo>
                  <a:lnTo>
                    <a:pt x="40481" y="57150"/>
                  </a:lnTo>
                  <a:lnTo>
                    <a:pt x="97631" y="59532"/>
                  </a:lnTo>
                  <a:lnTo>
                    <a:pt x="1095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3" name="フリーフォーム 1142">
              <a:extLst>
                <a:ext uri="{FF2B5EF4-FFF2-40B4-BE49-F238E27FC236}">
                  <a16:creationId xmlns:a16="http://schemas.microsoft.com/office/drawing/2014/main" id="{A3FB2B6E-6FCA-45C2-B913-4E99F19F4F5A}"/>
                </a:ext>
              </a:extLst>
            </p:cNvPr>
            <p:cNvSpPr/>
            <p:nvPr/>
          </p:nvSpPr>
          <p:spPr bwMode="auto">
            <a:xfrm>
              <a:off x="2270899" y="4605506"/>
              <a:ext cx="200158" cy="283944"/>
            </a:xfrm>
            <a:custGeom>
              <a:avLst/>
              <a:gdLst>
                <a:gd name="connsiteX0" fmla="*/ 273843 w 273843"/>
                <a:gd name="connsiteY0" fmla="*/ 0 h 388144"/>
                <a:gd name="connsiteX1" fmla="*/ 223837 w 273843"/>
                <a:gd name="connsiteY1" fmla="*/ 188119 h 388144"/>
                <a:gd name="connsiteX2" fmla="*/ 235743 w 273843"/>
                <a:gd name="connsiteY2" fmla="*/ 257175 h 388144"/>
                <a:gd name="connsiteX3" fmla="*/ 178593 w 273843"/>
                <a:gd name="connsiteY3" fmla="*/ 261938 h 388144"/>
                <a:gd name="connsiteX4" fmla="*/ 154781 w 273843"/>
                <a:gd name="connsiteY4" fmla="*/ 328613 h 388144"/>
                <a:gd name="connsiteX5" fmla="*/ 114300 w 273843"/>
                <a:gd name="connsiteY5" fmla="*/ 354806 h 388144"/>
                <a:gd name="connsiteX6" fmla="*/ 30956 w 273843"/>
                <a:gd name="connsiteY6" fmla="*/ 388144 h 388144"/>
                <a:gd name="connsiteX7" fmla="*/ 0 w 273843"/>
                <a:gd name="connsiteY7" fmla="*/ 335756 h 388144"/>
                <a:gd name="connsiteX8" fmla="*/ 23812 w 273843"/>
                <a:gd name="connsiteY8" fmla="*/ 266700 h 388144"/>
                <a:gd name="connsiteX9" fmla="*/ 111918 w 273843"/>
                <a:gd name="connsiteY9" fmla="*/ 273844 h 388144"/>
                <a:gd name="connsiteX10" fmla="*/ 116681 w 273843"/>
                <a:gd name="connsiteY10" fmla="*/ 164306 h 388144"/>
                <a:gd name="connsiteX11" fmla="*/ 76200 w 273843"/>
                <a:gd name="connsiteY11" fmla="*/ 107156 h 388144"/>
                <a:gd name="connsiteX12" fmla="*/ 154781 w 273843"/>
                <a:gd name="connsiteY12" fmla="*/ 114300 h 388144"/>
                <a:gd name="connsiteX13" fmla="*/ 178593 w 273843"/>
                <a:gd name="connsiteY13" fmla="*/ 71438 h 388144"/>
                <a:gd name="connsiteX14" fmla="*/ 273843 w 273843"/>
                <a:gd name="connsiteY14" fmla="*/ 0 h 388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843" h="388144">
                  <a:moveTo>
                    <a:pt x="273843" y="0"/>
                  </a:moveTo>
                  <a:lnTo>
                    <a:pt x="223837" y="188119"/>
                  </a:lnTo>
                  <a:lnTo>
                    <a:pt x="235743" y="257175"/>
                  </a:lnTo>
                  <a:lnTo>
                    <a:pt x="178593" y="261938"/>
                  </a:lnTo>
                  <a:lnTo>
                    <a:pt x="154781" y="328613"/>
                  </a:lnTo>
                  <a:lnTo>
                    <a:pt x="114300" y="354806"/>
                  </a:lnTo>
                  <a:lnTo>
                    <a:pt x="30956" y="388144"/>
                  </a:lnTo>
                  <a:lnTo>
                    <a:pt x="0" y="335756"/>
                  </a:lnTo>
                  <a:lnTo>
                    <a:pt x="23812" y="266700"/>
                  </a:lnTo>
                  <a:lnTo>
                    <a:pt x="111918" y="273844"/>
                  </a:lnTo>
                  <a:lnTo>
                    <a:pt x="116681" y="164306"/>
                  </a:lnTo>
                  <a:lnTo>
                    <a:pt x="76200" y="107156"/>
                  </a:lnTo>
                  <a:lnTo>
                    <a:pt x="154781" y="114300"/>
                  </a:lnTo>
                  <a:lnTo>
                    <a:pt x="178593" y="71438"/>
                  </a:lnTo>
                  <a:lnTo>
                    <a:pt x="2738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4" name="フリーフォーム 1143">
              <a:extLst>
                <a:ext uri="{FF2B5EF4-FFF2-40B4-BE49-F238E27FC236}">
                  <a16:creationId xmlns:a16="http://schemas.microsoft.com/office/drawing/2014/main" id="{1B70AA19-2496-4EEB-8912-C8FFA3815478}"/>
                </a:ext>
              </a:extLst>
            </p:cNvPr>
            <p:cNvSpPr/>
            <p:nvPr/>
          </p:nvSpPr>
          <p:spPr bwMode="auto">
            <a:xfrm>
              <a:off x="2288354" y="4595033"/>
              <a:ext cx="474792" cy="514358"/>
            </a:xfrm>
            <a:custGeom>
              <a:avLst/>
              <a:gdLst>
                <a:gd name="connsiteX0" fmla="*/ 511969 w 647700"/>
                <a:gd name="connsiteY0" fmla="*/ 23812 h 702468"/>
                <a:gd name="connsiteX1" fmla="*/ 611981 w 647700"/>
                <a:gd name="connsiteY1" fmla="*/ 59531 h 702468"/>
                <a:gd name="connsiteX2" fmla="*/ 647700 w 647700"/>
                <a:gd name="connsiteY2" fmla="*/ 109537 h 702468"/>
                <a:gd name="connsiteX3" fmla="*/ 602456 w 647700"/>
                <a:gd name="connsiteY3" fmla="*/ 183356 h 702468"/>
                <a:gd name="connsiteX4" fmla="*/ 578644 w 647700"/>
                <a:gd name="connsiteY4" fmla="*/ 371475 h 702468"/>
                <a:gd name="connsiteX5" fmla="*/ 621506 w 647700"/>
                <a:gd name="connsiteY5" fmla="*/ 500062 h 702468"/>
                <a:gd name="connsiteX6" fmla="*/ 561975 w 647700"/>
                <a:gd name="connsiteY6" fmla="*/ 552450 h 702468"/>
                <a:gd name="connsiteX7" fmla="*/ 561975 w 647700"/>
                <a:gd name="connsiteY7" fmla="*/ 619125 h 702468"/>
                <a:gd name="connsiteX8" fmla="*/ 592931 w 647700"/>
                <a:gd name="connsiteY8" fmla="*/ 685800 h 702468"/>
                <a:gd name="connsiteX9" fmla="*/ 578644 w 647700"/>
                <a:gd name="connsiteY9" fmla="*/ 702468 h 702468"/>
                <a:gd name="connsiteX10" fmla="*/ 507206 w 647700"/>
                <a:gd name="connsiteY10" fmla="*/ 631031 h 702468"/>
                <a:gd name="connsiteX11" fmla="*/ 476250 w 647700"/>
                <a:gd name="connsiteY11" fmla="*/ 638175 h 702468"/>
                <a:gd name="connsiteX12" fmla="*/ 397669 w 647700"/>
                <a:gd name="connsiteY12" fmla="*/ 595312 h 702468"/>
                <a:gd name="connsiteX13" fmla="*/ 366713 w 647700"/>
                <a:gd name="connsiteY13" fmla="*/ 595312 h 702468"/>
                <a:gd name="connsiteX14" fmla="*/ 323850 w 647700"/>
                <a:gd name="connsiteY14" fmla="*/ 464343 h 702468"/>
                <a:gd name="connsiteX15" fmla="*/ 245269 w 647700"/>
                <a:gd name="connsiteY15" fmla="*/ 466725 h 702468"/>
                <a:gd name="connsiteX16" fmla="*/ 235744 w 647700"/>
                <a:gd name="connsiteY16" fmla="*/ 509587 h 702468"/>
                <a:gd name="connsiteX17" fmla="*/ 207169 w 647700"/>
                <a:gd name="connsiteY17" fmla="*/ 511968 h 702468"/>
                <a:gd name="connsiteX18" fmla="*/ 166688 w 647700"/>
                <a:gd name="connsiteY18" fmla="*/ 419100 h 702468"/>
                <a:gd name="connsiteX19" fmla="*/ 0 w 647700"/>
                <a:gd name="connsiteY19" fmla="*/ 407193 h 702468"/>
                <a:gd name="connsiteX20" fmla="*/ 126206 w 647700"/>
                <a:gd name="connsiteY20" fmla="*/ 359568 h 702468"/>
                <a:gd name="connsiteX21" fmla="*/ 147638 w 647700"/>
                <a:gd name="connsiteY21" fmla="*/ 285750 h 702468"/>
                <a:gd name="connsiteX22" fmla="*/ 216694 w 647700"/>
                <a:gd name="connsiteY22" fmla="*/ 269081 h 702468"/>
                <a:gd name="connsiteX23" fmla="*/ 200025 w 647700"/>
                <a:gd name="connsiteY23" fmla="*/ 200025 h 702468"/>
                <a:gd name="connsiteX24" fmla="*/ 259556 w 647700"/>
                <a:gd name="connsiteY24" fmla="*/ 0 h 702468"/>
                <a:gd name="connsiteX25" fmla="*/ 335756 w 647700"/>
                <a:gd name="connsiteY25" fmla="*/ 42862 h 702468"/>
                <a:gd name="connsiteX26" fmla="*/ 445294 w 647700"/>
                <a:gd name="connsiteY26" fmla="*/ 7143 h 702468"/>
                <a:gd name="connsiteX27" fmla="*/ 511969 w 647700"/>
                <a:gd name="connsiteY27" fmla="*/ 23812 h 702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47700" h="702468">
                  <a:moveTo>
                    <a:pt x="511969" y="23812"/>
                  </a:moveTo>
                  <a:lnTo>
                    <a:pt x="611981" y="59531"/>
                  </a:lnTo>
                  <a:lnTo>
                    <a:pt x="647700" y="109537"/>
                  </a:lnTo>
                  <a:lnTo>
                    <a:pt x="602456" y="183356"/>
                  </a:lnTo>
                  <a:lnTo>
                    <a:pt x="578644" y="371475"/>
                  </a:lnTo>
                  <a:lnTo>
                    <a:pt x="621506" y="500062"/>
                  </a:lnTo>
                  <a:lnTo>
                    <a:pt x="561975" y="552450"/>
                  </a:lnTo>
                  <a:lnTo>
                    <a:pt x="561975" y="619125"/>
                  </a:lnTo>
                  <a:lnTo>
                    <a:pt x="592931" y="685800"/>
                  </a:lnTo>
                  <a:lnTo>
                    <a:pt x="578644" y="702468"/>
                  </a:lnTo>
                  <a:lnTo>
                    <a:pt x="507206" y="631031"/>
                  </a:lnTo>
                  <a:lnTo>
                    <a:pt x="476250" y="638175"/>
                  </a:lnTo>
                  <a:lnTo>
                    <a:pt x="397669" y="595312"/>
                  </a:lnTo>
                  <a:lnTo>
                    <a:pt x="366713" y="595312"/>
                  </a:lnTo>
                  <a:lnTo>
                    <a:pt x="323850" y="464343"/>
                  </a:lnTo>
                  <a:lnTo>
                    <a:pt x="245269" y="466725"/>
                  </a:lnTo>
                  <a:lnTo>
                    <a:pt x="235744" y="509587"/>
                  </a:lnTo>
                  <a:lnTo>
                    <a:pt x="207169" y="511968"/>
                  </a:lnTo>
                  <a:lnTo>
                    <a:pt x="166688" y="419100"/>
                  </a:lnTo>
                  <a:lnTo>
                    <a:pt x="0" y="407193"/>
                  </a:lnTo>
                  <a:lnTo>
                    <a:pt x="126206" y="359568"/>
                  </a:lnTo>
                  <a:lnTo>
                    <a:pt x="147638" y="285750"/>
                  </a:lnTo>
                  <a:lnTo>
                    <a:pt x="216694" y="269081"/>
                  </a:lnTo>
                  <a:lnTo>
                    <a:pt x="200025" y="200025"/>
                  </a:lnTo>
                  <a:lnTo>
                    <a:pt x="259556" y="0"/>
                  </a:lnTo>
                  <a:lnTo>
                    <a:pt x="335756" y="42862"/>
                  </a:lnTo>
                  <a:lnTo>
                    <a:pt x="445294" y="7143"/>
                  </a:lnTo>
                  <a:lnTo>
                    <a:pt x="511969" y="238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5" name="フリーフォーム 1144">
              <a:extLst>
                <a:ext uri="{FF2B5EF4-FFF2-40B4-BE49-F238E27FC236}">
                  <a16:creationId xmlns:a16="http://schemas.microsoft.com/office/drawing/2014/main" id="{1A0136C7-3A0D-489C-B9F0-FC3AF1572647}"/>
                </a:ext>
              </a:extLst>
            </p:cNvPr>
            <p:cNvSpPr/>
            <p:nvPr/>
          </p:nvSpPr>
          <p:spPr bwMode="auto">
            <a:xfrm>
              <a:off x="2714270" y="4626453"/>
              <a:ext cx="273471" cy="432899"/>
            </a:xfrm>
            <a:custGeom>
              <a:avLst/>
              <a:gdLst>
                <a:gd name="connsiteX0" fmla="*/ 161925 w 373856"/>
                <a:gd name="connsiteY0" fmla="*/ 0 h 590550"/>
                <a:gd name="connsiteX1" fmla="*/ 88106 w 373856"/>
                <a:gd name="connsiteY1" fmla="*/ 23813 h 590550"/>
                <a:gd name="connsiteX2" fmla="*/ 40481 w 373856"/>
                <a:gd name="connsiteY2" fmla="*/ 23813 h 590550"/>
                <a:gd name="connsiteX3" fmla="*/ 61913 w 373856"/>
                <a:gd name="connsiteY3" fmla="*/ 78581 h 590550"/>
                <a:gd name="connsiteX4" fmla="*/ 21431 w 373856"/>
                <a:gd name="connsiteY4" fmla="*/ 147638 h 590550"/>
                <a:gd name="connsiteX5" fmla="*/ 0 w 373856"/>
                <a:gd name="connsiteY5" fmla="*/ 330994 h 590550"/>
                <a:gd name="connsiteX6" fmla="*/ 33338 w 373856"/>
                <a:gd name="connsiteY6" fmla="*/ 473869 h 590550"/>
                <a:gd name="connsiteX7" fmla="*/ 152400 w 373856"/>
                <a:gd name="connsiteY7" fmla="*/ 500063 h 590550"/>
                <a:gd name="connsiteX8" fmla="*/ 211931 w 373856"/>
                <a:gd name="connsiteY8" fmla="*/ 588169 h 590550"/>
                <a:gd name="connsiteX9" fmla="*/ 316706 w 373856"/>
                <a:gd name="connsiteY9" fmla="*/ 590550 h 590550"/>
                <a:gd name="connsiteX10" fmla="*/ 373856 w 373856"/>
                <a:gd name="connsiteY10" fmla="*/ 559594 h 590550"/>
                <a:gd name="connsiteX11" fmla="*/ 330994 w 373856"/>
                <a:gd name="connsiteY11" fmla="*/ 411956 h 590550"/>
                <a:gd name="connsiteX12" fmla="*/ 347663 w 373856"/>
                <a:gd name="connsiteY12" fmla="*/ 323850 h 590550"/>
                <a:gd name="connsiteX13" fmla="*/ 180975 w 373856"/>
                <a:gd name="connsiteY13" fmla="*/ 202406 h 590550"/>
                <a:gd name="connsiteX14" fmla="*/ 200025 w 373856"/>
                <a:gd name="connsiteY14" fmla="*/ 123825 h 590550"/>
                <a:gd name="connsiteX15" fmla="*/ 161925 w 373856"/>
                <a:gd name="connsiteY15" fmla="*/ 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3856" h="590550">
                  <a:moveTo>
                    <a:pt x="161925" y="0"/>
                  </a:moveTo>
                  <a:lnTo>
                    <a:pt x="88106" y="23813"/>
                  </a:lnTo>
                  <a:lnTo>
                    <a:pt x="40481" y="23813"/>
                  </a:lnTo>
                  <a:lnTo>
                    <a:pt x="61913" y="78581"/>
                  </a:lnTo>
                  <a:lnTo>
                    <a:pt x="21431" y="147638"/>
                  </a:lnTo>
                  <a:lnTo>
                    <a:pt x="0" y="330994"/>
                  </a:lnTo>
                  <a:lnTo>
                    <a:pt x="33338" y="473869"/>
                  </a:lnTo>
                  <a:lnTo>
                    <a:pt x="152400" y="500063"/>
                  </a:lnTo>
                  <a:lnTo>
                    <a:pt x="211931" y="588169"/>
                  </a:lnTo>
                  <a:lnTo>
                    <a:pt x="316706" y="590550"/>
                  </a:lnTo>
                  <a:lnTo>
                    <a:pt x="373856" y="559594"/>
                  </a:lnTo>
                  <a:lnTo>
                    <a:pt x="330994" y="411956"/>
                  </a:lnTo>
                  <a:lnTo>
                    <a:pt x="347663" y="323850"/>
                  </a:lnTo>
                  <a:lnTo>
                    <a:pt x="180975" y="202406"/>
                  </a:lnTo>
                  <a:lnTo>
                    <a:pt x="200025" y="123825"/>
                  </a:lnTo>
                  <a:lnTo>
                    <a:pt x="1619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6" name="フリーフォーム 1145">
              <a:extLst>
                <a:ext uri="{FF2B5EF4-FFF2-40B4-BE49-F238E27FC236}">
                  <a16:creationId xmlns:a16="http://schemas.microsoft.com/office/drawing/2014/main" id="{C0EB1BC5-865E-4EE4-AFF3-9BB12D73D837}"/>
                </a:ext>
              </a:extLst>
            </p:cNvPr>
            <p:cNvSpPr/>
            <p:nvPr/>
          </p:nvSpPr>
          <p:spPr bwMode="auto">
            <a:xfrm>
              <a:off x="2260425" y="4895270"/>
              <a:ext cx="338638" cy="342130"/>
            </a:xfrm>
            <a:custGeom>
              <a:avLst/>
              <a:gdLst>
                <a:gd name="connsiteX0" fmla="*/ 50006 w 461963"/>
                <a:gd name="connsiteY0" fmla="*/ 0 h 466725"/>
                <a:gd name="connsiteX1" fmla="*/ 211931 w 461963"/>
                <a:gd name="connsiteY1" fmla="*/ 9525 h 466725"/>
                <a:gd name="connsiteX2" fmla="*/ 242888 w 461963"/>
                <a:gd name="connsiteY2" fmla="*/ 111918 h 466725"/>
                <a:gd name="connsiteX3" fmla="*/ 266700 w 461963"/>
                <a:gd name="connsiteY3" fmla="*/ 111918 h 466725"/>
                <a:gd name="connsiteX4" fmla="*/ 283369 w 461963"/>
                <a:gd name="connsiteY4" fmla="*/ 54768 h 466725"/>
                <a:gd name="connsiteX5" fmla="*/ 369094 w 461963"/>
                <a:gd name="connsiteY5" fmla="*/ 66675 h 466725"/>
                <a:gd name="connsiteX6" fmla="*/ 411956 w 461963"/>
                <a:gd name="connsiteY6" fmla="*/ 188118 h 466725"/>
                <a:gd name="connsiteX7" fmla="*/ 438150 w 461963"/>
                <a:gd name="connsiteY7" fmla="*/ 188118 h 466725"/>
                <a:gd name="connsiteX8" fmla="*/ 461963 w 461963"/>
                <a:gd name="connsiteY8" fmla="*/ 223837 h 466725"/>
                <a:gd name="connsiteX9" fmla="*/ 452438 w 461963"/>
                <a:gd name="connsiteY9" fmla="*/ 273843 h 466725"/>
                <a:gd name="connsiteX10" fmla="*/ 395288 w 461963"/>
                <a:gd name="connsiteY10" fmla="*/ 273843 h 466725"/>
                <a:gd name="connsiteX11" fmla="*/ 359569 w 461963"/>
                <a:gd name="connsiteY11" fmla="*/ 378618 h 466725"/>
                <a:gd name="connsiteX12" fmla="*/ 414338 w 461963"/>
                <a:gd name="connsiteY12" fmla="*/ 454818 h 466725"/>
                <a:gd name="connsiteX13" fmla="*/ 240506 w 461963"/>
                <a:gd name="connsiteY13" fmla="*/ 466725 h 466725"/>
                <a:gd name="connsiteX14" fmla="*/ 207169 w 461963"/>
                <a:gd name="connsiteY14" fmla="*/ 452437 h 466725"/>
                <a:gd name="connsiteX15" fmla="*/ 19050 w 461963"/>
                <a:gd name="connsiteY15" fmla="*/ 438150 h 466725"/>
                <a:gd name="connsiteX16" fmla="*/ 0 w 461963"/>
                <a:gd name="connsiteY16" fmla="*/ 381000 h 466725"/>
                <a:gd name="connsiteX17" fmla="*/ 90488 w 461963"/>
                <a:gd name="connsiteY17" fmla="*/ 261937 h 466725"/>
                <a:gd name="connsiteX18" fmla="*/ 92869 w 461963"/>
                <a:gd name="connsiteY18" fmla="*/ 135731 h 466725"/>
                <a:gd name="connsiteX19" fmla="*/ 88106 w 461963"/>
                <a:gd name="connsiteY19" fmla="*/ 66675 h 466725"/>
                <a:gd name="connsiteX20" fmla="*/ 50006 w 461963"/>
                <a:gd name="connsiteY20" fmla="*/ 0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61963" h="466725">
                  <a:moveTo>
                    <a:pt x="50006" y="0"/>
                  </a:moveTo>
                  <a:lnTo>
                    <a:pt x="211931" y="9525"/>
                  </a:lnTo>
                  <a:lnTo>
                    <a:pt x="242888" y="111918"/>
                  </a:lnTo>
                  <a:lnTo>
                    <a:pt x="266700" y="111918"/>
                  </a:lnTo>
                  <a:lnTo>
                    <a:pt x="283369" y="54768"/>
                  </a:lnTo>
                  <a:lnTo>
                    <a:pt x="369094" y="66675"/>
                  </a:lnTo>
                  <a:lnTo>
                    <a:pt x="411956" y="188118"/>
                  </a:lnTo>
                  <a:lnTo>
                    <a:pt x="438150" y="188118"/>
                  </a:lnTo>
                  <a:lnTo>
                    <a:pt x="461963" y="223837"/>
                  </a:lnTo>
                  <a:lnTo>
                    <a:pt x="452438" y="273843"/>
                  </a:lnTo>
                  <a:lnTo>
                    <a:pt x="395288" y="273843"/>
                  </a:lnTo>
                  <a:lnTo>
                    <a:pt x="359569" y="378618"/>
                  </a:lnTo>
                  <a:lnTo>
                    <a:pt x="414338" y="454818"/>
                  </a:lnTo>
                  <a:lnTo>
                    <a:pt x="240506" y="466725"/>
                  </a:lnTo>
                  <a:lnTo>
                    <a:pt x="207169" y="452437"/>
                  </a:lnTo>
                  <a:lnTo>
                    <a:pt x="19050" y="438150"/>
                  </a:lnTo>
                  <a:lnTo>
                    <a:pt x="0" y="381000"/>
                  </a:lnTo>
                  <a:lnTo>
                    <a:pt x="90488" y="261937"/>
                  </a:lnTo>
                  <a:cubicBezTo>
                    <a:pt x="91282" y="219868"/>
                    <a:pt x="92075" y="177800"/>
                    <a:pt x="92869" y="135731"/>
                  </a:cubicBezTo>
                  <a:lnTo>
                    <a:pt x="88106" y="66675"/>
                  </a:lnTo>
                  <a:lnTo>
                    <a:pt x="5000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7" name="フリーフォーム 1146">
              <a:extLst>
                <a:ext uri="{FF2B5EF4-FFF2-40B4-BE49-F238E27FC236}">
                  <a16:creationId xmlns:a16="http://schemas.microsoft.com/office/drawing/2014/main" id="{7F32BD7C-CF34-4A57-889B-5328902F3005}"/>
                </a:ext>
              </a:extLst>
            </p:cNvPr>
            <p:cNvSpPr/>
            <p:nvPr/>
          </p:nvSpPr>
          <p:spPr bwMode="auto">
            <a:xfrm>
              <a:off x="2272062" y="5212961"/>
              <a:ext cx="421261" cy="339802"/>
            </a:xfrm>
            <a:custGeom>
              <a:avLst/>
              <a:gdLst>
                <a:gd name="connsiteX0" fmla="*/ 390525 w 573881"/>
                <a:gd name="connsiteY0" fmla="*/ 23813 h 464344"/>
                <a:gd name="connsiteX1" fmla="*/ 459581 w 573881"/>
                <a:gd name="connsiteY1" fmla="*/ 30956 h 464344"/>
                <a:gd name="connsiteX2" fmla="*/ 528637 w 573881"/>
                <a:gd name="connsiteY2" fmla="*/ 133350 h 464344"/>
                <a:gd name="connsiteX3" fmla="*/ 573881 w 573881"/>
                <a:gd name="connsiteY3" fmla="*/ 195263 h 464344"/>
                <a:gd name="connsiteX4" fmla="*/ 550069 w 573881"/>
                <a:gd name="connsiteY4" fmla="*/ 250031 h 464344"/>
                <a:gd name="connsiteX5" fmla="*/ 469106 w 573881"/>
                <a:gd name="connsiteY5" fmla="*/ 311944 h 464344"/>
                <a:gd name="connsiteX6" fmla="*/ 378619 w 573881"/>
                <a:gd name="connsiteY6" fmla="*/ 321469 h 464344"/>
                <a:gd name="connsiteX7" fmla="*/ 323850 w 573881"/>
                <a:gd name="connsiteY7" fmla="*/ 390525 h 464344"/>
                <a:gd name="connsiteX8" fmla="*/ 288131 w 573881"/>
                <a:gd name="connsiteY8" fmla="*/ 357188 h 464344"/>
                <a:gd name="connsiteX9" fmla="*/ 273844 w 573881"/>
                <a:gd name="connsiteY9" fmla="*/ 457200 h 464344"/>
                <a:gd name="connsiteX10" fmla="*/ 214312 w 573881"/>
                <a:gd name="connsiteY10" fmla="*/ 464344 h 464344"/>
                <a:gd name="connsiteX11" fmla="*/ 176212 w 573881"/>
                <a:gd name="connsiteY11" fmla="*/ 431006 h 464344"/>
                <a:gd name="connsiteX12" fmla="*/ 147637 w 573881"/>
                <a:gd name="connsiteY12" fmla="*/ 442913 h 464344"/>
                <a:gd name="connsiteX13" fmla="*/ 95250 w 573881"/>
                <a:gd name="connsiteY13" fmla="*/ 328613 h 464344"/>
                <a:gd name="connsiteX14" fmla="*/ 97631 w 573881"/>
                <a:gd name="connsiteY14" fmla="*/ 197644 h 464344"/>
                <a:gd name="connsiteX15" fmla="*/ 30956 w 573881"/>
                <a:gd name="connsiteY15" fmla="*/ 92869 h 464344"/>
                <a:gd name="connsiteX16" fmla="*/ 0 w 573881"/>
                <a:gd name="connsiteY16" fmla="*/ 0 h 464344"/>
                <a:gd name="connsiteX17" fmla="*/ 202406 w 573881"/>
                <a:gd name="connsiteY17" fmla="*/ 23813 h 464344"/>
                <a:gd name="connsiteX18" fmla="*/ 235744 w 573881"/>
                <a:gd name="connsiteY18" fmla="*/ 40481 h 464344"/>
                <a:gd name="connsiteX19" fmla="*/ 390525 w 573881"/>
                <a:gd name="connsiteY19" fmla="*/ 23813 h 464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73881" h="464344">
                  <a:moveTo>
                    <a:pt x="390525" y="23813"/>
                  </a:moveTo>
                  <a:lnTo>
                    <a:pt x="459581" y="30956"/>
                  </a:lnTo>
                  <a:lnTo>
                    <a:pt x="528637" y="133350"/>
                  </a:lnTo>
                  <a:lnTo>
                    <a:pt x="573881" y="195263"/>
                  </a:lnTo>
                  <a:lnTo>
                    <a:pt x="550069" y="250031"/>
                  </a:lnTo>
                  <a:lnTo>
                    <a:pt x="469106" y="311944"/>
                  </a:lnTo>
                  <a:lnTo>
                    <a:pt x="378619" y="321469"/>
                  </a:lnTo>
                  <a:lnTo>
                    <a:pt x="323850" y="390525"/>
                  </a:lnTo>
                  <a:lnTo>
                    <a:pt x="288131" y="357188"/>
                  </a:lnTo>
                  <a:lnTo>
                    <a:pt x="273844" y="457200"/>
                  </a:lnTo>
                  <a:lnTo>
                    <a:pt x="214312" y="464344"/>
                  </a:lnTo>
                  <a:lnTo>
                    <a:pt x="176212" y="431006"/>
                  </a:lnTo>
                  <a:lnTo>
                    <a:pt x="147637" y="442913"/>
                  </a:lnTo>
                  <a:lnTo>
                    <a:pt x="95250" y="328613"/>
                  </a:lnTo>
                  <a:cubicBezTo>
                    <a:pt x="96044" y="284957"/>
                    <a:pt x="96837" y="241300"/>
                    <a:pt x="97631" y="197644"/>
                  </a:cubicBezTo>
                  <a:lnTo>
                    <a:pt x="30956" y="92869"/>
                  </a:lnTo>
                  <a:lnTo>
                    <a:pt x="0" y="0"/>
                  </a:lnTo>
                  <a:lnTo>
                    <a:pt x="202406" y="23813"/>
                  </a:lnTo>
                  <a:lnTo>
                    <a:pt x="235744" y="40481"/>
                  </a:lnTo>
                  <a:lnTo>
                    <a:pt x="390525" y="238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8" name="フリーフォーム 1147">
              <a:extLst>
                <a:ext uri="{FF2B5EF4-FFF2-40B4-BE49-F238E27FC236}">
                  <a16:creationId xmlns:a16="http://schemas.microsoft.com/office/drawing/2014/main" id="{065062C6-3857-47EF-A636-7D471C9BB6AD}"/>
                </a:ext>
              </a:extLst>
            </p:cNvPr>
            <p:cNvSpPr/>
            <p:nvPr/>
          </p:nvSpPr>
          <p:spPr bwMode="auto">
            <a:xfrm>
              <a:off x="2805039" y="4987202"/>
              <a:ext cx="69822" cy="216449"/>
            </a:xfrm>
            <a:custGeom>
              <a:avLst/>
              <a:gdLst>
                <a:gd name="connsiteX0" fmla="*/ 14288 w 95250"/>
                <a:gd name="connsiteY0" fmla="*/ 0 h 295275"/>
                <a:gd name="connsiteX1" fmla="*/ 14288 w 95250"/>
                <a:gd name="connsiteY1" fmla="*/ 76200 h 295275"/>
                <a:gd name="connsiteX2" fmla="*/ 30956 w 95250"/>
                <a:gd name="connsiteY2" fmla="*/ 133350 h 295275"/>
                <a:gd name="connsiteX3" fmla="*/ 0 w 95250"/>
                <a:gd name="connsiteY3" fmla="*/ 188119 h 295275"/>
                <a:gd name="connsiteX4" fmla="*/ 42863 w 95250"/>
                <a:gd name="connsiteY4" fmla="*/ 211931 h 295275"/>
                <a:gd name="connsiteX5" fmla="*/ 47625 w 95250"/>
                <a:gd name="connsiteY5" fmla="*/ 266700 h 295275"/>
                <a:gd name="connsiteX6" fmla="*/ 85725 w 95250"/>
                <a:gd name="connsiteY6" fmla="*/ 295275 h 295275"/>
                <a:gd name="connsiteX7" fmla="*/ 95250 w 95250"/>
                <a:gd name="connsiteY7" fmla="*/ 207169 h 295275"/>
                <a:gd name="connsiteX8" fmla="*/ 61913 w 95250"/>
                <a:gd name="connsiteY8" fmla="*/ 164306 h 295275"/>
                <a:gd name="connsiteX9" fmla="*/ 88106 w 95250"/>
                <a:gd name="connsiteY9" fmla="*/ 92869 h 295275"/>
                <a:gd name="connsiteX10" fmla="*/ 14288 w 95250"/>
                <a:gd name="connsiteY10" fmla="*/ 0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250" h="295275">
                  <a:moveTo>
                    <a:pt x="14288" y="0"/>
                  </a:moveTo>
                  <a:lnTo>
                    <a:pt x="14288" y="76200"/>
                  </a:lnTo>
                  <a:lnTo>
                    <a:pt x="30956" y="133350"/>
                  </a:lnTo>
                  <a:lnTo>
                    <a:pt x="0" y="188119"/>
                  </a:lnTo>
                  <a:lnTo>
                    <a:pt x="42863" y="211931"/>
                  </a:lnTo>
                  <a:lnTo>
                    <a:pt x="47625" y="266700"/>
                  </a:lnTo>
                  <a:lnTo>
                    <a:pt x="85725" y="295275"/>
                  </a:lnTo>
                  <a:lnTo>
                    <a:pt x="95250" y="207169"/>
                  </a:lnTo>
                  <a:lnTo>
                    <a:pt x="61913" y="164306"/>
                  </a:lnTo>
                  <a:lnTo>
                    <a:pt x="88106" y="92869"/>
                  </a:lnTo>
                  <a:lnTo>
                    <a:pt x="1428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9" name="フリーフォーム 1148">
              <a:extLst>
                <a:ext uri="{FF2B5EF4-FFF2-40B4-BE49-F238E27FC236}">
                  <a16:creationId xmlns:a16="http://schemas.microsoft.com/office/drawing/2014/main" id="{31C998A4-9AC0-4ADE-9884-B3EF5A53A67C}"/>
                </a:ext>
              </a:extLst>
            </p:cNvPr>
            <p:cNvSpPr/>
            <p:nvPr/>
          </p:nvSpPr>
          <p:spPr bwMode="auto">
            <a:xfrm>
              <a:off x="2523422" y="4969747"/>
              <a:ext cx="307218" cy="272307"/>
            </a:xfrm>
            <a:custGeom>
              <a:avLst/>
              <a:gdLst>
                <a:gd name="connsiteX0" fmla="*/ 395287 w 419100"/>
                <a:gd name="connsiteY0" fmla="*/ 28575 h 371475"/>
                <a:gd name="connsiteX1" fmla="*/ 285750 w 419100"/>
                <a:gd name="connsiteY1" fmla="*/ 0 h 371475"/>
                <a:gd name="connsiteX2" fmla="*/ 233362 w 419100"/>
                <a:gd name="connsiteY2" fmla="*/ 50007 h 371475"/>
                <a:gd name="connsiteX3" fmla="*/ 247650 w 419100"/>
                <a:gd name="connsiteY3" fmla="*/ 104775 h 371475"/>
                <a:gd name="connsiteX4" fmla="*/ 278606 w 419100"/>
                <a:gd name="connsiteY4" fmla="*/ 180975 h 371475"/>
                <a:gd name="connsiteX5" fmla="*/ 257175 w 419100"/>
                <a:gd name="connsiteY5" fmla="*/ 207169 h 371475"/>
                <a:gd name="connsiteX6" fmla="*/ 185737 w 419100"/>
                <a:gd name="connsiteY6" fmla="*/ 116682 h 371475"/>
                <a:gd name="connsiteX7" fmla="*/ 157162 w 419100"/>
                <a:gd name="connsiteY7" fmla="*/ 130969 h 371475"/>
                <a:gd name="connsiteX8" fmla="*/ 83344 w 419100"/>
                <a:gd name="connsiteY8" fmla="*/ 97632 h 371475"/>
                <a:gd name="connsiteX9" fmla="*/ 100012 w 419100"/>
                <a:gd name="connsiteY9" fmla="*/ 135732 h 371475"/>
                <a:gd name="connsiteX10" fmla="*/ 88106 w 419100"/>
                <a:gd name="connsiteY10" fmla="*/ 178594 h 371475"/>
                <a:gd name="connsiteX11" fmla="*/ 33337 w 419100"/>
                <a:gd name="connsiteY11" fmla="*/ 178594 h 371475"/>
                <a:gd name="connsiteX12" fmla="*/ 0 w 419100"/>
                <a:gd name="connsiteY12" fmla="*/ 283369 h 371475"/>
                <a:gd name="connsiteX13" fmla="*/ 52387 w 419100"/>
                <a:gd name="connsiteY13" fmla="*/ 359569 h 371475"/>
                <a:gd name="connsiteX14" fmla="*/ 119062 w 419100"/>
                <a:gd name="connsiteY14" fmla="*/ 371475 h 371475"/>
                <a:gd name="connsiteX15" fmla="*/ 185737 w 419100"/>
                <a:gd name="connsiteY15" fmla="*/ 354807 h 371475"/>
                <a:gd name="connsiteX16" fmla="*/ 261937 w 419100"/>
                <a:gd name="connsiteY16" fmla="*/ 266700 h 371475"/>
                <a:gd name="connsiteX17" fmla="*/ 378619 w 419100"/>
                <a:gd name="connsiteY17" fmla="*/ 216694 h 371475"/>
                <a:gd name="connsiteX18" fmla="*/ 419100 w 419100"/>
                <a:gd name="connsiteY18" fmla="*/ 157163 h 371475"/>
                <a:gd name="connsiteX19" fmla="*/ 395287 w 419100"/>
                <a:gd name="connsiteY19" fmla="*/ 95250 h 371475"/>
                <a:gd name="connsiteX20" fmla="*/ 395287 w 419100"/>
                <a:gd name="connsiteY20" fmla="*/ 28575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19100" h="371475">
                  <a:moveTo>
                    <a:pt x="395287" y="28575"/>
                  </a:moveTo>
                  <a:lnTo>
                    <a:pt x="285750" y="0"/>
                  </a:lnTo>
                  <a:lnTo>
                    <a:pt x="233362" y="50007"/>
                  </a:lnTo>
                  <a:lnTo>
                    <a:pt x="247650" y="104775"/>
                  </a:lnTo>
                  <a:lnTo>
                    <a:pt x="278606" y="180975"/>
                  </a:lnTo>
                  <a:lnTo>
                    <a:pt x="257175" y="207169"/>
                  </a:lnTo>
                  <a:lnTo>
                    <a:pt x="185737" y="116682"/>
                  </a:lnTo>
                  <a:lnTo>
                    <a:pt x="157162" y="130969"/>
                  </a:lnTo>
                  <a:lnTo>
                    <a:pt x="83344" y="97632"/>
                  </a:lnTo>
                  <a:lnTo>
                    <a:pt x="100012" y="135732"/>
                  </a:lnTo>
                  <a:lnTo>
                    <a:pt x="88106" y="178594"/>
                  </a:lnTo>
                  <a:lnTo>
                    <a:pt x="33337" y="178594"/>
                  </a:lnTo>
                  <a:lnTo>
                    <a:pt x="0" y="283369"/>
                  </a:lnTo>
                  <a:lnTo>
                    <a:pt x="52387" y="359569"/>
                  </a:lnTo>
                  <a:lnTo>
                    <a:pt x="119062" y="371475"/>
                  </a:lnTo>
                  <a:lnTo>
                    <a:pt x="185737" y="354807"/>
                  </a:lnTo>
                  <a:lnTo>
                    <a:pt x="261937" y="266700"/>
                  </a:lnTo>
                  <a:lnTo>
                    <a:pt x="378619" y="216694"/>
                  </a:lnTo>
                  <a:lnTo>
                    <a:pt x="419100" y="157163"/>
                  </a:lnTo>
                  <a:lnTo>
                    <a:pt x="395287" y="95250"/>
                  </a:lnTo>
                  <a:lnTo>
                    <a:pt x="395287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0" name="フリーフォーム 1149">
              <a:extLst>
                <a:ext uri="{FF2B5EF4-FFF2-40B4-BE49-F238E27FC236}">
                  <a16:creationId xmlns:a16="http://schemas.microsoft.com/office/drawing/2014/main" id="{6262699A-C2E2-433D-A578-5215D952E7EC}"/>
                </a:ext>
              </a:extLst>
            </p:cNvPr>
            <p:cNvSpPr/>
            <p:nvPr/>
          </p:nvSpPr>
          <p:spPr bwMode="auto">
            <a:xfrm>
              <a:off x="2728235" y="5034914"/>
              <a:ext cx="280454" cy="465482"/>
            </a:xfrm>
            <a:custGeom>
              <a:avLst/>
              <a:gdLst>
                <a:gd name="connsiteX0" fmla="*/ 92869 w 383381"/>
                <a:gd name="connsiteY0" fmla="*/ 126206 h 635793"/>
                <a:gd name="connsiteX1" fmla="*/ 145256 w 383381"/>
                <a:gd name="connsiteY1" fmla="*/ 150018 h 635793"/>
                <a:gd name="connsiteX2" fmla="*/ 147638 w 383381"/>
                <a:gd name="connsiteY2" fmla="*/ 216693 h 635793"/>
                <a:gd name="connsiteX3" fmla="*/ 192881 w 383381"/>
                <a:gd name="connsiteY3" fmla="*/ 230981 h 635793"/>
                <a:gd name="connsiteX4" fmla="*/ 202406 w 383381"/>
                <a:gd name="connsiteY4" fmla="*/ 140493 h 635793"/>
                <a:gd name="connsiteX5" fmla="*/ 164306 w 383381"/>
                <a:gd name="connsiteY5" fmla="*/ 88106 h 635793"/>
                <a:gd name="connsiteX6" fmla="*/ 192881 w 383381"/>
                <a:gd name="connsiteY6" fmla="*/ 33337 h 635793"/>
                <a:gd name="connsiteX7" fmla="*/ 288131 w 383381"/>
                <a:gd name="connsiteY7" fmla="*/ 30956 h 635793"/>
                <a:gd name="connsiteX8" fmla="*/ 350044 w 383381"/>
                <a:gd name="connsiteY8" fmla="*/ 0 h 635793"/>
                <a:gd name="connsiteX9" fmla="*/ 383381 w 383381"/>
                <a:gd name="connsiteY9" fmla="*/ 114300 h 635793"/>
                <a:gd name="connsiteX10" fmla="*/ 373856 w 383381"/>
                <a:gd name="connsiteY10" fmla="*/ 166687 h 635793"/>
                <a:gd name="connsiteX11" fmla="*/ 342900 w 383381"/>
                <a:gd name="connsiteY11" fmla="*/ 180975 h 635793"/>
                <a:gd name="connsiteX12" fmla="*/ 316706 w 383381"/>
                <a:gd name="connsiteY12" fmla="*/ 221456 h 635793"/>
                <a:gd name="connsiteX13" fmla="*/ 230981 w 383381"/>
                <a:gd name="connsiteY13" fmla="*/ 266700 h 635793"/>
                <a:gd name="connsiteX14" fmla="*/ 145256 w 383381"/>
                <a:gd name="connsiteY14" fmla="*/ 352425 h 635793"/>
                <a:gd name="connsiteX15" fmla="*/ 171450 w 383381"/>
                <a:gd name="connsiteY15" fmla="*/ 426243 h 635793"/>
                <a:gd name="connsiteX16" fmla="*/ 183356 w 383381"/>
                <a:gd name="connsiteY16" fmla="*/ 531018 h 635793"/>
                <a:gd name="connsiteX17" fmla="*/ 90488 w 383381"/>
                <a:gd name="connsiteY17" fmla="*/ 576262 h 635793"/>
                <a:gd name="connsiteX18" fmla="*/ 92869 w 383381"/>
                <a:gd name="connsiteY18" fmla="*/ 635793 h 635793"/>
                <a:gd name="connsiteX19" fmla="*/ 54769 w 383381"/>
                <a:gd name="connsiteY19" fmla="*/ 614362 h 635793"/>
                <a:gd name="connsiteX20" fmla="*/ 33338 w 383381"/>
                <a:gd name="connsiteY20" fmla="*/ 445293 h 635793"/>
                <a:gd name="connsiteX21" fmla="*/ 95250 w 383381"/>
                <a:gd name="connsiteY21" fmla="*/ 392906 h 635793"/>
                <a:gd name="connsiteX22" fmla="*/ 104775 w 383381"/>
                <a:gd name="connsiteY22" fmla="*/ 235743 h 635793"/>
                <a:gd name="connsiteX23" fmla="*/ 50006 w 383381"/>
                <a:gd name="connsiteY23" fmla="*/ 204787 h 635793"/>
                <a:gd name="connsiteX24" fmla="*/ 0 w 383381"/>
                <a:gd name="connsiteY24" fmla="*/ 169068 h 635793"/>
                <a:gd name="connsiteX25" fmla="*/ 92869 w 383381"/>
                <a:gd name="connsiteY25" fmla="*/ 126206 h 635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3381" h="635793">
                  <a:moveTo>
                    <a:pt x="92869" y="126206"/>
                  </a:moveTo>
                  <a:lnTo>
                    <a:pt x="145256" y="150018"/>
                  </a:lnTo>
                  <a:lnTo>
                    <a:pt x="147638" y="216693"/>
                  </a:lnTo>
                  <a:lnTo>
                    <a:pt x="192881" y="230981"/>
                  </a:lnTo>
                  <a:lnTo>
                    <a:pt x="202406" y="140493"/>
                  </a:lnTo>
                  <a:lnTo>
                    <a:pt x="164306" y="88106"/>
                  </a:lnTo>
                  <a:lnTo>
                    <a:pt x="192881" y="33337"/>
                  </a:lnTo>
                  <a:lnTo>
                    <a:pt x="288131" y="30956"/>
                  </a:lnTo>
                  <a:lnTo>
                    <a:pt x="350044" y="0"/>
                  </a:lnTo>
                  <a:lnTo>
                    <a:pt x="383381" y="114300"/>
                  </a:lnTo>
                  <a:lnTo>
                    <a:pt x="373856" y="166687"/>
                  </a:lnTo>
                  <a:lnTo>
                    <a:pt x="342900" y="180975"/>
                  </a:lnTo>
                  <a:lnTo>
                    <a:pt x="316706" y="221456"/>
                  </a:lnTo>
                  <a:lnTo>
                    <a:pt x="230981" y="266700"/>
                  </a:lnTo>
                  <a:lnTo>
                    <a:pt x="145256" y="352425"/>
                  </a:lnTo>
                  <a:lnTo>
                    <a:pt x="171450" y="426243"/>
                  </a:lnTo>
                  <a:lnTo>
                    <a:pt x="183356" y="531018"/>
                  </a:lnTo>
                  <a:lnTo>
                    <a:pt x="90488" y="576262"/>
                  </a:lnTo>
                  <a:cubicBezTo>
                    <a:pt x="91282" y="596106"/>
                    <a:pt x="92075" y="615949"/>
                    <a:pt x="92869" y="635793"/>
                  </a:cubicBezTo>
                  <a:lnTo>
                    <a:pt x="54769" y="614362"/>
                  </a:lnTo>
                  <a:lnTo>
                    <a:pt x="33338" y="445293"/>
                  </a:lnTo>
                  <a:lnTo>
                    <a:pt x="95250" y="392906"/>
                  </a:lnTo>
                  <a:lnTo>
                    <a:pt x="104775" y="235743"/>
                  </a:lnTo>
                  <a:lnTo>
                    <a:pt x="50006" y="204787"/>
                  </a:lnTo>
                  <a:lnTo>
                    <a:pt x="0" y="169068"/>
                  </a:lnTo>
                  <a:lnTo>
                    <a:pt x="92869" y="1262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1" name="フリーフォーム 1150">
              <a:extLst>
                <a:ext uri="{FF2B5EF4-FFF2-40B4-BE49-F238E27FC236}">
                  <a16:creationId xmlns:a16="http://schemas.microsoft.com/office/drawing/2014/main" id="{8CC36CA8-57DB-49DF-8BE8-C56363629956}"/>
                </a:ext>
              </a:extLst>
            </p:cNvPr>
            <p:cNvSpPr/>
            <p:nvPr/>
          </p:nvSpPr>
          <p:spPr bwMode="auto">
            <a:xfrm>
              <a:off x="2379123" y="5160595"/>
              <a:ext cx="427081" cy="569052"/>
            </a:xfrm>
            <a:custGeom>
              <a:avLst/>
              <a:gdLst>
                <a:gd name="connsiteX0" fmla="*/ 0 w 583406"/>
                <a:gd name="connsiteY0" fmla="*/ 514350 h 776287"/>
                <a:gd name="connsiteX1" fmla="*/ 50006 w 583406"/>
                <a:gd name="connsiteY1" fmla="*/ 626268 h 776287"/>
                <a:gd name="connsiteX2" fmla="*/ 109538 w 583406"/>
                <a:gd name="connsiteY2" fmla="*/ 714375 h 776287"/>
                <a:gd name="connsiteX3" fmla="*/ 142875 w 583406"/>
                <a:gd name="connsiteY3" fmla="*/ 769143 h 776287"/>
                <a:gd name="connsiteX4" fmla="*/ 169069 w 583406"/>
                <a:gd name="connsiteY4" fmla="*/ 766762 h 776287"/>
                <a:gd name="connsiteX5" fmla="*/ 185738 w 583406"/>
                <a:gd name="connsiteY5" fmla="*/ 764381 h 776287"/>
                <a:gd name="connsiteX6" fmla="*/ 233363 w 583406"/>
                <a:gd name="connsiteY6" fmla="*/ 764381 h 776287"/>
                <a:gd name="connsiteX7" fmla="*/ 314325 w 583406"/>
                <a:gd name="connsiteY7" fmla="*/ 776287 h 776287"/>
                <a:gd name="connsiteX8" fmla="*/ 397669 w 583406"/>
                <a:gd name="connsiteY8" fmla="*/ 721518 h 776287"/>
                <a:gd name="connsiteX9" fmla="*/ 483394 w 583406"/>
                <a:gd name="connsiteY9" fmla="*/ 654843 h 776287"/>
                <a:gd name="connsiteX10" fmla="*/ 523875 w 583406"/>
                <a:gd name="connsiteY10" fmla="*/ 545306 h 776287"/>
                <a:gd name="connsiteX11" fmla="*/ 569119 w 583406"/>
                <a:gd name="connsiteY11" fmla="*/ 519112 h 776287"/>
                <a:gd name="connsiteX12" fmla="*/ 578644 w 583406"/>
                <a:gd name="connsiteY12" fmla="*/ 461962 h 776287"/>
                <a:gd name="connsiteX13" fmla="*/ 533400 w 583406"/>
                <a:gd name="connsiteY13" fmla="*/ 450056 h 776287"/>
                <a:gd name="connsiteX14" fmla="*/ 514350 w 583406"/>
                <a:gd name="connsiteY14" fmla="*/ 273843 h 776287"/>
                <a:gd name="connsiteX15" fmla="*/ 569119 w 583406"/>
                <a:gd name="connsiteY15" fmla="*/ 219075 h 776287"/>
                <a:gd name="connsiteX16" fmla="*/ 583406 w 583406"/>
                <a:gd name="connsiteY16" fmla="*/ 69056 h 776287"/>
                <a:gd name="connsiteX17" fmla="*/ 478631 w 583406"/>
                <a:gd name="connsiteY17" fmla="*/ 0 h 776287"/>
                <a:gd name="connsiteX18" fmla="*/ 457200 w 583406"/>
                <a:gd name="connsiteY18" fmla="*/ 0 h 776287"/>
                <a:gd name="connsiteX19" fmla="*/ 402431 w 583406"/>
                <a:gd name="connsiteY19" fmla="*/ 95250 h 776287"/>
                <a:gd name="connsiteX20" fmla="*/ 319088 w 583406"/>
                <a:gd name="connsiteY20" fmla="*/ 111918 h 776287"/>
                <a:gd name="connsiteX21" fmla="*/ 433388 w 583406"/>
                <a:gd name="connsiteY21" fmla="*/ 273843 h 776287"/>
                <a:gd name="connsiteX22" fmla="*/ 400050 w 583406"/>
                <a:gd name="connsiteY22" fmla="*/ 330993 h 776287"/>
                <a:gd name="connsiteX23" fmla="*/ 326231 w 583406"/>
                <a:gd name="connsiteY23" fmla="*/ 378618 h 776287"/>
                <a:gd name="connsiteX24" fmla="*/ 235744 w 583406"/>
                <a:gd name="connsiteY24" fmla="*/ 395287 h 776287"/>
                <a:gd name="connsiteX25" fmla="*/ 173831 w 583406"/>
                <a:gd name="connsiteY25" fmla="*/ 469106 h 776287"/>
                <a:gd name="connsiteX26" fmla="*/ 142875 w 583406"/>
                <a:gd name="connsiteY26" fmla="*/ 431006 h 776287"/>
                <a:gd name="connsiteX27" fmla="*/ 126206 w 583406"/>
                <a:gd name="connsiteY27" fmla="*/ 523875 h 776287"/>
                <a:gd name="connsiteX28" fmla="*/ 69056 w 583406"/>
                <a:gd name="connsiteY28" fmla="*/ 531018 h 776287"/>
                <a:gd name="connsiteX29" fmla="*/ 0 w 583406"/>
                <a:gd name="connsiteY29" fmla="*/ 514350 h 77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83406" h="776287">
                  <a:moveTo>
                    <a:pt x="0" y="514350"/>
                  </a:moveTo>
                  <a:lnTo>
                    <a:pt x="50006" y="626268"/>
                  </a:lnTo>
                  <a:lnTo>
                    <a:pt x="109538" y="714375"/>
                  </a:lnTo>
                  <a:lnTo>
                    <a:pt x="142875" y="769143"/>
                  </a:lnTo>
                  <a:cubicBezTo>
                    <a:pt x="151606" y="768349"/>
                    <a:pt x="160355" y="767730"/>
                    <a:pt x="169069" y="766762"/>
                  </a:cubicBezTo>
                  <a:cubicBezTo>
                    <a:pt x="174647" y="766142"/>
                    <a:pt x="180129" y="764589"/>
                    <a:pt x="185738" y="764381"/>
                  </a:cubicBezTo>
                  <a:cubicBezTo>
                    <a:pt x="201602" y="763794"/>
                    <a:pt x="217488" y="764381"/>
                    <a:pt x="233363" y="764381"/>
                  </a:cubicBezTo>
                  <a:lnTo>
                    <a:pt x="314325" y="776287"/>
                  </a:lnTo>
                  <a:lnTo>
                    <a:pt x="397669" y="721518"/>
                  </a:lnTo>
                  <a:lnTo>
                    <a:pt x="483394" y="654843"/>
                  </a:lnTo>
                  <a:lnTo>
                    <a:pt x="523875" y="545306"/>
                  </a:lnTo>
                  <a:lnTo>
                    <a:pt x="569119" y="519112"/>
                  </a:lnTo>
                  <a:lnTo>
                    <a:pt x="578644" y="461962"/>
                  </a:lnTo>
                  <a:lnTo>
                    <a:pt x="533400" y="450056"/>
                  </a:lnTo>
                  <a:lnTo>
                    <a:pt x="514350" y="273843"/>
                  </a:lnTo>
                  <a:lnTo>
                    <a:pt x="569119" y="219075"/>
                  </a:lnTo>
                  <a:lnTo>
                    <a:pt x="583406" y="69056"/>
                  </a:lnTo>
                  <a:lnTo>
                    <a:pt x="478631" y="0"/>
                  </a:lnTo>
                  <a:lnTo>
                    <a:pt x="457200" y="0"/>
                  </a:lnTo>
                  <a:lnTo>
                    <a:pt x="402431" y="95250"/>
                  </a:lnTo>
                  <a:lnTo>
                    <a:pt x="319088" y="111918"/>
                  </a:lnTo>
                  <a:lnTo>
                    <a:pt x="433388" y="273843"/>
                  </a:lnTo>
                  <a:lnTo>
                    <a:pt x="400050" y="330993"/>
                  </a:lnTo>
                  <a:lnTo>
                    <a:pt x="326231" y="378618"/>
                  </a:lnTo>
                  <a:lnTo>
                    <a:pt x="235744" y="395287"/>
                  </a:lnTo>
                  <a:lnTo>
                    <a:pt x="173831" y="469106"/>
                  </a:lnTo>
                  <a:lnTo>
                    <a:pt x="142875" y="431006"/>
                  </a:lnTo>
                  <a:lnTo>
                    <a:pt x="126206" y="523875"/>
                  </a:lnTo>
                  <a:lnTo>
                    <a:pt x="69056" y="531018"/>
                  </a:lnTo>
                  <a:lnTo>
                    <a:pt x="0" y="514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2" name="フリーフォーム 1170">
              <a:extLst>
                <a:ext uri="{FF2B5EF4-FFF2-40B4-BE49-F238E27FC236}">
                  <a16:creationId xmlns:a16="http://schemas.microsoft.com/office/drawing/2014/main" id="{D57FCB40-1F8D-46F6-8292-6D657C2AC606}"/>
                </a:ext>
              </a:extLst>
            </p:cNvPr>
            <p:cNvSpPr/>
            <p:nvPr/>
          </p:nvSpPr>
          <p:spPr bwMode="auto">
            <a:xfrm>
              <a:off x="6777931" y="1983677"/>
              <a:ext cx="932129" cy="998460"/>
            </a:xfrm>
            <a:custGeom>
              <a:avLst/>
              <a:gdLst>
                <a:gd name="connsiteX0" fmla="*/ 895350 w 1271588"/>
                <a:gd name="connsiteY0" fmla="*/ 171450 h 1362075"/>
                <a:gd name="connsiteX1" fmla="*/ 890588 w 1271588"/>
                <a:gd name="connsiteY1" fmla="*/ 957262 h 1362075"/>
                <a:gd name="connsiteX2" fmla="*/ 947738 w 1271588"/>
                <a:gd name="connsiteY2" fmla="*/ 976312 h 1362075"/>
                <a:gd name="connsiteX3" fmla="*/ 962025 w 1271588"/>
                <a:gd name="connsiteY3" fmla="*/ 1033462 h 1362075"/>
                <a:gd name="connsiteX4" fmla="*/ 1028700 w 1271588"/>
                <a:gd name="connsiteY4" fmla="*/ 1019175 h 1362075"/>
                <a:gd name="connsiteX5" fmla="*/ 1200150 w 1271588"/>
                <a:gd name="connsiteY5" fmla="*/ 1247775 h 1362075"/>
                <a:gd name="connsiteX6" fmla="*/ 1271588 w 1271588"/>
                <a:gd name="connsiteY6" fmla="*/ 1309687 h 1362075"/>
                <a:gd name="connsiteX7" fmla="*/ 1190625 w 1271588"/>
                <a:gd name="connsiteY7" fmla="*/ 1362075 h 1362075"/>
                <a:gd name="connsiteX8" fmla="*/ 1123950 w 1271588"/>
                <a:gd name="connsiteY8" fmla="*/ 1333500 h 1362075"/>
                <a:gd name="connsiteX9" fmla="*/ 1028700 w 1271588"/>
                <a:gd name="connsiteY9" fmla="*/ 1128712 h 1362075"/>
                <a:gd name="connsiteX10" fmla="*/ 871538 w 1271588"/>
                <a:gd name="connsiteY10" fmla="*/ 1028700 h 1362075"/>
                <a:gd name="connsiteX11" fmla="*/ 833438 w 1271588"/>
                <a:gd name="connsiteY11" fmla="*/ 1047750 h 1362075"/>
                <a:gd name="connsiteX12" fmla="*/ 714375 w 1271588"/>
                <a:gd name="connsiteY12" fmla="*/ 962025 h 1362075"/>
                <a:gd name="connsiteX13" fmla="*/ 695325 w 1271588"/>
                <a:gd name="connsiteY13" fmla="*/ 1090612 h 1362075"/>
                <a:gd name="connsiteX14" fmla="*/ 576263 w 1271588"/>
                <a:gd name="connsiteY14" fmla="*/ 1109662 h 1362075"/>
                <a:gd name="connsiteX15" fmla="*/ 600075 w 1271588"/>
                <a:gd name="connsiteY15" fmla="*/ 957262 h 1362075"/>
                <a:gd name="connsiteX16" fmla="*/ 447675 w 1271588"/>
                <a:gd name="connsiteY16" fmla="*/ 1104900 h 1362075"/>
                <a:gd name="connsiteX17" fmla="*/ 528638 w 1271588"/>
                <a:gd name="connsiteY17" fmla="*/ 1176337 h 1362075"/>
                <a:gd name="connsiteX18" fmla="*/ 323850 w 1271588"/>
                <a:gd name="connsiteY18" fmla="*/ 1309687 h 1362075"/>
                <a:gd name="connsiteX19" fmla="*/ 328613 w 1271588"/>
                <a:gd name="connsiteY19" fmla="*/ 1181100 h 1362075"/>
                <a:gd name="connsiteX20" fmla="*/ 219075 w 1271588"/>
                <a:gd name="connsiteY20" fmla="*/ 1138237 h 1362075"/>
                <a:gd name="connsiteX21" fmla="*/ 228600 w 1271588"/>
                <a:gd name="connsiteY21" fmla="*/ 1023937 h 1362075"/>
                <a:gd name="connsiteX22" fmla="*/ 119063 w 1271588"/>
                <a:gd name="connsiteY22" fmla="*/ 1047750 h 1362075"/>
                <a:gd name="connsiteX23" fmla="*/ 9525 w 1271588"/>
                <a:gd name="connsiteY23" fmla="*/ 909637 h 1362075"/>
                <a:gd name="connsiteX24" fmla="*/ 95250 w 1271588"/>
                <a:gd name="connsiteY24" fmla="*/ 819150 h 1362075"/>
                <a:gd name="connsiteX25" fmla="*/ 261938 w 1271588"/>
                <a:gd name="connsiteY25" fmla="*/ 738187 h 1362075"/>
                <a:gd name="connsiteX26" fmla="*/ 233363 w 1271588"/>
                <a:gd name="connsiteY26" fmla="*/ 623887 h 1362075"/>
                <a:gd name="connsiteX27" fmla="*/ 100013 w 1271588"/>
                <a:gd name="connsiteY27" fmla="*/ 690562 h 1362075"/>
                <a:gd name="connsiteX28" fmla="*/ 28575 w 1271588"/>
                <a:gd name="connsiteY28" fmla="*/ 638175 h 1362075"/>
                <a:gd name="connsiteX29" fmla="*/ 0 w 1271588"/>
                <a:gd name="connsiteY29" fmla="*/ 571500 h 1362075"/>
                <a:gd name="connsiteX30" fmla="*/ 95250 w 1271588"/>
                <a:gd name="connsiteY30" fmla="*/ 504825 h 1362075"/>
                <a:gd name="connsiteX31" fmla="*/ 195263 w 1271588"/>
                <a:gd name="connsiteY31" fmla="*/ 523875 h 1362075"/>
                <a:gd name="connsiteX32" fmla="*/ 242888 w 1271588"/>
                <a:gd name="connsiteY32" fmla="*/ 452437 h 1362075"/>
                <a:gd name="connsiteX33" fmla="*/ 42863 w 1271588"/>
                <a:gd name="connsiteY33" fmla="*/ 319087 h 1362075"/>
                <a:gd name="connsiteX34" fmla="*/ 52388 w 1271588"/>
                <a:gd name="connsiteY34" fmla="*/ 223837 h 1362075"/>
                <a:gd name="connsiteX35" fmla="*/ 109538 w 1271588"/>
                <a:gd name="connsiteY35" fmla="*/ 228600 h 1362075"/>
                <a:gd name="connsiteX36" fmla="*/ 195263 w 1271588"/>
                <a:gd name="connsiteY36" fmla="*/ 114300 h 1362075"/>
                <a:gd name="connsiteX37" fmla="*/ 347663 w 1271588"/>
                <a:gd name="connsiteY37" fmla="*/ 0 h 1362075"/>
                <a:gd name="connsiteX38" fmla="*/ 547688 w 1271588"/>
                <a:gd name="connsiteY38" fmla="*/ 47625 h 1362075"/>
                <a:gd name="connsiteX39" fmla="*/ 866775 w 1271588"/>
                <a:gd name="connsiteY39" fmla="*/ 100012 h 1362075"/>
                <a:gd name="connsiteX40" fmla="*/ 895350 w 1271588"/>
                <a:gd name="connsiteY40" fmla="*/ 171450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271588" h="1362075">
                  <a:moveTo>
                    <a:pt x="895350" y="171450"/>
                  </a:moveTo>
                  <a:cubicBezTo>
                    <a:pt x="893763" y="433387"/>
                    <a:pt x="892175" y="695325"/>
                    <a:pt x="890588" y="957262"/>
                  </a:cubicBezTo>
                  <a:lnTo>
                    <a:pt x="947738" y="976312"/>
                  </a:lnTo>
                  <a:lnTo>
                    <a:pt x="962025" y="1033462"/>
                  </a:lnTo>
                  <a:lnTo>
                    <a:pt x="1028700" y="1019175"/>
                  </a:lnTo>
                  <a:lnTo>
                    <a:pt x="1200150" y="1247775"/>
                  </a:lnTo>
                  <a:lnTo>
                    <a:pt x="1271588" y="1309687"/>
                  </a:lnTo>
                  <a:lnTo>
                    <a:pt x="1190625" y="1362075"/>
                  </a:lnTo>
                  <a:lnTo>
                    <a:pt x="1123950" y="1333500"/>
                  </a:lnTo>
                  <a:lnTo>
                    <a:pt x="1028700" y="1128712"/>
                  </a:lnTo>
                  <a:lnTo>
                    <a:pt x="871538" y="1028700"/>
                  </a:lnTo>
                  <a:lnTo>
                    <a:pt x="833438" y="1047750"/>
                  </a:lnTo>
                  <a:lnTo>
                    <a:pt x="714375" y="962025"/>
                  </a:lnTo>
                  <a:lnTo>
                    <a:pt x="695325" y="1090612"/>
                  </a:lnTo>
                  <a:lnTo>
                    <a:pt x="576263" y="1109662"/>
                  </a:lnTo>
                  <a:lnTo>
                    <a:pt x="600075" y="957262"/>
                  </a:lnTo>
                  <a:lnTo>
                    <a:pt x="447675" y="1104900"/>
                  </a:lnTo>
                  <a:lnTo>
                    <a:pt x="528638" y="1176337"/>
                  </a:lnTo>
                  <a:lnTo>
                    <a:pt x="323850" y="1309687"/>
                  </a:lnTo>
                  <a:lnTo>
                    <a:pt x="328613" y="1181100"/>
                  </a:lnTo>
                  <a:lnTo>
                    <a:pt x="219075" y="1138237"/>
                  </a:lnTo>
                  <a:lnTo>
                    <a:pt x="228600" y="1023937"/>
                  </a:lnTo>
                  <a:lnTo>
                    <a:pt x="119063" y="1047750"/>
                  </a:lnTo>
                  <a:lnTo>
                    <a:pt x="9525" y="909637"/>
                  </a:lnTo>
                  <a:lnTo>
                    <a:pt x="95250" y="819150"/>
                  </a:lnTo>
                  <a:lnTo>
                    <a:pt x="261938" y="738187"/>
                  </a:lnTo>
                  <a:lnTo>
                    <a:pt x="233363" y="623887"/>
                  </a:lnTo>
                  <a:lnTo>
                    <a:pt x="100013" y="690562"/>
                  </a:lnTo>
                  <a:lnTo>
                    <a:pt x="28575" y="638175"/>
                  </a:lnTo>
                  <a:lnTo>
                    <a:pt x="0" y="571500"/>
                  </a:lnTo>
                  <a:lnTo>
                    <a:pt x="95250" y="504825"/>
                  </a:lnTo>
                  <a:lnTo>
                    <a:pt x="195263" y="523875"/>
                  </a:lnTo>
                  <a:lnTo>
                    <a:pt x="242888" y="452437"/>
                  </a:lnTo>
                  <a:lnTo>
                    <a:pt x="42863" y="319087"/>
                  </a:lnTo>
                  <a:lnTo>
                    <a:pt x="52388" y="223837"/>
                  </a:lnTo>
                  <a:lnTo>
                    <a:pt x="109538" y="228600"/>
                  </a:lnTo>
                  <a:lnTo>
                    <a:pt x="195263" y="114300"/>
                  </a:lnTo>
                  <a:lnTo>
                    <a:pt x="347663" y="0"/>
                  </a:lnTo>
                  <a:lnTo>
                    <a:pt x="547688" y="47625"/>
                  </a:lnTo>
                  <a:lnTo>
                    <a:pt x="866775" y="100012"/>
                  </a:lnTo>
                  <a:lnTo>
                    <a:pt x="895350" y="171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3" name="フリーフォーム 1171">
              <a:extLst>
                <a:ext uri="{FF2B5EF4-FFF2-40B4-BE49-F238E27FC236}">
                  <a16:creationId xmlns:a16="http://schemas.microsoft.com/office/drawing/2014/main" id="{D5AC9AC2-A0F9-4C22-9D84-CDD4543B3E8F}"/>
                </a:ext>
              </a:extLst>
            </p:cNvPr>
            <p:cNvSpPr/>
            <p:nvPr/>
          </p:nvSpPr>
          <p:spPr bwMode="auto">
            <a:xfrm>
              <a:off x="7430771" y="1952257"/>
              <a:ext cx="2108635" cy="1543074"/>
            </a:xfrm>
            <a:custGeom>
              <a:avLst/>
              <a:gdLst>
                <a:gd name="connsiteX0" fmla="*/ 14287 w 2876550"/>
                <a:gd name="connsiteY0" fmla="*/ 214313 h 2105025"/>
                <a:gd name="connsiteX1" fmla="*/ 0 w 2876550"/>
                <a:gd name="connsiteY1" fmla="*/ 1009650 h 2105025"/>
                <a:gd name="connsiteX2" fmla="*/ 57150 w 2876550"/>
                <a:gd name="connsiteY2" fmla="*/ 1028700 h 2105025"/>
                <a:gd name="connsiteX3" fmla="*/ 90487 w 2876550"/>
                <a:gd name="connsiteY3" fmla="*/ 1085850 h 2105025"/>
                <a:gd name="connsiteX4" fmla="*/ 147637 w 2876550"/>
                <a:gd name="connsiteY4" fmla="*/ 1062038 h 2105025"/>
                <a:gd name="connsiteX5" fmla="*/ 319087 w 2876550"/>
                <a:gd name="connsiteY5" fmla="*/ 1314450 h 2105025"/>
                <a:gd name="connsiteX6" fmla="*/ 395287 w 2876550"/>
                <a:gd name="connsiteY6" fmla="*/ 1362075 h 2105025"/>
                <a:gd name="connsiteX7" fmla="*/ 371475 w 2876550"/>
                <a:gd name="connsiteY7" fmla="*/ 1519238 h 2105025"/>
                <a:gd name="connsiteX8" fmla="*/ 485775 w 2876550"/>
                <a:gd name="connsiteY8" fmla="*/ 1566863 h 2105025"/>
                <a:gd name="connsiteX9" fmla="*/ 442912 w 2876550"/>
                <a:gd name="connsiteY9" fmla="*/ 1690688 h 2105025"/>
                <a:gd name="connsiteX10" fmla="*/ 585787 w 2876550"/>
                <a:gd name="connsiteY10" fmla="*/ 1800225 h 2105025"/>
                <a:gd name="connsiteX11" fmla="*/ 647700 w 2876550"/>
                <a:gd name="connsiteY11" fmla="*/ 1757363 h 2105025"/>
                <a:gd name="connsiteX12" fmla="*/ 1557337 w 2876550"/>
                <a:gd name="connsiteY12" fmla="*/ 1728788 h 2105025"/>
                <a:gd name="connsiteX13" fmla="*/ 1671637 w 2876550"/>
                <a:gd name="connsiteY13" fmla="*/ 1804988 h 2105025"/>
                <a:gd name="connsiteX14" fmla="*/ 1795462 w 2876550"/>
                <a:gd name="connsiteY14" fmla="*/ 1790700 h 2105025"/>
                <a:gd name="connsiteX15" fmla="*/ 1852612 w 2876550"/>
                <a:gd name="connsiteY15" fmla="*/ 1800225 h 2105025"/>
                <a:gd name="connsiteX16" fmla="*/ 1905000 w 2876550"/>
                <a:gd name="connsiteY16" fmla="*/ 1838325 h 2105025"/>
                <a:gd name="connsiteX17" fmla="*/ 1909762 w 2876550"/>
                <a:gd name="connsiteY17" fmla="*/ 1881188 h 2105025"/>
                <a:gd name="connsiteX18" fmla="*/ 2047875 w 2876550"/>
                <a:gd name="connsiteY18" fmla="*/ 1885950 h 2105025"/>
                <a:gd name="connsiteX19" fmla="*/ 2066925 w 2876550"/>
                <a:gd name="connsiteY19" fmla="*/ 1966913 h 2105025"/>
                <a:gd name="connsiteX20" fmla="*/ 2024062 w 2876550"/>
                <a:gd name="connsiteY20" fmla="*/ 1990725 h 2105025"/>
                <a:gd name="connsiteX21" fmla="*/ 1981200 w 2876550"/>
                <a:gd name="connsiteY21" fmla="*/ 2105025 h 2105025"/>
                <a:gd name="connsiteX22" fmla="*/ 2057400 w 2876550"/>
                <a:gd name="connsiteY22" fmla="*/ 2085975 h 2105025"/>
                <a:gd name="connsiteX23" fmla="*/ 2076450 w 2876550"/>
                <a:gd name="connsiteY23" fmla="*/ 2038350 h 2105025"/>
                <a:gd name="connsiteX24" fmla="*/ 2181225 w 2876550"/>
                <a:gd name="connsiteY24" fmla="*/ 2014538 h 2105025"/>
                <a:gd name="connsiteX25" fmla="*/ 2190750 w 2876550"/>
                <a:gd name="connsiteY25" fmla="*/ 1981200 h 2105025"/>
                <a:gd name="connsiteX26" fmla="*/ 2352675 w 2876550"/>
                <a:gd name="connsiteY26" fmla="*/ 1952625 h 2105025"/>
                <a:gd name="connsiteX27" fmla="*/ 2438400 w 2876550"/>
                <a:gd name="connsiteY27" fmla="*/ 1866900 h 2105025"/>
                <a:gd name="connsiteX28" fmla="*/ 2500312 w 2876550"/>
                <a:gd name="connsiteY28" fmla="*/ 1933575 h 2105025"/>
                <a:gd name="connsiteX29" fmla="*/ 2562225 w 2876550"/>
                <a:gd name="connsiteY29" fmla="*/ 1966913 h 2105025"/>
                <a:gd name="connsiteX30" fmla="*/ 2509837 w 2876550"/>
                <a:gd name="connsiteY30" fmla="*/ 2033588 h 2105025"/>
                <a:gd name="connsiteX31" fmla="*/ 2743200 w 2876550"/>
                <a:gd name="connsiteY31" fmla="*/ 1928813 h 2105025"/>
                <a:gd name="connsiteX32" fmla="*/ 2709862 w 2876550"/>
                <a:gd name="connsiteY32" fmla="*/ 1871663 h 2105025"/>
                <a:gd name="connsiteX33" fmla="*/ 2600325 w 2876550"/>
                <a:gd name="connsiteY33" fmla="*/ 1909763 h 2105025"/>
                <a:gd name="connsiteX34" fmla="*/ 2566987 w 2876550"/>
                <a:gd name="connsiteY34" fmla="*/ 1852613 h 2105025"/>
                <a:gd name="connsiteX35" fmla="*/ 2566987 w 2876550"/>
                <a:gd name="connsiteY35" fmla="*/ 1762125 h 2105025"/>
                <a:gd name="connsiteX36" fmla="*/ 2495550 w 2876550"/>
                <a:gd name="connsiteY36" fmla="*/ 1747838 h 2105025"/>
                <a:gd name="connsiteX37" fmla="*/ 2357437 w 2876550"/>
                <a:gd name="connsiteY37" fmla="*/ 1857375 h 2105025"/>
                <a:gd name="connsiteX38" fmla="*/ 2419350 w 2876550"/>
                <a:gd name="connsiteY38" fmla="*/ 1747838 h 2105025"/>
                <a:gd name="connsiteX39" fmla="*/ 2509837 w 2876550"/>
                <a:gd name="connsiteY39" fmla="*/ 1685925 h 2105025"/>
                <a:gd name="connsiteX40" fmla="*/ 2724150 w 2876550"/>
                <a:gd name="connsiteY40" fmla="*/ 1662113 h 2105025"/>
                <a:gd name="connsiteX41" fmla="*/ 2838450 w 2876550"/>
                <a:gd name="connsiteY41" fmla="*/ 1566863 h 2105025"/>
                <a:gd name="connsiteX42" fmla="*/ 2876550 w 2876550"/>
                <a:gd name="connsiteY42" fmla="*/ 1481138 h 2105025"/>
                <a:gd name="connsiteX43" fmla="*/ 2705100 w 2876550"/>
                <a:gd name="connsiteY43" fmla="*/ 1333500 h 2105025"/>
                <a:gd name="connsiteX44" fmla="*/ 2657475 w 2876550"/>
                <a:gd name="connsiteY44" fmla="*/ 1209675 h 2105025"/>
                <a:gd name="connsiteX45" fmla="*/ 2586037 w 2876550"/>
                <a:gd name="connsiteY45" fmla="*/ 1019175 h 2105025"/>
                <a:gd name="connsiteX46" fmla="*/ 2476500 w 2876550"/>
                <a:gd name="connsiteY46" fmla="*/ 1157288 h 2105025"/>
                <a:gd name="connsiteX47" fmla="*/ 2395537 w 2876550"/>
                <a:gd name="connsiteY47" fmla="*/ 1090613 h 2105025"/>
                <a:gd name="connsiteX48" fmla="*/ 2395537 w 2876550"/>
                <a:gd name="connsiteY48" fmla="*/ 1009650 h 2105025"/>
                <a:gd name="connsiteX49" fmla="*/ 2276475 w 2876550"/>
                <a:gd name="connsiteY49" fmla="*/ 842963 h 2105025"/>
                <a:gd name="connsiteX50" fmla="*/ 2190750 w 2876550"/>
                <a:gd name="connsiteY50" fmla="*/ 857250 h 2105025"/>
                <a:gd name="connsiteX51" fmla="*/ 2095500 w 2876550"/>
                <a:gd name="connsiteY51" fmla="*/ 838200 h 2105025"/>
                <a:gd name="connsiteX52" fmla="*/ 2114550 w 2876550"/>
                <a:gd name="connsiteY52" fmla="*/ 981075 h 2105025"/>
                <a:gd name="connsiteX53" fmla="*/ 2128837 w 2876550"/>
                <a:gd name="connsiteY53" fmla="*/ 1047750 h 2105025"/>
                <a:gd name="connsiteX54" fmla="*/ 2105025 w 2876550"/>
                <a:gd name="connsiteY54" fmla="*/ 1147763 h 2105025"/>
                <a:gd name="connsiteX55" fmla="*/ 2152650 w 2876550"/>
                <a:gd name="connsiteY55" fmla="*/ 1228725 h 2105025"/>
                <a:gd name="connsiteX56" fmla="*/ 2157412 w 2876550"/>
                <a:gd name="connsiteY56" fmla="*/ 1357313 h 2105025"/>
                <a:gd name="connsiteX57" fmla="*/ 2081212 w 2876550"/>
                <a:gd name="connsiteY57" fmla="*/ 1400175 h 2105025"/>
                <a:gd name="connsiteX58" fmla="*/ 2085975 w 2876550"/>
                <a:gd name="connsiteY58" fmla="*/ 1576388 h 2105025"/>
                <a:gd name="connsiteX59" fmla="*/ 2057400 w 2876550"/>
                <a:gd name="connsiteY59" fmla="*/ 1628775 h 2105025"/>
                <a:gd name="connsiteX60" fmla="*/ 1985962 w 2876550"/>
                <a:gd name="connsiteY60" fmla="*/ 1509713 h 2105025"/>
                <a:gd name="connsiteX61" fmla="*/ 1985962 w 2876550"/>
                <a:gd name="connsiteY61" fmla="*/ 1338263 h 2105025"/>
                <a:gd name="connsiteX62" fmla="*/ 1809750 w 2876550"/>
                <a:gd name="connsiteY62" fmla="*/ 1309688 h 2105025"/>
                <a:gd name="connsiteX63" fmla="*/ 1714500 w 2876550"/>
                <a:gd name="connsiteY63" fmla="*/ 1214438 h 2105025"/>
                <a:gd name="connsiteX64" fmla="*/ 1647825 w 2876550"/>
                <a:gd name="connsiteY64" fmla="*/ 1243013 h 2105025"/>
                <a:gd name="connsiteX65" fmla="*/ 1619250 w 2876550"/>
                <a:gd name="connsiteY65" fmla="*/ 1133475 h 2105025"/>
                <a:gd name="connsiteX66" fmla="*/ 1552575 w 2876550"/>
                <a:gd name="connsiteY66" fmla="*/ 1090613 h 2105025"/>
                <a:gd name="connsiteX67" fmla="*/ 1609725 w 2876550"/>
                <a:gd name="connsiteY67" fmla="*/ 900113 h 2105025"/>
                <a:gd name="connsiteX68" fmla="*/ 1681162 w 2876550"/>
                <a:gd name="connsiteY68" fmla="*/ 819150 h 2105025"/>
                <a:gd name="connsiteX69" fmla="*/ 1728787 w 2876550"/>
                <a:gd name="connsiteY69" fmla="*/ 742950 h 2105025"/>
                <a:gd name="connsiteX70" fmla="*/ 1785937 w 2876550"/>
                <a:gd name="connsiteY70" fmla="*/ 723900 h 2105025"/>
                <a:gd name="connsiteX71" fmla="*/ 1843087 w 2876550"/>
                <a:gd name="connsiteY71" fmla="*/ 609600 h 2105025"/>
                <a:gd name="connsiteX72" fmla="*/ 1833562 w 2876550"/>
                <a:gd name="connsiteY72" fmla="*/ 752475 h 2105025"/>
                <a:gd name="connsiteX73" fmla="*/ 1852612 w 2876550"/>
                <a:gd name="connsiteY73" fmla="*/ 790575 h 2105025"/>
                <a:gd name="connsiteX74" fmla="*/ 1885950 w 2876550"/>
                <a:gd name="connsiteY74" fmla="*/ 809625 h 2105025"/>
                <a:gd name="connsiteX75" fmla="*/ 1914525 w 2876550"/>
                <a:gd name="connsiteY75" fmla="*/ 742950 h 2105025"/>
                <a:gd name="connsiteX76" fmla="*/ 2033587 w 2876550"/>
                <a:gd name="connsiteY76" fmla="*/ 790575 h 2105025"/>
                <a:gd name="connsiteX77" fmla="*/ 2057400 w 2876550"/>
                <a:gd name="connsiteY77" fmla="*/ 742950 h 2105025"/>
                <a:gd name="connsiteX78" fmla="*/ 1905000 w 2876550"/>
                <a:gd name="connsiteY78" fmla="*/ 614363 h 2105025"/>
                <a:gd name="connsiteX79" fmla="*/ 1900237 w 2876550"/>
                <a:gd name="connsiteY79" fmla="*/ 528638 h 2105025"/>
                <a:gd name="connsiteX80" fmla="*/ 1990725 w 2876550"/>
                <a:gd name="connsiteY80" fmla="*/ 500063 h 2105025"/>
                <a:gd name="connsiteX81" fmla="*/ 2019300 w 2876550"/>
                <a:gd name="connsiteY81" fmla="*/ 447675 h 2105025"/>
                <a:gd name="connsiteX82" fmla="*/ 1966912 w 2876550"/>
                <a:gd name="connsiteY82" fmla="*/ 338138 h 2105025"/>
                <a:gd name="connsiteX83" fmla="*/ 2033587 w 2876550"/>
                <a:gd name="connsiteY83" fmla="*/ 285750 h 2105025"/>
                <a:gd name="connsiteX84" fmla="*/ 1933575 w 2876550"/>
                <a:gd name="connsiteY84" fmla="*/ 214313 h 2105025"/>
                <a:gd name="connsiteX85" fmla="*/ 1876425 w 2876550"/>
                <a:gd name="connsiteY85" fmla="*/ 219075 h 2105025"/>
                <a:gd name="connsiteX86" fmla="*/ 1881187 w 2876550"/>
                <a:gd name="connsiteY86" fmla="*/ 280988 h 2105025"/>
                <a:gd name="connsiteX87" fmla="*/ 1828800 w 2876550"/>
                <a:gd name="connsiteY87" fmla="*/ 428625 h 2105025"/>
                <a:gd name="connsiteX88" fmla="*/ 1776412 w 2876550"/>
                <a:gd name="connsiteY88" fmla="*/ 395288 h 2105025"/>
                <a:gd name="connsiteX89" fmla="*/ 1785937 w 2876550"/>
                <a:gd name="connsiteY89" fmla="*/ 309563 h 2105025"/>
                <a:gd name="connsiteX90" fmla="*/ 1738312 w 2876550"/>
                <a:gd name="connsiteY90" fmla="*/ 252413 h 2105025"/>
                <a:gd name="connsiteX91" fmla="*/ 1719262 w 2876550"/>
                <a:gd name="connsiteY91" fmla="*/ 314325 h 2105025"/>
                <a:gd name="connsiteX92" fmla="*/ 1714500 w 2876550"/>
                <a:gd name="connsiteY92" fmla="*/ 228600 h 2105025"/>
                <a:gd name="connsiteX93" fmla="*/ 1633537 w 2876550"/>
                <a:gd name="connsiteY93" fmla="*/ 209550 h 2105025"/>
                <a:gd name="connsiteX94" fmla="*/ 1647825 w 2876550"/>
                <a:gd name="connsiteY94" fmla="*/ 133350 h 2105025"/>
                <a:gd name="connsiteX95" fmla="*/ 1628775 w 2876550"/>
                <a:gd name="connsiteY95" fmla="*/ 0 h 2105025"/>
                <a:gd name="connsiteX96" fmla="*/ 1519237 w 2876550"/>
                <a:gd name="connsiteY96" fmla="*/ 0 h 2105025"/>
                <a:gd name="connsiteX97" fmla="*/ 1490662 w 2876550"/>
                <a:gd name="connsiteY97" fmla="*/ 61913 h 2105025"/>
                <a:gd name="connsiteX98" fmla="*/ 1504950 w 2876550"/>
                <a:gd name="connsiteY98" fmla="*/ 123825 h 2105025"/>
                <a:gd name="connsiteX99" fmla="*/ 1514475 w 2876550"/>
                <a:gd name="connsiteY99" fmla="*/ 204788 h 2105025"/>
                <a:gd name="connsiteX100" fmla="*/ 1562100 w 2876550"/>
                <a:gd name="connsiteY100" fmla="*/ 247650 h 2105025"/>
                <a:gd name="connsiteX101" fmla="*/ 1614487 w 2876550"/>
                <a:gd name="connsiteY101" fmla="*/ 300038 h 2105025"/>
                <a:gd name="connsiteX102" fmla="*/ 1576387 w 2876550"/>
                <a:gd name="connsiteY102" fmla="*/ 366713 h 2105025"/>
                <a:gd name="connsiteX103" fmla="*/ 1528762 w 2876550"/>
                <a:gd name="connsiteY103" fmla="*/ 400050 h 2105025"/>
                <a:gd name="connsiteX104" fmla="*/ 1500187 w 2876550"/>
                <a:gd name="connsiteY104" fmla="*/ 319088 h 2105025"/>
                <a:gd name="connsiteX105" fmla="*/ 1533525 w 2876550"/>
                <a:gd name="connsiteY105" fmla="*/ 276225 h 2105025"/>
                <a:gd name="connsiteX106" fmla="*/ 1447800 w 2876550"/>
                <a:gd name="connsiteY106" fmla="*/ 176213 h 2105025"/>
                <a:gd name="connsiteX107" fmla="*/ 1395412 w 2876550"/>
                <a:gd name="connsiteY107" fmla="*/ 247650 h 2105025"/>
                <a:gd name="connsiteX108" fmla="*/ 1443037 w 2876550"/>
                <a:gd name="connsiteY108" fmla="*/ 304800 h 2105025"/>
                <a:gd name="connsiteX109" fmla="*/ 1462087 w 2876550"/>
                <a:gd name="connsiteY109" fmla="*/ 390525 h 2105025"/>
                <a:gd name="connsiteX110" fmla="*/ 1395412 w 2876550"/>
                <a:gd name="connsiteY110" fmla="*/ 423863 h 2105025"/>
                <a:gd name="connsiteX111" fmla="*/ 1281112 w 2876550"/>
                <a:gd name="connsiteY111" fmla="*/ 385763 h 2105025"/>
                <a:gd name="connsiteX112" fmla="*/ 1219200 w 2876550"/>
                <a:gd name="connsiteY112" fmla="*/ 361950 h 2105025"/>
                <a:gd name="connsiteX113" fmla="*/ 1109662 w 2876550"/>
                <a:gd name="connsiteY113" fmla="*/ 385763 h 2105025"/>
                <a:gd name="connsiteX114" fmla="*/ 1114425 w 2876550"/>
                <a:gd name="connsiteY114" fmla="*/ 490538 h 2105025"/>
                <a:gd name="connsiteX115" fmla="*/ 1057275 w 2876550"/>
                <a:gd name="connsiteY115" fmla="*/ 390525 h 2105025"/>
                <a:gd name="connsiteX116" fmla="*/ 871537 w 2876550"/>
                <a:gd name="connsiteY116" fmla="*/ 400050 h 2105025"/>
                <a:gd name="connsiteX117" fmla="*/ 900112 w 2876550"/>
                <a:gd name="connsiteY117" fmla="*/ 347663 h 2105025"/>
                <a:gd name="connsiteX118" fmla="*/ 842962 w 2876550"/>
                <a:gd name="connsiteY118" fmla="*/ 314325 h 2105025"/>
                <a:gd name="connsiteX119" fmla="*/ 742950 w 2876550"/>
                <a:gd name="connsiteY119" fmla="*/ 309563 h 2105025"/>
                <a:gd name="connsiteX120" fmla="*/ 642937 w 2876550"/>
                <a:gd name="connsiteY120" fmla="*/ 214313 h 2105025"/>
                <a:gd name="connsiteX121" fmla="*/ 533400 w 2876550"/>
                <a:gd name="connsiteY121" fmla="*/ 228600 h 2105025"/>
                <a:gd name="connsiteX122" fmla="*/ 471487 w 2876550"/>
                <a:gd name="connsiteY122" fmla="*/ 128588 h 2105025"/>
                <a:gd name="connsiteX123" fmla="*/ 414337 w 2876550"/>
                <a:gd name="connsiteY123" fmla="*/ 195263 h 2105025"/>
                <a:gd name="connsiteX124" fmla="*/ 304800 w 2876550"/>
                <a:gd name="connsiteY124" fmla="*/ 238125 h 2105025"/>
                <a:gd name="connsiteX125" fmla="*/ 276225 w 2876550"/>
                <a:gd name="connsiteY125" fmla="*/ 314325 h 2105025"/>
                <a:gd name="connsiteX126" fmla="*/ 309562 w 2876550"/>
                <a:gd name="connsiteY126" fmla="*/ 200025 h 2105025"/>
                <a:gd name="connsiteX127" fmla="*/ 419100 w 2876550"/>
                <a:gd name="connsiteY127" fmla="*/ 161925 h 2105025"/>
                <a:gd name="connsiteX128" fmla="*/ 366712 w 2876550"/>
                <a:gd name="connsiteY128" fmla="*/ 142875 h 2105025"/>
                <a:gd name="connsiteX129" fmla="*/ 238125 w 2876550"/>
                <a:gd name="connsiteY129" fmla="*/ 214313 h 2105025"/>
                <a:gd name="connsiteX130" fmla="*/ 185737 w 2876550"/>
                <a:gd name="connsiteY130" fmla="*/ 271463 h 2105025"/>
                <a:gd name="connsiteX131" fmla="*/ 214312 w 2876550"/>
                <a:gd name="connsiteY131" fmla="*/ 347663 h 2105025"/>
                <a:gd name="connsiteX132" fmla="*/ 152400 w 2876550"/>
                <a:gd name="connsiteY132" fmla="*/ 290513 h 2105025"/>
                <a:gd name="connsiteX133" fmla="*/ 14287 w 2876550"/>
                <a:gd name="connsiteY133" fmla="*/ 214313 h 2105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2876550" h="2105025">
                  <a:moveTo>
                    <a:pt x="14287" y="214313"/>
                  </a:moveTo>
                  <a:lnTo>
                    <a:pt x="0" y="1009650"/>
                  </a:lnTo>
                  <a:lnTo>
                    <a:pt x="57150" y="1028700"/>
                  </a:lnTo>
                  <a:lnTo>
                    <a:pt x="90487" y="1085850"/>
                  </a:lnTo>
                  <a:lnTo>
                    <a:pt x="147637" y="1062038"/>
                  </a:lnTo>
                  <a:lnTo>
                    <a:pt x="319087" y="1314450"/>
                  </a:lnTo>
                  <a:lnTo>
                    <a:pt x="395287" y="1362075"/>
                  </a:lnTo>
                  <a:lnTo>
                    <a:pt x="371475" y="1519238"/>
                  </a:lnTo>
                  <a:lnTo>
                    <a:pt x="485775" y="1566863"/>
                  </a:lnTo>
                  <a:lnTo>
                    <a:pt x="442912" y="1690688"/>
                  </a:lnTo>
                  <a:lnTo>
                    <a:pt x="585787" y="1800225"/>
                  </a:lnTo>
                  <a:lnTo>
                    <a:pt x="647700" y="1757363"/>
                  </a:lnTo>
                  <a:lnTo>
                    <a:pt x="1557337" y="1728788"/>
                  </a:lnTo>
                  <a:lnTo>
                    <a:pt x="1671637" y="1804988"/>
                  </a:lnTo>
                  <a:lnTo>
                    <a:pt x="1795462" y="1790700"/>
                  </a:lnTo>
                  <a:lnTo>
                    <a:pt x="1852612" y="1800225"/>
                  </a:lnTo>
                  <a:lnTo>
                    <a:pt x="1905000" y="1838325"/>
                  </a:lnTo>
                  <a:lnTo>
                    <a:pt x="1909762" y="1881188"/>
                  </a:lnTo>
                  <a:lnTo>
                    <a:pt x="2047875" y="1885950"/>
                  </a:lnTo>
                  <a:lnTo>
                    <a:pt x="2066925" y="1966913"/>
                  </a:lnTo>
                  <a:lnTo>
                    <a:pt x="2024062" y="1990725"/>
                  </a:lnTo>
                  <a:lnTo>
                    <a:pt x="1981200" y="2105025"/>
                  </a:lnTo>
                  <a:lnTo>
                    <a:pt x="2057400" y="2085975"/>
                  </a:lnTo>
                  <a:lnTo>
                    <a:pt x="2076450" y="2038350"/>
                  </a:lnTo>
                  <a:lnTo>
                    <a:pt x="2181225" y="2014538"/>
                  </a:lnTo>
                  <a:lnTo>
                    <a:pt x="2190750" y="1981200"/>
                  </a:lnTo>
                  <a:lnTo>
                    <a:pt x="2352675" y="1952625"/>
                  </a:lnTo>
                  <a:lnTo>
                    <a:pt x="2438400" y="1866900"/>
                  </a:lnTo>
                  <a:lnTo>
                    <a:pt x="2500312" y="1933575"/>
                  </a:lnTo>
                  <a:lnTo>
                    <a:pt x="2562225" y="1966913"/>
                  </a:lnTo>
                  <a:lnTo>
                    <a:pt x="2509837" y="2033588"/>
                  </a:lnTo>
                  <a:lnTo>
                    <a:pt x="2743200" y="1928813"/>
                  </a:lnTo>
                  <a:lnTo>
                    <a:pt x="2709862" y="1871663"/>
                  </a:lnTo>
                  <a:lnTo>
                    <a:pt x="2600325" y="1909763"/>
                  </a:lnTo>
                  <a:lnTo>
                    <a:pt x="2566987" y="1852613"/>
                  </a:lnTo>
                  <a:lnTo>
                    <a:pt x="2566987" y="1762125"/>
                  </a:lnTo>
                  <a:lnTo>
                    <a:pt x="2495550" y="1747838"/>
                  </a:lnTo>
                  <a:lnTo>
                    <a:pt x="2357437" y="1857375"/>
                  </a:lnTo>
                  <a:lnTo>
                    <a:pt x="2419350" y="1747838"/>
                  </a:lnTo>
                  <a:lnTo>
                    <a:pt x="2509837" y="1685925"/>
                  </a:lnTo>
                  <a:lnTo>
                    <a:pt x="2724150" y="1662113"/>
                  </a:lnTo>
                  <a:lnTo>
                    <a:pt x="2838450" y="1566863"/>
                  </a:lnTo>
                  <a:lnTo>
                    <a:pt x="2876550" y="1481138"/>
                  </a:lnTo>
                  <a:lnTo>
                    <a:pt x="2705100" y="1333500"/>
                  </a:lnTo>
                  <a:lnTo>
                    <a:pt x="2657475" y="1209675"/>
                  </a:lnTo>
                  <a:lnTo>
                    <a:pt x="2586037" y="1019175"/>
                  </a:lnTo>
                  <a:lnTo>
                    <a:pt x="2476500" y="1157288"/>
                  </a:lnTo>
                  <a:lnTo>
                    <a:pt x="2395537" y="1090613"/>
                  </a:lnTo>
                  <a:lnTo>
                    <a:pt x="2395537" y="1009650"/>
                  </a:lnTo>
                  <a:lnTo>
                    <a:pt x="2276475" y="842963"/>
                  </a:lnTo>
                  <a:lnTo>
                    <a:pt x="2190750" y="857250"/>
                  </a:lnTo>
                  <a:lnTo>
                    <a:pt x="2095500" y="838200"/>
                  </a:lnTo>
                  <a:lnTo>
                    <a:pt x="2114550" y="981075"/>
                  </a:lnTo>
                  <a:lnTo>
                    <a:pt x="2128837" y="1047750"/>
                  </a:lnTo>
                  <a:lnTo>
                    <a:pt x="2105025" y="1147763"/>
                  </a:lnTo>
                  <a:lnTo>
                    <a:pt x="2152650" y="1228725"/>
                  </a:lnTo>
                  <a:lnTo>
                    <a:pt x="2157412" y="1357313"/>
                  </a:lnTo>
                  <a:lnTo>
                    <a:pt x="2081212" y="1400175"/>
                  </a:lnTo>
                  <a:lnTo>
                    <a:pt x="2085975" y="1576388"/>
                  </a:lnTo>
                  <a:lnTo>
                    <a:pt x="2057400" y="1628775"/>
                  </a:lnTo>
                  <a:lnTo>
                    <a:pt x="1985962" y="1509713"/>
                  </a:lnTo>
                  <a:lnTo>
                    <a:pt x="1985962" y="1338263"/>
                  </a:lnTo>
                  <a:lnTo>
                    <a:pt x="1809750" y="1309688"/>
                  </a:lnTo>
                  <a:lnTo>
                    <a:pt x="1714500" y="1214438"/>
                  </a:lnTo>
                  <a:lnTo>
                    <a:pt x="1647825" y="1243013"/>
                  </a:lnTo>
                  <a:lnTo>
                    <a:pt x="1619250" y="1133475"/>
                  </a:lnTo>
                  <a:lnTo>
                    <a:pt x="1552575" y="1090613"/>
                  </a:lnTo>
                  <a:lnTo>
                    <a:pt x="1609725" y="900113"/>
                  </a:lnTo>
                  <a:lnTo>
                    <a:pt x="1681162" y="819150"/>
                  </a:lnTo>
                  <a:lnTo>
                    <a:pt x="1728787" y="742950"/>
                  </a:lnTo>
                  <a:lnTo>
                    <a:pt x="1785937" y="723900"/>
                  </a:lnTo>
                  <a:lnTo>
                    <a:pt x="1843087" y="609600"/>
                  </a:lnTo>
                  <a:lnTo>
                    <a:pt x="1833562" y="752475"/>
                  </a:lnTo>
                  <a:lnTo>
                    <a:pt x="1852612" y="790575"/>
                  </a:lnTo>
                  <a:lnTo>
                    <a:pt x="1885950" y="809625"/>
                  </a:lnTo>
                  <a:lnTo>
                    <a:pt x="1914525" y="742950"/>
                  </a:lnTo>
                  <a:lnTo>
                    <a:pt x="2033587" y="790575"/>
                  </a:lnTo>
                  <a:lnTo>
                    <a:pt x="2057400" y="742950"/>
                  </a:lnTo>
                  <a:lnTo>
                    <a:pt x="1905000" y="614363"/>
                  </a:lnTo>
                  <a:lnTo>
                    <a:pt x="1900237" y="528638"/>
                  </a:lnTo>
                  <a:lnTo>
                    <a:pt x="1990725" y="500063"/>
                  </a:lnTo>
                  <a:lnTo>
                    <a:pt x="2019300" y="447675"/>
                  </a:lnTo>
                  <a:lnTo>
                    <a:pt x="1966912" y="338138"/>
                  </a:lnTo>
                  <a:lnTo>
                    <a:pt x="2033587" y="285750"/>
                  </a:lnTo>
                  <a:lnTo>
                    <a:pt x="1933575" y="214313"/>
                  </a:lnTo>
                  <a:lnTo>
                    <a:pt x="1876425" y="219075"/>
                  </a:lnTo>
                  <a:lnTo>
                    <a:pt x="1881187" y="280988"/>
                  </a:lnTo>
                  <a:lnTo>
                    <a:pt x="1828800" y="428625"/>
                  </a:lnTo>
                  <a:lnTo>
                    <a:pt x="1776412" y="395288"/>
                  </a:lnTo>
                  <a:lnTo>
                    <a:pt x="1785937" y="309563"/>
                  </a:lnTo>
                  <a:lnTo>
                    <a:pt x="1738312" y="252413"/>
                  </a:lnTo>
                  <a:lnTo>
                    <a:pt x="1719262" y="314325"/>
                  </a:lnTo>
                  <a:lnTo>
                    <a:pt x="1714500" y="228600"/>
                  </a:lnTo>
                  <a:lnTo>
                    <a:pt x="1633537" y="209550"/>
                  </a:lnTo>
                  <a:lnTo>
                    <a:pt x="1647825" y="133350"/>
                  </a:lnTo>
                  <a:lnTo>
                    <a:pt x="1628775" y="0"/>
                  </a:lnTo>
                  <a:lnTo>
                    <a:pt x="1519237" y="0"/>
                  </a:lnTo>
                  <a:lnTo>
                    <a:pt x="1490662" y="61913"/>
                  </a:lnTo>
                  <a:lnTo>
                    <a:pt x="1504950" y="123825"/>
                  </a:lnTo>
                  <a:lnTo>
                    <a:pt x="1514475" y="204788"/>
                  </a:lnTo>
                  <a:lnTo>
                    <a:pt x="1562100" y="247650"/>
                  </a:lnTo>
                  <a:lnTo>
                    <a:pt x="1614487" y="300038"/>
                  </a:lnTo>
                  <a:lnTo>
                    <a:pt x="1576387" y="366713"/>
                  </a:lnTo>
                  <a:lnTo>
                    <a:pt x="1528762" y="400050"/>
                  </a:lnTo>
                  <a:lnTo>
                    <a:pt x="1500187" y="319088"/>
                  </a:lnTo>
                  <a:lnTo>
                    <a:pt x="1533525" y="276225"/>
                  </a:lnTo>
                  <a:lnTo>
                    <a:pt x="1447800" y="176213"/>
                  </a:lnTo>
                  <a:lnTo>
                    <a:pt x="1395412" y="247650"/>
                  </a:lnTo>
                  <a:lnTo>
                    <a:pt x="1443037" y="304800"/>
                  </a:lnTo>
                  <a:lnTo>
                    <a:pt x="1462087" y="390525"/>
                  </a:lnTo>
                  <a:lnTo>
                    <a:pt x="1395412" y="423863"/>
                  </a:lnTo>
                  <a:lnTo>
                    <a:pt x="1281112" y="385763"/>
                  </a:lnTo>
                  <a:lnTo>
                    <a:pt x="1219200" y="361950"/>
                  </a:lnTo>
                  <a:lnTo>
                    <a:pt x="1109662" y="385763"/>
                  </a:lnTo>
                  <a:lnTo>
                    <a:pt x="1114425" y="490538"/>
                  </a:lnTo>
                  <a:lnTo>
                    <a:pt x="1057275" y="390525"/>
                  </a:lnTo>
                  <a:lnTo>
                    <a:pt x="871537" y="400050"/>
                  </a:lnTo>
                  <a:lnTo>
                    <a:pt x="900112" y="347663"/>
                  </a:lnTo>
                  <a:lnTo>
                    <a:pt x="842962" y="314325"/>
                  </a:lnTo>
                  <a:lnTo>
                    <a:pt x="742950" y="309563"/>
                  </a:lnTo>
                  <a:lnTo>
                    <a:pt x="642937" y="214313"/>
                  </a:lnTo>
                  <a:lnTo>
                    <a:pt x="533400" y="228600"/>
                  </a:lnTo>
                  <a:lnTo>
                    <a:pt x="471487" y="128588"/>
                  </a:lnTo>
                  <a:lnTo>
                    <a:pt x="414337" y="195263"/>
                  </a:lnTo>
                  <a:lnTo>
                    <a:pt x="304800" y="238125"/>
                  </a:lnTo>
                  <a:lnTo>
                    <a:pt x="276225" y="314325"/>
                  </a:lnTo>
                  <a:lnTo>
                    <a:pt x="309562" y="200025"/>
                  </a:lnTo>
                  <a:lnTo>
                    <a:pt x="419100" y="161925"/>
                  </a:lnTo>
                  <a:lnTo>
                    <a:pt x="366712" y="142875"/>
                  </a:lnTo>
                  <a:lnTo>
                    <a:pt x="238125" y="214313"/>
                  </a:lnTo>
                  <a:lnTo>
                    <a:pt x="185737" y="271463"/>
                  </a:lnTo>
                  <a:lnTo>
                    <a:pt x="214312" y="347663"/>
                  </a:lnTo>
                  <a:lnTo>
                    <a:pt x="152400" y="290513"/>
                  </a:lnTo>
                  <a:lnTo>
                    <a:pt x="14287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4" name="フリーフォーム 1172">
              <a:extLst>
                <a:ext uri="{FF2B5EF4-FFF2-40B4-BE49-F238E27FC236}">
                  <a16:creationId xmlns:a16="http://schemas.microsoft.com/office/drawing/2014/main" id="{CE4801BC-E574-4280-A424-9129F506CA07}"/>
                </a:ext>
              </a:extLst>
            </p:cNvPr>
            <p:cNvSpPr/>
            <p:nvPr/>
          </p:nvSpPr>
          <p:spPr bwMode="auto">
            <a:xfrm>
              <a:off x="9459110" y="3125272"/>
              <a:ext cx="160591" cy="198994"/>
            </a:xfrm>
            <a:custGeom>
              <a:avLst/>
              <a:gdLst>
                <a:gd name="connsiteX0" fmla="*/ 95250 w 219075"/>
                <a:gd name="connsiteY0" fmla="*/ 0 h 271463"/>
                <a:gd name="connsiteX1" fmla="*/ 23813 w 219075"/>
                <a:gd name="connsiteY1" fmla="*/ 104775 h 271463"/>
                <a:gd name="connsiteX2" fmla="*/ 0 w 219075"/>
                <a:gd name="connsiteY2" fmla="*/ 204788 h 271463"/>
                <a:gd name="connsiteX3" fmla="*/ 90488 w 219075"/>
                <a:gd name="connsiteY3" fmla="*/ 223838 h 271463"/>
                <a:gd name="connsiteX4" fmla="*/ 185738 w 219075"/>
                <a:gd name="connsiteY4" fmla="*/ 271463 h 271463"/>
                <a:gd name="connsiteX5" fmla="*/ 219075 w 219075"/>
                <a:gd name="connsiteY5" fmla="*/ 204788 h 271463"/>
                <a:gd name="connsiteX6" fmla="*/ 147638 w 219075"/>
                <a:gd name="connsiteY6" fmla="*/ 142875 h 271463"/>
                <a:gd name="connsiteX7" fmla="*/ 61913 w 219075"/>
                <a:gd name="connsiteY7" fmla="*/ 100013 h 271463"/>
                <a:gd name="connsiteX8" fmla="*/ 95250 w 219075"/>
                <a:gd name="connsiteY8" fmla="*/ 0 h 271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271463">
                  <a:moveTo>
                    <a:pt x="95250" y="0"/>
                  </a:moveTo>
                  <a:lnTo>
                    <a:pt x="23813" y="104775"/>
                  </a:lnTo>
                  <a:lnTo>
                    <a:pt x="0" y="204788"/>
                  </a:lnTo>
                  <a:lnTo>
                    <a:pt x="90488" y="223838"/>
                  </a:lnTo>
                  <a:lnTo>
                    <a:pt x="185738" y="271463"/>
                  </a:lnTo>
                  <a:lnTo>
                    <a:pt x="219075" y="204788"/>
                  </a:lnTo>
                  <a:lnTo>
                    <a:pt x="147638" y="142875"/>
                  </a:lnTo>
                  <a:lnTo>
                    <a:pt x="61913" y="100013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5" name="フリーフォーム 1173">
              <a:extLst>
                <a:ext uri="{FF2B5EF4-FFF2-40B4-BE49-F238E27FC236}">
                  <a16:creationId xmlns:a16="http://schemas.microsoft.com/office/drawing/2014/main" id="{D1800EAC-DDFF-444E-A803-D3AEF811C16B}"/>
                </a:ext>
              </a:extLst>
            </p:cNvPr>
            <p:cNvSpPr/>
            <p:nvPr/>
          </p:nvSpPr>
          <p:spPr bwMode="auto">
            <a:xfrm>
              <a:off x="7828758" y="3216041"/>
              <a:ext cx="1459287" cy="823904"/>
            </a:xfrm>
            <a:custGeom>
              <a:avLst/>
              <a:gdLst>
                <a:gd name="connsiteX0" fmla="*/ 28575 w 1990725"/>
                <a:gd name="connsiteY0" fmla="*/ 76200 h 1123950"/>
                <a:gd name="connsiteX1" fmla="*/ 114300 w 1990725"/>
                <a:gd name="connsiteY1" fmla="*/ 33338 h 1123950"/>
                <a:gd name="connsiteX2" fmla="*/ 1019175 w 1990725"/>
                <a:gd name="connsiteY2" fmla="*/ 0 h 1123950"/>
                <a:gd name="connsiteX3" fmla="*/ 1171575 w 1990725"/>
                <a:gd name="connsiteY3" fmla="*/ 95250 h 1123950"/>
                <a:gd name="connsiteX4" fmla="*/ 1123950 w 1990725"/>
                <a:gd name="connsiteY4" fmla="*/ 171450 h 1123950"/>
                <a:gd name="connsiteX5" fmla="*/ 1181100 w 1990725"/>
                <a:gd name="connsiteY5" fmla="*/ 185738 h 1123950"/>
                <a:gd name="connsiteX6" fmla="*/ 1209675 w 1990725"/>
                <a:gd name="connsiteY6" fmla="*/ 133350 h 1123950"/>
                <a:gd name="connsiteX7" fmla="*/ 1328737 w 1990725"/>
                <a:gd name="connsiteY7" fmla="*/ 180975 h 1123950"/>
                <a:gd name="connsiteX8" fmla="*/ 1419225 w 1990725"/>
                <a:gd name="connsiteY8" fmla="*/ 242888 h 1123950"/>
                <a:gd name="connsiteX9" fmla="*/ 1414462 w 1990725"/>
                <a:gd name="connsiteY9" fmla="*/ 361950 h 1123950"/>
                <a:gd name="connsiteX10" fmla="*/ 1428750 w 1990725"/>
                <a:gd name="connsiteY10" fmla="*/ 404813 h 1123950"/>
                <a:gd name="connsiteX11" fmla="*/ 1519237 w 1990725"/>
                <a:gd name="connsiteY11" fmla="*/ 342900 h 1123950"/>
                <a:gd name="connsiteX12" fmla="*/ 1552575 w 1990725"/>
                <a:gd name="connsiteY12" fmla="*/ 295275 h 1123950"/>
                <a:gd name="connsiteX13" fmla="*/ 1619250 w 1990725"/>
                <a:gd name="connsiteY13" fmla="*/ 300038 h 1123950"/>
                <a:gd name="connsiteX14" fmla="*/ 1647825 w 1990725"/>
                <a:gd name="connsiteY14" fmla="*/ 261938 h 1123950"/>
                <a:gd name="connsiteX15" fmla="*/ 1819275 w 1990725"/>
                <a:gd name="connsiteY15" fmla="*/ 242888 h 1123950"/>
                <a:gd name="connsiteX16" fmla="*/ 1895475 w 1990725"/>
                <a:gd name="connsiteY16" fmla="*/ 142875 h 1123950"/>
                <a:gd name="connsiteX17" fmla="*/ 1990725 w 1990725"/>
                <a:gd name="connsiteY17" fmla="*/ 228600 h 1123950"/>
                <a:gd name="connsiteX18" fmla="*/ 1833562 w 1990725"/>
                <a:gd name="connsiteY18" fmla="*/ 323850 h 1123950"/>
                <a:gd name="connsiteX19" fmla="*/ 1833562 w 1990725"/>
                <a:gd name="connsiteY19" fmla="*/ 419100 h 1123950"/>
                <a:gd name="connsiteX20" fmla="*/ 1728787 w 1990725"/>
                <a:gd name="connsiteY20" fmla="*/ 438150 h 1123950"/>
                <a:gd name="connsiteX21" fmla="*/ 1628775 w 1990725"/>
                <a:gd name="connsiteY21" fmla="*/ 600075 h 1123950"/>
                <a:gd name="connsiteX22" fmla="*/ 1643062 w 1990725"/>
                <a:gd name="connsiteY22" fmla="*/ 700088 h 1123950"/>
                <a:gd name="connsiteX23" fmla="*/ 1509712 w 1990725"/>
                <a:gd name="connsiteY23" fmla="*/ 819150 h 1123950"/>
                <a:gd name="connsiteX24" fmla="*/ 1452562 w 1990725"/>
                <a:gd name="connsiteY24" fmla="*/ 900113 h 1123950"/>
                <a:gd name="connsiteX25" fmla="*/ 1538287 w 1990725"/>
                <a:gd name="connsiteY25" fmla="*/ 1085850 h 1123950"/>
                <a:gd name="connsiteX26" fmla="*/ 1495425 w 1990725"/>
                <a:gd name="connsiteY26" fmla="*/ 1123950 h 1123950"/>
                <a:gd name="connsiteX27" fmla="*/ 1390650 w 1990725"/>
                <a:gd name="connsiteY27" fmla="*/ 957263 h 1123950"/>
                <a:gd name="connsiteX28" fmla="*/ 1328737 w 1990725"/>
                <a:gd name="connsiteY28" fmla="*/ 928688 h 1123950"/>
                <a:gd name="connsiteX29" fmla="*/ 1190625 w 1990725"/>
                <a:gd name="connsiteY29" fmla="*/ 909638 h 1123950"/>
                <a:gd name="connsiteX30" fmla="*/ 1104900 w 1990725"/>
                <a:gd name="connsiteY30" fmla="*/ 971550 h 1123950"/>
                <a:gd name="connsiteX31" fmla="*/ 1028700 w 1990725"/>
                <a:gd name="connsiteY31" fmla="*/ 957263 h 1123950"/>
                <a:gd name="connsiteX32" fmla="*/ 947737 w 1990725"/>
                <a:gd name="connsiteY32" fmla="*/ 1095375 h 1123950"/>
                <a:gd name="connsiteX33" fmla="*/ 852487 w 1990725"/>
                <a:gd name="connsiteY33" fmla="*/ 1062038 h 1123950"/>
                <a:gd name="connsiteX34" fmla="*/ 795337 w 1990725"/>
                <a:gd name="connsiteY34" fmla="*/ 938213 h 1123950"/>
                <a:gd name="connsiteX35" fmla="*/ 728662 w 1990725"/>
                <a:gd name="connsiteY35" fmla="*/ 976313 h 1123950"/>
                <a:gd name="connsiteX36" fmla="*/ 590550 w 1990725"/>
                <a:gd name="connsiteY36" fmla="*/ 857250 h 1123950"/>
                <a:gd name="connsiteX37" fmla="*/ 423862 w 1990725"/>
                <a:gd name="connsiteY37" fmla="*/ 862013 h 1123950"/>
                <a:gd name="connsiteX38" fmla="*/ 333375 w 1990725"/>
                <a:gd name="connsiteY38" fmla="*/ 819150 h 1123950"/>
                <a:gd name="connsiteX39" fmla="*/ 261937 w 1990725"/>
                <a:gd name="connsiteY39" fmla="*/ 823913 h 1123950"/>
                <a:gd name="connsiteX40" fmla="*/ 219075 w 1990725"/>
                <a:gd name="connsiteY40" fmla="*/ 766763 h 1123950"/>
                <a:gd name="connsiteX41" fmla="*/ 100012 w 1990725"/>
                <a:gd name="connsiteY41" fmla="*/ 704850 h 1123950"/>
                <a:gd name="connsiteX42" fmla="*/ 28575 w 1990725"/>
                <a:gd name="connsiteY42" fmla="*/ 447675 h 1123950"/>
                <a:gd name="connsiteX43" fmla="*/ 0 w 1990725"/>
                <a:gd name="connsiteY43" fmla="*/ 195263 h 1123950"/>
                <a:gd name="connsiteX44" fmla="*/ 28575 w 1990725"/>
                <a:gd name="connsiteY44" fmla="*/ 7620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990725" h="1123950">
                  <a:moveTo>
                    <a:pt x="28575" y="76200"/>
                  </a:moveTo>
                  <a:lnTo>
                    <a:pt x="114300" y="33338"/>
                  </a:lnTo>
                  <a:lnTo>
                    <a:pt x="1019175" y="0"/>
                  </a:lnTo>
                  <a:lnTo>
                    <a:pt x="1171575" y="95250"/>
                  </a:lnTo>
                  <a:lnTo>
                    <a:pt x="1123950" y="171450"/>
                  </a:lnTo>
                  <a:lnTo>
                    <a:pt x="1181100" y="185738"/>
                  </a:lnTo>
                  <a:lnTo>
                    <a:pt x="1209675" y="133350"/>
                  </a:lnTo>
                  <a:lnTo>
                    <a:pt x="1328737" y="180975"/>
                  </a:lnTo>
                  <a:lnTo>
                    <a:pt x="1419225" y="242888"/>
                  </a:lnTo>
                  <a:lnTo>
                    <a:pt x="1414462" y="361950"/>
                  </a:lnTo>
                  <a:lnTo>
                    <a:pt x="1428750" y="404813"/>
                  </a:lnTo>
                  <a:lnTo>
                    <a:pt x="1519237" y="342900"/>
                  </a:lnTo>
                  <a:lnTo>
                    <a:pt x="1552575" y="295275"/>
                  </a:lnTo>
                  <a:lnTo>
                    <a:pt x="1619250" y="300038"/>
                  </a:lnTo>
                  <a:lnTo>
                    <a:pt x="1647825" y="261938"/>
                  </a:lnTo>
                  <a:lnTo>
                    <a:pt x="1819275" y="242888"/>
                  </a:lnTo>
                  <a:lnTo>
                    <a:pt x="1895475" y="142875"/>
                  </a:lnTo>
                  <a:lnTo>
                    <a:pt x="1990725" y="228600"/>
                  </a:lnTo>
                  <a:lnTo>
                    <a:pt x="1833562" y="323850"/>
                  </a:lnTo>
                  <a:lnTo>
                    <a:pt x="1833562" y="419100"/>
                  </a:lnTo>
                  <a:lnTo>
                    <a:pt x="1728787" y="438150"/>
                  </a:lnTo>
                  <a:lnTo>
                    <a:pt x="1628775" y="600075"/>
                  </a:lnTo>
                  <a:lnTo>
                    <a:pt x="1643062" y="700088"/>
                  </a:lnTo>
                  <a:lnTo>
                    <a:pt x="1509712" y="819150"/>
                  </a:lnTo>
                  <a:lnTo>
                    <a:pt x="1452562" y="900113"/>
                  </a:lnTo>
                  <a:lnTo>
                    <a:pt x="1538287" y="1085850"/>
                  </a:lnTo>
                  <a:lnTo>
                    <a:pt x="1495425" y="1123950"/>
                  </a:lnTo>
                  <a:lnTo>
                    <a:pt x="1390650" y="957263"/>
                  </a:lnTo>
                  <a:lnTo>
                    <a:pt x="1328737" y="928688"/>
                  </a:lnTo>
                  <a:lnTo>
                    <a:pt x="1190625" y="909638"/>
                  </a:lnTo>
                  <a:lnTo>
                    <a:pt x="1104900" y="971550"/>
                  </a:lnTo>
                  <a:lnTo>
                    <a:pt x="1028700" y="957263"/>
                  </a:lnTo>
                  <a:lnTo>
                    <a:pt x="947737" y="1095375"/>
                  </a:lnTo>
                  <a:lnTo>
                    <a:pt x="852487" y="1062038"/>
                  </a:lnTo>
                  <a:lnTo>
                    <a:pt x="795337" y="938213"/>
                  </a:lnTo>
                  <a:lnTo>
                    <a:pt x="728662" y="976313"/>
                  </a:lnTo>
                  <a:lnTo>
                    <a:pt x="590550" y="857250"/>
                  </a:lnTo>
                  <a:lnTo>
                    <a:pt x="423862" y="862013"/>
                  </a:lnTo>
                  <a:lnTo>
                    <a:pt x="333375" y="819150"/>
                  </a:lnTo>
                  <a:lnTo>
                    <a:pt x="261937" y="823913"/>
                  </a:lnTo>
                  <a:lnTo>
                    <a:pt x="219075" y="766763"/>
                  </a:lnTo>
                  <a:lnTo>
                    <a:pt x="100012" y="704850"/>
                  </a:lnTo>
                  <a:lnTo>
                    <a:pt x="28575" y="447675"/>
                  </a:lnTo>
                  <a:lnTo>
                    <a:pt x="0" y="195263"/>
                  </a:lnTo>
                  <a:lnTo>
                    <a:pt x="28575" y="762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6" name="フリーフォーム 1174">
              <a:extLst>
                <a:ext uri="{FF2B5EF4-FFF2-40B4-BE49-F238E27FC236}">
                  <a16:creationId xmlns:a16="http://schemas.microsoft.com/office/drawing/2014/main" id="{103F4EF1-F063-400A-8433-EBBEC9BCDA12}"/>
                </a:ext>
              </a:extLst>
            </p:cNvPr>
            <p:cNvSpPr/>
            <p:nvPr/>
          </p:nvSpPr>
          <p:spPr bwMode="auto">
            <a:xfrm>
              <a:off x="6718583" y="2919297"/>
              <a:ext cx="233905" cy="143135"/>
            </a:xfrm>
            <a:custGeom>
              <a:avLst/>
              <a:gdLst>
                <a:gd name="connsiteX0" fmla="*/ 319087 w 319087"/>
                <a:gd name="connsiteY0" fmla="*/ 0 h 195262"/>
                <a:gd name="connsiteX1" fmla="*/ 228600 w 319087"/>
                <a:gd name="connsiteY1" fmla="*/ 14287 h 195262"/>
                <a:gd name="connsiteX2" fmla="*/ 0 w 319087"/>
                <a:gd name="connsiteY2" fmla="*/ 195262 h 195262"/>
                <a:gd name="connsiteX3" fmla="*/ 271462 w 319087"/>
                <a:gd name="connsiteY3" fmla="*/ 42862 h 195262"/>
                <a:gd name="connsiteX4" fmla="*/ 319087 w 319087"/>
                <a:gd name="connsiteY4" fmla="*/ 0 h 19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87" h="195262">
                  <a:moveTo>
                    <a:pt x="319087" y="0"/>
                  </a:moveTo>
                  <a:lnTo>
                    <a:pt x="228600" y="14287"/>
                  </a:lnTo>
                  <a:lnTo>
                    <a:pt x="0" y="195262"/>
                  </a:lnTo>
                  <a:lnTo>
                    <a:pt x="271462" y="42862"/>
                  </a:lnTo>
                  <a:lnTo>
                    <a:pt x="3190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7" name="フリーフォーム 1175">
              <a:extLst>
                <a:ext uri="{FF2B5EF4-FFF2-40B4-BE49-F238E27FC236}">
                  <a16:creationId xmlns:a16="http://schemas.microsoft.com/office/drawing/2014/main" id="{C18EEB50-2F0A-49C0-891E-074F1D16F791}"/>
                </a:ext>
              </a:extLst>
            </p:cNvPr>
            <p:cNvSpPr/>
            <p:nvPr/>
          </p:nvSpPr>
          <p:spPr bwMode="auto">
            <a:xfrm>
              <a:off x="8031243" y="3813023"/>
              <a:ext cx="736626" cy="527158"/>
            </a:xfrm>
            <a:custGeom>
              <a:avLst/>
              <a:gdLst>
                <a:gd name="connsiteX0" fmla="*/ 0 w 1004887"/>
                <a:gd name="connsiteY0" fmla="*/ 0 h 719137"/>
                <a:gd name="connsiteX1" fmla="*/ 33337 w 1004887"/>
                <a:gd name="connsiteY1" fmla="*/ 142875 h 719137"/>
                <a:gd name="connsiteX2" fmla="*/ 80962 w 1004887"/>
                <a:gd name="connsiteY2" fmla="*/ 176212 h 719137"/>
                <a:gd name="connsiteX3" fmla="*/ 57150 w 1004887"/>
                <a:gd name="connsiteY3" fmla="*/ 238125 h 719137"/>
                <a:gd name="connsiteX4" fmla="*/ 238125 w 1004887"/>
                <a:gd name="connsiteY4" fmla="*/ 395287 h 719137"/>
                <a:gd name="connsiteX5" fmla="*/ 166687 w 1004887"/>
                <a:gd name="connsiteY5" fmla="*/ 257175 h 719137"/>
                <a:gd name="connsiteX6" fmla="*/ 61912 w 1004887"/>
                <a:gd name="connsiteY6" fmla="*/ 47625 h 719137"/>
                <a:gd name="connsiteX7" fmla="*/ 109537 w 1004887"/>
                <a:gd name="connsiteY7" fmla="*/ 76200 h 719137"/>
                <a:gd name="connsiteX8" fmla="*/ 195262 w 1004887"/>
                <a:gd name="connsiteY8" fmla="*/ 200025 h 719137"/>
                <a:gd name="connsiteX9" fmla="*/ 314325 w 1004887"/>
                <a:gd name="connsiteY9" fmla="*/ 361950 h 719137"/>
                <a:gd name="connsiteX10" fmla="*/ 438150 w 1004887"/>
                <a:gd name="connsiteY10" fmla="*/ 523875 h 719137"/>
                <a:gd name="connsiteX11" fmla="*/ 495300 w 1004887"/>
                <a:gd name="connsiteY11" fmla="*/ 614362 h 719137"/>
                <a:gd name="connsiteX12" fmla="*/ 704850 w 1004887"/>
                <a:gd name="connsiteY12" fmla="*/ 685800 h 719137"/>
                <a:gd name="connsiteX13" fmla="*/ 752475 w 1004887"/>
                <a:gd name="connsiteY13" fmla="*/ 647700 h 719137"/>
                <a:gd name="connsiteX14" fmla="*/ 790575 w 1004887"/>
                <a:gd name="connsiteY14" fmla="*/ 719137 h 719137"/>
                <a:gd name="connsiteX15" fmla="*/ 857250 w 1004887"/>
                <a:gd name="connsiteY15" fmla="*/ 695325 h 719137"/>
                <a:gd name="connsiteX16" fmla="*/ 862012 w 1004887"/>
                <a:gd name="connsiteY16" fmla="*/ 628650 h 719137"/>
                <a:gd name="connsiteX17" fmla="*/ 923925 w 1004887"/>
                <a:gd name="connsiteY17" fmla="*/ 590550 h 719137"/>
                <a:gd name="connsiteX18" fmla="*/ 957262 w 1004887"/>
                <a:gd name="connsiteY18" fmla="*/ 647700 h 719137"/>
                <a:gd name="connsiteX19" fmla="*/ 1004887 w 1004887"/>
                <a:gd name="connsiteY19" fmla="*/ 457200 h 719137"/>
                <a:gd name="connsiteX20" fmla="*/ 914400 w 1004887"/>
                <a:gd name="connsiteY20" fmla="*/ 457200 h 719137"/>
                <a:gd name="connsiteX21" fmla="*/ 885825 w 1004887"/>
                <a:gd name="connsiteY21" fmla="*/ 509587 h 719137"/>
                <a:gd name="connsiteX22" fmla="*/ 790575 w 1004887"/>
                <a:gd name="connsiteY22" fmla="*/ 581025 h 719137"/>
                <a:gd name="connsiteX23" fmla="*/ 695325 w 1004887"/>
                <a:gd name="connsiteY23" fmla="*/ 547687 h 719137"/>
                <a:gd name="connsiteX24" fmla="*/ 633412 w 1004887"/>
                <a:gd name="connsiteY24" fmla="*/ 361950 h 719137"/>
                <a:gd name="connsiteX25" fmla="*/ 671512 w 1004887"/>
                <a:gd name="connsiteY25" fmla="*/ 271462 h 719137"/>
                <a:gd name="connsiteX26" fmla="*/ 576262 w 1004887"/>
                <a:gd name="connsiteY26" fmla="*/ 261937 h 719137"/>
                <a:gd name="connsiteX27" fmla="*/ 528637 w 1004887"/>
                <a:gd name="connsiteY27" fmla="*/ 128587 h 719137"/>
                <a:gd name="connsiteX28" fmla="*/ 447675 w 1004887"/>
                <a:gd name="connsiteY28" fmla="*/ 161925 h 719137"/>
                <a:gd name="connsiteX29" fmla="*/ 323850 w 1004887"/>
                <a:gd name="connsiteY29" fmla="*/ 47625 h 719137"/>
                <a:gd name="connsiteX30" fmla="*/ 161925 w 1004887"/>
                <a:gd name="connsiteY30" fmla="*/ 47625 h 719137"/>
                <a:gd name="connsiteX31" fmla="*/ 80962 w 1004887"/>
                <a:gd name="connsiteY31" fmla="*/ 9525 h 719137"/>
                <a:gd name="connsiteX32" fmla="*/ 0 w 1004887"/>
                <a:gd name="connsiteY32" fmla="*/ 0 h 719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04887" h="719137">
                  <a:moveTo>
                    <a:pt x="0" y="0"/>
                  </a:moveTo>
                  <a:lnTo>
                    <a:pt x="33337" y="142875"/>
                  </a:lnTo>
                  <a:lnTo>
                    <a:pt x="80962" y="176212"/>
                  </a:lnTo>
                  <a:lnTo>
                    <a:pt x="57150" y="238125"/>
                  </a:lnTo>
                  <a:lnTo>
                    <a:pt x="238125" y="395287"/>
                  </a:lnTo>
                  <a:lnTo>
                    <a:pt x="166687" y="257175"/>
                  </a:lnTo>
                  <a:lnTo>
                    <a:pt x="61912" y="47625"/>
                  </a:lnTo>
                  <a:lnTo>
                    <a:pt x="109537" y="76200"/>
                  </a:lnTo>
                  <a:lnTo>
                    <a:pt x="195262" y="200025"/>
                  </a:lnTo>
                  <a:lnTo>
                    <a:pt x="314325" y="361950"/>
                  </a:lnTo>
                  <a:lnTo>
                    <a:pt x="438150" y="523875"/>
                  </a:lnTo>
                  <a:lnTo>
                    <a:pt x="495300" y="614362"/>
                  </a:lnTo>
                  <a:lnTo>
                    <a:pt x="704850" y="685800"/>
                  </a:lnTo>
                  <a:lnTo>
                    <a:pt x="752475" y="647700"/>
                  </a:lnTo>
                  <a:lnTo>
                    <a:pt x="790575" y="719137"/>
                  </a:lnTo>
                  <a:lnTo>
                    <a:pt x="857250" y="695325"/>
                  </a:lnTo>
                  <a:lnTo>
                    <a:pt x="862012" y="628650"/>
                  </a:lnTo>
                  <a:lnTo>
                    <a:pt x="923925" y="590550"/>
                  </a:lnTo>
                  <a:lnTo>
                    <a:pt x="957262" y="647700"/>
                  </a:lnTo>
                  <a:lnTo>
                    <a:pt x="1004887" y="457200"/>
                  </a:lnTo>
                  <a:lnTo>
                    <a:pt x="914400" y="457200"/>
                  </a:lnTo>
                  <a:lnTo>
                    <a:pt x="885825" y="509587"/>
                  </a:lnTo>
                  <a:lnTo>
                    <a:pt x="790575" y="581025"/>
                  </a:lnTo>
                  <a:lnTo>
                    <a:pt x="695325" y="547687"/>
                  </a:lnTo>
                  <a:lnTo>
                    <a:pt x="633412" y="361950"/>
                  </a:lnTo>
                  <a:lnTo>
                    <a:pt x="671512" y="271462"/>
                  </a:lnTo>
                  <a:lnTo>
                    <a:pt x="576262" y="261937"/>
                  </a:lnTo>
                  <a:lnTo>
                    <a:pt x="528637" y="128587"/>
                  </a:lnTo>
                  <a:lnTo>
                    <a:pt x="447675" y="161925"/>
                  </a:lnTo>
                  <a:lnTo>
                    <a:pt x="323850" y="47625"/>
                  </a:lnTo>
                  <a:lnTo>
                    <a:pt x="161925" y="47625"/>
                  </a:lnTo>
                  <a:lnTo>
                    <a:pt x="80962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8" name="フリーフォーム 1177">
              <a:extLst>
                <a:ext uri="{FF2B5EF4-FFF2-40B4-BE49-F238E27FC236}">
                  <a16:creationId xmlns:a16="http://schemas.microsoft.com/office/drawing/2014/main" id="{323BBB4D-CC55-4908-838A-838AED16F266}"/>
                </a:ext>
              </a:extLst>
            </p:cNvPr>
            <p:cNvSpPr/>
            <p:nvPr/>
          </p:nvSpPr>
          <p:spPr bwMode="auto">
            <a:xfrm>
              <a:off x="8624733" y="4245922"/>
              <a:ext cx="105897" cy="132662"/>
            </a:xfrm>
            <a:custGeom>
              <a:avLst/>
              <a:gdLst>
                <a:gd name="connsiteX0" fmla="*/ 114300 w 145256"/>
                <a:gd name="connsiteY0" fmla="*/ 0 h 180975"/>
                <a:gd name="connsiteX1" fmla="*/ 47625 w 145256"/>
                <a:gd name="connsiteY1" fmla="*/ 38100 h 180975"/>
                <a:gd name="connsiteX2" fmla="*/ 52387 w 145256"/>
                <a:gd name="connsiteY2" fmla="*/ 104775 h 180975"/>
                <a:gd name="connsiteX3" fmla="*/ 0 w 145256"/>
                <a:gd name="connsiteY3" fmla="*/ 128587 h 180975"/>
                <a:gd name="connsiteX4" fmla="*/ 88106 w 145256"/>
                <a:gd name="connsiteY4" fmla="*/ 180975 h 180975"/>
                <a:gd name="connsiteX5" fmla="*/ 142875 w 145256"/>
                <a:gd name="connsiteY5" fmla="*/ 111918 h 180975"/>
                <a:gd name="connsiteX6" fmla="*/ 145256 w 145256"/>
                <a:gd name="connsiteY6" fmla="*/ 57150 h 180975"/>
                <a:gd name="connsiteX7" fmla="*/ 114300 w 145256"/>
                <a:gd name="connsiteY7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56" h="180975">
                  <a:moveTo>
                    <a:pt x="114300" y="0"/>
                  </a:moveTo>
                  <a:lnTo>
                    <a:pt x="47625" y="38100"/>
                  </a:lnTo>
                  <a:lnTo>
                    <a:pt x="52387" y="104775"/>
                  </a:lnTo>
                  <a:lnTo>
                    <a:pt x="0" y="128587"/>
                  </a:lnTo>
                  <a:lnTo>
                    <a:pt x="88106" y="180975"/>
                  </a:lnTo>
                  <a:lnTo>
                    <a:pt x="142875" y="111918"/>
                  </a:lnTo>
                  <a:lnTo>
                    <a:pt x="145256" y="5715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9" name="フリーフォーム 1178">
              <a:extLst>
                <a:ext uri="{FF2B5EF4-FFF2-40B4-BE49-F238E27FC236}">
                  <a16:creationId xmlns:a16="http://schemas.microsoft.com/office/drawing/2014/main" id="{A3672E08-2224-472F-8E53-D221F49AB6D5}"/>
                </a:ext>
              </a:extLst>
            </p:cNvPr>
            <p:cNvSpPr/>
            <p:nvPr/>
          </p:nvSpPr>
          <p:spPr bwMode="auto">
            <a:xfrm>
              <a:off x="8827218" y="4100458"/>
              <a:ext cx="252524" cy="96588"/>
            </a:xfrm>
            <a:custGeom>
              <a:avLst/>
              <a:gdLst>
                <a:gd name="connsiteX0" fmla="*/ 345281 w 345281"/>
                <a:gd name="connsiteY0" fmla="*/ 119062 h 130969"/>
                <a:gd name="connsiteX1" fmla="*/ 173831 w 345281"/>
                <a:gd name="connsiteY1" fmla="*/ 0 h 130969"/>
                <a:gd name="connsiteX2" fmla="*/ 11906 w 345281"/>
                <a:gd name="connsiteY2" fmla="*/ 14287 h 130969"/>
                <a:gd name="connsiteX3" fmla="*/ 0 w 345281"/>
                <a:gd name="connsiteY3" fmla="*/ 50006 h 130969"/>
                <a:gd name="connsiteX4" fmla="*/ 111918 w 345281"/>
                <a:gd name="connsiteY4" fmla="*/ 47625 h 130969"/>
                <a:gd name="connsiteX5" fmla="*/ 235743 w 345281"/>
                <a:gd name="connsiteY5" fmla="*/ 104775 h 130969"/>
                <a:gd name="connsiteX6" fmla="*/ 235743 w 345281"/>
                <a:gd name="connsiteY6" fmla="*/ 130969 h 130969"/>
                <a:gd name="connsiteX7" fmla="*/ 345281 w 345281"/>
                <a:gd name="connsiteY7" fmla="*/ 119062 h 130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5281" h="130969">
                  <a:moveTo>
                    <a:pt x="345281" y="119062"/>
                  </a:moveTo>
                  <a:lnTo>
                    <a:pt x="173831" y="0"/>
                  </a:lnTo>
                  <a:lnTo>
                    <a:pt x="11906" y="14287"/>
                  </a:lnTo>
                  <a:lnTo>
                    <a:pt x="0" y="50006"/>
                  </a:lnTo>
                  <a:lnTo>
                    <a:pt x="111918" y="47625"/>
                  </a:lnTo>
                  <a:lnTo>
                    <a:pt x="235743" y="104775"/>
                  </a:lnTo>
                  <a:lnTo>
                    <a:pt x="235743" y="130969"/>
                  </a:lnTo>
                  <a:lnTo>
                    <a:pt x="345281" y="11906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0" name="フリーフォーム 1179">
              <a:extLst>
                <a:ext uri="{FF2B5EF4-FFF2-40B4-BE49-F238E27FC236}">
                  <a16:creationId xmlns:a16="http://schemas.microsoft.com/office/drawing/2014/main" id="{543AB8D2-A3BD-441E-9B2D-5AC3D19C45F0}"/>
                </a:ext>
              </a:extLst>
            </p:cNvPr>
            <p:cNvSpPr/>
            <p:nvPr/>
          </p:nvSpPr>
          <p:spPr bwMode="auto">
            <a:xfrm>
              <a:off x="9064614" y="4204028"/>
              <a:ext cx="90769" cy="52366"/>
            </a:xfrm>
            <a:custGeom>
              <a:avLst/>
              <a:gdLst>
                <a:gd name="connsiteX0" fmla="*/ 97631 w 123825"/>
                <a:gd name="connsiteY0" fmla="*/ 0 h 71437"/>
                <a:gd name="connsiteX1" fmla="*/ 123825 w 123825"/>
                <a:gd name="connsiteY1" fmla="*/ 38100 h 71437"/>
                <a:gd name="connsiteX2" fmla="*/ 97631 w 123825"/>
                <a:gd name="connsiteY2" fmla="*/ 71437 h 71437"/>
                <a:gd name="connsiteX3" fmla="*/ 0 w 123825"/>
                <a:gd name="connsiteY3" fmla="*/ 54768 h 71437"/>
                <a:gd name="connsiteX4" fmla="*/ 97631 w 123825"/>
                <a:gd name="connsiteY4" fmla="*/ 0 h 7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25" h="71437">
                  <a:moveTo>
                    <a:pt x="97631" y="0"/>
                  </a:moveTo>
                  <a:lnTo>
                    <a:pt x="123825" y="38100"/>
                  </a:lnTo>
                  <a:lnTo>
                    <a:pt x="97631" y="71437"/>
                  </a:lnTo>
                  <a:lnTo>
                    <a:pt x="0" y="54768"/>
                  </a:lnTo>
                  <a:lnTo>
                    <a:pt x="9763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1" name="フリーフォーム 1180">
              <a:extLst>
                <a:ext uri="{FF2B5EF4-FFF2-40B4-BE49-F238E27FC236}">
                  <a16:creationId xmlns:a16="http://schemas.microsoft.com/office/drawing/2014/main" id="{16920D03-3D70-4B23-BC02-62F617B80B6F}"/>
                </a:ext>
              </a:extLst>
            </p:cNvPr>
            <p:cNvSpPr/>
            <p:nvPr/>
          </p:nvSpPr>
          <p:spPr bwMode="auto">
            <a:xfrm>
              <a:off x="9134436" y="4197046"/>
              <a:ext cx="104734" cy="55858"/>
            </a:xfrm>
            <a:custGeom>
              <a:avLst/>
              <a:gdLst>
                <a:gd name="connsiteX0" fmla="*/ 0 w 142875"/>
                <a:gd name="connsiteY0" fmla="*/ 11906 h 76200"/>
                <a:gd name="connsiteX1" fmla="*/ 40481 w 142875"/>
                <a:gd name="connsiteY1" fmla="*/ 59531 h 76200"/>
                <a:gd name="connsiteX2" fmla="*/ 130968 w 142875"/>
                <a:gd name="connsiteY2" fmla="*/ 76200 h 76200"/>
                <a:gd name="connsiteX3" fmla="*/ 142875 w 142875"/>
                <a:gd name="connsiteY3" fmla="*/ 35718 h 76200"/>
                <a:gd name="connsiteX4" fmla="*/ 50006 w 142875"/>
                <a:gd name="connsiteY4" fmla="*/ 0 h 76200"/>
                <a:gd name="connsiteX5" fmla="*/ 0 w 142875"/>
                <a:gd name="connsiteY5" fmla="*/ 11906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875" h="76200">
                  <a:moveTo>
                    <a:pt x="0" y="11906"/>
                  </a:moveTo>
                  <a:lnTo>
                    <a:pt x="40481" y="59531"/>
                  </a:lnTo>
                  <a:lnTo>
                    <a:pt x="130968" y="76200"/>
                  </a:lnTo>
                  <a:lnTo>
                    <a:pt x="142875" y="35718"/>
                  </a:lnTo>
                  <a:lnTo>
                    <a:pt x="50006" y="0"/>
                  </a:lnTo>
                  <a:lnTo>
                    <a:pt x="0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2" name="フリーフォーム 1184">
              <a:extLst>
                <a:ext uri="{FF2B5EF4-FFF2-40B4-BE49-F238E27FC236}">
                  <a16:creationId xmlns:a16="http://schemas.microsoft.com/office/drawing/2014/main" id="{CF7EAD88-8E89-41C0-93F7-5E86D072811F}"/>
                </a:ext>
              </a:extLst>
            </p:cNvPr>
            <p:cNvSpPr/>
            <p:nvPr/>
          </p:nvSpPr>
          <p:spPr bwMode="auto">
            <a:xfrm>
              <a:off x="9242660" y="4226138"/>
              <a:ext cx="53530" cy="30256"/>
            </a:xfrm>
            <a:custGeom>
              <a:avLst/>
              <a:gdLst>
                <a:gd name="connsiteX0" fmla="*/ 0 w 73819"/>
                <a:gd name="connsiteY0" fmla="*/ 40481 h 40481"/>
                <a:gd name="connsiteX1" fmla="*/ 26194 w 73819"/>
                <a:gd name="connsiteY1" fmla="*/ 0 h 40481"/>
                <a:gd name="connsiteX2" fmla="*/ 73819 w 73819"/>
                <a:gd name="connsiteY2" fmla="*/ 21431 h 40481"/>
                <a:gd name="connsiteX3" fmla="*/ 61913 w 73819"/>
                <a:gd name="connsiteY3" fmla="*/ 40481 h 40481"/>
                <a:gd name="connsiteX4" fmla="*/ 0 w 73819"/>
                <a:gd name="connsiteY4" fmla="*/ 40481 h 40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819" h="40481">
                  <a:moveTo>
                    <a:pt x="0" y="40481"/>
                  </a:moveTo>
                  <a:lnTo>
                    <a:pt x="26194" y="0"/>
                  </a:lnTo>
                  <a:lnTo>
                    <a:pt x="73819" y="21431"/>
                  </a:lnTo>
                  <a:lnTo>
                    <a:pt x="61913" y="40481"/>
                  </a:lnTo>
                  <a:lnTo>
                    <a:pt x="0" y="404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3" name="フリーフォーム 1185">
              <a:extLst>
                <a:ext uri="{FF2B5EF4-FFF2-40B4-BE49-F238E27FC236}">
                  <a16:creationId xmlns:a16="http://schemas.microsoft.com/office/drawing/2014/main" id="{178661BE-0541-4D41-A411-6A97B7D1E1AB}"/>
                </a:ext>
              </a:extLst>
            </p:cNvPr>
            <p:cNvSpPr/>
            <p:nvPr/>
          </p:nvSpPr>
          <p:spPr bwMode="auto">
            <a:xfrm>
              <a:off x="8720157" y="4305270"/>
              <a:ext cx="132662" cy="91933"/>
            </a:xfrm>
            <a:custGeom>
              <a:avLst/>
              <a:gdLst>
                <a:gd name="connsiteX0" fmla="*/ 16669 w 180975"/>
                <a:gd name="connsiteY0" fmla="*/ 19050 h 126206"/>
                <a:gd name="connsiteX1" fmla="*/ 126207 w 180975"/>
                <a:gd name="connsiteY1" fmla="*/ 0 h 126206"/>
                <a:gd name="connsiteX2" fmla="*/ 180975 w 180975"/>
                <a:gd name="connsiteY2" fmla="*/ 35719 h 126206"/>
                <a:gd name="connsiteX3" fmla="*/ 47625 w 180975"/>
                <a:gd name="connsiteY3" fmla="*/ 126206 h 126206"/>
                <a:gd name="connsiteX4" fmla="*/ 28575 w 180975"/>
                <a:gd name="connsiteY4" fmla="*/ 88106 h 126206"/>
                <a:gd name="connsiteX5" fmla="*/ 0 w 180975"/>
                <a:gd name="connsiteY5" fmla="*/ 66675 h 126206"/>
                <a:gd name="connsiteX6" fmla="*/ 16669 w 180975"/>
                <a:gd name="connsiteY6" fmla="*/ 19050 h 126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0975" h="126206">
                  <a:moveTo>
                    <a:pt x="16669" y="19050"/>
                  </a:moveTo>
                  <a:lnTo>
                    <a:pt x="126207" y="0"/>
                  </a:lnTo>
                  <a:lnTo>
                    <a:pt x="180975" y="35719"/>
                  </a:lnTo>
                  <a:lnTo>
                    <a:pt x="47625" y="126206"/>
                  </a:lnTo>
                  <a:lnTo>
                    <a:pt x="28575" y="88106"/>
                  </a:lnTo>
                  <a:lnTo>
                    <a:pt x="0" y="66675"/>
                  </a:lnTo>
                  <a:lnTo>
                    <a:pt x="16669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4" name="フリーフォーム 1186">
              <a:extLst>
                <a:ext uri="{FF2B5EF4-FFF2-40B4-BE49-F238E27FC236}">
                  <a16:creationId xmlns:a16="http://schemas.microsoft.com/office/drawing/2014/main" id="{93E51036-27B0-4C08-B4E0-3E8FA7044D5D}"/>
                </a:ext>
              </a:extLst>
            </p:cNvPr>
            <p:cNvSpPr/>
            <p:nvPr/>
          </p:nvSpPr>
          <p:spPr bwMode="auto">
            <a:xfrm>
              <a:off x="8685246" y="4344836"/>
              <a:ext cx="79132" cy="59349"/>
            </a:xfrm>
            <a:custGeom>
              <a:avLst/>
              <a:gdLst>
                <a:gd name="connsiteX0" fmla="*/ 28575 w 107157"/>
                <a:gd name="connsiteY0" fmla="*/ 0 h 80962"/>
                <a:gd name="connsiteX1" fmla="*/ 107157 w 107157"/>
                <a:gd name="connsiteY1" fmla="*/ 73819 h 80962"/>
                <a:gd name="connsiteX2" fmla="*/ 69057 w 107157"/>
                <a:gd name="connsiteY2" fmla="*/ 80962 h 80962"/>
                <a:gd name="connsiteX3" fmla="*/ 0 w 107157"/>
                <a:gd name="connsiteY3" fmla="*/ 50006 h 80962"/>
                <a:gd name="connsiteX4" fmla="*/ 28575 w 107157"/>
                <a:gd name="connsiteY4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157" h="80962">
                  <a:moveTo>
                    <a:pt x="28575" y="0"/>
                  </a:moveTo>
                  <a:lnTo>
                    <a:pt x="107157" y="73819"/>
                  </a:lnTo>
                  <a:lnTo>
                    <a:pt x="69057" y="80962"/>
                  </a:lnTo>
                  <a:lnTo>
                    <a:pt x="0" y="50006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5" name="フリーフォーム 1187">
              <a:extLst>
                <a:ext uri="{FF2B5EF4-FFF2-40B4-BE49-F238E27FC236}">
                  <a16:creationId xmlns:a16="http://schemas.microsoft.com/office/drawing/2014/main" id="{87B91C94-3306-457C-8349-9B216850A671}"/>
                </a:ext>
              </a:extLst>
            </p:cNvPr>
            <p:cNvSpPr/>
            <p:nvPr/>
          </p:nvSpPr>
          <p:spPr bwMode="auto">
            <a:xfrm>
              <a:off x="8750413" y="4330872"/>
              <a:ext cx="101242" cy="122189"/>
            </a:xfrm>
            <a:custGeom>
              <a:avLst/>
              <a:gdLst>
                <a:gd name="connsiteX0" fmla="*/ 138112 w 138112"/>
                <a:gd name="connsiteY0" fmla="*/ 0 h 166687"/>
                <a:gd name="connsiteX1" fmla="*/ 0 w 138112"/>
                <a:gd name="connsiteY1" fmla="*/ 102394 h 166687"/>
                <a:gd name="connsiteX2" fmla="*/ 69056 w 138112"/>
                <a:gd name="connsiteY2" fmla="*/ 166687 h 166687"/>
                <a:gd name="connsiteX3" fmla="*/ 133350 w 138112"/>
                <a:gd name="connsiteY3" fmla="*/ 159544 h 166687"/>
                <a:gd name="connsiteX4" fmla="*/ 138112 w 138112"/>
                <a:gd name="connsiteY4" fmla="*/ 0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166687">
                  <a:moveTo>
                    <a:pt x="138112" y="0"/>
                  </a:moveTo>
                  <a:lnTo>
                    <a:pt x="0" y="102394"/>
                  </a:lnTo>
                  <a:lnTo>
                    <a:pt x="69056" y="166687"/>
                  </a:lnTo>
                  <a:lnTo>
                    <a:pt x="133350" y="159544"/>
                  </a:lnTo>
                  <a:lnTo>
                    <a:pt x="1381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6" name="フリーフォーム 1188">
              <a:extLst>
                <a:ext uri="{FF2B5EF4-FFF2-40B4-BE49-F238E27FC236}">
                  <a16:creationId xmlns:a16="http://schemas.microsoft.com/office/drawing/2014/main" id="{CD700EFB-5684-4201-8AEB-8AA03480B2E7}"/>
                </a:ext>
              </a:extLst>
            </p:cNvPr>
            <p:cNvSpPr/>
            <p:nvPr/>
          </p:nvSpPr>
          <p:spPr bwMode="auto">
            <a:xfrm>
              <a:off x="8782997" y="4449570"/>
              <a:ext cx="93097" cy="73314"/>
            </a:xfrm>
            <a:custGeom>
              <a:avLst/>
              <a:gdLst>
                <a:gd name="connsiteX0" fmla="*/ 88107 w 126207"/>
                <a:gd name="connsiteY0" fmla="*/ 0 h 100012"/>
                <a:gd name="connsiteX1" fmla="*/ 26194 w 126207"/>
                <a:gd name="connsiteY1" fmla="*/ 7144 h 100012"/>
                <a:gd name="connsiteX2" fmla="*/ 0 w 126207"/>
                <a:gd name="connsiteY2" fmla="*/ 40481 h 100012"/>
                <a:gd name="connsiteX3" fmla="*/ 116682 w 126207"/>
                <a:gd name="connsiteY3" fmla="*/ 100012 h 100012"/>
                <a:gd name="connsiteX4" fmla="*/ 126207 w 126207"/>
                <a:gd name="connsiteY4" fmla="*/ 50006 h 100012"/>
                <a:gd name="connsiteX5" fmla="*/ 88107 w 126207"/>
                <a:gd name="connsiteY5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6207" h="100012">
                  <a:moveTo>
                    <a:pt x="88107" y="0"/>
                  </a:moveTo>
                  <a:lnTo>
                    <a:pt x="26194" y="7144"/>
                  </a:lnTo>
                  <a:lnTo>
                    <a:pt x="0" y="40481"/>
                  </a:lnTo>
                  <a:lnTo>
                    <a:pt x="116682" y="100012"/>
                  </a:lnTo>
                  <a:lnTo>
                    <a:pt x="126207" y="50006"/>
                  </a:lnTo>
                  <a:lnTo>
                    <a:pt x="8810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7" name="フリーフォーム 1189">
              <a:extLst>
                <a:ext uri="{FF2B5EF4-FFF2-40B4-BE49-F238E27FC236}">
                  <a16:creationId xmlns:a16="http://schemas.microsoft.com/office/drawing/2014/main" id="{F753C162-9106-45D1-B282-6F20E5F20805}"/>
                </a:ext>
              </a:extLst>
            </p:cNvPr>
            <p:cNvSpPr/>
            <p:nvPr/>
          </p:nvSpPr>
          <p:spPr bwMode="auto">
            <a:xfrm>
              <a:off x="8872602" y="4480990"/>
              <a:ext cx="151282" cy="76805"/>
            </a:xfrm>
            <a:custGeom>
              <a:avLst/>
              <a:gdLst>
                <a:gd name="connsiteX0" fmla="*/ 0 w 207169"/>
                <a:gd name="connsiteY0" fmla="*/ 9525 h 104775"/>
                <a:gd name="connsiteX1" fmla="*/ 45244 w 207169"/>
                <a:gd name="connsiteY1" fmla="*/ 40482 h 104775"/>
                <a:gd name="connsiteX2" fmla="*/ 97631 w 207169"/>
                <a:gd name="connsiteY2" fmla="*/ 0 h 104775"/>
                <a:gd name="connsiteX3" fmla="*/ 147638 w 207169"/>
                <a:gd name="connsiteY3" fmla="*/ 4763 h 104775"/>
                <a:gd name="connsiteX4" fmla="*/ 207169 w 207169"/>
                <a:gd name="connsiteY4" fmla="*/ 59532 h 104775"/>
                <a:gd name="connsiteX5" fmla="*/ 159544 w 207169"/>
                <a:gd name="connsiteY5" fmla="*/ 104775 h 104775"/>
                <a:gd name="connsiteX6" fmla="*/ 138113 w 207169"/>
                <a:gd name="connsiteY6" fmla="*/ 47625 h 104775"/>
                <a:gd name="connsiteX7" fmla="*/ 104775 w 207169"/>
                <a:gd name="connsiteY7" fmla="*/ 40482 h 104775"/>
                <a:gd name="connsiteX8" fmla="*/ 80963 w 207169"/>
                <a:gd name="connsiteY8" fmla="*/ 54769 h 104775"/>
                <a:gd name="connsiteX9" fmla="*/ 97631 w 207169"/>
                <a:gd name="connsiteY9" fmla="*/ 88107 h 104775"/>
                <a:gd name="connsiteX10" fmla="*/ 73819 w 207169"/>
                <a:gd name="connsiteY10" fmla="*/ 102394 h 104775"/>
                <a:gd name="connsiteX11" fmla="*/ 2381 w 207169"/>
                <a:gd name="connsiteY11" fmla="*/ 61913 h 104775"/>
                <a:gd name="connsiteX12" fmla="*/ 0 w 207169"/>
                <a:gd name="connsiteY12" fmla="*/ 952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7169" h="104775">
                  <a:moveTo>
                    <a:pt x="0" y="9525"/>
                  </a:moveTo>
                  <a:lnTo>
                    <a:pt x="45244" y="40482"/>
                  </a:lnTo>
                  <a:lnTo>
                    <a:pt x="97631" y="0"/>
                  </a:lnTo>
                  <a:lnTo>
                    <a:pt x="147638" y="4763"/>
                  </a:lnTo>
                  <a:lnTo>
                    <a:pt x="207169" y="59532"/>
                  </a:lnTo>
                  <a:lnTo>
                    <a:pt x="159544" y="104775"/>
                  </a:lnTo>
                  <a:lnTo>
                    <a:pt x="138113" y="47625"/>
                  </a:lnTo>
                  <a:lnTo>
                    <a:pt x="104775" y="40482"/>
                  </a:lnTo>
                  <a:lnTo>
                    <a:pt x="80963" y="54769"/>
                  </a:lnTo>
                  <a:lnTo>
                    <a:pt x="97631" y="88107"/>
                  </a:lnTo>
                  <a:lnTo>
                    <a:pt x="73819" y="102394"/>
                  </a:lnTo>
                  <a:lnTo>
                    <a:pt x="2381" y="61913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8" name="フリーフォーム 1190">
              <a:extLst>
                <a:ext uri="{FF2B5EF4-FFF2-40B4-BE49-F238E27FC236}">
                  <a16:creationId xmlns:a16="http://schemas.microsoft.com/office/drawing/2014/main" id="{17D6CFE8-0FBB-4881-AB4A-C486FBD0BE88}"/>
                </a:ext>
              </a:extLst>
            </p:cNvPr>
            <p:cNvSpPr/>
            <p:nvPr/>
          </p:nvSpPr>
          <p:spPr bwMode="auto">
            <a:xfrm>
              <a:off x="8956389" y="4420478"/>
              <a:ext cx="294418" cy="401478"/>
            </a:xfrm>
            <a:custGeom>
              <a:avLst/>
              <a:gdLst>
                <a:gd name="connsiteX0" fmla="*/ 59531 w 402431"/>
                <a:gd name="connsiteY0" fmla="*/ 185737 h 547687"/>
                <a:gd name="connsiteX1" fmla="*/ 90488 w 402431"/>
                <a:gd name="connsiteY1" fmla="*/ 142875 h 547687"/>
                <a:gd name="connsiteX2" fmla="*/ 80963 w 402431"/>
                <a:gd name="connsiteY2" fmla="*/ 128587 h 547687"/>
                <a:gd name="connsiteX3" fmla="*/ 121444 w 402431"/>
                <a:gd name="connsiteY3" fmla="*/ 33337 h 547687"/>
                <a:gd name="connsiteX4" fmla="*/ 245269 w 402431"/>
                <a:gd name="connsiteY4" fmla="*/ 0 h 547687"/>
                <a:gd name="connsiteX5" fmla="*/ 202406 w 402431"/>
                <a:gd name="connsiteY5" fmla="*/ 97631 h 547687"/>
                <a:gd name="connsiteX6" fmla="*/ 230981 w 402431"/>
                <a:gd name="connsiteY6" fmla="*/ 171450 h 547687"/>
                <a:gd name="connsiteX7" fmla="*/ 400050 w 402431"/>
                <a:gd name="connsiteY7" fmla="*/ 221456 h 547687"/>
                <a:gd name="connsiteX8" fmla="*/ 397669 w 402431"/>
                <a:gd name="connsiteY8" fmla="*/ 345281 h 547687"/>
                <a:gd name="connsiteX9" fmla="*/ 402431 w 402431"/>
                <a:gd name="connsiteY9" fmla="*/ 385762 h 547687"/>
                <a:gd name="connsiteX10" fmla="*/ 330994 w 402431"/>
                <a:gd name="connsiteY10" fmla="*/ 371475 h 547687"/>
                <a:gd name="connsiteX11" fmla="*/ 309563 w 402431"/>
                <a:gd name="connsiteY11" fmla="*/ 428625 h 547687"/>
                <a:gd name="connsiteX12" fmla="*/ 333375 w 402431"/>
                <a:gd name="connsiteY12" fmla="*/ 497681 h 547687"/>
                <a:gd name="connsiteX13" fmla="*/ 280988 w 402431"/>
                <a:gd name="connsiteY13" fmla="*/ 547687 h 547687"/>
                <a:gd name="connsiteX14" fmla="*/ 202406 w 402431"/>
                <a:gd name="connsiteY14" fmla="*/ 526256 h 547687"/>
                <a:gd name="connsiteX15" fmla="*/ 135731 w 402431"/>
                <a:gd name="connsiteY15" fmla="*/ 438150 h 547687"/>
                <a:gd name="connsiteX16" fmla="*/ 42863 w 402431"/>
                <a:gd name="connsiteY16" fmla="*/ 426243 h 547687"/>
                <a:gd name="connsiteX17" fmla="*/ 0 w 402431"/>
                <a:gd name="connsiteY17" fmla="*/ 376237 h 547687"/>
                <a:gd name="connsiteX18" fmla="*/ 80963 w 402431"/>
                <a:gd name="connsiteY18" fmla="*/ 295275 h 547687"/>
                <a:gd name="connsiteX19" fmla="*/ 59531 w 402431"/>
                <a:gd name="connsiteY19" fmla="*/ 185737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2431" h="547687">
                  <a:moveTo>
                    <a:pt x="59531" y="185737"/>
                  </a:moveTo>
                  <a:lnTo>
                    <a:pt x="90488" y="142875"/>
                  </a:lnTo>
                  <a:lnTo>
                    <a:pt x="80963" y="128587"/>
                  </a:lnTo>
                  <a:lnTo>
                    <a:pt x="121444" y="33337"/>
                  </a:lnTo>
                  <a:lnTo>
                    <a:pt x="245269" y="0"/>
                  </a:lnTo>
                  <a:lnTo>
                    <a:pt x="202406" y="97631"/>
                  </a:lnTo>
                  <a:lnTo>
                    <a:pt x="230981" y="171450"/>
                  </a:lnTo>
                  <a:lnTo>
                    <a:pt x="400050" y="221456"/>
                  </a:lnTo>
                  <a:cubicBezTo>
                    <a:pt x="399256" y="262731"/>
                    <a:pt x="398463" y="304006"/>
                    <a:pt x="397669" y="345281"/>
                  </a:cubicBezTo>
                  <a:lnTo>
                    <a:pt x="402431" y="385762"/>
                  </a:lnTo>
                  <a:lnTo>
                    <a:pt x="330994" y="371475"/>
                  </a:lnTo>
                  <a:lnTo>
                    <a:pt x="309563" y="428625"/>
                  </a:lnTo>
                  <a:lnTo>
                    <a:pt x="333375" y="497681"/>
                  </a:lnTo>
                  <a:lnTo>
                    <a:pt x="280988" y="547687"/>
                  </a:lnTo>
                  <a:lnTo>
                    <a:pt x="202406" y="526256"/>
                  </a:lnTo>
                  <a:lnTo>
                    <a:pt x="135731" y="438150"/>
                  </a:lnTo>
                  <a:lnTo>
                    <a:pt x="42863" y="426243"/>
                  </a:lnTo>
                  <a:lnTo>
                    <a:pt x="0" y="376237"/>
                  </a:lnTo>
                  <a:lnTo>
                    <a:pt x="80963" y="295275"/>
                  </a:lnTo>
                  <a:lnTo>
                    <a:pt x="59531" y="18573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9" name="フリーフォーム 1191">
              <a:extLst>
                <a:ext uri="{FF2B5EF4-FFF2-40B4-BE49-F238E27FC236}">
                  <a16:creationId xmlns:a16="http://schemas.microsoft.com/office/drawing/2014/main" id="{F7D1EAE9-DBAF-4CDD-B1FA-496BC4AB48A6}"/>
                </a:ext>
              </a:extLst>
            </p:cNvPr>
            <p:cNvSpPr/>
            <p:nvPr/>
          </p:nvSpPr>
          <p:spPr bwMode="auto">
            <a:xfrm>
              <a:off x="8905186" y="4697440"/>
              <a:ext cx="157100" cy="187356"/>
            </a:xfrm>
            <a:custGeom>
              <a:avLst/>
              <a:gdLst>
                <a:gd name="connsiteX0" fmla="*/ 69056 w 214312"/>
                <a:gd name="connsiteY0" fmla="*/ 0 h 254794"/>
                <a:gd name="connsiteX1" fmla="*/ 40481 w 214312"/>
                <a:gd name="connsiteY1" fmla="*/ 45244 h 254794"/>
                <a:gd name="connsiteX2" fmla="*/ 0 w 214312"/>
                <a:gd name="connsiteY2" fmla="*/ 138113 h 254794"/>
                <a:gd name="connsiteX3" fmla="*/ 33337 w 214312"/>
                <a:gd name="connsiteY3" fmla="*/ 173832 h 254794"/>
                <a:gd name="connsiteX4" fmla="*/ 28575 w 214312"/>
                <a:gd name="connsiteY4" fmla="*/ 230982 h 254794"/>
                <a:gd name="connsiteX5" fmla="*/ 76200 w 214312"/>
                <a:gd name="connsiteY5" fmla="*/ 254794 h 254794"/>
                <a:gd name="connsiteX6" fmla="*/ 114300 w 214312"/>
                <a:gd name="connsiteY6" fmla="*/ 178594 h 254794"/>
                <a:gd name="connsiteX7" fmla="*/ 200025 w 214312"/>
                <a:gd name="connsiteY7" fmla="*/ 128588 h 254794"/>
                <a:gd name="connsiteX8" fmla="*/ 214312 w 214312"/>
                <a:gd name="connsiteY8" fmla="*/ 54769 h 254794"/>
                <a:gd name="connsiteX9" fmla="*/ 126206 w 214312"/>
                <a:gd name="connsiteY9" fmla="*/ 59532 h 254794"/>
                <a:gd name="connsiteX10" fmla="*/ 69056 w 214312"/>
                <a:gd name="connsiteY10" fmla="*/ 0 h 254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12" h="254794">
                  <a:moveTo>
                    <a:pt x="69056" y="0"/>
                  </a:moveTo>
                  <a:lnTo>
                    <a:pt x="40481" y="45244"/>
                  </a:lnTo>
                  <a:lnTo>
                    <a:pt x="0" y="138113"/>
                  </a:lnTo>
                  <a:lnTo>
                    <a:pt x="33337" y="173832"/>
                  </a:lnTo>
                  <a:lnTo>
                    <a:pt x="28575" y="230982"/>
                  </a:lnTo>
                  <a:lnTo>
                    <a:pt x="76200" y="254794"/>
                  </a:lnTo>
                  <a:lnTo>
                    <a:pt x="114300" y="178594"/>
                  </a:lnTo>
                  <a:lnTo>
                    <a:pt x="200025" y="128588"/>
                  </a:lnTo>
                  <a:lnTo>
                    <a:pt x="214312" y="54769"/>
                  </a:lnTo>
                  <a:lnTo>
                    <a:pt x="126206" y="59532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0" name="フリーフォーム 1192">
              <a:extLst>
                <a:ext uri="{FF2B5EF4-FFF2-40B4-BE49-F238E27FC236}">
                  <a16:creationId xmlns:a16="http://schemas.microsoft.com/office/drawing/2014/main" id="{E7A82D57-BEE4-4870-BFBD-4516D399D693}"/>
                </a:ext>
              </a:extLst>
            </p:cNvPr>
            <p:cNvSpPr/>
            <p:nvPr/>
          </p:nvSpPr>
          <p:spPr bwMode="auto">
            <a:xfrm>
              <a:off x="8905186" y="4756788"/>
              <a:ext cx="314201" cy="484102"/>
            </a:xfrm>
            <a:custGeom>
              <a:avLst/>
              <a:gdLst>
                <a:gd name="connsiteX0" fmla="*/ 38100 w 428625"/>
                <a:gd name="connsiteY0" fmla="*/ 140494 h 659606"/>
                <a:gd name="connsiteX1" fmla="*/ 0 w 428625"/>
                <a:gd name="connsiteY1" fmla="*/ 190500 h 659606"/>
                <a:gd name="connsiteX2" fmla="*/ 4762 w 428625"/>
                <a:gd name="connsiteY2" fmla="*/ 228600 h 659606"/>
                <a:gd name="connsiteX3" fmla="*/ 47625 w 428625"/>
                <a:gd name="connsiteY3" fmla="*/ 230981 h 659606"/>
                <a:gd name="connsiteX4" fmla="*/ 111919 w 428625"/>
                <a:gd name="connsiteY4" fmla="*/ 402431 h 659606"/>
                <a:gd name="connsiteX5" fmla="*/ 180975 w 428625"/>
                <a:gd name="connsiteY5" fmla="*/ 554831 h 659606"/>
                <a:gd name="connsiteX6" fmla="*/ 352425 w 428625"/>
                <a:gd name="connsiteY6" fmla="*/ 659606 h 659606"/>
                <a:gd name="connsiteX7" fmla="*/ 381000 w 428625"/>
                <a:gd name="connsiteY7" fmla="*/ 635794 h 659606"/>
                <a:gd name="connsiteX8" fmla="*/ 428625 w 428625"/>
                <a:gd name="connsiteY8" fmla="*/ 464344 h 659606"/>
                <a:gd name="connsiteX9" fmla="*/ 400050 w 428625"/>
                <a:gd name="connsiteY9" fmla="*/ 385762 h 659606"/>
                <a:gd name="connsiteX10" fmla="*/ 345281 w 428625"/>
                <a:gd name="connsiteY10" fmla="*/ 328612 h 659606"/>
                <a:gd name="connsiteX11" fmla="*/ 297656 w 428625"/>
                <a:gd name="connsiteY11" fmla="*/ 338137 h 659606"/>
                <a:gd name="connsiteX12" fmla="*/ 254794 w 428625"/>
                <a:gd name="connsiteY12" fmla="*/ 266700 h 659606"/>
                <a:gd name="connsiteX13" fmla="*/ 290512 w 428625"/>
                <a:gd name="connsiteY13" fmla="*/ 157162 h 659606"/>
                <a:gd name="connsiteX14" fmla="*/ 364331 w 428625"/>
                <a:gd name="connsiteY14" fmla="*/ 133350 h 659606"/>
                <a:gd name="connsiteX15" fmla="*/ 354806 w 428625"/>
                <a:gd name="connsiteY15" fmla="*/ 83344 h 659606"/>
                <a:gd name="connsiteX16" fmla="*/ 273844 w 428625"/>
                <a:gd name="connsiteY16" fmla="*/ 73819 h 659606"/>
                <a:gd name="connsiteX17" fmla="*/ 216694 w 428625"/>
                <a:gd name="connsiteY17" fmla="*/ 0 h 659606"/>
                <a:gd name="connsiteX18" fmla="*/ 195262 w 428625"/>
                <a:gd name="connsiteY18" fmla="*/ 42862 h 659606"/>
                <a:gd name="connsiteX19" fmla="*/ 114300 w 428625"/>
                <a:gd name="connsiteY19" fmla="*/ 97631 h 659606"/>
                <a:gd name="connsiteX20" fmla="*/ 80962 w 428625"/>
                <a:gd name="connsiteY20" fmla="*/ 173831 h 659606"/>
                <a:gd name="connsiteX21" fmla="*/ 38100 w 428625"/>
                <a:gd name="connsiteY21" fmla="*/ 140494 h 659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28625" h="659606">
                  <a:moveTo>
                    <a:pt x="38100" y="140494"/>
                  </a:moveTo>
                  <a:lnTo>
                    <a:pt x="0" y="190500"/>
                  </a:lnTo>
                  <a:lnTo>
                    <a:pt x="4762" y="228600"/>
                  </a:lnTo>
                  <a:lnTo>
                    <a:pt x="47625" y="230981"/>
                  </a:lnTo>
                  <a:lnTo>
                    <a:pt x="111919" y="402431"/>
                  </a:lnTo>
                  <a:lnTo>
                    <a:pt x="180975" y="554831"/>
                  </a:lnTo>
                  <a:lnTo>
                    <a:pt x="352425" y="659606"/>
                  </a:lnTo>
                  <a:lnTo>
                    <a:pt x="381000" y="635794"/>
                  </a:lnTo>
                  <a:lnTo>
                    <a:pt x="428625" y="464344"/>
                  </a:lnTo>
                  <a:lnTo>
                    <a:pt x="400050" y="385762"/>
                  </a:lnTo>
                  <a:lnTo>
                    <a:pt x="345281" y="328612"/>
                  </a:lnTo>
                  <a:lnTo>
                    <a:pt x="297656" y="338137"/>
                  </a:lnTo>
                  <a:lnTo>
                    <a:pt x="254794" y="266700"/>
                  </a:lnTo>
                  <a:lnTo>
                    <a:pt x="290512" y="157162"/>
                  </a:lnTo>
                  <a:lnTo>
                    <a:pt x="364331" y="133350"/>
                  </a:lnTo>
                  <a:lnTo>
                    <a:pt x="354806" y="83344"/>
                  </a:lnTo>
                  <a:lnTo>
                    <a:pt x="273844" y="73819"/>
                  </a:lnTo>
                  <a:lnTo>
                    <a:pt x="216694" y="0"/>
                  </a:lnTo>
                  <a:lnTo>
                    <a:pt x="195262" y="42862"/>
                  </a:lnTo>
                  <a:lnTo>
                    <a:pt x="114300" y="97631"/>
                  </a:lnTo>
                  <a:lnTo>
                    <a:pt x="80962" y="173831"/>
                  </a:lnTo>
                  <a:lnTo>
                    <a:pt x="38100" y="14049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1" name="フリーフォーム 1193">
              <a:extLst>
                <a:ext uri="{FF2B5EF4-FFF2-40B4-BE49-F238E27FC236}">
                  <a16:creationId xmlns:a16="http://schemas.microsoft.com/office/drawing/2014/main" id="{3825A561-90EA-4A7B-83F1-B035B41ACC98}"/>
                </a:ext>
              </a:extLst>
            </p:cNvPr>
            <p:cNvSpPr/>
            <p:nvPr/>
          </p:nvSpPr>
          <p:spPr bwMode="auto">
            <a:xfrm>
              <a:off x="9106507" y="4421641"/>
              <a:ext cx="317691" cy="306055"/>
            </a:xfrm>
            <a:custGeom>
              <a:avLst/>
              <a:gdLst>
                <a:gd name="connsiteX0" fmla="*/ 45243 w 433387"/>
                <a:gd name="connsiteY0" fmla="*/ 0 h 416719"/>
                <a:gd name="connsiteX1" fmla="*/ 166687 w 433387"/>
                <a:gd name="connsiteY1" fmla="*/ 26194 h 416719"/>
                <a:gd name="connsiteX2" fmla="*/ 183356 w 433387"/>
                <a:gd name="connsiteY2" fmla="*/ 71437 h 416719"/>
                <a:gd name="connsiteX3" fmla="*/ 321468 w 433387"/>
                <a:gd name="connsiteY3" fmla="*/ 64294 h 416719"/>
                <a:gd name="connsiteX4" fmla="*/ 378618 w 433387"/>
                <a:gd name="connsiteY4" fmla="*/ 78581 h 416719"/>
                <a:gd name="connsiteX5" fmla="*/ 433387 w 433387"/>
                <a:gd name="connsiteY5" fmla="*/ 145256 h 416719"/>
                <a:gd name="connsiteX6" fmla="*/ 392906 w 433387"/>
                <a:gd name="connsiteY6" fmla="*/ 190500 h 416719"/>
                <a:gd name="connsiteX7" fmla="*/ 421481 w 433387"/>
                <a:gd name="connsiteY7" fmla="*/ 254794 h 416719"/>
                <a:gd name="connsiteX8" fmla="*/ 333375 w 433387"/>
                <a:gd name="connsiteY8" fmla="*/ 309562 h 416719"/>
                <a:gd name="connsiteX9" fmla="*/ 292893 w 433387"/>
                <a:gd name="connsiteY9" fmla="*/ 280987 h 416719"/>
                <a:gd name="connsiteX10" fmla="*/ 314325 w 433387"/>
                <a:gd name="connsiteY10" fmla="*/ 369094 h 416719"/>
                <a:gd name="connsiteX11" fmla="*/ 254793 w 433387"/>
                <a:gd name="connsiteY11" fmla="*/ 416719 h 416719"/>
                <a:gd name="connsiteX12" fmla="*/ 190500 w 433387"/>
                <a:gd name="connsiteY12" fmla="*/ 381000 h 416719"/>
                <a:gd name="connsiteX13" fmla="*/ 195262 w 433387"/>
                <a:gd name="connsiteY13" fmla="*/ 221456 h 416719"/>
                <a:gd name="connsiteX14" fmla="*/ 23812 w 433387"/>
                <a:gd name="connsiteY14" fmla="*/ 169069 h 416719"/>
                <a:gd name="connsiteX15" fmla="*/ 0 w 433387"/>
                <a:gd name="connsiteY15" fmla="*/ 104775 h 416719"/>
                <a:gd name="connsiteX16" fmla="*/ 45243 w 433387"/>
                <a:gd name="connsiteY16" fmla="*/ 0 h 416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3387" h="416719">
                  <a:moveTo>
                    <a:pt x="45243" y="0"/>
                  </a:moveTo>
                  <a:lnTo>
                    <a:pt x="166687" y="26194"/>
                  </a:lnTo>
                  <a:lnTo>
                    <a:pt x="183356" y="71437"/>
                  </a:lnTo>
                  <a:lnTo>
                    <a:pt x="321468" y="64294"/>
                  </a:lnTo>
                  <a:lnTo>
                    <a:pt x="378618" y="78581"/>
                  </a:lnTo>
                  <a:lnTo>
                    <a:pt x="433387" y="145256"/>
                  </a:lnTo>
                  <a:lnTo>
                    <a:pt x="392906" y="190500"/>
                  </a:lnTo>
                  <a:lnTo>
                    <a:pt x="421481" y="254794"/>
                  </a:lnTo>
                  <a:lnTo>
                    <a:pt x="333375" y="309562"/>
                  </a:lnTo>
                  <a:lnTo>
                    <a:pt x="292893" y="280987"/>
                  </a:lnTo>
                  <a:lnTo>
                    <a:pt x="314325" y="369094"/>
                  </a:lnTo>
                  <a:lnTo>
                    <a:pt x="254793" y="416719"/>
                  </a:lnTo>
                  <a:lnTo>
                    <a:pt x="190500" y="381000"/>
                  </a:lnTo>
                  <a:lnTo>
                    <a:pt x="195262" y="221456"/>
                  </a:lnTo>
                  <a:lnTo>
                    <a:pt x="23812" y="169069"/>
                  </a:lnTo>
                  <a:lnTo>
                    <a:pt x="0" y="104775"/>
                  </a:lnTo>
                  <a:lnTo>
                    <a:pt x="452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2" name="フリーフォーム 1194">
              <a:extLst>
                <a:ext uri="{FF2B5EF4-FFF2-40B4-BE49-F238E27FC236}">
                  <a16:creationId xmlns:a16="http://schemas.microsoft.com/office/drawing/2014/main" id="{665B4946-6C5B-4DE6-99B3-D58CCBCC6E85}"/>
                </a:ext>
              </a:extLst>
            </p:cNvPr>
            <p:cNvSpPr/>
            <p:nvPr/>
          </p:nvSpPr>
          <p:spPr bwMode="auto">
            <a:xfrm>
              <a:off x="9399761" y="4526374"/>
              <a:ext cx="115207" cy="176883"/>
            </a:xfrm>
            <a:custGeom>
              <a:avLst/>
              <a:gdLst>
                <a:gd name="connsiteX0" fmla="*/ 40481 w 157162"/>
                <a:gd name="connsiteY0" fmla="*/ 0 h 240506"/>
                <a:gd name="connsiteX1" fmla="*/ 0 w 157162"/>
                <a:gd name="connsiteY1" fmla="*/ 42862 h 240506"/>
                <a:gd name="connsiteX2" fmla="*/ 28575 w 157162"/>
                <a:gd name="connsiteY2" fmla="*/ 119062 h 240506"/>
                <a:gd name="connsiteX3" fmla="*/ 57150 w 157162"/>
                <a:gd name="connsiteY3" fmla="*/ 138112 h 240506"/>
                <a:gd name="connsiteX4" fmla="*/ 42862 w 157162"/>
                <a:gd name="connsiteY4" fmla="*/ 180975 h 240506"/>
                <a:gd name="connsiteX5" fmla="*/ 71437 w 157162"/>
                <a:gd name="connsiteY5" fmla="*/ 240506 h 240506"/>
                <a:gd name="connsiteX6" fmla="*/ 157162 w 157162"/>
                <a:gd name="connsiteY6" fmla="*/ 233362 h 240506"/>
                <a:gd name="connsiteX7" fmla="*/ 111918 w 157162"/>
                <a:gd name="connsiteY7" fmla="*/ 138112 h 240506"/>
                <a:gd name="connsiteX8" fmla="*/ 145256 w 157162"/>
                <a:gd name="connsiteY8" fmla="*/ 80962 h 240506"/>
                <a:gd name="connsiteX9" fmla="*/ 40481 w 157162"/>
                <a:gd name="connsiteY9" fmla="*/ 0 h 240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162" h="240506">
                  <a:moveTo>
                    <a:pt x="40481" y="0"/>
                  </a:moveTo>
                  <a:lnTo>
                    <a:pt x="0" y="42862"/>
                  </a:lnTo>
                  <a:lnTo>
                    <a:pt x="28575" y="119062"/>
                  </a:lnTo>
                  <a:lnTo>
                    <a:pt x="57150" y="138112"/>
                  </a:lnTo>
                  <a:lnTo>
                    <a:pt x="42862" y="180975"/>
                  </a:lnTo>
                  <a:lnTo>
                    <a:pt x="71437" y="240506"/>
                  </a:lnTo>
                  <a:lnTo>
                    <a:pt x="157162" y="233362"/>
                  </a:lnTo>
                  <a:lnTo>
                    <a:pt x="111918" y="138112"/>
                  </a:lnTo>
                  <a:lnTo>
                    <a:pt x="145256" y="80962"/>
                  </a:lnTo>
                  <a:lnTo>
                    <a:pt x="404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3" name="フリーフォーム 1195">
              <a:extLst>
                <a:ext uri="{FF2B5EF4-FFF2-40B4-BE49-F238E27FC236}">
                  <a16:creationId xmlns:a16="http://schemas.microsoft.com/office/drawing/2014/main" id="{CA94261C-DC0B-4DBA-8EF8-F0CF877816FF}"/>
                </a:ext>
              </a:extLst>
            </p:cNvPr>
            <p:cNvSpPr/>
            <p:nvPr/>
          </p:nvSpPr>
          <p:spPr bwMode="auto">
            <a:xfrm>
              <a:off x="9481220" y="4582232"/>
              <a:ext cx="103569" cy="122189"/>
            </a:xfrm>
            <a:custGeom>
              <a:avLst/>
              <a:gdLst>
                <a:gd name="connsiteX0" fmla="*/ 42863 w 140494"/>
                <a:gd name="connsiteY0" fmla="*/ 166687 h 166687"/>
                <a:gd name="connsiteX1" fmla="*/ 0 w 140494"/>
                <a:gd name="connsiteY1" fmla="*/ 57150 h 166687"/>
                <a:gd name="connsiteX2" fmla="*/ 42863 w 140494"/>
                <a:gd name="connsiteY2" fmla="*/ 0 h 166687"/>
                <a:gd name="connsiteX3" fmla="*/ 119063 w 140494"/>
                <a:gd name="connsiteY3" fmla="*/ 0 h 166687"/>
                <a:gd name="connsiteX4" fmla="*/ 140494 w 140494"/>
                <a:gd name="connsiteY4" fmla="*/ 19050 h 166687"/>
                <a:gd name="connsiteX5" fmla="*/ 123825 w 140494"/>
                <a:gd name="connsiteY5" fmla="*/ 45244 h 166687"/>
                <a:gd name="connsiteX6" fmla="*/ 138113 w 140494"/>
                <a:gd name="connsiteY6" fmla="*/ 126206 h 166687"/>
                <a:gd name="connsiteX7" fmla="*/ 76200 w 140494"/>
                <a:gd name="connsiteY7" fmla="*/ 126206 h 166687"/>
                <a:gd name="connsiteX8" fmla="*/ 42863 w 140494"/>
                <a:gd name="connsiteY8" fmla="*/ 166687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0494" h="166687">
                  <a:moveTo>
                    <a:pt x="42863" y="166687"/>
                  </a:moveTo>
                  <a:lnTo>
                    <a:pt x="0" y="57150"/>
                  </a:lnTo>
                  <a:lnTo>
                    <a:pt x="42863" y="0"/>
                  </a:lnTo>
                  <a:lnTo>
                    <a:pt x="119063" y="0"/>
                  </a:lnTo>
                  <a:lnTo>
                    <a:pt x="140494" y="19050"/>
                  </a:lnTo>
                  <a:lnTo>
                    <a:pt x="123825" y="45244"/>
                  </a:lnTo>
                  <a:lnTo>
                    <a:pt x="138113" y="126206"/>
                  </a:lnTo>
                  <a:lnTo>
                    <a:pt x="76200" y="126206"/>
                  </a:lnTo>
                  <a:lnTo>
                    <a:pt x="42863" y="1666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4" name="フリーフォーム 1197">
              <a:extLst>
                <a:ext uri="{FF2B5EF4-FFF2-40B4-BE49-F238E27FC236}">
                  <a16:creationId xmlns:a16="http://schemas.microsoft.com/office/drawing/2014/main" id="{216CF8B3-18B2-424C-B3AC-EFA9B2A5A0DE}"/>
                </a:ext>
              </a:extLst>
            </p:cNvPr>
            <p:cNvSpPr/>
            <p:nvPr/>
          </p:nvSpPr>
          <p:spPr bwMode="auto">
            <a:xfrm>
              <a:off x="9565007" y="4595033"/>
              <a:ext cx="82623" cy="90769"/>
            </a:xfrm>
            <a:custGeom>
              <a:avLst/>
              <a:gdLst>
                <a:gd name="connsiteX0" fmla="*/ 23813 w 111919"/>
                <a:gd name="connsiteY0" fmla="*/ 0 h 123825"/>
                <a:gd name="connsiteX1" fmla="*/ 0 w 111919"/>
                <a:gd name="connsiteY1" fmla="*/ 47625 h 123825"/>
                <a:gd name="connsiteX2" fmla="*/ 28575 w 111919"/>
                <a:gd name="connsiteY2" fmla="*/ 123825 h 123825"/>
                <a:gd name="connsiteX3" fmla="*/ 69057 w 111919"/>
                <a:gd name="connsiteY3" fmla="*/ 123825 h 123825"/>
                <a:gd name="connsiteX4" fmla="*/ 111919 w 111919"/>
                <a:gd name="connsiteY4" fmla="*/ 52387 h 123825"/>
                <a:gd name="connsiteX5" fmla="*/ 23813 w 111919"/>
                <a:gd name="connsiteY5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1919" h="123825">
                  <a:moveTo>
                    <a:pt x="23813" y="0"/>
                  </a:moveTo>
                  <a:lnTo>
                    <a:pt x="0" y="47625"/>
                  </a:lnTo>
                  <a:lnTo>
                    <a:pt x="28575" y="123825"/>
                  </a:lnTo>
                  <a:lnTo>
                    <a:pt x="69057" y="123825"/>
                  </a:lnTo>
                  <a:lnTo>
                    <a:pt x="111919" y="52387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5" name="フリーフォーム 1199">
              <a:extLst>
                <a:ext uri="{FF2B5EF4-FFF2-40B4-BE49-F238E27FC236}">
                  <a16:creationId xmlns:a16="http://schemas.microsoft.com/office/drawing/2014/main" id="{3C641204-5027-48D7-A0A9-88BE98B8D684}"/>
                </a:ext>
              </a:extLst>
            </p:cNvPr>
            <p:cNvSpPr/>
            <p:nvPr/>
          </p:nvSpPr>
          <p:spPr bwMode="auto">
            <a:xfrm>
              <a:off x="9043667" y="5223435"/>
              <a:ext cx="188521" cy="1310333"/>
            </a:xfrm>
            <a:custGeom>
              <a:avLst/>
              <a:gdLst>
                <a:gd name="connsiteX0" fmla="*/ 178593 w 257175"/>
                <a:gd name="connsiteY0" fmla="*/ 0 h 1788318"/>
                <a:gd name="connsiteX1" fmla="*/ 230981 w 257175"/>
                <a:gd name="connsiteY1" fmla="*/ 59531 h 1788318"/>
                <a:gd name="connsiteX2" fmla="*/ 228600 w 257175"/>
                <a:gd name="connsiteY2" fmla="*/ 107156 h 1788318"/>
                <a:gd name="connsiteX3" fmla="*/ 257175 w 257175"/>
                <a:gd name="connsiteY3" fmla="*/ 207168 h 1788318"/>
                <a:gd name="connsiteX4" fmla="*/ 257175 w 257175"/>
                <a:gd name="connsiteY4" fmla="*/ 278606 h 1788318"/>
                <a:gd name="connsiteX5" fmla="*/ 202406 w 257175"/>
                <a:gd name="connsiteY5" fmla="*/ 314325 h 1788318"/>
                <a:gd name="connsiteX6" fmla="*/ 185737 w 257175"/>
                <a:gd name="connsiteY6" fmla="*/ 519112 h 1788318"/>
                <a:gd name="connsiteX7" fmla="*/ 171450 w 257175"/>
                <a:gd name="connsiteY7" fmla="*/ 564356 h 1788318"/>
                <a:gd name="connsiteX8" fmla="*/ 185737 w 257175"/>
                <a:gd name="connsiteY8" fmla="*/ 688181 h 1788318"/>
                <a:gd name="connsiteX9" fmla="*/ 109537 w 257175"/>
                <a:gd name="connsiteY9" fmla="*/ 845343 h 1788318"/>
                <a:gd name="connsiteX10" fmla="*/ 104775 w 257175"/>
                <a:gd name="connsiteY10" fmla="*/ 1059656 h 1788318"/>
                <a:gd name="connsiteX11" fmla="*/ 130968 w 257175"/>
                <a:gd name="connsiteY11" fmla="*/ 1183481 h 1788318"/>
                <a:gd name="connsiteX12" fmla="*/ 100012 w 257175"/>
                <a:gd name="connsiteY12" fmla="*/ 1323975 h 1788318"/>
                <a:gd name="connsiteX13" fmla="*/ 88106 w 257175"/>
                <a:gd name="connsiteY13" fmla="*/ 1400175 h 1788318"/>
                <a:gd name="connsiteX14" fmla="*/ 69056 w 257175"/>
                <a:gd name="connsiteY14" fmla="*/ 1464468 h 1788318"/>
                <a:gd name="connsiteX15" fmla="*/ 92868 w 257175"/>
                <a:gd name="connsiteY15" fmla="*/ 1566862 h 1788318"/>
                <a:gd name="connsiteX16" fmla="*/ 145256 w 257175"/>
                <a:gd name="connsiteY16" fmla="*/ 1578768 h 1788318"/>
                <a:gd name="connsiteX17" fmla="*/ 183356 w 257175"/>
                <a:gd name="connsiteY17" fmla="*/ 1593056 h 1788318"/>
                <a:gd name="connsiteX18" fmla="*/ 207168 w 257175"/>
                <a:gd name="connsiteY18" fmla="*/ 1788318 h 1788318"/>
                <a:gd name="connsiteX19" fmla="*/ 69056 w 257175"/>
                <a:gd name="connsiteY19" fmla="*/ 1662112 h 1788318"/>
                <a:gd name="connsiteX20" fmla="*/ 73818 w 257175"/>
                <a:gd name="connsiteY20" fmla="*/ 1604962 h 1788318"/>
                <a:gd name="connsiteX21" fmla="*/ 42862 w 257175"/>
                <a:gd name="connsiteY21" fmla="*/ 1559718 h 1788318"/>
                <a:gd name="connsiteX22" fmla="*/ 4762 w 257175"/>
                <a:gd name="connsiteY22" fmla="*/ 1497806 h 1788318"/>
                <a:gd name="connsiteX23" fmla="*/ 7143 w 257175"/>
                <a:gd name="connsiteY23" fmla="*/ 1362075 h 1788318"/>
                <a:gd name="connsiteX24" fmla="*/ 54768 w 257175"/>
                <a:gd name="connsiteY24" fmla="*/ 1404937 h 1788318"/>
                <a:gd name="connsiteX25" fmla="*/ 69056 w 257175"/>
                <a:gd name="connsiteY25" fmla="*/ 1340643 h 1788318"/>
                <a:gd name="connsiteX26" fmla="*/ 21431 w 257175"/>
                <a:gd name="connsiteY26" fmla="*/ 1314450 h 1788318"/>
                <a:gd name="connsiteX27" fmla="*/ 50006 w 257175"/>
                <a:gd name="connsiteY27" fmla="*/ 1295400 h 1788318"/>
                <a:gd name="connsiteX28" fmla="*/ 0 w 257175"/>
                <a:gd name="connsiteY28" fmla="*/ 1288256 h 1788318"/>
                <a:gd name="connsiteX29" fmla="*/ 38100 w 257175"/>
                <a:gd name="connsiteY29" fmla="*/ 1233487 h 1788318"/>
                <a:gd name="connsiteX30" fmla="*/ 83343 w 257175"/>
                <a:gd name="connsiteY30" fmla="*/ 1276350 h 1788318"/>
                <a:gd name="connsiteX31" fmla="*/ 88106 w 257175"/>
                <a:gd name="connsiteY31" fmla="*/ 1254918 h 1788318"/>
                <a:gd name="connsiteX32" fmla="*/ 85725 w 257175"/>
                <a:gd name="connsiteY32" fmla="*/ 1090612 h 1788318"/>
                <a:gd name="connsiteX33" fmla="*/ 73818 w 257175"/>
                <a:gd name="connsiteY33" fmla="*/ 1019175 h 1788318"/>
                <a:gd name="connsiteX34" fmla="*/ 28575 w 257175"/>
                <a:gd name="connsiteY34" fmla="*/ 1107281 h 1788318"/>
                <a:gd name="connsiteX35" fmla="*/ 30956 w 257175"/>
                <a:gd name="connsiteY35" fmla="*/ 997743 h 1788318"/>
                <a:gd name="connsiteX36" fmla="*/ 40481 w 257175"/>
                <a:gd name="connsiteY36" fmla="*/ 916781 h 1788318"/>
                <a:gd name="connsiteX37" fmla="*/ 40481 w 257175"/>
                <a:gd name="connsiteY37" fmla="*/ 828675 h 1788318"/>
                <a:gd name="connsiteX38" fmla="*/ 116681 w 257175"/>
                <a:gd name="connsiteY38" fmla="*/ 592931 h 1788318"/>
                <a:gd name="connsiteX39" fmla="*/ 83343 w 257175"/>
                <a:gd name="connsiteY39" fmla="*/ 521493 h 1788318"/>
                <a:gd name="connsiteX40" fmla="*/ 147637 w 257175"/>
                <a:gd name="connsiteY40" fmla="*/ 285750 h 1788318"/>
                <a:gd name="connsiteX41" fmla="*/ 142875 w 257175"/>
                <a:gd name="connsiteY41" fmla="*/ 176212 h 1788318"/>
                <a:gd name="connsiteX42" fmla="*/ 159543 w 257175"/>
                <a:gd name="connsiteY42" fmla="*/ 64293 h 1788318"/>
                <a:gd name="connsiteX43" fmla="*/ 178593 w 257175"/>
                <a:gd name="connsiteY43" fmla="*/ 0 h 1788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57175" h="1788318">
                  <a:moveTo>
                    <a:pt x="178593" y="0"/>
                  </a:moveTo>
                  <a:lnTo>
                    <a:pt x="230981" y="59531"/>
                  </a:lnTo>
                  <a:lnTo>
                    <a:pt x="228600" y="107156"/>
                  </a:lnTo>
                  <a:lnTo>
                    <a:pt x="257175" y="207168"/>
                  </a:lnTo>
                  <a:lnTo>
                    <a:pt x="257175" y="278606"/>
                  </a:lnTo>
                  <a:lnTo>
                    <a:pt x="202406" y="314325"/>
                  </a:lnTo>
                  <a:lnTo>
                    <a:pt x="185737" y="519112"/>
                  </a:lnTo>
                  <a:lnTo>
                    <a:pt x="171450" y="564356"/>
                  </a:lnTo>
                  <a:lnTo>
                    <a:pt x="185737" y="688181"/>
                  </a:lnTo>
                  <a:lnTo>
                    <a:pt x="109537" y="845343"/>
                  </a:lnTo>
                  <a:lnTo>
                    <a:pt x="104775" y="1059656"/>
                  </a:lnTo>
                  <a:lnTo>
                    <a:pt x="130968" y="1183481"/>
                  </a:lnTo>
                  <a:lnTo>
                    <a:pt x="100012" y="1323975"/>
                  </a:lnTo>
                  <a:lnTo>
                    <a:pt x="88106" y="1400175"/>
                  </a:lnTo>
                  <a:lnTo>
                    <a:pt x="69056" y="1464468"/>
                  </a:lnTo>
                  <a:lnTo>
                    <a:pt x="92868" y="1566862"/>
                  </a:lnTo>
                  <a:lnTo>
                    <a:pt x="145256" y="1578768"/>
                  </a:lnTo>
                  <a:lnTo>
                    <a:pt x="183356" y="1593056"/>
                  </a:lnTo>
                  <a:lnTo>
                    <a:pt x="207168" y="1788318"/>
                  </a:lnTo>
                  <a:lnTo>
                    <a:pt x="69056" y="1662112"/>
                  </a:lnTo>
                  <a:lnTo>
                    <a:pt x="73818" y="1604962"/>
                  </a:lnTo>
                  <a:lnTo>
                    <a:pt x="42862" y="1559718"/>
                  </a:lnTo>
                  <a:lnTo>
                    <a:pt x="4762" y="1497806"/>
                  </a:lnTo>
                  <a:cubicBezTo>
                    <a:pt x="5556" y="1452562"/>
                    <a:pt x="6349" y="1407319"/>
                    <a:pt x="7143" y="1362075"/>
                  </a:cubicBezTo>
                  <a:lnTo>
                    <a:pt x="54768" y="1404937"/>
                  </a:lnTo>
                  <a:lnTo>
                    <a:pt x="69056" y="1340643"/>
                  </a:lnTo>
                  <a:lnTo>
                    <a:pt x="21431" y="1314450"/>
                  </a:lnTo>
                  <a:lnTo>
                    <a:pt x="50006" y="1295400"/>
                  </a:lnTo>
                  <a:lnTo>
                    <a:pt x="0" y="1288256"/>
                  </a:lnTo>
                  <a:lnTo>
                    <a:pt x="38100" y="1233487"/>
                  </a:lnTo>
                  <a:lnTo>
                    <a:pt x="83343" y="1276350"/>
                  </a:lnTo>
                  <a:lnTo>
                    <a:pt x="88106" y="1254918"/>
                  </a:lnTo>
                  <a:cubicBezTo>
                    <a:pt x="87312" y="1200149"/>
                    <a:pt x="86519" y="1145381"/>
                    <a:pt x="85725" y="1090612"/>
                  </a:cubicBezTo>
                  <a:lnTo>
                    <a:pt x="73818" y="1019175"/>
                  </a:lnTo>
                  <a:lnTo>
                    <a:pt x="28575" y="1107281"/>
                  </a:lnTo>
                  <a:cubicBezTo>
                    <a:pt x="29369" y="1070768"/>
                    <a:pt x="30162" y="1034256"/>
                    <a:pt x="30956" y="997743"/>
                  </a:cubicBezTo>
                  <a:lnTo>
                    <a:pt x="40481" y="916781"/>
                  </a:lnTo>
                  <a:lnTo>
                    <a:pt x="40481" y="828675"/>
                  </a:lnTo>
                  <a:lnTo>
                    <a:pt x="116681" y="592931"/>
                  </a:lnTo>
                  <a:lnTo>
                    <a:pt x="83343" y="521493"/>
                  </a:lnTo>
                  <a:lnTo>
                    <a:pt x="147637" y="285750"/>
                  </a:lnTo>
                  <a:lnTo>
                    <a:pt x="142875" y="176212"/>
                  </a:lnTo>
                  <a:lnTo>
                    <a:pt x="159543" y="64293"/>
                  </a:lnTo>
                  <a:lnTo>
                    <a:pt x="17859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6" name="フリーフォーム 1200">
              <a:extLst>
                <a:ext uri="{FF2B5EF4-FFF2-40B4-BE49-F238E27FC236}">
                  <a16:creationId xmlns:a16="http://schemas.microsoft.com/office/drawing/2014/main" id="{77D2A37C-CC00-4785-8A49-818E06246218}"/>
                </a:ext>
              </a:extLst>
            </p:cNvPr>
            <p:cNvSpPr/>
            <p:nvPr/>
          </p:nvSpPr>
          <p:spPr bwMode="auto">
            <a:xfrm>
              <a:off x="9096034" y="5350278"/>
              <a:ext cx="468974" cy="1185817"/>
            </a:xfrm>
            <a:custGeom>
              <a:avLst/>
              <a:gdLst>
                <a:gd name="connsiteX0" fmla="*/ 259556 w 640556"/>
                <a:gd name="connsiteY0" fmla="*/ 1585912 h 1616869"/>
                <a:gd name="connsiteX1" fmla="*/ 138113 w 640556"/>
                <a:gd name="connsiteY1" fmla="*/ 1616869 h 1616869"/>
                <a:gd name="connsiteX2" fmla="*/ 116681 w 640556"/>
                <a:gd name="connsiteY2" fmla="*/ 1419225 h 1616869"/>
                <a:gd name="connsiteX3" fmla="*/ 16669 w 640556"/>
                <a:gd name="connsiteY3" fmla="*/ 1390650 h 1616869"/>
                <a:gd name="connsiteX4" fmla="*/ 0 w 640556"/>
                <a:gd name="connsiteY4" fmla="*/ 1283494 h 1616869"/>
                <a:gd name="connsiteX5" fmla="*/ 30956 w 640556"/>
                <a:gd name="connsiteY5" fmla="*/ 1173956 h 1616869"/>
                <a:gd name="connsiteX6" fmla="*/ 59531 w 640556"/>
                <a:gd name="connsiteY6" fmla="*/ 1007269 h 1616869"/>
                <a:gd name="connsiteX7" fmla="*/ 26194 w 640556"/>
                <a:gd name="connsiteY7" fmla="*/ 852487 h 1616869"/>
                <a:gd name="connsiteX8" fmla="*/ 35719 w 640556"/>
                <a:gd name="connsiteY8" fmla="*/ 659606 h 1616869"/>
                <a:gd name="connsiteX9" fmla="*/ 119063 w 640556"/>
                <a:gd name="connsiteY9" fmla="*/ 504825 h 1616869"/>
                <a:gd name="connsiteX10" fmla="*/ 102394 w 640556"/>
                <a:gd name="connsiteY10" fmla="*/ 395287 h 1616869"/>
                <a:gd name="connsiteX11" fmla="*/ 126206 w 640556"/>
                <a:gd name="connsiteY11" fmla="*/ 126206 h 1616869"/>
                <a:gd name="connsiteX12" fmla="*/ 188119 w 640556"/>
                <a:gd name="connsiteY12" fmla="*/ 102394 h 1616869"/>
                <a:gd name="connsiteX13" fmla="*/ 180975 w 640556"/>
                <a:gd name="connsiteY13" fmla="*/ 33337 h 1616869"/>
                <a:gd name="connsiteX14" fmla="*/ 226219 w 640556"/>
                <a:gd name="connsiteY14" fmla="*/ 0 h 1616869"/>
                <a:gd name="connsiteX15" fmla="*/ 292894 w 640556"/>
                <a:gd name="connsiteY15" fmla="*/ 23812 h 1616869"/>
                <a:gd name="connsiteX16" fmla="*/ 340519 w 640556"/>
                <a:gd name="connsiteY16" fmla="*/ 9525 h 1616869"/>
                <a:gd name="connsiteX17" fmla="*/ 433388 w 640556"/>
                <a:gd name="connsiteY17" fmla="*/ 83344 h 1616869"/>
                <a:gd name="connsiteX18" fmla="*/ 502444 w 640556"/>
                <a:gd name="connsiteY18" fmla="*/ 119062 h 1616869"/>
                <a:gd name="connsiteX19" fmla="*/ 504825 w 640556"/>
                <a:gd name="connsiteY19" fmla="*/ 197644 h 1616869"/>
                <a:gd name="connsiteX20" fmla="*/ 552450 w 640556"/>
                <a:gd name="connsiteY20" fmla="*/ 221456 h 1616869"/>
                <a:gd name="connsiteX21" fmla="*/ 633413 w 640556"/>
                <a:gd name="connsiteY21" fmla="*/ 152400 h 1616869"/>
                <a:gd name="connsiteX22" fmla="*/ 640556 w 640556"/>
                <a:gd name="connsiteY22" fmla="*/ 188119 h 1616869"/>
                <a:gd name="connsiteX23" fmla="*/ 595313 w 640556"/>
                <a:gd name="connsiteY23" fmla="*/ 259556 h 1616869"/>
                <a:gd name="connsiteX24" fmla="*/ 542925 w 640556"/>
                <a:gd name="connsiteY24" fmla="*/ 311944 h 1616869"/>
                <a:gd name="connsiteX25" fmla="*/ 492919 w 640556"/>
                <a:gd name="connsiteY25" fmla="*/ 423862 h 1616869"/>
                <a:gd name="connsiteX26" fmla="*/ 478631 w 640556"/>
                <a:gd name="connsiteY26" fmla="*/ 497681 h 1616869"/>
                <a:gd name="connsiteX27" fmla="*/ 528638 w 640556"/>
                <a:gd name="connsiteY27" fmla="*/ 576262 h 1616869"/>
                <a:gd name="connsiteX28" fmla="*/ 545306 w 640556"/>
                <a:gd name="connsiteY28" fmla="*/ 633412 h 1616869"/>
                <a:gd name="connsiteX29" fmla="*/ 447675 w 640556"/>
                <a:gd name="connsiteY29" fmla="*/ 745331 h 1616869"/>
                <a:gd name="connsiteX30" fmla="*/ 366713 w 640556"/>
                <a:gd name="connsiteY30" fmla="*/ 695325 h 1616869"/>
                <a:gd name="connsiteX31" fmla="*/ 359569 w 640556"/>
                <a:gd name="connsiteY31" fmla="*/ 764381 h 1616869"/>
                <a:gd name="connsiteX32" fmla="*/ 371475 w 640556"/>
                <a:gd name="connsiteY32" fmla="*/ 816769 h 1616869"/>
                <a:gd name="connsiteX33" fmla="*/ 316706 w 640556"/>
                <a:gd name="connsiteY33" fmla="*/ 826294 h 1616869"/>
                <a:gd name="connsiteX34" fmla="*/ 266700 w 640556"/>
                <a:gd name="connsiteY34" fmla="*/ 800100 h 1616869"/>
                <a:gd name="connsiteX35" fmla="*/ 273844 w 640556"/>
                <a:gd name="connsiteY35" fmla="*/ 892969 h 1616869"/>
                <a:gd name="connsiteX36" fmla="*/ 269081 w 640556"/>
                <a:gd name="connsiteY36" fmla="*/ 969169 h 1616869"/>
                <a:gd name="connsiteX37" fmla="*/ 242888 w 640556"/>
                <a:gd name="connsiteY37" fmla="*/ 1042987 h 1616869"/>
                <a:gd name="connsiteX38" fmla="*/ 197644 w 640556"/>
                <a:gd name="connsiteY38" fmla="*/ 1045369 h 1616869"/>
                <a:gd name="connsiteX39" fmla="*/ 190500 w 640556"/>
                <a:gd name="connsiteY39" fmla="*/ 1095375 h 1616869"/>
                <a:gd name="connsiteX40" fmla="*/ 245269 w 640556"/>
                <a:gd name="connsiteY40" fmla="*/ 1152525 h 1616869"/>
                <a:gd name="connsiteX41" fmla="*/ 223838 w 640556"/>
                <a:gd name="connsiteY41" fmla="*/ 1214437 h 1616869"/>
                <a:gd name="connsiteX42" fmla="*/ 171450 w 640556"/>
                <a:gd name="connsiteY42" fmla="*/ 1271587 h 1616869"/>
                <a:gd name="connsiteX43" fmla="*/ 138113 w 640556"/>
                <a:gd name="connsiteY43" fmla="*/ 1333500 h 1616869"/>
                <a:gd name="connsiteX44" fmla="*/ 133350 w 640556"/>
                <a:gd name="connsiteY44" fmla="*/ 1431131 h 1616869"/>
                <a:gd name="connsiteX45" fmla="*/ 192881 w 640556"/>
                <a:gd name="connsiteY45" fmla="*/ 1533525 h 1616869"/>
                <a:gd name="connsiteX46" fmla="*/ 259556 w 640556"/>
                <a:gd name="connsiteY46" fmla="*/ 1585912 h 1616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40556" h="1616869">
                  <a:moveTo>
                    <a:pt x="259556" y="1585912"/>
                  </a:moveTo>
                  <a:lnTo>
                    <a:pt x="138113" y="1616869"/>
                  </a:lnTo>
                  <a:lnTo>
                    <a:pt x="116681" y="1419225"/>
                  </a:lnTo>
                  <a:lnTo>
                    <a:pt x="16669" y="1390650"/>
                  </a:lnTo>
                  <a:lnTo>
                    <a:pt x="0" y="1283494"/>
                  </a:lnTo>
                  <a:lnTo>
                    <a:pt x="30956" y="1173956"/>
                  </a:lnTo>
                  <a:lnTo>
                    <a:pt x="59531" y="1007269"/>
                  </a:lnTo>
                  <a:lnTo>
                    <a:pt x="26194" y="852487"/>
                  </a:lnTo>
                  <a:lnTo>
                    <a:pt x="35719" y="659606"/>
                  </a:lnTo>
                  <a:lnTo>
                    <a:pt x="119063" y="504825"/>
                  </a:lnTo>
                  <a:lnTo>
                    <a:pt x="102394" y="395287"/>
                  </a:lnTo>
                  <a:lnTo>
                    <a:pt x="126206" y="126206"/>
                  </a:lnTo>
                  <a:lnTo>
                    <a:pt x="188119" y="102394"/>
                  </a:lnTo>
                  <a:lnTo>
                    <a:pt x="180975" y="33337"/>
                  </a:lnTo>
                  <a:lnTo>
                    <a:pt x="226219" y="0"/>
                  </a:lnTo>
                  <a:lnTo>
                    <a:pt x="292894" y="23812"/>
                  </a:lnTo>
                  <a:lnTo>
                    <a:pt x="340519" y="9525"/>
                  </a:lnTo>
                  <a:lnTo>
                    <a:pt x="433388" y="83344"/>
                  </a:lnTo>
                  <a:lnTo>
                    <a:pt x="502444" y="119062"/>
                  </a:lnTo>
                  <a:cubicBezTo>
                    <a:pt x="503238" y="145256"/>
                    <a:pt x="504031" y="171450"/>
                    <a:pt x="504825" y="197644"/>
                  </a:cubicBezTo>
                  <a:lnTo>
                    <a:pt x="552450" y="221456"/>
                  </a:lnTo>
                  <a:lnTo>
                    <a:pt x="633413" y="152400"/>
                  </a:lnTo>
                  <a:lnTo>
                    <a:pt x="640556" y="188119"/>
                  </a:lnTo>
                  <a:lnTo>
                    <a:pt x="595313" y="259556"/>
                  </a:lnTo>
                  <a:lnTo>
                    <a:pt x="542925" y="311944"/>
                  </a:lnTo>
                  <a:lnTo>
                    <a:pt x="492919" y="423862"/>
                  </a:lnTo>
                  <a:lnTo>
                    <a:pt x="478631" y="497681"/>
                  </a:lnTo>
                  <a:lnTo>
                    <a:pt x="528638" y="576262"/>
                  </a:lnTo>
                  <a:lnTo>
                    <a:pt x="545306" y="633412"/>
                  </a:lnTo>
                  <a:lnTo>
                    <a:pt x="447675" y="745331"/>
                  </a:lnTo>
                  <a:lnTo>
                    <a:pt x="366713" y="695325"/>
                  </a:lnTo>
                  <a:lnTo>
                    <a:pt x="359569" y="764381"/>
                  </a:lnTo>
                  <a:lnTo>
                    <a:pt x="371475" y="816769"/>
                  </a:lnTo>
                  <a:lnTo>
                    <a:pt x="316706" y="826294"/>
                  </a:lnTo>
                  <a:lnTo>
                    <a:pt x="266700" y="800100"/>
                  </a:lnTo>
                  <a:lnTo>
                    <a:pt x="273844" y="892969"/>
                  </a:lnTo>
                  <a:lnTo>
                    <a:pt x="269081" y="969169"/>
                  </a:lnTo>
                  <a:lnTo>
                    <a:pt x="242888" y="1042987"/>
                  </a:lnTo>
                  <a:lnTo>
                    <a:pt x="197644" y="1045369"/>
                  </a:lnTo>
                  <a:lnTo>
                    <a:pt x="190500" y="1095375"/>
                  </a:lnTo>
                  <a:lnTo>
                    <a:pt x="245269" y="1152525"/>
                  </a:lnTo>
                  <a:lnTo>
                    <a:pt x="223838" y="1214437"/>
                  </a:lnTo>
                  <a:lnTo>
                    <a:pt x="171450" y="1271587"/>
                  </a:lnTo>
                  <a:lnTo>
                    <a:pt x="138113" y="1333500"/>
                  </a:lnTo>
                  <a:lnTo>
                    <a:pt x="133350" y="1431131"/>
                  </a:lnTo>
                  <a:lnTo>
                    <a:pt x="192881" y="1533525"/>
                  </a:lnTo>
                  <a:lnTo>
                    <a:pt x="259556" y="15859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7" name="フリーフォーム 1201">
              <a:extLst>
                <a:ext uri="{FF2B5EF4-FFF2-40B4-BE49-F238E27FC236}">
                  <a16:creationId xmlns:a16="http://schemas.microsoft.com/office/drawing/2014/main" id="{DE55E93E-C5E9-4322-ADC6-985F758EBA29}"/>
                </a:ext>
              </a:extLst>
            </p:cNvPr>
            <p:cNvSpPr/>
            <p:nvPr/>
          </p:nvSpPr>
          <p:spPr bwMode="auto">
            <a:xfrm>
              <a:off x="9184475" y="5003494"/>
              <a:ext cx="309546" cy="367731"/>
            </a:xfrm>
            <a:custGeom>
              <a:avLst/>
              <a:gdLst>
                <a:gd name="connsiteX0" fmla="*/ 23812 w 421481"/>
                <a:gd name="connsiteY0" fmla="*/ 54769 h 502444"/>
                <a:gd name="connsiteX1" fmla="*/ 57150 w 421481"/>
                <a:gd name="connsiteY1" fmla="*/ 145256 h 502444"/>
                <a:gd name="connsiteX2" fmla="*/ 0 w 421481"/>
                <a:gd name="connsiteY2" fmla="*/ 314325 h 502444"/>
                <a:gd name="connsiteX3" fmla="*/ 42862 w 421481"/>
                <a:gd name="connsiteY3" fmla="*/ 381000 h 502444"/>
                <a:gd name="connsiteX4" fmla="*/ 40481 w 421481"/>
                <a:gd name="connsiteY4" fmla="*/ 423863 h 502444"/>
                <a:gd name="connsiteX5" fmla="*/ 71437 w 421481"/>
                <a:gd name="connsiteY5" fmla="*/ 502444 h 502444"/>
                <a:gd name="connsiteX6" fmla="*/ 95250 w 421481"/>
                <a:gd name="connsiteY6" fmla="*/ 485775 h 502444"/>
                <a:gd name="connsiteX7" fmla="*/ 188119 w 421481"/>
                <a:gd name="connsiteY7" fmla="*/ 500063 h 502444"/>
                <a:gd name="connsiteX8" fmla="*/ 233362 w 421481"/>
                <a:gd name="connsiteY8" fmla="*/ 485775 h 502444"/>
                <a:gd name="connsiteX9" fmla="*/ 273844 w 421481"/>
                <a:gd name="connsiteY9" fmla="*/ 364331 h 502444"/>
                <a:gd name="connsiteX10" fmla="*/ 373856 w 421481"/>
                <a:gd name="connsiteY10" fmla="*/ 390525 h 502444"/>
                <a:gd name="connsiteX11" fmla="*/ 421481 w 421481"/>
                <a:gd name="connsiteY11" fmla="*/ 323850 h 502444"/>
                <a:gd name="connsiteX12" fmla="*/ 319087 w 421481"/>
                <a:gd name="connsiteY12" fmla="*/ 211931 h 502444"/>
                <a:gd name="connsiteX13" fmla="*/ 321469 w 421481"/>
                <a:gd name="connsiteY13" fmla="*/ 154781 h 502444"/>
                <a:gd name="connsiteX14" fmla="*/ 173831 w 421481"/>
                <a:gd name="connsiteY14" fmla="*/ 90488 h 502444"/>
                <a:gd name="connsiteX15" fmla="*/ 169069 w 421481"/>
                <a:gd name="connsiteY15" fmla="*/ 14288 h 502444"/>
                <a:gd name="connsiteX16" fmla="*/ 126206 w 421481"/>
                <a:gd name="connsiteY16" fmla="*/ 0 h 502444"/>
                <a:gd name="connsiteX17" fmla="*/ 83344 w 421481"/>
                <a:gd name="connsiteY17" fmla="*/ 38100 h 502444"/>
                <a:gd name="connsiteX18" fmla="*/ 23812 w 421481"/>
                <a:gd name="connsiteY18" fmla="*/ 54769 h 502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21481" h="502444">
                  <a:moveTo>
                    <a:pt x="23812" y="54769"/>
                  </a:moveTo>
                  <a:lnTo>
                    <a:pt x="57150" y="145256"/>
                  </a:lnTo>
                  <a:lnTo>
                    <a:pt x="0" y="314325"/>
                  </a:lnTo>
                  <a:lnTo>
                    <a:pt x="42862" y="381000"/>
                  </a:lnTo>
                  <a:lnTo>
                    <a:pt x="40481" y="423863"/>
                  </a:lnTo>
                  <a:lnTo>
                    <a:pt x="71437" y="502444"/>
                  </a:lnTo>
                  <a:lnTo>
                    <a:pt x="95250" y="485775"/>
                  </a:lnTo>
                  <a:lnTo>
                    <a:pt x="188119" y="500063"/>
                  </a:lnTo>
                  <a:lnTo>
                    <a:pt x="233362" y="485775"/>
                  </a:lnTo>
                  <a:lnTo>
                    <a:pt x="273844" y="364331"/>
                  </a:lnTo>
                  <a:lnTo>
                    <a:pt x="373856" y="390525"/>
                  </a:lnTo>
                  <a:lnTo>
                    <a:pt x="421481" y="323850"/>
                  </a:lnTo>
                  <a:lnTo>
                    <a:pt x="319087" y="211931"/>
                  </a:lnTo>
                  <a:lnTo>
                    <a:pt x="321469" y="154781"/>
                  </a:lnTo>
                  <a:lnTo>
                    <a:pt x="173831" y="90488"/>
                  </a:lnTo>
                  <a:lnTo>
                    <a:pt x="169069" y="14288"/>
                  </a:lnTo>
                  <a:lnTo>
                    <a:pt x="126206" y="0"/>
                  </a:lnTo>
                  <a:lnTo>
                    <a:pt x="83344" y="38100"/>
                  </a:lnTo>
                  <a:lnTo>
                    <a:pt x="23812" y="547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8" name="フリーフォーム 1202">
              <a:extLst>
                <a:ext uri="{FF2B5EF4-FFF2-40B4-BE49-F238E27FC236}">
                  <a16:creationId xmlns:a16="http://schemas.microsoft.com/office/drawing/2014/main" id="{48B606A6-8B42-4C31-85EE-58FA434F3FEB}"/>
                </a:ext>
              </a:extLst>
            </p:cNvPr>
            <p:cNvSpPr/>
            <p:nvPr/>
          </p:nvSpPr>
          <p:spPr bwMode="auto">
            <a:xfrm>
              <a:off x="9352049" y="5276965"/>
              <a:ext cx="211795" cy="237396"/>
            </a:xfrm>
            <a:custGeom>
              <a:avLst/>
              <a:gdLst>
                <a:gd name="connsiteX0" fmla="*/ 140494 w 288131"/>
                <a:gd name="connsiteY0" fmla="*/ 19050 h 323850"/>
                <a:gd name="connsiteX1" fmla="*/ 159544 w 288131"/>
                <a:gd name="connsiteY1" fmla="*/ 100013 h 323850"/>
                <a:gd name="connsiteX2" fmla="*/ 219075 w 288131"/>
                <a:gd name="connsiteY2" fmla="*/ 107157 h 323850"/>
                <a:gd name="connsiteX3" fmla="*/ 250031 w 288131"/>
                <a:gd name="connsiteY3" fmla="*/ 173832 h 323850"/>
                <a:gd name="connsiteX4" fmla="*/ 288131 w 288131"/>
                <a:gd name="connsiteY4" fmla="*/ 190500 h 323850"/>
                <a:gd name="connsiteX5" fmla="*/ 278606 w 288131"/>
                <a:gd name="connsiteY5" fmla="*/ 259557 h 323850"/>
                <a:gd name="connsiteX6" fmla="*/ 204787 w 288131"/>
                <a:gd name="connsiteY6" fmla="*/ 323850 h 323850"/>
                <a:gd name="connsiteX7" fmla="*/ 154781 w 288131"/>
                <a:gd name="connsiteY7" fmla="*/ 307182 h 323850"/>
                <a:gd name="connsiteX8" fmla="*/ 152400 w 288131"/>
                <a:gd name="connsiteY8" fmla="*/ 226219 h 323850"/>
                <a:gd name="connsiteX9" fmla="*/ 0 w 288131"/>
                <a:gd name="connsiteY9" fmla="*/ 121444 h 323850"/>
                <a:gd name="connsiteX10" fmla="*/ 42862 w 288131"/>
                <a:gd name="connsiteY10" fmla="*/ 0 h 323850"/>
                <a:gd name="connsiteX11" fmla="*/ 140494 w 288131"/>
                <a:gd name="connsiteY11" fmla="*/ 1905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8131" h="323850">
                  <a:moveTo>
                    <a:pt x="140494" y="19050"/>
                  </a:moveTo>
                  <a:lnTo>
                    <a:pt x="159544" y="100013"/>
                  </a:lnTo>
                  <a:lnTo>
                    <a:pt x="219075" y="107157"/>
                  </a:lnTo>
                  <a:lnTo>
                    <a:pt x="250031" y="173832"/>
                  </a:lnTo>
                  <a:lnTo>
                    <a:pt x="288131" y="190500"/>
                  </a:lnTo>
                  <a:lnTo>
                    <a:pt x="278606" y="259557"/>
                  </a:lnTo>
                  <a:lnTo>
                    <a:pt x="204787" y="323850"/>
                  </a:lnTo>
                  <a:lnTo>
                    <a:pt x="154781" y="307182"/>
                  </a:lnTo>
                  <a:cubicBezTo>
                    <a:pt x="153987" y="280194"/>
                    <a:pt x="153194" y="253207"/>
                    <a:pt x="152400" y="226219"/>
                  </a:cubicBezTo>
                  <a:lnTo>
                    <a:pt x="0" y="121444"/>
                  </a:lnTo>
                  <a:lnTo>
                    <a:pt x="42862" y="0"/>
                  </a:lnTo>
                  <a:lnTo>
                    <a:pt x="140494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9" name="フリーフォーム 1203">
              <a:extLst>
                <a:ext uri="{FF2B5EF4-FFF2-40B4-BE49-F238E27FC236}">
                  <a16:creationId xmlns:a16="http://schemas.microsoft.com/office/drawing/2014/main" id="{16F00147-371B-44AD-BCFE-CB9EEF78E485}"/>
                </a:ext>
              </a:extLst>
            </p:cNvPr>
            <p:cNvSpPr/>
            <p:nvPr/>
          </p:nvSpPr>
          <p:spPr bwMode="auto">
            <a:xfrm>
              <a:off x="9452128" y="5590002"/>
              <a:ext cx="139645" cy="160591"/>
            </a:xfrm>
            <a:custGeom>
              <a:avLst/>
              <a:gdLst>
                <a:gd name="connsiteX0" fmla="*/ 42863 w 190500"/>
                <a:gd name="connsiteY0" fmla="*/ 0 h 219075"/>
                <a:gd name="connsiteX1" fmla="*/ 90488 w 190500"/>
                <a:gd name="connsiteY1" fmla="*/ 35719 h 219075"/>
                <a:gd name="connsiteX2" fmla="*/ 128588 w 190500"/>
                <a:gd name="connsiteY2" fmla="*/ 69056 h 219075"/>
                <a:gd name="connsiteX3" fmla="*/ 159544 w 190500"/>
                <a:gd name="connsiteY3" fmla="*/ 76200 h 219075"/>
                <a:gd name="connsiteX4" fmla="*/ 173831 w 190500"/>
                <a:gd name="connsiteY4" fmla="*/ 121444 h 219075"/>
                <a:gd name="connsiteX5" fmla="*/ 190500 w 190500"/>
                <a:gd name="connsiteY5" fmla="*/ 157163 h 219075"/>
                <a:gd name="connsiteX6" fmla="*/ 157163 w 190500"/>
                <a:gd name="connsiteY6" fmla="*/ 219075 h 219075"/>
                <a:gd name="connsiteX7" fmla="*/ 83344 w 190500"/>
                <a:gd name="connsiteY7" fmla="*/ 211931 h 219075"/>
                <a:gd name="connsiteX8" fmla="*/ 0 w 190500"/>
                <a:gd name="connsiteY8" fmla="*/ 178594 h 219075"/>
                <a:gd name="connsiteX9" fmla="*/ 2381 w 190500"/>
                <a:gd name="connsiteY9" fmla="*/ 102394 h 219075"/>
                <a:gd name="connsiteX10" fmla="*/ 42863 w 190500"/>
                <a:gd name="connsiteY10" fmla="*/ 0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0500" h="219075">
                  <a:moveTo>
                    <a:pt x="42863" y="0"/>
                  </a:moveTo>
                  <a:lnTo>
                    <a:pt x="90488" y="35719"/>
                  </a:lnTo>
                  <a:lnTo>
                    <a:pt x="128588" y="69056"/>
                  </a:lnTo>
                  <a:lnTo>
                    <a:pt x="159544" y="76200"/>
                  </a:lnTo>
                  <a:lnTo>
                    <a:pt x="173831" y="121444"/>
                  </a:lnTo>
                  <a:lnTo>
                    <a:pt x="190500" y="157163"/>
                  </a:lnTo>
                  <a:lnTo>
                    <a:pt x="157163" y="219075"/>
                  </a:lnTo>
                  <a:lnTo>
                    <a:pt x="83344" y="211931"/>
                  </a:lnTo>
                  <a:lnTo>
                    <a:pt x="0" y="178594"/>
                  </a:lnTo>
                  <a:cubicBezTo>
                    <a:pt x="794" y="153194"/>
                    <a:pt x="1587" y="127794"/>
                    <a:pt x="2381" y="102394"/>
                  </a:cubicBezTo>
                  <a:lnTo>
                    <a:pt x="4286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80" name="フリーフォーム 1204">
              <a:extLst>
                <a:ext uri="{FF2B5EF4-FFF2-40B4-BE49-F238E27FC236}">
                  <a16:creationId xmlns:a16="http://schemas.microsoft.com/office/drawing/2014/main" id="{884A3E4C-31A7-4B39-9972-B9598E281FA4}"/>
                </a:ext>
              </a:extLst>
            </p:cNvPr>
            <p:cNvSpPr/>
            <p:nvPr/>
          </p:nvSpPr>
          <p:spPr bwMode="auto">
            <a:xfrm>
              <a:off x="9093706" y="4613653"/>
              <a:ext cx="960058" cy="1091556"/>
            </a:xfrm>
            <a:custGeom>
              <a:avLst/>
              <a:gdLst>
                <a:gd name="connsiteX0" fmla="*/ 671512 w 1309687"/>
                <a:gd name="connsiteY0" fmla="*/ 1488282 h 1488282"/>
                <a:gd name="connsiteX1" fmla="*/ 702469 w 1309687"/>
                <a:gd name="connsiteY1" fmla="*/ 1409700 h 1488282"/>
                <a:gd name="connsiteX2" fmla="*/ 766762 w 1309687"/>
                <a:gd name="connsiteY2" fmla="*/ 1362075 h 1488282"/>
                <a:gd name="connsiteX3" fmla="*/ 785812 w 1309687"/>
                <a:gd name="connsiteY3" fmla="*/ 1281113 h 1488282"/>
                <a:gd name="connsiteX4" fmla="*/ 845344 w 1309687"/>
                <a:gd name="connsiteY4" fmla="*/ 1252538 h 1488282"/>
                <a:gd name="connsiteX5" fmla="*/ 838200 w 1309687"/>
                <a:gd name="connsiteY5" fmla="*/ 1116807 h 1488282"/>
                <a:gd name="connsiteX6" fmla="*/ 859631 w 1309687"/>
                <a:gd name="connsiteY6" fmla="*/ 1102519 h 1488282"/>
                <a:gd name="connsiteX7" fmla="*/ 1000125 w 1309687"/>
                <a:gd name="connsiteY7" fmla="*/ 1038225 h 1488282"/>
                <a:gd name="connsiteX8" fmla="*/ 1071562 w 1309687"/>
                <a:gd name="connsiteY8" fmla="*/ 1050132 h 1488282"/>
                <a:gd name="connsiteX9" fmla="*/ 1109662 w 1309687"/>
                <a:gd name="connsiteY9" fmla="*/ 892969 h 1488282"/>
                <a:gd name="connsiteX10" fmla="*/ 1183481 w 1309687"/>
                <a:gd name="connsiteY10" fmla="*/ 652463 h 1488282"/>
                <a:gd name="connsiteX11" fmla="*/ 1309687 w 1309687"/>
                <a:gd name="connsiteY11" fmla="*/ 490538 h 1488282"/>
                <a:gd name="connsiteX12" fmla="*/ 1304925 w 1309687"/>
                <a:gd name="connsiteY12" fmla="*/ 369094 h 1488282"/>
                <a:gd name="connsiteX13" fmla="*/ 1190625 w 1309687"/>
                <a:gd name="connsiteY13" fmla="*/ 345282 h 1488282"/>
                <a:gd name="connsiteX14" fmla="*/ 1147762 w 1309687"/>
                <a:gd name="connsiteY14" fmla="*/ 278607 h 1488282"/>
                <a:gd name="connsiteX15" fmla="*/ 1066800 w 1309687"/>
                <a:gd name="connsiteY15" fmla="*/ 285750 h 1488282"/>
                <a:gd name="connsiteX16" fmla="*/ 1021556 w 1309687"/>
                <a:gd name="connsiteY16" fmla="*/ 264319 h 1488282"/>
                <a:gd name="connsiteX17" fmla="*/ 983456 w 1309687"/>
                <a:gd name="connsiteY17" fmla="*/ 288132 h 1488282"/>
                <a:gd name="connsiteX18" fmla="*/ 985837 w 1309687"/>
                <a:gd name="connsiteY18" fmla="*/ 240507 h 1488282"/>
                <a:gd name="connsiteX19" fmla="*/ 864394 w 1309687"/>
                <a:gd name="connsiteY19" fmla="*/ 200025 h 1488282"/>
                <a:gd name="connsiteX20" fmla="*/ 847725 w 1309687"/>
                <a:gd name="connsiteY20" fmla="*/ 238125 h 1488282"/>
                <a:gd name="connsiteX21" fmla="*/ 847725 w 1309687"/>
                <a:gd name="connsiteY21" fmla="*/ 195263 h 1488282"/>
                <a:gd name="connsiteX22" fmla="*/ 807244 w 1309687"/>
                <a:gd name="connsiteY22" fmla="*/ 183357 h 1488282"/>
                <a:gd name="connsiteX23" fmla="*/ 738187 w 1309687"/>
                <a:gd name="connsiteY23" fmla="*/ 219075 h 1488282"/>
                <a:gd name="connsiteX24" fmla="*/ 800100 w 1309687"/>
                <a:gd name="connsiteY24" fmla="*/ 130969 h 1488282"/>
                <a:gd name="connsiteX25" fmla="*/ 776287 w 1309687"/>
                <a:gd name="connsiteY25" fmla="*/ 90488 h 1488282"/>
                <a:gd name="connsiteX26" fmla="*/ 759619 w 1309687"/>
                <a:gd name="connsiteY26" fmla="*/ 26194 h 1488282"/>
                <a:gd name="connsiteX27" fmla="*/ 721519 w 1309687"/>
                <a:gd name="connsiteY27" fmla="*/ 100013 h 1488282"/>
                <a:gd name="connsiteX28" fmla="*/ 666750 w 1309687"/>
                <a:gd name="connsiteY28" fmla="*/ 95250 h 1488282"/>
                <a:gd name="connsiteX29" fmla="*/ 664369 w 1309687"/>
                <a:gd name="connsiteY29" fmla="*/ 83344 h 1488282"/>
                <a:gd name="connsiteX30" fmla="*/ 611981 w 1309687"/>
                <a:gd name="connsiteY30" fmla="*/ 83344 h 1488282"/>
                <a:gd name="connsiteX31" fmla="*/ 573881 w 1309687"/>
                <a:gd name="connsiteY31" fmla="*/ 114300 h 1488282"/>
                <a:gd name="connsiteX32" fmla="*/ 492919 w 1309687"/>
                <a:gd name="connsiteY32" fmla="*/ 123825 h 1488282"/>
                <a:gd name="connsiteX33" fmla="*/ 457200 w 1309687"/>
                <a:gd name="connsiteY33" fmla="*/ 71438 h 1488282"/>
                <a:gd name="connsiteX34" fmla="*/ 471487 w 1309687"/>
                <a:gd name="connsiteY34" fmla="*/ 11907 h 1488282"/>
                <a:gd name="connsiteX35" fmla="*/ 438150 w 1309687"/>
                <a:gd name="connsiteY35" fmla="*/ 0 h 1488282"/>
                <a:gd name="connsiteX36" fmla="*/ 361950 w 1309687"/>
                <a:gd name="connsiteY36" fmla="*/ 47625 h 1488282"/>
                <a:gd name="connsiteX37" fmla="*/ 309562 w 1309687"/>
                <a:gd name="connsiteY37" fmla="*/ 26194 h 1488282"/>
                <a:gd name="connsiteX38" fmla="*/ 330994 w 1309687"/>
                <a:gd name="connsiteY38" fmla="*/ 100013 h 1488282"/>
                <a:gd name="connsiteX39" fmla="*/ 278606 w 1309687"/>
                <a:gd name="connsiteY39" fmla="*/ 152400 h 1488282"/>
                <a:gd name="connsiteX40" fmla="*/ 211931 w 1309687"/>
                <a:gd name="connsiteY40" fmla="*/ 116682 h 1488282"/>
                <a:gd name="connsiteX41" fmla="*/ 145256 w 1309687"/>
                <a:gd name="connsiteY41" fmla="*/ 111919 h 1488282"/>
                <a:gd name="connsiteX42" fmla="*/ 128587 w 1309687"/>
                <a:gd name="connsiteY42" fmla="*/ 169069 h 1488282"/>
                <a:gd name="connsiteX43" fmla="*/ 140494 w 1309687"/>
                <a:gd name="connsiteY43" fmla="*/ 235744 h 1488282"/>
                <a:gd name="connsiteX44" fmla="*/ 107156 w 1309687"/>
                <a:gd name="connsiteY44" fmla="*/ 280988 h 1488282"/>
                <a:gd name="connsiteX45" fmla="*/ 104775 w 1309687"/>
                <a:gd name="connsiteY45" fmla="*/ 326232 h 1488282"/>
                <a:gd name="connsiteX46" fmla="*/ 30956 w 1309687"/>
                <a:gd name="connsiteY46" fmla="*/ 357188 h 1488282"/>
                <a:gd name="connsiteX47" fmla="*/ 0 w 1309687"/>
                <a:gd name="connsiteY47" fmla="*/ 466725 h 1488282"/>
                <a:gd name="connsiteX48" fmla="*/ 45244 w 1309687"/>
                <a:gd name="connsiteY48" fmla="*/ 538163 h 1488282"/>
                <a:gd name="connsiteX49" fmla="*/ 90487 w 1309687"/>
                <a:gd name="connsiteY49" fmla="*/ 528638 h 1488282"/>
                <a:gd name="connsiteX50" fmla="*/ 152400 w 1309687"/>
                <a:gd name="connsiteY50" fmla="*/ 590550 h 1488282"/>
                <a:gd name="connsiteX51" fmla="*/ 219075 w 1309687"/>
                <a:gd name="connsiteY51" fmla="*/ 559594 h 1488282"/>
                <a:gd name="connsiteX52" fmla="*/ 250031 w 1309687"/>
                <a:gd name="connsiteY52" fmla="*/ 535782 h 1488282"/>
                <a:gd name="connsiteX53" fmla="*/ 297656 w 1309687"/>
                <a:gd name="connsiteY53" fmla="*/ 552450 h 1488282"/>
                <a:gd name="connsiteX54" fmla="*/ 295275 w 1309687"/>
                <a:gd name="connsiteY54" fmla="*/ 631032 h 1488282"/>
                <a:gd name="connsiteX55" fmla="*/ 442912 w 1309687"/>
                <a:gd name="connsiteY55" fmla="*/ 685800 h 1488282"/>
                <a:gd name="connsiteX56" fmla="*/ 445294 w 1309687"/>
                <a:gd name="connsiteY56" fmla="*/ 740569 h 1488282"/>
                <a:gd name="connsiteX57" fmla="*/ 547687 w 1309687"/>
                <a:gd name="connsiteY57" fmla="*/ 854869 h 1488282"/>
                <a:gd name="connsiteX58" fmla="*/ 492919 w 1309687"/>
                <a:gd name="connsiteY58" fmla="*/ 923925 h 1488282"/>
                <a:gd name="connsiteX59" fmla="*/ 519112 w 1309687"/>
                <a:gd name="connsiteY59" fmla="*/ 1012032 h 1488282"/>
                <a:gd name="connsiteX60" fmla="*/ 576262 w 1309687"/>
                <a:gd name="connsiteY60" fmla="*/ 1016794 h 1488282"/>
                <a:gd name="connsiteX61" fmla="*/ 602456 w 1309687"/>
                <a:gd name="connsiteY61" fmla="*/ 1083469 h 1488282"/>
                <a:gd name="connsiteX62" fmla="*/ 652462 w 1309687"/>
                <a:gd name="connsiteY62" fmla="*/ 1104900 h 1488282"/>
                <a:gd name="connsiteX63" fmla="*/ 631031 w 1309687"/>
                <a:gd name="connsiteY63" fmla="*/ 1171575 h 1488282"/>
                <a:gd name="connsiteX64" fmla="*/ 642937 w 1309687"/>
                <a:gd name="connsiteY64" fmla="*/ 1193007 h 1488282"/>
                <a:gd name="connsiteX65" fmla="*/ 592931 w 1309687"/>
                <a:gd name="connsiteY65" fmla="*/ 1271588 h 1488282"/>
                <a:gd name="connsiteX66" fmla="*/ 538162 w 1309687"/>
                <a:gd name="connsiteY66" fmla="*/ 1326357 h 1488282"/>
                <a:gd name="connsiteX67" fmla="*/ 621506 w 1309687"/>
                <a:gd name="connsiteY67" fmla="*/ 1409700 h 1488282"/>
                <a:gd name="connsiteX68" fmla="*/ 642937 w 1309687"/>
                <a:gd name="connsiteY68" fmla="*/ 1409700 h 1488282"/>
                <a:gd name="connsiteX69" fmla="*/ 671512 w 1309687"/>
                <a:gd name="connsiteY69" fmla="*/ 1488282 h 1488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309687" h="1488282">
                  <a:moveTo>
                    <a:pt x="671512" y="1488282"/>
                  </a:moveTo>
                  <a:lnTo>
                    <a:pt x="702469" y="1409700"/>
                  </a:lnTo>
                  <a:lnTo>
                    <a:pt x="766762" y="1362075"/>
                  </a:lnTo>
                  <a:lnTo>
                    <a:pt x="785812" y="1281113"/>
                  </a:lnTo>
                  <a:lnTo>
                    <a:pt x="845344" y="1252538"/>
                  </a:lnTo>
                  <a:lnTo>
                    <a:pt x="838200" y="1116807"/>
                  </a:lnTo>
                  <a:lnTo>
                    <a:pt x="859631" y="1102519"/>
                  </a:lnTo>
                  <a:lnTo>
                    <a:pt x="1000125" y="1038225"/>
                  </a:lnTo>
                  <a:lnTo>
                    <a:pt x="1071562" y="1050132"/>
                  </a:lnTo>
                  <a:lnTo>
                    <a:pt x="1109662" y="892969"/>
                  </a:lnTo>
                  <a:lnTo>
                    <a:pt x="1183481" y="652463"/>
                  </a:lnTo>
                  <a:lnTo>
                    <a:pt x="1309687" y="490538"/>
                  </a:lnTo>
                  <a:lnTo>
                    <a:pt x="1304925" y="369094"/>
                  </a:lnTo>
                  <a:lnTo>
                    <a:pt x="1190625" y="345282"/>
                  </a:lnTo>
                  <a:lnTo>
                    <a:pt x="1147762" y="278607"/>
                  </a:lnTo>
                  <a:lnTo>
                    <a:pt x="1066800" y="285750"/>
                  </a:lnTo>
                  <a:lnTo>
                    <a:pt x="1021556" y="264319"/>
                  </a:lnTo>
                  <a:lnTo>
                    <a:pt x="983456" y="288132"/>
                  </a:lnTo>
                  <a:lnTo>
                    <a:pt x="985837" y="240507"/>
                  </a:lnTo>
                  <a:lnTo>
                    <a:pt x="864394" y="200025"/>
                  </a:lnTo>
                  <a:lnTo>
                    <a:pt x="847725" y="238125"/>
                  </a:lnTo>
                  <a:lnTo>
                    <a:pt x="847725" y="195263"/>
                  </a:lnTo>
                  <a:lnTo>
                    <a:pt x="807244" y="183357"/>
                  </a:lnTo>
                  <a:lnTo>
                    <a:pt x="738187" y="219075"/>
                  </a:lnTo>
                  <a:lnTo>
                    <a:pt x="800100" y="130969"/>
                  </a:lnTo>
                  <a:lnTo>
                    <a:pt x="776287" y="90488"/>
                  </a:lnTo>
                  <a:lnTo>
                    <a:pt x="759619" y="26194"/>
                  </a:lnTo>
                  <a:lnTo>
                    <a:pt x="721519" y="100013"/>
                  </a:lnTo>
                  <a:lnTo>
                    <a:pt x="666750" y="95250"/>
                  </a:lnTo>
                  <a:lnTo>
                    <a:pt x="664369" y="83344"/>
                  </a:lnTo>
                  <a:lnTo>
                    <a:pt x="611981" y="83344"/>
                  </a:lnTo>
                  <a:lnTo>
                    <a:pt x="573881" y="114300"/>
                  </a:lnTo>
                  <a:lnTo>
                    <a:pt x="492919" y="123825"/>
                  </a:lnTo>
                  <a:lnTo>
                    <a:pt x="457200" y="71438"/>
                  </a:lnTo>
                  <a:lnTo>
                    <a:pt x="471487" y="11907"/>
                  </a:lnTo>
                  <a:lnTo>
                    <a:pt x="438150" y="0"/>
                  </a:lnTo>
                  <a:lnTo>
                    <a:pt x="361950" y="47625"/>
                  </a:lnTo>
                  <a:lnTo>
                    <a:pt x="309562" y="26194"/>
                  </a:lnTo>
                  <a:lnTo>
                    <a:pt x="330994" y="100013"/>
                  </a:lnTo>
                  <a:lnTo>
                    <a:pt x="278606" y="152400"/>
                  </a:lnTo>
                  <a:lnTo>
                    <a:pt x="211931" y="116682"/>
                  </a:lnTo>
                  <a:lnTo>
                    <a:pt x="145256" y="111919"/>
                  </a:lnTo>
                  <a:lnTo>
                    <a:pt x="128587" y="169069"/>
                  </a:lnTo>
                  <a:lnTo>
                    <a:pt x="140494" y="235744"/>
                  </a:lnTo>
                  <a:lnTo>
                    <a:pt x="107156" y="280988"/>
                  </a:lnTo>
                  <a:lnTo>
                    <a:pt x="104775" y="326232"/>
                  </a:lnTo>
                  <a:lnTo>
                    <a:pt x="30956" y="357188"/>
                  </a:lnTo>
                  <a:lnTo>
                    <a:pt x="0" y="466725"/>
                  </a:lnTo>
                  <a:lnTo>
                    <a:pt x="45244" y="538163"/>
                  </a:lnTo>
                  <a:lnTo>
                    <a:pt x="90487" y="528638"/>
                  </a:lnTo>
                  <a:lnTo>
                    <a:pt x="152400" y="590550"/>
                  </a:lnTo>
                  <a:lnTo>
                    <a:pt x="219075" y="559594"/>
                  </a:lnTo>
                  <a:lnTo>
                    <a:pt x="250031" y="535782"/>
                  </a:lnTo>
                  <a:lnTo>
                    <a:pt x="297656" y="552450"/>
                  </a:lnTo>
                  <a:cubicBezTo>
                    <a:pt x="296862" y="578644"/>
                    <a:pt x="296069" y="604838"/>
                    <a:pt x="295275" y="631032"/>
                  </a:cubicBezTo>
                  <a:lnTo>
                    <a:pt x="442912" y="685800"/>
                  </a:lnTo>
                  <a:lnTo>
                    <a:pt x="445294" y="740569"/>
                  </a:lnTo>
                  <a:lnTo>
                    <a:pt x="547687" y="854869"/>
                  </a:lnTo>
                  <a:lnTo>
                    <a:pt x="492919" y="923925"/>
                  </a:lnTo>
                  <a:lnTo>
                    <a:pt x="519112" y="1012032"/>
                  </a:lnTo>
                  <a:lnTo>
                    <a:pt x="576262" y="1016794"/>
                  </a:lnTo>
                  <a:lnTo>
                    <a:pt x="602456" y="1083469"/>
                  </a:lnTo>
                  <a:lnTo>
                    <a:pt x="652462" y="1104900"/>
                  </a:lnTo>
                  <a:lnTo>
                    <a:pt x="631031" y="1171575"/>
                  </a:lnTo>
                  <a:lnTo>
                    <a:pt x="642937" y="1193007"/>
                  </a:lnTo>
                  <a:lnTo>
                    <a:pt x="592931" y="1271588"/>
                  </a:lnTo>
                  <a:lnTo>
                    <a:pt x="538162" y="1326357"/>
                  </a:lnTo>
                  <a:lnTo>
                    <a:pt x="621506" y="1409700"/>
                  </a:lnTo>
                  <a:lnTo>
                    <a:pt x="642937" y="1409700"/>
                  </a:lnTo>
                  <a:lnTo>
                    <a:pt x="671512" y="14882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481" name="矢印: 下 480">
            <a:extLst>
              <a:ext uri="{FF2B5EF4-FFF2-40B4-BE49-F238E27FC236}">
                <a16:creationId xmlns:a16="http://schemas.microsoft.com/office/drawing/2014/main" id="{E1928773-6A40-453A-8B65-7F314623651F}"/>
              </a:ext>
            </a:extLst>
          </p:cNvPr>
          <p:cNvSpPr/>
          <p:nvPr/>
        </p:nvSpPr>
        <p:spPr>
          <a:xfrm>
            <a:off x="2490508" y="2730655"/>
            <a:ext cx="352535" cy="697333"/>
          </a:xfrm>
          <a:prstGeom prst="downArrow">
            <a:avLst>
              <a:gd name="adj1" fmla="val 35874"/>
              <a:gd name="adj2" fmla="val 125706"/>
            </a:avLst>
          </a:prstGeom>
          <a:solidFill>
            <a:srgbClr val="FFFF00"/>
          </a:solidFill>
          <a:ln w="285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98" name="正方形/長方形 197">
            <a:extLst>
              <a:ext uri="{FF2B5EF4-FFF2-40B4-BE49-F238E27FC236}">
                <a16:creationId xmlns:a16="http://schemas.microsoft.com/office/drawing/2014/main" id="{899C8B82-E375-4E5A-854E-E32DB3C65CEF}"/>
              </a:ext>
            </a:extLst>
          </p:cNvPr>
          <p:cNvSpPr/>
          <p:nvPr/>
        </p:nvSpPr>
        <p:spPr>
          <a:xfrm>
            <a:off x="0" y="5668489"/>
            <a:ext cx="12192000" cy="1026703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9" name="テキスト ボックス 198">
            <a:extLst>
              <a:ext uri="{FF2B5EF4-FFF2-40B4-BE49-F238E27FC236}">
                <a16:creationId xmlns:a16="http://schemas.microsoft.com/office/drawing/2014/main" id="{A20F7A12-945D-4DEE-8629-213C0A1A2459}"/>
              </a:ext>
            </a:extLst>
          </p:cNvPr>
          <p:cNvSpPr txBox="1"/>
          <p:nvPr/>
        </p:nvSpPr>
        <p:spPr>
          <a:xfrm>
            <a:off x="0" y="5765575"/>
            <a:ext cx="12191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54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答え：イエメン共和国</a:t>
            </a:r>
            <a:endParaRPr kumimoji="1" lang="ja-JP" altLang="en-US" sz="54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24BB1A27-331D-4CD5-A3C9-A537DFE152D6}"/>
              </a:ext>
            </a:extLst>
          </p:cNvPr>
          <p:cNvGrpSpPr/>
          <p:nvPr/>
        </p:nvGrpSpPr>
        <p:grpSpPr>
          <a:xfrm>
            <a:off x="3052483" y="2716696"/>
            <a:ext cx="944179" cy="980383"/>
            <a:chOff x="3052483" y="2716696"/>
            <a:chExt cx="944179" cy="980383"/>
          </a:xfrm>
        </p:grpSpPr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97713ADA-3FCF-4507-AAD7-CE0525EDB5CF}"/>
                </a:ext>
              </a:extLst>
            </p:cNvPr>
            <p:cNvSpPr/>
            <p:nvPr/>
          </p:nvSpPr>
          <p:spPr bwMode="auto">
            <a:xfrm>
              <a:off x="3102520" y="2757867"/>
              <a:ext cx="491632" cy="464650"/>
            </a:xfrm>
            <a:custGeom>
              <a:avLst/>
              <a:gdLst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55499 w 491632"/>
                <a:gd name="connsiteY12" fmla="*/ 335895 h 467031"/>
                <a:gd name="connsiteX13" fmla="*/ 297356 w 491632"/>
                <a:gd name="connsiteY13" fmla="*/ 441299 h 467031"/>
                <a:gd name="connsiteX14" fmla="*/ 180866 w 491632"/>
                <a:gd name="connsiteY14" fmla="*/ 467031 h 467031"/>
                <a:gd name="connsiteX15" fmla="*/ 150211 w 491632"/>
                <a:gd name="connsiteY15" fmla="*/ 400128 h 467031"/>
                <a:gd name="connsiteX16" fmla="*/ 0 w 491632"/>
                <a:gd name="connsiteY16" fmla="*/ 423287 h 467031"/>
                <a:gd name="connsiteX17" fmla="*/ 49048 w 491632"/>
                <a:gd name="connsiteY17" fmla="*/ 335799 h 467031"/>
                <a:gd name="connsiteX18" fmla="*/ 6923 w 491632"/>
                <a:gd name="connsiteY18" fmla="*/ 262722 h 467031"/>
                <a:gd name="connsiteX19" fmla="*/ 9774 w 491632"/>
                <a:gd name="connsiteY19" fmla="*/ 254414 h 467031"/>
                <a:gd name="connsiteX20" fmla="*/ 132956 w 491632"/>
                <a:gd name="connsiteY20" fmla="*/ 232018 h 467031"/>
                <a:gd name="connsiteX21" fmla="*/ 140460 w 491632"/>
                <a:gd name="connsiteY21" fmla="*/ 243356 h 467031"/>
                <a:gd name="connsiteX22" fmla="*/ 159793 w 491632"/>
                <a:gd name="connsiteY22" fmla="*/ 185358 h 467031"/>
                <a:gd name="connsiteX23" fmla="*/ 250280 w 491632"/>
                <a:gd name="connsiteY23" fmla="*/ 178214 h 467031"/>
                <a:gd name="connsiteX24" fmla="*/ 269330 w 491632"/>
                <a:gd name="connsiteY24" fmla="*/ 137733 h 467031"/>
                <a:gd name="connsiteX25" fmla="*/ 262186 w 491632"/>
                <a:gd name="connsiteY25" fmla="*/ 104396 h 467031"/>
                <a:gd name="connsiteX26" fmla="*/ 300286 w 491632"/>
                <a:gd name="connsiteY26" fmla="*/ 94871 h 467031"/>
                <a:gd name="connsiteX27" fmla="*/ 324099 w 491632"/>
                <a:gd name="connsiteY27" fmla="*/ 54389 h 467031"/>
                <a:gd name="connsiteX28" fmla="*/ 307430 w 491632"/>
                <a:gd name="connsiteY28" fmla="*/ 25814 h 467031"/>
                <a:gd name="connsiteX29" fmla="*/ 313998 w 491632"/>
                <a:gd name="connsiteY29" fmla="*/ 4595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40460 w 491632"/>
                <a:gd name="connsiteY20" fmla="*/ 243356 h 467031"/>
                <a:gd name="connsiteX21" fmla="*/ 159793 w 491632"/>
                <a:gd name="connsiteY21" fmla="*/ 185358 h 467031"/>
                <a:gd name="connsiteX22" fmla="*/ 250280 w 491632"/>
                <a:gd name="connsiteY22" fmla="*/ 178214 h 467031"/>
                <a:gd name="connsiteX23" fmla="*/ 269330 w 491632"/>
                <a:gd name="connsiteY23" fmla="*/ 137733 h 467031"/>
                <a:gd name="connsiteX24" fmla="*/ 262186 w 491632"/>
                <a:gd name="connsiteY24" fmla="*/ 104396 h 467031"/>
                <a:gd name="connsiteX25" fmla="*/ 300286 w 491632"/>
                <a:gd name="connsiteY25" fmla="*/ 94871 h 467031"/>
                <a:gd name="connsiteX26" fmla="*/ 324099 w 491632"/>
                <a:gd name="connsiteY26" fmla="*/ 54389 h 467031"/>
                <a:gd name="connsiteX27" fmla="*/ 307430 w 491632"/>
                <a:gd name="connsiteY27" fmla="*/ 25814 h 467031"/>
                <a:gd name="connsiteX28" fmla="*/ 313998 w 491632"/>
                <a:gd name="connsiteY28" fmla="*/ 4595 h 467031"/>
                <a:gd name="connsiteX29" fmla="*/ 409791 w 491632"/>
                <a:gd name="connsiteY29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321168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4650"/>
                <a:gd name="connsiteX1" fmla="*/ 491632 w 491632"/>
                <a:gd name="connsiteY1" fmla="*/ 55975 h 464650"/>
                <a:gd name="connsiteX2" fmla="*/ 474118 w 491632"/>
                <a:gd name="connsiteY2" fmla="*/ 66296 h 464650"/>
                <a:gd name="connsiteX3" fmla="*/ 402680 w 491632"/>
                <a:gd name="connsiteY3" fmla="*/ 75821 h 464650"/>
                <a:gd name="connsiteX4" fmla="*/ 405061 w 491632"/>
                <a:gd name="connsiteY4" fmla="*/ 123446 h 464650"/>
                <a:gd name="connsiteX5" fmla="*/ 452686 w 491632"/>
                <a:gd name="connsiteY5" fmla="*/ 163927 h 464650"/>
                <a:gd name="connsiteX6" fmla="*/ 424111 w 491632"/>
                <a:gd name="connsiteY6" fmla="*/ 192502 h 464650"/>
                <a:gd name="connsiteX7" fmla="*/ 340768 w 491632"/>
                <a:gd name="connsiteY7" fmla="*/ 316327 h 464650"/>
                <a:gd name="connsiteX8" fmla="*/ 312193 w 491632"/>
                <a:gd name="connsiteY8" fmla="*/ 330614 h 464650"/>
                <a:gd name="connsiteX9" fmla="*/ 283618 w 491632"/>
                <a:gd name="connsiteY9" fmla="*/ 316327 h 464650"/>
                <a:gd name="connsiteX10" fmla="*/ 269330 w 491632"/>
                <a:gd name="connsiteY10" fmla="*/ 335377 h 464650"/>
                <a:gd name="connsiteX11" fmla="*/ 274171 w 491632"/>
                <a:gd name="connsiteY11" fmla="*/ 346268 h 464650"/>
                <a:gd name="connsiteX12" fmla="*/ 321168 w 491632"/>
                <a:gd name="connsiteY12" fmla="*/ 441299 h 464650"/>
                <a:gd name="connsiteX13" fmla="*/ 178485 w 491632"/>
                <a:gd name="connsiteY13" fmla="*/ 464650 h 464650"/>
                <a:gd name="connsiteX14" fmla="*/ 150211 w 491632"/>
                <a:gd name="connsiteY14" fmla="*/ 400128 h 464650"/>
                <a:gd name="connsiteX15" fmla="*/ 0 w 491632"/>
                <a:gd name="connsiteY15" fmla="*/ 423287 h 464650"/>
                <a:gd name="connsiteX16" fmla="*/ 49048 w 491632"/>
                <a:gd name="connsiteY16" fmla="*/ 335799 h 464650"/>
                <a:gd name="connsiteX17" fmla="*/ 6923 w 491632"/>
                <a:gd name="connsiteY17" fmla="*/ 262722 h 464650"/>
                <a:gd name="connsiteX18" fmla="*/ 9774 w 491632"/>
                <a:gd name="connsiteY18" fmla="*/ 254414 h 464650"/>
                <a:gd name="connsiteX19" fmla="*/ 137719 w 491632"/>
                <a:gd name="connsiteY19" fmla="*/ 267737 h 464650"/>
                <a:gd name="connsiteX20" fmla="*/ 159793 w 491632"/>
                <a:gd name="connsiteY20" fmla="*/ 185358 h 464650"/>
                <a:gd name="connsiteX21" fmla="*/ 250280 w 491632"/>
                <a:gd name="connsiteY21" fmla="*/ 178214 h 464650"/>
                <a:gd name="connsiteX22" fmla="*/ 269330 w 491632"/>
                <a:gd name="connsiteY22" fmla="*/ 137733 h 464650"/>
                <a:gd name="connsiteX23" fmla="*/ 262186 w 491632"/>
                <a:gd name="connsiteY23" fmla="*/ 104396 h 464650"/>
                <a:gd name="connsiteX24" fmla="*/ 300286 w 491632"/>
                <a:gd name="connsiteY24" fmla="*/ 94871 h 464650"/>
                <a:gd name="connsiteX25" fmla="*/ 324099 w 491632"/>
                <a:gd name="connsiteY25" fmla="*/ 54389 h 464650"/>
                <a:gd name="connsiteX26" fmla="*/ 307430 w 491632"/>
                <a:gd name="connsiteY26" fmla="*/ 25814 h 464650"/>
                <a:gd name="connsiteX27" fmla="*/ 313998 w 491632"/>
                <a:gd name="connsiteY27" fmla="*/ 4595 h 464650"/>
                <a:gd name="connsiteX28" fmla="*/ 409791 w 491632"/>
                <a:gd name="connsiteY28" fmla="*/ 0 h 464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91632" h="464650">
                  <a:moveTo>
                    <a:pt x="409791" y="0"/>
                  </a:moveTo>
                  <a:lnTo>
                    <a:pt x="491632" y="55975"/>
                  </a:lnTo>
                  <a:lnTo>
                    <a:pt x="474118" y="66296"/>
                  </a:lnTo>
                  <a:lnTo>
                    <a:pt x="402680" y="75821"/>
                  </a:lnTo>
                  <a:lnTo>
                    <a:pt x="405061" y="123446"/>
                  </a:lnTo>
                  <a:lnTo>
                    <a:pt x="452686" y="163927"/>
                  </a:lnTo>
                  <a:lnTo>
                    <a:pt x="424111" y="192502"/>
                  </a:lnTo>
                  <a:lnTo>
                    <a:pt x="340768" y="316327"/>
                  </a:lnTo>
                  <a:lnTo>
                    <a:pt x="312193" y="330614"/>
                  </a:lnTo>
                  <a:lnTo>
                    <a:pt x="283618" y="316327"/>
                  </a:lnTo>
                  <a:lnTo>
                    <a:pt x="269330" y="335377"/>
                  </a:lnTo>
                  <a:lnTo>
                    <a:pt x="274171" y="346268"/>
                  </a:lnTo>
                  <a:lnTo>
                    <a:pt x="321168" y="441299"/>
                  </a:lnTo>
                  <a:lnTo>
                    <a:pt x="178485" y="464650"/>
                  </a:lnTo>
                  <a:lnTo>
                    <a:pt x="150211" y="400128"/>
                  </a:lnTo>
                  <a:lnTo>
                    <a:pt x="0" y="423287"/>
                  </a:lnTo>
                  <a:lnTo>
                    <a:pt x="49048" y="335799"/>
                  </a:lnTo>
                  <a:lnTo>
                    <a:pt x="6923" y="262722"/>
                  </a:lnTo>
                  <a:lnTo>
                    <a:pt x="9774" y="254414"/>
                  </a:lnTo>
                  <a:lnTo>
                    <a:pt x="137719" y="267737"/>
                  </a:lnTo>
                  <a:lnTo>
                    <a:pt x="159793" y="185358"/>
                  </a:lnTo>
                  <a:lnTo>
                    <a:pt x="250280" y="178214"/>
                  </a:lnTo>
                  <a:lnTo>
                    <a:pt x="269330" y="137733"/>
                  </a:lnTo>
                  <a:lnTo>
                    <a:pt x="262186" y="104396"/>
                  </a:lnTo>
                  <a:lnTo>
                    <a:pt x="300286" y="94871"/>
                  </a:lnTo>
                  <a:lnTo>
                    <a:pt x="324099" y="54389"/>
                  </a:lnTo>
                  <a:lnTo>
                    <a:pt x="307430" y="25814"/>
                  </a:lnTo>
                  <a:lnTo>
                    <a:pt x="313998" y="4595"/>
                  </a:lnTo>
                  <a:lnTo>
                    <a:pt x="40979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3F7C05F6-D7BB-421A-9610-BD407DEEA97D}"/>
                </a:ext>
              </a:extLst>
            </p:cNvPr>
            <p:cNvSpPr/>
            <p:nvPr/>
          </p:nvSpPr>
          <p:spPr bwMode="auto">
            <a:xfrm>
              <a:off x="3308112" y="2813842"/>
              <a:ext cx="688550" cy="883237"/>
            </a:xfrm>
            <a:custGeom>
              <a:avLst/>
              <a:gdLst>
                <a:gd name="connsiteX0" fmla="*/ 286040 w 688550"/>
                <a:gd name="connsiteY0" fmla="*/ 0 h 883237"/>
                <a:gd name="connsiteX1" fmla="*/ 286968 w 688550"/>
                <a:gd name="connsiteY1" fmla="*/ 635 h 883237"/>
                <a:gd name="connsiteX2" fmla="*/ 351344 w 688550"/>
                <a:gd name="connsiteY2" fmla="*/ 5782 h 883237"/>
                <a:gd name="connsiteX3" fmla="*/ 329885 w 688550"/>
                <a:gd name="connsiteY3" fmla="*/ 113855 h 883237"/>
                <a:gd name="connsiteX4" fmla="*/ 406523 w 688550"/>
                <a:gd name="connsiteY4" fmla="*/ 185904 h 883237"/>
                <a:gd name="connsiteX5" fmla="*/ 397326 w 688550"/>
                <a:gd name="connsiteY5" fmla="*/ 237368 h 883237"/>
                <a:gd name="connsiteX6" fmla="*/ 464768 w 688550"/>
                <a:gd name="connsiteY6" fmla="*/ 288832 h 883237"/>
                <a:gd name="connsiteX7" fmla="*/ 501554 w 688550"/>
                <a:gd name="connsiteY7" fmla="*/ 273393 h 883237"/>
                <a:gd name="connsiteX8" fmla="*/ 532209 w 688550"/>
                <a:gd name="connsiteY8" fmla="*/ 304271 h 883237"/>
                <a:gd name="connsiteX9" fmla="*/ 636436 w 688550"/>
                <a:gd name="connsiteY9" fmla="*/ 322283 h 883237"/>
                <a:gd name="connsiteX10" fmla="*/ 657895 w 688550"/>
                <a:gd name="connsiteY10" fmla="*/ 358308 h 883237"/>
                <a:gd name="connsiteX11" fmla="*/ 688550 w 688550"/>
                <a:gd name="connsiteY11" fmla="*/ 458662 h 883237"/>
                <a:gd name="connsiteX12" fmla="*/ 621109 w 688550"/>
                <a:gd name="connsiteY12" fmla="*/ 458662 h 883237"/>
                <a:gd name="connsiteX13" fmla="*/ 614978 w 688550"/>
                <a:gd name="connsiteY13" fmla="*/ 502406 h 883237"/>
                <a:gd name="connsiteX14" fmla="*/ 473964 w 688550"/>
                <a:gd name="connsiteY14" fmla="*/ 597614 h 883237"/>
                <a:gd name="connsiteX15" fmla="*/ 372802 w 688550"/>
                <a:gd name="connsiteY15" fmla="*/ 659370 h 883237"/>
                <a:gd name="connsiteX16" fmla="*/ 372802 w 688550"/>
                <a:gd name="connsiteY16" fmla="*/ 726273 h 883237"/>
                <a:gd name="connsiteX17" fmla="*/ 363606 w 688550"/>
                <a:gd name="connsiteY17" fmla="*/ 803468 h 883237"/>
                <a:gd name="connsiteX18" fmla="*/ 311492 w 688550"/>
                <a:gd name="connsiteY18" fmla="*/ 883237 h 883237"/>
                <a:gd name="connsiteX19" fmla="*/ 247116 w 688550"/>
                <a:gd name="connsiteY19" fmla="*/ 844639 h 883237"/>
                <a:gd name="connsiteX20" fmla="*/ 213395 w 688550"/>
                <a:gd name="connsiteY20" fmla="*/ 759724 h 883237"/>
                <a:gd name="connsiteX21" fmla="*/ 161282 w 688550"/>
                <a:gd name="connsiteY21" fmla="*/ 615626 h 883237"/>
                <a:gd name="connsiteX22" fmla="*/ 158216 w 688550"/>
                <a:gd name="connsiteY22" fmla="*/ 481821 h 883237"/>
                <a:gd name="connsiteX23" fmla="*/ 75447 w 688550"/>
                <a:gd name="connsiteY23" fmla="*/ 502406 h 883237"/>
                <a:gd name="connsiteX24" fmla="*/ 17203 w 688550"/>
                <a:gd name="connsiteY24" fmla="*/ 461235 h 883237"/>
                <a:gd name="connsiteX25" fmla="*/ 66251 w 688550"/>
                <a:gd name="connsiteY25" fmla="*/ 440650 h 883237"/>
                <a:gd name="connsiteX26" fmla="*/ 4941 w 688550"/>
                <a:gd name="connsiteY26" fmla="*/ 432930 h 883237"/>
                <a:gd name="connsiteX27" fmla="*/ 4941 w 688550"/>
                <a:gd name="connsiteY27" fmla="*/ 402322 h 883237"/>
                <a:gd name="connsiteX28" fmla="*/ 0 w 688550"/>
                <a:gd name="connsiteY28" fmla="*/ 403414 h 883237"/>
                <a:gd name="connsiteX29" fmla="*/ 1826 w 688550"/>
                <a:gd name="connsiteY29" fmla="*/ 400846 h 883237"/>
                <a:gd name="connsiteX30" fmla="*/ 47069 w 688550"/>
                <a:gd name="connsiteY30" fmla="*/ 393702 h 883237"/>
                <a:gd name="connsiteX31" fmla="*/ 111363 w 688550"/>
                <a:gd name="connsiteY31" fmla="*/ 386558 h 883237"/>
                <a:gd name="connsiteX32" fmla="*/ 63738 w 688550"/>
                <a:gd name="connsiteY32" fmla="*/ 279402 h 883237"/>
                <a:gd name="connsiteX33" fmla="*/ 78026 w 688550"/>
                <a:gd name="connsiteY33" fmla="*/ 260352 h 883237"/>
                <a:gd name="connsiteX34" fmla="*/ 106601 w 688550"/>
                <a:gd name="connsiteY34" fmla="*/ 274639 h 883237"/>
                <a:gd name="connsiteX35" fmla="*/ 135176 w 688550"/>
                <a:gd name="connsiteY35" fmla="*/ 260352 h 883237"/>
                <a:gd name="connsiteX36" fmla="*/ 218519 w 688550"/>
                <a:gd name="connsiteY36" fmla="*/ 136527 h 883237"/>
                <a:gd name="connsiteX37" fmla="*/ 247094 w 688550"/>
                <a:gd name="connsiteY37" fmla="*/ 107952 h 883237"/>
                <a:gd name="connsiteX38" fmla="*/ 199469 w 688550"/>
                <a:gd name="connsiteY38" fmla="*/ 67471 h 883237"/>
                <a:gd name="connsiteX39" fmla="*/ 197088 w 688550"/>
                <a:gd name="connsiteY39" fmla="*/ 19846 h 883237"/>
                <a:gd name="connsiteX40" fmla="*/ 268526 w 688550"/>
                <a:gd name="connsiteY40" fmla="*/ 10321 h 883237"/>
                <a:gd name="connsiteX41" fmla="*/ 286040 w 688550"/>
                <a:gd name="connsiteY41" fmla="*/ 0 h 883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88550" h="883237">
                  <a:moveTo>
                    <a:pt x="286040" y="0"/>
                  </a:moveTo>
                  <a:lnTo>
                    <a:pt x="286968" y="635"/>
                  </a:lnTo>
                  <a:lnTo>
                    <a:pt x="351344" y="5782"/>
                  </a:lnTo>
                  <a:lnTo>
                    <a:pt x="329885" y="113855"/>
                  </a:lnTo>
                  <a:lnTo>
                    <a:pt x="406523" y="185904"/>
                  </a:lnTo>
                  <a:lnTo>
                    <a:pt x="397326" y="237368"/>
                  </a:lnTo>
                  <a:lnTo>
                    <a:pt x="464768" y="288832"/>
                  </a:lnTo>
                  <a:lnTo>
                    <a:pt x="501554" y="273393"/>
                  </a:lnTo>
                  <a:lnTo>
                    <a:pt x="532209" y="304271"/>
                  </a:lnTo>
                  <a:lnTo>
                    <a:pt x="636436" y="322283"/>
                  </a:lnTo>
                  <a:lnTo>
                    <a:pt x="657895" y="358308"/>
                  </a:lnTo>
                  <a:lnTo>
                    <a:pt x="688550" y="458662"/>
                  </a:lnTo>
                  <a:lnTo>
                    <a:pt x="621109" y="458662"/>
                  </a:lnTo>
                  <a:lnTo>
                    <a:pt x="614978" y="502406"/>
                  </a:lnTo>
                  <a:lnTo>
                    <a:pt x="473964" y="597614"/>
                  </a:lnTo>
                  <a:lnTo>
                    <a:pt x="372802" y="659370"/>
                  </a:lnTo>
                  <a:lnTo>
                    <a:pt x="372802" y="726273"/>
                  </a:lnTo>
                  <a:lnTo>
                    <a:pt x="363606" y="803468"/>
                  </a:lnTo>
                  <a:lnTo>
                    <a:pt x="311492" y="883237"/>
                  </a:lnTo>
                  <a:lnTo>
                    <a:pt x="247116" y="844639"/>
                  </a:lnTo>
                  <a:lnTo>
                    <a:pt x="213395" y="759724"/>
                  </a:lnTo>
                  <a:lnTo>
                    <a:pt x="161282" y="615626"/>
                  </a:lnTo>
                  <a:lnTo>
                    <a:pt x="158216" y="481821"/>
                  </a:lnTo>
                  <a:lnTo>
                    <a:pt x="75447" y="502406"/>
                  </a:lnTo>
                  <a:lnTo>
                    <a:pt x="17203" y="461235"/>
                  </a:lnTo>
                  <a:lnTo>
                    <a:pt x="66251" y="440650"/>
                  </a:lnTo>
                  <a:lnTo>
                    <a:pt x="4941" y="432930"/>
                  </a:lnTo>
                  <a:lnTo>
                    <a:pt x="4941" y="402322"/>
                  </a:lnTo>
                  <a:lnTo>
                    <a:pt x="0" y="403414"/>
                  </a:lnTo>
                  <a:lnTo>
                    <a:pt x="1826" y="400846"/>
                  </a:lnTo>
                  <a:lnTo>
                    <a:pt x="47069" y="393702"/>
                  </a:lnTo>
                  <a:lnTo>
                    <a:pt x="111363" y="386558"/>
                  </a:lnTo>
                  <a:lnTo>
                    <a:pt x="63738" y="279402"/>
                  </a:lnTo>
                  <a:lnTo>
                    <a:pt x="78026" y="260352"/>
                  </a:lnTo>
                  <a:lnTo>
                    <a:pt x="106601" y="274639"/>
                  </a:lnTo>
                  <a:lnTo>
                    <a:pt x="135176" y="260352"/>
                  </a:lnTo>
                  <a:lnTo>
                    <a:pt x="218519" y="136527"/>
                  </a:lnTo>
                  <a:lnTo>
                    <a:pt x="247094" y="107952"/>
                  </a:lnTo>
                  <a:lnTo>
                    <a:pt x="199469" y="67471"/>
                  </a:lnTo>
                  <a:lnTo>
                    <a:pt x="197088" y="19846"/>
                  </a:lnTo>
                  <a:lnTo>
                    <a:pt x="268526" y="10321"/>
                  </a:lnTo>
                  <a:lnTo>
                    <a:pt x="28604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8DAAF3BF-22AE-4C9B-9722-A4960D296CE0}"/>
                </a:ext>
              </a:extLst>
            </p:cNvPr>
            <p:cNvSpPr/>
            <p:nvPr/>
          </p:nvSpPr>
          <p:spPr bwMode="auto">
            <a:xfrm>
              <a:off x="3052483" y="2716696"/>
              <a:ext cx="374136" cy="305110"/>
            </a:xfrm>
            <a:custGeom>
              <a:avLst/>
              <a:gdLst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45242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37059 w 374136"/>
                <a:gd name="connsiteY19" fmla="*/ 38406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74136" h="305110">
                  <a:moveTo>
                    <a:pt x="318815" y="0"/>
                  </a:moveTo>
                  <a:lnTo>
                    <a:pt x="355488" y="46176"/>
                  </a:lnTo>
                  <a:lnTo>
                    <a:pt x="364035" y="45766"/>
                  </a:lnTo>
                  <a:lnTo>
                    <a:pt x="357467" y="66985"/>
                  </a:lnTo>
                  <a:lnTo>
                    <a:pt x="374136" y="95560"/>
                  </a:lnTo>
                  <a:lnTo>
                    <a:pt x="350323" y="136042"/>
                  </a:lnTo>
                  <a:lnTo>
                    <a:pt x="312223" y="145567"/>
                  </a:lnTo>
                  <a:lnTo>
                    <a:pt x="319367" y="178904"/>
                  </a:lnTo>
                  <a:lnTo>
                    <a:pt x="300317" y="219385"/>
                  </a:lnTo>
                  <a:lnTo>
                    <a:pt x="209830" y="226529"/>
                  </a:lnTo>
                  <a:lnTo>
                    <a:pt x="183636" y="305110"/>
                  </a:lnTo>
                  <a:lnTo>
                    <a:pt x="43142" y="290823"/>
                  </a:lnTo>
                  <a:lnTo>
                    <a:pt x="40835" y="293454"/>
                  </a:lnTo>
                  <a:lnTo>
                    <a:pt x="6131" y="283050"/>
                  </a:lnTo>
                  <a:lnTo>
                    <a:pt x="36786" y="257318"/>
                  </a:lnTo>
                  <a:lnTo>
                    <a:pt x="0" y="211001"/>
                  </a:lnTo>
                  <a:lnTo>
                    <a:pt x="15328" y="100354"/>
                  </a:lnTo>
                  <a:lnTo>
                    <a:pt x="67442" y="108074"/>
                  </a:lnTo>
                  <a:lnTo>
                    <a:pt x="177801" y="23159"/>
                  </a:lnTo>
                  <a:lnTo>
                    <a:pt x="237059" y="38406"/>
                  </a:lnTo>
                  <a:lnTo>
                    <a:pt x="261911" y="59183"/>
                  </a:lnTo>
                  <a:lnTo>
                    <a:pt x="31881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94051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9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19105</TotalTime>
  <Words>386</Words>
  <Application>Microsoft Office PowerPoint</Application>
  <PresentationFormat>ワイド画面</PresentationFormat>
  <Paragraphs>164</Paragraphs>
  <Slides>22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22</vt:i4>
      </vt:variant>
    </vt:vector>
  </HeadingPairs>
  <TitlesOfParts>
    <vt:vector size="29" baseType="lpstr">
      <vt:lpstr>メイリオ</vt:lpstr>
      <vt:lpstr>游ゴシック</vt:lpstr>
      <vt:lpstr>游ゴシック Light</vt:lpstr>
      <vt:lpstr>Arial</vt:lpstr>
      <vt:lpstr>Calibri</vt:lpstr>
      <vt:lpstr>Impact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anm006_世界の国旗クイズ_中東編</dc:title>
  <dc:subject>anm006_世界の国旗クイズ_中東編</dc:subject>
  <dc:creator>でじけろお</dc:creator>
  <cp:revision>1</cp:revision>
  <dcterms:created xsi:type="dcterms:W3CDTF">2018-12-11T01:47:04Z</dcterms:created>
  <dcterms:modified xsi:type="dcterms:W3CDTF">2020-05-27T05:58:54Z</dcterms:modified>
  <cp:version>1</cp:version>
</cp:coreProperties>
</file>